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5.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6.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7.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8.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9.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0.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1.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2.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3.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14.xml" ContentType="application/vnd.openxmlformats-officedocument.them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15.xml" ContentType="application/vnd.openxmlformats-officedocument.theme+xml"/>
  <Override PartName="/ppt/tags/tag11.xml" ContentType="application/vnd.openxmlformats-officedocument.presentationml.tags+xml"/>
  <Override PartName="/ppt/tags/tag12.xml" ContentType="application/vnd.openxmlformats-officedocument.presentationml.tags+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16.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17.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18.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19.xml" ContentType="application/vnd.openxmlformats-officedocument.theme+xml"/>
  <Override PartName="/ppt/tags/tag13.xml" ContentType="application/vnd.openxmlformats-officedocument.presentationml.tags+xml"/>
  <Override PartName="/ppt/tags/tag14.xml" ContentType="application/vnd.openxmlformats-officedocument.presentationml.tags+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0.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21.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22.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23.xml" ContentType="application/vnd.openxmlformats-officedocument.theme+xml"/>
  <Override PartName="/ppt/theme/theme24.xml" ContentType="application/vnd.openxmlformats-officedocument.theme+xml"/>
  <Override PartName="/ppt/notesSlides/notesSlide1.xml" ContentType="application/vnd.openxmlformats-officedocument.presentationml.notesSlide+xml"/>
  <Override PartName="/ppt/tags/tag15.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16.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charts/chart2.xml" ContentType="application/vnd.openxmlformats-officedocument.drawingml.chart+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ags/tag17.xml" ContentType="application/vnd.openxmlformats-officedocument.presentationml.tags+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690" r:id="rId5"/>
    <p:sldMasterId id="2147483717" r:id="rId6"/>
    <p:sldMasterId id="2147483730" r:id="rId7"/>
    <p:sldMasterId id="2147483743" r:id="rId8"/>
    <p:sldMasterId id="2147483758" r:id="rId9"/>
    <p:sldMasterId id="2147483772" r:id="rId10"/>
    <p:sldMasterId id="2147483785" r:id="rId11"/>
    <p:sldMasterId id="2147483821" r:id="rId12"/>
    <p:sldMasterId id="2147483863" r:id="rId13"/>
    <p:sldMasterId id="2147483875" r:id="rId14"/>
    <p:sldMasterId id="2147483895" r:id="rId15"/>
    <p:sldMasterId id="2147483908" r:id="rId16"/>
    <p:sldMasterId id="2147483933" r:id="rId17"/>
    <p:sldMasterId id="2147483953" r:id="rId18"/>
    <p:sldMasterId id="2147483959" r:id="rId19"/>
    <p:sldMasterId id="2147483983" r:id="rId20"/>
    <p:sldMasterId id="2147483997" r:id="rId21"/>
    <p:sldMasterId id="2147484002" r:id="rId22"/>
    <p:sldMasterId id="2147484022" r:id="rId23"/>
    <p:sldMasterId id="2147484034" r:id="rId24"/>
    <p:sldMasterId id="2147484046" r:id="rId25"/>
    <p:sldMasterId id="2147484059" r:id="rId26"/>
  </p:sldMasterIdLst>
  <p:notesMasterIdLst>
    <p:notesMasterId r:id="rId215"/>
  </p:notesMasterIdLst>
  <p:sldIdLst>
    <p:sldId id="2147483432" r:id="rId27"/>
    <p:sldId id="2147483436" r:id="rId28"/>
    <p:sldId id="2147483464" r:id="rId29"/>
    <p:sldId id="2147483435" r:id="rId30"/>
    <p:sldId id="2147483434" r:id="rId31"/>
    <p:sldId id="304" r:id="rId32"/>
    <p:sldId id="2147483573" r:id="rId33"/>
    <p:sldId id="2147481028" r:id="rId34"/>
    <p:sldId id="3173" r:id="rId35"/>
    <p:sldId id="2147481029" r:id="rId36"/>
    <p:sldId id="2147481042" r:id="rId37"/>
    <p:sldId id="2147483433" r:id="rId38"/>
    <p:sldId id="2147483441" r:id="rId39"/>
    <p:sldId id="264" r:id="rId40"/>
    <p:sldId id="2147483451" r:id="rId41"/>
    <p:sldId id="2147481048" r:id="rId42"/>
    <p:sldId id="2147483476" r:id="rId43"/>
    <p:sldId id="452" r:id="rId44"/>
    <p:sldId id="2147483645" r:id="rId45"/>
    <p:sldId id="2147483622" r:id="rId46"/>
    <p:sldId id="2147483628" r:id="rId47"/>
    <p:sldId id="8132" r:id="rId48"/>
    <p:sldId id="8118" r:id="rId49"/>
    <p:sldId id="8120" r:id="rId50"/>
    <p:sldId id="8123" r:id="rId51"/>
    <p:sldId id="8121" r:id="rId52"/>
    <p:sldId id="8133" r:id="rId53"/>
    <p:sldId id="2147483642" r:id="rId54"/>
    <p:sldId id="2147483643" r:id="rId55"/>
    <p:sldId id="8134" r:id="rId56"/>
    <p:sldId id="8124" r:id="rId57"/>
    <p:sldId id="8125" r:id="rId58"/>
    <p:sldId id="8126" r:id="rId59"/>
    <p:sldId id="8122" r:id="rId60"/>
    <p:sldId id="2147483638" r:id="rId61"/>
    <p:sldId id="2147483641" r:id="rId62"/>
    <p:sldId id="2147483635" r:id="rId63"/>
    <p:sldId id="2147483620" r:id="rId64"/>
    <p:sldId id="2147483617" r:id="rId65"/>
    <p:sldId id="275" r:id="rId66"/>
    <p:sldId id="2147483613" r:id="rId67"/>
    <p:sldId id="2147483644" r:id="rId68"/>
    <p:sldId id="2147483621" r:id="rId69"/>
    <p:sldId id="2147483646" r:id="rId70"/>
    <p:sldId id="2147483448" r:id="rId71"/>
    <p:sldId id="318" r:id="rId72"/>
    <p:sldId id="300" r:id="rId73"/>
    <p:sldId id="320" r:id="rId74"/>
    <p:sldId id="284" r:id="rId75"/>
    <p:sldId id="2147483647" r:id="rId76"/>
    <p:sldId id="256" r:id="rId77"/>
    <p:sldId id="259" r:id="rId78"/>
    <p:sldId id="265" r:id="rId79"/>
    <p:sldId id="257" r:id="rId80"/>
    <p:sldId id="269" r:id="rId81"/>
    <p:sldId id="258" r:id="rId82"/>
    <p:sldId id="266" r:id="rId83"/>
    <p:sldId id="263" r:id="rId84"/>
    <p:sldId id="267" r:id="rId85"/>
    <p:sldId id="271" r:id="rId86"/>
    <p:sldId id="268" r:id="rId87"/>
    <p:sldId id="278" r:id="rId88"/>
    <p:sldId id="273" r:id="rId89"/>
    <p:sldId id="283" r:id="rId90"/>
    <p:sldId id="260" r:id="rId91"/>
    <p:sldId id="262" r:id="rId92"/>
    <p:sldId id="272" r:id="rId93"/>
    <p:sldId id="276" r:id="rId94"/>
    <p:sldId id="277" r:id="rId95"/>
    <p:sldId id="2147483453" r:id="rId96"/>
    <p:sldId id="287" r:id="rId97"/>
    <p:sldId id="2147483449" r:id="rId98"/>
    <p:sldId id="261" r:id="rId99"/>
    <p:sldId id="270" r:id="rId100"/>
    <p:sldId id="2147483082" r:id="rId101"/>
    <p:sldId id="2147483639" r:id="rId102"/>
    <p:sldId id="2147483105" r:id="rId103"/>
    <p:sldId id="2147482907" r:id="rId104"/>
    <p:sldId id="298" r:id="rId105"/>
    <p:sldId id="2147482901" r:id="rId106"/>
    <p:sldId id="2147483071" r:id="rId107"/>
    <p:sldId id="2147483072" r:id="rId108"/>
    <p:sldId id="2147483106" r:id="rId109"/>
    <p:sldId id="307" r:id="rId110"/>
    <p:sldId id="2147482877" r:id="rId111"/>
    <p:sldId id="274" r:id="rId112"/>
    <p:sldId id="2147483074" r:id="rId113"/>
    <p:sldId id="279" r:id="rId114"/>
    <p:sldId id="280" r:id="rId115"/>
    <p:sldId id="2147483075" r:id="rId116"/>
    <p:sldId id="2147483107" r:id="rId117"/>
    <p:sldId id="2147483063" r:id="rId118"/>
    <p:sldId id="2147483064" r:id="rId119"/>
    <p:sldId id="2147483070" r:id="rId120"/>
    <p:sldId id="2147483069" r:id="rId121"/>
    <p:sldId id="2147483108" r:id="rId122"/>
    <p:sldId id="2147483634" r:id="rId123"/>
    <p:sldId id="281" r:id="rId124"/>
    <p:sldId id="2147483083" r:id="rId125"/>
    <p:sldId id="2147483109" r:id="rId126"/>
    <p:sldId id="2147482810" r:id="rId127"/>
    <p:sldId id="2147483640" r:id="rId128"/>
    <p:sldId id="2147482852" r:id="rId129"/>
    <p:sldId id="2147483076" r:id="rId130"/>
    <p:sldId id="288" r:id="rId131"/>
    <p:sldId id="2147483450" r:id="rId132"/>
    <p:sldId id="282" r:id="rId133"/>
    <p:sldId id="285" r:id="rId134"/>
    <p:sldId id="2147483631" r:id="rId135"/>
    <p:sldId id="2147480488" r:id="rId136"/>
    <p:sldId id="2147483401" r:id="rId137"/>
    <p:sldId id="286" r:id="rId138"/>
    <p:sldId id="2147481391" r:id="rId139"/>
    <p:sldId id="2147480368" r:id="rId140"/>
    <p:sldId id="2147470153" r:id="rId141"/>
    <p:sldId id="2147483605" r:id="rId142"/>
    <p:sldId id="2140754805" r:id="rId143"/>
    <p:sldId id="2147480337" r:id="rId144"/>
    <p:sldId id="2147480338" r:id="rId145"/>
    <p:sldId id="2147480327" r:id="rId146"/>
    <p:sldId id="2147480319" r:id="rId147"/>
    <p:sldId id="2147480311" r:id="rId148"/>
    <p:sldId id="2147480318" r:id="rId149"/>
    <p:sldId id="2147480355" r:id="rId150"/>
    <p:sldId id="2147480491" r:id="rId151"/>
    <p:sldId id="289" r:id="rId152"/>
    <p:sldId id="2147483442" r:id="rId153"/>
    <p:sldId id="2147481031" r:id="rId154"/>
    <p:sldId id="2147483452" r:id="rId155"/>
    <p:sldId id="2147483466" r:id="rId156"/>
    <p:sldId id="456" r:id="rId157"/>
    <p:sldId id="2147483592" r:id="rId158"/>
    <p:sldId id="2147474483" r:id="rId159"/>
    <p:sldId id="2147474484" r:id="rId160"/>
    <p:sldId id="2147474512" r:id="rId161"/>
    <p:sldId id="2147474501" r:id="rId162"/>
    <p:sldId id="2147474516" r:id="rId163"/>
    <p:sldId id="457" r:id="rId164"/>
    <p:sldId id="2147474517" r:id="rId165"/>
    <p:sldId id="291" r:id="rId166"/>
    <p:sldId id="292" r:id="rId167"/>
    <p:sldId id="293" r:id="rId168"/>
    <p:sldId id="2147483593" r:id="rId169"/>
    <p:sldId id="294" r:id="rId170"/>
    <p:sldId id="295" r:id="rId171"/>
    <p:sldId id="296" r:id="rId172"/>
    <p:sldId id="2147471839" r:id="rId173"/>
    <p:sldId id="2147474527" r:id="rId174"/>
    <p:sldId id="2147474525" r:id="rId175"/>
    <p:sldId id="2147474518" r:id="rId176"/>
    <p:sldId id="2147474519" r:id="rId177"/>
    <p:sldId id="2147474520" r:id="rId178"/>
    <p:sldId id="2147474522" r:id="rId179"/>
    <p:sldId id="2147474523" r:id="rId180"/>
    <p:sldId id="2147474521" r:id="rId181"/>
    <p:sldId id="2147474524" r:id="rId182"/>
    <p:sldId id="2147474526" r:id="rId183"/>
    <p:sldId id="297" r:id="rId184"/>
    <p:sldId id="290" r:id="rId185"/>
    <p:sldId id="518" r:id="rId186"/>
    <p:sldId id="2145707005" r:id="rId187"/>
    <p:sldId id="2145707000" r:id="rId188"/>
    <p:sldId id="2145707001" r:id="rId189"/>
    <p:sldId id="2145707002" r:id="rId190"/>
    <p:sldId id="593" r:id="rId191"/>
    <p:sldId id="1220" r:id="rId192"/>
    <p:sldId id="1223" r:id="rId193"/>
    <p:sldId id="2145707003" r:id="rId194"/>
    <p:sldId id="2145706934" r:id="rId195"/>
    <p:sldId id="2145707004" r:id="rId196"/>
    <p:sldId id="2145706939" r:id="rId197"/>
    <p:sldId id="2145706949" r:id="rId198"/>
    <p:sldId id="2145706951" r:id="rId199"/>
    <p:sldId id="1228" r:id="rId200"/>
    <p:sldId id="2145706954" r:id="rId201"/>
    <p:sldId id="2145706955" r:id="rId202"/>
    <p:sldId id="2145706978" r:id="rId203"/>
    <p:sldId id="2145706980" r:id="rId204"/>
    <p:sldId id="2145706982" r:id="rId205"/>
    <p:sldId id="2145706985" r:id="rId206"/>
    <p:sldId id="2145706986" r:id="rId207"/>
    <p:sldId id="2145706987" r:id="rId208"/>
    <p:sldId id="2145706953" r:id="rId209"/>
    <p:sldId id="2145706993" r:id="rId210"/>
    <p:sldId id="2145706989" r:id="rId211"/>
    <p:sldId id="2145706994" r:id="rId212"/>
    <p:sldId id="299" r:id="rId213"/>
    <p:sldId id="2135714843" r:id="rId21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05153"/>
    <a:srgbClr val="FF9300"/>
    <a:srgbClr val="FF40FF"/>
    <a:srgbClr val="F17638"/>
    <a:srgbClr val="00265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84"/>
    <p:restoredTop sz="94620"/>
  </p:normalViewPr>
  <p:slideViewPr>
    <p:cSldViewPr snapToGrid="0" snapToObjects="1">
      <p:cViewPr varScale="1">
        <p:scale>
          <a:sx n="123" d="100"/>
          <a:sy n="123" d="100"/>
        </p:scale>
        <p:origin x="640" y="184"/>
      </p:cViewPr>
      <p:guideLst/>
    </p:cSldViewPr>
  </p:slideViewPr>
  <p:notesTextViewPr>
    <p:cViewPr>
      <p:scale>
        <a:sx n="1" d="1"/>
        <a:sy n="1" d="1"/>
      </p:scale>
      <p:origin x="0" y="0"/>
    </p:cViewPr>
  </p:notesTextViewPr>
  <p:sorterViewPr>
    <p:cViewPr>
      <p:scale>
        <a:sx n="108" d="100"/>
        <a:sy n="108"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1.xml"/><Relationship Id="rId21" Type="http://schemas.openxmlformats.org/officeDocument/2006/relationships/slideMaster" Target="slideMasters/slideMaster18.xml"/><Relationship Id="rId42" Type="http://schemas.openxmlformats.org/officeDocument/2006/relationships/slide" Target="slides/slide16.xml"/><Relationship Id="rId63" Type="http://schemas.openxmlformats.org/officeDocument/2006/relationships/slide" Target="slides/slide37.xml"/><Relationship Id="rId84" Type="http://schemas.openxmlformats.org/officeDocument/2006/relationships/slide" Target="slides/slide58.xml"/><Relationship Id="rId138" Type="http://schemas.openxmlformats.org/officeDocument/2006/relationships/slide" Target="slides/slide112.xml"/><Relationship Id="rId159" Type="http://schemas.openxmlformats.org/officeDocument/2006/relationships/slide" Target="slides/slide133.xml"/><Relationship Id="rId170" Type="http://schemas.openxmlformats.org/officeDocument/2006/relationships/slide" Target="slides/slide144.xml"/><Relationship Id="rId191" Type="http://schemas.openxmlformats.org/officeDocument/2006/relationships/slide" Target="slides/slide165.xml"/><Relationship Id="rId205" Type="http://schemas.openxmlformats.org/officeDocument/2006/relationships/slide" Target="slides/slide179.xml"/><Relationship Id="rId107" Type="http://schemas.openxmlformats.org/officeDocument/2006/relationships/slide" Target="slides/slide81.xml"/><Relationship Id="rId11" Type="http://schemas.openxmlformats.org/officeDocument/2006/relationships/slideMaster" Target="slideMasters/slideMaster8.xml"/><Relationship Id="rId32" Type="http://schemas.openxmlformats.org/officeDocument/2006/relationships/slide" Target="slides/slide6.xml"/><Relationship Id="rId53" Type="http://schemas.openxmlformats.org/officeDocument/2006/relationships/slide" Target="slides/slide27.xml"/><Relationship Id="rId74" Type="http://schemas.openxmlformats.org/officeDocument/2006/relationships/slide" Target="slides/slide48.xml"/><Relationship Id="rId128" Type="http://schemas.openxmlformats.org/officeDocument/2006/relationships/slide" Target="slides/slide102.xml"/><Relationship Id="rId149" Type="http://schemas.openxmlformats.org/officeDocument/2006/relationships/slide" Target="slides/slide123.xml"/><Relationship Id="rId5" Type="http://schemas.openxmlformats.org/officeDocument/2006/relationships/slideMaster" Target="slideMasters/slideMaster2.xml"/><Relationship Id="rId95" Type="http://schemas.openxmlformats.org/officeDocument/2006/relationships/slide" Target="slides/slide69.xml"/><Relationship Id="rId160" Type="http://schemas.openxmlformats.org/officeDocument/2006/relationships/slide" Target="slides/slide134.xml"/><Relationship Id="rId181" Type="http://schemas.openxmlformats.org/officeDocument/2006/relationships/slide" Target="slides/slide155.xml"/><Relationship Id="rId216" Type="http://schemas.openxmlformats.org/officeDocument/2006/relationships/presProps" Target="presProps.xml"/><Relationship Id="rId22" Type="http://schemas.openxmlformats.org/officeDocument/2006/relationships/slideMaster" Target="slideMasters/slideMaster19.xml"/><Relationship Id="rId43" Type="http://schemas.openxmlformats.org/officeDocument/2006/relationships/slide" Target="slides/slide17.xml"/><Relationship Id="rId64" Type="http://schemas.openxmlformats.org/officeDocument/2006/relationships/slide" Target="slides/slide38.xml"/><Relationship Id="rId118" Type="http://schemas.openxmlformats.org/officeDocument/2006/relationships/slide" Target="slides/slide92.xml"/><Relationship Id="rId139" Type="http://schemas.openxmlformats.org/officeDocument/2006/relationships/slide" Target="slides/slide113.xml"/><Relationship Id="rId85" Type="http://schemas.openxmlformats.org/officeDocument/2006/relationships/slide" Target="slides/slide59.xml"/><Relationship Id="rId150" Type="http://schemas.openxmlformats.org/officeDocument/2006/relationships/slide" Target="slides/slide124.xml"/><Relationship Id="rId171" Type="http://schemas.openxmlformats.org/officeDocument/2006/relationships/slide" Target="slides/slide145.xml"/><Relationship Id="rId192" Type="http://schemas.openxmlformats.org/officeDocument/2006/relationships/slide" Target="slides/slide166.xml"/><Relationship Id="rId206" Type="http://schemas.openxmlformats.org/officeDocument/2006/relationships/slide" Target="slides/slide180.xml"/><Relationship Id="rId12" Type="http://schemas.openxmlformats.org/officeDocument/2006/relationships/slideMaster" Target="slideMasters/slideMaster9.xml"/><Relationship Id="rId33" Type="http://schemas.openxmlformats.org/officeDocument/2006/relationships/slide" Target="slides/slide7.xml"/><Relationship Id="rId108" Type="http://schemas.openxmlformats.org/officeDocument/2006/relationships/slide" Target="slides/slide82.xml"/><Relationship Id="rId129" Type="http://schemas.openxmlformats.org/officeDocument/2006/relationships/slide" Target="slides/slide103.xml"/><Relationship Id="rId54" Type="http://schemas.openxmlformats.org/officeDocument/2006/relationships/slide" Target="slides/slide28.xml"/><Relationship Id="rId75" Type="http://schemas.openxmlformats.org/officeDocument/2006/relationships/slide" Target="slides/slide49.xml"/><Relationship Id="rId96" Type="http://schemas.openxmlformats.org/officeDocument/2006/relationships/slide" Target="slides/slide70.xml"/><Relationship Id="rId140" Type="http://schemas.openxmlformats.org/officeDocument/2006/relationships/slide" Target="slides/slide114.xml"/><Relationship Id="rId161" Type="http://schemas.openxmlformats.org/officeDocument/2006/relationships/slide" Target="slides/slide135.xml"/><Relationship Id="rId182" Type="http://schemas.openxmlformats.org/officeDocument/2006/relationships/slide" Target="slides/slide156.xml"/><Relationship Id="rId217" Type="http://schemas.openxmlformats.org/officeDocument/2006/relationships/viewProps" Target="viewProps.xml"/><Relationship Id="rId6" Type="http://schemas.openxmlformats.org/officeDocument/2006/relationships/slideMaster" Target="slideMasters/slideMaster3.xml"/><Relationship Id="rId23" Type="http://schemas.openxmlformats.org/officeDocument/2006/relationships/slideMaster" Target="slideMasters/slideMaster20.xml"/><Relationship Id="rId119" Type="http://schemas.openxmlformats.org/officeDocument/2006/relationships/slide" Target="slides/slide93.xml"/><Relationship Id="rId44" Type="http://schemas.openxmlformats.org/officeDocument/2006/relationships/slide" Target="slides/slide18.xml"/><Relationship Id="rId65" Type="http://schemas.openxmlformats.org/officeDocument/2006/relationships/slide" Target="slides/slide39.xml"/><Relationship Id="rId86" Type="http://schemas.openxmlformats.org/officeDocument/2006/relationships/slide" Target="slides/slide60.xml"/><Relationship Id="rId130" Type="http://schemas.openxmlformats.org/officeDocument/2006/relationships/slide" Target="slides/slide104.xml"/><Relationship Id="rId151" Type="http://schemas.openxmlformats.org/officeDocument/2006/relationships/slide" Target="slides/slide125.xml"/><Relationship Id="rId172" Type="http://schemas.openxmlformats.org/officeDocument/2006/relationships/slide" Target="slides/slide146.xml"/><Relationship Id="rId193" Type="http://schemas.openxmlformats.org/officeDocument/2006/relationships/slide" Target="slides/slide167.xml"/><Relationship Id="rId207" Type="http://schemas.openxmlformats.org/officeDocument/2006/relationships/slide" Target="slides/slide181.xml"/><Relationship Id="rId13" Type="http://schemas.openxmlformats.org/officeDocument/2006/relationships/slideMaster" Target="slideMasters/slideMaster10.xml"/><Relationship Id="rId109" Type="http://schemas.openxmlformats.org/officeDocument/2006/relationships/slide" Target="slides/slide83.xml"/><Relationship Id="rId34" Type="http://schemas.openxmlformats.org/officeDocument/2006/relationships/slide" Target="slides/slide8.xml"/><Relationship Id="rId55" Type="http://schemas.openxmlformats.org/officeDocument/2006/relationships/slide" Target="slides/slide29.xml"/><Relationship Id="rId76" Type="http://schemas.openxmlformats.org/officeDocument/2006/relationships/slide" Target="slides/slide50.xml"/><Relationship Id="rId97" Type="http://schemas.openxmlformats.org/officeDocument/2006/relationships/slide" Target="slides/slide71.xml"/><Relationship Id="rId120" Type="http://schemas.openxmlformats.org/officeDocument/2006/relationships/slide" Target="slides/slide94.xml"/><Relationship Id="rId141" Type="http://schemas.openxmlformats.org/officeDocument/2006/relationships/slide" Target="slides/slide115.xml"/><Relationship Id="rId7" Type="http://schemas.openxmlformats.org/officeDocument/2006/relationships/slideMaster" Target="slideMasters/slideMaster4.xml"/><Relationship Id="rId162" Type="http://schemas.openxmlformats.org/officeDocument/2006/relationships/slide" Target="slides/slide136.xml"/><Relationship Id="rId183" Type="http://schemas.openxmlformats.org/officeDocument/2006/relationships/slide" Target="slides/slide157.xml"/><Relationship Id="rId218" Type="http://schemas.openxmlformats.org/officeDocument/2006/relationships/theme" Target="theme/theme1.xml"/><Relationship Id="rId24" Type="http://schemas.openxmlformats.org/officeDocument/2006/relationships/slideMaster" Target="slideMasters/slideMaster21.xml"/><Relationship Id="rId45" Type="http://schemas.openxmlformats.org/officeDocument/2006/relationships/slide" Target="slides/slide19.xml"/><Relationship Id="rId66" Type="http://schemas.openxmlformats.org/officeDocument/2006/relationships/slide" Target="slides/slide40.xml"/><Relationship Id="rId87" Type="http://schemas.openxmlformats.org/officeDocument/2006/relationships/slide" Target="slides/slide61.xml"/><Relationship Id="rId110" Type="http://schemas.openxmlformats.org/officeDocument/2006/relationships/slide" Target="slides/slide84.xml"/><Relationship Id="rId131" Type="http://schemas.openxmlformats.org/officeDocument/2006/relationships/slide" Target="slides/slide105.xml"/><Relationship Id="rId152" Type="http://schemas.openxmlformats.org/officeDocument/2006/relationships/slide" Target="slides/slide126.xml"/><Relationship Id="rId173" Type="http://schemas.openxmlformats.org/officeDocument/2006/relationships/slide" Target="slides/slide147.xml"/><Relationship Id="rId194" Type="http://schemas.openxmlformats.org/officeDocument/2006/relationships/slide" Target="slides/slide168.xml"/><Relationship Id="rId208" Type="http://schemas.openxmlformats.org/officeDocument/2006/relationships/slide" Target="slides/slide182.xml"/><Relationship Id="rId14" Type="http://schemas.openxmlformats.org/officeDocument/2006/relationships/slideMaster" Target="slideMasters/slideMaster11.xml"/><Relationship Id="rId30" Type="http://schemas.openxmlformats.org/officeDocument/2006/relationships/slide" Target="slides/slide4.xml"/><Relationship Id="rId35" Type="http://schemas.openxmlformats.org/officeDocument/2006/relationships/slide" Target="slides/slide9.xml"/><Relationship Id="rId56" Type="http://schemas.openxmlformats.org/officeDocument/2006/relationships/slide" Target="slides/slide30.xml"/><Relationship Id="rId77" Type="http://schemas.openxmlformats.org/officeDocument/2006/relationships/slide" Target="slides/slide51.xml"/><Relationship Id="rId100" Type="http://schemas.openxmlformats.org/officeDocument/2006/relationships/slide" Target="slides/slide74.xml"/><Relationship Id="rId105" Type="http://schemas.openxmlformats.org/officeDocument/2006/relationships/slide" Target="slides/slide79.xml"/><Relationship Id="rId126" Type="http://schemas.openxmlformats.org/officeDocument/2006/relationships/slide" Target="slides/slide100.xml"/><Relationship Id="rId147" Type="http://schemas.openxmlformats.org/officeDocument/2006/relationships/slide" Target="slides/slide121.xml"/><Relationship Id="rId168" Type="http://schemas.openxmlformats.org/officeDocument/2006/relationships/slide" Target="slides/slide142.xml"/><Relationship Id="rId8" Type="http://schemas.openxmlformats.org/officeDocument/2006/relationships/slideMaster" Target="slideMasters/slideMaster5.xml"/><Relationship Id="rId51" Type="http://schemas.openxmlformats.org/officeDocument/2006/relationships/slide" Target="slides/slide25.xml"/><Relationship Id="rId72" Type="http://schemas.openxmlformats.org/officeDocument/2006/relationships/slide" Target="slides/slide46.xml"/><Relationship Id="rId93" Type="http://schemas.openxmlformats.org/officeDocument/2006/relationships/slide" Target="slides/slide67.xml"/><Relationship Id="rId98" Type="http://schemas.openxmlformats.org/officeDocument/2006/relationships/slide" Target="slides/slide72.xml"/><Relationship Id="rId121" Type="http://schemas.openxmlformats.org/officeDocument/2006/relationships/slide" Target="slides/slide95.xml"/><Relationship Id="rId142" Type="http://schemas.openxmlformats.org/officeDocument/2006/relationships/slide" Target="slides/slide116.xml"/><Relationship Id="rId163" Type="http://schemas.openxmlformats.org/officeDocument/2006/relationships/slide" Target="slides/slide137.xml"/><Relationship Id="rId184" Type="http://schemas.openxmlformats.org/officeDocument/2006/relationships/slide" Target="slides/slide158.xml"/><Relationship Id="rId189" Type="http://schemas.openxmlformats.org/officeDocument/2006/relationships/slide" Target="slides/slide163.xml"/><Relationship Id="rId219" Type="http://schemas.openxmlformats.org/officeDocument/2006/relationships/tableStyles" Target="tableStyles.xml"/><Relationship Id="rId3" Type="http://schemas.openxmlformats.org/officeDocument/2006/relationships/customXml" Target="../customXml/item3.xml"/><Relationship Id="rId214" Type="http://schemas.openxmlformats.org/officeDocument/2006/relationships/slide" Target="slides/slide188.xml"/><Relationship Id="rId25" Type="http://schemas.openxmlformats.org/officeDocument/2006/relationships/slideMaster" Target="slideMasters/slideMaster22.xml"/><Relationship Id="rId46" Type="http://schemas.openxmlformats.org/officeDocument/2006/relationships/slide" Target="slides/slide20.xml"/><Relationship Id="rId67" Type="http://schemas.openxmlformats.org/officeDocument/2006/relationships/slide" Target="slides/slide41.xml"/><Relationship Id="rId116" Type="http://schemas.openxmlformats.org/officeDocument/2006/relationships/slide" Target="slides/slide90.xml"/><Relationship Id="rId137" Type="http://schemas.openxmlformats.org/officeDocument/2006/relationships/slide" Target="slides/slide111.xml"/><Relationship Id="rId158" Type="http://schemas.openxmlformats.org/officeDocument/2006/relationships/slide" Target="slides/slide132.xml"/><Relationship Id="rId20" Type="http://schemas.openxmlformats.org/officeDocument/2006/relationships/slideMaster" Target="slideMasters/slideMaster17.xml"/><Relationship Id="rId41" Type="http://schemas.openxmlformats.org/officeDocument/2006/relationships/slide" Target="slides/slide15.xml"/><Relationship Id="rId62" Type="http://schemas.openxmlformats.org/officeDocument/2006/relationships/slide" Target="slides/slide36.xml"/><Relationship Id="rId83" Type="http://schemas.openxmlformats.org/officeDocument/2006/relationships/slide" Target="slides/slide57.xml"/><Relationship Id="rId88" Type="http://schemas.openxmlformats.org/officeDocument/2006/relationships/slide" Target="slides/slide62.xml"/><Relationship Id="rId111" Type="http://schemas.openxmlformats.org/officeDocument/2006/relationships/slide" Target="slides/slide85.xml"/><Relationship Id="rId132" Type="http://schemas.openxmlformats.org/officeDocument/2006/relationships/slide" Target="slides/slide106.xml"/><Relationship Id="rId153" Type="http://schemas.openxmlformats.org/officeDocument/2006/relationships/slide" Target="slides/slide127.xml"/><Relationship Id="rId174" Type="http://schemas.openxmlformats.org/officeDocument/2006/relationships/slide" Target="slides/slide148.xml"/><Relationship Id="rId179" Type="http://schemas.openxmlformats.org/officeDocument/2006/relationships/slide" Target="slides/slide153.xml"/><Relationship Id="rId195" Type="http://schemas.openxmlformats.org/officeDocument/2006/relationships/slide" Target="slides/slide169.xml"/><Relationship Id="rId209" Type="http://schemas.openxmlformats.org/officeDocument/2006/relationships/slide" Target="slides/slide183.xml"/><Relationship Id="rId190" Type="http://schemas.openxmlformats.org/officeDocument/2006/relationships/slide" Target="slides/slide164.xml"/><Relationship Id="rId204" Type="http://schemas.openxmlformats.org/officeDocument/2006/relationships/slide" Target="slides/slide178.xml"/><Relationship Id="rId15" Type="http://schemas.openxmlformats.org/officeDocument/2006/relationships/slideMaster" Target="slideMasters/slideMaster12.xml"/><Relationship Id="rId36" Type="http://schemas.openxmlformats.org/officeDocument/2006/relationships/slide" Target="slides/slide10.xml"/><Relationship Id="rId57" Type="http://schemas.openxmlformats.org/officeDocument/2006/relationships/slide" Target="slides/slide31.xml"/><Relationship Id="rId106" Type="http://schemas.openxmlformats.org/officeDocument/2006/relationships/slide" Target="slides/slide80.xml"/><Relationship Id="rId127" Type="http://schemas.openxmlformats.org/officeDocument/2006/relationships/slide" Target="slides/slide101.xml"/><Relationship Id="rId10" Type="http://schemas.openxmlformats.org/officeDocument/2006/relationships/slideMaster" Target="slideMasters/slideMaster7.xml"/><Relationship Id="rId31" Type="http://schemas.openxmlformats.org/officeDocument/2006/relationships/slide" Target="slides/slide5.xml"/><Relationship Id="rId52" Type="http://schemas.openxmlformats.org/officeDocument/2006/relationships/slide" Target="slides/slide26.xml"/><Relationship Id="rId73" Type="http://schemas.openxmlformats.org/officeDocument/2006/relationships/slide" Target="slides/slide47.xml"/><Relationship Id="rId78" Type="http://schemas.openxmlformats.org/officeDocument/2006/relationships/slide" Target="slides/slide52.xml"/><Relationship Id="rId94" Type="http://schemas.openxmlformats.org/officeDocument/2006/relationships/slide" Target="slides/slide68.xml"/><Relationship Id="rId99" Type="http://schemas.openxmlformats.org/officeDocument/2006/relationships/slide" Target="slides/slide73.xml"/><Relationship Id="rId101" Type="http://schemas.openxmlformats.org/officeDocument/2006/relationships/slide" Target="slides/slide75.xml"/><Relationship Id="rId122" Type="http://schemas.openxmlformats.org/officeDocument/2006/relationships/slide" Target="slides/slide96.xml"/><Relationship Id="rId143" Type="http://schemas.openxmlformats.org/officeDocument/2006/relationships/slide" Target="slides/slide117.xml"/><Relationship Id="rId148" Type="http://schemas.openxmlformats.org/officeDocument/2006/relationships/slide" Target="slides/slide122.xml"/><Relationship Id="rId164" Type="http://schemas.openxmlformats.org/officeDocument/2006/relationships/slide" Target="slides/slide138.xml"/><Relationship Id="rId169" Type="http://schemas.openxmlformats.org/officeDocument/2006/relationships/slide" Target="slides/slide143.xml"/><Relationship Id="rId185" Type="http://schemas.openxmlformats.org/officeDocument/2006/relationships/slide" Target="slides/slide159.xml"/><Relationship Id="rId4" Type="http://schemas.openxmlformats.org/officeDocument/2006/relationships/slideMaster" Target="slideMasters/slideMaster1.xml"/><Relationship Id="rId9" Type="http://schemas.openxmlformats.org/officeDocument/2006/relationships/slideMaster" Target="slideMasters/slideMaster6.xml"/><Relationship Id="rId180" Type="http://schemas.openxmlformats.org/officeDocument/2006/relationships/slide" Target="slides/slide154.xml"/><Relationship Id="rId210" Type="http://schemas.openxmlformats.org/officeDocument/2006/relationships/slide" Target="slides/slide184.xml"/><Relationship Id="rId215" Type="http://schemas.openxmlformats.org/officeDocument/2006/relationships/notesMaster" Target="notesMasters/notesMaster1.xml"/><Relationship Id="rId26" Type="http://schemas.openxmlformats.org/officeDocument/2006/relationships/slideMaster" Target="slideMasters/slideMaster23.xml"/><Relationship Id="rId47" Type="http://schemas.openxmlformats.org/officeDocument/2006/relationships/slide" Target="slides/slide21.xml"/><Relationship Id="rId68" Type="http://schemas.openxmlformats.org/officeDocument/2006/relationships/slide" Target="slides/slide42.xml"/><Relationship Id="rId89" Type="http://schemas.openxmlformats.org/officeDocument/2006/relationships/slide" Target="slides/slide63.xml"/><Relationship Id="rId112" Type="http://schemas.openxmlformats.org/officeDocument/2006/relationships/slide" Target="slides/slide86.xml"/><Relationship Id="rId133" Type="http://schemas.openxmlformats.org/officeDocument/2006/relationships/slide" Target="slides/slide107.xml"/><Relationship Id="rId154" Type="http://schemas.openxmlformats.org/officeDocument/2006/relationships/slide" Target="slides/slide128.xml"/><Relationship Id="rId175" Type="http://schemas.openxmlformats.org/officeDocument/2006/relationships/slide" Target="slides/slide149.xml"/><Relationship Id="rId196" Type="http://schemas.openxmlformats.org/officeDocument/2006/relationships/slide" Target="slides/slide170.xml"/><Relationship Id="rId200" Type="http://schemas.openxmlformats.org/officeDocument/2006/relationships/slide" Target="slides/slide174.xml"/><Relationship Id="rId16" Type="http://schemas.openxmlformats.org/officeDocument/2006/relationships/slideMaster" Target="slideMasters/slideMaster13.xml"/><Relationship Id="rId37" Type="http://schemas.openxmlformats.org/officeDocument/2006/relationships/slide" Target="slides/slide11.xml"/><Relationship Id="rId58" Type="http://schemas.openxmlformats.org/officeDocument/2006/relationships/slide" Target="slides/slide32.xml"/><Relationship Id="rId79" Type="http://schemas.openxmlformats.org/officeDocument/2006/relationships/slide" Target="slides/slide53.xml"/><Relationship Id="rId102" Type="http://schemas.openxmlformats.org/officeDocument/2006/relationships/slide" Target="slides/slide76.xml"/><Relationship Id="rId123" Type="http://schemas.openxmlformats.org/officeDocument/2006/relationships/slide" Target="slides/slide97.xml"/><Relationship Id="rId144" Type="http://schemas.openxmlformats.org/officeDocument/2006/relationships/slide" Target="slides/slide118.xml"/><Relationship Id="rId90" Type="http://schemas.openxmlformats.org/officeDocument/2006/relationships/slide" Target="slides/slide64.xml"/><Relationship Id="rId165" Type="http://schemas.openxmlformats.org/officeDocument/2006/relationships/slide" Target="slides/slide139.xml"/><Relationship Id="rId186" Type="http://schemas.openxmlformats.org/officeDocument/2006/relationships/slide" Target="slides/slide160.xml"/><Relationship Id="rId211" Type="http://schemas.openxmlformats.org/officeDocument/2006/relationships/slide" Target="slides/slide185.xml"/><Relationship Id="rId27" Type="http://schemas.openxmlformats.org/officeDocument/2006/relationships/slide" Target="slides/slide1.xml"/><Relationship Id="rId48" Type="http://schemas.openxmlformats.org/officeDocument/2006/relationships/slide" Target="slides/slide22.xml"/><Relationship Id="rId69" Type="http://schemas.openxmlformats.org/officeDocument/2006/relationships/slide" Target="slides/slide43.xml"/><Relationship Id="rId113" Type="http://schemas.openxmlformats.org/officeDocument/2006/relationships/slide" Target="slides/slide87.xml"/><Relationship Id="rId134" Type="http://schemas.openxmlformats.org/officeDocument/2006/relationships/slide" Target="slides/slide108.xml"/><Relationship Id="rId80" Type="http://schemas.openxmlformats.org/officeDocument/2006/relationships/slide" Target="slides/slide54.xml"/><Relationship Id="rId155" Type="http://schemas.openxmlformats.org/officeDocument/2006/relationships/slide" Target="slides/slide129.xml"/><Relationship Id="rId176" Type="http://schemas.openxmlformats.org/officeDocument/2006/relationships/slide" Target="slides/slide150.xml"/><Relationship Id="rId197" Type="http://schemas.openxmlformats.org/officeDocument/2006/relationships/slide" Target="slides/slide171.xml"/><Relationship Id="rId201" Type="http://schemas.openxmlformats.org/officeDocument/2006/relationships/slide" Target="slides/slide175.xml"/><Relationship Id="rId17" Type="http://schemas.openxmlformats.org/officeDocument/2006/relationships/slideMaster" Target="slideMasters/slideMaster14.xml"/><Relationship Id="rId38" Type="http://schemas.openxmlformats.org/officeDocument/2006/relationships/slide" Target="slides/slide12.xml"/><Relationship Id="rId59" Type="http://schemas.openxmlformats.org/officeDocument/2006/relationships/slide" Target="slides/slide33.xml"/><Relationship Id="rId103" Type="http://schemas.openxmlformats.org/officeDocument/2006/relationships/slide" Target="slides/slide77.xml"/><Relationship Id="rId124" Type="http://schemas.openxmlformats.org/officeDocument/2006/relationships/slide" Target="slides/slide98.xml"/><Relationship Id="rId70" Type="http://schemas.openxmlformats.org/officeDocument/2006/relationships/slide" Target="slides/slide44.xml"/><Relationship Id="rId91" Type="http://schemas.openxmlformats.org/officeDocument/2006/relationships/slide" Target="slides/slide65.xml"/><Relationship Id="rId145" Type="http://schemas.openxmlformats.org/officeDocument/2006/relationships/slide" Target="slides/slide119.xml"/><Relationship Id="rId166" Type="http://schemas.openxmlformats.org/officeDocument/2006/relationships/slide" Target="slides/slide140.xml"/><Relationship Id="rId187" Type="http://schemas.openxmlformats.org/officeDocument/2006/relationships/slide" Target="slides/slide161.xml"/><Relationship Id="rId1" Type="http://schemas.openxmlformats.org/officeDocument/2006/relationships/customXml" Target="../customXml/item1.xml"/><Relationship Id="rId212" Type="http://schemas.openxmlformats.org/officeDocument/2006/relationships/slide" Target="slides/slide186.xml"/><Relationship Id="rId28" Type="http://schemas.openxmlformats.org/officeDocument/2006/relationships/slide" Target="slides/slide2.xml"/><Relationship Id="rId49" Type="http://schemas.openxmlformats.org/officeDocument/2006/relationships/slide" Target="slides/slide23.xml"/><Relationship Id="rId114" Type="http://schemas.openxmlformats.org/officeDocument/2006/relationships/slide" Target="slides/slide88.xml"/><Relationship Id="rId60" Type="http://schemas.openxmlformats.org/officeDocument/2006/relationships/slide" Target="slides/slide34.xml"/><Relationship Id="rId81" Type="http://schemas.openxmlformats.org/officeDocument/2006/relationships/slide" Target="slides/slide55.xml"/><Relationship Id="rId135" Type="http://schemas.openxmlformats.org/officeDocument/2006/relationships/slide" Target="slides/slide109.xml"/><Relationship Id="rId156" Type="http://schemas.openxmlformats.org/officeDocument/2006/relationships/slide" Target="slides/slide130.xml"/><Relationship Id="rId177" Type="http://schemas.openxmlformats.org/officeDocument/2006/relationships/slide" Target="slides/slide151.xml"/><Relationship Id="rId198" Type="http://schemas.openxmlformats.org/officeDocument/2006/relationships/slide" Target="slides/slide172.xml"/><Relationship Id="rId202" Type="http://schemas.openxmlformats.org/officeDocument/2006/relationships/slide" Target="slides/slide176.xml"/><Relationship Id="rId18" Type="http://schemas.openxmlformats.org/officeDocument/2006/relationships/slideMaster" Target="slideMasters/slideMaster15.xml"/><Relationship Id="rId39" Type="http://schemas.openxmlformats.org/officeDocument/2006/relationships/slide" Target="slides/slide13.xml"/><Relationship Id="rId50" Type="http://schemas.openxmlformats.org/officeDocument/2006/relationships/slide" Target="slides/slide24.xml"/><Relationship Id="rId104" Type="http://schemas.openxmlformats.org/officeDocument/2006/relationships/slide" Target="slides/slide78.xml"/><Relationship Id="rId125" Type="http://schemas.openxmlformats.org/officeDocument/2006/relationships/slide" Target="slides/slide99.xml"/><Relationship Id="rId146" Type="http://schemas.openxmlformats.org/officeDocument/2006/relationships/slide" Target="slides/slide120.xml"/><Relationship Id="rId167" Type="http://schemas.openxmlformats.org/officeDocument/2006/relationships/slide" Target="slides/slide141.xml"/><Relationship Id="rId188" Type="http://schemas.openxmlformats.org/officeDocument/2006/relationships/slide" Target="slides/slide162.xml"/><Relationship Id="rId71" Type="http://schemas.openxmlformats.org/officeDocument/2006/relationships/slide" Target="slides/slide45.xml"/><Relationship Id="rId92" Type="http://schemas.openxmlformats.org/officeDocument/2006/relationships/slide" Target="slides/slide66.xml"/><Relationship Id="rId213" Type="http://schemas.openxmlformats.org/officeDocument/2006/relationships/slide" Target="slides/slide187.xml"/><Relationship Id="rId2" Type="http://schemas.openxmlformats.org/officeDocument/2006/relationships/customXml" Target="../customXml/item2.xml"/><Relationship Id="rId29" Type="http://schemas.openxmlformats.org/officeDocument/2006/relationships/slide" Target="slides/slide3.xml"/><Relationship Id="rId40" Type="http://schemas.openxmlformats.org/officeDocument/2006/relationships/slide" Target="slides/slide14.xml"/><Relationship Id="rId115" Type="http://schemas.openxmlformats.org/officeDocument/2006/relationships/slide" Target="slides/slide89.xml"/><Relationship Id="rId136" Type="http://schemas.openxmlformats.org/officeDocument/2006/relationships/slide" Target="slides/slide110.xml"/><Relationship Id="rId157" Type="http://schemas.openxmlformats.org/officeDocument/2006/relationships/slide" Target="slides/slide131.xml"/><Relationship Id="rId178" Type="http://schemas.openxmlformats.org/officeDocument/2006/relationships/slide" Target="slides/slide152.xml"/><Relationship Id="rId61" Type="http://schemas.openxmlformats.org/officeDocument/2006/relationships/slide" Target="slides/slide35.xml"/><Relationship Id="rId82" Type="http://schemas.openxmlformats.org/officeDocument/2006/relationships/slide" Target="slides/slide56.xml"/><Relationship Id="rId199" Type="http://schemas.openxmlformats.org/officeDocument/2006/relationships/slide" Target="slides/slide173.xml"/><Relationship Id="rId203" Type="http://schemas.openxmlformats.org/officeDocument/2006/relationships/slide" Target="slides/slide177.xml"/><Relationship Id="rId19" Type="http://schemas.openxmlformats.org/officeDocument/2006/relationships/slideMaster" Target="slideMasters/slideMaster16.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oleObject" Target="https://colabglo-my.sharepoint.com/personal/sue_patel_boldsci_com/Documents/Forest%20plots_291_ALL.xlsb%20(1)%20(2).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1843269947364191E-2"/>
          <c:y val="7.1830976621625145E-2"/>
          <c:w val="0.90007432253131769"/>
          <c:h val="0.85416960594456315"/>
        </c:manualLayout>
      </c:layout>
      <c:barChart>
        <c:barDir val="bar"/>
        <c:grouping val="stacked"/>
        <c:varyColors val="0"/>
        <c:ser>
          <c:idx val="0"/>
          <c:order val="0"/>
          <c:tx>
            <c:strRef>
              <c:f>Sheet1!$B$1</c:f>
              <c:strCache>
                <c:ptCount val="1"/>
                <c:pt idx="0">
                  <c:v>GIRE G1/2</c:v>
                </c:pt>
              </c:strCache>
            </c:strRef>
          </c:tx>
          <c:spPr>
            <a:solidFill>
              <a:srgbClr val="D3B6D7"/>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Sheet1!$B$2:$B$17</c:f>
              <c:numCache>
                <c:formatCode>0.00</c:formatCode>
                <c:ptCount val="16"/>
                <c:pt idx="0">
                  <c:v>-46.5</c:v>
                </c:pt>
                <c:pt idx="1">
                  <c:v>-27.1</c:v>
                </c:pt>
                <c:pt idx="2">
                  <c:v>-15.2</c:v>
                </c:pt>
                <c:pt idx="3">
                  <c:v>-14</c:v>
                </c:pt>
                <c:pt idx="4">
                  <c:v>-11.5</c:v>
                </c:pt>
                <c:pt idx="5">
                  <c:v>-12.7</c:v>
                </c:pt>
                <c:pt idx="6">
                  <c:v>-10.1</c:v>
                </c:pt>
                <c:pt idx="7">
                  <c:v>-9.6999999999999993</c:v>
                </c:pt>
                <c:pt idx="8">
                  <c:v>-9.8000000000000007</c:v>
                </c:pt>
                <c:pt idx="9">
                  <c:v>-9.1</c:v>
                </c:pt>
                <c:pt idx="10">
                  <c:v>-6.2</c:v>
                </c:pt>
                <c:pt idx="11">
                  <c:v>-8.9</c:v>
                </c:pt>
                <c:pt idx="12">
                  <c:v>-7.6</c:v>
                </c:pt>
                <c:pt idx="13">
                  <c:v>-8.3000000000000007</c:v>
                </c:pt>
                <c:pt idx="14">
                  <c:v>-7.5</c:v>
                </c:pt>
                <c:pt idx="15">
                  <c:v>-8.1</c:v>
                </c:pt>
              </c:numCache>
            </c:numRef>
          </c:val>
          <c:extLst>
            <c:ext xmlns:c16="http://schemas.microsoft.com/office/drawing/2014/chart" uri="{C3380CC4-5D6E-409C-BE32-E72D297353CC}">
              <c16:uniqueId val="{00000000-29C1-AC4F-BEBF-7867BF319B97}"/>
            </c:ext>
          </c:extLst>
        </c:ser>
        <c:ser>
          <c:idx val="1"/>
          <c:order val="1"/>
          <c:tx>
            <c:strRef>
              <c:f>Sheet1!$C$1</c:f>
              <c:strCache>
                <c:ptCount val="1"/>
                <c:pt idx="0">
                  <c:v>GIRE G3/4</c:v>
                </c:pt>
              </c:strCache>
            </c:strRef>
          </c:tx>
          <c:spPr>
            <a:solidFill>
              <a:srgbClr val="6E1E50"/>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Sheet1!$C$2:$C$17</c:f>
              <c:numCache>
                <c:formatCode>0.00</c:formatCode>
                <c:ptCount val="16"/>
                <c:pt idx="0">
                  <c:v>-2.4</c:v>
                </c:pt>
                <c:pt idx="1">
                  <c:v>-0.3</c:v>
                </c:pt>
                <c:pt idx="2">
                  <c:v>-0.1</c:v>
                </c:pt>
                <c:pt idx="3">
                  <c:v>-0.05</c:v>
                </c:pt>
                <c:pt idx="4">
                  <c:v>0</c:v>
                </c:pt>
                <c:pt idx="5">
                  <c:v>-0.05</c:v>
                </c:pt>
                <c:pt idx="6">
                  <c:v>-0.1</c:v>
                </c:pt>
                <c:pt idx="7">
                  <c:v>0.2</c:v>
                </c:pt>
                <c:pt idx="8">
                  <c:v>-0.1</c:v>
                </c:pt>
                <c:pt idx="9">
                  <c:v>-0.1</c:v>
                </c:pt>
                <c:pt idx="10">
                  <c:v>-2.6</c:v>
                </c:pt>
                <c:pt idx="11">
                  <c:v>-0.2</c:v>
                </c:pt>
                <c:pt idx="12">
                  <c:v>0</c:v>
                </c:pt>
                <c:pt idx="13">
                  <c:v>-0.3</c:v>
                </c:pt>
                <c:pt idx="14">
                  <c:v>-0.05</c:v>
                </c:pt>
                <c:pt idx="15">
                  <c:v>0</c:v>
                </c:pt>
              </c:numCache>
            </c:numRef>
          </c:val>
          <c:extLst>
            <c:ext xmlns:c16="http://schemas.microsoft.com/office/drawing/2014/chart" uri="{C3380CC4-5D6E-409C-BE32-E72D297353CC}">
              <c16:uniqueId val="{00000001-29C1-AC4F-BEBF-7867BF319B97}"/>
            </c:ext>
          </c:extLst>
        </c:ser>
        <c:ser>
          <c:idx val="2"/>
          <c:order val="2"/>
          <c:tx>
            <c:strRef>
              <c:f>Sheet1!$D$1</c:f>
              <c:strCache>
                <c:ptCount val="1"/>
                <c:pt idx="0">
                  <c:v>SOC ET G1/2</c:v>
                </c:pt>
              </c:strCache>
            </c:strRef>
          </c:tx>
          <c:spPr>
            <a:solidFill>
              <a:srgbClr val="CCCCCC"/>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Sheet1!$D$2:$D$17</c:f>
              <c:numCache>
                <c:formatCode>0.00</c:formatCode>
                <c:ptCount val="16"/>
                <c:pt idx="0">
                  <c:v>47.1</c:v>
                </c:pt>
                <c:pt idx="1">
                  <c:v>28.5</c:v>
                </c:pt>
                <c:pt idx="2">
                  <c:v>13.1</c:v>
                </c:pt>
                <c:pt idx="3">
                  <c:v>12</c:v>
                </c:pt>
                <c:pt idx="4">
                  <c:v>11.6</c:v>
                </c:pt>
                <c:pt idx="5">
                  <c:v>9.9</c:v>
                </c:pt>
                <c:pt idx="6">
                  <c:v>10.8</c:v>
                </c:pt>
                <c:pt idx="7">
                  <c:v>10.5</c:v>
                </c:pt>
                <c:pt idx="8">
                  <c:v>9</c:v>
                </c:pt>
                <c:pt idx="9">
                  <c:v>8.5</c:v>
                </c:pt>
                <c:pt idx="10">
                  <c:v>6.6</c:v>
                </c:pt>
                <c:pt idx="11">
                  <c:v>6.4</c:v>
                </c:pt>
                <c:pt idx="12">
                  <c:v>7.3</c:v>
                </c:pt>
                <c:pt idx="13">
                  <c:v>5.9</c:v>
                </c:pt>
                <c:pt idx="14">
                  <c:v>6.8</c:v>
                </c:pt>
                <c:pt idx="15">
                  <c:v>5.9</c:v>
                </c:pt>
              </c:numCache>
            </c:numRef>
          </c:val>
          <c:extLst>
            <c:ext xmlns:c16="http://schemas.microsoft.com/office/drawing/2014/chart" uri="{C3380CC4-5D6E-409C-BE32-E72D297353CC}">
              <c16:uniqueId val="{00000002-29C1-AC4F-BEBF-7867BF319B97}"/>
            </c:ext>
          </c:extLst>
        </c:ser>
        <c:ser>
          <c:idx val="3"/>
          <c:order val="3"/>
          <c:tx>
            <c:strRef>
              <c:f>Sheet1!$E$1</c:f>
              <c:strCache>
                <c:ptCount val="1"/>
                <c:pt idx="0">
                  <c:v>SOC ET G3/4</c:v>
                </c:pt>
              </c:strCache>
            </c:strRef>
          </c:tx>
          <c:spPr>
            <a:solidFill>
              <a:schemeClr val="bg1">
                <a:lumMod val="50000"/>
              </a:schemeClr>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Sheet1!$E$2:$E$17</c:f>
              <c:numCache>
                <c:formatCode>0.00</c:formatCode>
                <c:ptCount val="16"/>
                <c:pt idx="0">
                  <c:v>1.8</c:v>
                </c:pt>
                <c:pt idx="1">
                  <c:v>0.3</c:v>
                </c:pt>
                <c:pt idx="2">
                  <c:v>0.1</c:v>
                </c:pt>
                <c:pt idx="3">
                  <c:v>0.05</c:v>
                </c:pt>
                <c:pt idx="4">
                  <c:v>0.1</c:v>
                </c:pt>
                <c:pt idx="5">
                  <c:v>0</c:v>
                </c:pt>
                <c:pt idx="6">
                  <c:v>0.2</c:v>
                </c:pt>
                <c:pt idx="7">
                  <c:v>0.1</c:v>
                </c:pt>
                <c:pt idx="8">
                  <c:v>0.05</c:v>
                </c:pt>
                <c:pt idx="9">
                  <c:v>0.2</c:v>
                </c:pt>
                <c:pt idx="10">
                  <c:v>2</c:v>
                </c:pt>
                <c:pt idx="11">
                  <c:v>0.3</c:v>
                </c:pt>
                <c:pt idx="12">
                  <c:v>0</c:v>
                </c:pt>
                <c:pt idx="13">
                  <c:v>-0.05</c:v>
                </c:pt>
                <c:pt idx="14">
                  <c:v>0.2</c:v>
                </c:pt>
                <c:pt idx="15">
                  <c:v>0</c:v>
                </c:pt>
              </c:numCache>
            </c:numRef>
          </c:val>
          <c:extLst>
            <c:ext xmlns:c16="http://schemas.microsoft.com/office/drawing/2014/chart" uri="{C3380CC4-5D6E-409C-BE32-E72D297353CC}">
              <c16:uniqueId val="{00000003-29C1-AC4F-BEBF-7867BF319B97}"/>
            </c:ext>
          </c:extLst>
        </c:ser>
        <c:dLbls>
          <c:showLegendKey val="0"/>
          <c:showVal val="0"/>
          <c:showCatName val="0"/>
          <c:showSerName val="0"/>
          <c:showPercent val="0"/>
          <c:showBubbleSize val="0"/>
        </c:dLbls>
        <c:gapWidth val="42"/>
        <c:overlap val="100"/>
        <c:axId val="1950763968"/>
        <c:axId val="1950764448"/>
      </c:barChart>
      <c:catAx>
        <c:axId val="1950763968"/>
        <c:scaling>
          <c:orientation val="maxMin"/>
        </c:scaling>
        <c:delete val="0"/>
        <c:axPos val="l"/>
        <c:numFmt formatCode="#,##0.00" sourceLinked="0"/>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950764448"/>
        <c:crosses val="autoZero"/>
        <c:auto val="1"/>
        <c:lblAlgn val="ctr"/>
        <c:lblOffset val="100"/>
        <c:noMultiLvlLbl val="0"/>
      </c:catAx>
      <c:valAx>
        <c:axId val="1950764448"/>
        <c:scaling>
          <c:orientation val="minMax"/>
          <c:max val="50"/>
          <c:min val="-50"/>
        </c:scaling>
        <c:delete val="0"/>
        <c:axPos val="b"/>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7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950763968"/>
        <c:crosses val="max"/>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2487034067007161E-2"/>
          <c:y val="2.6709838100021244E-3"/>
          <c:w val="0.89461160823051289"/>
          <c:h val="0.90390183916422895"/>
        </c:manualLayout>
      </c:layout>
      <c:bubbleChart>
        <c:varyColors val="0"/>
        <c:ser>
          <c:idx val="0"/>
          <c:order val="0"/>
          <c:spPr>
            <a:solidFill>
              <a:schemeClr val="accent1"/>
            </a:solidFill>
            <a:ln>
              <a:noFill/>
            </a:ln>
          </c:spPr>
          <c:invertIfNegative val="0"/>
          <c:errBars>
            <c:errDir val="x"/>
            <c:errBarType val="both"/>
            <c:errValType val="cust"/>
            <c:noEndCap val="0"/>
            <c:plus>
              <c:numRef>
                <c:f>'Priority items (2)'!$N$4:$N$133</c:f>
                <c:numCache>
                  <c:formatCode>General</c:formatCode>
                  <c:ptCount val="130"/>
                  <c:pt idx="0">
                    <c:v>0.10999999999999999</c:v>
                  </c:pt>
                  <c:pt idx="1">
                    <c:v>0.14000000000000001</c:v>
                  </c:pt>
                  <c:pt idx="2">
                    <c:v>0.25</c:v>
                  </c:pt>
                  <c:pt idx="3">
                    <c:v>0.24</c:v>
                  </c:pt>
                  <c:pt idx="4">
                    <c:v>0.15000000000000002</c:v>
                  </c:pt>
                  <c:pt idx="5">
                    <c:v>0.32999999999999996</c:v>
                  </c:pt>
                  <c:pt idx="6">
                    <c:v>0.15000000000000002</c:v>
                  </c:pt>
                  <c:pt idx="7">
                    <c:v>0.3899999999999999</c:v>
                  </c:pt>
                  <c:pt idx="8">
                    <c:v>0.25</c:v>
                  </c:pt>
                  <c:pt idx="9">
                    <c:v>0.33999999999999997</c:v>
                  </c:pt>
                  <c:pt idx="10">
                    <c:v>0.12</c:v>
                  </c:pt>
                  <c:pt idx="11">
                    <c:v>0.17000000000000004</c:v>
                  </c:pt>
                  <c:pt idx="12">
                    <c:v>0.17000000000000004</c:v>
                  </c:pt>
                  <c:pt idx="13">
                    <c:v>0.15000000000000002</c:v>
                  </c:pt>
                  <c:pt idx="14">
                    <c:v>0.19999999999999996</c:v>
                  </c:pt>
                  <c:pt idx="15">
                    <c:v>0.19999999999999996</c:v>
                  </c:pt>
                  <c:pt idx="16">
                    <c:v>0.15000000000000002</c:v>
                  </c:pt>
                  <c:pt idx="17">
                    <c:v>0.13</c:v>
                  </c:pt>
                  <c:pt idx="18">
                    <c:v>0.26</c:v>
                  </c:pt>
                  <c:pt idx="19">
                    <c:v>0.30000000000000004</c:v>
                  </c:pt>
                  <c:pt idx="20">
                    <c:v>0.13</c:v>
                  </c:pt>
                  <c:pt idx="21">
                    <c:v>0.16999999999999993</c:v>
                  </c:pt>
                  <c:pt idx="22">
                    <c:v>0.18000000000000005</c:v>
                  </c:pt>
                  <c:pt idx="23">
                    <c:v>0.35</c:v>
                  </c:pt>
                  <c:pt idx="24">
                    <c:v>0.13</c:v>
                  </c:pt>
                  <c:pt idx="25">
                    <c:v>0</c:v>
                  </c:pt>
                  <c:pt idx="26">
                    <c:v>0.10999999999999999</c:v>
                  </c:pt>
                  <c:pt idx="27">
                    <c:v>0.15000000000000002</c:v>
                  </c:pt>
                  <c:pt idx="28">
                    <c:v>0.20000000000000007</c:v>
                  </c:pt>
                  <c:pt idx="29">
                    <c:v>0.35</c:v>
                  </c:pt>
                  <c:pt idx="30">
                    <c:v>0.13</c:v>
                  </c:pt>
                  <c:pt idx="31">
                    <c:v>0.46000000000000008</c:v>
                  </c:pt>
                  <c:pt idx="32">
                    <c:v>0.4</c:v>
                  </c:pt>
                  <c:pt idx="33">
                    <c:v>0.14000000000000001</c:v>
                  </c:pt>
                  <c:pt idx="34">
                    <c:v>0.26</c:v>
                  </c:pt>
                  <c:pt idx="35">
                    <c:v>0</c:v>
                  </c:pt>
                  <c:pt idx="36">
                    <c:v>0.15999999999999992</c:v>
                  </c:pt>
                  <c:pt idx="37">
                    <c:v>0.22000000000000008</c:v>
                  </c:pt>
                  <c:pt idx="38">
                    <c:v>0</c:v>
                  </c:pt>
                </c:numCache>
              </c:numRef>
            </c:plus>
            <c:minus>
              <c:numRef>
                <c:f>'Priority items (2)'!$M$4:$M$133</c:f>
                <c:numCache>
                  <c:formatCode>General</c:formatCode>
                  <c:ptCount val="130"/>
                  <c:pt idx="0">
                    <c:v>8.9999999999999969E-2</c:v>
                  </c:pt>
                  <c:pt idx="1">
                    <c:v>0.12</c:v>
                  </c:pt>
                  <c:pt idx="2">
                    <c:v>0.18000000000000005</c:v>
                  </c:pt>
                  <c:pt idx="3">
                    <c:v>0.18</c:v>
                  </c:pt>
                  <c:pt idx="4">
                    <c:v>0.13</c:v>
                  </c:pt>
                  <c:pt idx="5">
                    <c:v>0.21000000000000002</c:v>
                  </c:pt>
                  <c:pt idx="6">
                    <c:v>0.12</c:v>
                  </c:pt>
                  <c:pt idx="7">
                    <c:v>0.26</c:v>
                  </c:pt>
                  <c:pt idx="8">
                    <c:v>0.18</c:v>
                  </c:pt>
                  <c:pt idx="9">
                    <c:v>0.26</c:v>
                  </c:pt>
                  <c:pt idx="10">
                    <c:v>0.10999999999999999</c:v>
                  </c:pt>
                  <c:pt idx="11">
                    <c:v>0.13</c:v>
                  </c:pt>
                  <c:pt idx="12">
                    <c:v>0.13</c:v>
                  </c:pt>
                  <c:pt idx="13">
                    <c:v>0.12999999999999989</c:v>
                  </c:pt>
                  <c:pt idx="14">
                    <c:v>0.15000000000000002</c:v>
                  </c:pt>
                  <c:pt idx="15">
                    <c:v>0.16000000000000003</c:v>
                  </c:pt>
                  <c:pt idx="16">
                    <c:v>0.13</c:v>
                  </c:pt>
                  <c:pt idx="17">
                    <c:v>0.10999999999999999</c:v>
                  </c:pt>
                  <c:pt idx="18">
                    <c:v>0.18000000000000005</c:v>
                  </c:pt>
                  <c:pt idx="19">
                    <c:v>0.2</c:v>
                  </c:pt>
                  <c:pt idx="20">
                    <c:v>0.10999999999999999</c:v>
                  </c:pt>
                  <c:pt idx="21">
                    <c:v>0.13000000000000006</c:v>
                  </c:pt>
                  <c:pt idx="22">
                    <c:v>0.1399999999999999</c:v>
                  </c:pt>
                  <c:pt idx="23">
                    <c:v>0.22999999999999998</c:v>
                  </c:pt>
                  <c:pt idx="24">
                    <c:v>9.9999999999999978E-2</c:v>
                  </c:pt>
                  <c:pt idx="25">
                    <c:v>0</c:v>
                  </c:pt>
                  <c:pt idx="26">
                    <c:v>0.10999999999999999</c:v>
                  </c:pt>
                  <c:pt idx="27">
                    <c:v>0.11999999999999994</c:v>
                  </c:pt>
                  <c:pt idx="28">
                    <c:v>0.14999999999999991</c:v>
                  </c:pt>
                  <c:pt idx="29">
                    <c:v>0.22000000000000003</c:v>
                  </c:pt>
                  <c:pt idx="30">
                    <c:v>0.10999999999999999</c:v>
                  </c:pt>
                  <c:pt idx="31">
                    <c:v>0.28000000000000003</c:v>
                  </c:pt>
                  <c:pt idx="32">
                    <c:v>0.24999999999999994</c:v>
                  </c:pt>
                  <c:pt idx="33">
                    <c:v>0.12</c:v>
                  </c:pt>
                  <c:pt idx="34">
                    <c:v>0.19</c:v>
                  </c:pt>
                  <c:pt idx="35">
                    <c:v>0</c:v>
                  </c:pt>
                  <c:pt idx="36">
                    <c:v>0.12</c:v>
                  </c:pt>
                  <c:pt idx="37">
                    <c:v>0.15999999999999998</c:v>
                  </c:pt>
                  <c:pt idx="38">
                    <c:v>0</c:v>
                  </c:pt>
                </c:numCache>
              </c:numRef>
            </c:minus>
            <c:spPr>
              <a:ln w="19050">
                <a:solidFill>
                  <a:schemeClr val="accent1"/>
                </a:solidFill>
              </a:ln>
            </c:spPr>
          </c:errBars>
          <c:xVal>
            <c:numRef>
              <c:f>'Priority items (2)'!$J$4:$J$107</c:f>
              <c:numCache>
                <c:formatCode>General</c:formatCode>
                <c:ptCount val="104"/>
                <c:pt idx="0">
                  <c:v>0.6</c:v>
                </c:pt>
                <c:pt idx="1">
                  <c:v>0.65</c:v>
                </c:pt>
                <c:pt idx="2">
                  <c:v>0.65</c:v>
                </c:pt>
                <c:pt idx="3">
                  <c:v>0.62</c:v>
                </c:pt>
                <c:pt idx="4">
                  <c:v>0.65</c:v>
                </c:pt>
                <c:pt idx="5">
                  <c:v>0.63</c:v>
                </c:pt>
                <c:pt idx="6">
                  <c:v>0.6</c:v>
                </c:pt>
                <c:pt idx="7">
                  <c:v>0.77</c:v>
                </c:pt>
                <c:pt idx="8">
                  <c:v>0.6</c:v>
                </c:pt>
                <c:pt idx="9">
                  <c:v>0.86</c:v>
                </c:pt>
                <c:pt idx="10">
                  <c:v>0.59</c:v>
                </c:pt>
                <c:pt idx="11">
                  <c:v>0.61</c:v>
                </c:pt>
                <c:pt idx="12">
                  <c:v>0.62</c:v>
                </c:pt>
                <c:pt idx="13">
                  <c:v>0.69</c:v>
                </c:pt>
                <c:pt idx="14">
                  <c:v>0.54</c:v>
                </c:pt>
                <c:pt idx="15">
                  <c:v>0.66</c:v>
                </c:pt>
                <c:pt idx="16">
                  <c:v>0.64</c:v>
                </c:pt>
                <c:pt idx="17">
                  <c:v>0.62</c:v>
                </c:pt>
                <c:pt idx="18">
                  <c:v>0.65</c:v>
                </c:pt>
                <c:pt idx="19">
                  <c:v>0.61</c:v>
                </c:pt>
                <c:pt idx="20">
                  <c:v>0.65</c:v>
                </c:pt>
                <c:pt idx="21">
                  <c:v>0.56000000000000005</c:v>
                </c:pt>
                <c:pt idx="22">
                  <c:v>0.69</c:v>
                </c:pt>
                <c:pt idx="23">
                  <c:v>0.61</c:v>
                </c:pt>
                <c:pt idx="24">
                  <c:v>0.64</c:v>
                </c:pt>
                <c:pt idx="25">
                  <c:v>0</c:v>
                </c:pt>
                <c:pt idx="26">
                  <c:v>0.65</c:v>
                </c:pt>
                <c:pt idx="27">
                  <c:v>0.56999999999999995</c:v>
                </c:pt>
                <c:pt idx="28">
                  <c:v>0.71</c:v>
                </c:pt>
                <c:pt idx="29">
                  <c:v>0.53</c:v>
                </c:pt>
                <c:pt idx="30">
                  <c:v>0.63</c:v>
                </c:pt>
                <c:pt idx="31">
                  <c:v>0.64</c:v>
                </c:pt>
                <c:pt idx="32">
                  <c:v>0.57999999999999996</c:v>
                </c:pt>
                <c:pt idx="33">
                  <c:v>0.62</c:v>
                </c:pt>
                <c:pt idx="34">
                  <c:v>0.62</c:v>
                </c:pt>
                <c:pt idx="35">
                  <c:v>0</c:v>
                </c:pt>
                <c:pt idx="36">
                  <c:v>0.68</c:v>
                </c:pt>
                <c:pt idx="37">
                  <c:v>0.57999999999999996</c:v>
                </c:pt>
                <c:pt idx="38">
                  <c:v>0</c:v>
                </c:pt>
              </c:numCache>
            </c:numRef>
          </c:xVal>
          <c:yVal>
            <c:numRef>
              <c:f>'Priority items (2)'!$K$4:$K$107</c:f>
              <c:numCache>
                <c:formatCode>General</c:formatCode>
                <c:ptCount val="104"/>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numCache>
            </c:numRef>
          </c:yVal>
          <c:bubbleSize>
            <c:numRef>
              <c:f>'Priority items (2)'!$L$4:$L$107</c:f>
              <c:numCache>
                <c:formatCode>General</c:formatCode>
                <c:ptCount val="104"/>
                <c:pt idx="0">
                  <c:v>708</c:v>
                </c:pt>
                <c:pt idx="1">
                  <c:v>491</c:v>
                </c:pt>
                <c:pt idx="2">
                  <c:v>217</c:v>
                </c:pt>
                <c:pt idx="3">
                  <c:v>189</c:v>
                </c:pt>
                <c:pt idx="4">
                  <c:v>407</c:v>
                </c:pt>
                <c:pt idx="5">
                  <c:v>112</c:v>
                </c:pt>
                <c:pt idx="6">
                  <c:v>395</c:v>
                </c:pt>
                <c:pt idx="7">
                  <c:v>136</c:v>
                </c:pt>
                <c:pt idx="8">
                  <c:v>177</c:v>
                </c:pt>
                <c:pt idx="9">
                  <c:v>154</c:v>
                </c:pt>
                <c:pt idx="10">
                  <c:v>547</c:v>
                </c:pt>
                <c:pt idx="11">
                  <c:v>306</c:v>
                </c:pt>
                <c:pt idx="12">
                  <c:v>402</c:v>
                </c:pt>
                <c:pt idx="13">
                  <c:v>478</c:v>
                </c:pt>
                <c:pt idx="14">
                  <c:v>230</c:v>
                </c:pt>
                <c:pt idx="15">
                  <c:v>262</c:v>
                </c:pt>
                <c:pt idx="16">
                  <c:v>446</c:v>
                </c:pt>
                <c:pt idx="17">
                  <c:v>496</c:v>
                </c:pt>
                <c:pt idx="18">
                  <c:v>212</c:v>
                </c:pt>
                <c:pt idx="19">
                  <c:v>129</c:v>
                </c:pt>
                <c:pt idx="20">
                  <c:v>579</c:v>
                </c:pt>
                <c:pt idx="21">
                  <c:v>289</c:v>
                </c:pt>
                <c:pt idx="22">
                  <c:v>419</c:v>
                </c:pt>
                <c:pt idx="23">
                  <c:v>103</c:v>
                </c:pt>
                <c:pt idx="24">
                  <c:v>605</c:v>
                </c:pt>
                <c:pt idx="25">
                  <c:v>12</c:v>
                </c:pt>
                <c:pt idx="26">
                  <c:v>695</c:v>
                </c:pt>
                <c:pt idx="27">
                  <c:v>350</c:v>
                </c:pt>
                <c:pt idx="28">
                  <c:v>358</c:v>
                </c:pt>
                <c:pt idx="29">
                  <c:v>94</c:v>
                </c:pt>
                <c:pt idx="30">
                  <c:v>538</c:v>
                </c:pt>
                <c:pt idx="31">
                  <c:v>76</c:v>
                </c:pt>
                <c:pt idx="32">
                  <c:v>89</c:v>
                </c:pt>
                <c:pt idx="33">
                  <c:v>443</c:v>
                </c:pt>
                <c:pt idx="34">
                  <c:v>150</c:v>
                </c:pt>
                <c:pt idx="35">
                  <c:v>26</c:v>
                </c:pt>
                <c:pt idx="36">
                  <c:v>501</c:v>
                </c:pt>
                <c:pt idx="37">
                  <c:v>197</c:v>
                </c:pt>
                <c:pt idx="38">
                  <c:v>9</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numCache>
            </c:numRef>
          </c:bubbleSize>
          <c:bubble3D val="0"/>
          <c:extLst>
            <c:ext xmlns:c16="http://schemas.microsoft.com/office/drawing/2014/chart" uri="{C3380CC4-5D6E-409C-BE32-E72D297353CC}">
              <c16:uniqueId val="{00000000-C85E-4EA8-A77C-5D543A3ACD4E}"/>
            </c:ext>
          </c:extLst>
        </c:ser>
        <c:dLbls>
          <c:showLegendKey val="0"/>
          <c:showVal val="0"/>
          <c:showCatName val="0"/>
          <c:showSerName val="0"/>
          <c:showPercent val="0"/>
          <c:showBubbleSize val="0"/>
        </c:dLbls>
        <c:bubbleScale val="10"/>
        <c:showNegBubbles val="0"/>
        <c:axId val="111420160"/>
        <c:axId val="111421696"/>
      </c:bubbleChart>
      <c:valAx>
        <c:axId val="111420160"/>
        <c:scaling>
          <c:logBase val="2"/>
          <c:orientation val="minMax"/>
          <c:max val="2.4"/>
          <c:min val="0.25"/>
        </c:scaling>
        <c:delete val="0"/>
        <c:axPos val="t"/>
        <c:numFmt formatCode="#,##0.0" sourceLinked="0"/>
        <c:majorTickMark val="in"/>
        <c:minorTickMark val="none"/>
        <c:tickLblPos val="high"/>
        <c:txPr>
          <a:bodyPr/>
          <a:lstStyle/>
          <a:p>
            <a:pPr>
              <a:defRPr>
                <a:latin typeface="Arial" panose="020B0604020202020204" pitchFamily="34" charset="0"/>
                <a:cs typeface="Arial" panose="020B0604020202020204" pitchFamily="34" charset="0"/>
              </a:defRPr>
            </a:pPr>
            <a:endParaRPr lang="en-US"/>
          </a:p>
        </c:txPr>
        <c:crossAx val="111421696"/>
        <c:crossesAt val="46.5"/>
        <c:crossBetween val="midCat"/>
        <c:majorUnit val="0.5"/>
        <c:minorUnit val="0.5"/>
      </c:valAx>
      <c:valAx>
        <c:axId val="111421696"/>
        <c:scaling>
          <c:orientation val="maxMin"/>
          <c:max val="22"/>
          <c:min val="0"/>
        </c:scaling>
        <c:delete val="0"/>
        <c:axPos val="l"/>
        <c:numFmt formatCode="General" sourceLinked="1"/>
        <c:majorTickMark val="none"/>
        <c:minorTickMark val="none"/>
        <c:tickLblPos val="none"/>
        <c:spPr>
          <a:ln>
            <a:solidFill>
              <a:schemeClr val="bg1">
                <a:lumMod val="75000"/>
              </a:schemeClr>
            </a:solidFill>
            <a:prstDash val="solid"/>
          </a:ln>
        </c:spPr>
        <c:crossAx val="111420160"/>
        <c:crossesAt val="1"/>
        <c:crossBetween val="midCat"/>
      </c:valAx>
    </c:plotArea>
    <c:plotVisOnly val="1"/>
    <c:dispBlanksAs val="gap"/>
    <c:showDLblsOverMax val="0"/>
  </c:chart>
  <c:spPr>
    <a:ln>
      <a:noFill/>
    </a:ln>
  </c:sp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705B689-52CE-4DE6-8073-F14B94E9014C}" type="doc">
      <dgm:prSet loTypeId="urn:microsoft.com/office/officeart/2005/8/layout/hierarchy2" loCatId="hierarchy" qsTypeId="urn:microsoft.com/office/officeart/2005/8/quickstyle/simple1" qsCatId="simple" csTypeId="urn:microsoft.com/office/officeart/2005/8/colors/colorful1" csCatId="colorful" phldr="1"/>
      <dgm:spPr/>
      <dgm:t>
        <a:bodyPr/>
        <a:lstStyle/>
        <a:p>
          <a:endParaRPr lang="en-US"/>
        </a:p>
      </dgm:t>
    </dgm:pt>
    <dgm:pt modelId="{C0DD4711-C211-42BC-939D-17879F0243B8}">
      <dgm:prSet phldrT="[Text]" phldr="0" custT="1"/>
      <dgm:spPr/>
      <dgm:t>
        <a:bodyPr/>
        <a:lstStyle/>
        <a:p>
          <a:r>
            <a:rPr lang="en-US" sz="1500" dirty="0"/>
            <a:t>Stage IIB/C, III colon ca</a:t>
          </a:r>
        </a:p>
        <a:p>
          <a:r>
            <a:rPr lang="en-US" sz="1500" dirty="0"/>
            <a:t>Post-R0 resection</a:t>
          </a:r>
        </a:p>
        <a:p>
          <a:r>
            <a:rPr lang="en-US" sz="1100" dirty="0"/>
            <a:t>No prior chemotherapy</a:t>
          </a:r>
        </a:p>
        <a:p>
          <a:r>
            <a:rPr lang="en-US" sz="1100" dirty="0"/>
            <a:t>No radiographic evidence of disease</a:t>
          </a:r>
        </a:p>
      </dgm:t>
    </dgm:pt>
    <dgm:pt modelId="{882D1FBB-9F4F-492A-88DE-D084C83B250F}" type="parTrans" cxnId="{B91A9ECC-E1F1-4A19-8997-7721BEBA9EAF}">
      <dgm:prSet/>
      <dgm:spPr/>
      <dgm:t>
        <a:bodyPr/>
        <a:lstStyle/>
        <a:p>
          <a:endParaRPr lang="en-US"/>
        </a:p>
      </dgm:t>
    </dgm:pt>
    <dgm:pt modelId="{BAD17EB7-A222-4F35-9767-0B26FCC54F1C}" type="sibTrans" cxnId="{B91A9ECC-E1F1-4A19-8997-7721BEBA9EAF}">
      <dgm:prSet/>
      <dgm:spPr/>
      <dgm:t>
        <a:bodyPr/>
        <a:lstStyle/>
        <a:p>
          <a:endParaRPr lang="en-US"/>
        </a:p>
      </dgm:t>
    </dgm:pt>
    <dgm:pt modelId="{50005C9D-3F00-4473-B9DA-CB04BC27280D}">
      <dgm:prSet phldrT="[Text]" phldr="0"/>
      <dgm:spPr/>
      <dgm:t>
        <a:bodyPr/>
        <a:lstStyle/>
        <a:p>
          <a:r>
            <a:rPr lang="en-US" b="1" u="sng" dirty="0"/>
            <a:t>COHORT A</a:t>
          </a:r>
        </a:p>
        <a:p>
          <a:r>
            <a:rPr lang="en-US" dirty="0"/>
            <a:t>MRD negative</a:t>
          </a:r>
        </a:p>
      </dgm:t>
    </dgm:pt>
    <dgm:pt modelId="{7F33151F-CB90-488C-ADD3-F76708249A26}" type="parTrans" cxnId="{C5AA937F-FD2F-47D3-B630-32241066D6A0}">
      <dgm:prSet/>
      <dgm:spPr/>
      <dgm:t>
        <a:bodyPr/>
        <a:lstStyle/>
        <a:p>
          <a:endParaRPr lang="en-US"/>
        </a:p>
      </dgm:t>
    </dgm:pt>
    <dgm:pt modelId="{DC81B457-AAE2-44FD-A5ED-BB9B2E87A297}" type="sibTrans" cxnId="{C5AA937F-FD2F-47D3-B630-32241066D6A0}">
      <dgm:prSet/>
      <dgm:spPr/>
      <dgm:t>
        <a:bodyPr/>
        <a:lstStyle/>
        <a:p>
          <a:endParaRPr lang="en-US"/>
        </a:p>
      </dgm:t>
    </dgm:pt>
    <dgm:pt modelId="{6EF3507C-5FE9-455A-88C0-83FD4956E954}">
      <dgm:prSet phldrT="[Text]" phldr="0"/>
      <dgm:spPr/>
      <dgm:t>
        <a:bodyPr/>
        <a:lstStyle/>
        <a:p>
          <a:r>
            <a:rPr lang="en-US" dirty="0"/>
            <a:t>CAPOX or FOLFOX x6 </a:t>
          </a:r>
          <a:r>
            <a:rPr lang="en-US" dirty="0" err="1"/>
            <a:t>mo</a:t>
          </a:r>
          <a:endParaRPr lang="en-US" dirty="0"/>
        </a:p>
      </dgm:t>
    </dgm:pt>
    <dgm:pt modelId="{61C5038E-BF9D-4718-9157-91277798BE94}" type="parTrans" cxnId="{E0AD6A19-6DF4-4B74-9C2D-B0C0FFBD9134}">
      <dgm:prSet/>
      <dgm:spPr/>
      <dgm:t>
        <a:bodyPr/>
        <a:lstStyle/>
        <a:p>
          <a:endParaRPr lang="en-US"/>
        </a:p>
      </dgm:t>
    </dgm:pt>
    <dgm:pt modelId="{69335436-899A-4CC9-8C50-F55055237F8F}" type="sibTrans" cxnId="{E0AD6A19-6DF4-4B74-9C2D-B0C0FFBD9134}">
      <dgm:prSet/>
      <dgm:spPr/>
      <dgm:t>
        <a:bodyPr/>
        <a:lstStyle/>
        <a:p>
          <a:endParaRPr lang="en-US"/>
        </a:p>
      </dgm:t>
    </dgm:pt>
    <dgm:pt modelId="{63D63D10-D159-4E1B-9546-293C3809868C}">
      <dgm:prSet phldrT="[Text]" phldr="0"/>
      <dgm:spPr/>
      <dgm:t>
        <a:bodyPr/>
        <a:lstStyle/>
        <a:p>
          <a:r>
            <a:rPr lang="en-US" dirty="0"/>
            <a:t>Surveillance with serial MRD testing</a:t>
          </a:r>
        </a:p>
      </dgm:t>
    </dgm:pt>
    <dgm:pt modelId="{06E95797-2016-4503-9BAE-8E5C0E4F42AC}" type="parTrans" cxnId="{063E8A5E-74DD-42FC-A9F1-75E9C71C1A10}">
      <dgm:prSet/>
      <dgm:spPr/>
      <dgm:t>
        <a:bodyPr/>
        <a:lstStyle/>
        <a:p>
          <a:endParaRPr lang="en-US"/>
        </a:p>
      </dgm:t>
    </dgm:pt>
    <dgm:pt modelId="{9F0FC047-C126-4F62-9335-C7E5AE5EFA72}" type="sibTrans" cxnId="{063E8A5E-74DD-42FC-A9F1-75E9C71C1A10}">
      <dgm:prSet/>
      <dgm:spPr/>
      <dgm:t>
        <a:bodyPr/>
        <a:lstStyle/>
        <a:p>
          <a:endParaRPr lang="en-US"/>
        </a:p>
      </dgm:t>
    </dgm:pt>
    <dgm:pt modelId="{B1E28C0E-2CD5-4C5E-87BC-C73025C7CB72}">
      <dgm:prSet phldrT="[Text]" phldr="0"/>
      <dgm:spPr/>
      <dgm:t>
        <a:bodyPr/>
        <a:lstStyle/>
        <a:p>
          <a:r>
            <a:rPr lang="en-US" b="1" u="sng" dirty="0"/>
            <a:t>COHORT B</a:t>
          </a:r>
        </a:p>
        <a:p>
          <a:r>
            <a:rPr lang="en-US" dirty="0"/>
            <a:t>MRD Positive</a:t>
          </a:r>
        </a:p>
      </dgm:t>
    </dgm:pt>
    <dgm:pt modelId="{EBC1BD43-9E47-466E-8168-AD9CDC9C6960}" type="parTrans" cxnId="{AC450A5B-1667-4164-98FD-410CFC77397F}">
      <dgm:prSet/>
      <dgm:spPr/>
      <dgm:t>
        <a:bodyPr/>
        <a:lstStyle/>
        <a:p>
          <a:endParaRPr lang="en-US"/>
        </a:p>
      </dgm:t>
    </dgm:pt>
    <dgm:pt modelId="{CDC75754-EAFE-4B86-A1C6-1E5B2B12A2F6}" type="sibTrans" cxnId="{AC450A5B-1667-4164-98FD-410CFC77397F}">
      <dgm:prSet/>
      <dgm:spPr/>
      <dgm:t>
        <a:bodyPr/>
        <a:lstStyle/>
        <a:p>
          <a:endParaRPr lang="en-US"/>
        </a:p>
      </dgm:t>
    </dgm:pt>
    <dgm:pt modelId="{5C26CCB7-2C7C-4D71-8E1B-06229D3F9755}">
      <dgm:prSet phldrT="[Text]" phldr="0"/>
      <dgm:spPr/>
      <dgm:t>
        <a:bodyPr/>
        <a:lstStyle/>
        <a:p>
          <a:r>
            <a:rPr lang="en-US" dirty="0"/>
            <a:t>ctDNA is detected</a:t>
          </a:r>
        </a:p>
        <a:p>
          <a:r>
            <a:rPr lang="en-US" dirty="0"/>
            <a:t> (MRD+)</a:t>
          </a:r>
        </a:p>
      </dgm:t>
    </dgm:pt>
    <dgm:pt modelId="{81077E71-7082-4A76-A73F-DEA7DB415ADE}" type="parTrans" cxnId="{F53B29E3-4AE7-4705-A818-217650FAE338}">
      <dgm:prSet/>
      <dgm:spPr/>
      <dgm:t>
        <a:bodyPr/>
        <a:lstStyle/>
        <a:p>
          <a:endParaRPr lang="en-US"/>
        </a:p>
      </dgm:t>
    </dgm:pt>
    <dgm:pt modelId="{04439B9F-2575-4A72-BAC2-31CF32E7C3A3}" type="sibTrans" cxnId="{F53B29E3-4AE7-4705-A818-217650FAE338}">
      <dgm:prSet/>
      <dgm:spPr/>
      <dgm:t>
        <a:bodyPr/>
        <a:lstStyle/>
        <a:p>
          <a:endParaRPr lang="en-US"/>
        </a:p>
      </dgm:t>
    </dgm:pt>
    <dgm:pt modelId="{9A251B28-9F9C-4673-9337-2D41F0F4FBAA}">
      <dgm:prSet phldrT="[Text]" phldr="0"/>
      <dgm:spPr/>
      <dgm:t>
        <a:bodyPr/>
        <a:lstStyle/>
        <a:p>
          <a:r>
            <a:rPr lang="en-US" dirty="0"/>
            <a:t>CAPOX or FOLFOX</a:t>
          </a:r>
        </a:p>
        <a:p>
          <a:r>
            <a:rPr lang="en-US" dirty="0"/>
            <a:t>x6 </a:t>
          </a:r>
          <a:r>
            <a:rPr lang="en-US" dirty="0" err="1"/>
            <a:t>mo</a:t>
          </a:r>
          <a:endParaRPr lang="en-US" dirty="0"/>
        </a:p>
      </dgm:t>
    </dgm:pt>
    <dgm:pt modelId="{0A3434DE-F19C-4E96-A290-2D7206276630}" type="parTrans" cxnId="{2F474367-C73A-4FBF-B3EB-F9812DE220C4}">
      <dgm:prSet/>
      <dgm:spPr/>
      <dgm:t>
        <a:bodyPr/>
        <a:lstStyle/>
        <a:p>
          <a:endParaRPr lang="en-US"/>
        </a:p>
      </dgm:t>
    </dgm:pt>
    <dgm:pt modelId="{E1C5F20D-CD4B-4D1A-8BA8-67622EEFD54D}" type="sibTrans" cxnId="{2F474367-C73A-4FBF-B3EB-F9812DE220C4}">
      <dgm:prSet/>
      <dgm:spPr/>
      <dgm:t>
        <a:bodyPr/>
        <a:lstStyle/>
        <a:p>
          <a:endParaRPr lang="en-US"/>
        </a:p>
      </dgm:t>
    </dgm:pt>
    <dgm:pt modelId="{D851B596-9B79-47EE-A46B-1D302D3C3443}">
      <dgm:prSet phldrT="[Text]" phldr="0"/>
      <dgm:spPr/>
      <dgm:t>
        <a:bodyPr/>
        <a:lstStyle/>
        <a:p>
          <a:r>
            <a:rPr lang="en-US" dirty="0"/>
            <a:t>FOLFOXIRI</a:t>
          </a:r>
        </a:p>
        <a:p>
          <a:r>
            <a:rPr lang="en-US" dirty="0"/>
            <a:t>x6 </a:t>
          </a:r>
          <a:r>
            <a:rPr lang="en-US" dirty="0" err="1"/>
            <a:t>mo</a:t>
          </a:r>
          <a:endParaRPr lang="en-US" dirty="0"/>
        </a:p>
      </dgm:t>
    </dgm:pt>
    <dgm:pt modelId="{93D2184D-F0E2-48CC-B16D-2F4BC80E124A}" type="parTrans" cxnId="{457D71C2-0426-4B3A-AD77-DD1035B8C056}">
      <dgm:prSet/>
      <dgm:spPr/>
      <dgm:t>
        <a:bodyPr/>
        <a:lstStyle/>
        <a:p>
          <a:endParaRPr lang="en-US"/>
        </a:p>
      </dgm:t>
    </dgm:pt>
    <dgm:pt modelId="{AD734663-B654-4C48-AC77-FFD085DDC895}" type="sibTrans" cxnId="{457D71C2-0426-4B3A-AD77-DD1035B8C056}">
      <dgm:prSet/>
      <dgm:spPr/>
      <dgm:t>
        <a:bodyPr/>
        <a:lstStyle/>
        <a:p>
          <a:endParaRPr lang="en-US"/>
        </a:p>
      </dgm:t>
    </dgm:pt>
    <dgm:pt modelId="{402B4D2A-7034-4FA9-9A83-695098F871AA}" type="pres">
      <dgm:prSet presAssocID="{C705B689-52CE-4DE6-8073-F14B94E9014C}" presName="diagram" presStyleCnt="0">
        <dgm:presLayoutVars>
          <dgm:chPref val="1"/>
          <dgm:dir/>
          <dgm:animOne val="branch"/>
          <dgm:animLvl val="lvl"/>
          <dgm:resizeHandles val="exact"/>
        </dgm:presLayoutVars>
      </dgm:prSet>
      <dgm:spPr/>
    </dgm:pt>
    <dgm:pt modelId="{19456754-567F-4353-BF7C-3E69ADE41F6D}" type="pres">
      <dgm:prSet presAssocID="{C0DD4711-C211-42BC-939D-17879F0243B8}" presName="root1" presStyleCnt="0"/>
      <dgm:spPr/>
    </dgm:pt>
    <dgm:pt modelId="{77B4B0D7-9254-4648-B782-7C966C0295DC}" type="pres">
      <dgm:prSet presAssocID="{C0DD4711-C211-42BC-939D-17879F0243B8}" presName="LevelOneTextNode" presStyleLbl="node0" presStyleIdx="0" presStyleCnt="1" custScaleY="197967">
        <dgm:presLayoutVars>
          <dgm:chPref val="3"/>
        </dgm:presLayoutVars>
      </dgm:prSet>
      <dgm:spPr/>
    </dgm:pt>
    <dgm:pt modelId="{D3BDFB7E-F556-4946-BC79-FC152372203D}" type="pres">
      <dgm:prSet presAssocID="{C0DD4711-C211-42BC-939D-17879F0243B8}" presName="level2hierChild" presStyleCnt="0"/>
      <dgm:spPr/>
    </dgm:pt>
    <dgm:pt modelId="{1E2A8B64-4EB3-4CEE-8924-3C8D36367CB5}" type="pres">
      <dgm:prSet presAssocID="{7F33151F-CB90-488C-ADD3-F76708249A26}" presName="conn2-1" presStyleLbl="parChTrans1D2" presStyleIdx="0" presStyleCnt="2"/>
      <dgm:spPr/>
    </dgm:pt>
    <dgm:pt modelId="{0B994573-3FD0-4E98-AE60-6AA12FE4C2B1}" type="pres">
      <dgm:prSet presAssocID="{7F33151F-CB90-488C-ADD3-F76708249A26}" presName="connTx" presStyleLbl="parChTrans1D2" presStyleIdx="0" presStyleCnt="2"/>
      <dgm:spPr/>
    </dgm:pt>
    <dgm:pt modelId="{52C7A748-510A-49D7-855C-451305BBB554}" type="pres">
      <dgm:prSet presAssocID="{50005C9D-3F00-4473-B9DA-CB04BC27280D}" presName="root2" presStyleCnt="0"/>
      <dgm:spPr/>
    </dgm:pt>
    <dgm:pt modelId="{978A11C4-1E53-4C68-9C35-6D842CA03A21}" type="pres">
      <dgm:prSet presAssocID="{50005C9D-3F00-4473-B9DA-CB04BC27280D}" presName="LevelTwoTextNode" presStyleLbl="node2" presStyleIdx="0" presStyleCnt="2">
        <dgm:presLayoutVars>
          <dgm:chPref val="3"/>
        </dgm:presLayoutVars>
      </dgm:prSet>
      <dgm:spPr/>
    </dgm:pt>
    <dgm:pt modelId="{9FD15A41-C24F-4D0C-A752-B1A2CDA86A85}" type="pres">
      <dgm:prSet presAssocID="{50005C9D-3F00-4473-B9DA-CB04BC27280D}" presName="level3hierChild" presStyleCnt="0"/>
      <dgm:spPr/>
    </dgm:pt>
    <dgm:pt modelId="{B8878925-0954-4C0D-8E79-30D93C676A55}" type="pres">
      <dgm:prSet presAssocID="{61C5038E-BF9D-4718-9157-91277798BE94}" presName="conn2-1" presStyleLbl="parChTrans1D3" presStyleIdx="0" presStyleCnt="3"/>
      <dgm:spPr/>
    </dgm:pt>
    <dgm:pt modelId="{1A02A00E-D49C-4EDA-97DC-8A1F81C0AD5A}" type="pres">
      <dgm:prSet presAssocID="{61C5038E-BF9D-4718-9157-91277798BE94}" presName="connTx" presStyleLbl="parChTrans1D3" presStyleIdx="0" presStyleCnt="3"/>
      <dgm:spPr/>
    </dgm:pt>
    <dgm:pt modelId="{F6EFB685-E3B1-4CDD-A952-B9E9249C57BE}" type="pres">
      <dgm:prSet presAssocID="{6EF3507C-5FE9-455A-88C0-83FD4956E954}" presName="root2" presStyleCnt="0"/>
      <dgm:spPr/>
    </dgm:pt>
    <dgm:pt modelId="{71AEA852-500E-4BAB-ACAB-78D7AC0B55FC}" type="pres">
      <dgm:prSet presAssocID="{6EF3507C-5FE9-455A-88C0-83FD4956E954}" presName="LevelTwoTextNode" presStyleLbl="node3" presStyleIdx="0" presStyleCnt="3">
        <dgm:presLayoutVars>
          <dgm:chPref val="3"/>
        </dgm:presLayoutVars>
      </dgm:prSet>
      <dgm:spPr/>
    </dgm:pt>
    <dgm:pt modelId="{A17AF4A0-0347-4AED-9EBF-2A2E47683640}" type="pres">
      <dgm:prSet presAssocID="{6EF3507C-5FE9-455A-88C0-83FD4956E954}" presName="level3hierChild" presStyleCnt="0"/>
      <dgm:spPr/>
    </dgm:pt>
    <dgm:pt modelId="{218F4AAF-0BD2-4348-A2A0-3BAB4CB36A35}" type="pres">
      <dgm:prSet presAssocID="{06E95797-2016-4503-9BAE-8E5C0E4F42AC}" presName="conn2-1" presStyleLbl="parChTrans1D3" presStyleIdx="1" presStyleCnt="3"/>
      <dgm:spPr/>
    </dgm:pt>
    <dgm:pt modelId="{8F018444-7E32-4303-A33F-208FA71D0030}" type="pres">
      <dgm:prSet presAssocID="{06E95797-2016-4503-9BAE-8E5C0E4F42AC}" presName="connTx" presStyleLbl="parChTrans1D3" presStyleIdx="1" presStyleCnt="3"/>
      <dgm:spPr/>
    </dgm:pt>
    <dgm:pt modelId="{FA215299-3D36-4F9E-8128-3A6D2705C1E2}" type="pres">
      <dgm:prSet presAssocID="{63D63D10-D159-4E1B-9546-293C3809868C}" presName="root2" presStyleCnt="0"/>
      <dgm:spPr/>
    </dgm:pt>
    <dgm:pt modelId="{C1B8FF22-7C14-4409-BE35-19F54D1BE692}" type="pres">
      <dgm:prSet presAssocID="{63D63D10-D159-4E1B-9546-293C3809868C}" presName="LevelTwoTextNode" presStyleLbl="node3" presStyleIdx="1" presStyleCnt="3">
        <dgm:presLayoutVars>
          <dgm:chPref val="3"/>
        </dgm:presLayoutVars>
      </dgm:prSet>
      <dgm:spPr/>
    </dgm:pt>
    <dgm:pt modelId="{B130F20C-A703-4435-A2A0-808230334476}" type="pres">
      <dgm:prSet presAssocID="{63D63D10-D159-4E1B-9546-293C3809868C}" presName="level3hierChild" presStyleCnt="0"/>
      <dgm:spPr/>
    </dgm:pt>
    <dgm:pt modelId="{BF105879-DD13-43B8-A71F-D21ED6065C04}" type="pres">
      <dgm:prSet presAssocID="{EBC1BD43-9E47-466E-8168-AD9CDC9C6960}" presName="conn2-1" presStyleLbl="parChTrans1D2" presStyleIdx="1" presStyleCnt="2"/>
      <dgm:spPr/>
    </dgm:pt>
    <dgm:pt modelId="{132CD03E-CC56-43A9-BC41-0860C56E3EE7}" type="pres">
      <dgm:prSet presAssocID="{EBC1BD43-9E47-466E-8168-AD9CDC9C6960}" presName="connTx" presStyleLbl="parChTrans1D2" presStyleIdx="1" presStyleCnt="2"/>
      <dgm:spPr/>
    </dgm:pt>
    <dgm:pt modelId="{8AE1690C-D550-4139-ADCE-47BC24970D08}" type="pres">
      <dgm:prSet presAssocID="{B1E28C0E-2CD5-4C5E-87BC-C73025C7CB72}" presName="root2" presStyleCnt="0"/>
      <dgm:spPr/>
    </dgm:pt>
    <dgm:pt modelId="{3D1C68AA-AF3B-4B39-8370-AAB1A8605E00}" type="pres">
      <dgm:prSet presAssocID="{B1E28C0E-2CD5-4C5E-87BC-C73025C7CB72}" presName="LevelTwoTextNode" presStyleLbl="node2" presStyleIdx="1" presStyleCnt="2">
        <dgm:presLayoutVars>
          <dgm:chPref val="3"/>
        </dgm:presLayoutVars>
      </dgm:prSet>
      <dgm:spPr/>
    </dgm:pt>
    <dgm:pt modelId="{78128737-32C8-44F1-ABB2-A6D2E8DBE36B}" type="pres">
      <dgm:prSet presAssocID="{B1E28C0E-2CD5-4C5E-87BC-C73025C7CB72}" presName="level3hierChild" presStyleCnt="0"/>
      <dgm:spPr/>
    </dgm:pt>
    <dgm:pt modelId="{341AD626-DBBD-4EDE-BD0A-BB06FCA114AB}" type="pres">
      <dgm:prSet presAssocID="{81077E71-7082-4A76-A73F-DEA7DB415ADE}" presName="conn2-1" presStyleLbl="parChTrans1D3" presStyleIdx="2" presStyleCnt="3"/>
      <dgm:spPr/>
    </dgm:pt>
    <dgm:pt modelId="{8981865B-C122-448C-AE8E-FA49BE14885F}" type="pres">
      <dgm:prSet presAssocID="{81077E71-7082-4A76-A73F-DEA7DB415ADE}" presName="connTx" presStyleLbl="parChTrans1D3" presStyleIdx="2" presStyleCnt="3"/>
      <dgm:spPr/>
    </dgm:pt>
    <dgm:pt modelId="{F627480B-491F-4B2F-B7D6-C3C8DE679EF2}" type="pres">
      <dgm:prSet presAssocID="{5C26CCB7-2C7C-4D71-8E1B-06229D3F9755}" presName="root2" presStyleCnt="0"/>
      <dgm:spPr/>
    </dgm:pt>
    <dgm:pt modelId="{170DCECF-B835-4E32-B052-FC3B5BD00117}" type="pres">
      <dgm:prSet presAssocID="{5C26CCB7-2C7C-4D71-8E1B-06229D3F9755}" presName="LevelTwoTextNode" presStyleLbl="node3" presStyleIdx="2" presStyleCnt="3">
        <dgm:presLayoutVars>
          <dgm:chPref val="3"/>
        </dgm:presLayoutVars>
      </dgm:prSet>
      <dgm:spPr/>
    </dgm:pt>
    <dgm:pt modelId="{B215BF2D-C5B7-4B10-B12F-AD9B18D44EAC}" type="pres">
      <dgm:prSet presAssocID="{5C26CCB7-2C7C-4D71-8E1B-06229D3F9755}" presName="level3hierChild" presStyleCnt="0"/>
      <dgm:spPr/>
    </dgm:pt>
    <dgm:pt modelId="{3FEB98AE-428D-413D-B55F-E5215B4702AE}" type="pres">
      <dgm:prSet presAssocID="{0A3434DE-F19C-4E96-A290-2D7206276630}" presName="conn2-1" presStyleLbl="parChTrans1D4" presStyleIdx="0" presStyleCnt="2"/>
      <dgm:spPr/>
    </dgm:pt>
    <dgm:pt modelId="{1279D33B-2836-4A61-88DF-7CC857E06CA2}" type="pres">
      <dgm:prSet presAssocID="{0A3434DE-F19C-4E96-A290-2D7206276630}" presName="connTx" presStyleLbl="parChTrans1D4" presStyleIdx="0" presStyleCnt="2"/>
      <dgm:spPr/>
    </dgm:pt>
    <dgm:pt modelId="{4DC3A8C5-9CF6-4735-A85C-76E1D2B393BE}" type="pres">
      <dgm:prSet presAssocID="{9A251B28-9F9C-4673-9337-2D41F0F4FBAA}" presName="root2" presStyleCnt="0"/>
      <dgm:spPr/>
    </dgm:pt>
    <dgm:pt modelId="{50F09325-1543-457C-8538-28690A7D0CE9}" type="pres">
      <dgm:prSet presAssocID="{9A251B28-9F9C-4673-9337-2D41F0F4FBAA}" presName="LevelTwoTextNode" presStyleLbl="node4" presStyleIdx="0" presStyleCnt="2">
        <dgm:presLayoutVars>
          <dgm:chPref val="3"/>
        </dgm:presLayoutVars>
      </dgm:prSet>
      <dgm:spPr/>
    </dgm:pt>
    <dgm:pt modelId="{6ECB18B8-A7B8-4C9A-A018-A9CF1A655624}" type="pres">
      <dgm:prSet presAssocID="{9A251B28-9F9C-4673-9337-2D41F0F4FBAA}" presName="level3hierChild" presStyleCnt="0"/>
      <dgm:spPr/>
    </dgm:pt>
    <dgm:pt modelId="{33B8E9B8-8CBE-44FD-BDD7-4CF8BD47CA3B}" type="pres">
      <dgm:prSet presAssocID="{93D2184D-F0E2-48CC-B16D-2F4BC80E124A}" presName="conn2-1" presStyleLbl="parChTrans1D4" presStyleIdx="1" presStyleCnt="2"/>
      <dgm:spPr/>
    </dgm:pt>
    <dgm:pt modelId="{D61BBA57-CF9B-4273-9DCC-C55A6E331042}" type="pres">
      <dgm:prSet presAssocID="{93D2184D-F0E2-48CC-B16D-2F4BC80E124A}" presName="connTx" presStyleLbl="parChTrans1D4" presStyleIdx="1" presStyleCnt="2"/>
      <dgm:spPr/>
    </dgm:pt>
    <dgm:pt modelId="{1DA0E7FB-CE7E-4ED9-8130-2FD591A0DB40}" type="pres">
      <dgm:prSet presAssocID="{D851B596-9B79-47EE-A46B-1D302D3C3443}" presName="root2" presStyleCnt="0"/>
      <dgm:spPr/>
    </dgm:pt>
    <dgm:pt modelId="{4FA7F168-727A-45EC-AFEF-B9640B495D41}" type="pres">
      <dgm:prSet presAssocID="{D851B596-9B79-47EE-A46B-1D302D3C3443}" presName="LevelTwoTextNode" presStyleLbl="node4" presStyleIdx="1" presStyleCnt="2">
        <dgm:presLayoutVars>
          <dgm:chPref val="3"/>
        </dgm:presLayoutVars>
      </dgm:prSet>
      <dgm:spPr/>
    </dgm:pt>
    <dgm:pt modelId="{67368E67-5E94-4308-96E1-6E7A257F4A9E}" type="pres">
      <dgm:prSet presAssocID="{D851B596-9B79-47EE-A46B-1D302D3C3443}" presName="level3hierChild" presStyleCnt="0"/>
      <dgm:spPr/>
    </dgm:pt>
  </dgm:ptLst>
  <dgm:cxnLst>
    <dgm:cxn modelId="{E41D3305-7355-4CF8-BBCD-35EC99BC020C}" type="presOf" srcId="{C705B689-52CE-4DE6-8073-F14B94E9014C}" destId="{402B4D2A-7034-4FA9-9A83-695098F871AA}" srcOrd="0" destOrd="0" presId="urn:microsoft.com/office/officeart/2005/8/layout/hierarchy2"/>
    <dgm:cxn modelId="{BF6E4B08-CE8A-44AA-B339-66DBBF7F5198}" type="presOf" srcId="{61C5038E-BF9D-4718-9157-91277798BE94}" destId="{B8878925-0954-4C0D-8E79-30D93C676A55}" srcOrd="0" destOrd="0" presId="urn:microsoft.com/office/officeart/2005/8/layout/hierarchy2"/>
    <dgm:cxn modelId="{CB13FF09-CD70-4A6E-BCA5-05F623466F9D}" type="presOf" srcId="{93D2184D-F0E2-48CC-B16D-2F4BC80E124A}" destId="{33B8E9B8-8CBE-44FD-BDD7-4CF8BD47CA3B}" srcOrd="0" destOrd="0" presId="urn:microsoft.com/office/officeart/2005/8/layout/hierarchy2"/>
    <dgm:cxn modelId="{64241B0C-ADA6-46F7-B3FF-E88ED4EFC491}" type="presOf" srcId="{93D2184D-F0E2-48CC-B16D-2F4BC80E124A}" destId="{D61BBA57-CF9B-4273-9DCC-C55A6E331042}" srcOrd="1" destOrd="0" presId="urn:microsoft.com/office/officeart/2005/8/layout/hierarchy2"/>
    <dgm:cxn modelId="{DAE72C15-F5FC-4350-90AA-069999B54D3E}" type="presOf" srcId="{7F33151F-CB90-488C-ADD3-F76708249A26}" destId="{0B994573-3FD0-4E98-AE60-6AA12FE4C2B1}" srcOrd="1" destOrd="0" presId="urn:microsoft.com/office/officeart/2005/8/layout/hierarchy2"/>
    <dgm:cxn modelId="{E0AD6A19-6DF4-4B74-9C2D-B0C0FFBD9134}" srcId="{50005C9D-3F00-4473-B9DA-CB04BC27280D}" destId="{6EF3507C-5FE9-455A-88C0-83FD4956E954}" srcOrd="0" destOrd="0" parTransId="{61C5038E-BF9D-4718-9157-91277798BE94}" sibTransId="{69335436-899A-4CC9-8C50-F55055237F8F}"/>
    <dgm:cxn modelId="{E8500E42-F48A-4F6D-BA7C-13706AEC9596}" type="presOf" srcId="{06E95797-2016-4503-9BAE-8E5C0E4F42AC}" destId="{218F4AAF-0BD2-4348-A2A0-3BAB4CB36A35}" srcOrd="0" destOrd="0" presId="urn:microsoft.com/office/officeart/2005/8/layout/hierarchy2"/>
    <dgm:cxn modelId="{BE06655A-E597-4143-8F78-B939A8127C2E}" type="presOf" srcId="{6EF3507C-5FE9-455A-88C0-83FD4956E954}" destId="{71AEA852-500E-4BAB-ACAB-78D7AC0B55FC}" srcOrd="0" destOrd="0" presId="urn:microsoft.com/office/officeart/2005/8/layout/hierarchy2"/>
    <dgm:cxn modelId="{AC450A5B-1667-4164-98FD-410CFC77397F}" srcId="{C0DD4711-C211-42BC-939D-17879F0243B8}" destId="{B1E28C0E-2CD5-4C5E-87BC-C73025C7CB72}" srcOrd="1" destOrd="0" parTransId="{EBC1BD43-9E47-466E-8168-AD9CDC9C6960}" sibTransId="{CDC75754-EAFE-4B86-A1C6-1E5B2B12A2F6}"/>
    <dgm:cxn modelId="{063E8A5E-74DD-42FC-A9F1-75E9C71C1A10}" srcId="{50005C9D-3F00-4473-B9DA-CB04BC27280D}" destId="{63D63D10-D159-4E1B-9546-293C3809868C}" srcOrd="1" destOrd="0" parTransId="{06E95797-2016-4503-9BAE-8E5C0E4F42AC}" sibTransId="{9F0FC047-C126-4F62-9335-C7E5AE5EFA72}"/>
    <dgm:cxn modelId="{2F474367-C73A-4FBF-B3EB-F9812DE220C4}" srcId="{5C26CCB7-2C7C-4D71-8E1B-06229D3F9755}" destId="{9A251B28-9F9C-4673-9337-2D41F0F4FBAA}" srcOrd="0" destOrd="0" parTransId="{0A3434DE-F19C-4E96-A290-2D7206276630}" sibTransId="{E1C5F20D-CD4B-4D1A-8BA8-67622EEFD54D}"/>
    <dgm:cxn modelId="{C1EEFB7D-7B9F-4CBB-A230-1221D2457BE0}" type="presOf" srcId="{06E95797-2016-4503-9BAE-8E5C0E4F42AC}" destId="{8F018444-7E32-4303-A33F-208FA71D0030}" srcOrd="1" destOrd="0" presId="urn:microsoft.com/office/officeart/2005/8/layout/hierarchy2"/>
    <dgm:cxn modelId="{C5AA937F-FD2F-47D3-B630-32241066D6A0}" srcId="{C0DD4711-C211-42BC-939D-17879F0243B8}" destId="{50005C9D-3F00-4473-B9DA-CB04BC27280D}" srcOrd="0" destOrd="0" parTransId="{7F33151F-CB90-488C-ADD3-F76708249A26}" sibTransId="{DC81B457-AAE2-44FD-A5ED-BB9B2E87A297}"/>
    <dgm:cxn modelId="{FCC22388-5F22-4315-9227-B3A71171B4EE}" type="presOf" srcId="{81077E71-7082-4A76-A73F-DEA7DB415ADE}" destId="{8981865B-C122-448C-AE8E-FA49BE14885F}" srcOrd="1" destOrd="0" presId="urn:microsoft.com/office/officeart/2005/8/layout/hierarchy2"/>
    <dgm:cxn modelId="{4FCEF192-9E41-472E-B114-E7A7FB30FE2D}" type="presOf" srcId="{0A3434DE-F19C-4E96-A290-2D7206276630}" destId="{1279D33B-2836-4A61-88DF-7CC857E06CA2}" srcOrd="1" destOrd="0" presId="urn:microsoft.com/office/officeart/2005/8/layout/hierarchy2"/>
    <dgm:cxn modelId="{1FD3E299-1CFE-422D-AE66-D157AD905158}" type="presOf" srcId="{7F33151F-CB90-488C-ADD3-F76708249A26}" destId="{1E2A8B64-4EB3-4CEE-8924-3C8D36367CB5}" srcOrd="0" destOrd="0" presId="urn:microsoft.com/office/officeart/2005/8/layout/hierarchy2"/>
    <dgm:cxn modelId="{F7604C9E-BC8A-4DE6-A9AD-2394D85DEFDD}" type="presOf" srcId="{5C26CCB7-2C7C-4D71-8E1B-06229D3F9755}" destId="{170DCECF-B835-4E32-B052-FC3B5BD00117}" srcOrd="0" destOrd="0" presId="urn:microsoft.com/office/officeart/2005/8/layout/hierarchy2"/>
    <dgm:cxn modelId="{8B3530A7-E0FA-4ED6-AF98-57509463B195}" type="presOf" srcId="{81077E71-7082-4A76-A73F-DEA7DB415ADE}" destId="{341AD626-DBBD-4EDE-BD0A-BB06FCA114AB}" srcOrd="0" destOrd="0" presId="urn:microsoft.com/office/officeart/2005/8/layout/hierarchy2"/>
    <dgm:cxn modelId="{5B37E4B9-74EB-450D-A572-B48878D1D6D5}" type="presOf" srcId="{D851B596-9B79-47EE-A46B-1D302D3C3443}" destId="{4FA7F168-727A-45EC-AFEF-B9640B495D41}" srcOrd="0" destOrd="0" presId="urn:microsoft.com/office/officeart/2005/8/layout/hierarchy2"/>
    <dgm:cxn modelId="{7A4CDFBC-4997-414D-B3F2-B29C7C160A5D}" type="presOf" srcId="{63D63D10-D159-4E1B-9546-293C3809868C}" destId="{C1B8FF22-7C14-4409-BE35-19F54D1BE692}" srcOrd="0" destOrd="0" presId="urn:microsoft.com/office/officeart/2005/8/layout/hierarchy2"/>
    <dgm:cxn modelId="{457D71C2-0426-4B3A-AD77-DD1035B8C056}" srcId="{5C26CCB7-2C7C-4D71-8E1B-06229D3F9755}" destId="{D851B596-9B79-47EE-A46B-1D302D3C3443}" srcOrd="1" destOrd="0" parTransId="{93D2184D-F0E2-48CC-B16D-2F4BC80E124A}" sibTransId="{AD734663-B654-4C48-AC77-FFD085DDC895}"/>
    <dgm:cxn modelId="{ADF56EC6-E7FD-4D1A-A66B-3C92A4CDC43F}" type="presOf" srcId="{0A3434DE-F19C-4E96-A290-2D7206276630}" destId="{3FEB98AE-428D-413D-B55F-E5215B4702AE}" srcOrd="0" destOrd="0" presId="urn:microsoft.com/office/officeart/2005/8/layout/hierarchy2"/>
    <dgm:cxn modelId="{B91A9ECC-E1F1-4A19-8997-7721BEBA9EAF}" srcId="{C705B689-52CE-4DE6-8073-F14B94E9014C}" destId="{C0DD4711-C211-42BC-939D-17879F0243B8}" srcOrd="0" destOrd="0" parTransId="{882D1FBB-9F4F-492A-88DE-D084C83B250F}" sibTransId="{BAD17EB7-A222-4F35-9767-0B26FCC54F1C}"/>
    <dgm:cxn modelId="{7EC5A4CD-FEF6-4BAA-BD70-2B0D04012655}" type="presOf" srcId="{9A251B28-9F9C-4673-9337-2D41F0F4FBAA}" destId="{50F09325-1543-457C-8538-28690A7D0CE9}" srcOrd="0" destOrd="0" presId="urn:microsoft.com/office/officeart/2005/8/layout/hierarchy2"/>
    <dgm:cxn modelId="{CA2BFBCD-99C0-489E-A948-4EC0B1B38CE7}" type="presOf" srcId="{EBC1BD43-9E47-466E-8168-AD9CDC9C6960}" destId="{132CD03E-CC56-43A9-BC41-0860C56E3EE7}" srcOrd="1" destOrd="0" presId="urn:microsoft.com/office/officeart/2005/8/layout/hierarchy2"/>
    <dgm:cxn modelId="{DE43D8DE-F082-45B8-9F1F-B456DFBD5AC4}" type="presOf" srcId="{B1E28C0E-2CD5-4C5E-87BC-C73025C7CB72}" destId="{3D1C68AA-AF3B-4B39-8370-AAB1A8605E00}" srcOrd="0" destOrd="0" presId="urn:microsoft.com/office/officeart/2005/8/layout/hierarchy2"/>
    <dgm:cxn modelId="{97C017E2-A850-4DFF-848F-05C089C984C1}" type="presOf" srcId="{EBC1BD43-9E47-466E-8168-AD9CDC9C6960}" destId="{BF105879-DD13-43B8-A71F-D21ED6065C04}" srcOrd="0" destOrd="0" presId="urn:microsoft.com/office/officeart/2005/8/layout/hierarchy2"/>
    <dgm:cxn modelId="{F53B29E3-4AE7-4705-A818-217650FAE338}" srcId="{B1E28C0E-2CD5-4C5E-87BC-C73025C7CB72}" destId="{5C26CCB7-2C7C-4D71-8E1B-06229D3F9755}" srcOrd="0" destOrd="0" parTransId="{81077E71-7082-4A76-A73F-DEA7DB415ADE}" sibTransId="{04439B9F-2575-4A72-BAC2-31CF32E7C3A3}"/>
    <dgm:cxn modelId="{18A900EC-FA66-402A-AB76-D6B8D3123CB7}" type="presOf" srcId="{C0DD4711-C211-42BC-939D-17879F0243B8}" destId="{77B4B0D7-9254-4648-B782-7C966C0295DC}" srcOrd="0" destOrd="0" presId="urn:microsoft.com/office/officeart/2005/8/layout/hierarchy2"/>
    <dgm:cxn modelId="{01F649F3-7668-4A7B-8420-DFA356D9650F}" type="presOf" srcId="{50005C9D-3F00-4473-B9DA-CB04BC27280D}" destId="{978A11C4-1E53-4C68-9C35-6D842CA03A21}" srcOrd="0" destOrd="0" presId="urn:microsoft.com/office/officeart/2005/8/layout/hierarchy2"/>
    <dgm:cxn modelId="{1B89EDFA-AC27-4DB7-BF21-72B89148E8E2}" type="presOf" srcId="{61C5038E-BF9D-4718-9157-91277798BE94}" destId="{1A02A00E-D49C-4EDA-97DC-8A1F81C0AD5A}" srcOrd="1" destOrd="0" presId="urn:microsoft.com/office/officeart/2005/8/layout/hierarchy2"/>
    <dgm:cxn modelId="{A0AE383C-60E5-44E6-8C70-3B3FCAE055F7}" type="presParOf" srcId="{402B4D2A-7034-4FA9-9A83-695098F871AA}" destId="{19456754-567F-4353-BF7C-3E69ADE41F6D}" srcOrd="0" destOrd="0" presId="urn:microsoft.com/office/officeart/2005/8/layout/hierarchy2"/>
    <dgm:cxn modelId="{2EBC18A3-42BC-4269-BDD3-9652DA8A725B}" type="presParOf" srcId="{19456754-567F-4353-BF7C-3E69ADE41F6D}" destId="{77B4B0D7-9254-4648-B782-7C966C0295DC}" srcOrd="0" destOrd="0" presId="urn:microsoft.com/office/officeart/2005/8/layout/hierarchy2"/>
    <dgm:cxn modelId="{901CFFB5-C1AB-4597-BBF3-0B3D8BD81D88}" type="presParOf" srcId="{19456754-567F-4353-BF7C-3E69ADE41F6D}" destId="{D3BDFB7E-F556-4946-BC79-FC152372203D}" srcOrd="1" destOrd="0" presId="urn:microsoft.com/office/officeart/2005/8/layout/hierarchy2"/>
    <dgm:cxn modelId="{890AC99F-D614-46D7-A5DD-E9109349D743}" type="presParOf" srcId="{D3BDFB7E-F556-4946-BC79-FC152372203D}" destId="{1E2A8B64-4EB3-4CEE-8924-3C8D36367CB5}" srcOrd="0" destOrd="0" presId="urn:microsoft.com/office/officeart/2005/8/layout/hierarchy2"/>
    <dgm:cxn modelId="{4D2590BA-788B-4B8B-808F-FF9F6D0C5547}" type="presParOf" srcId="{1E2A8B64-4EB3-4CEE-8924-3C8D36367CB5}" destId="{0B994573-3FD0-4E98-AE60-6AA12FE4C2B1}" srcOrd="0" destOrd="0" presId="urn:microsoft.com/office/officeart/2005/8/layout/hierarchy2"/>
    <dgm:cxn modelId="{C589CD56-4AC1-41D2-AED1-48094263B12E}" type="presParOf" srcId="{D3BDFB7E-F556-4946-BC79-FC152372203D}" destId="{52C7A748-510A-49D7-855C-451305BBB554}" srcOrd="1" destOrd="0" presId="urn:microsoft.com/office/officeart/2005/8/layout/hierarchy2"/>
    <dgm:cxn modelId="{81638D9A-FD7B-440E-A536-53EDEC39F40E}" type="presParOf" srcId="{52C7A748-510A-49D7-855C-451305BBB554}" destId="{978A11C4-1E53-4C68-9C35-6D842CA03A21}" srcOrd="0" destOrd="0" presId="urn:microsoft.com/office/officeart/2005/8/layout/hierarchy2"/>
    <dgm:cxn modelId="{D6D01D46-2676-4112-ABD9-599F5954D1D5}" type="presParOf" srcId="{52C7A748-510A-49D7-855C-451305BBB554}" destId="{9FD15A41-C24F-4D0C-A752-B1A2CDA86A85}" srcOrd="1" destOrd="0" presId="urn:microsoft.com/office/officeart/2005/8/layout/hierarchy2"/>
    <dgm:cxn modelId="{D5DD17EF-60BB-4E6E-84DD-EE12BA66D398}" type="presParOf" srcId="{9FD15A41-C24F-4D0C-A752-B1A2CDA86A85}" destId="{B8878925-0954-4C0D-8E79-30D93C676A55}" srcOrd="0" destOrd="0" presId="urn:microsoft.com/office/officeart/2005/8/layout/hierarchy2"/>
    <dgm:cxn modelId="{0542A9F7-0F32-4A48-8344-8AACD7B30FA6}" type="presParOf" srcId="{B8878925-0954-4C0D-8E79-30D93C676A55}" destId="{1A02A00E-D49C-4EDA-97DC-8A1F81C0AD5A}" srcOrd="0" destOrd="0" presId="urn:microsoft.com/office/officeart/2005/8/layout/hierarchy2"/>
    <dgm:cxn modelId="{FD3DC50F-7FE2-4467-8BDD-5212E4AC79E2}" type="presParOf" srcId="{9FD15A41-C24F-4D0C-A752-B1A2CDA86A85}" destId="{F6EFB685-E3B1-4CDD-A952-B9E9249C57BE}" srcOrd="1" destOrd="0" presId="urn:microsoft.com/office/officeart/2005/8/layout/hierarchy2"/>
    <dgm:cxn modelId="{918F26FB-29B6-4D26-A04B-32FD2A205E31}" type="presParOf" srcId="{F6EFB685-E3B1-4CDD-A952-B9E9249C57BE}" destId="{71AEA852-500E-4BAB-ACAB-78D7AC0B55FC}" srcOrd="0" destOrd="0" presId="urn:microsoft.com/office/officeart/2005/8/layout/hierarchy2"/>
    <dgm:cxn modelId="{2973D774-F46A-4870-B384-8DA271096462}" type="presParOf" srcId="{F6EFB685-E3B1-4CDD-A952-B9E9249C57BE}" destId="{A17AF4A0-0347-4AED-9EBF-2A2E47683640}" srcOrd="1" destOrd="0" presId="urn:microsoft.com/office/officeart/2005/8/layout/hierarchy2"/>
    <dgm:cxn modelId="{5B8EF637-3682-4419-BF3B-3E28394B6DA4}" type="presParOf" srcId="{9FD15A41-C24F-4D0C-A752-B1A2CDA86A85}" destId="{218F4AAF-0BD2-4348-A2A0-3BAB4CB36A35}" srcOrd="2" destOrd="0" presId="urn:microsoft.com/office/officeart/2005/8/layout/hierarchy2"/>
    <dgm:cxn modelId="{1A797DC6-47BD-4C45-B63F-F12BB5F29737}" type="presParOf" srcId="{218F4AAF-0BD2-4348-A2A0-3BAB4CB36A35}" destId="{8F018444-7E32-4303-A33F-208FA71D0030}" srcOrd="0" destOrd="0" presId="urn:microsoft.com/office/officeart/2005/8/layout/hierarchy2"/>
    <dgm:cxn modelId="{63E03C5B-DB92-4687-8D0B-2BF604FB10DB}" type="presParOf" srcId="{9FD15A41-C24F-4D0C-A752-B1A2CDA86A85}" destId="{FA215299-3D36-4F9E-8128-3A6D2705C1E2}" srcOrd="3" destOrd="0" presId="urn:microsoft.com/office/officeart/2005/8/layout/hierarchy2"/>
    <dgm:cxn modelId="{E0EE5B57-9D9E-4225-98BA-8D31BFFB6F05}" type="presParOf" srcId="{FA215299-3D36-4F9E-8128-3A6D2705C1E2}" destId="{C1B8FF22-7C14-4409-BE35-19F54D1BE692}" srcOrd="0" destOrd="0" presId="urn:microsoft.com/office/officeart/2005/8/layout/hierarchy2"/>
    <dgm:cxn modelId="{97CFA242-6E3A-4C24-9883-0AD30B723D45}" type="presParOf" srcId="{FA215299-3D36-4F9E-8128-3A6D2705C1E2}" destId="{B130F20C-A703-4435-A2A0-808230334476}" srcOrd="1" destOrd="0" presId="urn:microsoft.com/office/officeart/2005/8/layout/hierarchy2"/>
    <dgm:cxn modelId="{705852E9-9D7A-4BD0-841F-EAA7A4B194EB}" type="presParOf" srcId="{D3BDFB7E-F556-4946-BC79-FC152372203D}" destId="{BF105879-DD13-43B8-A71F-D21ED6065C04}" srcOrd="2" destOrd="0" presId="urn:microsoft.com/office/officeart/2005/8/layout/hierarchy2"/>
    <dgm:cxn modelId="{BCC50303-0E79-4B8B-BD33-D10E769704FE}" type="presParOf" srcId="{BF105879-DD13-43B8-A71F-D21ED6065C04}" destId="{132CD03E-CC56-43A9-BC41-0860C56E3EE7}" srcOrd="0" destOrd="0" presId="urn:microsoft.com/office/officeart/2005/8/layout/hierarchy2"/>
    <dgm:cxn modelId="{001F50FA-496B-4CA8-AF7A-0264EF1215BB}" type="presParOf" srcId="{D3BDFB7E-F556-4946-BC79-FC152372203D}" destId="{8AE1690C-D550-4139-ADCE-47BC24970D08}" srcOrd="3" destOrd="0" presId="urn:microsoft.com/office/officeart/2005/8/layout/hierarchy2"/>
    <dgm:cxn modelId="{B2F60CC0-DDC9-4670-9806-0170B2996F4D}" type="presParOf" srcId="{8AE1690C-D550-4139-ADCE-47BC24970D08}" destId="{3D1C68AA-AF3B-4B39-8370-AAB1A8605E00}" srcOrd="0" destOrd="0" presId="urn:microsoft.com/office/officeart/2005/8/layout/hierarchy2"/>
    <dgm:cxn modelId="{F4835779-B027-4C1E-B43D-F31B207542B3}" type="presParOf" srcId="{8AE1690C-D550-4139-ADCE-47BC24970D08}" destId="{78128737-32C8-44F1-ABB2-A6D2E8DBE36B}" srcOrd="1" destOrd="0" presId="urn:microsoft.com/office/officeart/2005/8/layout/hierarchy2"/>
    <dgm:cxn modelId="{9117C361-CC17-4674-9158-3997553E6301}" type="presParOf" srcId="{78128737-32C8-44F1-ABB2-A6D2E8DBE36B}" destId="{341AD626-DBBD-4EDE-BD0A-BB06FCA114AB}" srcOrd="0" destOrd="0" presId="urn:microsoft.com/office/officeart/2005/8/layout/hierarchy2"/>
    <dgm:cxn modelId="{99F41AF3-1D6F-4464-89F7-9BAE3F6552FC}" type="presParOf" srcId="{341AD626-DBBD-4EDE-BD0A-BB06FCA114AB}" destId="{8981865B-C122-448C-AE8E-FA49BE14885F}" srcOrd="0" destOrd="0" presId="urn:microsoft.com/office/officeart/2005/8/layout/hierarchy2"/>
    <dgm:cxn modelId="{3A3BC187-017F-40FD-809F-1200ABAC0E87}" type="presParOf" srcId="{78128737-32C8-44F1-ABB2-A6D2E8DBE36B}" destId="{F627480B-491F-4B2F-B7D6-C3C8DE679EF2}" srcOrd="1" destOrd="0" presId="urn:microsoft.com/office/officeart/2005/8/layout/hierarchy2"/>
    <dgm:cxn modelId="{BE59F827-6986-4B99-A73C-5DAA9CE6A621}" type="presParOf" srcId="{F627480B-491F-4B2F-B7D6-C3C8DE679EF2}" destId="{170DCECF-B835-4E32-B052-FC3B5BD00117}" srcOrd="0" destOrd="0" presId="urn:microsoft.com/office/officeart/2005/8/layout/hierarchy2"/>
    <dgm:cxn modelId="{2D84C091-37F1-460E-9C1C-85F84B9AEA35}" type="presParOf" srcId="{F627480B-491F-4B2F-B7D6-C3C8DE679EF2}" destId="{B215BF2D-C5B7-4B10-B12F-AD9B18D44EAC}" srcOrd="1" destOrd="0" presId="urn:microsoft.com/office/officeart/2005/8/layout/hierarchy2"/>
    <dgm:cxn modelId="{AADD0A1D-50C3-41D5-995D-DE830D9626C2}" type="presParOf" srcId="{B215BF2D-C5B7-4B10-B12F-AD9B18D44EAC}" destId="{3FEB98AE-428D-413D-B55F-E5215B4702AE}" srcOrd="0" destOrd="0" presId="urn:microsoft.com/office/officeart/2005/8/layout/hierarchy2"/>
    <dgm:cxn modelId="{8AE919DC-5D7F-43E1-B781-8B3F97887C95}" type="presParOf" srcId="{3FEB98AE-428D-413D-B55F-E5215B4702AE}" destId="{1279D33B-2836-4A61-88DF-7CC857E06CA2}" srcOrd="0" destOrd="0" presId="urn:microsoft.com/office/officeart/2005/8/layout/hierarchy2"/>
    <dgm:cxn modelId="{F146C666-7924-46D7-8D67-CAD1BB253875}" type="presParOf" srcId="{B215BF2D-C5B7-4B10-B12F-AD9B18D44EAC}" destId="{4DC3A8C5-9CF6-4735-A85C-76E1D2B393BE}" srcOrd="1" destOrd="0" presId="urn:microsoft.com/office/officeart/2005/8/layout/hierarchy2"/>
    <dgm:cxn modelId="{24EE62EF-4D3C-42B1-9FFA-DB9BC69D902F}" type="presParOf" srcId="{4DC3A8C5-9CF6-4735-A85C-76E1D2B393BE}" destId="{50F09325-1543-457C-8538-28690A7D0CE9}" srcOrd="0" destOrd="0" presId="urn:microsoft.com/office/officeart/2005/8/layout/hierarchy2"/>
    <dgm:cxn modelId="{3C8E83CD-A908-4D17-9D7F-8199F6D33A61}" type="presParOf" srcId="{4DC3A8C5-9CF6-4735-A85C-76E1D2B393BE}" destId="{6ECB18B8-A7B8-4C9A-A018-A9CF1A655624}" srcOrd="1" destOrd="0" presId="urn:microsoft.com/office/officeart/2005/8/layout/hierarchy2"/>
    <dgm:cxn modelId="{3AB5F591-D712-4267-8905-AF4479F2361C}" type="presParOf" srcId="{B215BF2D-C5B7-4B10-B12F-AD9B18D44EAC}" destId="{33B8E9B8-8CBE-44FD-BDD7-4CF8BD47CA3B}" srcOrd="2" destOrd="0" presId="urn:microsoft.com/office/officeart/2005/8/layout/hierarchy2"/>
    <dgm:cxn modelId="{81302B0E-6C88-4A41-92FA-A4581583F8D9}" type="presParOf" srcId="{33B8E9B8-8CBE-44FD-BDD7-4CF8BD47CA3B}" destId="{D61BBA57-CF9B-4273-9DCC-C55A6E331042}" srcOrd="0" destOrd="0" presId="urn:microsoft.com/office/officeart/2005/8/layout/hierarchy2"/>
    <dgm:cxn modelId="{D1CB4927-1779-4684-B06D-998779667FD0}" type="presParOf" srcId="{B215BF2D-C5B7-4B10-B12F-AD9B18D44EAC}" destId="{1DA0E7FB-CE7E-4ED9-8130-2FD591A0DB40}" srcOrd="3" destOrd="0" presId="urn:microsoft.com/office/officeart/2005/8/layout/hierarchy2"/>
    <dgm:cxn modelId="{371E37C9-D708-49E1-9FE6-3C6151A9B75E}" type="presParOf" srcId="{1DA0E7FB-CE7E-4ED9-8130-2FD591A0DB40}" destId="{4FA7F168-727A-45EC-AFEF-B9640B495D41}" srcOrd="0" destOrd="0" presId="urn:microsoft.com/office/officeart/2005/8/layout/hierarchy2"/>
    <dgm:cxn modelId="{C5C7C364-2170-492A-BA9D-A1882DF47B93}" type="presParOf" srcId="{1DA0E7FB-CE7E-4ED9-8130-2FD591A0DB40}" destId="{67368E67-5E94-4308-96E1-6E7A257F4A9E}" srcOrd="1" destOrd="0" presId="urn:microsoft.com/office/officeart/2005/8/layout/hierarchy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7B4B0D7-9254-4648-B782-7C966C0295DC}">
      <dsp:nvSpPr>
        <dsp:cNvPr id="0" name=""/>
        <dsp:cNvSpPr/>
      </dsp:nvSpPr>
      <dsp:spPr>
        <a:xfrm>
          <a:off x="6552" y="1730806"/>
          <a:ext cx="1977150" cy="195705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9525" numCol="1" spcCol="1270" anchor="ctr" anchorCtr="0">
          <a:noAutofit/>
        </a:bodyPr>
        <a:lstStyle/>
        <a:p>
          <a:pPr marL="0" lvl="0" indent="0" algn="ctr" defTabSz="666750">
            <a:lnSpc>
              <a:spcPct val="90000"/>
            </a:lnSpc>
            <a:spcBef>
              <a:spcPct val="0"/>
            </a:spcBef>
            <a:spcAft>
              <a:spcPct val="35000"/>
            </a:spcAft>
            <a:buNone/>
          </a:pPr>
          <a:r>
            <a:rPr lang="en-US" sz="1500" kern="1200" dirty="0"/>
            <a:t>Stage IIB/C, III colon ca</a:t>
          </a:r>
        </a:p>
        <a:p>
          <a:pPr marL="0" lvl="0" indent="0" algn="ctr" defTabSz="666750">
            <a:lnSpc>
              <a:spcPct val="90000"/>
            </a:lnSpc>
            <a:spcBef>
              <a:spcPct val="0"/>
            </a:spcBef>
            <a:spcAft>
              <a:spcPct val="35000"/>
            </a:spcAft>
            <a:buNone/>
          </a:pPr>
          <a:r>
            <a:rPr lang="en-US" sz="1500" kern="1200" dirty="0"/>
            <a:t>Post-R0 resection</a:t>
          </a:r>
        </a:p>
        <a:p>
          <a:pPr marL="0" lvl="0" indent="0" algn="ctr" defTabSz="666750">
            <a:lnSpc>
              <a:spcPct val="90000"/>
            </a:lnSpc>
            <a:spcBef>
              <a:spcPct val="0"/>
            </a:spcBef>
            <a:spcAft>
              <a:spcPct val="35000"/>
            </a:spcAft>
            <a:buNone/>
          </a:pPr>
          <a:r>
            <a:rPr lang="en-US" sz="1100" kern="1200" dirty="0"/>
            <a:t>No prior chemotherapy</a:t>
          </a:r>
        </a:p>
        <a:p>
          <a:pPr marL="0" lvl="0" indent="0" algn="ctr" defTabSz="666750">
            <a:lnSpc>
              <a:spcPct val="90000"/>
            </a:lnSpc>
            <a:spcBef>
              <a:spcPct val="0"/>
            </a:spcBef>
            <a:spcAft>
              <a:spcPct val="35000"/>
            </a:spcAft>
            <a:buNone/>
          </a:pPr>
          <a:r>
            <a:rPr lang="en-US" sz="1100" kern="1200" dirty="0"/>
            <a:t>No radiographic evidence of disease</a:t>
          </a:r>
        </a:p>
      </dsp:txBody>
      <dsp:txXfrm>
        <a:off x="63872" y="1788126"/>
        <a:ext cx="1862510" cy="1842413"/>
      </dsp:txXfrm>
    </dsp:sp>
    <dsp:sp modelId="{1E2A8B64-4EB3-4CEE-8924-3C8D36367CB5}">
      <dsp:nvSpPr>
        <dsp:cNvPr id="0" name=""/>
        <dsp:cNvSpPr/>
      </dsp:nvSpPr>
      <dsp:spPr>
        <a:xfrm rot="18289469">
          <a:off x="1686689" y="2124483"/>
          <a:ext cx="1384887" cy="32838"/>
        </a:xfrm>
        <a:custGeom>
          <a:avLst/>
          <a:gdLst/>
          <a:ahLst/>
          <a:cxnLst/>
          <a:rect l="0" t="0" r="0" b="0"/>
          <a:pathLst>
            <a:path>
              <a:moveTo>
                <a:pt x="0" y="16419"/>
              </a:moveTo>
              <a:lnTo>
                <a:pt x="1384887" y="16419"/>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344511" y="2106280"/>
        <a:ext cx="69244" cy="69244"/>
      </dsp:txXfrm>
    </dsp:sp>
    <dsp:sp modelId="{978A11C4-1E53-4C68-9C35-6D842CA03A21}">
      <dsp:nvSpPr>
        <dsp:cNvPr id="0" name=""/>
        <dsp:cNvSpPr/>
      </dsp:nvSpPr>
      <dsp:spPr>
        <a:xfrm>
          <a:off x="2774563" y="1078184"/>
          <a:ext cx="1977150" cy="988575"/>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sz="2000" b="1" u="sng" kern="1200" dirty="0"/>
            <a:t>COHORT A</a:t>
          </a:r>
        </a:p>
        <a:p>
          <a:pPr marL="0" lvl="0" indent="0" algn="ctr" defTabSz="889000">
            <a:lnSpc>
              <a:spcPct val="90000"/>
            </a:lnSpc>
            <a:spcBef>
              <a:spcPct val="0"/>
            </a:spcBef>
            <a:spcAft>
              <a:spcPct val="35000"/>
            </a:spcAft>
            <a:buNone/>
          </a:pPr>
          <a:r>
            <a:rPr lang="en-US" sz="2000" kern="1200" dirty="0"/>
            <a:t>MRD negative</a:t>
          </a:r>
        </a:p>
      </dsp:txBody>
      <dsp:txXfrm>
        <a:off x="2803517" y="1107138"/>
        <a:ext cx="1919242" cy="930667"/>
      </dsp:txXfrm>
    </dsp:sp>
    <dsp:sp modelId="{B8878925-0954-4C0D-8E79-30D93C676A55}">
      <dsp:nvSpPr>
        <dsp:cNvPr id="0" name=""/>
        <dsp:cNvSpPr/>
      </dsp:nvSpPr>
      <dsp:spPr>
        <a:xfrm rot="19457599">
          <a:off x="4660170" y="1271836"/>
          <a:ext cx="973947" cy="32838"/>
        </a:xfrm>
        <a:custGeom>
          <a:avLst/>
          <a:gdLst/>
          <a:ahLst/>
          <a:cxnLst/>
          <a:rect l="0" t="0" r="0" b="0"/>
          <a:pathLst>
            <a:path>
              <a:moveTo>
                <a:pt x="0" y="16419"/>
              </a:moveTo>
              <a:lnTo>
                <a:pt x="973947" y="16419"/>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5122795" y="1263907"/>
        <a:ext cx="48697" cy="48697"/>
      </dsp:txXfrm>
    </dsp:sp>
    <dsp:sp modelId="{71AEA852-500E-4BAB-ACAB-78D7AC0B55FC}">
      <dsp:nvSpPr>
        <dsp:cNvPr id="0" name=""/>
        <dsp:cNvSpPr/>
      </dsp:nvSpPr>
      <dsp:spPr>
        <a:xfrm>
          <a:off x="5542574" y="509753"/>
          <a:ext cx="1977150" cy="98857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sz="2000" kern="1200" dirty="0"/>
            <a:t>CAPOX or FOLFOX x6 </a:t>
          </a:r>
          <a:r>
            <a:rPr lang="en-US" sz="2000" kern="1200" dirty="0" err="1"/>
            <a:t>mo</a:t>
          </a:r>
          <a:endParaRPr lang="en-US" sz="2000" kern="1200" dirty="0"/>
        </a:p>
      </dsp:txBody>
      <dsp:txXfrm>
        <a:off x="5571528" y="538707"/>
        <a:ext cx="1919242" cy="930667"/>
      </dsp:txXfrm>
    </dsp:sp>
    <dsp:sp modelId="{218F4AAF-0BD2-4348-A2A0-3BAB4CB36A35}">
      <dsp:nvSpPr>
        <dsp:cNvPr id="0" name=""/>
        <dsp:cNvSpPr/>
      </dsp:nvSpPr>
      <dsp:spPr>
        <a:xfrm rot="2142401">
          <a:off x="4660170" y="1840267"/>
          <a:ext cx="973947" cy="32838"/>
        </a:xfrm>
        <a:custGeom>
          <a:avLst/>
          <a:gdLst/>
          <a:ahLst/>
          <a:cxnLst/>
          <a:rect l="0" t="0" r="0" b="0"/>
          <a:pathLst>
            <a:path>
              <a:moveTo>
                <a:pt x="0" y="16419"/>
              </a:moveTo>
              <a:lnTo>
                <a:pt x="973947" y="16419"/>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5122795" y="1832338"/>
        <a:ext cx="48697" cy="48697"/>
      </dsp:txXfrm>
    </dsp:sp>
    <dsp:sp modelId="{C1B8FF22-7C14-4409-BE35-19F54D1BE692}">
      <dsp:nvSpPr>
        <dsp:cNvPr id="0" name=""/>
        <dsp:cNvSpPr/>
      </dsp:nvSpPr>
      <dsp:spPr>
        <a:xfrm>
          <a:off x="5542574" y="1646614"/>
          <a:ext cx="1977150" cy="98857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sz="2000" kern="1200" dirty="0"/>
            <a:t>Surveillance with serial MRD testing</a:t>
          </a:r>
        </a:p>
      </dsp:txBody>
      <dsp:txXfrm>
        <a:off x="5571528" y="1675568"/>
        <a:ext cx="1919242" cy="930667"/>
      </dsp:txXfrm>
    </dsp:sp>
    <dsp:sp modelId="{BF105879-DD13-43B8-A71F-D21ED6065C04}">
      <dsp:nvSpPr>
        <dsp:cNvPr id="0" name=""/>
        <dsp:cNvSpPr/>
      </dsp:nvSpPr>
      <dsp:spPr>
        <a:xfrm rot="3310531">
          <a:off x="1686689" y="3261344"/>
          <a:ext cx="1384887" cy="32838"/>
        </a:xfrm>
        <a:custGeom>
          <a:avLst/>
          <a:gdLst/>
          <a:ahLst/>
          <a:cxnLst/>
          <a:rect l="0" t="0" r="0" b="0"/>
          <a:pathLst>
            <a:path>
              <a:moveTo>
                <a:pt x="0" y="16419"/>
              </a:moveTo>
              <a:lnTo>
                <a:pt x="1384887" y="16419"/>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344511" y="3243142"/>
        <a:ext cx="69244" cy="69244"/>
      </dsp:txXfrm>
    </dsp:sp>
    <dsp:sp modelId="{3D1C68AA-AF3B-4B39-8370-AAB1A8605E00}">
      <dsp:nvSpPr>
        <dsp:cNvPr id="0" name=""/>
        <dsp:cNvSpPr/>
      </dsp:nvSpPr>
      <dsp:spPr>
        <a:xfrm>
          <a:off x="2774563" y="3351907"/>
          <a:ext cx="1977150" cy="988575"/>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sz="2000" b="1" u="sng" kern="1200" dirty="0"/>
            <a:t>COHORT B</a:t>
          </a:r>
        </a:p>
        <a:p>
          <a:pPr marL="0" lvl="0" indent="0" algn="ctr" defTabSz="889000">
            <a:lnSpc>
              <a:spcPct val="90000"/>
            </a:lnSpc>
            <a:spcBef>
              <a:spcPct val="0"/>
            </a:spcBef>
            <a:spcAft>
              <a:spcPct val="35000"/>
            </a:spcAft>
            <a:buNone/>
          </a:pPr>
          <a:r>
            <a:rPr lang="en-US" sz="2000" kern="1200" dirty="0"/>
            <a:t>MRD Positive</a:t>
          </a:r>
        </a:p>
      </dsp:txBody>
      <dsp:txXfrm>
        <a:off x="2803517" y="3380861"/>
        <a:ext cx="1919242" cy="930667"/>
      </dsp:txXfrm>
    </dsp:sp>
    <dsp:sp modelId="{341AD626-DBBD-4EDE-BD0A-BB06FCA114AB}">
      <dsp:nvSpPr>
        <dsp:cNvPr id="0" name=""/>
        <dsp:cNvSpPr/>
      </dsp:nvSpPr>
      <dsp:spPr>
        <a:xfrm>
          <a:off x="4751714" y="3829775"/>
          <a:ext cx="790860" cy="32838"/>
        </a:xfrm>
        <a:custGeom>
          <a:avLst/>
          <a:gdLst/>
          <a:ahLst/>
          <a:cxnLst/>
          <a:rect l="0" t="0" r="0" b="0"/>
          <a:pathLst>
            <a:path>
              <a:moveTo>
                <a:pt x="0" y="16419"/>
              </a:moveTo>
              <a:lnTo>
                <a:pt x="790860" y="16419"/>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5127372" y="3826423"/>
        <a:ext cx="39543" cy="39543"/>
      </dsp:txXfrm>
    </dsp:sp>
    <dsp:sp modelId="{170DCECF-B835-4E32-B052-FC3B5BD00117}">
      <dsp:nvSpPr>
        <dsp:cNvPr id="0" name=""/>
        <dsp:cNvSpPr/>
      </dsp:nvSpPr>
      <dsp:spPr>
        <a:xfrm>
          <a:off x="5542574" y="3351907"/>
          <a:ext cx="1977150" cy="98857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sz="2000" kern="1200" dirty="0"/>
            <a:t>ctDNA is detected</a:t>
          </a:r>
        </a:p>
        <a:p>
          <a:pPr marL="0" lvl="0" indent="0" algn="ctr" defTabSz="889000">
            <a:lnSpc>
              <a:spcPct val="90000"/>
            </a:lnSpc>
            <a:spcBef>
              <a:spcPct val="0"/>
            </a:spcBef>
            <a:spcAft>
              <a:spcPct val="35000"/>
            </a:spcAft>
            <a:buNone/>
          </a:pPr>
          <a:r>
            <a:rPr lang="en-US" sz="2000" kern="1200" dirty="0"/>
            <a:t> (MRD+)</a:t>
          </a:r>
        </a:p>
      </dsp:txBody>
      <dsp:txXfrm>
        <a:off x="5571528" y="3380861"/>
        <a:ext cx="1919242" cy="930667"/>
      </dsp:txXfrm>
    </dsp:sp>
    <dsp:sp modelId="{3FEB98AE-428D-413D-B55F-E5215B4702AE}">
      <dsp:nvSpPr>
        <dsp:cNvPr id="0" name=""/>
        <dsp:cNvSpPr/>
      </dsp:nvSpPr>
      <dsp:spPr>
        <a:xfrm rot="19457599">
          <a:off x="7428181" y="3545560"/>
          <a:ext cx="973947" cy="32838"/>
        </a:xfrm>
        <a:custGeom>
          <a:avLst/>
          <a:gdLst/>
          <a:ahLst/>
          <a:cxnLst/>
          <a:rect l="0" t="0" r="0" b="0"/>
          <a:pathLst>
            <a:path>
              <a:moveTo>
                <a:pt x="0" y="16419"/>
              </a:moveTo>
              <a:lnTo>
                <a:pt x="973947" y="16419"/>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7890806" y="3537631"/>
        <a:ext cx="48697" cy="48697"/>
      </dsp:txXfrm>
    </dsp:sp>
    <dsp:sp modelId="{50F09325-1543-457C-8538-28690A7D0CE9}">
      <dsp:nvSpPr>
        <dsp:cNvPr id="0" name=""/>
        <dsp:cNvSpPr/>
      </dsp:nvSpPr>
      <dsp:spPr>
        <a:xfrm>
          <a:off x="8310585" y="2783476"/>
          <a:ext cx="1977150" cy="988575"/>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sz="2000" kern="1200" dirty="0"/>
            <a:t>CAPOX or FOLFOX</a:t>
          </a:r>
        </a:p>
        <a:p>
          <a:pPr marL="0" lvl="0" indent="0" algn="ctr" defTabSz="889000">
            <a:lnSpc>
              <a:spcPct val="90000"/>
            </a:lnSpc>
            <a:spcBef>
              <a:spcPct val="0"/>
            </a:spcBef>
            <a:spcAft>
              <a:spcPct val="35000"/>
            </a:spcAft>
            <a:buNone/>
          </a:pPr>
          <a:r>
            <a:rPr lang="en-US" sz="2000" kern="1200" dirty="0"/>
            <a:t>x6 </a:t>
          </a:r>
          <a:r>
            <a:rPr lang="en-US" sz="2000" kern="1200" dirty="0" err="1"/>
            <a:t>mo</a:t>
          </a:r>
          <a:endParaRPr lang="en-US" sz="2000" kern="1200" dirty="0"/>
        </a:p>
      </dsp:txBody>
      <dsp:txXfrm>
        <a:off x="8339539" y="2812430"/>
        <a:ext cx="1919242" cy="930667"/>
      </dsp:txXfrm>
    </dsp:sp>
    <dsp:sp modelId="{33B8E9B8-8CBE-44FD-BDD7-4CF8BD47CA3B}">
      <dsp:nvSpPr>
        <dsp:cNvPr id="0" name=""/>
        <dsp:cNvSpPr/>
      </dsp:nvSpPr>
      <dsp:spPr>
        <a:xfrm rot="2142401">
          <a:off x="7428181" y="4113991"/>
          <a:ext cx="973947" cy="32838"/>
        </a:xfrm>
        <a:custGeom>
          <a:avLst/>
          <a:gdLst/>
          <a:ahLst/>
          <a:cxnLst/>
          <a:rect l="0" t="0" r="0" b="0"/>
          <a:pathLst>
            <a:path>
              <a:moveTo>
                <a:pt x="0" y="16419"/>
              </a:moveTo>
              <a:lnTo>
                <a:pt x="973947" y="16419"/>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7890806" y="4106061"/>
        <a:ext cx="48697" cy="48697"/>
      </dsp:txXfrm>
    </dsp:sp>
    <dsp:sp modelId="{4FA7F168-727A-45EC-AFEF-B9640B495D41}">
      <dsp:nvSpPr>
        <dsp:cNvPr id="0" name=""/>
        <dsp:cNvSpPr/>
      </dsp:nvSpPr>
      <dsp:spPr>
        <a:xfrm>
          <a:off x="8310585" y="3920338"/>
          <a:ext cx="1977150" cy="988575"/>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sz="2000" kern="1200" dirty="0"/>
            <a:t>FOLFOXIRI</a:t>
          </a:r>
        </a:p>
        <a:p>
          <a:pPr marL="0" lvl="0" indent="0" algn="ctr" defTabSz="889000">
            <a:lnSpc>
              <a:spcPct val="90000"/>
            </a:lnSpc>
            <a:spcBef>
              <a:spcPct val="0"/>
            </a:spcBef>
            <a:spcAft>
              <a:spcPct val="35000"/>
            </a:spcAft>
            <a:buNone/>
          </a:pPr>
          <a:r>
            <a:rPr lang="en-US" sz="2000" kern="1200" dirty="0"/>
            <a:t>x6 </a:t>
          </a:r>
          <a:r>
            <a:rPr lang="en-US" sz="2000" kern="1200" dirty="0" err="1"/>
            <a:t>mo</a:t>
          </a:r>
          <a:endParaRPr lang="en-US" sz="2000" kern="1200" dirty="0"/>
        </a:p>
      </dsp:txBody>
      <dsp:txXfrm>
        <a:off x="8339539" y="3949292"/>
        <a:ext cx="1919242" cy="930667"/>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b="0" i="0">
                <a:latin typeface="Arial" charset="0"/>
              </a:defRPr>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b="0" i="0">
                <a:latin typeface="Arial" charset="0"/>
              </a:defRPr>
            </a:lvl1pPr>
          </a:lstStyle>
          <a:p>
            <a:fld id="{7139F55B-6B9C-4D4E-8A72-E299C4C64A41}" type="datetimeFigureOut">
              <a:rPr lang="en-US" smtClean="0"/>
              <a:pPr/>
              <a:t>4/25/26</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b="0" i="0">
                <a:latin typeface="Arial" charset="0"/>
              </a:defRPr>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b="0" i="0">
                <a:latin typeface="Arial" charset="0"/>
              </a:defRPr>
            </a:lvl1pPr>
          </a:lstStyle>
          <a:p>
            <a:fld id="{FA8FB2E5-378F-DE4E-BB7B-A485723615BE}" type="slidenum">
              <a:rPr lang="en-US" smtClean="0"/>
              <a:pPr/>
              <a:t>‹#›</a:t>
            </a:fld>
            <a:endParaRPr lang="en-US" dirty="0"/>
          </a:p>
        </p:txBody>
      </p:sp>
    </p:spTree>
    <p:extLst>
      <p:ext uri="{BB962C8B-B14F-4D97-AF65-F5344CB8AC3E}">
        <p14:creationId xmlns:p14="http://schemas.microsoft.com/office/powerpoint/2010/main" val="696303222"/>
      </p:ext>
    </p:extLst>
  </p:cSld>
  <p:clrMap bg1="lt1" tx1="dk1" bg2="lt2" tx2="dk2" accent1="accent1" accent2="accent2" accent3="accent3" accent4="accent4" accent5="accent5" accent6="accent6" hlink="hlink" folHlink="folHlink"/>
  <p:notesStyle>
    <a:lvl1pPr marL="0" algn="l" defTabSz="914400" rtl="0" eaLnBrk="1" latinLnBrk="0" hangingPunct="1">
      <a:defRPr sz="1200" b="0" i="0" kern="1200">
        <a:solidFill>
          <a:schemeClr val="tx1"/>
        </a:solidFill>
        <a:latin typeface="Arial" charset="0"/>
        <a:ea typeface="+mn-ea"/>
        <a:cs typeface="+mn-cs"/>
      </a:defRPr>
    </a:lvl1pPr>
    <a:lvl2pPr marL="457200" algn="l" defTabSz="914400" rtl="0" eaLnBrk="1" latinLnBrk="0" hangingPunct="1">
      <a:defRPr sz="1200" b="0" i="0" kern="1200">
        <a:solidFill>
          <a:schemeClr val="tx1"/>
        </a:solidFill>
        <a:latin typeface="Arial" charset="0"/>
        <a:ea typeface="+mn-ea"/>
        <a:cs typeface="+mn-cs"/>
      </a:defRPr>
    </a:lvl2pPr>
    <a:lvl3pPr marL="914400" algn="l" defTabSz="914400" rtl="0" eaLnBrk="1" latinLnBrk="0" hangingPunct="1">
      <a:defRPr sz="1200" b="0" i="0" kern="1200">
        <a:solidFill>
          <a:schemeClr val="tx1"/>
        </a:solidFill>
        <a:latin typeface="Arial" charset="0"/>
        <a:ea typeface="+mn-ea"/>
        <a:cs typeface="+mn-cs"/>
      </a:defRPr>
    </a:lvl3pPr>
    <a:lvl4pPr marL="1371600" algn="l" defTabSz="914400" rtl="0" eaLnBrk="1" latinLnBrk="0" hangingPunct="1">
      <a:defRPr sz="1200" b="0" i="0" kern="1200">
        <a:solidFill>
          <a:schemeClr val="tx1"/>
        </a:solidFill>
        <a:latin typeface="Arial" charset="0"/>
        <a:ea typeface="+mn-ea"/>
        <a:cs typeface="+mn-cs"/>
      </a:defRPr>
    </a:lvl4pPr>
    <a:lvl5pPr marL="1828800" algn="l" defTabSz="914400" rtl="0" eaLnBrk="1" latinLnBrk="0" hangingPunct="1">
      <a:defRPr sz="1200" b="0" i="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8" Type="http://schemas.openxmlformats.org/officeDocument/2006/relationships/hyperlink" Target="https://pmc.ncbi.nlm.nih.gov/articles/PMC11485978/#CIT00038" TargetMode="External"/><Relationship Id="rId13" Type="http://schemas.openxmlformats.org/officeDocument/2006/relationships/hyperlink" Target="https://pmc.ncbi.nlm.nih.gov/articles/PMC11485978/#CIT00053" TargetMode="External"/><Relationship Id="rId3" Type="http://schemas.openxmlformats.org/officeDocument/2006/relationships/hyperlink" Target="https://pmc.ncbi.nlm.nih.gov/articles/PMC11485978/#CIT00033" TargetMode="External"/><Relationship Id="rId7" Type="http://schemas.openxmlformats.org/officeDocument/2006/relationships/hyperlink" Target="https://pmc.ncbi.nlm.nih.gov/articles/PMC11485978/#CIT00034" TargetMode="External"/><Relationship Id="rId12" Type="http://schemas.openxmlformats.org/officeDocument/2006/relationships/hyperlink" Target="https://pmc.ncbi.nlm.nih.gov/articles/PMC11485978/#CIT00042" TargetMode="External"/><Relationship Id="rId2" Type="http://schemas.openxmlformats.org/officeDocument/2006/relationships/slide" Target="../slides/slide149.xml"/><Relationship Id="rId1" Type="http://schemas.openxmlformats.org/officeDocument/2006/relationships/notesMaster" Target="../notesMasters/notesMaster1.xml"/><Relationship Id="rId6" Type="http://schemas.openxmlformats.org/officeDocument/2006/relationships/hyperlink" Target="https://pmc.ncbi.nlm.nih.gov/articles/PMC11485978/#CIT00035" TargetMode="External"/><Relationship Id="rId11" Type="http://schemas.openxmlformats.org/officeDocument/2006/relationships/hyperlink" Target="https://pmc.ncbi.nlm.nih.gov/articles/PMC11485978/#CIT00041" TargetMode="External"/><Relationship Id="rId5" Type="http://schemas.openxmlformats.org/officeDocument/2006/relationships/hyperlink" Target="https://pmc.ncbi.nlm.nih.gov/articles/PMC11485978/#CIT00048" TargetMode="External"/><Relationship Id="rId10" Type="http://schemas.openxmlformats.org/officeDocument/2006/relationships/hyperlink" Target="https://pmc.ncbi.nlm.nih.gov/articles/PMC11485978/#CIT00037" TargetMode="External"/><Relationship Id="rId4" Type="http://schemas.openxmlformats.org/officeDocument/2006/relationships/hyperlink" Target="https://pmc.ncbi.nlm.nih.gov/articles/PMC11485978/#CIT00047" TargetMode="External"/><Relationship Id="rId9" Type="http://schemas.openxmlformats.org/officeDocument/2006/relationships/hyperlink" Target="https://pmc.ncbi.nlm.nih.gov/articles/PMC11485978/#CIT00049" TargetMode="External"/><Relationship Id="rId14" Type="http://schemas.openxmlformats.org/officeDocument/2006/relationships/hyperlink" Target="https://pmc.ncbi.nlm.nih.gov/articles/PMC11485978/#CIT00054" TargetMode="Externa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t>ASCO CRC and GI</a:t>
            </a:r>
          </a:p>
        </p:txBody>
      </p:sp>
      <p:sp>
        <p:nvSpPr>
          <p:cNvPr id="5" name="Footer Placeholder 4"/>
          <p:cNvSpPr>
            <a:spLocks noGrp="1"/>
          </p:cNvSpPr>
          <p:nvPr>
            <p:ph type="ftr" sz="quarter" idx="4"/>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FF50E98-AC92-C54A-ACBD-9B80212ADB1C}"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49177488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t>ASCO CRC and GI</a:t>
            </a:r>
          </a:p>
        </p:txBody>
      </p:sp>
      <p:sp>
        <p:nvSpPr>
          <p:cNvPr id="5" name="Footer Placeholder 4"/>
          <p:cNvSpPr>
            <a:spLocks noGrp="1"/>
          </p:cNvSpPr>
          <p:nvPr>
            <p:ph type="ftr" sz="quarter" idx="4"/>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FF50E98-AC92-C54A-ACBD-9B80212ADB1C}"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1898016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8179109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8371426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4815216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0927289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657964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390722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4100261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4821315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600" dirty="0">
                <a:solidFill>
                  <a:schemeClr val="bg1"/>
                </a:solidFill>
              </a:rPr>
              <a:t>Tie et al., </a:t>
            </a:r>
            <a:r>
              <a:rPr lang="en-US" sz="1600" u="sng" dirty="0">
                <a:solidFill>
                  <a:schemeClr val="bg1"/>
                </a:solidFill>
              </a:rPr>
              <a:t>J Clin Oncol</a:t>
            </a:r>
            <a:r>
              <a:rPr lang="en-US" sz="1600" dirty="0">
                <a:solidFill>
                  <a:schemeClr val="bg1"/>
                </a:solidFill>
              </a:rPr>
              <a:t> </a:t>
            </a:r>
            <a:r>
              <a:rPr lang="fr-FR" sz="1600" dirty="0">
                <a:solidFill>
                  <a:schemeClr val="bg1"/>
                </a:solidFill>
              </a:rPr>
              <a:t>43, 2025 (16_suppl. 3503)</a:t>
            </a:r>
            <a:endParaRPr lang="en-US" dirty="0"/>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9381280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959644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58631328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0187930"/>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6476682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5787665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3205350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183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6038214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6951698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0265605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9602079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ED3BF9-C62B-15A4-8D56-77838BE3A0DE}"/>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50D41960-2C06-1994-9B42-BF871CE054C2}"/>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2E2402CC-29A7-9560-C4CE-2A05CBF3051F}"/>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86747497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8382302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42C292-307C-069B-2C7D-D3FC6645CF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B6AE5E0-D496-A3B4-CCC5-E5805099D29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5AE07FA-E0CD-C288-14C2-57851815DD15}"/>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7480976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E59915-4A85-5656-270D-10E9CA486F83}"/>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658345EF-897E-7E51-D9A3-EEBAE9DE1278}"/>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4B266992-AD09-45C5-2069-63D42F8F9034}"/>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8566684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FCA9E6-E4D8-2C3D-AEEC-08E7F75DC12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451A4DC-57D5-F96B-42F1-545C1A0F6D3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7B12F3E-D1CF-2BB9-E26F-F4655A0821EE}"/>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58461641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27% of patients on NATALEE required dose reduction</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78689C7-00B2-E142-AE8E-4A76A9AAC0B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8457916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a:extLst>
            <a:ext uri="{FF2B5EF4-FFF2-40B4-BE49-F238E27FC236}">
              <a16:creationId xmlns:a16="http://schemas.microsoft.com/office/drawing/2014/main" id="{B43B66FB-4D0F-3D16-DD78-23CA4FA24260}"/>
            </a:ext>
          </a:extLst>
        </p:cNvPr>
        <p:cNvGrpSpPr/>
        <p:nvPr/>
      </p:nvGrpSpPr>
      <p:grpSpPr>
        <a:xfrm>
          <a:off x="0" y="0"/>
          <a:ext cx="0" cy="0"/>
          <a:chOff x="0" y="0"/>
          <a:chExt cx="0" cy="0"/>
        </a:xfrm>
      </p:grpSpPr>
      <p:sp>
        <p:nvSpPr>
          <p:cNvPr id="365" name="Google Shape;365;p12:notes">
            <a:extLst>
              <a:ext uri="{FF2B5EF4-FFF2-40B4-BE49-F238E27FC236}">
                <a16:creationId xmlns:a16="http://schemas.microsoft.com/office/drawing/2014/main" id="{2215C855-D114-3DF8-776E-2A950405398F}"/>
              </a:ext>
            </a:extLst>
          </p:cNvPr>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66" name="Google Shape;366;p12:notes">
            <a:extLst>
              <a:ext uri="{FF2B5EF4-FFF2-40B4-BE49-F238E27FC236}">
                <a16:creationId xmlns:a16="http://schemas.microsoft.com/office/drawing/2014/main" id="{8FA6E789-7E62-3308-FD24-D5AE61F25435}"/>
              </a:ext>
            </a:extLst>
          </p:cNvPr>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5435346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C3FDD7-CBC1-30E2-7E4F-0126DFB4F869}"/>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9B3A7E9F-3A31-823E-ABA3-938D2900CBF9}"/>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967FBE4A-61B3-D85B-013B-65FF5116F80E}"/>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13301569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03778D-7D2C-177B-AC3B-A98A0AD8BCE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6996A9A-A108-B7D0-8CCE-E8902A6A5A4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C6BF0DF-6348-8919-B23B-043BD9546BBD}"/>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8044756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32C1DB-EE91-BA15-D5D9-578AAD3527D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C7BD45A-ACE5-F847-E9CD-729F759028C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C31CB20-5BEE-D328-680E-8C2D285D7BF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82880170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7D1949-7D5A-4595-828B-218345C1AC3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9076869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rPr>
              <a:t>In this AMBRE trial that followed RIGHT choice and ABIGAIL, they defined high tumor burden clearly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D8469E-2019-C246-8A05-E09438CC27A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4545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677739-2666-75BF-1252-E95E837D295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728C4BC-A646-561A-C8FF-49D4F4EC095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A18253F-C5ED-BA57-A43C-B568F5A4608F}"/>
              </a:ext>
            </a:extLst>
          </p:cNvPr>
          <p:cNvSpPr>
            <a:spLocks noGrp="1"/>
          </p:cNvSpPr>
          <p:nvPr>
            <p:ph type="body" idx="1"/>
          </p:nvPr>
        </p:nvSpPr>
        <p:spPr/>
        <p:txBody>
          <a:bodyPr/>
          <a:lstStyle/>
          <a:p>
            <a:r>
              <a:rPr lang="en-US" dirty="0"/>
              <a:t>First time OS was significantly improved by a PI3K pathway targeted drug</a:t>
            </a:r>
          </a:p>
        </p:txBody>
      </p:sp>
      <p:sp>
        <p:nvSpPr>
          <p:cNvPr id="4" name="Slide Number Placeholder 3">
            <a:extLst>
              <a:ext uri="{FF2B5EF4-FFF2-40B4-BE49-F238E27FC236}">
                <a16:creationId xmlns:a16="http://schemas.microsoft.com/office/drawing/2014/main" id="{01398489-7FC7-33C5-C471-73EEB925F14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D8469E-2019-C246-8A05-E09438CC27A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40173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Key toxicities of this combination includes hyperglycemia, diarrhea, rash and stomatitis.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D8469E-2019-C246-8A05-E09438CC27A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442712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4BF5BA-4D3E-0B01-0460-AD93F6CF775E}"/>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8968BDBA-5335-127D-D708-493FAB07465D}"/>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F54C4FBE-F715-11ED-408A-539CDC6590D3}"/>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346362003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294B55-F8A4-5EF1-5862-9DBAD877CA6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83B8317-0CA2-EEFB-8998-FC63D07FE3D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2E0F367-3C14-0265-84F6-6F99E23D48CA}"/>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5294200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D034A7-9452-C54E-A651-2368A59695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970918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061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723822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53448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8E88E2-C1ED-1A5C-7311-CBE56F73E6F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927DEB9-CFA8-5F3C-DFF7-56E651E5A61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EDFC139-BD91-705D-9D2A-940330D678B8}"/>
              </a:ext>
            </a:extLst>
          </p:cNvPr>
          <p:cNvSpPr>
            <a:spLocks noGrp="1"/>
          </p:cNvSpPr>
          <p:nvPr>
            <p:ph type="body" idx="1"/>
          </p:nvPr>
        </p:nvSpPr>
        <p:spPr/>
        <p:txBody>
          <a:bodyPr/>
          <a:lstStyle/>
          <a:p>
            <a:endParaRPr lang="en-US" dirty="0"/>
          </a:p>
        </p:txBody>
      </p:sp>
      <p:sp>
        <p:nvSpPr>
          <p:cNvPr id="4" name="Header Placeholder 3">
            <a:extLst>
              <a:ext uri="{FF2B5EF4-FFF2-40B4-BE49-F238E27FC236}">
                <a16:creationId xmlns:a16="http://schemas.microsoft.com/office/drawing/2014/main" id="{A6C7F343-75ED-ABAF-46E6-1661DFF9D965}"/>
              </a:ext>
            </a:extLst>
          </p:cNvPr>
          <p:cNvSpPr>
            <a:spLocks noGrp="1"/>
          </p:cNvSpPr>
          <p:nvPr>
            <p:ph type="hdr" sz="quarter"/>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t>ASCO CRC and GI</a:t>
            </a:r>
          </a:p>
        </p:txBody>
      </p:sp>
      <p:sp>
        <p:nvSpPr>
          <p:cNvPr id="5" name="Footer Placeholder 4">
            <a:extLst>
              <a:ext uri="{FF2B5EF4-FFF2-40B4-BE49-F238E27FC236}">
                <a16:creationId xmlns:a16="http://schemas.microsoft.com/office/drawing/2014/main" id="{91EDCC24-6DA7-310D-0499-AAD6B9A80318}"/>
              </a:ext>
            </a:extLst>
          </p:cNvPr>
          <p:cNvSpPr>
            <a:spLocks noGrp="1"/>
          </p:cNvSpPr>
          <p:nvPr>
            <p:ph type="ftr" sz="quarter" idx="4"/>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 name="Slide Number Placeholder 5">
            <a:extLst>
              <a:ext uri="{FF2B5EF4-FFF2-40B4-BE49-F238E27FC236}">
                <a16:creationId xmlns:a16="http://schemas.microsoft.com/office/drawing/2014/main" id="{87074442-CF29-B378-5780-2F56BB27589C}"/>
              </a:ext>
            </a:extLst>
          </p:cNvPr>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FF50E98-AC92-C54A-ACBD-9B80212ADB1C}"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06352618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871549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401582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16009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84809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113122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3760554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0375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437129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816892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030468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00C3E0-D224-5237-2F3B-A0A8EEC8477F}"/>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C2335613-0C0E-9399-75B0-6423D67EF949}"/>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1B2775C3-60E8-4933-7083-FD1E129FEBEA}"/>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81897320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01403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854572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0544603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985311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59050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733845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1748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894782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529870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105385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A774DA-C672-B467-0B9D-B0A188B0C772}"/>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672C082A-2111-365C-F555-111992EEABEE}"/>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C5CEBAA3-3514-1571-B20F-52606B5C37FD}"/>
              </a:ext>
            </a:extLst>
          </p:cNvPr>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80333459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321124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981639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310863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061809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8F0A3C-3130-2342-91FB-4A29C94D11D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48653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8F0A3C-3130-2342-91FB-4A29C94D11D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265246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198618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855EE4-0219-6047-AB07-D32FDB918F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49135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0C14EC-9FC4-8B6B-9F1A-C816E29A61EE}"/>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C2F1B0F9-1C55-1AD3-F82E-EE372ABDB98A}"/>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9BEED348-A85E-C8ED-37A3-F21B1C4505A6}"/>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174351244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9A0A65-4EAD-B90F-D649-65C2F7FE215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0C4B5E-8361-125E-E98D-66DF5506D9E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A6F1EA9-8EC0-53AE-A5C4-DF1858D82692}"/>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2862260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2857C3C-9D24-704D-92CB-F48C911EC1B1}"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108441146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0CD73B-AEB7-1544-93B7-421257329DC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1348659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0CD73B-AEB7-1544-93B7-421257329DC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37631935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20EC01F-C707-4841-AFA5-45F6E1F3C29B}" type="slidenum">
              <a:rPr kumimoji="0" lang="en-US" sz="12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109</a:t>
            </a:fld>
            <a:endParaRPr kumimoji="0" lang="en-US" sz="1200"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3529690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0CD73B-AEB7-1544-93B7-421257329DC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6584380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0CD73B-AEB7-1544-93B7-421257329DC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28514315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0CD73B-AEB7-1544-93B7-421257329DC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9812834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0EF315-B527-0C10-4790-E958A05947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5BF50E3-80C5-1DB6-03D6-90CFF0630FFF}"/>
              </a:ext>
            </a:extLst>
          </p:cNvPr>
          <p:cNvSpPr>
            <a:spLocks noGrp="1" noRot="1" noChangeAspect="1"/>
          </p:cNvSpPr>
          <p:nvPr>
            <p:ph type="sldImg"/>
          </p:nvPr>
        </p:nvSpPr>
        <p:spPr>
          <a:xfrm>
            <a:off x="850900" y="300038"/>
            <a:ext cx="5156200" cy="2900362"/>
          </a:xfrm>
        </p:spPr>
      </p:sp>
      <p:sp>
        <p:nvSpPr>
          <p:cNvPr id="3" name="Notes Placeholder 2">
            <a:extLst>
              <a:ext uri="{FF2B5EF4-FFF2-40B4-BE49-F238E27FC236}">
                <a16:creationId xmlns:a16="http://schemas.microsoft.com/office/drawing/2014/main" id="{0480D61E-729E-2BDB-F956-F5F96D8E6081}"/>
              </a:ext>
            </a:extLst>
          </p:cNvPr>
          <p:cNvSpPr>
            <a:spLocks noGrp="1"/>
          </p:cNvSpPr>
          <p:nvPr>
            <p:ph type="body" idx="1"/>
          </p:nvPr>
        </p:nvSpPr>
        <p:spPr/>
        <p:txBody>
          <a:bodyPr/>
          <a:lstStyle/>
          <a:p>
            <a:pPr marL="0" indent="0">
              <a:buNone/>
            </a:pPr>
            <a:endParaRPr lang="en-US"/>
          </a:p>
        </p:txBody>
      </p:sp>
      <p:sp>
        <p:nvSpPr>
          <p:cNvPr id="4" name="Slide Number Placeholder 3">
            <a:extLst>
              <a:ext uri="{FF2B5EF4-FFF2-40B4-BE49-F238E27FC236}">
                <a16:creationId xmlns:a16="http://schemas.microsoft.com/office/drawing/2014/main" id="{2D3CE088-F706-FFE4-F280-CBF5DEB2FF6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481227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Tree>
    <p:extLst>
      <p:ext uri="{BB962C8B-B14F-4D97-AF65-F5344CB8AC3E}">
        <p14:creationId xmlns:p14="http://schemas.microsoft.com/office/powerpoint/2010/main" val="337862081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035CA6-5505-1273-7039-E1313B5100B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91B7490-8C86-4886-4B52-8AA607B071C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4C92D22-6F99-4BBD-BC9C-4426ECB8D48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1EBE5CD-0BC9-0E98-A2A0-B772AB03044B}"/>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94B695-4959-034C-8CA3-8676768617D7}" type="slidenum">
              <a:rPr kumimoji="0" lang="en-US" sz="1200" b="0" i="0" u="none" strike="noStrike" kern="1200" cap="none" spc="0" normalizeH="0" baseline="0" noProof="0" smtClean="0">
                <a:ln>
                  <a:noFill/>
                </a:ln>
                <a:solidFill>
                  <a:prstClr val="black"/>
                </a:solidFill>
                <a:effectLst/>
                <a:uLnTx/>
                <a:uFillTx/>
                <a:latin typeface="Calibri"/>
                <a:ea typeface="MS PGothic"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a:ea typeface="MS PGothic" panose="020B0600070205080204" pitchFamily="34" charset="-128"/>
              <a:cs typeface="+mn-cs"/>
            </a:endParaRPr>
          </a:p>
        </p:txBody>
      </p:sp>
    </p:spTree>
    <p:extLst>
      <p:ext uri="{BB962C8B-B14F-4D97-AF65-F5344CB8AC3E}">
        <p14:creationId xmlns:p14="http://schemas.microsoft.com/office/powerpoint/2010/main" val="58956179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AA6DF5-0941-49B4-9089-19E5C2A42F3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51379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2857C3C-9D24-704D-92CB-F48C911EC1B1}"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98284689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A40D95-DD1E-411C-8706-07E0E61751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873297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101687-BD30-2B5B-66C1-59A3E693370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01BBE32-E3B7-66B6-FCBB-E0EDDDB3715B}"/>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A476FDBB-A0C7-3A62-C834-90B6C6F9C06E}"/>
              </a:ext>
            </a:extLst>
          </p:cNvPr>
          <p:cNvSpPr>
            <a:spLocks noGrp="1"/>
          </p:cNvSpPr>
          <p:nvPr>
            <p:ph type="body" idx="1"/>
          </p:nvPr>
        </p:nvSpPr>
        <p:spPr/>
        <p:txBody>
          <a:bodyPr/>
          <a:lstStyle/>
          <a:p>
            <a:pPr marL="171450" marR="0" lvl="0" indent="-171450" algn="l" defTabSz="914400" rtl="0" eaLnBrk="1" fontAlgn="auto" latinLnBrk="0" hangingPunct="1">
              <a:lnSpc>
                <a:spcPct val="100000"/>
              </a:lnSpc>
              <a:spcBef>
                <a:spcPts val="600"/>
              </a:spcBef>
              <a:spcAft>
                <a:spcPts val="600"/>
              </a:spcAft>
              <a:buClr>
                <a:prstClr val="black"/>
              </a:buClr>
              <a:buSzTx/>
              <a:buFont typeface="Arial" panose="020B0604020202020204" pitchFamily="34" charset="0"/>
              <a:buChar char="•"/>
              <a:tabLst/>
              <a:defRPr/>
            </a:pPr>
            <a:endParaRPr lang="en-US" dirty="0"/>
          </a:p>
        </p:txBody>
      </p:sp>
      <p:sp>
        <p:nvSpPr>
          <p:cNvPr id="4" name="Slide Number Placeholder 3">
            <a:extLst>
              <a:ext uri="{FF2B5EF4-FFF2-40B4-BE49-F238E27FC236}">
                <a16:creationId xmlns:a16="http://schemas.microsoft.com/office/drawing/2014/main" id="{42F17777-D06F-53D6-FAAC-65C96D1CEF4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60801B-35DE-443E-8F7A-C1BE7A63DE4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27106897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315ED4-F5AD-4D06-94ED-A00D0C3305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9163737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FF3230-676E-F52C-B140-7E4440F3DAD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B9F7E58-50EF-FFB8-6D37-808CC31F954F}"/>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63B09893-897C-5935-8415-24929C7A402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605E492-8823-ADBE-2CBE-CD948B5B04F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60801B-35DE-443E-8F7A-C1BE7A63DE4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7581605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D9CF4F-8945-839A-9938-7D3AF8587FD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07C25C6-C7F9-3011-783A-0FFDAC519BB4}"/>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ABAD44B2-BBFC-D45A-A7DD-248FD688747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1C7FA72-7A8D-1498-58FA-D2446A75B74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60801B-35DE-443E-8F7A-C1BE7A63DE4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6772958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60801B-35DE-443E-8F7A-C1BE7A63DE4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2854708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60801B-35DE-443E-8F7A-C1BE7A63DE4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6730127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60801B-35DE-443E-8F7A-C1BE7A63DE4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2280039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0CD73B-AEB7-1544-93B7-421257329DC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28143660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8EF386-594E-7A1E-57FC-90144297E6BD}"/>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C9EEBC76-6F1F-22E8-0C5C-4F012F5AD681}"/>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08A5B8D5-066D-2173-A535-4647D30BBAD2}"/>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8491488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2"/>
          <p:cNvSpPr>
            <a:spLocks noGrp="1" noRot="1" noChangeAspect="1" noChangeArrowheads="1" noTextEdit="1"/>
          </p:cNvSpPr>
          <p:nvPr>
            <p:ph type="sldImg"/>
          </p:nvPr>
        </p:nvSpPr>
        <p:spPr>
          <a:xfrm>
            <a:off x="381000" y="685800"/>
            <a:ext cx="6096000" cy="3429000"/>
          </a:xfrm>
          <a:ln/>
        </p:spPr>
      </p:sp>
      <p:sp>
        <p:nvSpPr>
          <p:cNvPr id="63490" name="Rectangle 3"/>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677198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58631328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32C1DB-EE91-BA15-D5D9-578AAD3527D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C7BD45A-ACE5-F847-E9CD-729F759028C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C31CB20-5BEE-D328-680E-8C2D285D7BF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48610664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92506D-F73B-2BAC-E6F9-7C16D87DFED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FE53548-CFBE-46BC-43BC-0F0AB241F8D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9ED9DA4-4738-10B5-4723-1B7901D7C52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06117900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F45F88-1E7B-CA69-8F4D-157999877D9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FE91AF7-CABF-5533-4436-19CD1A0D024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1961CD3-99C0-91AF-0D24-A74BCB5A0733}"/>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04056078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a:extLst>
              <a:ext uri="{FF2B5EF4-FFF2-40B4-BE49-F238E27FC236}">
                <a16:creationId xmlns:a16="http://schemas.microsoft.com/office/drawing/2014/main" id="{13880D97-2086-6C63-A51E-B3B262DC9F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0" name="Notes Placeholder 2">
            <a:extLst>
              <a:ext uri="{FF2B5EF4-FFF2-40B4-BE49-F238E27FC236}">
                <a16:creationId xmlns:a16="http://schemas.microsoft.com/office/drawing/2014/main" id="{ECFB7597-BC13-532D-72BC-F8EB9A810B4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58371" name="Slide Number Placeholder 3">
            <a:extLst>
              <a:ext uri="{FF2B5EF4-FFF2-40B4-BE49-F238E27FC236}">
                <a16:creationId xmlns:a16="http://schemas.microsoft.com/office/drawing/2014/main" id="{5FD2D0B1-FBE0-67BE-CDD8-F1D6242DA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C9DFBBB8-6D9F-DA41-ABAA-B14A8036422B}" type="slidenum">
              <a:rPr kumimoji="0" lang="en-US" altLang="en-US" sz="1200" b="0" i="0" u="none" strike="noStrike" kern="1200" cap="none" spc="0" normalizeH="0" baseline="0" noProof="0" smtClean="0">
                <a:ln>
                  <a:noFill/>
                </a:ln>
                <a:solidFill>
                  <a:prstClr val="black"/>
                </a:solidFill>
                <a:effectLst/>
                <a:uLnTx/>
                <a:uFillTx/>
                <a:latin typeface="Arial" panose="020B060402020202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132</a:t>
            </a:fld>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Slide Image Placeholder 1">
            <a:extLst>
              <a:ext uri="{FF2B5EF4-FFF2-40B4-BE49-F238E27FC236}">
                <a16:creationId xmlns:a16="http://schemas.microsoft.com/office/drawing/2014/main" id="{E19C1F31-7759-353F-2DA2-EA351D2CE9F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4" name="Notes Placeholder 2">
            <a:extLst>
              <a:ext uri="{FF2B5EF4-FFF2-40B4-BE49-F238E27FC236}">
                <a16:creationId xmlns:a16="http://schemas.microsoft.com/office/drawing/2014/main" id="{33D9025B-380D-D6E7-D17E-81DEB74C74C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t>33 colon cancer patients (cohort 2)</a:t>
            </a:r>
          </a:p>
        </p:txBody>
      </p:sp>
      <p:sp>
        <p:nvSpPr>
          <p:cNvPr id="18435" name="Slide Number Placeholder 3">
            <a:extLst>
              <a:ext uri="{FF2B5EF4-FFF2-40B4-BE49-F238E27FC236}">
                <a16:creationId xmlns:a16="http://schemas.microsoft.com/office/drawing/2014/main" id="{CFC972FA-1A65-28C2-ACF7-C24FE4D755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DBC92DD7-0ABC-AA4C-9BF7-F5F5F532C390}"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133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Slide Image Placeholder 1">
            <a:extLst>
              <a:ext uri="{FF2B5EF4-FFF2-40B4-BE49-F238E27FC236}">
                <a16:creationId xmlns:a16="http://schemas.microsoft.com/office/drawing/2014/main" id="{75953EEA-B9FD-C5DF-816F-C9A79861A8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506" name="Notes Placeholder 2">
            <a:extLst>
              <a:ext uri="{FF2B5EF4-FFF2-40B4-BE49-F238E27FC236}">
                <a16:creationId xmlns:a16="http://schemas.microsoft.com/office/drawing/2014/main" id="{8B1CDDB7-FCBF-9B79-D00B-2F866F9AD7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t>Swimmer plot of clinical outcomes according to tumor type</a:t>
            </a:r>
          </a:p>
          <a:p>
            <a:r>
              <a:rPr lang="en-US" altLang="en-US"/>
              <a:t>Median time to cCR: 6 mos; median time to negative biopsy or ctDNA clearance was 1.5 mos</a:t>
            </a:r>
          </a:p>
          <a:p>
            <a:r>
              <a:rPr lang="en-US" altLang="en-US"/>
              <a:t>65% AE rate, most grade 1/2</a:t>
            </a:r>
          </a:p>
        </p:txBody>
      </p:sp>
      <p:sp>
        <p:nvSpPr>
          <p:cNvPr id="21507" name="Slide Number Placeholder 3">
            <a:extLst>
              <a:ext uri="{FF2B5EF4-FFF2-40B4-BE49-F238E27FC236}">
                <a16:creationId xmlns:a16="http://schemas.microsoft.com/office/drawing/2014/main" id="{A5D13BF2-9E15-F9C5-E3B5-10DFECDBE29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E7CCB36D-287F-1448-BFD9-BA92874D4EFF}" type="slidenum">
              <a:rPr kumimoji="0" lang="en-US" altLang="en-US" sz="1200" b="0" i="0" u="none" strike="noStrike" kern="1200" cap="none" spc="0" normalizeH="0" baseline="0" noProof="0" smtClean="0">
                <a:ln>
                  <a:noFill/>
                </a:ln>
                <a:solidFill>
                  <a:prstClr val="black"/>
                </a:solidFill>
                <a:effectLst/>
                <a:uLnTx/>
                <a:uFillTx/>
                <a:latin typeface="Arial" panose="020B060402020202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135</a:t>
            </a:fld>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Slide Image Placeholder 1">
            <a:extLst>
              <a:ext uri="{FF2B5EF4-FFF2-40B4-BE49-F238E27FC236}">
                <a16:creationId xmlns:a16="http://schemas.microsoft.com/office/drawing/2014/main" id="{2DD4B816-57ED-9CB9-1EA0-2050CAD36E6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842" name="Notes Placeholder 2">
            <a:extLst>
              <a:ext uri="{FF2B5EF4-FFF2-40B4-BE49-F238E27FC236}">
                <a16:creationId xmlns:a16="http://schemas.microsoft.com/office/drawing/2014/main" id="{915394A8-6435-2D44-D4A4-1C75605383B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t>Zanzalintinib inhibits kinases involved in multiple processes. </a:t>
            </a:r>
            <a:r>
              <a:rPr lang="en-US" altLang="en-US" b="1"/>
              <a:t> A)(A)</a:t>
            </a:r>
            <a:r>
              <a:rPr lang="en-US" altLang="en-US"/>
              <a:t> VEGFR, MET and TAM kinases are overexpressed in CRC and their activation by VEGF, HGF and GAS6, respectively, results in CRC angiogenesis, proliferation and metastasis [</a:t>
            </a:r>
            <a:r>
              <a:rPr lang="en-US" altLang="en-US" u="sng">
                <a:hlinkClick r:id="rId3"/>
              </a:rPr>
              <a:t>33</a:t>
            </a:r>
            <a:r>
              <a:rPr lang="en-US" altLang="en-US"/>
              <a:t>,</a:t>
            </a:r>
            <a:r>
              <a:rPr lang="en-US" altLang="en-US" u="sng">
                <a:hlinkClick r:id="rId4"/>
              </a:rPr>
              <a:t>47</a:t>
            </a:r>
            <a:r>
              <a:rPr lang="en-US" altLang="en-US"/>
              <a:t>,</a:t>
            </a:r>
            <a:r>
              <a:rPr lang="en-US" altLang="en-US" u="sng">
                <a:hlinkClick r:id="rId5"/>
              </a:rPr>
              <a:t>48</a:t>
            </a:r>
            <a:r>
              <a:rPr lang="en-US" altLang="en-US"/>
              <a:t>]. Under the hypoxic conditions of the tumor microenvironment, there is overproduction of the pro-angiogenic kinase VEGF, which promotes tumor vascularization [</a:t>
            </a:r>
            <a:r>
              <a:rPr lang="en-US" altLang="en-US" u="sng">
                <a:hlinkClick r:id="rId6"/>
              </a:rPr>
              <a:t>35</a:t>
            </a:r>
            <a:r>
              <a:rPr lang="en-US" altLang="en-US"/>
              <a:t>,</a:t>
            </a:r>
            <a:r>
              <a:rPr lang="en-US" altLang="en-US" u="sng">
                <a:hlinkClick r:id="rId4"/>
              </a:rPr>
              <a:t>47</a:t>
            </a:r>
            <a:r>
              <a:rPr lang="en-US" altLang="en-US"/>
              <a:t>]. </a:t>
            </a:r>
            <a:r>
              <a:rPr lang="en-US" altLang="en-US" b="1"/>
              <a:t>(B)</a:t>
            </a:r>
            <a:r>
              <a:rPr lang="en-US" altLang="en-US"/>
              <a:t> VEGFR, MET and the TAM kinases contribute to immunosuppression and tumor cell immune-evasion and survival [</a:t>
            </a:r>
            <a:r>
              <a:rPr lang="en-US" altLang="en-US" u="sng">
                <a:hlinkClick r:id="rId7"/>
              </a:rPr>
              <a:t>34</a:t>
            </a:r>
            <a:r>
              <a:rPr lang="en-US" altLang="en-US"/>
              <a:t>,</a:t>
            </a:r>
            <a:r>
              <a:rPr lang="en-US" altLang="en-US" u="sng">
                <a:hlinkClick r:id="rId8"/>
              </a:rPr>
              <a:t>38</a:t>
            </a:r>
            <a:r>
              <a:rPr lang="en-US" altLang="en-US"/>
              <a:t>,</a:t>
            </a:r>
            <a:r>
              <a:rPr lang="en-US" altLang="en-US" u="sng">
                <a:hlinkClick r:id="rId9"/>
              </a:rPr>
              <a:t>49–52</a:t>
            </a:r>
            <a:r>
              <a:rPr lang="en-US" altLang="en-US"/>
              <a:t>]. Dysregulation of these signaling pathways affects steps in the anti-tumor immune response and leads to increased expression of immunosuppressive checkpoints such as PD-1/PD-L1, which regulate T-cell function, proliferation of immunosuppressive immune cells such as Tregs and myeloid-derived suppressor cells and macrophage polarization to the anti-inflammatory M2 phenotype [</a:t>
            </a:r>
            <a:r>
              <a:rPr lang="en-US" altLang="en-US" u="sng">
                <a:hlinkClick r:id="rId7"/>
              </a:rPr>
              <a:t>34</a:t>
            </a:r>
            <a:r>
              <a:rPr lang="en-US" altLang="en-US"/>
              <a:t>,</a:t>
            </a:r>
            <a:r>
              <a:rPr lang="en-US" altLang="en-US" u="sng">
                <a:hlinkClick r:id="rId10"/>
              </a:rPr>
              <a:t>37</a:t>
            </a:r>
            <a:r>
              <a:rPr lang="en-US" altLang="en-US"/>
              <a:t>,</a:t>
            </a:r>
            <a:r>
              <a:rPr lang="en-US" altLang="en-US" u="sng">
                <a:hlinkClick r:id="rId11"/>
              </a:rPr>
              <a:t>41</a:t>
            </a:r>
            <a:r>
              <a:rPr lang="en-US" altLang="en-US"/>
              <a:t>,</a:t>
            </a:r>
            <a:r>
              <a:rPr lang="en-US" altLang="en-US" u="sng">
                <a:hlinkClick r:id="rId9"/>
              </a:rPr>
              <a:t>49</a:t>
            </a:r>
            <a:r>
              <a:rPr lang="en-US" altLang="en-US"/>
              <a:t>]. VEGFR, MET and TAM kinases are expressed on DCs and activation of these receptors can impair dendritic maturation and function, including T-cell activation in the lymph nodes [</a:t>
            </a:r>
            <a:r>
              <a:rPr lang="en-US" altLang="en-US" u="sng">
                <a:hlinkClick r:id="rId7"/>
              </a:rPr>
              <a:t>34</a:t>
            </a:r>
            <a:r>
              <a:rPr lang="en-US" altLang="en-US"/>
              <a:t>,</a:t>
            </a:r>
            <a:r>
              <a:rPr lang="en-US" altLang="en-US" u="sng">
                <a:hlinkClick r:id="rId11"/>
              </a:rPr>
              <a:t>41</a:t>
            </a:r>
            <a:r>
              <a:rPr lang="en-US" altLang="en-US"/>
              <a:t>,</a:t>
            </a:r>
            <a:r>
              <a:rPr lang="en-US" altLang="en-US" u="sng">
                <a:hlinkClick r:id="rId12"/>
              </a:rPr>
              <a:t>42</a:t>
            </a:r>
            <a:r>
              <a:rPr lang="en-US" altLang="en-US"/>
              <a:t>]. </a:t>
            </a:r>
            <a:r>
              <a:rPr lang="en-US" altLang="en-US" b="1"/>
              <a:t>(C)</a:t>
            </a:r>
            <a:r>
              <a:rPr lang="en-US" altLang="en-US"/>
              <a:t> Combining zanzalintinib with atezolizumab may overcome the immunosuppressive tumor microenvironment and immunotherapy resistance observed in patients with mCRC [</a:t>
            </a:r>
            <a:r>
              <a:rPr lang="en-US" altLang="en-US" u="sng">
                <a:hlinkClick r:id="rId13"/>
              </a:rPr>
              <a:t>53</a:t>
            </a:r>
            <a:r>
              <a:rPr lang="en-US" altLang="en-US"/>
              <a:t>]. Atezolizumab binds to PD-L1, leading to activation of cytotoxic T-cell activity and T-cell proliferation [</a:t>
            </a:r>
            <a:r>
              <a:rPr lang="en-US" altLang="en-US" u="sng">
                <a:hlinkClick r:id="rId14"/>
              </a:rPr>
              <a:t>54</a:t>
            </a:r>
            <a:r>
              <a:rPr lang="en-US" altLang="en-US"/>
              <a:t>]. By inhibiting VEGFR, MET and TAM kinases, zanzalintinib has the potential to facilitate the activity of atezolizumab by driving T-cell infiltration, dendritic cell maturation and M1 macrophage differentiation, and decreasing Tregs and myeloid-derived suppressor cells, which promotes an immunopermissive tumor microenvironment.</a:t>
            </a:r>
          </a:p>
        </p:txBody>
      </p:sp>
      <p:sp>
        <p:nvSpPr>
          <p:cNvPr id="35843" name="Slide Number Placeholder 3">
            <a:extLst>
              <a:ext uri="{FF2B5EF4-FFF2-40B4-BE49-F238E27FC236}">
                <a16:creationId xmlns:a16="http://schemas.microsoft.com/office/drawing/2014/main" id="{31368245-42A3-9EDF-4801-1412E3FCE51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52151EA1-0792-F848-9219-2968B02AB794}" type="slidenum">
              <a:rPr kumimoji="0" lang="en-US" altLang="en-US" sz="1200" b="0" i="0" u="none" strike="noStrike" kern="1200" cap="none" spc="0" normalizeH="0" baseline="0" noProof="0" smtClean="0">
                <a:ln>
                  <a:noFill/>
                </a:ln>
                <a:solidFill>
                  <a:prstClr val="black"/>
                </a:solidFill>
                <a:effectLst/>
                <a:uLnTx/>
                <a:uFillTx/>
                <a:latin typeface="Arial" panose="020B060402020202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149</a:t>
            </a:fld>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Slide Image Placeholder 1">
            <a:extLst>
              <a:ext uri="{FF2B5EF4-FFF2-40B4-BE49-F238E27FC236}">
                <a16:creationId xmlns:a16="http://schemas.microsoft.com/office/drawing/2014/main" id="{4549979B-FA3E-BC3D-2847-E532B80F70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4" name="Notes Placeholder 2">
            <a:extLst>
              <a:ext uri="{FF2B5EF4-FFF2-40B4-BE49-F238E27FC236}">
                <a16:creationId xmlns:a16="http://schemas.microsoft.com/office/drawing/2014/main" id="{E96EC569-BFD2-9E96-803F-6B598A2B4D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t>PDUFA date 12/3/26</a:t>
            </a:r>
          </a:p>
        </p:txBody>
      </p:sp>
      <p:sp>
        <p:nvSpPr>
          <p:cNvPr id="44035" name="Slide Number Placeholder 3">
            <a:extLst>
              <a:ext uri="{FF2B5EF4-FFF2-40B4-BE49-F238E27FC236}">
                <a16:creationId xmlns:a16="http://schemas.microsoft.com/office/drawing/2014/main" id="{48F3B574-9019-6CAD-277E-40D39CE4175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109DB28E-E7A0-C24C-BAEE-5ACBE7CA1CA8}" type="slidenum">
              <a:rPr kumimoji="0" lang="en-US" altLang="en-US" sz="1200" b="0" i="0" u="none" strike="noStrike" kern="1200" cap="none" spc="0" normalizeH="0" baseline="0" noProof="0" smtClean="0">
                <a:ln>
                  <a:noFill/>
                </a:ln>
                <a:solidFill>
                  <a:prstClr val="black"/>
                </a:solidFill>
                <a:effectLst/>
                <a:uLnTx/>
                <a:uFillTx/>
                <a:latin typeface="Arial" panose="020B060402020202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156</a:t>
            </a:fld>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6E4406-A3BB-D3F8-E7C4-F800BF0B69AC}"/>
            </a:ext>
          </a:extLst>
        </p:cNvPr>
        <p:cNvGrpSpPr/>
        <p:nvPr/>
      </p:nvGrpSpPr>
      <p:grpSpPr>
        <a:xfrm>
          <a:off x="0" y="0"/>
          <a:ext cx="0" cy="0"/>
          <a:chOff x="0" y="0"/>
          <a:chExt cx="0" cy="0"/>
        </a:xfrm>
      </p:grpSpPr>
      <p:sp>
        <p:nvSpPr>
          <p:cNvPr id="93185" name="Rectangle 2">
            <a:extLst>
              <a:ext uri="{FF2B5EF4-FFF2-40B4-BE49-F238E27FC236}">
                <a16:creationId xmlns:a16="http://schemas.microsoft.com/office/drawing/2014/main" id="{D4F15B49-A4BB-3375-88B1-2B8A372B42E5}"/>
              </a:ext>
            </a:extLst>
          </p:cNvPr>
          <p:cNvSpPr>
            <a:spLocks noGrp="1" noRot="1" noChangeAspect="1" noChangeArrowheads="1" noTextEdit="1"/>
          </p:cNvSpPr>
          <p:nvPr>
            <p:ph type="sldImg"/>
          </p:nvPr>
        </p:nvSpPr>
        <p:spPr>
          <a:xfrm>
            <a:off x="381000" y="685800"/>
            <a:ext cx="6096000" cy="3429000"/>
          </a:xfrm>
          <a:ln/>
        </p:spPr>
      </p:sp>
      <p:sp>
        <p:nvSpPr>
          <p:cNvPr id="93186" name="Rectangle 3">
            <a:extLst>
              <a:ext uri="{FF2B5EF4-FFF2-40B4-BE49-F238E27FC236}">
                <a16:creationId xmlns:a16="http://schemas.microsoft.com/office/drawing/2014/main" id="{D175AA29-4700-8E0C-24AD-96AE164148AD}"/>
              </a:ext>
            </a:extLst>
          </p:cNvPr>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0"/>
              </a:spcBef>
            </a:pPr>
            <a:endParaRPr lang="en-US" sz="2000" i="1">
              <a:latin typeface="Arial" charset="0"/>
              <a:ea typeface="ＭＳ Ｐゴシック" charset="0"/>
              <a:cs typeface="ＭＳ Ｐゴシック" charset="0"/>
            </a:endParaRPr>
          </a:p>
        </p:txBody>
      </p:sp>
    </p:spTree>
    <p:extLst>
      <p:ext uri="{BB962C8B-B14F-4D97-AF65-F5344CB8AC3E}">
        <p14:creationId xmlns:p14="http://schemas.microsoft.com/office/powerpoint/2010/main" val="28748281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
          <p:cNvSpPr>
            <a:spLocks noGrp="1" noRot="1" noChangeAspect="1" noChangeArrowheads="1" noTextEdit="1"/>
          </p:cNvSpPr>
          <p:nvPr>
            <p:ph type="sldImg"/>
          </p:nvPr>
        </p:nvSpPr>
        <p:spPr>
          <a:xfrm>
            <a:off x="381000" y="685800"/>
            <a:ext cx="6096000" cy="3429000"/>
          </a:xfrm>
          <a:ln/>
        </p:spPr>
      </p:sp>
      <p:sp>
        <p:nvSpPr>
          <p:cNvPr id="8704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1648487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6B6E87-905D-DCC5-F1A6-C95FE58C3BE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53732F-EC2F-F1A2-07B8-9F622B838B6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3247D45-C886-0327-F93F-81C99BEBFB88}"/>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06081559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6609101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7471552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3948034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2436239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325553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5404426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7964549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9826833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55" rtl="0" eaLnBrk="1" fontAlgn="auto" latinLnBrk="0" hangingPunct="1">
              <a:lnSpc>
                <a:spcPct val="100000"/>
              </a:lnSpc>
              <a:spcBef>
                <a:spcPts val="0"/>
              </a:spcBef>
              <a:spcAft>
                <a:spcPts val="0"/>
              </a:spcAft>
              <a:buClrTx/>
              <a:buSzTx/>
              <a:buFontTx/>
              <a:buNone/>
              <a:tabLst/>
              <a:defRPr/>
            </a:pPr>
            <a:fld id="{7F04E4F9-E31A-4B6B-BEAE-0261C8FFBA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55" rtl="0" eaLnBrk="1" fontAlgn="auto" latinLnBrk="0" hangingPunct="1">
                <a:lnSpc>
                  <a:spcPct val="100000"/>
                </a:lnSpc>
                <a:spcBef>
                  <a:spcPts val="0"/>
                </a:spcBef>
                <a:spcAft>
                  <a:spcPts val="0"/>
                </a:spcAft>
                <a:buClrTx/>
                <a:buSzTx/>
                <a:buFontTx/>
                <a:buNone/>
                <a:tabLst/>
                <a:defRPr/>
              </a:pPr>
              <a:t>168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4560136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35.png"/><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42.svg"/><Relationship Id="rId2" Type="http://schemas.openxmlformats.org/officeDocument/2006/relationships/image" Target="../media/image41.png"/><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43.png"/><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49.png"/><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51.png"/><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53.png"/><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5.png"/><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58.svg"/><Relationship Id="rId2" Type="http://schemas.openxmlformats.org/officeDocument/2006/relationships/image" Target="../media/image57.png"/><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60.svg"/><Relationship Id="rId2" Type="http://schemas.openxmlformats.org/officeDocument/2006/relationships/image" Target="../media/image59.png"/><Relationship Id="rId1" Type="http://schemas.openxmlformats.org/officeDocument/2006/relationships/slideMaster" Target="../slideMasters/slideMaster9.xml"/><Relationship Id="rId5" Type="http://schemas.openxmlformats.org/officeDocument/2006/relationships/image" Target="../media/image36.svg"/><Relationship Id="rId4" Type="http://schemas.openxmlformats.org/officeDocument/2006/relationships/image" Target="../media/image35.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60.svg"/><Relationship Id="rId2" Type="http://schemas.openxmlformats.org/officeDocument/2006/relationships/image" Target="../media/image59.png"/><Relationship Id="rId1" Type="http://schemas.openxmlformats.org/officeDocument/2006/relationships/slideMaster" Target="../slideMasters/slideMaster9.xml"/><Relationship Id="rId5" Type="http://schemas.openxmlformats.org/officeDocument/2006/relationships/image" Target="../media/image34.svg"/><Relationship Id="rId4" Type="http://schemas.openxmlformats.org/officeDocument/2006/relationships/image" Target="../media/image33.png"/></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60.svg"/><Relationship Id="rId2" Type="http://schemas.openxmlformats.org/officeDocument/2006/relationships/image" Target="../media/image59.png"/><Relationship Id="rId1" Type="http://schemas.openxmlformats.org/officeDocument/2006/relationships/slideMaster" Target="../slideMasters/slideMaster9.xml"/><Relationship Id="rId5" Type="http://schemas.openxmlformats.org/officeDocument/2006/relationships/image" Target="../media/image38.svg"/><Relationship Id="rId4" Type="http://schemas.openxmlformats.org/officeDocument/2006/relationships/image" Target="../media/image37.pn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60.svg"/><Relationship Id="rId2" Type="http://schemas.openxmlformats.org/officeDocument/2006/relationships/image" Target="../media/image59.png"/><Relationship Id="rId1" Type="http://schemas.openxmlformats.org/officeDocument/2006/relationships/slideMaster" Target="../slideMasters/slideMaster9.xml"/><Relationship Id="rId5" Type="http://schemas.openxmlformats.org/officeDocument/2006/relationships/image" Target="../media/image40.svg"/><Relationship Id="rId4" Type="http://schemas.openxmlformats.org/officeDocument/2006/relationships/image" Target="../media/image39.png"/></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60.svg"/><Relationship Id="rId2" Type="http://schemas.openxmlformats.org/officeDocument/2006/relationships/image" Target="../media/image59.png"/><Relationship Id="rId1" Type="http://schemas.openxmlformats.org/officeDocument/2006/relationships/slideMaster" Target="../slideMasters/slideMaster9.xml"/><Relationship Id="rId5" Type="http://schemas.openxmlformats.org/officeDocument/2006/relationships/image" Target="../media/image42.svg"/><Relationship Id="rId4" Type="http://schemas.openxmlformats.org/officeDocument/2006/relationships/image" Target="../media/image41.png"/></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60.svg"/><Relationship Id="rId2" Type="http://schemas.openxmlformats.org/officeDocument/2006/relationships/image" Target="../media/image59.png"/><Relationship Id="rId1" Type="http://schemas.openxmlformats.org/officeDocument/2006/relationships/slideMaster" Target="../slideMasters/slideMaster9.xml"/><Relationship Id="rId5" Type="http://schemas.openxmlformats.org/officeDocument/2006/relationships/image" Target="../media/image44.svg"/><Relationship Id="rId4" Type="http://schemas.openxmlformats.org/officeDocument/2006/relationships/image" Target="../media/image43.png"/></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60.svg"/><Relationship Id="rId2" Type="http://schemas.openxmlformats.org/officeDocument/2006/relationships/image" Target="../media/image59.png"/><Relationship Id="rId1" Type="http://schemas.openxmlformats.org/officeDocument/2006/relationships/slideMaster" Target="../slideMasters/slideMaster9.xml"/><Relationship Id="rId5" Type="http://schemas.openxmlformats.org/officeDocument/2006/relationships/image" Target="../media/image46.svg"/><Relationship Id="rId4" Type="http://schemas.openxmlformats.org/officeDocument/2006/relationships/image" Target="../media/image45.png"/></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63.png"/><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66.svg"/><Relationship Id="rId2" Type="http://schemas.openxmlformats.org/officeDocument/2006/relationships/image" Target="../media/image65.png"/><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60.svg"/><Relationship Id="rId2" Type="http://schemas.openxmlformats.org/officeDocument/2006/relationships/image" Target="../media/image59.png"/><Relationship Id="rId1" Type="http://schemas.openxmlformats.org/officeDocument/2006/relationships/slideMaster" Target="../slideMasters/slideMaster9.xml"/><Relationship Id="rId5" Type="http://schemas.openxmlformats.org/officeDocument/2006/relationships/image" Target="../media/image70.svg"/><Relationship Id="rId4" Type="http://schemas.openxmlformats.org/officeDocument/2006/relationships/image" Target="../media/image69.png"/></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70.svg"/><Relationship Id="rId2" Type="http://schemas.openxmlformats.org/officeDocument/2006/relationships/image" Target="../media/image69.png"/><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71.png"/><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74.svg"/><Relationship Id="rId2" Type="http://schemas.openxmlformats.org/officeDocument/2006/relationships/image" Target="../media/image73.png"/><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60.svg"/><Relationship Id="rId2" Type="http://schemas.openxmlformats.org/officeDocument/2006/relationships/image" Target="../media/image59.png"/><Relationship Id="rId1" Type="http://schemas.openxmlformats.org/officeDocument/2006/relationships/slideMaster" Target="../slideMasters/slideMaster9.xml"/><Relationship Id="rId5" Type="http://schemas.openxmlformats.org/officeDocument/2006/relationships/image" Target="../media/image74.svg"/><Relationship Id="rId4" Type="http://schemas.openxmlformats.org/officeDocument/2006/relationships/image" Target="../media/image73.png"/></Relationships>
</file>

<file path=ppt/slideLayouts/_rels/slideLayout13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9.xml"/><Relationship Id="rId1" Type="http://schemas.openxmlformats.org/officeDocument/2006/relationships/tags" Target="../tags/tag3.xml"/><Relationship Id="rId4" Type="http://schemas.openxmlformats.org/officeDocument/2006/relationships/image" Target="../media/image75.emf"/></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9.xml"/><Relationship Id="rId1" Type="http://schemas.openxmlformats.org/officeDocument/2006/relationships/tags" Target="../tags/tag4.xml"/><Relationship Id="rId4" Type="http://schemas.openxmlformats.org/officeDocument/2006/relationships/image" Target="../media/image75.emf"/></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9.xml"/><Relationship Id="rId1" Type="http://schemas.openxmlformats.org/officeDocument/2006/relationships/tags" Target="../tags/tag5.xml"/><Relationship Id="rId4" Type="http://schemas.openxmlformats.org/officeDocument/2006/relationships/image" Target="../media/image75.emf"/></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jpeg"/><Relationship Id="rId1" Type="http://schemas.openxmlformats.org/officeDocument/2006/relationships/slideMaster" Target="../slideMasters/slideMaster11.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jpeg"/><Relationship Id="rId1" Type="http://schemas.openxmlformats.org/officeDocument/2006/relationships/slideMaster" Target="../slideMasters/slideMaster11.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7.jpeg"/><Relationship Id="rId1" Type="http://schemas.openxmlformats.org/officeDocument/2006/relationships/slideMaster" Target="../slideMasters/slideMaster1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7.jpeg"/><Relationship Id="rId1" Type="http://schemas.openxmlformats.org/officeDocument/2006/relationships/slideMaster" Target="../slideMasters/slideMaster11.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jpeg"/><Relationship Id="rId1" Type="http://schemas.openxmlformats.org/officeDocument/2006/relationships/slideMaster" Target="../slideMasters/slideMaster11.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jpeg"/><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1.png"/><Relationship Id="rId1" Type="http://schemas.openxmlformats.org/officeDocument/2006/relationships/slideMaster" Target="../slideMasters/slideMaster11.xml"/><Relationship Id="rId5" Type="http://schemas.openxmlformats.org/officeDocument/2006/relationships/image" Target="../media/image83.png"/><Relationship Id="rId4" Type="http://schemas.openxmlformats.org/officeDocument/2006/relationships/image" Target="../media/image82.jpeg"/></Relationships>
</file>

<file path=ppt/slideLayouts/_rels/slideLayout16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81.png"/><Relationship Id="rId1" Type="http://schemas.openxmlformats.org/officeDocument/2006/relationships/slideMaster" Target="../slideMasters/slideMaster11.xml"/><Relationship Id="rId4" Type="http://schemas.openxmlformats.org/officeDocument/2006/relationships/image" Target="../media/image82.jpe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8.png"/><Relationship Id="rId1" Type="http://schemas.openxmlformats.org/officeDocument/2006/relationships/slideMaster" Target="../slideMasters/slideMaster11.xml"/><Relationship Id="rId5" Type="http://schemas.microsoft.com/office/2007/relationships/hdphoto" Target="../media/hdphoto4.wdp"/><Relationship Id="rId4" Type="http://schemas.openxmlformats.org/officeDocument/2006/relationships/image" Target="../media/image85.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81.png"/><Relationship Id="rId1" Type="http://schemas.openxmlformats.org/officeDocument/2006/relationships/slideMaster" Target="../slideMasters/slideMaster11.xml"/><Relationship Id="rId5" Type="http://schemas.openxmlformats.org/officeDocument/2006/relationships/image" Target="../media/image83.png"/><Relationship Id="rId4" Type="http://schemas.openxmlformats.org/officeDocument/2006/relationships/image" Target="../media/image82.jpeg"/></Relationships>
</file>

<file path=ppt/slideLayouts/_rels/slideLayout173.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81.png"/><Relationship Id="rId1" Type="http://schemas.openxmlformats.org/officeDocument/2006/relationships/slideMaster" Target="../slideMasters/slideMaster11.xml"/><Relationship Id="rId4" Type="http://schemas.openxmlformats.org/officeDocument/2006/relationships/image" Target="../media/image82.jpeg"/></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87.emf"/><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1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90.svg"/><Relationship Id="rId2" Type="http://schemas.openxmlformats.org/officeDocument/2006/relationships/image" Target="../media/image89.png"/><Relationship Id="rId1" Type="http://schemas.openxmlformats.org/officeDocument/2006/relationships/slideMaster" Target="../slideMasters/slideMaster1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2.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91.jpg"/><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1.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slide" Target="../slides/slide122.xml"/><Relationship Id="rId1" Type="http://schemas.openxmlformats.org/officeDocument/2006/relationships/slideMaster" Target="../slideMasters/slideMaster14.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Master" Target="../slideMasters/slideMaster14.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slide" Target="../slides/slide122.xml"/><Relationship Id="rId1" Type="http://schemas.openxmlformats.org/officeDocument/2006/relationships/slideMaster" Target="../slideMasters/slideMaster14.xml"/><Relationship Id="rId4" Type="http://schemas.openxmlformats.org/officeDocument/2006/relationships/image" Target="../media/image95.svg"/></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8.xml"/></Relationships>
</file>

<file path=ppt/slideLayouts/_rels/slideLayout229.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10.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96.jpg"/><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97.jpg"/><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97.jpg"/><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2" Type="http://schemas.openxmlformats.org/officeDocument/2006/relationships/slideMaster" Target="../slideMasters/slideMaster15.xml"/><Relationship Id="rId1" Type="http://schemas.openxmlformats.org/officeDocument/2006/relationships/tags" Target="../tags/tag11.xml"/></Relationships>
</file>

<file path=ppt/slideLayouts/_rels/slideLayout235.xml.rels><?xml version="1.0" encoding="UTF-8" standalone="yes"?>
<Relationships xmlns="http://schemas.openxmlformats.org/package/2006/relationships"><Relationship Id="rId2" Type="http://schemas.openxmlformats.org/officeDocument/2006/relationships/slideMaster" Target="../slideMasters/slideMaster15.xml"/><Relationship Id="rId1" Type="http://schemas.openxmlformats.org/officeDocument/2006/relationships/tags" Target="../tags/tag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87.emf"/><Relationship Id="rId1" Type="http://schemas.openxmlformats.org/officeDocument/2006/relationships/slideMaster" Target="../slideMasters/slideMaster1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1.xml.rels><?xml version="1.0" encoding="UTF-8" standalone="yes"?>
<Relationships xmlns="http://schemas.openxmlformats.org/package/2006/relationships"><Relationship Id="rId2" Type="http://schemas.openxmlformats.org/officeDocument/2006/relationships/slideMaster" Target="../slideMasters/slideMaster19.xml"/><Relationship Id="rId1" Type="http://schemas.openxmlformats.org/officeDocument/2006/relationships/tags" Target="../tags/tag1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3.xml.rels><?xml version="1.0" encoding="UTF-8" standalone="yes"?>
<Relationships xmlns="http://schemas.openxmlformats.org/package/2006/relationships"><Relationship Id="rId2" Type="http://schemas.openxmlformats.org/officeDocument/2006/relationships/slideMaster" Target="../slideMasters/slideMaster19.xml"/><Relationship Id="rId1" Type="http://schemas.openxmlformats.org/officeDocument/2006/relationships/tags" Target="../tags/tag1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2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png"/><Relationship Id="rId1" Type="http://schemas.openxmlformats.org/officeDocument/2006/relationships/slideMaster" Target="../slideMasters/slideMaster23.xml"/></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23.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5.png"/><Relationship Id="rId1" Type="http://schemas.openxmlformats.org/officeDocument/2006/relationships/slideMaster" Target="../slideMasters/slideMaster2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6.png"/><Relationship Id="rId1" Type="http://schemas.openxmlformats.org/officeDocument/2006/relationships/slideMaster" Target="../slideMasters/slideMaster23.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7.png"/><Relationship Id="rId1" Type="http://schemas.openxmlformats.org/officeDocument/2006/relationships/slideMaster" Target="../slideMasters/slideMaster23.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28.jpeg"/><Relationship Id="rId1" Type="http://schemas.openxmlformats.org/officeDocument/2006/relationships/slideMaster" Target="../slideMasters/slideMaster23.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23.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3.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1.png"/><Relationship Id="rId1" Type="http://schemas.openxmlformats.org/officeDocument/2006/relationships/slideMaster" Target="../slideMasters/slideMaster23.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102.png"/><Relationship Id="rId1" Type="http://schemas.openxmlformats.org/officeDocument/2006/relationships/slideMaster" Target="../slideMasters/slideMaster23.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6.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8.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jpg"/><Relationship Id="rId1" Type="http://schemas.openxmlformats.org/officeDocument/2006/relationships/slideMaster" Target="../slideMasters/slideMaster6.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8.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2.jpeg"/><Relationship Id="rId1" Type="http://schemas.openxmlformats.org/officeDocument/2006/relationships/slideMaster" Target="../slideMasters/slideMaster6.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8.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3.jpeg"/><Relationship Id="rId1" Type="http://schemas.openxmlformats.org/officeDocument/2006/relationships/slideMaster" Target="../slideMasters/slideMaster6.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8.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4.jpeg"/><Relationship Id="rId1" Type="http://schemas.openxmlformats.org/officeDocument/2006/relationships/slideMaster" Target="../slideMasters/slideMaster6.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8.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jpeg"/><Relationship Id="rId1" Type="http://schemas.openxmlformats.org/officeDocument/2006/relationships/slideMaster" Target="../slideMasters/slideMaster6.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8.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6.jpg"/><Relationship Id="rId1" Type="http://schemas.openxmlformats.org/officeDocument/2006/relationships/slideMaster" Target="../slideMasters/slideMaster6.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8.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6.xml"/><Relationship Id="rId5" Type="http://schemas.openxmlformats.org/officeDocument/2006/relationships/image" Target="../media/image10.emf"/><Relationship Id="rId4" Type="http://schemas.openxmlformats.org/officeDocument/2006/relationships/image" Target="../media/image9.emf"/></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7.png"/><Relationship Id="rId1" Type="http://schemas.openxmlformats.org/officeDocument/2006/relationships/slideMaster" Target="../slideMasters/slideMaster6.xml"/><Relationship Id="rId4" Type="http://schemas.openxmlformats.org/officeDocument/2006/relationships/image" Target="../media/image18.emf"/></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9.emf"/></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png"/><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5.png"/><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6.png"/><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28.jpeg"/><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2399070"/>
            <a:ext cx="9144000" cy="2123615"/>
          </a:xfrm>
        </p:spPr>
        <p:txBody>
          <a:bodyPr anchor="ctr">
            <a:normAutofit/>
          </a:bodyPr>
          <a:lstStyle>
            <a:lvl1pPr algn="ctr">
              <a:defRPr sz="3600"/>
            </a:lvl1pPr>
          </a:lstStyle>
          <a:p>
            <a:r>
              <a:rPr lang="en-US" dirty="0"/>
              <a:t>Click to edit Master title style</a:t>
            </a:r>
          </a:p>
        </p:txBody>
      </p:sp>
      <p:sp>
        <p:nvSpPr>
          <p:cNvPr id="3" name="Subtitle 2"/>
          <p:cNvSpPr>
            <a:spLocks noGrp="1"/>
          </p:cNvSpPr>
          <p:nvPr>
            <p:ph type="subTitle" idx="1"/>
          </p:nvPr>
        </p:nvSpPr>
        <p:spPr>
          <a:xfrm>
            <a:off x="1524000" y="4614761"/>
            <a:ext cx="9144000" cy="1655762"/>
          </a:xfrm>
        </p:spPr>
        <p:txBody>
          <a:bodyPr anchor="t">
            <a:normAutofit/>
          </a:bodyPr>
          <a:lstStyle>
            <a:lvl1pPr marL="0" indent="0" algn="ctr">
              <a:buNone/>
              <a:defRPr sz="3200">
                <a:solidFill>
                  <a:srgbClr val="50515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9469839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9911363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sp>
        <p:nvSpPr>
          <p:cNvPr id="2" name="Title Placeholder 15">
            <a:extLst>
              <a:ext uri="{FF2B5EF4-FFF2-40B4-BE49-F238E27FC236}">
                <a16:creationId xmlns:a16="http://schemas.microsoft.com/office/drawing/2014/main" id="{BCF25F47-E9B6-1B4D-5C54-3447F075A1C5}"/>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p>
            <a:r>
              <a:rPr lang="en-US"/>
              <a:t>Title Placement</a:t>
            </a:r>
          </a:p>
        </p:txBody>
      </p:sp>
      <p:sp>
        <p:nvSpPr>
          <p:cNvPr id="5" name="Text Placeholder 17">
            <a:extLst>
              <a:ext uri="{FF2B5EF4-FFF2-40B4-BE49-F238E27FC236}">
                <a16:creationId xmlns:a16="http://schemas.microsoft.com/office/drawing/2014/main" id="{48F2343F-77EF-3916-E13C-5544B4783E66}"/>
              </a:ext>
            </a:extLst>
          </p:cNvPr>
          <p:cNvSpPr>
            <a:spLocks noGrp="1"/>
          </p:cNvSpPr>
          <p:nvPr>
            <p:ph idx="1"/>
          </p:nvPr>
        </p:nvSpPr>
        <p:spPr>
          <a:xfrm>
            <a:off x="430212"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17">
            <a:extLst>
              <a:ext uri="{FF2B5EF4-FFF2-40B4-BE49-F238E27FC236}">
                <a16:creationId xmlns:a16="http://schemas.microsoft.com/office/drawing/2014/main" id="{FF08CE58-E46C-6220-7A90-24B7B2882F3F}"/>
              </a:ext>
            </a:extLst>
          </p:cNvPr>
          <p:cNvSpPr>
            <a:spLocks noGrp="1"/>
          </p:cNvSpPr>
          <p:nvPr>
            <p:ph idx="10"/>
          </p:nvPr>
        </p:nvSpPr>
        <p:spPr>
          <a:xfrm>
            <a:off x="8146858"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17">
            <a:extLst>
              <a:ext uri="{FF2B5EF4-FFF2-40B4-BE49-F238E27FC236}">
                <a16:creationId xmlns:a16="http://schemas.microsoft.com/office/drawing/2014/main" id="{C9C5FAAB-F57A-7162-0586-566460B3E318}"/>
              </a:ext>
            </a:extLst>
          </p:cNvPr>
          <p:cNvSpPr>
            <a:spLocks noGrp="1"/>
          </p:cNvSpPr>
          <p:nvPr>
            <p:ph idx="11"/>
          </p:nvPr>
        </p:nvSpPr>
        <p:spPr>
          <a:xfrm>
            <a:off x="4288535"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268857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Headshot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CA3867-6EAC-C7DE-F5C9-19D7B3589481}"/>
              </a:ext>
            </a:extLst>
          </p:cNvPr>
          <p:cNvSpPr>
            <a:spLocks noGrp="1"/>
          </p:cNvSpPr>
          <p:nvPr>
            <p:ph type="title"/>
          </p:nvPr>
        </p:nvSpPr>
        <p:spPr/>
        <p:txBody>
          <a:bodyPr/>
          <a:lstStyle/>
          <a:p>
            <a:r>
              <a:rPr lang="en-US"/>
              <a:t>Click to edit Master title style</a:t>
            </a:r>
          </a:p>
        </p:txBody>
      </p:sp>
      <p:sp>
        <p:nvSpPr>
          <p:cNvPr id="7" name="Picture Placeholder 6">
            <a:extLst>
              <a:ext uri="{FF2B5EF4-FFF2-40B4-BE49-F238E27FC236}">
                <a16:creationId xmlns:a16="http://schemas.microsoft.com/office/drawing/2014/main" id="{59267120-08F9-1447-12AA-469174A950FC}"/>
              </a:ext>
            </a:extLst>
          </p:cNvPr>
          <p:cNvSpPr>
            <a:spLocks noGrp="1"/>
          </p:cNvSpPr>
          <p:nvPr>
            <p:ph type="pic" sz="quarter" idx="10"/>
          </p:nvPr>
        </p:nvSpPr>
        <p:spPr>
          <a:xfrm>
            <a:off x="421340" y="1338805"/>
            <a:ext cx="1406396" cy="1404395"/>
          </a:xfrm>
          <a:prstGeom prst="ellipse">
            <a:avLst/>
          </a:prstGeom>
        </p:spPr>
        <p:txBody>
          <a:bodyPr/>
          <a:lstStyle>
            <a:lvl1pPr algn="ctr">
              <a:defRPr sz="1200"/>
            </a:lvl1pPr>
          </a:lstStyle>
          <a:p>
            <a:r>
              <a:rPr lang="en-US"/>
              <a:t>Click icon to add picture</a:t>
            </a:r>
          </a:p>
        </p:txBody>
      </p:sp>
      <p:sp>
        <p:nvSpPr>
          <p:cNvPr id="9" name="Text Placeholder 8">
            <a:extLst>
              <a:ext uri="{FF2B5EF4-FFF2-40B4-BE49-F238E27FC236}">
                <a16:creationId xmlns:a16="http://schemas.microsoft.com/office/drawing/2014/main" id="{79B3A7FD-003F-4246-E347-5B415FF8F37C}"/>
              </a:ext>
            </a:extLst>
          </p:cNvPr>
          <p:cNvSpPr>
            <a:spLocks noGrp="1"/>
          </p:cNvSpPr>
          <p:nvPr>
            <p:ph type="body" sz="quarter" idx="11" hasCustomPrompt="1"/>
          </p:nvPr>
        </p:nvSpPr>
        <p:spPr>
          <a:xfrm>
            <a:off x="1961214" y="1549942"/>
            <a:ext cx="2207709" cy="245404"/>
          </a:xfrm>
        </p:spPr>
        <p:txBody>
          <a:bodyPr/>
          <a:lstStyle>
            <a:lvl1pPr>
              <a:defRPr sz="1100"/>
            </a:lvl1pPr>
          </a:lstStyle>
          <a:p>
            <a:pPr lvl="0"/>
            <a:r>
              <a:rPr lang="en-US"/>
              <a:t>Click to edit name</a:t>
            </a:r>
          </a:p>
        </p:txBody>
      </p:sp>
      <p:sp>
        <p:nvSpPr>
          <p:cNvPr id="11" name="Text Placeholder 8">
            <a:extLst>
              <a:ext uri="{FF2B5EF4-FFF2-40B4-BE49-F238E27FC236}">
                <a16:creationId xmlns:a16="http://schemas.microsoft.com/office/drawing/2014/main" id="{53716E18-E44C-DE33-5ADB-8C8E3F2139C0}"/>
              </a:ext>
            </a:extLst>
          </p:cNvPr>
          <p:cNvSpPr>
            <a:spLocks noGrp="1"/>
          </p:cNvSpPr>
          <p:nvPr>
            <p:ph type="body" sz="quarter" idx="12" hasCustomPrompt="1"/>
          </p:nvPr>
        </p:nvSpPr>
        <p:spPr>
          <a:xfrm>
            <a:off x="1961214" y="1762786"/>
            <a:ext cx="2207709" cy="458250"/>
          </a:xfrm>
        </p:spPr>
        <p:txBody>
          <a:bodyPr/>
          <a:lstStyle>
            <a:lvl1pPr>
              <a:spcBef>
                <a:spcPts val="400"/>
              </a:spcBef>
              <a:defRPr sz="1100" b="0"/>
            </a:lvl1pPr>
          </a:lstStyle>
          <a:p>
            <a:pPr lvl="0"/>
            <a:r>
              <a:rPr lang="en-US"/>
              <a:t>Click to edit title</a:t>
            </a:r>
          </a:p>
        </p:txBody>
      </p:sp>
      <p:sp>
        <p:nvSpPr>
          <p:cNvPr id="12" name="Picture Placeholder 6">
            <a:extLst>
              <a:ext uri="{FF2B5EF4-FFF2-40B4-BE49-F238E27FC236}">
                <a16:creationId xmlns:a16="http://schemas.microsoft.com/office/drawing/2014/main" id="{88B48C2C-4B58-3A9C-8BDF-83D98B21FD02}"/>
              </a:ext>
            </a:extLst>
          </p:cNvPr>
          <p:cNvSpPr>
            <a:spLocks noGrp="1"/>
          </p:cNvSpPr>
          <p:nvPr>
            <p:ph type="pic" sz="quarter" idx="13"/>
          </p:nvPr>
        </p:nvSpPr>
        <p:spPr>
          <a:xfrm>
            <a:off x="421340" y="2978034"/>
            <a:ext cx="1406396" cy="1404395"/>
          </a:xfrm>
          <a:prstGeom prst="ellipse">
            <a:avLst/>
          </a:prstGeom>
        </p:spPr>
        <p:txBody>
          <a:bodyPr/>
          <a:lstStyle>
            <a:lvl1pPr algn="ctr">
              <a:defRPr sz="1200"/>
            </a:lvl1pPr>
          </a:lstStyle>
          <a:p>
            <a:r>
              <a:rPr lang="en-US"/>
              <a:t>Click icon to add picture</a:t>
            </a:r>
          </a:p>
        </p:txBody>
      </p:sp>
      <p:sp>
        <p:nvSpPr>
          <p:cNvPr id="13" name="Text Placeholder 8">
            <a:extLst>
              <a:ext uri="{FF2B5EF4-FFF2-40B4-BE49-F238E27FC236}">
                <a16:creationId xmlns:a16="http://schemas.microsoft.com/office/drawing/2014/main" id="{16EFEC34-D23E-F123-E7AC-CC2AB1143B0A}"/>
              </a:ext>
            </a:extLst>
          </p:cNvPr>
          <p:cNvSpPr>
            <a:spLocks noGrp="1"/>
          </p:cNvSpPr>
          <p:nvPr>
            <p:ph type="body" sz="quarter" idx="14" hasCustomPrompt="1"/>
          </p:nvPr>
        </p:nvSpPr>
        <p:spPr>
          <a:xfrm>
            <a:off x="1961214" y="3189171"/>
            <a:ext cx="2207709" cy="245404"/>
          </a:xfrm>
        </p:spPr>
        <p:txBody>
          <a:bodyPr/>
          <a:lstStyle>
            <a:lvl1pPr>
              <a:defRPr sz="1100"/>
            </a:lvl1pPr>
          </a:lstStyle>
          <a:p>
            <a:pPr lvl="0"/>
            <a:r>
              <a:rPr lang="en-US"/>
              <a:t>Click to edit name</a:t>
            </a:r>
          </a:p>
        </p:txBody>
      </p:sp>
      <p:sp>
        <p:nvSpPr>
          <p:cNvPr id="14" name="Text Placeholder 8">
            <a:extLst>
              <a:ext uri="{FF2B5EF4-FFF2-40B4-BE49-F238E27FC236}">
                <a16:creationId xmlns:a16="http://schemas.microsoft.com/office/drawing/2014/main" id="{462E09A6-5105-AFC7-BA78-6B69A1715031}"/>
              </a:ext>
            </a:extLst>
          </p:cNvPr>
          <p:cNvSpPr>
            <a:spLocks noGrp="1"/>
          </p:cNvSpPr>
          <p:nvPr>
            <p:ph type="body" sz="quarter" idx="15" hasCustomPrompt="1"/>
          </p:nvPr>
        </p:nvSpPr>
        <p:spPr>
          <a:xfrm>
            <a:off x="1961214" y="3402016"/>
            <a:ext cx="2207709" cy="464306"/>
          </a:xfrm>
        </p:spPr>
        <p:txBody>
          <a:bodyPr/>
          <a:lstStyle>
            <a:lvl1pPr>
              <a:spcBef>
                <a:spcPts val="400"/>
              </a:spcBef>
              <a:defRPr sz="1100" b="0"/>
            </a:lvl1pPr>
          </a:lstStyle>
          <a:p>
            <a:pPr lvl="0"/>
            <a:r>
              <a:rPr lang="en-US"/>
              <a:t>Click to edit title</a:t>
            </a:r>
          </a:p>
        </p:txBody>
      </p:sp>
      <p:sp>
        <p:nvSpPr>
          <p:cNvPr id="15" name="Picture Placeholder 6">
            <a:extLst>
              <a:ext uri="{FF2B5EF4-FFF2-40B4-BE49-F238E27FC236}">
                <a16:creationId xmlns:a16="http://schemas.microsoft.com/office/drawing/2014/main" id="{79C369F3-EAE5-990B-4965-797F1D9DC495}"/>
              </a:ext>
            </a:extLst>
          </p:cNvPr>
          <p:cNvSpPr>
            <a:spLocks noGrp="1"/>
          </p:cNvSpPr>
          <p:nvPr>
            <p:ph type="pic" sz="quarter" idx="16"/>
          </p:nvPr>
        </p:nvSpPr>
        <p:spPr>
          <a:xfrm>
            <a:off x="421340" y="4617263"/>
            <a:ext cx="1406396" cy="1404395"/>
          </a:xfrm>
          <a:prstGeom prst="ellipse">
            <a:avLst/>
          </a:prstGeom>
        </p:spPr>
        <p:txBody>
          <a:bodyPr/>
          <a:lstStyle>
            <a:lvl1pPr algn="ctr">
              <a:defRPr sz="1200"/>
            </a:lvl1pPr>
          </a:lstStyle>
          <a:p>
            <a:r>
              <a:rPr lang="en-US"/>
              <a:t>Click icon to add picture</a:t>
            </a:r>
          </a:p>
        </p:txBody>
      </p:sp>
      <p:sp>
        <p:nvSpPr>
          <p:cNvPr id="16" name="Text Placeholder 8">
            <a:extLst>
              <a:ext uri="{FF2B5EF4-FFF2-40B4-BE49-F238E27FC236}">
                <a16:creationId xmlns:a16="http://schemas.microsoft.com/office/drawing/2014/main" id="{7249B0B3-9CD5-6F03-BF78-E13E5A32A59C}"/>
              </a:ext>
            </a:extLst>
          </p:cNvPr>
          <p:cNvSpPr>
            <a:spLocks noGrp="1"/>
          </p:cNvSpPr>
          <p:nvPr>
            <p:ph type="body" sz="quarter" idx="17" hasCustomPrompt="1"/>
          </p:nvPr>
        </p:nvSpPr>
        <p:spPr>
          <a:xfrm>
            <a:off x="1961214" y="4828400"/>
            <a:ext cx="2207709" cy="245404"/>
          </a:xfrm>
        </p:spPr>
        <p:txBody>
          <a:bodyPr/>
          <a:lstStyle>
            <a:lvl1pPr>
              <a:defRPr sz="1100"/>
            </a:lvl1pPr>
          </a:lstStyle>
          <a:p>
            <a:pPr lvl="0"/>
            <a:r>
              <a:rPr lang="en-US"/>
              <a:t>Click to edit name</a:t>
            </a:r>
          </a:p>
        </p:txBody>
      </p:sp>
      <p:sp>
        <p:nvSpPr>
          <p:cNvPr id="17" name="Text Placeholder 8">
            <a:extLst>
              <a:ext uri="{FF2B5EF4-FFF2-40B4-BE49-F238E27FC236}">
                <a16:creationId xmlns:a16="http://schemas.microsoft.com/office/drawing/2014/main" id="{9CE40643-8754-0D21-EF1B-2FC12F08C52B}"/>
              </a:ext>
            </a:extLst>
          </p:cNvPr>
          <p:cNvSpPr>
            <a:spLocks noGrp="1"/>
          </p:cNvSpPr>
          <p:nvPr>
            <p:ph type="body" sz="quarter" idx="18" hasCustomPrompt="1"/>
          </p:nvPr>
        </p:nvSpPr>
        <p:spPr>
          <a:xfrm>
            <a:off x="1961214" y="5041245"/>
            <a:ext cx="2207709" cy="435216"/>
          </a:xfrm>
        </p:spPr>
        <p:txBody>
          <a:bodyPr/>
          <a:lstStyle>
            <a:lvl1pPr>
              <a:spcBef>
                <a:spcPts val="400"/>
              </a:spcBef>
              <a:defRPr sz="1100" b="0"/>
            </a:lvl1pPr>
          </a:lstStyle>
          <a:p>
            <a:pPr lvl="0"/>
            <a:r>
              <a:rPr lang="en-US"/>
              <a:t>Click to edit title</a:t>
            </a:r>
          </a:p>
        </p:txBody>
      </p:sp>
      <p:sp>
        <p:nvSpPr>
          <p:cNvPr id="18" name="Picture Placeholder 6">
            <a:extLst>
              <a:ext uri="{FF2B5EF4-FFF2-40B4-BE49-F238E27FC236}">
                <a16:creationId xmlns:a16="http://schemas.microsoft.com/office/drawing/2014/main" id="{44F181A5-5953-AE72-2C83-DFBC7ABB09DF}"/>
              </a:ext>
            </a:extLst>
          </p:cNvPr>
          <p:cNvSpPr>
            <a:spLocks noGrp="1"/>
          </p:cNvSpPr>
          <p:nvPr>
            <p:ph type="pic" sz="quarter" idx="19"/>
          </p:nvPr>
        </p:nvSpPr>
        <p:spPr>
          <a:xfrm>
            <a:off x="4324267" y="1338805"/>
            <a:ext cx="1406396" cy="1404395"/>
          </a:xfrm>
          <a:prstGeom prst="ellipse">
            <a:avLst/>
          </a:prstGeom>
        </p:spPr>
        <p:txBody>
          <a:bodyPr/>
          <a:lstStyle>
            <a:lvl1pPr algn="ctr">
              <a:defRPr sz="1200"/>
            </a:lvl1pPr>
          </a:lstStyle>
          <a:p>
            <a:r>
              <a:rPr lang="en-US"/>
              <a:t>Click icon to add picture</a:t>
            </a:r>
          </a:p>
        </p:txBody>
      </p:sp>
      <p:sp>
        <p:nvSpPr>
          <p:cNvPr id="19" name="Text Placeholder 8">
            <a:extLst>
              <a:ext uri="{FF2B5EF4-FFF2-40B4-BE49-F238E27FC236}">
                <a16:creationId xmlns:a16="http://schemas.microsoft.com/office/drawing/2014/main" id="{52E3B887-7617-2F6C-BFE3-A76C40AC6FB0}"/>
              </a:ext>
            </a:extLst>
          </p:cNvPr>
          <p:cNvSpPr>
            <a:spLocks noGrp="1"/>
          </p:cNvSpPr>
          <p:nvPr>
            <p:ph type="body" sz="quarter" idx="20" hasCustomPrompt="1"/>
          </p:nvPr>
        </p:nvSpPr>
        <p:spPr>
          <a:xfrm>
            <a:off x="5864141" y="1549942"/>
            <a:ext cx="2207709" cy="245404"/>
          </a:xfrm>
        </p:spPr>
        <p:txBody>
          <a:bodyPr/>
          <a:lstStyle>
            <a:lvl1pPr>
              <a:defRPr sz="1100"/>
            </a:lvl1pPr>
          </a:lstStyle>
          <a:p>
            <a:pPr lvl="0"/>
            <a:r>
              <a:rPr lang="en-US"/>
              <a:t>Click to edit name</a:t>
            </a:r>
          </a:p>
        </p:txBody>
      </p:sp>
      <p:sp>
        <p:nvSpPr>
          <p:cNvPr id="20" name="Text Placeholder 8">
            <a:extLst>
              <a:ext uri="{FF2B5EF4-FFF2-40B4-BE49-F238E27FC236}">
                <a16:creationId xmlns:a16="http://schemas.microsoft.com/office/drawing/2014/main" id="{1B756308-E22A-1A97-0F1F-643C34C4839C}"/>
              </a:ext>
            </a:extLst>
          </p:cNvPr>
          <p:cNvSpPr>
            <a:spLocks noGrp="1"/>
          </p:cNvSpPr>
          <p:nvPr>
            <p:ph type="body" sz="quarter" idx="21" hasCustomPrompt="1"/>
          </p:nvPr>
        </p:nvSpPr>
        <p:spPr>
          <a:xfrm>
            <a:off x="5864141" y="1762786"/>
            <a:ext cx="2207709" cy="458249"/>
          </a:xfrm>
        </p:spPr>
        <p:txBody>
          <a:bodyPr/>
          <a:lstStyle>
            <a:lvl1pPr>
              <a:spcBef>
                <a:spcPts val="400"/>
              </a:spcBef>
              <a:defRPr sz="1100" b="0"/>
            </a:lvl1pPr>
          </a:lstStyle>
          <a:p>
            <a:pPr lvl="0"/>
            <a:r>
              <a:rPr lang="en-US"/>
              <a:t>Click to edit title</a:t>
            </a:r>
          </a:p>
        </p:txBody>
      </p:sp>
      <p:sp>
        <p:nvSpPr>
          <p:cNvPr id="21" name="Picture Placeholder 6">
            <a:extLst>
              <a:ext uri="{FF2B5EF4-FFF2-40B4-BE49-F238E27FC236}">
                <a16:creationId xmlns:a16="http://schemas.microsoft.com/office/drawing/2014/main" id="{6B4F7C54-BD7A-CDBF-3855-341C74E25E3E}"/>
              </a:ext>
            </a:extLst>
          </p:cNvPr>
          <p:cNvSpPr>
            <a:spLocks noGrp="1"/>
          </p:cNvSpPr>
          <p:nvPr>
            <p:ph type="pic" sz="quarter" idx="22"/>
          </p:nvPr>
        </p:nvSpPr>
        <p:spPr>
          <a:xfrm>
            <a:off x="4324267" y="2978034"/>
            <a:ext cx="1406396" cy="1404395"/>
          </a:xfrm>
          <a:prstGeom prst="ellipse">
            <a:avLst/>
          </a:prstGeom>
        </p:spPr>
        <p:txBody>
          <a:bodyPr/>
          <a:lstStyle>
            <a:lvl1pPr algn="ctr">
              <a:defRPr sz="1200"/>
            </a:lvl1pPr>
          </a:lstStyle>
          <a:p>
            <a:r>
              <a:rPr lang="en-US"/>
              <a:t>Click icon to add picture</a:t>
            </a:r>
          </a:p>
        </p:txBody>
      </p:sp>
      <p:sp>
        <p:nvSpPr>
          <p:cNvPr id="22" name="Text Placeholder 8">
            <a:extLst>
              <a:ext uri="{FF2B5EF4-FFF2-40B4-BE49-F238E27FC236}">
                <a16:creationId xmlns:a16="http://schemas.microsoft.com/office/drawing/2014/main" id="{5E1937F0-4FC1-CB01-A1FF-5FECA8175B15}"/>
              </a:ext>
            </a:extLst>
          </p:cNvPr>
          <p:cNvSpPr>
            <a:spLocks noGrp="1"/>
          </p:cNvSpPr>
          <p:nvPr>
            <p:ph type="body" sz="quarter" idx="23" hasCustomPrompt="1"/>
          </p:nvPr>
        </p:nvSpPr>
        <p:spPr>
          <a:xfrm>
            <a:off x="5864141" y="3189171"/>
            <a:ext cx="2207709" cy="245404"/>
          </a:xfrm>
        </p:spPr>
        <p:txBody>
          <a:bodyPr/>
          <a:lstStyle>
            <a:lvl1pPr>
              <a:defRPr sz="1100"/>
            </a:lvl1pPr>
          </a:lstStyle>
          <a:p>
            <a:pPr lvl="0"/>
            <a:r>
              <a:rPr lang="en-US"/>
              <a:t>Click to edit name</a:t>
            </a:r>
          </a:p>
        </p:txBody>
      </p:sp>
      <p:sp>
        <p:nvSpPr>
          <p:cNvPr id="23" name="Text Placeholder 8">
            <a:extLst>
              <a:ext uri="{FF2B5EF4-FFF2-40B4-BE49-F238E27FC236}">
                <a16:creationId xmlns:a16="http://schemas.microsoft.com/office/drawing/2014/main" id="{8C2B28EF-AC99-7067-6E9B-3E27990451EE}"/>
              </a:ext>
            </a:extLst>
          </p:cNvPr>
          <p:cNvSpPr>
            <a:spLocks noGrp="1"/>
          </p:cNvSpPr>
          <p:nvPr>
            <p:ph type="body" sz="quarter" idx="24" hasCustomPrompt="1"/>
          </p:nvPr>
        </p:nvSpPr>
        <p:spPr>
          <a:xfrm>
            <a:off x="5864141" y="3402016"/>
            <a:ext cx="2207709" cy="464306"/>
          </a:xfrm>
        </p:spPr>
        <p:txBody>
          <a:bodyPr/>
          <a:lstStyle>
            <a:lvl1pPr>
              <a:spcBef>
                <a:spcPts val="400"/>
              </a:spcBef>
              <a:defRPr sz="1100" b="0"/>
            </a:lvl1pPr>
          </a:lstStyle>
          <a:p>
            <a:pPr lvl="0"/>
            <a:r>
              <a:rPr lang="en-US"/>
              <a:t>Click to edit title</a:t>
            </a:r>
          </a:p>
        </p:txBody>
      </p:sp>
      <p:sp>
        <p:nvSpPr>
          <p:cNvPr id="24" name="Picture Placeholder 6">
            <a:extLst>
              <a:ext uri="{FF2B5EF4-FFF2-40B4-BE49-F238E27FC236}">
                <a16:creationId xmlns:a16="http://schemas.microsoft.com/office/drawing/2014/main" id="{32DC28D0-3E91-CC60-74F4-C87E5562319E}"/>
              </a:ext>
            </a:extLst>
          </p:cNvPr>
          <p:cNvSpPr>
            <a:spLocks noGrp="1"/>
          </p:cNvSpPr>
          <p:nvPr>
            <p:ph type="pic" sz="quarter" idx="25"/>
          </p:nvPr>
        </p:nvSpPr>
        <p:spPr>
          <a:xfrm>
            <a:off x="4324267" y="4617263"/>
            <a:ext cx="1406396" cy="1404395"/>
          </a:xfrm>
          <a:prstGeom prst="ellipse">
            <a:avLst/>
          </a:prstGeom>
        </p:spPr>
        <p:txBody>
          <a:bodyPr/>
          <a:lstStyle>
            <a:lvl1pPr algn="ctr">
              <a:defRPr sz="1200"/>
            </a:lvl1pPr>
          </a:lstStyle>
          <a:p>
            <a:r>
              <a:rPr lang="en-US"/>
              <a:t>Click icon to add picture</a:t>
            </a:r>
          </a:p>
        </p:txBody>
      </p:sp>
      <p:sp>
        <p:nvSpPr>
          <p:cNvPr id="25" name="Text Placeholder 8">
            <a:extLst>
              <a:ext uri="{FF2B5EF4-FFF2-40B4-BE49-F238E27FC236}">
                <a16:creationId xmlns:a16="http://schemas.microsoft.com/office/drawing/2014/main" id="{58089323-679E-8233-60FC-1EF617A0AEDB}"/>
              </a:ext>
            </a:extLst>
          </p:cNvPr>
          <p:cNvSpPr>
            <a:spLocks noGrp="1"/>
          </p:cNvSpPr>
          <p:nvPr>
            <p:ph type="body" sz="quarter" idx="26" hasCustomPrompt="1"/>
          </p:nvPr>
        </p:nvSpPr>
        <p:spPr>
          <a:xfrm>
            <a:off x="5864141" y="4828400"/>
            <a:ext cx="2207709" cy="245404"/>
          </a:xfrm>
        </p:spPr>
        <p:txBody>
          <a:bodyPr/>
          <a:lstStyle>
            <a:lvl1pPr>
              <a:defRPr sz="1100"/>
            </a:lvl1pPr>
          </a:lstStyle>
          <a:p>
            <a:pPr lvl="0"/>
            <a:r>
              <a:rPr lang="en-US"/>
              <a:t>Click to edit name</a:t>
            </a:r>
          </a:p>
        </p:txBody>
      </p:sp>
      <p:sp>
        <p:nvSpPr>
          <p:cNvPr id="26" name="Text Placeholder 8">
            <a:extLst>
              <a:ext uri="{FF2B5EF4-FFF2-40B4-BE49-F238E27FC236}">
                <a16:creationId xmlns:a16="http://schemas.microsoft.com/office/drawing/2014/main" id="{CB6890FE-DDA5-6636-16F7-2CA6C002A4CA}"/>
              </a:ext>
            </a:extLst>
          </p:cNvPr>
          <p:cNvSpPr>
            <a:spLocks noGrp="1"/>
          </p:cNvSpPr>
          <p:nvPr>
            <p:ph type="body" sz="quarter" idx="27" hasCustomPrompt="1"/>
          </p:nvPr>
        </p:nvSpPr>
        <p:spPr>
          <a:xfrm>
            <a:off x="5864141" y="5041245"/>
            <a:ext cx="2207709" cy="435216"/>
          </a:xfrm>
        </p:spPr>
        <p:txBody>
          <a:bodyPr/>
          <a:lstStyle>
            <a:lvl1pPr>
              <a:spcBef>
                <a:spcPts val="400"/>
              </a:spcBef>
              <a:defRPr sz="1100" b="0"/>
            </a:lvl1pPr>
          </a:lstStyle>
          <a:p>
            <a:pPr lvl="0"/>
            <a:r>
              <a:rPr lang="en-US"/>
              <a:t>Click to edit title</a:t>
            </a:r>
          </a:p>
        </p:txBody>
      </p:sp>
      <p:sp>
        <p:nvSpPr>
          <p:cNvPr id="27" name="Picture Placeholder 6">
            <a:extLst>
              <a:ext uri="{FF2B5EF4-FFF2-40B4-BE49-F238E27FC236}">
                <a16:creationId xmlns:a16="http://schemas.microsoft.com/office/drawing/2014/main" id="{3ED139A8-8AA3-07AF-B47E-60497C1AADC5}"/>
              </a:ext>
            </a:extLst>
          </p:cNvPr>
          <p:cNvSpPr>
            <a:spLocks noGrp="1"/>
          </p:cNvSpPr>
          <p:nvPr>
            <p:ph type="pic" sz="quarter" idx="28"/>
          </p:nvPr>
        </p:nvSpPr>
        <p:spPr>
          <a:xfrm>
            <a:off x="8227193" y="1338805"/>
            <a:ext cx="1406396" cy="1404395"/>
          </a:xfrm>
          <a:prstGeom prst="ellipse">
            <a:avLst/>
          </a:prstGeom>
        </p:spPr>
        <p:txBody>
          <a:bodyPr/>
          <a:lstStyle>
            <a:lvl1pPr algn="ctr">
              <a:defRPr sz="1200"/>
            </a:lvl1pPr>
          </a:lstStyle>
          <a:p>
            <a:r>
              <a:rPr lang="en-US"/>
              <a:t>Click icon to add picture</a:t>
            </a:r>
          </a:p>
        </p:txBody>
      </p:sp>
      <p:sp>
        <p:nvSpPr>
          <p:cNvPr id="28" name="Text Placeholder 8">
            <a:extLst>
              <a:ext uri="{FF2B5EF4-FFF2-40B4-BE49-F238E27FC236}">
                <a16:creationId xmlns:a16="http://schemas.microsoft.com/office/drawing/2014/main" id="{9C3AEEB0-69DC-FC8D-058E-5254912C22ED}"/>
              </a:ext>
            </a:extLst>
          </p:cNvPr>
          <p:cNvSpPr>
            <a:spLocks noGrp="1"/>
          </p:cNvSpPr>
          <p:nvPr>
            <p:ph type="body" sz="quarter" idx="29" hasCustomPrompt="1"/>
          </p:nvPr>
        </p:nvSpPr>
        <p:spPr>
          <a:xfrm>
            <a:off x="9767067" y="1549942"/>
            <a:ext cx="2207709" cy="245404"/>
          </a:xfrm>
        </p:spPr>
        <p:txBody>
          <a:bodyPr/>
          <a:lstStyle>
            <a:lvl1pPr>
              <a:defRPr sz="1100"/>
            </a:lvl1pPr>
          </a:lstStyle>
          <a:p>
            <a:pPr lvl="0"/>
            <a:r>
              <a:rPr lang="en-US"/>
              <a:t>Click to edit name</a:t>
            </a:r>
          </a:p>
        </p:txBody>
      </p:sp>
      <p:sp>
        <p:nvSpPr>
          <p:cNvPr id="29" name="Text Placeholder 8">
            <a:extLst>
              <a:ext uri="{FF2B5EF4-FFF2-40B4-BE49-F238E27FC236}">
                <a16:creationId xmlns:a16="http://schemas.microsoft.com/office/drawing/2014/main" id="{8088B529-5F38-C750-0E82-530B16E8DEE0}"/>
              </a:ext>
            </a:extLst>
          </p:cNvPr>
          <p:cNvSpPr>
            <a:spLocks noGrp="1"/>
          </p:cNvSpPr>
          <p:nvPr>
            <p:ph type="body" sz="quarter" idx="30" hasCustomPrompt="1"/>
          </p:nvPr>
        </p:nvSpPr>
        <p:spPr>
          <a:xfrm>
            <a:off x="9767067" y="1762787"/>
            <a:ext cx="2207709" cy="458248"/>
          </a:xfrm>
        </p:spPr>
        <p:txBody>
          <a:bodyPr/>
          <a:lstStyle>
            <a:lvl1pPr>
              <a:spcBef>
                <a:spcPts val="400"/>
              </a:spcBef>
              <a:defRPr sz="1100" b="0"/>
            </a:lvl1pPr>
          </a:lstStyle>
          <a:p>
            <a:pPr lvl="0"/>
            <a:r>
              <a:rPr lang="en-US"/>
              <a:t>Click to edit title</a:t>
            </a:r>
          </a:p>
        </p:txBody>
      </p:sp>
      <p:sp>
        <p:nvSpPr>
          <p:cNvPr id="30" name="Picture Placeholder 6">
            <a:extLst>
              <a:ext uri="{FF2B5EF4-FFF2-40B4-BE49-F238E27FC236}">
                <a16:creationId xmlns:a16="http://schemas.microsoft.com/office/drawing/2014/main" id="{3BF96D62-B862-3214-8A5A-2BDCC29AAB0D}"/>
              </a:ext>
            </a:extLst>
          </p:cNvPr>
          <p:cNvSpPr>
            <a:spLocks noGrp="1"/>
          </p:cNvSpPr>
          <p:nvPr>
            <p:ph type="pic" sz="quarter" idx="31"/>
          </p:nvPr>
        </p:nvSpPr>
        <p:spPr>
          <a:xfrm>
            <a:off x="8227193" y="2978034"/>
            <a:ext cx="1406396" cy="1404395"/>
          </a:xfrm>
          <a:prstGeom prst="ellipse">
            <a:avLst/>
          </a:prstGeom>
        </p:spPr>
        <p:txBody>
          <a:bodyPr/>
          <a:lstStyle>
            <a:lvl1pPr algn="ctr">
              <a:defRPr sz="1200"/>
            </a:lvl1pPr>
          </a:lstStyle>
          <a:p>
            <a:r>
              <a:rPr lang="en-US"/>
              <a:t>Click icon to add picture</a:t>
            </a:r>
          </a:p>
        </p:txBody>
      </p:sp>
      <p:sp>
        <p:nvSpPr>
          <p:cNvPr id="31" name="Text Placeholder 8">
            <a:extLst>
              <a:ext uri="{FF2B5EF4-FFF2-40B4-BE49-F238E27FC236}">
                <a16:creationId xmlns:a16="http://schemas.microsoft.com/office/drawing/2014/main" id="{8911EBB8-2046-7C53-A666-F417B57916A2}"/>
              </a:ext>
            </a:extLst>
          </p:cNvPr>
          <p:cNvSpPr>
            <a:spLocks noGrp="1"/>
          </p:cNvSpPr>
          <p:nvPr>
            <p:ph type="body" sz="quarter" idx="32" hasCustomPrompt="1"/>
          </p:nvPr>
        </p:nvSpPr>
        <p:spPr>
          <a:xfrm>
            <a:off x="9767067" y="3189171"/>
            <a:ext cx="2207709" cy="245404"/>
          </a:xfrm>
        </p:spPr>
        <p:txBody>
          <a:bodyPr/>
          <a:lstStyle>
            <a:lvl1pPr>
              <a:defRPr sz="1100"/>
            </a:lvl1pPr>
          </a:lstStyle>
          <a:p>
            <a:pPr lvl="0"/>
            <a:r>
              <a:rPr lang="en-US"/>
              <a:t>Click to edit name</a:t>
            </a:r>
          </a:p>
        </p:txBody>
      </p:sp>
      <p:sp>
        <p:nvSpPr>
          <p:cNvPr id="32" name="Text Placeholder 8">
            <a:extLst>
              <a:ext uri="{FF2B5EF4-FFF2-40B4-BE49-F238E27FC236}">
                <a16:creationId xmlns:a16="http://schemas.microsoft.com/office/drawing/2014/main" id="{E6E1F549-8C25-F1FF-D061-4D816C296277}"/>
              </a:ext>
            </a:extLst>
          </p:cNvPr>
          <p:cNvSpPr>
            <a:spLocks noGrp="1"/>
          </p:cNvSpPr>
          <p:nvPr>
            <p:ph type="body" sz="quarter" idx="33" hasCustomPrompt="1"/>
          </p:nvPr>
        </p:nvSpPr>
        <p:spPr>
          <a:xfrm>
            <a:off x="9767067" y="3402016"/>
            <a:ext cx="2207709" cy="464306"/>
          </a:xfrm>
        </p:spPr>
        <p:txBody>
          <a:bodyPr/>
          <a:lstStyle>
            <a:lvl1pPr>
              <a:spcBef>
                <a:spcPts val="400"/>
              </a:spcBef>
              <a:defRPr sz="1100" b="0"/>
            </a:lvl1pPr>
          </a:lstStyle>
          <a:p>
            <a:pPr lvl="0"/>
            <a:r>
              <a:rPr lang="en-US"/>
              <a:t>Click to edit title</a:t>
            </a:r>
          </a:p>
        </p:txBody>
      </p:sp>
      <p:sp>
        <p:nvSpPr>
          <p:cNvPr id="33" name="Picture Placeholder 6">
            <a:extLst>
              <a:ext uri="{FF2B5EF4-FFF2-40B4-BE49-F238E27FC236}">
                <a16:creationId xmlns:a16="http://schemas.microsoft.com/office/drawing/2014/main" id="{7344E644-3067-4C45-E73B-00CA7195B061}"/>
              </a:ext>
            </a:extLst>
          </p:cNvPr>
          <p:cNvSpPr>
            <a:spLocks noGrp="1"/>
          </p:cNvSpPr>
          <p:nvPr>
            <p:ph type="pic" sz="quarter" idx="34"/>
          </p:nvPr>
        </p:nvSpPr>
        <p:spPr>
          <a:xfrm>
            <a:off x="8227193" y="4617263"/>
            <a:ext cx="1406396" cy="1404395"/>
          </a:xfrm>
          <a:prstGeom prst="ellipse">
            <a:avLst/>
          </a:prstGeom>
        </p:spPr>
        <p:txBody>
          <a:bodyPr/>
          <a:lstStyle>
            <a:lvl1pPr algn="ctr">
              <a:defRPr sz="1200"/>
            </a:lvl1pPr>
          </a:lstStyle>
          <a:p>
            <a:r>
              <a:rPr lang="en-US"/>
              <a:t>Click icon to add picture</a:t>
            </a:r>
          </a:p>
        </p:txBody>
      </p:sp>
      <p:sp>
        <p:nvSpPr>
          <p:cNvPr id="34" name="Text Placeholder 8">
            <a:extLst>
              <a:ext uri="{FF2B5EF4-FFF2-40B4-BE49-F238E27FC236}">
                <a16:creationId xmlns:a16="http://schemas.microsoft.com/office/drawing/2014/main" id="{23E1229B-C01B-390E-FC46-118DC209FDFA}"/>
              </a:ext>
            </a:extLst>
          </p:cNvPr>
          <p:cNvSpPr>
            <a:spLocks noGrp="1"/>
          </p:cNvSpPr>
          <p:nvPr>
            <p:ph type="body" sz="quarter" idx="35" hasCustomPrompt="1"/>
          </p:nvPr>
        </p:nvSpPr>
        <p:spPr>
          <a:xfrm>
            <a:off x="9767067" y="4828400"/>
            <a:ext cx="2207709" cy="245404"/>
          </a:xfrm>
        </p:spPr>
        <p:txBody>
          <a:bodyPr/>
          <a:lstStyle>
            <a:lvl1pPr>
              <a:defRPr sz="1100"/>
            </a:lvl1pPr>
          </a:lstStyle>
          <a:p>
            <a:pPr lvl="0"/>
            <a:r>
              <a:rPr lang="en-US"/>
              <a:t>Click to edit name</a:t>
            </a:r>
          </a:p>
        </p:txBody>
      </p:sp>
      <p:sp>
        <p:nvSpPr>
          <p:cNvPr id="35" name="Text Placeholder 8">
            <a:extLst>
              <a:ext uri="{FF2B5EF4-FFF2-40B4-BE49-F238E27FC236}">
                <a16:creationId xmlns:a16="http://schemas.microsoft.com/office/drawing/2014/main" id="{438E94CD-D3A1-595E-A425-9AB95CB40C48}"/>
              </a:ext>
            </a:extLst>
          </p:cNvPr>
          <p:cNvSpPr>
            <a:spLocks noGrp="1"/>
          </p:cNvSpPr>
          <p:nvPr>
            <p:ph type="body" sz="quarter" idx="36" hasCustomPrompt="1"/>
          </p:nvPr>
        </p:nvSpPr>
        <p:spPr>
          <a:xfrm>
            <a:off x="9767067" y="5041245"/>
            <a:ext cx="2207709" cy="435216"/>
          </a:xfrm>
        </p:spPr>
        <p:txBody>
          <a:bodyPr/>
          <a:lstStyle>
            <a:lvl1pPr>
              <a:spcBef>
                <a:spcPts val="400"/>
              </a:spcBef>
              <a:defRPr sz="1100" b="0"/>
            </a:lvl1pPr>
          </a:lstStyle>
          <a:p>
            <a:pPr lvl="0"/>
            <a:r>
              <a:rPr lang="en-US"/>
              <a:t>Click to edit title</a:t>
            </a:r>
          </a:p>
        </p:txBody>
      </p:sp>
    </p:spTree>
    <p:extLst>
      <p:ext uri="{BB962C8B-B14F-4D97-AF65-F5344CB8AC3E}">
        <p14:creationId xmlns:p14="http://schemas.microsoft.com/office/powerpoint/2010/main" val="28261744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55606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chemeClr val="bg1"/>
        </a:solidFill>
        <a:effectLst/>
      </p:bgPr>
    </p:bg>
    <p:spTree>
      <p:nvGrpSpPr>
        <p:cNvPr id="1" name=""/>
        <p:cNvGrpSpPr/>
        <p:nvPr/>
      </p:nvGrpSpPr>
      <p:grpSpPr>
        <a:xfrm>
          <a:off x="0" y="0"/>
          <a:ext cx="0" cy="0"/>
          <a:chOff x="0" y="0"/>
          <a:chExt cx="0" cy="0"/>
        </a:xfrm>
      </p:grpSpPr>
      <p:pic>
        <p:nvPicPr>
          <p:cNvPr id="10" name="Picture 9" descr="A blue and yellow background with a white circle&#10;&#10;Description automatically generated">
            <a:extLst>
              <a:ext uri="{FF2B5EF4-FFF2-40B4-BE49-F238E27FC236}">
                <a16:creationId xmlns:a16="http://schemas.microsoft.com/office/drawing/2014/main" id="{BAF204A0-C988-D053-B0A5-4808A9033B81}"/>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4" name="Text Placeholder 3">
            <a:extLst>
              <a:ext uri="{FF2B5EF4-FFF2-40B4-BE49-F238E27FC236}">
                <a16:creationId xmlns:a16="http://schemas.microsoft.com/office/drawing/2014/main" id="{2A4B621E-B1D0-014C-46CA-5624B983A51A}"/>
              </a:ext>
            </a:extLst>
          </p:cNvPr>
          <p:cNvSpPr>
            <a:spLocks noGrp="1"/>
          </p:cNvSpPr>
          <p:nvPr>
            <p:ph type="body" sz="quarter" idx="10" hasCustomPrompt="1"/>
          </p:nvPr>
        </p:nvSpPr>
        <p:spPr>
          <a:xfrm>
            <a:off x="421340" y="3051116"/>
            <a:ext cx="6250923" cy="755767"/>
          </a:xfrm>
        </p:spPr>
        <p:txBody>
          <a:bodyPr/>
          <a:lstStyle>
            <a:lvl1pPr marL="0" indent="0">
              <a:buNone/>
              <a:defRPr sz="5400">
                <a:solidFill>
                  <a:schemeClr val="bg1"/>
                </a:solidFill>
              </a:defRPr>
            </a:lvl1pPr>
          </a:lstStyle>
          <a:p>
            <a:pPr lvl="0"/>
            <a:r>
              <a:rPr lang="en-US"/>
              <a:t>Thank you.</a:t>
            </a:r>
          </a:p>
        </p:txBody>
      </p:sp>
      <p:sp>
        <p:nvSpPr>
          <p:cNvPr id="2" name="TextBox 1">
            <a:extLst>
              <a:ext uri="{FF2B5EF4-FFF2-40B4-BE49-F238E27FC236}">
                <a16:creationId xmlns:a16="http://schemas.microsoft.com/office/drawing/2014/main" id="{489819A4-1851-761D-5C2C-7146BF856DD5}"/>
              </a:ext>
            </a:extLst>
          </p:cNvPr>
          <p:cNvSpPr txBox="1"/>
          <p:nvPr userDrawn="1"/>
        </p:nvSpPr>
        <p:spPr>
          <a:xfrm>
            <a:off x="2735465" y="6261766"/>
            <a:ext cx="2605404" cy="338554"/>
          </a:xfrm>
          <a:prstGeom prst="rect">
            <a:avLst/>
          </a:prstGeom>
          <a:noFill/>
        </p:spPr>
        <p:txBody>
          <a:bodyPr wrap="square" rtlCol="0">
            <a:spAutoFit/>
          </a:bodyPr>
          <a:lstStyle/>
          <a:p>
            <a:r>
              <a:rPr lang="en-US" sz="800" b="0">
                <a:solidFill>
                  <a:schemeClr val="bg1"/>
                </a:solidFill>
                <a:latin typeface="Arial" panose="020B0604020202020204" pitchFamily="34" charset="0"/>
                <a:cs typeface="Arial" panose="020B0604020202020204" pitchFamily="34" charset="0"/>
              </a:rPr>
              <a:t>CONFIDENTIAL – </a:t>
            </a:r>
            <a:r>
              <a:rPr lang="en-US" sz="800">
                <a:solidFill>
                  <a:schemeClr val="bg1"/>
                </a:solidFill>
                <a:latin typeface="Arial" panose="020B0604020202020204" pitchFamily="34" charset="0"/>
                <a:cs typeface="Arial" panose="020B0604020202020204" pitchFamily="34" charset="0"/>
              </a:rPr>
              <a:t>Contains proprietary information. Not intended for external distribution.</a:t>
            </a:r>
          </a:p>
        </p:txBody>
      </p:sp>
      <p:pic>
        <p:nvPicPr>
          <p:cNvPr id="3" name="Picture 2">
            <a:extLst>
              <a:ext uri="{FF2B5EF4-FFF2-40B4-BE49-F238E27FC236}">
                <a16:creationId xmlns:a16="http://schemas.microsoft.com/office/drawing/2014/main" id="{6D2C2549-3DDD-FA8B-48C6-97FF1E90C4C0}"/>
              </a:ext>
            </a:extLst>
          </p:cNvPr>
          <p:cNvPicPr>
            <a:picLocks noChangeAspect="1"/>
          </p:cNvPicPr>
          <p:nvPr userDrawn="1"/>
        </p:nvPicPr>
        <p:blipFill>
          <a:blip r:embed="rId3"/>
          <a:stretch>
            <a:fillRect/>
          </a:stretch>
        </p:blipFill>
        <p:spPr>
          <a:xfrm>
            <a:off x="458121" y="6294560"/>
            <a:ext cx="1967579" cy="274109"/>
          </a:xfrm>
          <a:prstGeom prst="rect">
            <a:avLst/>
          </a:prstGeom>
        </p:spPr>
      </p:pic>
    </p:spTree>
    <p:extLst>
      <p:ext uri="{BB962C8B-B14F-4D97-AF65-F5344CB8AC3E}">
        <p14:creationId xmlns:p14="http://schemas.microsoft.com/office/powerpoint/2010/main" val="3194006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pPr>
              <a:defRPr/>
            </a:pPr>
            <a:fld id="{BE33F7A0-71F0-446B-9DE8-6D75BE64EE0F}" type="slidenum">
              <a:rPr lang="en-US" smtClean="0">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162346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Title Slide: Massachusetts General Hospital">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13" name="Graphic 12">
            <a:extLst>
              <a:ext uri="{FF2B5EF4-FFF2-40B4-BE49-F238E27FC236}">
                <a16:creationId xmlns:a16="http://schemas.microsoft.com/office/drawing/2014/main" id="{C4357391-435D-FE40-BA1B-2A5D1496E7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5"/>
            <a:ext cx="4407408" cy="456544"/>
          </a:xfrm>
          <a:prstGeom prst="rect">
            <a:avLst/>
          </a:prstGeom>
        </p:spPr>
      </p:pic>
    </p:spTree>
    <p:extLst>
      <p:ext uri="{BB962C8B-B14F-4D97-AF65-F5344CB8AC3E}">
        <p14:creationId xmlns:p14="http://schemas.microsoft.com/office/powerpoint/2010/main" val="1799540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Title Slide: Brigham and Women's Hospital">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10" name="Graphic 9">
            <a:extLst>
              <a:ext uri="{FF2B5EF4-FFF2-40B4-BE49-F238E27FC236}">
                <a16:creationId xmlns:a16="http://schemas.microsoft.com/office/drawing/2014/main" id="{77302A37-C29E-D747-9D9C-9D2A3A2731E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4317238" cy="455676"/>
          </a:xfrm>
          <a:prstGeom prst="rect">
            <a:avLst/>
          </a:prstGeom>
        </p:spPr>
      </p:pic>
    </p:spTree>
    <p:extLst>
      <p:ext uri="{BB962C8B-B14F-4D97-AF65-F5344CB8AC3E}">
        <p14:creationId xmlns:p14="http://schemas.microsoft.com/office/powerpoint/2010/main" val="27542156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Title Slide: Mass Eye and Ear">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AB715D2F-359A-2643-88EC-FBF9E043B4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2523744" cy="479044"/>
          </a:xfrm>
          <a:prstGeom prst="rect">
            <a:avLst/>
          </a:prstGeom>
        </p:spPr>
      </p:pic>
    </p:spTree>
    <p:extLst>
      <p:ext uri="{BB962C8B-B14F-4D97-AF65-F5344CB8AC3E}">
        <p14:creationId xmlns:p14="http://schemas.microsoft.com/office/powerpoint/2010/main" val="33005246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Title Slide: Mass General Cancer Center">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10" name="Graphic 9">
            <a:extLst>
              <a:ext uri="{FF2B5EF4-FFF2-40B4-BE49-F238E27FC236}">
                <a16:creationId xmlns:a16="http://schemas.microsoft.com/office/drawing/2014/main" id="{FC94A59C-A7AF-1E4C-8EC2-9E0670E9F5F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849878" cy="438150"/>
          </a:xfrm>
          <a:prstGeom prst="rect">
            <a:avLst/>
          </a:prstGeom>
        </p:spPr>
      </p:pic>
    </p:spTree>
    <p:extLst>
      <p:ext uri="{BB962C8B-B14F-4D97-AF65-F5344CB8AC3E}">
        <p14:creationId xmlns:p14="http://schemas.microsoft.com/office/powerpoint/2010/main" val="9783469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Title Slide: Mass General for Children">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5248F5DD-E02F-504F-ACFC-36B0C1CED50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581522" cy="438912"/>
          </a:xfrm>
          <a:prstGeom prst="rect">
            <a:avLst/>
          </a:prstGeom>
        </p:spPr>
      </p:pic>
    </p:spTree>
    <p:extLst>
      <p:ext uri="{BB962C8B-B14F-4D97-AF65-F5344CB8AC3E}">
        <p14:creationId xmlns:p14="http://schemas.microsoft.com/office/powerpoint/2010/main" val="1174132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145014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Title Slide: Mass General Hospital Research Institute">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9" name="Graphic 8">
            <a:extLst>
              <a:ext uri="{FF2B5EF4-FFF2-40B4-BE49-F238E27FC236}">
                <a16:creationId xmlns:a16="http://schemas.microsoft.com/office/drawing/2014/main" id="{C77B6F08-3613-774E-8E47-8E3E25A89FA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4379976" cy="439169"/>
          </a:xfrm>
          <a:prstGeom prst="rect">
            <a:avLst/>
          </a:prstGeom>
        </p:spPr>
      </p:pic>
    </p:spTree>
    <p:extLst>
      <p:ext uri="{BB962C8B-B14F-4D97-AF65-F5344CB8AC3E}">
        <p14:creationId xmlns:p14="http://schemas.microsoft.com/office/powerpoint/2010/main" val="2762445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Title Slide: Brigham and Women’s Hospital Research Institute">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12" name="Graphic 11">
            <a:extLst>
              <a:ext uri="{FF2B5EF4-FFF2-40B4-BE49-F238E27FC236}">
                <a16:creationId xmlns:a16="http://schemas.microsoft.com/office/drawing/2014/main" id="{2960CF3B-0529-664A-8A9F-6E82509275B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758184" cy="480017"/>
          </a:xfrm>
          <a:prstGeom prst="rect">
            <a:avLst/>
          </a:prstGeom>
        </p:spPr>
      </p:pic>
    </p:spTree>
    <p:extLst>
      <p:ext uri="{BB962C8B-B14F-4D97-AF65-F5344CB8AC3E}">
        <p14:creationId xmlns:p14="http://schemas.microsoft.com/office/powerpoint/2010/main" val="17889835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Title Slide: Brigham and Women's Faulkner Hospital">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3B844704-BF7D-2C4C-9CD5-FBF2A5681BD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557778" cy="455676"/>
          </a:xfrm>
          <a:prstGeom prst="rect">
            <a:avLst/>
          </a:prstGeom>
        </p:spPr>
      </p:pic>
    </p:spTree>
    <p:extLst>
      <p:ext uri="{BB962C8B-B14F-4D97-AF65-F5344CB8AC3E}">
        <p14:creationId xmlns:p14="http://schemas.microsoft.com/office/powerpoint/2010/main" val="7190190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Title Slide: Newton-Wellesley Hospital">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0677DBBC-8D99-FC41-92FA-B23927748B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172206" cy="455676"/>
          </a:xfrm>
          <a:prstGeom prst="rect">
            <a:avLst/>
          </a:prstGeom>
        </p:spPr>
      </p:pic>
    </p:spTree>
    <p:extLst>
      <p:ext uri="{BB962C8B-B14F-4D97-AF65-F5344CB8AC3E}">
        <p14:creationId xmlns:p14="http://schemas.microsoft.com/office/powerpoint/2010/main" val="7176767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Title Slide: Salem Hospital">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6BD23AD4-54C3-F348-8666-D1E07B95DC7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172206" cy="455676"/>
          </a:xfrm>
          <a:prstGeom prst="rect">
            <a:avLst/>
          </a:prstGeom>
        </p:spPr>
      </p:pic>
    </p:spTree>
    <p:extLst>
      <p:ext uri="{BB962C8B-B14F-4D97-AF65-F5344CB8AC3E}">
        <p14:creationId xmlns:p14="http://schemas.microsoft.com/office/powerpoint/2010/main" val="9526839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Title Slide: Urgent Care">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D292CBA6-E9F4-4B47-BCEB-F05290DF28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172206" cy="455676"/>
          </a:xfrm>
          <a:prstGeom prst="rect">
            <a:avLst/>
          </a:prstGeom>
        </p:spPr>
      </p:pic>
    </p:spTree>
    <p:extLst>
      <p:ext uri="{BB962C8B-B14F-4D97-AF65-F5344CB8AC3E}">
        <p14:creationId xmlns:p14="http://schemas.microsoft.com/office/powerpoint/2010/main" val="6599327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Title Slide: Home Care">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5DF6FCAD-1764-CF41-B397-F9A62A2D6C0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172206" cy="438150"/>
          </a:xfrm>
          <a:prstGeom prst="rect">
            <a:avLst/>
          </a:prstGeom>
        </p:spPr>
      </p:pic>
    </p:spTree>
    <p:extLst>
      <p:ext uri="{BB962C8B-B14F-4D97-AF65-F5344CB8AC3E}">
        <p14:creationId xmlns:p14="http://schemas.microsoft.com/office/powerpoint/2010/main" val="25146303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Title Slide: Healthcare Center">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10" name="Graphic 9">
            <a:extLst>
              <a:ext uri="{FF2B5EF4-FFF2-40B4-BE49-F238E27FC236}">
                <a16:creationId xmlns:a16="http://schemas.microsoft.com/office/drawing/2014/main" id="{055F566E-71D8-904F-A69E-F75E3516901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172206" cy="438150"/>
          </a:xfrm>
          <a:prstGeom prst="rect">
            <a:avLst/>
          </a:prstGeom>
        </p:spPr>
      </p:pic>
    </p:spTree>
    <p:extLst>
      <p:ext uri="{BB962C8B-B14F-4D97-AF65-F5344CB8AC3E}">
        <p14:creationId xmlns:p14="http://schemas.microsoft.com/office/powerpoint/2010/main" val="26743694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9C4BC3F-D36A-4333-B1D9-A713B6650EE6}"/>
              </a:ext>
            </a:extLst>
          </p:cNvPr>
          <p:cNvSpPr>
            <a:spLocks noGrp="1"/>
          </p:cNvSpPr>
          <p:nvPr>
            <p:ph sz="half" idx="1" hasCustomPrompt="1"/>
          </p:nvPr>
        </p:nvSpPr>
        <p:spPr>
          <a:xfrm>
            <a:off x="640080" y="1719072"/>
            <a:ext cx="5184648" cy="402336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AE283BAA-2DD0-4F73-A72D-9AF490563F45}"/>
              </a:ext>
            </a:extLst>
          </p:cNvPr>
          <p:cNvSpPr>
            <a:spLocks noGrp="1"/>
          </p:cNvSpPr>
          <p:nvPr>
            <p:ph sz="half" idx="2" hasCustomPrompt="1"/>
          </p:nvPr>
        </p:nvSpPr>
        <p:spPr>
          <a:xfrm>
            <a:off x="6362700" y="1719072"/>
            <a:ext cx="5184648" cy="402336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4">
            <a:extLst>
              <a:ext uri="{FF2B5EF4-FFF2-40B4-BE49-F238E27FC236}">
                <a16:creationId xmlns:a16="http://schemas.microsoft.com/office/drawing/2014/main" id="{03718913-5E8E-2E44-862B-D47884C2F901}"/>
              </a:ext>
            </a:extLst>
          </p:cNvPr>
          <p:cNvSpPr>
            <a:spLocks noGrp="1"/>
          </p:cNvSpPr>
          <p:nvPr>
            <p:ph type="title" hasCustomPrompt="1"/>
          </p:nvPr>
        </p:nvSpPr>
        <p:spPr/>
        <p:txBody>
          <a:bodyPr/>
          <a:lstStyle/>
          <a:p>
            <a:r>
              <a:rPr lang="en-US" dirty="0"/>
              <a:t>Click to edit title</a:t>
            </a:r>
          </a:p>
        </p:txBody>
      </p:sp>
      <p:sp>
        <p:nvSpPr>
          <p:cNvPr id="7" name="Text Placeholder 11">
            <a:extLst>
              <a:ext uri="{FF2B5EF4-FFF2-40B4-BE49-F238E27FC236}">
                <a16:creationId xmlns:a16="http://schemas.microsoft.com/office/drawing/2014/main" id="{32BC4998-B6F1-DA42-B41F-97DBCEF72059}"/>
              </a:ext>
            </a:extLst>
          </p:cNvPr>
          <p:cNvSpPr>
            <a:spLocks noGrp="1"/>
          </p:cNvSpPr>
          <p:nvPr>
            <p:ph type="body" sz="quarter" idx="14" hasCustomPrompt="1"/>
          </p:nvPr>
        </p:nvSpPr>
        <p:spPr>
          <a:xfrm>
            <a:off x="639759" y="5838568"/>
            <a:ext cx="7058029" cy="274981"/>
          </a:xfrm>
        </p:spPr>
        <p:txBody>
          <a:bodyPr anchor="b"/>
          <a:lstStyle>
            <a:lvl1pPr>
              <a:defRPr sz="800">
                <a:solidFill>
                  <a:schemeClr val="tx1"/>
                </a:solidFill>
              </a:defRPr>
            </a:lvl1pPr>
            <a:lvl2pPr marL="4763" indent="0">
              <a:buNone/>
              <a:defRPr sz="1600"/>
            </a:lvl2pPr>
            <a:lvl3pPr>
              <a:defRPr sz="1600"/>
            </a:lvl3pPr>
            <a:lvl4pPr>
              <a:defRPr sz="1600"/>
            </a:lvl4pPr>
            <a:lvl5pPr>
              <a:defRPr sz="1600"/>
            </a:lvl5pPr>
          </a:lstStyle>
          <a:p>
            <a:pPr lvl="0"/>
            <a:r>
              <a:rPr lang="en-US" dirty="0"/>
              <a:t>Click to add a footnote for this page or delete placeholder if not in use</a:t>
            </a:r>
          </a:p>
        </p:txBody>
      </p:sp>
      <p:sp>
        <p:nvSpPr>
          <p:cNvPr id="2" name="Footer Placeholder 1">
            <a:extLst>
              <a:ext uri="{FF2B5EF4-FFF2-40B4-BE49-F238E27FC236}">
                <a16:creationId xmlns:a16="http://schemas.microsoft.com/office/drawing/2014/main" id="{5EBE4E73-5259-334F-AE3B-9FF8EABC0238}"/>
              </a:ext>
            </a:extLst>
          </p:cNvPr>
          <p:cNvSpPr>
            <a:spLocks noGrp="1"/>
          </p:cNvSpPr>
          <p:nvPr>
            <p:ph type="ftr" sz="quarter" idx="15"/>
          </p:nvPr>
        </p:nvSpPr>
        <p:spPr/>
        <p:txBody>
          <a:bodyPr/>
          <a:lstStyle/>
          <a:p>
            <a:r>
              <a:rPr lang="en-US"/>
              <a:t>Confidential—do not copy or distribute</a:t>
            </a:r>
          </a:p>
        </p:txBody>
      </p:sp>
    </p:spTree>
    <p:extLst>
      <p:ext uri="{BB962C8B-B14F-4D97-AF65-F5344CB8AC3E}">
        <p14:creationId xmlns:p14="http://schemas.microsoft.com/office/powerpoint/2010/main" val="33941467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pos="3674">
          <p15:clr>
            <a:srgbClr val="FBAE40"/>
          </p15:clr>
        </p15:guide>
        <p15:guide id="3" pos="4001">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userDrawn="1">
  <p:cSld name="Title Slide: Brigham and Women's Hospital + HMSTH">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Text Placeholder 3">
            <a:extLst>
              <a:ext uri="{FF2B5EF4-FFF2-40B4-BE49-F238E27FC236}">
                <a16:creationId xmlns:a16="http://schemas.microsoft.com/office/drawing/2014/main" id="{CD8716DD-CDEC-3747-B9EB-0101C7398670}"/>
              </a:ext>
            </a:extLst>
          </p:cNvPr>
          <p:cNvSpPr>
            <a:spLocks noGrp="1"/>
          </p:cNvSpPr>
          <p:nvPr>
            <p:ph type="body" sz="half" idx="2" hasCustomPrompt="1"/>
          </p:nvPr>
        </p:nvSpPr>
        <p:spPr>
          <a:xfrm>
            <a:off x="1106424" y="5949272"/>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13" name="Footer Placeholder 4">
            <a:extLst>
              <a:ext uri="{FF2B5EF4-FFF2-40B4-BE49-F238E27FC236}">
                <a16:creationId xmlns:a16="http://schemas.microsoft.com/office/drawing/2014/main" id="{2390213F-822B-9E4F-ADC2-53FA2A5E28F8}"/>
              </a:ext>
            </a:extLst>
          </p:cNvPr>
          <p:cNvSpPr>
            <a:spLocks noGrp="1"/>
          </p:cNvSpPr>
          <p:nvPr>
            <p:ph type="ftr" sz="quarter" idx="10"/>
          </p:nvPr>
        </p:nvSpPr>
        <p:spPr>
          <a:xfrm>
            <a:off x="1103248" y="6362188"/>
            <a:ext cx="6585619" cy="153888"/>
          </a:xfrm>
        </p:spPr>
        <p:txBody>
          <a:bodyPr/>
          <a:lstStyle>
            <a:lvl1pPr algn="l">
              <a:defRPr/>
            </a:lvl1pPr>
          </a:lstStyle>
          <a:p>
            <a:endParaRPr lang="en-US" dirty="0"/>
          </a:p>
        </p:txBody>
      </p:sp>
      <p:pic>
        <p:nvPicPr>
          <p:cNvPr id="14" name="Graphic 13">
            <a:extLst>
              <a:ext uri="{FF2B5EF4-FFF2-40B4-BE49-F238E27FC236}">
                <a16:creationId xmlns:a16="http://schemas.microsoft.com/office/drawing/2014/main" id="{CBAE4295-7EA7-FF4B-A202-A0257EC07BD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72372" y="6223973"/>
            <a:ext cx="1975103" cy="329184"/>
          </a:xfrm>
          <a:prstGeom prst="rect">
            <a:avLst/>
          </a:prstGeom>
        </p:spPr>
      </p:pic>
      <p:pic>
        <p:nvPicPr>
          <p:cNvPr id="10" name="Graphic 9">
            <a:extLst>
              <a:ext uri="{FF2B5EF4-FFF2-40B4-BE49-F238E27FC236}">
                <a16:creationId xmlns:a16="http://schemas.microsoft.com/office/drawing/2014/main" id="{147A6289-6A60-0640-BB50-2364594F1D6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06424" y="635936"/>
            <a:ext cx="4317238" cy="455676"/>
          </a:xfrm>
          <a:prstGeom prst="rect">
            <a:avLst/>
          </a:prstGeom>
        </p:spPr>
      </p:pic>
    </p:spTree>
    <p:extLst>
      <p:ext uri="{BB962C8B-B14F-4D97-AF65-F5344CB8AC3E}">
        <p14:creationId xmlns:p14="http://schemas.microsoft.com/office/powerpoint/2010/main" val="27470245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4512067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userDrawn="1">
  <p:cSld name="Title Slide: Massachusetts General Hospital + HMSTH">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Text Placeholder 3">
            <a:extLst>
              <a:ext uri="{FF2B5EF4-FFF2-40B4-BE49-F238E27FC236}">
                <a16:creationId xmlns:a16="http://schemas.microsoft.com/office/drawing/2014/main" id="{1EA0C53F-C1AF-664A-9BE9-A665D2A5A794}"/>
              </a:ext>
            </a:extLst>
          </p:cNvPr>
          <p:cNvSpPr>
            <a:spLocks noGrp="1"/>
          </p:cNvSpPr>
          <p:nvPr>
            <p:ph type="body" sz="half" idx="2" hasCustomPrompt="1"/>
          </p:nvPr>
        </p:nvSpPr>
        <p:spPr>
          <a:xfrm>
            <a:off x="1106424" y="5949272"/>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16" name="Footer Placeholder 4">
            <a:extLst>
              <a:ext uri="{FF2B5EF4-FFF2-40B4-BE49-F238E27FC236}">
                <a16:creationId xmlns:a16="http://schemas.microsoft.com/office/drawing/2014/main" id="{18D93F8D-30C9-3741-B31A-6BFAD6EA7FF3}"/>
              </a:ext>
            </a:extLst>
          </p:cNvPr>
          <p:cNvSpPr>
            <a:spLocks noGrp="1"/>
          </p:cNvSpPr>
          <p:nvPr>
            <p:ph type="ftr" sz="quarter" idx="10"/>
          </p:nvPr>
        </p:nvSpPr>
        <p:spPr>
          <a:xfrm>
            <a:off x="1103248" y="6362188"/>
            <a:ext cx="6585619" cy="153888"/>
          </a:xfrm>
        </p:spPr>
        <p:txBody>
          <a:bodyPr/>
          <a:lstStyle>
            <a:lvl1pPr algn="l">
              <a:defRPr/>
            </a:lvl1pPr>
          </a:lstStyle>
          <a:p>
            <a:endParaRPr lang="en-US" dirty="0"/>
          </a:p>
        </p:txBody>
      </p:sp>
      <p:pic>
        <p:nvPicPr>
          <p:cNvPr id="11" name="Graphic 10">
            <a:extLst>
              <a:ext uri="{FF2B5EF4-FFF2-40B4-BE49-F238E27FC236}">
                <a16:creationId xmlns:a16="http://schemas.microsoft.com/office/drawing/2014/main" id="{99E4D166-4D96-1349-9B57-A3B655BF9D0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72372" y="6223973"/>
            <a:ext cx="1975103" cy="329184"/>
          </a:xfrm>
          <a:prstGeom prst="rect">
            <a:avLst/>
          </a:prstGeom>
        </p:spPr>
      </p:pic>
      <p:pic>
        <p:nvPicPr>
          <p:cNvPr id="12" name="Graphic 11">
            <a:extLst>
              <a:ext uri="{FF2B5EF4-FFF2-40B4-BE49-F238E27FC236}">
                <a16:creationId xmlns:a16="http://schemas.microsoft.com/office/drawing/2014/main" id="{1036FC61-D6F2-CA40-9525-6151BFBEA9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06424" y="635936"/>
            <a:ext cx="4399026" cy="455676"/>
          </a:xfrm>
          <a:prstGeom prst="rect">
            <a:avLst/>
          </a:prstGeom>
        </p:spPr>
      </p:pic>
    </p:spTree>
    <p:extLst>
      <p:ext uri="{BB962C8B-B14F-4D97-AF65-F5344CB8AC3E}">
        <p14:creationId xmlns:p14="http://schemas.microsoft.com/office/powerpoint/2010/main" val="38370905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userDrawn="1">
  <p:cSld name="Title Slide: Mass Eye and Ear + HMSTH">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Text Placeholder 3">
            <a:extLst>
              <a:ext uri="{FF2B5EF4-FFF2-40B4-BE49-F238E27FC236}">
                <a16:creationId xmlns:a16="http://schemas.microsoft.com/office/drawing/2014/main" id="{9F5167C9-3161-E545-8C8A-F4E7FE0CB6BB}"/>
              </a:ext>
            </a:extLst>
          </p:cNvPr>
          <p:cNvSpPr>
            <a:spLocks noGrp="1"/>
          </p:cNvSpPr>
          <p:nvPr>
            <p:ph type="body" sz="half" idx="2" hasCustomPrompt="1"/>
          </p:nvPr>
        </p:nvSpPr>
        <p:spPr>
          <a:xfrm>
            <a:off x="1106424" y="5949272"/>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15" name="Footer Placeholder 4">
            <a:extLst>
              <a:ext uri="{FF2B5EF4-FFF2-40B4-BE49-F238E27FC236}">
                <a16:creationId xmlns:a16="http://schemas.microsoft.com/office/drawing/2014/main" id="{A770AB07-61D8-8646-91DE-49F6EB1A4295}"/>
              </a:ext>
            </a:extLst>
          </p:cNvPr>
          <p:cNvSpPr>
            <a:spLocks noGrp="1"/>
          </p:cNvSpPr>
          <p:nvPr>
            <p:ph type="ftr" sz="quarter" idx="10"/>
          </p:nvPr>
        </p:nvSpPr>
        <p:spPr>
          <a:xfrm>
            <a:off x="1103248" y="6362188"/>
            <a:ext cx="6585619" cy="153888"/>
          </a:xfrm>
        </p:spPr>
        <p:txBody>
          <a:bodyPr/>
          <a:lstStyle>
            <a:lvl1pPr algn="l">
              <a:defRPr/>
            </a:lvl1pPr>
          </a:lstStyle>
          <a:p>
            <a:endParaRPr lang="en-US" dirty="0"/>
          </a:p>
        </p:txBody>
      </p:sp>
      <p:pic>
        <p:nvPicPr>
          <p:cNvPr id="12" name="Graphic 11">
            <a:extLst>
              <a:ext uri="{FF2B5EF4-FFF2-40B4-BE49-F238E27FC236}">
                <a16:creationId xmlns:a16="http://schemas.microsoft.com/office/drawing/2014/main" id="{2DF71BA4-BDBB-7247-AED7-C6ED15B85F0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72372" y="6223973"/>
            <a:ext cx="1975103" cy="329184"/>
          </a:xfrm>
          <a:prstGeom prst="rect">
            <a:avLst/>
          </a:prstGeom>
        </p:spPr>
      </p:pic>
      <p:pic>
        <p:nvPicPr>
          <p:cNvPr id="11" name="Graphic 10">
            <a:extLst>
              <a:ext uri="{FF2B5EF4-FFF2-40B4-BE49-F238E27FC236}">
                <a16:creationId xmlns:a16="http://schemas.microsoft.com/office/drawing/2014/main" id="{8FC5A381-515C-7F46-8C2B-6FA9C7ACF7F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06424" y="635936"/>
            <a:ext cx="2523744" cy="479044"/>
          </a:xfrm>
          <a:prstGeom prst="rect">
            <a:avLst/>
          </a:prstGeom>
        </p:spPr>
      </p:pic>
    </p:spTree>
    <p:extLst>
      <p:ext uri="{BB962C8B-B14F-4D97-AF65-F5344CB8AC3E}">
        <p14:creationId xmlns:p14="http://schemas.microsoft.com/office/powerpoint/2010/main" val="9485296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userDrawn="1">
  <p:cSld name="Title Slide: Mass General Cancer Center + HMSTH">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5949272"/>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a:xfrm>
            <a:off x="1103248" y="6362188"/>
            <a:ext cx="6585619" cy="153888"/>
          </a:xfrm>
        </p:spPr>
        <p:txBody>
          <a:bodyPr/>
          <a:lstStyle>
            <a:lvl1pPr algn="l">
              <a:defRPr/>
            </a:lvl1pPr>
          </a:lstStyle>
          <a:p>
            <a:endParaRPr lang="en-US" dirty="0"/>
          </a:p>
        </p:txBody>
      </p:sp>
      <p:pic>
        <p:nvPicPr>
          <p:cNvPr id="13" name="Graphic 12">
            <a:extLst>
              <a:ext uri="{FF2B5EF4-FFF2-40B4-BE49-F238E27FC236}">
                <a16:creationId xmlns:a16="http://schemas.microsoft.com/office/drawing/2014/main" id="{8C079DE7-EC04-CF45-A5DA-383361EF1A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72372" y="6223973"/>
            <a:ext cx="1975103" cy="329184"/>
          </a:xfrm>
          <a:prstGeom prst="rect">
            <a:avLst/>
          </a:prstGeom>
        </p:spPr>
      </p:pic>
      <p:pic>
        <p:nvPicPr>
          <p:cNvPr id="10" name="Graphic 9">
            <a:extLst>
              <a:ext uri="{FF2B5EF4-FFF2-40B4-BE49-F238E27FC236}">
                <a16:creationId xmlns:a16="http://schemas.microsoft.com/office/drawing/2014/main" id="{F7F61162-25C5-E147-B3F0-B47C5B2153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06424" y="635936"/>
            <a:ext cx="3849878" cy="438150"/>
          </a:xfrm>
          <a:prstGeom prst="rect">
            <a:avLst/>
          </a:prstGeom>
        </p:spPr>
      </p:pic>
    </p:spTree>
    <p:extLst>
      <p:ext uri="{BB962C8B-B14F-4D97-AF65-F5344CB8AC3E}">
        <p14:creationId xmlns:p14="http://schemas.microsoft.com/office/powerpoint/2010/main" val="16075274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userDrawn="1">
  <p:cSld name="Title Slide: Mass General for Children + HMSTH">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5949272"/>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a:xfrm>
            <a:off x="1103248" y="6362188"/>
            <a:ext cx="6585619" cy="153888"/>
          </a:xfrm>
        </p:spPr>
        <p:txBody>
          <a:bodyPr/>
          <a:lstStyle>
            <a:lvl1pPr algn="l">
              <a:defRPr/>
            </a:lvl1pPr>
          </a:lstStyle>
          <a:p>
            <a:endParaRPr lang="en-US" dirty="0"/>
          </a:p>
        </p:txBody>
      </p:sp>
      <p:pic>
        <p:nvPicPr>
          <p:cNvPr id="12" name="Graphic 11">
            <a:extLst>
              <a:ext uri="{FF2B5EF4-FFF2-40B4-BE49-F238E27FC236}">
                <a16:creationId xmlns:a16="http://schemas.microsoft.com/office/drawing/2014/main" id="{CC359248-11CA-3D43-9C1C-23FF3D412B0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72372" y="6223973"/>
            <a:ext cx="1975103" cy="329184"/>
          </a:xfrm>
          <a:prstGeom prst="rect">
            <a:avLst/>
          </a:prstGeom>
        </p:spPr>
      </p:pic>
      <p:pic>
        <p:nvPicPr>
          <p:cNvPr id="14" name="Graphic 13">
            <a:extLst>
              <a:ext uri="{FF2B5EF4-FFF2-40B4-BE49-F238E27FC236}">
                <a16:creationId xmlns:a16="http://schemas.microsoft.com/office/drawing/2014/main" id="{18CD110A-3D28-1E49-8E6C-3AC23134C70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06424" y="635936"/>
            <a:ext cx="3581522" cy="438912"/>
          </a:xfrm>
          <a:prstGeom prst="rect">
            <a:avLst/>
          </a:prstGeom>
        </p:spPr>
      </p:pic>
    </p:spTree>
    <p:extLst>
      <p:ext uri="{BB962C8B-B14F-4D97-AF65-F5344CB8AC3E}">
        <p14:creationId xmlns:p14="http://schemas.microsoft.com/office/powerpoint/2010/main" val="15786463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userDrawn="1">
  <p:cSld name="Title Slide: Mass General Hospital Research Institute + HMSTH">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5949272"/>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a:xfrm>
            <a:off x="1103248" y="6362188"/>
            <a:ext cx="6585619" cy="153888"/>
          </a:xfrm>
        </p:spPr>
        <p:txBody>
          <a:bodyPr/>
          <a:lstStyle>
            <a:lvl1pPr algn="l">
              <a:defRPr/>
            </a:lvl1pPr>
          </a:lstStyle>
          <a:p>
            <a:endParaRPr lang="en-US" dirty="0"/>
          </a:p>
        </p:txBody>
      </p:sp>
      <p:pic>
        <p:nvPicPr>
          <p:cNvPr id="12" name="Graphic 11">
            <a:extLst>
              <a:ext uri="{FF2B5EF4-FFF2-40B4-BE49-F238E27FC236}">
                <a16:creationId xmlns:a16="http://schemas.microsoft.com/office/drawing/2014/main" id="{CC359248-11CA-3D43-9C1C-23FF3D412B0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72372" y="6223973"/>
            <a:ext cx="1975103" cy="329184"/>
          </a:xfrm>
          <a:prstGeom prst="rect">
            <a:avLst/>
          </a:prstGeom>
        </p:spPr>
      </p:pic>
      <p:pic>
        <p:nvPicPr>
          <p:cNvPr id="13" name="Graphic 12">
            <a:extLst>
              <a:ext uri="{FF2B5EF4-FFF2-40B4-BE49-F238E27FC236}">
                <a16:creationId xmlns:a16="http://schemas.microsoft.com/office/drawing/2014/main" id="{B4B11ED8-941B-4540-AFF1-A4E4214A2A8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06424" y="635936"/>
            <a:ext cx="4379976" cy="439169"/>
          </a:xfrm>
          <a:prstGeom prst="rect">
            <a:avLst/>
          </a:prstGeom>
        </p:spPr>
      </p:pic>
    </p:spTree>
    <p:extLst>
      <p:ext uri="{BB962C8B-B14F-4D97-AF65-F5344CB8AC3E}">
        <p14:creationId xmlns:p14="http://schemas.microsoft.com/office/powerpoint/2010/main" val="1543644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userDrawn="1">
  <p:cSld name="Title Slide: Brigham and Women’s Hospital Research Institute + HMSTH">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5949272"/>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a:xfrm>
            <a:off x="1103248" y="6362188"/>
            <a:ext cx="6585619" cy="153888"/>
          </a:xfrm>
        </p:spPr>
        <p:txBody>
          <a:bodyPr/>
          <a:lstStyle>
            <a:lvl1pPr algn="l">
              <a:defRPr/>
            </a:lvl1pPr>
          </a:lstStyle>
          <a:p>
            <a:endParaRPr lang="en-US" dirty="0"/>
          </a:p>
        </p:txBody>
      </p:sp>
      <p:pic>
        <p:nvPicPr>
          <p:cNvPr id="13" name="Graphic 12">
            <a:extLst>
              <a:ext uri="{FF2B5EF4-FFF2-40B4-BE49-F238E27FC236}">
                <a16:creationId xmlns:a16="http://schemas.microsoft.com/office/drawing/2014/main" id="{8C079DE7-EC04-CF45-A5DA-383361EF1A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72372" y="6223973"/>
            <a:ext cx="1975103" cy="329184"/>
          </a:xfrm>
          <a:prstGeom prst="rect">
            <a:avLst/>
          </a:prstGeom>
        </p:spPr>
      </p:pic>
      <p:pic>
        <p:nvPicPr>
          <p:cNvPr id="10" name="Graphic 9">
            <a:extLst>
              <a:ext uri="{FF2B5EF4-FFF2-40B4-BE49-F238E27FC236}">
                <a16:creationId xmlns:a16="http://schemas.microsoft.com/office/drawing/2014/main" id="{CE4BDFE1-C589-CA43-8DB1-293A8D46CD8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06424" y="635936"/>
            <a:ext cx="3758184" cy="480017"/>
          </a:xfrm>
          <a:prstGeom prst="rect">
            <a:avLst/>
          </a:prstGeom>
        </p:spPr>
      </p:pic>
    </p:spTree>
    <p:extLst>
      <p:ext uri="{BB962C8B-B14F-4D97-AF65-F5344CB8AC3E}">
        <p14:creationId xmlns:p14="http://schemas.microsoft.com/office/powerpoint/2010/main" val="22131504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userDrawn="1">
  <p:cSld name="Title Slide: Wentworth-Douglass Hospital">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19748CD2-297A-4B40-85A7-E1097F3D7A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172206" cy="455676"/>
          </a:xfrm>
          <a:prstGeom prst="rect">
            <a:avLst/>
          </a:prstGeom>
        </p:spPr>
      </p:pic>
    </p:spTree>
    <p:extLst>
      <p:ext uri="{BB962C8B-B14F-4D97-AF65-F5344CB8AC3E}">
        <p14:creationId xmlns:p14="http://schemas.microsoft.com/office/powerpoint/2010/main" val="37484046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userDrawn="1">
  <p:cSld name="Title Slide: Cooley Dickinson Hospital">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BF998455-46E5-2646-9BCC-E190015AD48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172206" cy="455676"/>
          </a:xfrm>
          <a:prstGeom prst="rect">
            <a:avLst/>
          </a:prstGeom>
        </p:spPr>
      </p:pic>
    </p:spTree>
    <p:extLst>
      <p:ext uri="{BB962C8B-B14F-4D97-AF65-F5344CB8AC3E}">
        <p14:creationId xmlns:p14="http://schemas.microsoft.com/office/powerpoint/2010/main" val="32515764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userDrawn="1">
  <p:cSld name="Title Slide: Martha's Vineyard Hospital">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1AED8FAB-528C-7842-922E-B45D0D662D2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172206" cy="455676"/>
          </a:xfrm>
          <a:prstGeom prst="rect">
            <a:avLst/>
          </a:prstGeom>
        </p:spPr>
      </p:pic>
    </p:spTree>
    <p:extLst>
      <p:ext uri="{BB962C8B-B14F-4D97-AF65-F5344CB8AC3E}">
        <p14:creationId xmlns:p14="http://schemas.microsoft.com/office/powerpoint/2010/main" val="14639750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userDrawn="1">
  <p:cSld name="Title Slide: Nantucket Cottage Hospital">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1AAB035D-C24A-5848-BA09-4028CB4638A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172206" cy="455676"/>
          </a:xfrm>
          <a:prstGeom prst="rect">
            <a:avLst/>
          </a:prstGeom>
        </p:spPr>
      </p:pic>
    </p:spTree>
    <p:extLst>
      <p:ext uri="{BB962C8B-B14F-4D97-AF65-F5344CB8AC3E}">
        <p14:creationId xmlns:p14="http://schemas.microsoft.com/office/powerpoint/2010/main" val="30515183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2399070"/>
            <a:ext cx="9144000" cy="2123615"/>
          </a:xfrm>
        </p:spPr>
        <p:txBody>
          <a:bodyPr anchor="ctr">
            <a:normAutofit/>
          </a:bodyPr>
          <a:lstStyle>
            <a:lvl1pPr algn="ctr">
              <a:defRPr sz="3600"/>
            </a:lvl1pPr>
          </a:lstStyle>
          <a:p>
            <a:r>
              <a:rPr lang="en-US" dirty="0"/>
              <a:t>Click to edit Master title style</a:t>
            </a:r>
          </a:p>
        </p:txBody>
      </p:sp>
      <p:sp>
        <p:nvSpPr>
          <p:cNvPr id="3" name="Subtitle 2"/>
          <p:cNvSpPr>
            <a:spLocks noGrp="1"/>
          </p:cNvSpPr>
          <p:nvPr>
            <p:ph type="subTitle" idx="1"/>
          </p:nvPr>
        </p:nvSpPr>
        <p:spPr>
          <a:xfrm>
            <a:off x="1524000" y="4614761"/>
            <a:ext cx="9144000" cy="1655762"/>
          </a:xfrm>
        </p:spPr>
        <p:txBody>
          <a:bodyPr anchor="t">
            <a:normAutofit/>
          </a:bodyPr>
          <a:lstStyle>
            <a:lvl1pPr marL="0" indent="0" algn="ctr">
              <a:buNone/>
              <a:defRPr sz="3200">
                <a:solidFill>
                  <a:srgbClr val="50515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1206359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userDrawn="1">
  <p:cSld name="Title Slide: McLean + HMSTH">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Text Placeholder 3">
            <a:extLst>
              <a:ext uri="{FF2B5EF4-FFF2-40B4-BE49-F238E27FC236}">
                <a16:creationId xmlns:a16="http://schemas.microsoft.com/office/drawing/2014/main" id="{9F5167C9-3161-E545-8C8A-F4E7FE0CB6BB}"/>
              </a:ext>
            </a:extLst>
          </p:cNvPr>
          <p:cNvSpPr>
            <a:spLocks noGrp="1"/>
          </p:cNvSpPr>
          <p:nvPr>
            <p:ph type="body" sz="half" idx="2" hasCustomPrompt="1"/>
          </p:nvPr>
        </p:nvSpPr>
        <p:spPr>
          <a:xfrm>
            <a:off x="1106424" y="5949272"/>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15" name="Footer Placeholder 4">
            <a:extLst>
              <a:ext uri="{FF2B5EF4-FFF2-40B4-BE49-F238E27FC236}">
                <a16:creationId xmlns:a16="http://schemas.microsoft.com/office/drawing/2014/main" id="{A770AB07-61D8-8646-91DE-49F6EB1A4295}"/>
              </a:ext>
            </a:extLst>
          </p:cNvPr>
          <p:cNvSpPr>
            <a:spLocks noGrp="1"/>
          </p:cNvSpPr>
          <p:nvPr>
            <p:ph type="ftr" sz="quarter" idx="10"/>
          </p:nvPr>
        </p:nvSpPr>
        <p:spPr>
          <a:xfrm>
            <a:off x="1103248" y="6362188"/>
            <a:ext cx="6585619" cy="153888"/>
          </a:xfrm>
        </p:spPr>
        <p:txBody>
          <a:bodyPr/>
          <a:lstStyle>
            <a:lvl1pPr algn="l">
              <a:defRPr/>
            </a:lvl1pPr>
          </a:lstStyle>
          <a:p>
            <a:endParaRPr lang="en-US" dirty="0"/>
          </a:p>
        </p:txBody>
      </p:sp>
      <p:pic>
        <p:nvPicPr>
          <p:cNvPr id="11" name="Graphic 10">
            <a:extLst>
              <a:ext uri="{FF2B5EF4-FFF2-40B4-BE49-F238E27FC236}">
                <a16:creationId xmlns:a16="http://schemas.microsoft.com/office/drawing/2014/main" id="{1E468A04-0215-4940-8006-5CF32444A1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72372" y="6223973"/>
            <a:ext cx="1975103" cy="329184"/>
          </a:xfrm>
          <a:prstGeom prst="rect">
            <a:avLst/>
          </a:prstGeom>
        </p:spPr>
      </p:pic>
      <p:pic>
        <p:nvPicPr>
          <p:cNvPr id="10" name="Graphic 9">
            <a:extLst>
              <a:ext uri="{FF2B5EF4-FFF2-40B4-BE49-F238E27FC236}">
                <a16:creationId xmlns:a16="http://schemas.microsoft.com/office/drawing/2014/main" id="{54F30C42-14E6-474E-9BB1-F25A3769F81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06424" y="635936"/>
            <a:ext cx="2073910" cy="438150"/>
          </a:xfrm>
          <a:prstGeom prst="rect">
            <a:avLst/>
          </a:prstGeom>
        </p:spPr>
      </p:pic>
    </p:spTree>
    <p:extLst>
      <p:ext uri="{BB962C8B-B14F-4D97-AF65-F5344CB8AC3E}">
        <p14:creationId xmlns:p14="http://schemas.microsoft.com/office/powerpoint/2010/main" val="1960518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userDrawn="1">
  <p:cSld name="Title Slide: McLean">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8" name="Graphic 7">
            <a:extLst>
              <a:ext uri="{FF2B5EF4-FFF2-40B4-BE49-F238E27FC236}">
                <a16:creationId xmlns:a16="http://schemas.microsoft.com/office/drawing/2014/main" id="{69F60402-97A1-9B49-9740-AAC2D9C3A29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2073910" cy="438150"/>
          </a:xfrm>
          <a:prstGeom prst="rect">
            <a:avLst/>
          </a:prstGeom>
        </p:spPr>
      </p:pic>
    </p:spTree>
    <p:extLst>
      <p:ext uri="{BB962C8B-B14F-4D97-AF65-F5344CB8AC3E}">
        <p14:creationId xmlns:p14="http://schemas.microsoft.com/office/powerpoint/2010/main" val="2683497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userDrawn="1">
  <p:cSld name="Title Slide: Healthcare at Home">
    <p:bg>
      <p:bgPr>
        <a:solidFill>
          <a:schemeClr val="tx2"/>
        </a:solidFill>
        <a:effectLst/>
      </p:bgPr>
    </p:bg>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DAEECCB8-D2E5-6E93-451A-6E35EECCCC7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172206" cy="438150"/>
          </a:xfrm>
          <a:prstGeom prst="rect">
            <a:avLst/>
          </a:prstGeom>
        </p:spPr>
      </p:pic>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2531402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userDrawn="1">
  <p:cSld name="Title Slide: Spaulding Rehabilitation">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6316193"/>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p:txBody>
          <a:bodyPr/>
          <a:lstStyle/>
          <a:p>
            <a:endParaRPr lang="en-US"/>
          </a:p>
        </p:txBody>
      </p:sp>
      <p:pic>
        <p:nvPicPr>
          <p:cNvPr id="10" name="Graphic 9">
            <a:extLst>
              <a:ext uri="{FF2B5EF4-FFF2-40B4-BE49-F238E27FC236}">
                <a16:creationId xmlns:a16="http://schemas.microsoft.com/office/drawing/2014/main" id="{73FD23B6-59E9-BD42-906A-61D6D9E9EB5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6424" y="635936"/>
            <a:ext cx="3487674" cy="479044"/>
          </a:xfrm>
          <a:prstGeom prst="rect">
            <a:avLst/>
          </a:prstGeom>
        </p:spPr>
      </p:pic>
    </p:spTree>
    <p:extLst>
      <p:ext uri="{BB962C8B-B14F-4D97-AF65-F5344CB8AC3E}">
        <p14:creationId xmlns:p14="http://schemas.microsoft.com/office/powerpoint/2010/main" val="22321015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userDrawn="1">
  <p:cSld name="Title Slide: Spaulding Rehabilitation + HMSTH">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01FD0-309B-417B-AFE3-453F65B268F4}"/>
              </a:ext>
            </a:extLst>
          </p:cNvPr>
          <p:cNvSpPr>
            <a:spLocks noGrp="1"/>
          </p:cNvSpPr>
          <p:nvPr>
            <p:ph type="ctrTitle" hasCustomPrompt="1"/>
          </p:nvPr>
        </p:nvSpPr>
        <p:spPr>
          <a:xfrm>
            <a:off x="1106424" y="2119184"/>
            <a:ext cx="9522781" cy="1680909"/>
          </a:xfrm>
        </p:spPr>
        <p:txBody>
          <a:bodyPr anchor="b"/>
          <a:lstStyle>
            <a:lvl1pPr algn="l">
              <a:defRPr sz="6000">
                <a:solidFill>
                  <a:schemeClr val="accent2"/>
                </a:solidFill>
              </a:defRPr>
            </a:lvl1pPr>
          </a:lstStyle>
          <a:p>
            <a:r>
              <a:rPr lang="en-US" dirty="0"/>
              <a:t>Click to edit title</a:t>
            </a:r>
          </a:p>
        </p:txBody>
      </p:sp>
      <p:sp>
        <p:nvSpPr>
          <p:cNvPr id="3" name="Subtitle 2">
            <a:extLst>
              <a:ext uri="{FF2B5EF4-FFF2-40B4-BE49-F238E27FC236}">
                <a16:creationId xmlns:a16="http://schemas.microsoft.com/office/drawing/2014/main" id="{F26F3B83-EC52-4BE0-805E-877A8F72778E}"/>
              </a:ext>
            </a:extLst>
          </p:cNvPr>
          <p:cNvSpPr>
            <a:spLocks noGrp="1"/>
          </p:cNvSpPr>
          <p:nvPr>
            <p:ph type="subTitle" idx="1" hasCustomPrompt="1"/>
          </p:nvPr>
        </p:nvSpPr>
        <p:spPr>
          <a:xfrm>
            <a:off x="1106424" y="3884582"/>
            <a:ext cx="9522781" cy="737220"/>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2400" dirty="0"/>
              <a:t>Presenter or subtitle goes here</a:t>
            </a:r>
            <a:endParaRPr lang="en-US" dirty="0"/>
          </a:p>
        </p:txBody>
      </p:sp>
      <p:sp>
        <p:nvSpPr>
          <p:cNvPr id="11" name="Text Placeholder 3">
            <a:extLst>
              <a:ext uri="{FF2B5EF4-FFF2-40B4-BE49-F238E27FC236}">
                <a16:creationId xmlns:a16="http://schemas.microsoft.com/office/drawing/2014/main" id="{65779997-ADCC-AF4F-8684-E7F8EE197ED7}"/>
              </a:ext>
            </a:extLst>
          </p:cNvPr>
          <p:cNvSpPr>
            <a:spLocks noGrp="1"/>
          </p:cNvSpPr>
          <p:nvPr>
            <p:ph type="body" sz="half" idx="2" hasCustomPrompt="1"/>
          </p:nvPr>
        </p:nvSpPr>
        <p:spPr>
          <a:xfrm>
            <a:off x="1106424" y="5949272"/>
            <a:ext cx="1832218" cy="243349"/>
          </a:xfrm>
        </p:spPr>
        <p:txBody>
          <a:bodyPr/>
          <a:lstStyle>
            <a:lvl1pPr marL="0" indent="0" algn="l">
              <a:buNone/>
              <a:defRPr sz="1400">
                <a:solidFill>
                  <a:schemeClr val="tx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Month, year</a:t>
            </a:r>
          </a:p>
        </p:txBody>
      </p:sp>
      <p:sp>
        <p:nvSpPr>
          <p:cNvPr id="4" name="Rectangle 3">
            <a:extLst>
              <a:ext uri="{FF2B5EF4-FFF2-40B4-BE49-F238E27FC236}">
                <a16:creationId xmlns:a16="http://schemas.microsoft.com/office/drawing/2014/main" id="{51345AA3-D8B8-E441-B56F-BDC684E64F94}"/>
              </a:ext>
            </a:extLst>
          </p:cNvPr>
          <p:cNvSpPr/>
          <p:nvPr/>
        </p:nvSpPr>
        <p:spPr>
          <a:xfrm>
            <a:off x="0"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AB3647D-36F5-A945-9612-7CA07EEF3DE4}"/>
              </a:ext>
            </a:extLst>
          </p:cNvPr>
          <p:cNvSpPr/>
          <p:nvPr/>
        </p:nvSpPr>
        <p:spPr>
          <a:xfrm>
            <a:off x="11817096" y="0"/>
            <a:ext cx="374904" cy="6858000"/>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ooter Placeholder 4">
            <a:extLst>
              <a:ext uri="{FF2B5EF4-FFF2-40B4-BE49-F238E27FC236}">
                <a16:creationId xmlns:a16="http://schemas.microsoft.com/office/drawing/2014/main" id="{F6C3E63C-A39E-4343-AE5E-C476DDC816FF}"/>
              </a:ext>
            </a:extLst>
          </p:cNvPr>
          <p:cNvSpPr>
            <a:spLocks noGrp="1"/>
          </p:cNvSpPr>
          <p:nvPr>
            <p:ph type="ftr" sz="quarter" idx="10"/>
          </p:nvPr>
        </p:nvSpPr>
        <p:spPr>
          <a:xfrm>
            <a:off x="1103248" y="6362188"/>
            <a:ext cx="6585619" cy="153888"/>
          </a:xfrm>
        </p:spPr>
        <p:txBody>
          <a:bodyPr/>
          <a:lstStyle>
            <a:lvl1pPr algn="l">
              <a:defRPr/>
            </a:lvl1pPr>
          </a:lstStyle>
          <a:p>
            <a:endParaRPr lang="en-US" dirty="0"/>
          </a:p>
        </p:txBody>
      </p:sp>
      <p:pic>
        <p:nvPicPr>
          <p:cNvPr id="12" name="Graphic 11">
            <a:extLst>
              <a:ext uri="{FF2B5EF4-FFF2-40B4-BE49-F238E27FC236}">
                <a16:creationId xmlns:a16="http://schemas.microsoft.com/office/drawing/2014/main" id="{ED233CA7-0794-784C-8230-D6F7FC717CF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72372" y="6223973"/>
            <a:ext cx="1975103" cy="329184"/>
          </a:xfrm>
          <a:prstGeom prst="rect">
            <a:avLst/>
          </a:prstGeom>
        </p:spPr>
      </p:pic>
      <p:pic>
        <p:nvPicPr>
          <p:cNvPr id="10" name="Graphic 9">
            <a:extLst>
              <a:ext uri="{FF2B5EF4-FFF2-40B4-BE49-F238E27FC236}">
                <a16:creationId xmlns:a16="http://schemas.microsoft.com/office/drawing/2014/main" id="{C8E5500E-5363-3449-B563-F5B7E3DB25E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06424" y="635936"/>
            <a:ext cx="3487674" cy="479044"/>
          </a:xfrm>
          <a:prstGeom prst="rect">
            <a:avLst/>
          </a:prstGeom>
        </p:spPr>
      </p:pic>
    </p:spTree>
    <p:extLst>
      <p:ext uri="{BB962C8B-B14F-4D97-AF65-F5344CB8AC3E}">
        <p14:creationId xmlns:p14="http://schemas.microsoft.com/office/powerpoint/2010/main" val="33814630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332587A6-FADF-CA4B-92D7-011DFD3E1ECF}"/>
              </a:ext>
            </a:extLst>
          </p:cNvPr>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Object 4" hidden="1">
                        <a:extLst>
                          <a:ext uri="{FF2B5EF4-FFF2-40B4-BE49-F238E27FC236}">
                            <a16:creationId xmlns:a16="http://schemas.microsoft.com/office/drawing/2014/main" id="{332587A6-FADF-CA4B-92D7-011DFD3E1ECF}"/>
                          </a:ext>
                        </a:extLst>
                      </p:cNvPr>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4336F34-49E0-4A7C-A020-3CF62B0F86C1}"/>
              </a:ext>
            </a:extLst>
          </p:cNvPr>
          <p:cNvSpPr>
            <a:spLocks noGrp="1"/>
          </p:cNvSpPr>
          <p:nvPr>
            <p:ph type="title" hasCustomPrompt="1"/>
          </p:nvPr>
        </p:nvSpPr>
        <p:spPr/>
        <p:txBody>
          <a:bodyPr/>
          <a:lstStyle/>
          <a:p>
            <a:r>
              <a:rPr lang="en-US" dirty="0"/>
              <a:t>Click to edit title</a:t>
            </a:r>
          </a:p>
        </p:txBody>
      </p:sp>
      <p:sp>
        <p:nvSpPr>
          <p:cNvPr id="3" name="Content Placeholder 2">
            <a:extLst>
              <a:ext uri="{FF2B5EF4-FFF2-40B4-BE49-F238E27FC236}">
                <a16:creationId xmlns:a16="http://schemas.microsoft.com/office/drawing/2014/main" id="{426FCD3D-BE75-4AB7-AF91-4934F3ADAA50}"/>
              </a:ext>
            </a:extLst>
          </p:cNvPr>
          <p:cNvSpPr>
            <a:spLocks noGrp="1"/>
          </p:cNvSpPr>
          <p:nvPr>
            <p:ph idx="1" hasCustomPrompt="1"/>
          </p:nvPr>
        </p:nvSpPr>
        <p:spPr/>
        <p:txBody>
          <a:bodyPr/>
          <a:lstStyle>
            <a:lvl4pPr marL="917575" indent="-233363">
              <a:buFont typeface="Wingdings" pitchFamily="2" charset="2"/>
              <a:buChar char="§"/>
              <a:defRPr/>
            </a:lvl4pPr>
            <a:lvl5pPr marL="1146175" indent="-234950">
              <a:buSzPct val="90000"/>
              <a:buFont typeface="System Font Regular"/>
              <a:buChar char="–"/>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11">
            <a:extLst>
              <a:ext uri="{FF2B5EF4-FFF2-40B4-BE49-F238E27FC236}">
                <a16:creationId xmlns:a16="http://schemas.microsoft.com/office/drawing/2014/main" id="{7898C508-098E-8641-956A-DD8F7B008BD4}"/>
              </a:ext>
            </a:extLst>
          </p:cNvPr>
          <p:cNvSpPr>
            <a:spLocks noGrp="1"/>
          </p:cNvSpPr>
          <p:nvPr>
            <p:ph type="body" sz="quarter" idx="14" hasCustomPrompt="1"/>
          </p:nvPr>
        </p:nvSpPr>
        <p:spPr>
          <a:xfrm>
            <a:off x="639759" y="5838568"/>
            <a:ext cx="7058029" cy="274981"/>
          </a:xfrm>
        </p:spPr>
        <p:txBody>
          <a:bodyPr anchor="b"/>
          <a:lstStyle>
            <a:lvl1pPr>
              <a:defRPr sz="800">
                <a:solidFill>
                  <a:schemeClr val="tx1"/>
                </a:solidFill>
              </a:defRPr>
            </a:lvl1pPr>
            <a:lvl2pPr marL="4763" indent="0">
              <a:buNone/>
              <a:defRPr sz="1600"/>
            </a:lvl2pPr>
            <a:lvl3pPr>
              <a:defRPr sz="1600"/>
            </a:lvl3pPr>
            <a:lvl4pPr>
              <a:defRPr sz="1600"/>
            </a:lvl4pPr>
            <a:lvl5pPr>
              <a:defRPr sz="1600"/>
            </a:lvl5pPr>
          </a:lstStyle>
          <a:p>
            <a:pPr lvl="0"/>
            <a:r>
              <a:rPr lang="en-US" dirty="0"/>
              <a:t>Click to add a footnote for this page or delete placeholder if not in use</a:t>
            </a:r>
          </a:p>
        </p:txBody>
      </p:sp>
      <p:sp>
        <p:nvSpPr>
          <p:cNvPr id="4" name="Footer Placeholder 3">
            <a:extLst>
              <a:ext uri="{FF2B5EF4-FFF2-40B4-BE49-F238E27FC236}">
                <a16:creationId xmlns:a16="http://schemas.microsoft.com/office/drawing/2014/main" id="{7A9F9743-0A9D-2345-B04A-C049C5CEE76A}"/>
              </a:ext>
            </a:extLst>
          </p:cNvPr>
          <p:cNvSpPr>
            <a:spLocks noGrp="1"/>
          </p:cNvSpPr>
          <p:nvPr>
            <p:ph type="ftr" sz="quarter" idx="15"/>
          </p:nvPr>
        </p:nvSpPr>
        <p:spPr/>
        <p:txBody>
          <a:bodyPr/>
          <a:lstStyle/>
          <a:p>
            <a:endParaRPr lang="en-US"/>
          </a:p>
        </p:txBody>
      </p:sp>
    </p:spTree>
    <p:extLst>
      <p:ext uri="{BB962C8B-B14F-4D97-AF65-F5344CB8AC3E}">
        <p14:creationId xmlns:p14="http://schemas.microsoft.com/office/powerpoint/2010/main" val="33534257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01DFDA02-E07E-A14B-B3DA-DF00DB7C5695}"/>
              </a:ext>
            </a:extLst>
          </p:cNvPr>
          <p:cNvSpPr>
            <a:spLocks noGrp="1"/>
          </p:cNvSpPr>
          <p:nvPr>
            <p:ph type="dt" sz="half" idx="10"/>
          </p:nvPr>
        </p:nvSpPr>
        <p:spPr/>
        <p:txBody>
          <a:bodyPr/>
          <a:lstStyle>
            <a:lvl1pPr>
              <a:defRPr/>
            </a:lvl1pPr>
          </a:lstStyle>
          <a:p>
            <a:pPr>
              <a:defRPr/>
            </a:pPr>
            <a:fld id="{EB4F62F7-F1DA-6046-9399-9546AFD0FB36}" type="datetimeFigureOut">
              <a:rPr lang="en-US"/>
              <a:pPr>
                <a:defRPr/>
              </a:pPr>
              <a:t>4/25/26</a:t>
            </a:fld>
            <a:endParaRPr lang="en-US"/>
          </a:p>
        </p:txBody>
      </p:sp>
      <p:sp>
        <p:nvSpPr>
          <p:cNvPr id="4" name="Footer Placeholder 4">
            <a:extLst>
              <a:ext uri="{FF2B5EF4-FFF2-40B4-BE49-F238E27FC236}">
                <a16:creationId xmlns:a16="http://schemas.microsoft.com/office/drawing/2014/main" id="{203D9A90-C6C5-9449-B93E-7B6B6E760E18}"/>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4F7BEAC4-3B6E-4841-891C-435ECC5C494A}"/>
              </a:ext>
            </a:extLst>
          </p:cNvPr>
          <p:cNvSpPr>
            <a:spLocks noGrp="1"/>
          </p:cNvSpPr>
          <p:nvPr>
            <p:ph type="sldNum" sz="quarter" idx="12"/>
          </p:nvPr>
        </p:nvSpPr>
        <p:spPr/>
        <p:txBody>
          <a:bodyPr/>
          <a:lstStyle>
            <a:lvl1pPr>
              <a:defRPr/>
            </a:lvl1pPr>
          </a:lstStyle>
          <a:p>
            <a:pPr>
              <a:defRPr/>
            </a:pPr>
            <a:fld id="{05E08F00-EE82-F54C-9DA9-94BB51EF178A}" type="slidenum">
              <a:rPr lang="en-US"/>
              <a:pPr>
                <a:defRPr/>
              </a:pPr>
              <a:t>‹#›</a:t>
            </a:fld>
            <a:endParaRPr lang="en-US"/>
          </a:p>
        </p:txBody>
      </p:sp>
    </p:spTree>
    <p:extLst>
      <p:ext uri="{BB962C8B-B14F-4D97-AF65-F5344CB8AC3E}">
        <p14:creationId xmlns:p14="http://schemas.microsoft.com/office/powerpoint/2010/main" val="37970525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Content slide">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38028FF6-DF03-446A-8D77-646C4DF45689}"/>
              </a:ext>
            </a:extLst>
          </p:cNvPr>
          <p:cNvSpPr>
            <a:spLocks noGrp="1"/>
          </p:cNvSpPr>
          <p:nvPr>
            <p:ph idx="1"/>
          </p:nvPr>
        </p:nvSpPr>
        <p:spPr>
          <a:xfrm>
            <a:off x="661800" y="1570383"/>
            <a:ext cx="10868400" cy="4316067"/>
          </a:xfrm>
          <a:prstGeom prst="rect">
            <a:avLst/>
          </a:prstGeom>
        </p:spPr>
        <p:txBody>
          <a:bodyPr/>
          <a:lstStyle>
            <a:lvl1pPr>
              <a:buClr>
                <a:schemeClr val="accent1"/>
              </a:buClr>
              <a:defRPr>
                <a:solidFill>
                  <a:schemeClr val="accent4"/>
                </a:solidFill>
              </a:defRPr>
            </a:lvl1pPr>
            <a:lvl2pPr>
              <a:buClr>
                <a:schemeClr val="accent1"/>
              </a:buClr>
              <a:defRPr>
                <a:solidFill>
                  <a:schemeClr val="accent4"/>
                </a:solidFill>
              </a:defRPr>
            </a:lvl2pPr>
            <a:lvl3pPr>
              <a:buClr>
                <a:schemeClr val="accent1"/>
              </a:buClr>
              <a:defRPr>
                <a:solidFill>
                  <a:schemeClr val="accent4"/>
                </a:solidFill>
              </a:defRPr>
            </a:lvl3pPr>
            <a:lvl4pPr>
              <a:buClr>
                <a:schemeClr val="accent1"/>
              </a:buClr>
              <a:defRPr>
                <a:solidFill>
                  <a:schemeClr val="accent4"/>
                </a:solidFill>
              </a:defRPr>
            </a:lvl4pPr>
            <a:lvl5pPr>
              <a:buClr>
                <a:schemeClr val="accent1"/>
              </a:buCl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7">
            <a:extLst>
              <a:ext uri="{FF2B5EF4-FFF2-40B4-BE49-F238E27FC236}">
                <a16:creationId xmlns:a16="http://schemas.microsoft.com/office/drawing/2014/main" id="{212F7BF1-11CA-4FFF-B9AD-CC4BA1E85C0F}"/>
              </a:ext>
            </a:extLst>
          </p:cNvPr>
          <p:cNvSpPr>
            <a:spLocks noGrp="1"/>
          </p:cNvSpPr>
          <p:nvPr>
            <p:ph type="body" sz="quarter" idx="12" hasCustomPrompt="1"/>
          </p:nvPr>
        </p:nvSpPr>
        <p:spPr>
          <a:xfrm>
            <a:off x="661800" y="6080611"/>
            <a:ext cx="10868400" cy="433387"/>
          </a:xfrm>
          <a:prstGeom prst="rect">
            <a:avLst/>
          </a:prstGeom>
        </p:spPr>
        <p:txBody>
          <a:bodyPr anchor="b" anchorCtr="0"/>
          <a:lstStyle>
            <a:lvl1pPr marL="0" indent="0">
              <a:spcAft>
                <a:spcPts val="0"/>
              </a:spcAft>
              <a:buNone/>
              <a:defRPr sz="1000">
                <a:solidFill>
                  <a:schemeClr val="accent4"/>
                </a:solidFill>
                <a:latin typeface="Arial Narrow" panose="020B0606020202030204" pitchFamily="34" charset="0"/>
              </a:defRPr>
            </a:lvl1pPr>
          </a:lstStyle>
          <a:p>
            <a:pPr lvl="0"/>
            <a:r>
              <a:rPr lang="en-US"/>
              <a:t>Click to add footnote</a:t>
            </a:r>
            <a:endParaRPr lang="en-GB"/>
          </a:p>
        </p:txBody>
      </p:sp>
      <p:sp>
        <p:nvSpPr>
          <p:cNvPr id="17" name="Title 1">
            <a:extLst>
              <a:ext uri="{FF2B5EF4-FFF2-40B4-BE49-F238E27FC236}">
                <a16:creationId xmlns:a16="http://schemas.microsoft.com/office/drawing/2014/main" id="{7DA47367-D2BA-477F-84B3-FAE2A3593CA4}"/>
              </a:ext>
            </a:extLst>
          </p:cNvPr>
          <p:cNvSpPr>
            <a:spLocks noGrp="1"/>
          </p:cNvSpPr>
          <p:nvPr>
            <p:ph type="title"/>
          </p:nvPr>
        </p:nvSpPr>
        <p:spPr>
          <a:xfrm>
            <a:off x="661800" y="467325"/>
            <a:ext cx="10868400" cy="792000"/>
          </a:xfrm>
          <a:prstGeom prst="rect">
            <a:avLst/>
          </a:prstGeom>
        </p:spPr>
        <p:txBody>
          <a:bodyPr vert="horz" lIns="91440" tIns="45720" rIns="91440" bIns="45720" rtlCol="0" anchor="t">
            <a:noAutofit/>
          </a:bodyPr>
          <a:lstStyle>
            <a:lvl1pPr algn="l" defTabSz="914377" rtl="0" eaLnBrk="1" latinLnBrk="0" hangingPunct="1">
              <a:lnSpc>
                <a:spcPct val="90000"/>
              </a:lnSpc>
              <a:spcBef>
                <a:spcPct val="0"/>
              </a:spcBef>
              <a:buNone/>
              <a:defRPr sz="4400" b="1" i="0" kern="1200">
                <a:solidFill>
                  <a:schemeClr val="accent1"/>
                </a:solidFill>
                <a:latin typeface="Arial" panose="020B0604020202020204" pitchFamily="34" charset="0"/>
                <a:ea typeface="Arial" panose="020B0604020202020204" pitchFamily="34" charset="0"/>
                <a:cs typeface="Arial" panose="020B0604020202020204" pitchFamily="34" charset="0"/>
              </a:defRPr>
            </a:lvl1pPr>
          </a:lstStyle>
          <a:p>
            <a:endParaRPr lang="en-GB"/>
          </a:p>
        </p:txBody>
      </p:sp>
    </p:spTree>
    <p:extLst>
      <p:ext uri="{BB962C8B-B14F-4D97-AF65-F5344CB8AC3E}">
        <p14:creationId xmlns:p14="http://schemas.microsoft.com/office/powerpoint/2010/main" val="4167079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DE03A2-6275-0248-BCFC-6731913A765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609E4C-EBB9-A64F-868B-06971F6A177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A944D95-B0F6-1849-A716-C176CC2D0952}"/>
              </a:ext>
            </a:extLst>
          </p:cNvPr>
          <p:cNvSpPr>
            <a:spLocks noGrp="1"/>
          </p:cNvSpPr>
          <p:nvPr>
            <p:ph type="dt" sz="half" idx="10"/>
          </p:nvPr>
        </p:nvSpPr>
        <p:spPr/>
        <p:txBody>
          <a:bodyPr/>
          <a:lstStyle/>
          <a:p>
            <a:fld id="{61678F1D-78E9-6B41-AB37-C0C8ED0DFD65}" type="datetimeFigureOut">
              <a:rPr lang="en-US" smtClean="0"/>
              <a:t>4/25/26</a:t>
            </a:fld>
            <a:endParaRPr lang="en-US"/>
          </a:p>
        </p:txBody>
      </p:sp>
      <p:sp>
        <p:nvSpPr>
          <p:cNvPr id="5" name="Footer Placeholder 4">
            <a:extLst>
              <a:ext uri="{FF2B5EF4-FFF2-40B4-BE49-F238E27FC236}">
                <a16:creationId xmlns:a16="http://schemas.microsoft.com/office/drawing/2014/main" id="{9B18D00B-CCA7-2D49-BCB3-815808C60C0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9D934E6-DC0B-9949-A437-CD6EBADE941C}"/>
              </a:ext>
            </a:extLst>
          </p:cNvPr>
          <p:cNvSpPr>
            <a:spLocks noGrp="1"/>
          </p:cNvSpPr>
          <p:nvPr>
            <p:ph type="sldNum" sz="quarter" idx="12"/>
          </p:nvPr>
        </p:nvSpPr>
        <p:spPr/>
        <p:txBody>
          <a:bodyPr/>
          <a:lstStyle/>
          <a:p>
            <a:fld id="{E5EDCB01-3FE3-6F45-B076-F1B3480C7658}" type="slidenum">
              <a:rPr lang="en-US" smtClean="0"/>
              <a:t>‹#›</a:t>
            </a:fld>
            <a:endParaRPr lang="en-US"/>
          </a:p>
        </p:txBody>
      </p:sp>
    </p:spTree>
    <p:extLst>
      <p:ext uri="{BB962C8B-B14F-4D97-AF65-F5344CB8AC3E}">
        <p14:creationId xmlns:p14="http://schemas.microsoft.com/office/powerpoint/2010/main" val="14984799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373132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4899588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9467F43D-EE07-6ADD-1411-EFFF4B68AE7A}"/>
              </a:ext>
            </a:extLst>
          </p:cNvPr>
          <p:cNvSpPr>
            <a:spLocks noGrp="1"/>
          </p:cNvSpPr>
          <p:nvPr>
            <p:ph type="ftr" sz="quarter" idx="11"/>
          </p:nvPr>
        </p:nvSpPr>
        <p:spPr/>
        <p:txBody>
          <a:bodyPr/>
          <a:lstStyle/>
          <a:p>
            <a:r>
              <a:rPr lang="en-US"/>
              <a:t>CONFIDENTIAL</a:t>
            </a:r>
          </a:p>
        </p:txBody>
      </p:sp>
      <p:sp>
        <p:nvSpPr>
          <p:cNvPr id="4" name="Slide Number Placeholder 3">
            <a:extLst>
              <a:ext uri="{FF2B5EF4-FFF2-40B4-BE49-F238E27FC236}">
                <a16:creationId xmlns:a16="http://schemas.microsoft.com/office/drawing/2014/main" id="{6F2031AD-8B76-8365-A950-DA39BF3B1405}"/>
              </a:ext>
            </a:extLst>
          </p:cNvPr>
          <p:cNvSpPr>
            <a:spLocks noGrp="1"/>
          </p:cNvSpPr>
          <p:nvPr>
            <p:ph type="sldNum" sz="quarter" idx="12"/>
          </p:nvPr>
        </p:nvSpPr>
        <p:spPr/>
        <p:txBody>
          <a:bodyPr/>
          <a:lstStyle/>
          <a:p>
            <a:fld id="{4BABC178-AA92-E44A-9811-905DAAE46CAE}" type="slidenum">
              <a:rPr lang="en-US" smtClean="0"/>
              <a:t>‹#›</a:t>
            </a:fld>
            <a:endParaRPr lang="en-US"/>
          </a:p>
        </p:txBody>
      </p:sp>
      <p:sp>
        <p:nvSpPr>
          <p:cNvPr id="2" name="Text Placeholder 5">
            <a:extLst>
              <a:ext uri="{FF2B5EF4-FFF2-40B4-BE49-F238E27FC236}">
                <a16:creationId xmlns:a16="http://schemas.microsoft.com/office/drawing/2014/main" id="{E15B1EC7-0B01-882F-0D17-1C4ACBC00D00}"/>
              </a:ext>
            </a:extLst>
          </p:cNvPr>
          <p:cNvSpPr>
            <a:spLocks noGrp="1"/>
          </p:cNvSpPr>
          <p:nvPr>
            <p:ph type="body" sz="quarter" idx="13" hasCustomPrompt="1"/>
          </p:nvPr>
        </p:nvSpPr>
        <p:spPr>
          <a:xfrm>
            <a:off x="1600200" y="6445728"/>
            <a:ext cx="7971184" cy="215444"/>
          </a:xfrm>
        </p:spPr>
        <p:txBody>
          <a:bodyPr wrap="square" anchor="t" anchorCtr="0">
            <a:spAutoFit/>
          </a:bodyPr>
          <a:lstStyle>
            <a:lvl1pPr marL="0" indent="0">
              <a:buFont typeface="Arial" panose="020B0604020202020204" pitchFamily="34" charset="0"/>
              <a:buNone/>
              <a:defRPr sz="800">
                <a:solidFill>
                  <a:schemeClr val="tx1"/>
                </a:solidFill>
              </a:defRPr>
            </a:lvl1pPr>
            <a:lvl2pPr marL="0" indent="0">
              <a:buNone/>
              <a:defRPr sz="900">
                <a:solidFill>
                  <a:schemeClr val="accent1"/>
                </a:solidFill>
              </a:defRPr>
            </a:lvl2pPr>
            <a:lvl3pPr marL="182880" indent="0">
              <a:buNone/>
              <a:defRPr sz="900">
                <a:solidFill>
                  <a:schemeClr val="accent1"/>
                </a:solidFill>
              </a:defRPr>
            </a:lvl3pPr>
            <a:lvl4pPr marL="365760" indent="0">
              <a:buNone/>
              <a:defRPr sz="900">
                <a:solidFill>
                  <a:schemeClr val="accent1"/>
                </a:solidFill>
              </a:defRPr>
            </a:lvl4pPr>
            <a:lvl5pPr marL="548640" indent="0">
              <a:buNone/>
              <a:defRPr sz="900">
                <a:solidFill>
                  <a:schemeClr val="accent1"/>
                </a:solidFill>
              </a:defRPr>
            </a:lvl5pPr>
          </a:lstStyle>
          <a:p>
            <a:pPr lvl="0"/>
            <a:r>
              <a:rPr lang="en-US" dirty="0"/>
              <a:t>Source:</a:t>
            </a:r>
          </a:p>
        </p:txBody>
      </p:sp>
    </p:spTree>
    <p:extLst>
      <p:ext uri="{BB962C8B-B14F-4D97-AF65-F5344CB8AC3E}">
        <p14:creationId xmlns:p14="http://schemas.microsoft.com/office/powerpoint/2010/main" val="26988491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1_MGB Agenda_by topic">
    <p:spTree>
      <p:nvGrpSpPr>
        <p:cNvPr id="1" name=""/>
        <p:cNvGrpSpPr/>
        <p:nvPr/>
      </p:nvGrpSpPr>
      <p:grpSpPr>
        <a:xfrm>
          <a:off x="0" y="0"/>
          <a:ext cx="0" cy="0"/>
          <a:chOff x="0" y="0"/>
          <a:chExt cx="0" cy="0"/>
        </a:xfrm>
      </p:grpSpPr>
      <p:sp>
        <p:nvSpPr>
          <p:cNvPr id="20" name="Table Placeholder 19">
            <a:extLst>
              <a:ext uri="{FF2B5EF4-FFF2-40B4-BE49-F238E27FC236}">
                <a16:creationId xmlns:a16="http://schemas.microsoft.com/office/drawing/2014/main" id="{147479DF-B54A-40E9-050D-A7D543D51E04}"/>
              </a:ext>
            </a:extLst>
          </p:cNvPr>
          <p:cNvSpPr>
            <a:spLocks noGrp="1"/>
          </p:cNvSpPr>
          <p:nvPr>
            <p:ph type="tbl" sz="quarter" idx="11"/>
          </p:nvPr>
        </p:nvSpPr>
        <p:spPr>
          <a:xfrm>
            <a:off x="342900" y="1258887"/>
            <a:ext cx="11466808" cy="4340225"/>
          </a:xfrm>
        </p:spPr>
        <p:txBody>
          <a:bodyPr/>
          <a:lstStyle/>
          <a:p>
            <a:r>
              <a:rPr lang="en-US"/>
              <a:t>Click icon to add table</a:t>
            </a:r>
          </a:p>
        </p:txBody>
      </p:sp>
      <p:graphicFrame>
        <p:nvGraphicFramePr>
          <p:cNvPr id="5" name="Object 4" hidden="1">
            <a:extLst>
              <a:ext uri="{FF2B5EF4-FFF2-40B4-BE49-F238E27FC236}">
                <a16:creationId xmlns:a16="http://schemas.microsoft.com/office/drawing/2014/main" id="{332587A6-FADF-CA4B-92D7-011DFD3E1ECF}"/>
              </a:ext>
            </a:extLst>
          </p:cNvPr>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Object 4" hidden="1">
                        <a:extLst>
                          <a:ext uri="{FF2B5EF4-FFF2-40B4-BE49-F238E27FC236}">
                            <a16:creationId xmlns:a16="http://schemas.microsoft.com/office/drawing/2014/main" id="{332587A6-FADF-CA4B-92D7-011DFD3E1ECF}"/>
                          </a:ext>
                        </a:extLst>
                      </p:cNvPr>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4336F34-49E0-4A7C-A020-3CF62B0F86C1}"/>
              </a:ext>
            </a:extLst>
          </p:cNvPr>
          <p:cNvSpPr>
            <a:spLocks noGrp="1"/>
          </p:cNvSpPr>
          <p:nvPr>
            <p:ph type="title" hasCustomPrompt="1"/>
          </p:nvPr>
        </p:nvSpPr>
        <p:spPr/>
        <p:txBody>
          <a:bodyPr/>
          <a:lstStyle>
            <a:lvl1pPr>
              <a:defRPr sz="3200" baseline="0"/>
            </a:lvl1pPr>
          </a:lstStyle>
          <a:p>
            <a:r>
              <a:rPr lang="en-US"/>
              <a:t>Agenda</a:t>
            </a:r>
          </a:p>
        </p:txBody>
      </p:sp>
      <p:sp>
        <p:nvSpPr>
          <p:cNvPr id="3" name="Footer Placeholder 1">
            <a:extLst>
              <a:ext uri="{FF2B5EF4-FFF2-40B4-BE49-F238E27FC236}">
                <a16:creationId xmlns:a16="http://schemas.microsoft.com/office/drawing/2014/main" id="{05FEACEE-E4E4-8CAB-2DD6-6DE78AEA11B6}"/>
              </a:ext>
            </a:extLst>
          </p:cNvPr>
          <p:cNvSpPr>
            <a:spLocks noGrp="1"/>
          </p:cNvSpPr>
          <p:nvPr>
            <p:ph type="ftr" sz="quarter" idx="15"/>
          </p:nvPr>
        </p:nvSpPr>
        <p:spPr>
          <a:xfrm>
            <a:off x="4248992" y="6313990"/>
            <a:ext cx="7278757" cy="258926"/>
          </a:xfrm>
        </p:spPr>
        <p:txBody>
          <a:bodyPr/>
          <a:lstStyle/>
          <a:p>
            <a:r>
              <a:rPr lang="en-US"/>
              <a:t>Edit entity or department by going to Insert &gt; Header &amp; Footer   |   Confidential—do not copy or distribute</a:t>
            </a:r>
          </a:p>
        </p:txBody>
      </p:sp>
    </p:spTree>
    <p:extLst>
      <p:ext uri="{BB962C8B-B14F-4D97-AF65-F5344CB8AC3E}">
        <p14:creationId xmlns:p14="http://schemas.microsoft.com/office/powerpoint/2010/main" val="32945485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cSld name="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86737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43ED3D-BE4B-6144-B574-59E227CB941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11A4A89-17F9-1D4F-BE2E-855D4C7571C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8DAC787-0A0E-0046-81FD-C122828D50E1}"/>
              </a:ext>
            </a:extLst>
          </p:cNvPr>
          <p:cNvSpPr>
            <a:spLocks noGrp="1"/>
          </p:cNvSpPr>
          <p:nvPr>
            <p:ph type="dt" sz="half" idx="10"/>
          </p:nvPr>
        </p:nvSpPr>
        <p:spPr/>
        <p:txBody>
          <a:bodyPr/>
          <a:lstStyle/>
          <a:p>
            <a:fld id="{0B9781B3-CBC0-6346-9CD5-A0F2415916E1}" type="datetimeFigureOut">
              <a:rPr lang="en-US" smtClean="0"/>
              <a:t>4/25/26</a:t>
            </a:fld>
            <a:endParaRPr lang="en-US"/>
          </a:p>
        </p:txBody>
      </p:sp>
      <p:sp>
        <p:nvSpPr>
          <p:cNvPr id="5" name="Footer Placeholder 4">
            <a:extLst>
              <a:ext uri="{FF2B5EF4-FFF2-40B4-BE49-F238E27FC236}">
                <a16:creationId xmlns:a16="http://schemas.microsoft.com/office/drawing/2014/main" id="{BE20F190-4E9F-554A-93CD-A969E00D58A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297295D-6ECC-7045-A802-7FA2FC4A85A1}"/>
              </a:ext>
            </a:extLst>
          </p:cNvPr>
          <p:cNvSpPr>
            <a:spLocks noGrp="1"/>
          </p:cNvSpPr>
          <p:nvPr>
            <p:ph type="sldNum" sz="quarter" idx="12"/>
          </p:nvPr>
        </p:nvSpPr>
        <p:spPr/>
        <p:txBody>
          <a:bodyPr/>
          <a:lstStyle/>
          <a:p>
            <a:fld id="{7D4D6AFA-FCA3-3547-A0CE-A594D0D2D1A7}" type="slidenum">
              <a:rPr lang="en-US" smtClean="0"/>
              <a:t>‹#›</a:t>
            </a:fld>
            <a:endParaRPr lang="en-US"/>
          </a:p>
        </p:txBody>
      </p:sp>
    </p:spTree>
    <p:extLst>
      <p:ext uri="{BB962C8B-B14F-4D97-AF65-F5344CB8AC3E}">
        <p14:creationId xmlns:p14="http://schemas.microsoft.com/office/powerpoint/2010/main" val="16871829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D99D0B14-13C9-A141-ACA9-AC815DA837F2}" type="datetimeFigureOut">
              <a:rPr lang="en-US" smtClean="0"/>
              <a:t>4/25/26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D1026C4-3140-154F-833C-B5EBF373EC41}" type="slidenum">
              <a:rPr lang="en-US" smtClean="0"/>
              <a:t>‹#›</a:t>
            </a:fld>
            <a:endParaRPr lang="en-US"/>
          </a:p>
        </p:txBody>
      </p:sp>
    </p:spTree>
    <p:extLst>
      <p:ext uri="{BB962C8B-B14F-4D97-AF65-F5344CB8AC3E}">
        <p14:creationId xmlns:p14="http://schemas.microsoft.com/office/powerpoint/2010/main" val="11678602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332587A6-FADF-CA4B-92D7-011DFD3E1ECF}"/>
              </a:ext>
            </a:extLst>
          </p:cNvPr>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Object 4" hidden="1">
                        <a:extLst>
                          <a:ext uri="{FF2B5EF4-FFF2-40B4-BE49-F238E27FC236}">
                            <a16:creationId xmlns:a16="http://schemas.microsoft.com/office/drawing/2014/main" id="{332587A6-FADF-CA4B-92D7-011DFD3E1ECF}"/>
                          </a:ext>
                        </a:extLst>
                      </p:cNvPr>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4336F34-49E0-4A7C-A020-3CF62B0F86C1}"/>
              </a:ext>
            </a:extLst>
          </p:cNvPr>
          <p:cNvSpPr>
            <a:spLocks noGrp="1"/>
          </p:cNvSpPr>
          <p:nvPr>
            <p:ph type="title" hasCustomPrompt="1"/>
          </p:nvPr>
        </p:nvSpPr>
        <p:spPr/>
        <p:txBody>
          <a:bodyPr/>
          <a:lstStyle/>
          <a:p>
            <a:r>
              <a:rPr lang="en-US" dirty="0"/>
              <a:t>Click to edit title</a:t>
            </a:r>
          </a:p>
        </p:txBody>
      </p:sp>
      <p:sp>
        <p:nvSpPr>
          <p:cNvPr id="3" name="Content Placeholder 2">
            <a:extLst>
              <a:ext uri="{FF2B5EF4-FFF2-40B4-BE49-F238E27FC236}">
                <a16:creationId xmlns:a16="http://schemas.microsoft.com/office/drawing/2014/main" id="{426FCD3D-BE75-4AB7-AF91-4934F3ADAA50}"/>
              </a:ext>
            </a:extLst>
          </p:cNvPr>
          <p:cNvSpPr>
            <a:spLocks noGrp="1"/>
          </p:cNvSpPr>
          <p:nvPr>
            <p:ph idx="1" hasCustomPrompt="1"/>
          </p:nvPr>
        </p:nvSpPr>
        <p:spPr/>
        <p:txBody>
          <a:bodyPr/>
          <a:lstStyle>
            <a:lvl4pPr marL="917575" indent="-233363">
              <a:buFont typeface="Wingdings" pitchFamily="2" charset="2"/>
              <a:buChar char="§"/>
              <a:defRPr/>
            </a:lvl4pPr>
            <a:lvl5pPr marL="1146175" indent="-234950">
              <a:buSzPct val="90000"/>
              <a:buFont typeface="System Font Regular"/>
              <a:buChar char="–"/>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11">
            <a:extLst>
              <a:ext uri="{FF2B5EF4-FFF2-40B4-BE49-F238E27FC236}">
                <a16:creationId xmlns:a16="http://schemas.microsoft.com/office/drawing/2014/main" id="{7898C508-098E-8641-956A-DD8F7B008BD4}"/>
              </a:ext>
            </a:extLst>
          </p:cNvPr>
          <p:cNvSpPr>
            <a:spLocks noGrp="1"/>
          </p:cNvSpPr>
          <p:nvPr>
            <p:ph type="body" sz="quarter" idx="14" hasCustomPrompt="1"/>
          </p:nvPr>
        </p:nvSpPr>
        <p:spPr>
          <a:xfrm>
            <a:off x="639759" y="5838568"/>
            <a:ext cx="7058029" cy="274981"/>
          </a:xfrm>
        </p:spPr>
        <p:txBody>
          <a:bodyPr anchor="b"/>
          <a:lstStyle>
            <a:lvl1pPr>
              <a:defRPr sz="800">
                <a:solidFill>
                  <a:schemeClr val="tx1"/>
                </a:solidFill>
              </a:defRPr>
            </a:lvl1pPr>
            <a:lvl2pPr marL="4763" indent="0">
              <a:buNone/>
              <a:defRPr sz="1600"/>
            </a:lvl2pPr>
            <a:lvl3pPr>
              <a:defRPr sz="1600"/>
            </a:lvl3pPr>
            <a:lvl4pPr>
              <a:defRPr sz="1600"/>
            </a:lvl4pPr>
            <a:lvl5pPr>
              <a:defRPr sz="1600"/>
            </a:lvl5pPr>
          </a:lstStyle>
          <a:p>
            <a:pPr lvl="0"/>
            <a:r>
              <a:rPr lang="en-US" dirty="0"/>
              <a:t>Click to add a footnote for this page or delete placeholder if not in use</a:t>
            </a:r>
          </a:p>
        </p:txBody>
      </p:sp>
      <p:sp>
        <p:nvSpPr>
          <p:cNvPr id="4" name="Footer Placeholder 3">
            <a:extLst>
              <a:ext uri="{FF2B5EF4-FFF2-40B4-BE49-F238E27FC236}">
                <a16:creationId xmlns:a16="http://schemas.microsoft.com/office/drawing/2014/main" id="{7A9F9743-0A9D-2345-B04A-C049C5CEE76A}"/>
              </a:ext>
            </a:extLst>
          </p:cNvPr>
          <p:cNvSpPr>
            <a:spLocks noGrp="1"/>
          </p:cNvSpPr>
          <p:nvPr>
            <p:ph type="ftr" sz="quarter" idx="15"/>
          </p:nvPr>
        </p:nvSpPr>
        <p:spPr/>
        <p:txBody>
          <a:bodyPr/>
          <a:lstStyle/>
          <a:p>
            <a:endParaRPr lang="en-US"/>
          </a:p>
        </p:txBody>
      </p:sp>
    </p:spTree>
    <p:extLst>
      <p:ext uri="{BB962C8B-B14F-4D97-AF65-F5344CB8AC3E}">
        <p14:creationId xmlns:p14="http://schemas.microsoft.com/office/powerpoint/2010/main" val="23064633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386B2F-33F7-5535-CF1F-8B6C5439318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A30B711-654E-550C-70D8-3D9DAC69F42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12F0E2F-EF89-FB3D-C9AF-2F828861A54D}"/>
              </a:ext>
            </a:extLst>
          </p:cNvPr>
          <p:cNvSpPr>
            <a:spLocks noGrp="1"/>
          </p:cNvSpPr>
          <p:nvPr>
            <p:ph type="dt" sz="half" idx="10"/>
          </p:nvPr>
        </p:nvSpPr>
        <p:spPr/>
        <p:txBody>
          <a:bodyPr/>
          <a:lstStyle/>
          <a:p>
            <a:fld id="{E915A104-0B3A-3A4E-80C9-E908595A1B28}" type="datetimeFigureOut">
              <a:rPr lang="en-US" smtClean="0"/>
              <a:t>4/25/26</a:t>
            </a:fld>
            <a:endParaRPr lang="en-US"/>
          </a:p>
        </p:txBody>
      </p:sp>
      <p:sp>
        <p:nvSpPr>
          <p:cNvPr id="5" name="Footer Placeholder 4">
            <a:extLst>
              <a:ext uri="{FF2B5EF4-FFF2-40B4-BE49-F238E27FC236}">
                <a16:creationId xmlns:a16="http://schemas.microsoft.com/office/drawing/2014/main" id="{64C4525D-9EFD-9E56-2AD3-8F76F1FF074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1894786-5009-51FE-D2EE-34A95C62450A}"/>
              </a:ext>
            </a:extLst>
          </p:cNvPr>
          <p:cNvSpPr>
            <a:spLocks noGrp="1"/>
          </p:cNvSpPr>
          <p:nvPr>
            <p:ph type="sldNum" sz="quarter" idx="12"/>
          </p:nvPr>
        </p:nvSpPr>
        <p:spPr/>
        <p:txBody>
          <a:bodyPr/>
          <a:lstStyle/>
          <a:p>
            <a:fld id="{6914F226-0577-C047-9673-42498E9585CA}" type="slidenum">
              <a:rPr lang="en-US" smtClean="0"/>
              <a:t>‹#›</a:t>
            </a:fld>
            <a:endParaRPr lang="en-US"/>
          </a:p>
        </p:txBody>
      </p:sp>
    </p:spTree>
    <p:extLst>
      <p:ext uri="{BB962C8B-B14F-4D97-AF65-F5344CB8AC3E}">
        <p14:creationId xmlns:p14="http://schemas.microsoft.com/office/powerpoint/2010/main" val="1259250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029384-27E2-8CCC-ED65-FF4D5C6E2C3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E2DF58B-0445-C507-A1D3-A16E46F2F6A0}"/>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E411724-C3C2-D94E-D80E-9B2078E56CBA}"/>
              </a:ext>
            </a:extLst>
          </p:cNvPr>
          <p:cNvSpPr>
            <a:spLocks noGrp="1"/>
          </p:cNvSpPr>
          <p:nvPr>
            <p:ph type="dt" sz="half" idx="10"/>
          </p:nvPr>
        </p:nvSpPr>
        <p:spPr/>
        <p:txBody>
          <a:bodyPr/>
          <a:lstStyle/>
          <a:p>
            <a:fld id="{E915A104-0B3A-3A4E-80C9-E908595A1B28}" type="datetimeFigureOut">
              <a:rPr lang="en-US" smtClean="0"/>
              <a:t>4/25/26</a:t>
            </a:fld>
            <a:endParaRPr lang="en-US"/>
          </a:p>
        </p:txBody>
      </p:sp>
      <p:sp>
        <p:nvSpPr>
          <p:cNvPr id="5" name="Footer Placeholder 4">
            <a:extLst>
              <a:ext uri="{FF2B5EF4-FFF2-40B4-BE49-F238E27FC236}">
                <a16:creationId xmlns:a16="http://schemas.microsoft.com/office/drawing/2014/main" id="{E70A302C-A1C4-6DCD-5C85-723EC312F5D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127BF10-EB03-7B1A-EE80-5A013223018B}"/>
              </a:ext>
            </a:extLst>
          </p:cNvPr>
          <p:cNvSpPr>
            <a:spLocks noGrp="1"/>
          </p:cNvSpPr>
          <p:nvPr>
            <p:ph type="sldNum" sz="quarter" idx="12"/>
          </p:nvPr>
        </p:nvSpPr>
        <p:spPr/>
        <p:txBody>
          <a:bodyPr/>
          <a:lstStyle/>
          <a:p>
            <a:fld id="{6914F226-0577-C047-9673-42498E9585CA}" type="slidenum">
              <a:rPr lang="en-US" smtClean="0"/>
              <a:t>‹#›</a:t>
            </a:fld>
            <a:endParaRPr lang="en-US"/>
          </a:p>
        </p:txBody>
      </p:sp>
    </p:spTree>
    <p:extLst>
      <p:ext uri="{BB962C8B-B14F-4D97-AF65-F5344CB8AC3E}">
        <p14:creationId xmlns:p14="http://schemas.microsoft.com/office/powerpoint/2010/main" val="33925228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660F4F-45AB-E579-D046-303D5321FA0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619BCC8-75CC-6220-E613-388FEAEDD87F}"/>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B1F14F4-1178-826A-5919-9A2BB269B312}"/>
              </a:ext>
            </a:extLst>
          </p:cNvPr>
          <p:cNvSpPr>
            <a:spLocks noGrp="1"/>
          </p:cNvSpPr>
          <p:nvPr>
            <p:ph type="dt" sz="half" idx="10"/>
          </p:nvPr>
        </p:nvSpPr>
        <p:spPr/>
        <p:txBody>
          <a:bodyPr/>
          <a:lstStyle/>
          <a:p>
            <a:fld id="{E915A104-0B3A-3A4E-80C9-E908595A1B28}" type="datetimeFigureOut">
              <a:rPr lang="en-US" smtClean="0"/>
              <a:t>4/25/26</a:t>
            </a:fld>
            <a:endParaRPr lang="en-US"/>
          </a:p>
        </p:txBody>
      </p:sp>
      <p:sp>
        <p:nvSpPr>
          <p:cNvPr id="5" name="Footer Placeholder 4">
            <a:extLst>
              <a:ext uri="{FF2B5EF4-FFF2-40B4-BE49-F238E27FC236}">
                <a16:creationId xmlns:a16="http://schemas.microsoft.com/office/drawing/2014/main" id="{D5A0A303-A815-A6DC-5F9F-2904AEFDFC4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8541C46-BA42-B1A3-F5BC-670470C0FC1D}"/>
              </a:ext>
            </a:extLst>
          </p:cNvPr>
          <p:cNvSpPr>
            <a:spLocks noGrp="1"/>
          </p:cNvSpPr>
          <p:nvPr>
            <p:ph type="sldNum" sz="quarter" idx="12"/>
          </p:nvPr>
        </p:nvSpPr>
        <p:spPr/>
        <p:txBody>
          <a:bodyPr/>
          <a:lstStyle/>
          <a:p>
            <a:fld id="{6914F226-0577-C047-9673-42498E9585CA}" type="slidenum">
              <a:rPr lang="en-US" smtClean="0"/>
              <a:t>‹#›</a:t>
            </a:fld>
            <a:endParaRPr lang="en-US"/>
          </a:p>
        </p:txBody>
      </p:sp>
    </p:spTree>
    <p:extLst>
      <p:ext uri="{BB962C8B-B14F-4D97-AF65-F5344CB8AC3E}">
        <p14:creationId xmlns:p14="http://schemas.microsoft.com/office/powerpoint/2010/main" val="29720057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59EE5C-51E7-1EB0-6A24-F7FBEDCD140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CA71138-F0FC-34AA-263E-AFDB2C7FB07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9E39B71-D8CA-BBD3-C301-138F3803B52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D6E4AAA-C4DD-DF84-F3CC-A982379F121F}"/>
              </a:ext>
            </a:extLst>
          </p:cNvPr>
          <p:cNvSpPr>
            <a:spLocks noGrp="1"/>
          </p:cNvSpPr>
          <p:nvPr>
            <p:ph type="dt" sz="half" idx="10"/>
          </p:nvPr>
        </p:nvSpPr>
        <p:spPr/>
        <p:txBody>
          <a:bodyPr/>
          <a:lstStyle/>
          <a:p>
            <a:fld id="{E915A104-0B3A-3A4E-80C9-E908595A1B28}" type="datetimeFigureOut">
              <a:rPr lang="en-US" smtClean="0"/>
              <a:t>4/25/26</a:t>
            </a:fld>
            <a:endParaRPr lang="en-US"/>
          </a:p>
        </p:txBody>
      </p:sp>
      <p:sp>
        <p:nvSpPr>
          <p:cNvPr id="6" name="Footer Placeholder 5">
            <a:extLst>
              <a:ext uri="{FF2B5EF4-FFF2-40B4-BE49-F238E27FC236}">
                <a16:creationId xmlns:a16="http://schemas.microsoft.com/office/drawing/2014/main" id="{7E205D04-A631-0937-6C23-E769E53AEB3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3CA8B2B-7653-CD76-9760-78D497D5A46C}"/>
              </a:ext>
            </a:extLst>
          </p:cNvPr>
          <p:cNvSpPr>
            <a:spLocks noGrp="1"/>
          </p:cNvSpPr>
          <p:nvPr>
            <p:ph type="sldNum" sz="quarter" idx="12"/>
          </p:nvPr>
        </p:nvSpPr>
        <p:spPr/>
        <p:txBody>
          <a:bodyPr/>
          <a:lstStyle/>
          <a:p>
            <a:fld id="{6914F226-0577-C047-9673-42498E9585CA}" type="slidenum">
              <a:rPr lang="en-US" smtClean="0"/>
              <a:t>‹#›</a:t>
            </a:fld>
            <a:endParaRPr lang="en-US"/>
          </a:p>
        </p:txBody>
      </p:sp>
    </p:spTree>
    <p:extLst>
      <p:ext uri="{BB962C8B-B14F-4D97-AF65-F5344CB8AC3E}">
        <p14:creationId xmlns:p14="http://schemas.microsoft.com/office/powerpoint/2010/main" val="14917095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18585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36E914-B960-5704-DCCF-A5EBF20252D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ACF86B7-160F-99B9-93D3-821582A5E63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5C42E631-F2C7-86A9-4943-61A68A1D1018}"/>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50EE8CB-F8F9-0AA7-2299-2AA83363B70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53705A7-791D-D232-61AE-B35C05DF340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3BE622E-29F6-10A4-9ADE-D06BED03E4A4}"/>
              </a:ext>
            </a:extLst>
          </p:cNvPr>
          <p:cNvSpPr>
            <a:spLocks noGrp="1"/>
          </p:cNvSpPr>
          <p:nvPr>
            <p:ph type="dt" sz="half" idx="10"/>
          </p:nvPr>
        </p:nvSpPr>
        <p:spPr/>
        <p:txBody>
          <a:bodyPr/>
          <a:lstStyle/>
          <a:p>
            <a:fld id="{E915A104-0B3A-3A4E-80C9-E908595A1B28}" type="datetimeFigureOut">
              <a:rPr lang="en-US" smtClean="0"/>
              <a:t>4/25/26</a:t>
            </a:fld>
            <a:endParaRPr lang="en-US"/>
          </a:p>
        </p:txBody>
      </p:sp>
      <p:sp>
        <p:nvSpPr>
          <p:cNvPr id="8" name="Footer Placeholder 7">
            <a:extLst>
              <a:ext uri="{FF2B5EF4-FFF2-40B4-BE49-F238E27FC236}">
                <a16:creationId xmlns:a16="http://schemas.microsoft.com/office/drawing/2014/main" id="{F8CE10CE-21B8-8344-E711-051115103A86}"/>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97343B0-4789-FA5E-3F3C-4AA26E7DB778}"/>
              </a:ext>
            </a:extLst>
          </p:cNvPr>
          <p:cNvSpPr>
            <a:spLocks noGrp="1"/>
          </p:cNvSpPr>
          <p:nvPr>
            <p:ph type="sldNum" sz="quarter" idx="12"/>
          </p:nvPr>
        </p:nvSpPr>
        <p:spPr/>
        <p:txBody>
          <a:bodyPr/>
          <a:lstStyle/>
          <a:p>
            <a:fld id="{6914F226-0577-C047-9673-42498E9585CA}" type="slidenum">
              <a:rPr lang="en-US" smtClean="0"/>
              <a:t>‹#›</a:t>
            </a:fld>
            <a:endParaRPr lang="en-US"/>
          </a:p>
        </p:txBody>
      </p:sp>
    </p:spTree>
    <p:extLst>
      <p:ext uri="{BB962C8B-B14F-4D97-AF65-F5344CB8AC3E}">
        <p14:creationId xmlns:p14="http://schemas.microsoft.com/office/powerpoint/2010/main" val="40053215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3ADF0-5345-EF9A-DC97-2D516D7BDAC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D06B0EC-5058-B385-7A11-EE3A9231EEF7}"/>
              </a:ext>
            </a:extLst>
          </p:cNvPr>
          <p:cNvSpPr>
            <a:spLocks noGrp="1"/>
          </p:cNvSpPr>
          <p:nvPr>
            <p:ph type="dt" sz="half" idx="10"/>
          </p:nvPr>
        </p:nvSpPr>
        <p:spPr/>
        <p:txBody>
          <a:bodyPr/>
          <a:lstStyle/>
          <a:p>
            <a:fld id="{E915A104-0B3A-3A4E-80C9-E908595A1B28}" type="datetimeFigureOut">
              <a:rPr lang="en-US" smtClean="0"/>
              <a:t>4/25/26</a:t>
            </a:fld>
            <a:endParaRPr lang="en-US"/>
          </a:p>
        </p:txBody>
      </p:sp>
      <p:sp>
        <p:nvSpPr>
          <p:cNvPr id="4" name="Footer Placeholder 3">
            <a:extLst>
              <a:ext uri="{FF2B5EF4-FFF2-40B4-BE49-F238E27FC236}">
                <a16:creationId xmlns:a16="http://schemas.microsoft.com/office/drawing/2014/main" id="{220D299D-697F-88DC-D347-2D984DC29C2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16544015-0AD1-1FAD-60D6-8FD740D1852B}"/>
              </a:ext>
            </a:extLst>
          </p:cNvPr>
          <p:cNvSpPr>
            <a:spLocks noGrp="1"/>
          </p:cNvSpPr>
          <p:nvPr>
            <p:ph type="sldNum" sz="quarter" idx="12"/>
          </p:nvPr>
        </p:nvSpPr>
        <p:spPr/>
        <p:txBody>
          <a:bodyPr/>
          <a:lstStyle/>
          <a:p>
            <a:fld id="{6914F226-0577-C047-9673-42498E9585CA}" type="slidenum">
              <a:rPr lang="en-US" smtClean="0"/>
              <a:t>‹#›</a:t>
            </a:fld>
            <a:endParaRPr lang="en-US"/>
          </a:p>
        </p:txBody>
      </p:sp>
    </p:spTree>
    <p:extLst>
      <p:ext uri="{BB962C8B-B14F-4D97-AF65-F5344CB8AC3E}">
        <p14:creationId xmlns:p14="http://schemas.microsoft.com/office/powerpoint/2010/main" val="13014096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09529F4-3E46-12A2-2265-65F0E4D104D1}"/>
              </a:ext>
            </a:extLst>
          </p:cNvPr>
          <p:cNvSpPr>
            <a:spLocks noGrp="1"/>
          </p:cNvSpPr>
          <p:nvPr>
            <p:ph type="dt" sz="half" idx="10"/>
          </p:nvPr>
        </p:nvSpPr>
        <p:spPr/>
        <p:txBody>
          <a:bodyPr/>
          <a:lstStyle/>
          <a:p>
            <a:fld id="{E915A104-0B3A-3A4E-80C9-E908595A1B28}" type="datetimeFigureOut">
              <a:rPr lang="en-US" smtClean="0"/>
              <a:t>4/25/26</a:t>
            </a:fld>
            <a:endParaRPr lang="en-US"/>
          </a:p>
        </p:txBody>
      </p:sp>
      <p:sp>
        <p:nvSpPr>
          <p:cNvPr id="3" name="Footer Placeholder 2">
            <a:extLst>
              <a:ext uri="{FF2B5EF4-FFF2-40B4-BE49-F238E27FC236}">
                <a16:creationId xmlns:a16="http://schemas.microsoft.com/office/drawing/2014/main" id="{C9DAB134-3739-5FDA-6AC0-A7CE233D351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75DD2A4-6260-5E0C-B895-5FD08E543622}"/>
              </a:ext>
            </a:extLst>
          </p:cNvPr>
          <p:cNvSpPr>
            <a:spLocks noGrp="1"/>
          </p:cNvSpPr>
          <p:nvPr>
            <p:ph type="sldNum" sz="quarter" idx="12"/>
          </p:nvPr>
        </p:nvSpPr>
        <p:spPr/>
        <p:txBody>
          <a:bodyPr/>
          <a:lstStyle/>
          <a:p>
            <a:fld id="{6914F226-0577-C047-9673-42498E9585CA}" type="slidenum">
              <a:rPr lang="en-US" smtClean="0"/>
              <a:t>‹#›</a:t>
            </a:fld>
            <a:endParaRPr lang="en-US"/>
          </a:p>
        </p:txBody>
      </p:sp>
    </p:spTree>
    <p:extLst>
      <p:ext uri="{BB962C8B-B14F-4D97-AF65-F5344CB8AC3E}">
        <p14:creationId xmlns:p14="http://schemas.microsoft.com/office/powerpoint/2010/main" val="31896276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D2A45-A5D9-DAA3-59ED-A73DC1B2F19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876C5DC-41A1-E2FA-776E-88115FCDB0F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B0B8E00-9789-C264-8787-3901E177DA4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2FF478C-4BC1-762E-5D15-6CF0B8F70278}"/>
              </a:ext>
            </a:extLst>
          </p:cNvPr>
          <p:cNvSpPr>
            <a:spLocks noGrp="1"/>
          </p:cNvSpPr>
          <p:nvPr>
            <p:ph type="dt" sz="half" idx="10"/>
          </p:nvPr>
        </p:nvSpPr>
        <p:spPr/>
        <p:txBody>
          <a:bodyPr/>
          <a:lstStyle/>
          <a:p>
            <a:fld id="{E915A104-0B3A-3A4E-80C9-E908595A1B28}" type="datetimeFigureOut">
              <a:rPr lang="en-US" smtClean="0"/>
              <a:t>4/25/26</a:t>
            </a:fld>
            <a:endParaRPr lang="en-US"/>
          </a:p>
        </p:txBody>
      </p:sp>
      <p:sp>
        <p:nvSpPr>
          <p:cNvPr id="6" name="Footer Placeholder 5">
            <a:extLst>
              <a:ext uri="{FF2B5EF4-FFF2-40B4-BE49-F238E27FC236}">
                <a16:creationId xmlns:a16="http://schemas.microsoft.com/office/drawing/2014/main" id="{74824243-B432-3586-1712-46B3C37264C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E69D4BC-2E91-B5A8-EABA-80190E52F6C0}"/>
              </a:ext>
            </a:extLst>
          </p:cNvPr>
          <p:cNvSpPr>
            <a:spLocks noGrp="1"/>
          </p:cNvSpPr>
          <p:nvPr>
            <p:ph type="sldNum" sz="quarter" idx="12"/>
          </p:nvPr>
        </p:nvSpPr>
        <p:spPr/>
        <p:txBody>
          <a:bodyPr/>
          <a:lstStyle/>
          <a:p>
            <a:fld id="{6914F226-0577-C047-9673-42498E9585CA}" type="slidenum">
              <a:rPr lang="en-US" smtClean="0"/>
              <a:t>‹#›</a:t>
            </a:fld>
            <a:endParaRPr lang="en-US"/>
          </a:p>
        </p:txBody>
      </p:sp>
    </p:spTree>
    <p:extLst>
      <p:ext uri="{BB962C8B-B14F-4D97-AF65-F5344CB8AC3E}">
        <p14:creationId xmlns:p14="http://schemas.microsoft.com/office/powerpoint/2010/main" val="1392581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F07D53-CB00-53F3-9235-C8E7147B49C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52883DE-B7D8-6DCC-8BCC-071A3AE856E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72240B3-BF97-943A-83B6-F5CF252139E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6C62C2B-22C8-24E0-E823-AF86AE1B985E}"/>
              </a:ext>
            </a:extLst>
          </p:cNvPr>
          <p:cNvSpPr>
            <a:spLocks noGrp="1"/>
          </p:cNvSpPr>
          <p:nvPr>
            <p:ph type="dt" sz="half" idx="10"/>
          </p:nvPr>
        </p:nvSpPr>
        <p:spPr/>
        <p:txBody>
          <a:bodyPr/>
          <a:lstStyle/>
          <a:p>
            <a:fld id="{E915A104-0B3A-3A4E-80C9-E908595A1B28}" type="datetimeFigureOut">
              <a:rPr lang="en-US" smtClean="0"/>
              <a:t>4/25/26</a:t>
            </a:fld>
            <a:endParaRPr lang="en-US"/>
          </a:p>
        </p:txBody>
      </p:sp>
      <p:sp>
        <p:nvSpPr>
          <p:cNvPr id="6" name="Footer Placeholder 5">
            <a:extLst>
              <a:ext uri="{FF2B5EF4-FFF2-40B4-BE49-F238E27FC236}">
                <a16:creationId xmlns:a16="http://schemas.microsoft.com/office/drawing/2014/main" id="{BD671522-BD5C-45CF-315E-2E2FA05A732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80CFAED-AA9D-28D1-B1FC-E9892AA4A79F}"/>
              </a:ext>
            </a:extLst>
          </p:cNvPr>
          <p:cNvSpPr>
            <a:spLocks noGrp="1"/>
          </p:cNvSpPr>
          <p:nvPr>
            <p:ph type="sldNum" sz="quarter" idx="12"/>
          </p:nvPr>
        </p:nvSpPr>
        <p:spPr/>
        <p:txBody>
          <a:bodyPr/>
          <a:lstStyle/>
          <a:p>
            <a:fld id="{6914F226-0577-C047-9673-42498E9585CA}" type="slidenum">
              <a:rPr lang="en-US" smtClean="0"/>
              <a:t>‹#›</a:t>
            </a:fld>
            <a:endParaRPr lang="en-US"/>
          </a:p>
        </p:txBody>
      </p:sp>
    </p:spTree>
    <p:extLst>
      <p:ext uri="{BB962C8B-B14F-4D97-AF65-F5344CB8AC3E}">
        <p14:creationId xmlns:p14="http://schemas.microsoft.com/office/powerpoint/2010/main" val="40130370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9B7AB4-B8FE-71B1-A4F3-68CD18A3BE4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46EE4D1-E4AF-6191-21E0-6009FF746F6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D1BF736-B604-334F-6D5E-AAD7A44DAE5C}"/>
              </a:ext>
            </a:extLst>
          </p:cNvPr>
          <p:cNvSpPr>
            <a:spLocks noGrp="1"/>
          </p:cNvSpPr>
          <p:nvPr>
            <p:ph type="dt" sz="half" idx="10"/>
          </p:nvPr>
        </p:nvSpPr>
        <p:spPr/>
        <p:txBody>
          <a:bodyPr/>
          <a:lstStyle/>
          <a:p>
            <a:fld id="{E915A104-0B3A-3A4E-80C9-E908595A1B28}" type="datetimeFigureOut">
              <a:rPr lang="en-US" smtClean="0"/>
              <a:t>4/25/26</a:t>
            </a:fld>
            <a:endParaRPr lang="en-US"/>
          </a:p>
        </p:txBody>
      </p:sp>
      <p:sp>
        <p:nvSpPr>
          <p:cNvPr id="5" name="Footer Placeholder 4">
            <a:extLst>
              <a:ext uri="{FF2B5EF4-FFF2-40B4-BE49-F238E27FC236}">
                <a16:creationId xmlns:a16="http://schemas.microsoft.com/office/drawing/2014/main" id="{CCB1DC2F-6577-2AC0-15F3-78338E5BD0D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351AEB3-6F7C-C1AA-519B-DD67AAB665D7}"/>
              </a:ext>
            </a:extLst>
          </p:cNvPr>
          <p:cNvSpPr>
            <a:spLocks noGrp="1"/>
          </p:cNvSpPr>
          <p:nvPr>
            <p:ph type="sldNum" sz="quarter" idx="12"/>
          </p:nvPr>
        </p:nvSpPr>
        <p:spPr/>
        <p:txBody>
          <a:bodyPr/>
          <a:lstStyle/>
          <a:p>
            <a:fld id="{6914F226-0577-C047-9673-42498E9585CA}" type="slidenum">
              <a:rPr lang="en-US" smtClean="0"/>
              <a:t>‹#›</a:t>
            </a:fld>
            <a:endParaRPr lang="en-US"/>
          </a:p>
        </p:txBody>
      </p:sp>
    </p:spTree>
    <p:extLst>
      <p:ext uri="{BB962C8B-B14F-4D97-AF65-F5344CB8AC3E}">
        <p14:creationId xmlns:p14="http://schemas.microsoft.com/office/powerpoint/2010/main" val="14024805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0FE6D52-6D5D-1B3C-2C96-2553DE51072F}"/>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DAC4040F-6379-521F-A283-C242D8745CD9}"/>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C861169-766D-096C-3722-8D08A1BFE381}"/>
              </a:ext>
            </a:extLst>
          </p:cNvPr>
          <p:cNvSpPr>
            <a:spLocks noGrp="1"/>
          </p:cNvSpPr>
          <p:nvPr>
            <p:ph type="dt" sz="half" idx="10"/>
          </p:nvPr>
        </p:nvSpPr>
        <p:spPr/>
        <p:txBody>
          <a:bodyPr/>
          <a:lstStyle/>
          <a:p>
            <a:fld id="{E915A104-0B3A-3A4E-80C9-E908595A1B28}" type="datetimeFigureOut">
              <a:rPr lang="en-US" smtClean="0"/>
              <a:t>4/25/26</a:t>
            </a:fld>
            <a:endParaRPr lang="en-US"/>
          </a:p>
        </p:txBody>
      </p:sp>
      <p:sp>
        <p:nvSpPr>
          <p:cNvPr id="5" name="Footer Placeholder 4">
            <a:extLst>
              <a:ext uri="{FF2B5EF4-FFF2-40B4-BE49-F238E27FC236}">
                <a16:creationId xmlns:a16="http://schemas.microsoft.com/office/drawing/2014/main" id="{A484FF41-CC02-3E6E-83B2-D6FEFEE5D6D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5629066-4561-3B9C-D0FD-ECE3E993E79D}"/>
              </a:ext>
            </a:extLst>
          </p:cNvPr>
          <p:cNvSpPr>
            <a:spLocks noGrp="1"/>
          </p:cNvSpPr>
          <p:nvPr>
            <p:ph type="sldNum" sz="quarter" idx="12"/>
          </p:nvPr>
        </p:nvSpPr>
        <p:spPr/>
        <p:txBody>
          <a:bodyPr/>
          <a:lstStyle/>
          <a:p>
            <a:fld id="{6914F226-0577-C047-9673-42498E9585CA}" type="slidenum">
              <a:rPr lang="en-US" smtClean="0"/>
              <a:t>‹#›</a:t>
            </a:fld>
            <a:endParaRPr lang="en-US"/>
          </a:p>
        </p:txBody>
      </p:sp>
    </p:spTree>
    <p:extLst>
      <p:ext uri="{BB962C8B-B14F-4D97-AF65-F5344CB8AC3E}">
        <p14:creationId xmlns:p14="http://schemas.microsoft.com/office/powerpoint/2010/main" val="41111888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heme Slide" preserve="1" userDrawn="1">
  <p:cSld name="Theme Slide">
    <p:spTree>
      <p:nvGrpSpPr>
        <p:cNvPr id="1" name="Shape 16"/>
        <p:cNvGrpSpPr/>
        <p:nvPr/>
      </p:nvGrpSpPr>
      <p:grpSpPr>
        <a:xfrm>
          <a:off x="0" y="0"/>
          <a:ext cx="0" cy="0"/>
          <a:chOff x="0" y="0"/>
          <a:chExt cx="0" cy="0"/>
        </a:xfrm>
      </p:grpSpPr>
      <p:pic>
        <p:nvPicPr>
          <p:cNvPr id="6" name="Picture 5">
            <a:extLst>
              <a:ext uri="{FF2B5EF4-FFF2-40B4-BE49-F238E27FC236}">
                <a16:creationId xmlns:a16="http://schemas.microsoft.com/office/drawing/2014/main" id="{0BA199B4-B01F-A612-0DE1-503ADF210F78}"/>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3" y="0"/>
            <a:ext cx="12192004" cy="6891559"/>
          </a:xfrm>
          <a:prstGeom prst="rect">
            <a:avLst/>
          </a:prstGeom>
        </p:spPr>
      </p:pic>
      <p:sp>
        <p:nvSpPr>
          <p:cNvPr id="17" name="Google Shape;17;p51"/>
          <p:cNvSpPr/>
          <p:nvPr userDrawn="1"/>
        </p:nvSpPr>
        <p:spPr>
          <a:xfrm>
            <a:off x="-3" y="0"/>
            <a:ext cx="9793793" cy="6891559"/>
          </a:xfrm>
          <a:prstGeom prst="rect">
            <a:avLst/>
          </a:prstGeom>
          <a:gradFill flip="none" rotWithShape="1">
            <a:gsLst>
              <a:gs pos="0">
                <a:schemeClr val="bg2"/>
              </a:gs>
              <a:gs pos="95000">
                <a:srgbClr val="09345A">
                  <a:alpha val="30000"/>
                </a:srgbClr>
              </a:gs>
              <a:gs pos="67000">
                <a:srgbClr val="09345A">
                  <a:alpha val="92000"/>
                </a:srgbClr>
              </a:gs>
              <a:gs pos="81000">
                <a:srgbClr val="09345A">
                  <a:alpha val="65000"/>
                </a:srgbClr>
              </a:gs>
              <a:gs pos="86000">
                <a:srgbClr val="09345A">
                  <a:alpha val="55000"/>
                </a:srgbClr>
              </a:gs>
              <a:gs pos="90000">
                <a:srgbClr val="09345A">
                  <a:alpha val="50000"/>
                </a:srgbClr>
              </a:gs>
              <a:gs pos="73000">
                <a:srgbClr val="09345A">
                  <a:alpha val="88000"/>
                </a:srgbClr>
              </a:gs>
              <a:gs pos="60000">
                <a:srgbClr val="09345A">
                  <a:alpha val="96000"/>
                </a:srgbClr>
              </a:gs>
              <a:gs pos="52000">
                <a:srgbClr val="09345A"/>
              </a:gs>
              <a:gs pos="100000">
                <a:schemeClr val="bg2">
                  <a:alpha val="0"/>
                </a:schemeClr>
              </a:gs>
            </a:gsLst>
            <a:lin ang="0" scaled="1"/>
            <a:tileRect/>
          </a:gra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pic>
        <p:nvPicPr>
          <p:cNvPr id="2" name="Google Shape;29;p53">
            <a:extLst>
              <a:ext uri="{FF2B5EF4-FFF2-40B4-BE49-F238E27FC236}">
                <a16:creationId xmlns:a16="http://schemas.microsoft.com/office/drawing/2014/main" id="{E12C0D95-5CDA-4DD9-C584-4D8C630FC2A9}"/>
              </a:ext>
            </a:extLst>
          </p:cNvPr>
          <p:cNvPicPr preferRelativeResize="0"/>
          <p:nvPr userDrawn="1"/>
        </p:nvPicPr>
        <p:blipFill rotWithShape="1">
          <a:blip r:embed="rId3">
            <a:alphaModFix/>
          </a:blip>
          <a:srcRect/>
          <a:stretch/>
        </p:blipFill>
        <p:spPr>
          <a:xfrm>
            <a:off x="4981895" y="5847080"/>
            <a:ext cx="2228212" cy="720000"/>
          </a:xfrm>
          <a:prstGeom prst="rect">
            <a:avLst/>
          </a:prstGeom>
          <a:noFill/>
          <a:ln>
            <a:noFill/>
          </a:ln>
        </p:spPr>
      </p:pic>
    </p:spTree>
    <p:extLst>
      <p:ext uri="{BB962C8B-B14F-4D97-AF65-F5344CB8AC3E}">
        <p14:creationId xmlns:p14="http://schemas.microsoft.com/office/powerpoint/2010/main" val="9161632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Presentation Title Slide" preserve="1">
  <p:cSld name="Presentation Title Slide">
    <p:spTree>
      <p:nvGrpSpPr>
        <p:cNvPr id="1" name="Shape 25"/>
        <p:cNvGrpSpPr/>
        <p:nvPr/>
      </p:nvGrpSpPr>
      <p:grpSpPr>
        <a:xfrm>
          <a:off x="0" y="0"/>
          <a:ext cx="0" cy="0"/>
          <a:chOff x="0" y="0"/>
          <a:chExt cx="0" cy="0"/>
        </a:xfrm>
      </p:grpSpPr>
      <p:pic>
        <p:nvPicPr>
          <p:cNvPr id="2" name="Picture 1">
            <a:extLst>
              <a:ext uri="{FF2B5EF4-FFF2-40B4-BE49-F238E27FC236}">
                <a16:creationId xmlns:a16="http://schemas.microsoft.com/office/drawing/2014/main" id="{0207F012-783C-2211-13AD-1D72D50FDF55}"/>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3" y="0"/>
            <a:ext cx="12192004" cy="6891559"/>
          </a:xfrm>
          <a:prstGeom prst="rect">
            <a:avLst/>
          </a:prstGeom>
        </p:spPr>
      </p:pic>
      <p:sp>
        <p:nvSpPr>
          <p:cNvPr id="27" name="Google Shape;27;p53"/>
          <p:cNvSpPr/>
          <p:nvPr/>
        </p:nvSpPr>
        <p:spPr>
          <a:xfrm>
            <a:off x="0" y="-21335"/>
            <a:ext cx="12192000" cy="6925593"/>
          </a:xfrm>
          <a:prstGeom prst="rect">
            <a:avLst/>
          </a:prstGeom>
          <a:solidFill>
            <a:schemeClr val="dk2">
              <a:alpha val="85000"/>
            </a:schemeClr>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sp>
        <p:nvSpPr>
          <p:cNvPr id="28" name="Google Shape;28;p53"/>
          <p:cNvSpPr txBox="1">
            <a:spLocks noGrp="1"/>
          </p:cNvSpPr>
          <p:nvPr>
            <p:ph type="title"/>
          </p:nvPr>
        </p:nvSpPr>
        <p:spPr>
          <a:xfrm>
            <a:off x="1414272" y="914400"/>
            <a:ext cx="9363456" cy="4038600"/>
          </a:xfrm>
          <a:prstGeom prst="rect">
            <a:avLst/>
          </a:prstGeom>
          <a:noFill/>
          <a:ln>
            <a:noFill/>
          </a:ln>
          <a:effectLst>
            <a:outerShdw blurRad="40000" dist="20000" dir="5400000" rotWithShape="0">
              <a:srgbClr val="000000">
                <a:alpha val="37647"/>
              </a:srgbClr>
            </a:outerShdw>
          </a:effectLst>
        </p:spPr>
        <p:txBody>
          <a:bodyPr spcFirstLastPara="1" wrap="square" lIns="91425" tIns="45700" rIns="91425" bIns="45700" anchor="t" anchorCtr="0">
            <a:noAutofit/>
          </a:bodyPr>
          <a:lstStyle>
            <a:lvl1pPr lvl="0" algn="ctr">
              <a:spcBef>
                <a:spcPts val="0"/>
              </a:spcBef>
              <a:spcAft>
                <a:spcPts val="0"/>
              </a:spcAft>
              <a:buClr>
                <a:schemeClr val="lt1"/>
              </a:buClr>
              <a:buSzPts val="4000"/>
              <a:buFont typeface="Arial"/>
              <a:buNone/>
              <a:defRPr sz="5333"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pic>
        <p:nvPicPr>
          <p:cNvPr id="29" name="Google Shape;29;p53"/>
          <p:cNvPicPr preferRelativeResize="0"/>
          <p:nvPr/>
        </p:nvPicPr>
        <p:blipFill rotWithShape="1">
          <a:blip r:embed="rId3">
            <a:alphaModFix/>
          </a:blip>
          <a:srcRect/>
          <a:stretch/>
        </p:blipFill>
        <p:spPr>
          <a:xfrm>
            <a:off x="4981895" y="5847080"/>
            <a:ext cx="2228212" cy="720000"/>
          </a:xfrm>
          <a:prstGeom prst="rect">
            <a:avLst/>
          </a:prstGeom>
          <a:noFill/>
          <a:ln>
            <a:noFill/>
          </a:ln>
        </p:spPr>
      </p:pic>
    </p:spTree>
    <p:extLst>
      <p:ext uri="{BB962C8B-B14F-4D97-AF65-F5344CB8AC3E}">
        <p14:creationId xmlns:p14="http://schemas.microsoft.com/office/powerpoint/2010/main" val="1087890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Presentation Title Slide" preserve="1">
  <p:cSld name="1_Presentation Title Slide">
    <p:spTree>
      <p:nvGrpSpPr>
        <p:cNvPr id="1" name="Shape 25"/>
        <p:cNvGrpSpPr/>
        <p:nvPr/>
      </p:nvGrpSpPr>
      <p:grpSpPr>
        <a:xfrm>
          <a:off x="0" y="0"/>
          <a:ext cx="0" cy="0"/>
          <a:chOff x="0" y="0"/>
          <a:chExt cx="0" cy="0"/>
        </a:xfrm>
      </p:grpSpPr>
      <p:pic>
        <p:nvPicPr>
          <p:cNvPr id="2" name="Picture 1">
            <a:extLst>
              <a:ext uri="{FF2B5EF4-FFF2-40B4-BE49-F238E27FC236}">
                <a16:creationId xmlns:a16="http://schemas.microsoft.com/office/drawing/2014/main" id="{0207F012-783C-2211-13AD-1D72D50FDF55}"/>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3" y="0"/>
            <a:ext cx="12192004" cy="6891559"/>
          </a:xfrm>
          <a:prstGeom prst="rect">
            <a:avLst/>
          </a:prstGeom>
        </p:spPr>
      </p:pic>
      <p:sp>
        <p:nvSpPr>
          <p:cNvPr id="27" name="Google Shape;27;p53"/>
          <p:cNvSpPr/>
          <p:nvPr/>
        </p:nvSpPr>
        <p:spPr>
          <a:xfrm>
            <a:off x="0" y="-21335"/>
            <a:ext cx="12192000" cy="6925593"/>
          </a:xfrm>
          <a:prstGeom prst="rect">
            <a:avLst/>
          </a:prstGeom>
          <a:solidFill>
            <a:schemeClr val="dk2">
              <a:alpha val="85000"/>
            </a:schemeClr>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sp>
        <p:nvSpPr>
          <p:cNvPr id="28" name="Google Shape;28;p53"/>
          <p:cNvSpPr txBox="1">
            <a:spLocks noGrp="1"/>
          </p:cNvSpPr>
          <p:nvPr>
            <p:ph type="title"/>
          </p:nvPr>
        </p:nvSpPr>
        <p:spPr>
          <a:xfrm>
            <a:off x="1414272" y="914400"/>
            <a:ext cx="9363456" cy="4038600"/>
          </a:xfrm>
          <a:prstGeom prst="rect">
            <a:avLst/>
          </a:prstGeom>
          <a:noFill/>
          <a:ln>
            <a:noFill/>
          </a:ln>
          <a:effectLst>
            <a:outerShdw blurRad="40000" dist="20000" dir="5400000" rotWithShape="0">
              <a:srgbClr val="000000">
                <a:alpha val="37647"/>
              </a:srgbClr>
            </a:outerShdw>
          </a:effectLst>
        </p:spPr>
        <p:txBody>
          <a:bodyPr spcFirstLastPara="1" wrap="square" lIns="91425" tIns="45700" rIns="91425" bIns="45700" anchor="t" anchorCtr="0">
            <a:noAutofit/>
          </a:bodyPr>
          <a:lstStyle>
            <a:lvl1pPr lvl="0" algn="ctr">
              <a:spcBef>
                <a:spcPts val="0"/>
              </a:spcBef>
              <a:spcAft>
                <a:spcPts val="0"/>
              </a:spcAft>
              <a:buClr>
                <a:schemeClr val="lt1"/>
              </a:buClr>
              <a:buSzPts val="4000"/>
              <a:buFont typeface="Arial"/>
              <a:buNone/>
              <a:defRPr sz="5333"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grpSp>
        <p:nvGrpSpPr>
          <p:cNvPr id="3" name="Group 2">
            <a:extLst>
              <a:ext uri="{FF2B5EF4-FFF2-40B4-BE49-F238E27FC236}">
                <a16:creationId xmlns:a16="http://schemas.microsoft.com/office/drawing/2014/main" id="{273D6D44-CF6C-D452-2EA3-5D8F6C178A87}"/>
              </a:ext>
            </a:extLst>
          </p:cNvPr>
          <p:cNvGrpSpPr/>
          <p:nvPr userDrawn="1"/>
        </p:nvGrpSpPr>
        <p:grpSpPr>
          <a:xfrm>
            <a:off x="10827466" y="162247"/>
            <a:ext cx="1146237" cy="1146237"/>
            <a:chOff x="8120599" y="121685"/>
            <a:chExt cx="859678" cy="859678"/>
          </a:xfrm>
        </p:grpSpPr>
        <p:sp>
          <p:nvSpPr>
            <p:cNvPr id="4" name="Oval 3">
              <a:extLst>
                <a:ext uri="{FF2B5EF4-FFF2-40B4-BE49-F238E27FC236}">
                  <a16:creationId xmlns:a16="http://schemas.microsoft.com/office/drawing/2014/main" id="{705F5014-AA2E-4858-A1F0-CAB5B0A709BD}"/>
                </a:ext>
              </a:extLst>
            </p:cNvPr>
            <p:cNvSpPr>
              <a:spLocks noChangeAspect="1"/>
            </p:cNvSpPr>
            <p:nvPr/>
          </p:nvSpPr>
          <p:spPr>
            <a:xfrm>
              <a:off x="8120599" y="121685"/>
              <a:ext cx="859678" cy="859678"/>
            </a:xfrm>
            <a:prstGeom prst="ellipse">
              <a:avLst/>
            </a:prstGeom>
            <a:gradFill flip="none" rotWithShape="1">
              <a:gsLst>
                <a:gs pos="34000">
                  <a:srgbClr val="266D7A"/>
                </a:gs>
                <a:gs pos="100000">
                  <a:srgbClr val="009051"/>
                </a:gs>
              </a:gsLst>
              <a:path path="circle">
                <a:fillToRect l="50000" t="50000" r="50000" b="50000"/>
              </a:path>
              <a:tileRect/>
            </a:gradFill>
            <a:ln>
              <a:solidFill>
                <a:srgbClr val="D3F9EB"/>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5" name="Picture 4">
              <a:extLst>
                <a:ext uri="{FF2B5EF4-FFF2-40B4-BE49-F238E27FC236}">
                  <a16:creationId xmlns:a16="http://schemas.microsoft.com/office/drawing/2014/main" id="{3F7C3887-F5B3-844B-1D28-A896E46619EB}"/>
                </a:ext>
              </a:extLst>
            </p:cNvPr>
            <p:cNvPicPr>
              <a:picLocks noChangeAspect="1"/>
            </p:cNvPicPr>
            <p:nvPr/>
          </p:nvPicPr>
          <p:blipFill>
            <a:blip r:embed="rId3" cstate="print">
              <a:lum bright="70000" contrast="-70000"/>
              <a:extLst>
                <a:ext uri="{28A0092B-C50C-407E-A947-70E740481C1C}">
                  <a14:useLocalDpi xmlns:a14="http://schemas.microsoft.com/office/drawing/2010/main"/>
                </a:ext>
              </a:extLst>
            </a:blip>
            <a:stretch>
              <a:fillRect/>
            </a:stretch>
          </p:blipFill>
          <p:spPr>
            <a:xfrm>
              <a:off x="8273238" y="261924"/>
              <a:ext cx="554400" cy="554400"/>
            </a:xfrm>
            <a:prstGeom prst="rect">
              <a:avLst/>
            </a:prstGeom>
          </p:spPr>
        </p:pic>
      </p:grpSp>
    </p:spTree>
    <p:extLst>
      <p:ext uri="{BB962C8B-B14F-4D97-AF65-F5344CB8AC3E}">
        <p14:creationId xmlns:p14="http://schemas.microsoft.com/office/powerpoint/2010/main" val="1338254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2 Plain Cropp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873749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Presentation Title Slide" preserve="1">
  <p:cSld name="1_Presentation Title Slide">
    <p:spTree>
      <p:nvGrpSpPr>
        <p:cNvPr id="1" name="Shape 25"/>
        <p:cNvGrpSpPr/>
        <p:nvPr/>
      </p:nvGrpSpPr>
      <p:grpSpPr>
        <a:xfrm>
          <a:off x="0" y="0"/>
          <a:ext cx="0" cy="0"/>
          <a:chOff x="0" y="0"/>
          <a:chExt cx="0" cy="0"/>
        </a:xfrm>
      </p:grpSpPr>
      <p:pic>
        <p:nvPicPr>
          <p:cNvPr id="2" name="Picture 1">
            <a:extLst>
              <a:ext uri="{FF2B5EF4-FFF2-40B4-BE49-F238E27FC236}">
                <a16:creationId xmlns:a16="http://schemas.microsoft.com/office/drawing/2014/main" id="{0207F012-783C-2211-13AD-1D72D50FDF55}"/>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3" y="0"/>
            <a:ext cx="12192004" cy="6891559"/>
          </a:xfrm>
          <a:prstGeom prst="rect">
            <a:avLst/>
          </a:prstGeom>
        </p:spPr>
      </p:pic>
      <p:sp>
        <p:nvSpPr>
          <p:cNvPr id="27" name="Google Shape;27;p53"/>
          <p:cNvSpPr/>
          <p:nvPr/>
        </p:nvSpPr>
        <p:spPr>
          <a:xfrm>
            <a:off x="0" y="-21335"/>
            <a:ext cx="12192000" cy="6925593"/>
          </a:xfrm>
          <a:prstGeom prst="rect">
            <a:avLst/>
          </a:prstGeom>
          <a:solidFill>
            <a:schemeClr val="dk2">
              <a:alpha val="85000"/>
            </a:schemeClr>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sp>
        <p:nvSpPr>
          <p:cNvPr id="28" name="Google Shape;28;p53"/>
          <p:cNvSpPr txBox="1">
            <a:spLocks noGrp="1"/>
          </p:cNvSpPr>
          <p:nvPr>
            <p:ph type="title"/>
          </p:nvPr>
        </p:nvSpPr>
        <p:spPr>
          <a:xfrm>
            <a:off x="1414272" y="914400"/>
            <a:ext cx="9363456" cy="4038600"/>
          </a:xfrm>
          <a:prstGeom prst="rect">
            <a:avLst/>
          </a:prstGeom>
          <a:noFill/>
          <a:ln>
            <a:noFill/>
          </a:ln>
          <a:effectLst>
            <a:outerShdw blurRad="40000" dist="20000" dir="5400000" rotWithShape="0">
              <a:srgbClr val="000000">
                <a:alpha val="37647"/>
              </a:srgbClr>
            </a:outerShdw>
          </a:effectLst>
        </p:spPr>
        <p:txBody>
          <a:bodyPr spcFirstLastPara="1" wrap="square" lIns="91425" tIns="45700" rIns="91425" bIns="45700" anchor="t" anchorCtr="0">
            <a:noAutofit/>
          </a:bodyPr>
          <a:lstStyle>
            <a:lvl1pPr lvl="0" algn="ctr">
              <a:spcBef>
                <a:spcPts val="0"/>
              </a:spcBef>
              <a:spcAft>
                <a:spcPts val="0"/>
              </a:spcAft>
              <a:buClr>
                <a:schemeClr val="lt1"/>
              </a:buClr>
              <a:buSzPts val="4000"/>
              <a:buFont typeface="Arial"/>
              <a:buNone/>
              <a:defRPr sz="5333"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sp>
        <p:nvSpPr>
          <p:cNvPr id="4" name="Oval 3">
            <a:extLst>
              <a:ext uri="{FF2B5EF4-FFF2-40B4-BE49-F238E27FC236}">
                <a16:creationId xmlns:a16="http://schemas.microsoft.com/office/drawing/2014/main" id="{705F5014-AA2E-4858-A1F0-CAB5B0A709BD}"/>
              </a:ext>
            </a:extLst>
          </p:cNvPr>
          <p:cNvSpPr>
            <a:spLocks noChangeAspect="1"/>
          </p:cNvSpPr>
          <p:nvPr/>
        </p:nvSpPr>
        <p:spPr>
          <a:xfrm>
            <a:off x="10827466" y="162247"/>
            <a:ext cx="1146237" cy="1146237"/>
          </a:xfrm>
          <a:prstGeom prst="ellipse">
            <a:avLst/>
          </a:prstGeom>
          <a:gradFill flip="none" rotWithShape="1">
            <a:gsLst>
              <a:gs pos="34000">
                <a:srgbClr val="266D7A"/>
              </a:gs>
              <a:gs pos="100000">
                <a:srgbClr val="009051"/>
              </a:gs>
            </a:gsLst>
            <a:path path="circle">
              <a:fillToRect l="50000" t="50000" r="50000" b="50000"/>
            </a:path>
            <a:tileRect/>
          </a:gradFill>
          <a:ln>
            <a:solidFill>
              <a:srgbClr val="D3F9EB"/>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6" name="Picture 5">
            <a:extLst>
              <a:ext uri="{FF2B5EF4-FFF2-40B4-BE49-F238E27FC236}">
                <a16:creationId xmlns:a16="http://schemas.microsoft.com/office/drawing/2014/main" id="{878FFBF5-98FE-526F-582D-3C90AF2B4F87}"/>
              </a:ext>
            </a:extLst>
          </p:cNvPr>
          <p:cNvPicPr>
            <a:picLocks noChangeAspect="1"/>
          </p:cNvPicPr>
          <p:nvPr userDrawn="1"/>
        </p:nvPicPr>
        <p:blipFill>
          <a:blip r:embed="rId3" cstate="print">
            <a:lum bright="70000" contrast="-70000"/>
            <a:extLst>
              <a:ext uri="{28A0092B-C50C-407E-A947-70E740481C1C}">
                <a14:useLocalDpi xmlns:a14="http://schemas.microsoft.com/office/drawing/2010/main"/>
              </a:ext>
            </a:extLst>
          </a:blip>
          <a:stretch>
            <a:fillRect/>
          </a:stretch>
        </p:blipFill>
        <p:spPr>
          <a:xfrm>
            <a:off x="11028584" y="363365"/>
            <a:ext cx="744000" cy="744000"/>
          </a:xfrm>
          <a:prstGeom prst="rect">
            <a:avLst/>
          </a:prstGeom>
        </p:spPr>
      </p:pic>
    </p:spTree>
    <p:extLst>
      <p:ext uri="{BB962C8B-B14F-4D97-AF65-F5344CB8AC3E}">
        <p14:creationId xmlns:p14="http://schemas.microsoft.com/office/powerpoint/2010/main" val="41900236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Presentation Title Slide" preserve="1">
  <p:cSld name="1_Presentation Title Slide">
    <p:spTree>
      <p:nvGrpSpPr>
        <p:cNvPr id="1" name="Shape 25"/>
        <p:cNvGrpSpPr/>
        <p:nvPr/>
      </p:nvGrpSpPr>
      <p:grpSpPr>
        <a:xfrm>
          <a:off x="0" y="0"/>
          <a:ext cx="0" cy="0"/>
          <a:chOff x="0" y="0"/>
          <a:chExt cx="0" cy="0"/>
        </a:xfrm>
      </p:grpSpPr>
      <p:pic>
        <p:nvPicPr>
          <p:cNvPr id="2" name="Picture 1">
            <a:extLst>
              <a:ext uri="{FF2B5EF4-FFF2-40B4-BE49-F238E27FC236}">
                <a16:creationId xmlns:a16="http://schemas.microsoft.com/office/drawing/2014/main" id="{B86C32DE-B3C5-2088-476B-B3F8A04A863A}"/>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3" y="0"/>
            <a:ext cx="12192004" cy="6891559"/>
          </a:xfrm>
          <a:prstGeom prst="rect">
            <a:avLst/>
          </a:prstGeom>
        </p:spPr>
      </p:pic>
      <p:sp>
        <p:nvSpPr>
          <p:cNvPr id="27" name="Google Shape;27;p53"/>
          <p:cNvSpPr/>
          <p:nvPr/>
        </p:nvSpPr>
        <p:spPr>
          <a:xfrm>
            <a:off x="0" y="-21335"/>
            <a:ext cx="12192000" cy="6925593"/>
          </a:xfrm>
          <a:prstGeom prst="rect">
            <a:avLst/>
          </a:prstGeom>
          <a:gradFill>
            <a:gsLst>
              <a:gs pos="0">
                <a:schemeClr val="bg2"/>
              </a:gs>
              <a:gs pos="95000">
                <a:srgbClr val="09345A">
                  <a:alpha val="30000"/>
                </a:srgbClr>
              </a:gs>
              <a:gs pos="39000">
                <a:srgbClr val="09345A">
                  <a:alpha val="92000"/>
                </a:srgbClr>
              </a:gs>
              <a:gs pos="69000">
                <a:srgbClr val="09345A">
                  <a:alpha val="65000"/>
                </a:srgbClr>
              </a:gs>
              <a:gs pos="86000">
                <a:srgbClr val="09345A">
                  <a:alpha val="55000"/>
                </a:srgbClr>
              </a:gs>
              <a:gs pos="90000">
                <a:srgbClr val="09345A">
                  <a:alpha val="50000"/>
                </a:srgbClr>
              </a:gs>
              <a:gs pos="51000">
                <a:srgbClr val="09345A">
                  <a:alpha val="88000"/>
                </a:srgbClr>
              </a:gs>
              <a:gs pos="28000">
                <a:srgbClr val="09345A">
                  <a:alpha val="96000"/>
                </a:srgbClr>
              </a:gs>
              <a:gs pos="16000">
                <a:srgbClr val="09345A"/>
              </a:gs>
              <a:gs pos="100000">
                <a:schemeClr val="bg2">
                  <a:alpha val="0"/>
                </a:schemeClr>
              </a:gs>
            </a:gsLst>
            <a:lin ang="0" scaled="1"/>
          </a:gra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sp>
        <p:nvSpPr>
          <p:cNvPr id="28" name="Google Shape;28;p53"/>
          <p:cNvSpPr txBox="1">
            <a:spLocks noGrp="1"/>
          </p:cNvSpPr>
          <p:nvPr>
            <p:ph type="title"/>
          </p:nvPr>
        </p:nvSpPr>
        <p:spPr>
          <a:xfrm>
            <a:off x="1414272" y="914400"/>
            <a:ext cx="9363456" cy="4038600"/>
          </a:xfrm>
          <a:prstGeom prst="rect">
            <a:avLst/>
          </a:prstGeom>
          <a:noFill/>
          <a:ln>
            <a:noFill/>
          </a:ln>
          <a:effectLst>
            <a:outerShdw blurRad="40000" dist="20000" dir="5400000" rotWithShape="0">
              <a:srgbClr val="000000">
                <a:alpha val="37647"/>
              </a:srgbClr>
            </a:outerShdw>
          </a:effectLst>
        </p:spPr>
        <p:txBody>
          <a:bodyPr spcFirstLastPara="1" wrap="square" lIns="91425" tIns="45700" rIns="91425" bIns="45700" anchor="t" anchorCtr="0">
            <a:noAutofit/>
          </a:bodyPr>
          <a:lstStyle>
            <a:lvl1pPr lvl="0" algn="ctr">
              <a:spcBef>
                <a:spcPts val="0"/>
              </a:spcBef>
              <a:spcAft>
                <a:spcPts val="0"/>
              </a:spcAft>
              <a:buClr>
                <a:schemeClr val="lt1"/>
              </a:buClr>
              <a:buSzPts val="4000"/>
              <a:buFont typeface="Arial"/>
              <a:buNone/>
              <a:defRPr sz="5333"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pic>
        <p:nvPicPr>
          <p:cNvPr id="29" name="Google Shape;29;p53"/>
          <p:cNvPicPr preferRelativeResize="0"/>
          <p:nvPr/>
        </p:nvPicPr>
        <p:blipFill rotWithShape="1">
          <a:blip r:embed="rId3">
            <a:alphaModFix/>
          </a:blip>
          <a:srcRect/>
          <a:stretch/>
        </p:blipFill>
        <p:spPr>
          <a:xfrm>
            <a:off x="4981895" y="5847080"/>
            <a:ext cx="2228212" cy="720000"/>
          </a:xfrm>
          <a:prstGeom prst="rect">
            <a:avLst/>
          </a:prstGeom>
          <a:noFill/>
          <a:ln>
            <a:noFill/>
          </a:ln>
        </p:spPr>
      </p:pic>
    </p:spTree>
    <p:extLst>
      <p:ext uri="{BB962C8B-B14F-4D97-AF65-F5344CB8AC3E}">
        <p14:creationId xmlns:p14="http://schemas.microsoft.com/office/powerpoint/2010/main" val="3249003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Presentation Title Slide" preserve="1" userDrawn="1">
  <p:cSld name="1_Presentation Title Slide">
    <p:spTree>
      <p:nvGrpSpPr>
        <p:cNvPr id="1" name="Shape 25"/>
        <p:cNvGrpSpPr/>
        <p:nvPr/>
      </p:nvGrpSpPr>
      <p:grpSpPr>
        <a:xfrm>
          <a:off x="0" y="0"/>
          <a:ext cx="0" cy="0"/>
          <a:chOff x="0" y="0"/>
          <a:chExt cx="0" cy="0"/>
        </a:xfrm>
      </p:grpSpPr>
      <p:pic>
        <p:nvPicPr>
          <p:cNvPr id="2" name="Picture 1">
            <a:extLst>
              <a:ext uri="{FF2B5EF4-FFF2-40B4-BE49-F238E27FC236}">
                <a16:creationId xmlns:a16="http://schemas.microsoft.com/office/drawing/2014/main" id="{0207F012-783C-2211-13AD-1D72D50FDF55}"/>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3" y="0"/>
            <a:ext cx="12192004" cy="6891559"/>
          </a:xfrm>
          <a:prstGeom prst="rect">
            <a:avLst/>
          </a:prstGeom>
        </p:spPr>
      </p:pic>
      <p:sp>
        <p:nvSpPr>
          <p:cNvPr id="27" name="Google Shape;27;p53"/>
          <p:cNvSpPr/>
          <p:nvPr/>
        </p:nvSpPr>
        <p:spPr>
          <a:xfrm>
            <a:off x="0" y="-21335"/>
            <a:ext cx="12192000" cy="6925593"/>
          </a:xfrm>
          <a:prstGeom prst="rect">
            <a:avLst/>
          </a:prstGeom>
          <a:solidFill>
            <a:schemeClr val="dk2">
              <a:alpha val="85000"/>
            </a:schemeClr>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pic>
        <p:nvPicPr>
          <p:cNvPr id="29" name="Google Shape;29;p53"/>
          <p:cNvPicPr preferRelativeResize="0"/>
          <p:nvPr/>
        </p:nvPicPr>
        <p:blipFill rotWithShape="1">
          <a:blip r:embed="rId3">
            <a:alphaModFix/>
          </a:blip>
          <a:srcRect/>
          <a:stretch/>
        </p:blipFill>
        <p:spPr>
          <a:xfrm>
            <a:off x="4981895" y="5847080"/>
            <a:ext cx="2228212" cy="720000"/>
          </a:xfrm>
          <a:prstGeom prst="rect">
            <a:avLst/>
          </a:prstGeom>
          <a:noFill/>
          <a:ln>
            <a:noFill/>
          </a:ln>
        </p:spPr>
      </p:pic>
      <p:sp>
        <p:nvSpPr>
          <p:cNvPr id="3" name="Content Placeholder 2">
            <a:extLst>
              <a:ext uri="{FF2B5EF4-FFF2-40B4-BE49-F238E27FC236}">
                <a16:creationId xmlns:a16="http://schemas.microsoft.com/office/drawing/2014/main" id="{295F08FF-4FB2-584A-6DEF-E1809D842143}"/>
              </a:ext>
            </a:extLst>
          </p:cNvPr>
          <p:cNvSpPr>
            <a:spLocks noGrp="1"/>
          </p:cNvSpPr>
          <p:nvPr>
            <p:ph idx="1"/>
          </p:nvPr>
        </p:nvSpPr>
        <p:spPr>
          <a:xfrm>
            <a:off x="304800" y="1419366"/>
            <a:ext cx="11582400" cy="4664433"/>
          </a:xfrm>
          <a:prstGeom prst="rect">
            <a:avLst/>
          </a:prstGeom>
        </p:spPr>
        <p:txBody>
          <a:bodyPr>
            <a:noAutofit/>
          </a:bodyPr>
          <a:lstStyle>
            <a:lvl1pPr marL="315376" indent="-315376">
              <a:lnSpc>
                <a:spcPct val="100000"/>
              </a:lnSpc>
              <a:buClr>
                <a:schemeClr val="bg1"/>
              </a:buClr>
              <a:buFont typeface="Arial" panose="020B0604020202020204" pitchFamily="34" charset="0"/>
              <a:buChar char="•"/>
              <a:defRPr sz="3200" baseline="0">
                <a:solidFill>
                  <a:schemeClr val="bg1"/>
                </a:solidFill>
              </a:defRPr>
            </a:lvl1pPr>
            <a:lvl2pPr marL="920728" indent="-311143">
              <a:lnSpc>
                <a:spcPct val="100000"/>
              </a:lnSpc>
              <a:buClr>
                <a:schemeClr val="bg1"/>
              </a:buClr>
              <a:buFont typeface="Arial" panose="020B0604020202020204" pitchFamily="34" charset="0"/>
              <a:buChar char="–"/>
              <a:defRPr sz="3200">
                <a:solidFill>
                  <a:schemeClr val="bg1"/>
                </a:solidFill>
              </a:defRPr>
            </a:lvl2pPr>
            <a:lvl3pPr marL="1530312" indent="-311143">
              <a:lnSpc>
                <a:spcPct val="100000"/>
              </a:lnSpc>
              <a:buClr>
                <a:schemeClr val="bg1"/>
              </a:buClr>
              <a:buSzPct val="70000"/>
              <a:buFont typeface="Wingdings" panose="05000000000000000000" pitchFamily="2" charset="2"/>
              <a:buChar char="Ø"/>
              <a:defRPr sz="3200">
                <a:solidFill>
                  <a:schemeClr val="bg1"/>
                </a:solidFill>
              </a:defRPr>
            </a:lvl3pPr>
            <a:lvl4pPr>
              <a:defRPr sz="3200"/>
            </a:lvl4pPr>
            <a:lvl5pPr>
              <a:defRPr sz="3200"/>
            </a:lvl5pPr>
          </a:lstStyle>
          <a:p>
            <a:pPr lvl="0"/>
            <a:r>
              <a:rPr lang="en-US" dirty="0"/>
              <a:t>Click to edit Master text styles</a:t>
            </a:r>
          </a:p>
          <a:p>
            <a:pPr lvl="1"/>
            <a:r>
              <a:rPr lang="en-US" dirty="0"/>
              <a:t>Second level</a:t>
            </a:r>
          </a:p>
          <a:p>
            <a:pPr lvl="2"/>
            <a:r>
              <a:rPr lang="en-US" dirty="0"/>
              <a:t>Third level</a:t>
            </a:r>
          </a:p>
        </p:txBody>
      </p:sp>
      <p:sp>
        <p:nvSpPr>
          <p:cNvPr id="4" name="Title 5">
            <a:extLst>
              <a:ext uri="{FF2B5EF4-FFF2-40B4-BE49-F238E27FC236}">
                <a16:creationId xmlns:a16="http://schemas.microsoft.com/office/drawing/2014/main" id="{D2517E2D-6E91-F2C1-502C-86D2C72F5E48}"/>
              </a:ext>
            </a:extLst>
          </p:cNvPr>
          <p:cNvSpPr>
            <a:spLocks noGrp="1"/>
          </p:cNvSpPr>
          <p:nvPr>
            <p:ph type="title"/>
          </p:nvPr>
        </p:nvSpPr>
        <p:spPr>
          <a:xfrm>
            <a:off x="304800" y="127378"/>
            <a:ext cx="11582400" cy="1066732"/>
          </a:xfrm>
        </p:spPr>
        <p:txBody>
          <a:bodyPr anchor="ctr"/>
          <a:lstStyle>
            <a:lvl1pPr algn="l">
              <a:defRPr sz="3733">
                <a:solidFill>
                  <a:schemeClr val="bg1"/>
                </a:solidFill>
                <a:effectLst>
                  <a:outerShdw blurRad="38100" dist="12700" dir="2700000" algn="tl" rotWithShape="0">
                    <a:schemeClr val="bg2">
                      <a:alpha val="35000"/>
                    </a:schemeClr>
                  </a:outerShdw>
                </a:effectLst>
              </a:defRPr>
            </a:lvl1pPr>
          </a:lstStyle>
          <a:p>
            <a:endParaRPr lang="en-US" dirty="0"/>
          </a:p>
        </p:txBody>
      </p:sp>
    </p:spTree>
    <p:extLst>
      <p:ext uri="{BB962C8B-B14F-4D97-AF65-F5344CB8AC3E}">
        <p14:creationId xmlns:p14="http://schemas.microsoft.com/office/powerpoint/2010/main" val="7034944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1_Title and Content">
    <p:bg>
      <p:bgPr>
        <a:gradFill flip="none" rotWithShape="1">
          <a:gsLst>
            <a:gs pos="0">
              <a:schemeClr val="accent2">
                <a:lumMod val="20000"/>
                <a:lumOff val="80000"/>
              </a:schemeClr>
            </a:gs>
            <a:gs pos="100000">
              <a:srgbClr val="E9F4FD"/>
            </a:gs>
          </a:gsLst>
          <a:lin ang="16200000" scaled="1"/>
          <a:tileRect/>
        </a:gradFill>
        <a:effectLst/>
      </p:bgPr>
    </p:bg>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5A404DC9-747D-B299-3BEC-F2971F914A09}"/>
              </a:ext>
            </a:extLst>
          </p:cNvPr>
          <p:cNvGrpSpPr/>
          <p:nvPr userDrawn="1"/>
        </p:nvGrpSpPr>
        <p:grpSpPr>
          <a:xfrm flipH="1">
            <a:off x="-1067" y="-600"/>
            <a:ext cx="12194133" cy="6859200"/>
            <a:chOff x="0" y="0"/>
            <a:chExt cx="9145600" cy="5144400"/>
          </a:xfrm>
        </p:grpSpPr>
        <p:pic>
          <p:nvPicPr>
            <p:cNvPr id="23" name="Picture 22">
              <a:extLst>
                <a:ext uri="{FF2B5EF4-FFF2-40B4-BE49-F238E27FC236}">
                  <a16:creationId xmlns:a16="http://schemas.microsoft.com/office/drawing/2014/main" id="{4CA20EC0-EF47-51C4-E794-C28BEF0CAE7D}"/>
                </a:ext>
              </a:extLst>
            </p:cNvPr>
            <p:cNvPicPr>
              <a:picLocks noChangeAspect="1"/>
            </p:cNvPicPr>
            <p:nvPr userDrawn="1"/>
          </p:nvPicPr>
          <p:blipFill>
            <a:blip r:embed="rId2" cstate="print">
              <a:alphaModFix/>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tretch>
              <a:fillRect/>
            </a:stretch>
          </p:blipFill>
          <p:spPr>
            <a:xfrm>
              <a:off x="0" y="0"/>
              <a:ext cx="9145600" cy="5144400"/>
            </a:xfrm>
            <a:prstGeom prst="rect">
              <a:avLst/>
            </a:prstGeom>
          </p:spPr>
        </p:pic>
        <p:sp>
          <p:nvSpPr>
            <p:cNvPr id="24" name="Rectangle 23">
              <a:extLst>
                <a:ext uri="{FF2B5EF4-FFF2-40B4-BE49-F238E27FC236}">
                  <a16:creationId xmlns:a16="http://schemas.microsoft.com/office/drawing/2014/main" id="{E74DBD44-3935-0DC0-5C82-455A72350BB1}"/>
                </a:ext>
              </a:extLst>
            </p:cNvPr>
            <p:cNvSpPr/>
            <p:nvPr userDrawn="1"/>
          </p:nvSpPr>
          <p:spPr>
            <a:xfrm>
              <a:off x="800" y="0"/>
              <a:ext cx="9144000" cy="5144400"/>
            </a:xfrm>
            <a:prstGeom prst="rect">
              <a:avLst/>
            </a:prstGeom>
            <a:gradFill flip="none" rotWithShape="1">
              <a:gsLst>
                <a:gs pos="0">
                  <a:schemeClr val="bg1">
                    <a:alpha val="99876"/>
                  </a:schemeClr>
                </a:gs>
                <a:gs pos="100000">
                  <a:schemeClr val="bg1">
                    <a:alpha val="87000"/>
                  </a:schemeClr>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grpSp>
      <p:pic>
        <p:nvPicPr>
          <p:cNvPr id="10" name="Picture 2" descr="C:\Users\paul.keddy\Documents\My Projects\150205894 - AZ-Merck ACMG DDR Mutations\PeerView.com-RGB@4x.jpg">
            <a:extLst>
              <a:ext uri="{FF2B5EF4-FFF2-40B4-BE49-F238E27FC236}">
                <a16:creationId xmlns:a16="http://schemas.microsoft.com/office/drawing/2014/main" id="{54B71B48-C00B-11C6-BA81-D11BACCFFA77}"/>
              </a:ext>
            </a:extLst>
          </p:cNvPr>
          <p:cNvPicPr>
            <a:picLocks noChangeAspect="1" noChangeArrowheads="1"/>
          </p:cNvPicPr>
          <p:nvPr userDrawn="1"/>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0227311" y="6366078"/>
            <a:ext cx="1867200" cy="488157"/>
          </a:xfrm>
          <a:prstGeom prst="rect">
            <a:avLst/>
          </a:prstGeom>
          <a:noFill/>
          <a:extLst>
            <a:ext uri="{909E8E84-426E-40DD-AFC4-6F175D3DCCD1}">
              <a14:hiddenFill xmlns:a14="http://schemas.microsoft.com/office/drawing/2010/main">
                <a:solidFill>
                  <a:srgbClr val="FFFFFF"/>
                </a:solidFill>
              </a14:hiddenFill>
            </a:ext>
          </a:extLst>
        </p:spPr>
      </p:pic>
      <p:sp>
        <p:nvSpPr>
          <p:cNvPr id="5" name="Google Shape;82;p60">
            <a:extLst>
              <a:ext uri="{FF2B5EF4-FFF2-40B4-BE49-F238E27FC236}">
                <a16:creationId xmlns:a16="http://schemas.microsoft.com/office/drawing/2014/main" id="{D25D5DE1-D0F3-4676-D015-7A188FB2E780}"/>
              </a:ext>
            </a:extLst>
          </p:cNvPr>
          <p:cNvSpPr txBox="1">
            <a:spLocks noGrp="1"/>
          </p:cNvSpPr>
          <p:nvPr>
            <p:ph type="ftr" idx="11"/>
          </p:nvPr>
        </p:nvSpPr>
        <p:spPr>
          <a:xfrm>
            <a:off x="59763" y="6419014"/>
            <a:ext cx="10265664" cy="365125"/>
          </a:xfrm>
          <a:prstGeom prst="rect">
            <a:avLst/>
          </a:prstGeom>
          <a:noFill/>
          <a:ln>
            <a:noFill/>
          </a:ln>
        </p:spPr>
        <p:txBody>
          <a:bodyPr spcFirstLastPara="1" wrap="square" lIns="45700" tIns="45700" rIns="91425" bIns="45700" anchor="b"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 name="Content Placeholder 2">
            <a:extLst>
              <a:ext uri="{FF2B5EF4-FFF2-40B4-BE49-F238E27FC236}">
                <a16:creationId xmlns:a16="http://schemas.microsoft.com/office/drawing/2014/main" id="{304225AB-DEE2-42B1-B4BC-468AC4459BCD}"/>
              </a:ext>
            </a:extLst>
          </p:cNvPr>
          <p:cNvSpPr>
            <a:spLocks noGrp="1"/>
          </p:cNvSpPr>
          <p:nvPr>
            <p:ph idx="1"/>
          </p:nvPr>
        </p:nvSpPr>
        <p:spPr>
          <a:xfrm>
            <a:off x="182282" y="1419366"/>
            <a:ext cx="11827437" cy="4664433"/>
          </a:xfrm>
          <a:prstGeom prst="rect">
            <a:avLst/>
          </a:prstGeom>
        </p:spPr>
        <p:txBody>
          <a:bodyPr>
            <a:noAutofit/>
          </a:bodyPr>
          <a:lstStyle>
            <a:lvl1pPr marL="315376" indent="-315376">
              <a:lnSpc>
                <a:spcPct val="100000"/>
              </a:lnSpc>
              <a:buFont typeface="Arial" panose="020B0604020202020204" pitchFamily="34" charset="0"/>
              <a:buChar char="•"/>
              <a:defRPr sz="3200" baseline="0">
                <a:solidFill>
                  <a:schemeClr val="tx1"/>
                </a:solidFill>
              </a:defRPr>
            </a:lvl1pPr>
            <a:lvl2pPr marL="920728" indent="-311143">
              <a:lnSpc>
                <a:spcPct val="100000"/>
              </a:lnSpc>
              <a:buFont typeface="Arial" panose="020B0604020202020204" pitchFamily="34" charset="0"/>
              <a:buChar char="–"/>
              <a:defRPr sz="3200">
                <a:solidFill>
                  <a:schemeClr val="tx1"/>
                </a:solidFill>
              </a:defRPr>
            </a:lvl2pPr>
            <a:lvl3pPr marL="1530312" indent="-311143">
              <a:lnSpc>
                <a:spcPct val="100000"/>
              </a:lnSpc>
              <a:buSzPct val="70000"/>
              <a:buFont typeface="Wingdings" panose="05000000000000000000" pitchFamily="2" charset="2"/>
              <a:buChar char="Ø"/>
              <a:defRPr sz="3200">
                <a:solidFill>
                  <a:schemeClr val="tx1"/>
                </a:solidFill>
              </a:defRPr>
            </a:lvl3pPr>
            <a:lvl4pPr>
              <a:defRPr sz="3200"/>
            </a:lvl4pPr>
            <a:lvl5pPr>
              <a:defRPr sz="3200"/>
            </a:lvl5pPr>
          </a:lstStyle>
          <a:p>
            <a:pPr lvl="0"/>
            <a:r>
              <a:rPr lang="en-US" dirty="0"/>
              <a:t>Click to edit Master text styles</a:t>
            </a:r>
          </a:p>
          <a:p>
            <a:pPr lvl="1"/>
            <a:r>
              <a:rPr lang="en-US" dirty="0"/>
              <a:t>Second level</a:t>
            </a:r>
          </a:p>
          <a:p>
            <a:pPr lvl="2"/>
            <a:r>
              <a:rPr lang="en-US" dirty="0"/>
              <a:t>Third level</a:t>
            </a:r>
          </a:p>
        </p:txBody>
      </p:sp>
      <p:grpSp>
        <p:nvGrpSpPr>
          <p:cNvPr id="16" name="Group 15">
            <a:extLst>
              <a:ext uri="{FF2B5EF4-FFF2-40B4-BE49-F238E27FC236}">
                <a16:creationId xmlns:a16="http://schemas.microsoft.com/office/drawing/2014/main" id="{7B55523F-E11C-189A-CEC6-5923F9615E19}"/>
              </a:ext>
            </a:extLst>
          </p:cNvPr>
          <p:cNvGrpSpPr>
            <a:grpSpLocks noChangeAspect="1"/>
          </p:cNvGrpSpPr>
          <p:nvPr userDrawn="1"/>
        </p:nvGrpSpPr>
        <p:grpSpPr>
          <a:xfrm>
            <a:off x="11097719" y="78356"/>
            <a:ext cx="912000" cy="912000"/>
            <a:chOff x="8120599" y="121685"/>
            <a:chExt cx="859678" cy="859678"/>
          </a:xfrm>
        </p:grpSpPr>
        <p:sp>
          <p:nvSpPr>
            <p:cNvPr id="17" name="Oval 16">
              <a:extLst>
                <a:ext uri="{FF2B5EF4-FFF2-40B4-BE49-F238E27FC236}">
                  <a16:creationId xmlns:a16="http://schemas.microsoft.com/office/drawing/2014/main" id="{CE4F68E3-FFFE-534C-13B1-BDA288B9ECDF}"/>
                </a:ext>
              </a:extLst>
            </p:cNvPr>
            <p:cNvSpPr>
              <a:spLocks noChangeAspect="1"/>
            </p:cNvSpPr>
            <p:nvPr userDrawn="1"/>
          </p:nvSpPr>
          <p:spPr>
            <a:xfrm>
              <a:off x="8120599" y="121685"/>
              <a:ext cx="859678" cy="859678"/>
            </a:xfrm>
            <a:prstGeom prst="ellipse">
              <a:avLst/>
            </a:prstGeom>
            <a:gradFill flip="none" rotWithShape="1">
              <a:gsLst>
                <a:gs pos="34000">
                  <a:srgbClr val="7030A0"/>
                </a:gs>
                <a:gs pos="100000">
                  <a:srgbClr val="7D71A4"/>
                </a:gs>
              </a:gsLst>
              <a:path path="circle">
                <a:fillToRect l="50000" t="50000" r="50000" b="50000"/>
              </a:path>
              <a:tileRect/>
            </a:gradFill>
            <a:ln>
              <a:solidFill>
                <a:srgbClr val="D6D7F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8" name="Picture 2">
              <a:extLst>
                <a:ext uri="{FF2B5EF4-FFF2-40B4-BE49-F238E27FC236}">
                  <a16:creationId xmlns:a16="http://schemas.microsoft.com/office/drawing/2014/main" id="{CA03B578-F29B-AB18-10CF-2B8CC02962C6}"/>
                </a:ext>
              </a:extLst>
            </p:cNvPr>
            <p:cNvPicPr>
              <a:picLocks noChangeAspect="1" noChangeArrowheads="1"/>
            </p:cNvPicPr>
            <p:nvPr userDrawn="1"/>
          </p:nvPicPr>
          <p:blipFill>
            <a:blip r:embed="rId5" cstate="print">
              <a:lum bright="70000" contrast="-70000"/>
              <a:extLst>
                <a:ext uri="{28A0092B-C50C-407E-A947-70E740481C1C}">
                  <a14:useLocalDpi xmlns:a14="http://schemas.microsoft.com/office/drawing/2010/main"/>
                </a:ext>
              </a:extLst>
            </a:blip>
            <a:srcRect/>
            <a:stretch>
              <a:fillRect/>
            </a:stretch>
          </p:blipFill>
          <p:spPr bwMode="auto">
            <a:xfrm>
              <a:off x="8278109" y="289858"/>
              <a:ext cx="558000" cy="558000"/>
            </a:xfrm>
            <a:prstGeom prst="rect">
              <a:avLst/>
            </a:prstGeom>
            <a:noFill/>
            <a:effectLst>
              <a:outerShdw blurRad="38100" dist="12700" dir="2700000" algn="tl" rotWithShape="0">
                <a:prstClr val="black">
                  <a:alpha val="35000"/>
                </a:prstClr>
              </a:outerShdw>
            </a:effectLst>
            <a:extLst>
              <a:ext uri="{909E8E84-426E-40DD-AFC4-6F175D3DCCD1}">
                <a14:hiddenFill xmlns:a14="http://schemas.microsoft.com/office/drawing/2010/main">
                  <a:solidFill>
                    <a:srgbClr val="FFFFFF"/>
                  </a:solidFill>
                </a14:hiddenFill>
              </a:ext>
            </a:extLst>
          </p:spPr>
        </p:pic>
      </p:grpSp>
      <p:cxnSp>
        <p:nvCxnSpPr>
          <p:cNvPr id="26" name="Straight Connector 25">
            <a:extLst>
              <a:ext uri="{FF2B5EF4-FFF2-40B4-BE49-F238E27FC236}">
                <a16:creationId xmlns:a16="http://schemas.microsoft.com/office/drawing/2014/main" id="{E0AE081A-ED94-C00C-E2B3-DDFCEC2A5CB1}"/>
              </a:ext>
            </a:extLst>
          </p:cNvPr>
          <p:cNvCxnSpPr/>
          <p:nvPr userDrawn="1"/>
        </p:nvCxnSpPr>
        <p:spPr>
          <a:xfrm>
            <a:off x="0" y="1095585"/>
            <a:ext cx="12192000" cy="0"/>
          </a:xfrm>
          <a:prstGeom prst="line">
            <a:avLst/>
          </a:prstGeom>
          <a:ln>
            <a:solidFill>
              <a:srgbClr val="09345A"/>
            </a:solidFill>
          </a:ln>
        </p:spPr>
        <p:style>
          <a:lnRef idx="2">
            <a:schemeClr val="accent2"/>
          </a:lnRef>
          <a:fillRef idx="0">
            <a:schemeClr val="accent2"/>
          </a:fillRef>
          <a:effectRef idx="1">
            <a:schemeClr val="accent2"/>
          </a:effectRef>
          <a:fontRef idx="minor">
            <a:schemeClr val="tx1"/>
          </a:fontRef>
        </p:style>
      </p:cxnSp>
      <p:sp>
        <p:nvSpPr>
          <p:cNvPr id="27" name="Title 5">
            <a:extLst>
              <a:ext uri="{FF2B5EF4-FFF2-40B4-BE49-F238E27FC236}">
                <a16:creationId xmlns:a16="http://schemas.microsoft.com/office/drawing/2014/main" id="{116B2BBD-3F19-5617-3070-9EB75F144C65}"/>
              </a:ext>
            </a:extLst>
          </p:cNvPr>
          <p:cNvSpPr>
            <a:spLocks noGrp="1"/>
          </p:cNvSpPr>
          <p:nvPr>
            <p:ph type="title"/>
          </p:nvPr>
        </p:nvSpPr>
        <p:spPr>
          <a:xfrm>
            <a:off x="122400" y="16475"/>
            <a:ext cx="11947200" cy="1058263"/>
          </a:xfrm>
        </p:spPr>
        <p:txBody>
          <a:bodyPr lIns="36000" tIns="36000" rIns="36000" bIns="36000" anchor="ctr"/>
          <a:lstStyle>
            <a:lvl1pPr algn="ctr">
              <a:defRPr sz="3467">
                <a:effectLst>
                  <a:outerShdw blurRad="38100" dist="12700" dir="2700000" algn="tl" rotWithShape="0">
                    <a:schemeClr val="bg2">
                      <a:alpha val="35000"/>
                    </a:schemeClr>
                  </a:outerShdw>
                </a:effectLst>
              </a:defRPr>
            </a:lvl1pPr>
          </a:lstStyle>
          <a:p>
            <a:endParaRPr lang="en-US" dirty="0"/>
          </a:p>
        </p:txBody>
      </p:sp>
    </p:spTree>
    <p:extLst>
      <p:ext uri="{BB962C8B-B14F-4D97-AF65-F5344CB8AC3E}">
        <p14:creationId xmlns:p14="http://schemas.microsoft.com/office/powerpoint/2010/main" val="7384569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bg1"/>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15EA316-5024-49BB-8932-2F6B364FB506}"/>
              </a:ext>
            </a:extLst>
          </p:cNvPr>
          <p:cNvGrpSpPr/>
          <p:nvPr userDrawn="1"/>
        </p:nvGrpSpPr>
        <p:grpSpPr>
          <a:xfrm flipH="1">
            <a:off x="-1067" y="-600"/>
            <a:ext cx="12194133" cy="6859200"/>
            <a:chOff x="0" y="0"/>
            <a:chExt cx="9145600" cy="5144400"/>
          </a:xfrm>
        </p:grpSpPr>
        <p:pic>
          <p:nvPicPr>
            <p:cNvPr id="6" name="Picture 5">
              <a:extLst>
                <a:ext uri="{FF2B5EF4-FFF2-40B4-BE49-F238E27FC236}">
                  <a16:creationId xmlns:a16="http://schemas.microsoft.com/office/drawing/2014/main" id="{4905B9A3-A475-9116-466A-728DB7531D92}"/>
                </a:ext>
              </a:extLst>
            </p:cNvPr>
            <p:cNvPicPr>
              <a:picLocks noChangeAspect="1"/>
            </p:cNvPicPr>
            <p:nvPr userDrawn="1"/>
          </p:nvPicPr>
          <p:blipFill>
            <a:blip r:embed="rId2" cstate="print">
              <a:alphaModFix/>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tretch>
              <a:fillRect/>
            </a:stretch>
          </p:blipFill>
          <p:spPr>
            <a:xfrm>
              <a:off x="0" y="0"/>
              <a:ext cx="9145600" cy="5144400"/>
            </a:xfrm>
            <a:prstGeom prst="rect">
              <a:avLst/>
            </a:prstGeom>
          </p:spPr>
        </p:pic>
        <p:sp>
          <p:nvSpPr>
            <p:cNvPr id="9" name="Rectangle 8">
              <a:extLst>
                <a:ext uri="{FF2B5EF4-FFF2-40B4-BE49-F238E27FC236}">
                  <a16:creationId xmlns:a16="http://schemas.microsoft.com/office/drawing/2014/main" id="{635AE878-F504-04FF-00C7-4F4DD111CF2B}"/>
                </a:ext>
              </a:extLst>
            </p:cNvPr>
            <p:cNvSpPr/>
            <p:nvPr userDrawn="1"/>
          </p:nvSpPr>
          <p:spPr>
            <a:xfrm>
              <a:off x="800" y="0"/>
              <a:ext cx="9144000" cy="5144400"/>
            </a:xfrm>
            <a:prstGeom prst="rect">
              <a:avLst/>
            </a:prstGeom>
            <a:gradFill flip="none" rotWithShape="1">
              <a:gsLst>
                <a:gs pos="0">
                  <a:schemeClr val="bg1"/>
                </a:gs>
                <a:gs pos="100000">
                  <a:schemeClr val="bg1">
                    <a:alpha val="87000"/>
                  </a:schemeClr>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grpSp>
      <p:pic>
        <p:nvPicPr>
          <p:cNvPr id="4" name="Picture 2" descr="C:\Users\paul.keddy\Documents\My Projects\150205894 - AZ-Merck ACMG DDR Mutations\PeerView.com-RGB@4x.jpg">
            <a:extLst>
              <a:ext uri="{FF2B5EF4-FFF2-40B4-BE49-F238E27FC236}">
                <a16:creationId xmlns:a16="http://schemas.microsoft.com/office/drawing/2014/main" id="{8B7F81E4-2569-0C89-A589-85DF7B47B839}"/>
              </a:ext>
            </a:extLst>
          </p:cNvPr>
          <p:cNvPicPr>
            <a:picLocks noChangeAspect="1" noChangeArrowheads="1"/>
          </p:cNvPicPr>
          <p:nvPr userDrawn="1"/>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0227311" y="6366078"/>
            <a:ext cx="1867200" cy="488157"/>
          </a:xfrm>
          <a:prstGeom prst="rect">
            <a:avLst/>
          </a:prstGeom>
          <a:noFill/>
          <a:extLst>
            <a:ext uri="{909E8E84-426E-40DD-AFC4-6F175D3DCCD1}">
              <a14:hiddenFill xmlns:a14="http://schemas.microsoft.com/office/drawing/2010/main">
                <a:solidFill>
                  <a:srgbClr val="FFFFFF"/>
                </a:solidFill>
              </a14:hiddenFill>
            </a:ext>
          </a:extLst>
        </p:spPr>
      </p:pic>
      <p:sp>
        <p:nvSpPr>
          <p:cNvPr id="5" name="Content Placeholder 2">
            <a:extLst>
              <a:ext uri="{FF2B5EF4-FFF2-40B4-BE49-F238E27FC236}">
                <a16:creationId xmlns:a16="http://schemas.microsoft.com/office/drawing/2014/main" id="{DAD1FB4C-D843-3E5E-02AC-39162DEAD345}"/>
              </a:ext>
            </a:extLst>
          </p:cNvPr>
          <p:cNvSpPr>
            <a:spLocks noGrp="1"/>
          </p:cNvSpPr>
          <p:nvPr>
            <p:ph idx="1"/>
          </p:nvPr>
        </p:nvSpPr>
        <p:spPr>
          <a:xfrm>
            <a:off x="182282" y="1419366"/>
            <a:ext cx="11827437" cy="4664433"/>
          </a:xfrm>
          <a:prstGeom prst="rect">
            <a:avLst/>
          </a:prstGeom>
        </p:spPr>
        <p:txBody>
          <a:bodyPr>
            <a:noAutofit/>
          </a:bodyPr>
          <a:lstStyle>
            <a:lvl1pPr marL="315376" indent="-315376">
              <a:lnSpc>
                <a:spcPct val="100000"/>
              </a:lnSpc>
              <a:buFont typeface="Arial" panose="020B0604020202020204" pitchFamily="34" charset="0"/>
              <a:buChar char="•"/>
              <a:defRPr sz="3200" baseline="0">
                <a:solidFill>
                  <a:schemeClr val="tx1"/>
                </a:solidFill>
              </a:defRPr>
            </a:lvl1pPr>
            <a:lvl2pPr marL="920728" indent="-311143">
              <a:lnSpc>
                <a:spcPct val="100000"/>
              </a:lnSpc>
              <a:buFont typeface="Arial" panose="020B0604020202020204" pitchFamily="34" charset="0"/>
              <a:buChar char="–"/>
              <a:defRPr sz="3200">
                <a:solidFill>
                  <a:schemeClr val="tx1"/>
                </a:solidFill>
              </a:defRPr>
            </a:lvl2pPr>
            <a:lvl3pPr marL="1530312" indent="-311143">
              <a:lnSpc>
                <a:spcPct val="100000"/>
              </a:lnSpc>
              <a:buSzPct val="70000"/>
              <a:buFont typeface="Wingdings" panose="05000000000000000000" pitchFamily="2" charset="2"/>
              <a:buChar char="Ø"/>
              <a:defRPr sz="3200">
                <a:solidFill>
                  <a:schemeClr val="tx1"/>
                </a:solidFill>
              </a:defRPr>
            </a:lvl3pPr>
            <a:lvl4pPr>
              <a:defRPr sz="3200"/>
            </a:lvl4pPr>
            <a:lvl5pPr>
              <a:defRPr sz="3200"/>
            </a:lvl5pPr>
          </a:lstStyle>
          <a:p>
            <a:pPr lvl="0"/>
            <a:r>
              <a:rPr lang="en-US" dirty="0"/>
              <a:t>Click to edit Master text styles</a:t>
            </a:r>
          </a:p>
          <a:p>
            <a:pPr lvl="1"/>
            <a:r>
              <a:rPr lang="en-US" dirty="0"/>
              <a:t>Second level</a:t>
            </a:r>
          </a:p>
          <a:p>
            <a:pPr lvl="2"/>
            <a:r>
              <a:rPr lang="en-US" dirty="0"/>
              <a:t>Third level</a:t>
            </a:r>
          </a:p>
        </p:txBody>
      </p:sp>
      <p:sp>
        <p:nvSpPr>
          <p:cNvPr id="8" name="Google Shape;82;p60">
            <a:extLst>
              <a:ext uri="{FF2B5EF4-FFF2-40B4-BE49-F238E27FC236}">
                <a16:creationId xmlns:a16="http://schemas.microsoft.com/office/drawing/2014/main" id="{E07438BC-2BC3-3F46-F668-97E1F7FCF9C1}"/>
              </a:ext>
            </a:extLst>
          </p:cNvPr>
          <p:cNvSpPr txBox="1">
            <a:spLocks noGrp="1"/>
          </p:cNvSpPr>
          <p:nvPr>
            <p:ph type="ftr" idx="11"/>
          </p:nvPr>
        </p:nvSpPr>
        <p:spPr>
          <a:xfrm>
            <a:off x="59763" y="6419014"/>
            <a:ext cx="10265664" cy="365125"/>
          </a:xfrm>
          <a:prstGeom prst="rect">
            <a:avLst/>
          </a:prstGeom>
          <a:noFill/>
          <a:ln>
            <a:noFill/>
          </a:ln>
        </p:spPr>
        <p:txBody>
          <a:bodyPr spcFirstLastPara="1" wrap="square" lIns="45700" tIns="45700" rIns="91425" bIns="45700" anchor="b"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cxnSp>
        <p:nvCxnSpPr>
          <p:cNvPr id="14" name="Straight Connector 13">
            <a:extLst>
              <a:ext uri="{FF2B5EF4-FFF2-40B4-BE49-F238E27FC236}">
                <a16:creationId xmlns:a16="http://schemas.microsoft.com/office/drawing/2014/main" id="{5A836F26-0E95-E20A-BCAE-056BDB5A5C2E}"/>
              </a:ext>
            </a:extLst>
          </p:cNvPr>
          <p:cNvCxnSpPr/>
          <p:nvPr userDrawn="1"/>
        </p:nvCxnSpPr>
        <p:spPr>
          <a:xfrm>
            <a:off x="0" y="1095585"/>
            <a:ext cx="12192000" cy="0"/>
          </a:xfrm>
          <a:prstGeom prst="line">
            <a:avLst/>
          </a:prstGeom>
          <a:ln>
            <a:solidFill>
              <a:srgbClr val="09345A"/>
            </a:solidFill>
          </a:ln>
        </p:spPr>
        <p:style>
          <a:lnRef idx="2">
            <a:schemeClr val="accent2"/>
          </a:lnRef>
          <a:fillRef idx="0">
            <a:schemeClr val="accent2"/>
          </a:fillRef>
          <a:effectRef idx="1">
            <a:schemeClr val="accent2"/>
          </a:effectRef>
          <a:fontRef idx="minor">
            <a:schemeClr val="tx1"/>
          </a:fontRef>
        </p:style>
      </p:cxnSp>
      <p:sp>
        <p:nvSpPr>
          <p:cNvPr id="15" name="Title 5">
            <a:extLst>
              <a:ext uri="{FF2B5EF4-FFF2-40B4-BE49-F238E27FC236}">
                <a16:creationId xmlns:a16="http://schemas.microsoft.com/office/drawing/2014/main" id="{C3131E4E-8FB3-C233-1D91-D6A048F7FEE6}"/>
              </a:ext>
            </a:extLst>
          </p:cNvPr>
          <p:cNvSpPr>
            <a:spLocks noGrp="1"/>
          </p:cNvSpPr>
          <p:nvPr>
            <p:ph type="title"/>
          </p:nvPr>
        </p:nvSpPr>
        <p:spPr>
          <a:xfrm>
            <a:off x="122400" y="16475"/>
            <a:ext cx="11947200" cy="1058263"/>
          </a:xfrm>
        </p:spPr>
        <p:txBody>
          <a:bodyPr lIns="36000" tIns="36000" rIns="36000" bIns="36000" anchor="ctr"/>
          <a:lstStyle>
            <a:lvl1pPr algn="ctr">
              <a:defRPr sz="3467">
                <a:effectLst>
                  <a:outerShdw blurRad="38100" dist="12700" dir="2700000" algn="tl" rotWithShape="0">
                    <a:schemeClr val="bg2">
                      <a:alpha val="35000"/>
                    </a:schemeClr>
                  </a:outerShdw>
                </a:effectLst>
              </a:defRPr>
            </a:lvl1pPr>
          </a:lstStyle>
          <a:p>
            <a:endParaRPr lang="en-US" dirty="0"/>
          </a:p>
        </p:txBody>
      </p:sp>
    </p:spTree>
    <p:extLst>
      <p:ext uri="{BB962C8B-B14F-4D97-AF65-F5344CB8AC3E}">
        <p14:creationId xmlns:p14="http://schemas.microsoft.com/office/powerpoint/2010/main" val="31374082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Midpresentation/Subsection Title Slide ">
  <p:cSld name="Midpresentation/Subsection Title Slide ">
    <p:spTree>
      <p:nvGrpSpPr>
        <p:cNvPr id="1" name="Shape 59"/>
        <p:cNvGrpSpPr/>
        <p:nvPr/>
      </p:nvGrpSpPr>
      <p:grpSpPr>
        <a:xfrm>
          <a:off x="0" y="0"/>
          <a:ext cx="0" cy="0"/>
          <a:chOff x="0" y="0"/>
          <a:chExt cx="0" cy="0"/>
        </a:xfrm>
      </p:grpSpPr>
      <p:sp>
        <p:nvSpPr>
          <p:cNvPr id="60" name="Google Shape;60;p57"/>
          <p:cNvSpPr/>
          <p:nvPr/>
        </p:nvSpPr>
        <p:spPr>
          <a:xfrm>
            <a:off x="0" y="-9113"/>
            <a:ext cx="12192000" cy="6876000"/>
          </a:xfrm>
          <a:prstGeom prst="rect">
            <a:avLst/>
          </a:prstGeom>
          <a:solidFill>
            <a:schemeClr val="dk2"/>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sp>
        <p:nvSpPr>
          <p:cNvPr id="61" name="Google Shape;61;p57"/>
          <p:cNvSpPr/>
          <p:nvPr/>
        </p:nvSpPr>
        <p:spPr>
          <a:xfrm>
            <a:off x="0" y="3584"/>
            <a:ext cx="12192000" cy="6900672"/>
          </a:xfrm>
          <a:prstGeom prst="rect">
            <a:avLst/>
          </a:prstGeom>
          <a:solidFill>
            <a:schemeClr val="dk2"/>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sp>
        <p:nvSpPr>
          <p:cNvPr id="62" name="Google Shape;62;p57"/>
          <p:cNvSpPr txBox="1">
            <a:spLocks noGrp="1"/>
          </p:cNvSpPr>
          <p:nvPr>
            <p:ph type="title"/>
          </p:nvPr>
        </p:nvSpPr>
        <p:spPr>
          <a:xfrm>
            <a:off x="2387600" y="2362200"/>
            <a:ext cx="7416800" cy="566739"/>
          </a:xfrm>
          <a:prstGeom prst="rect">
            <a:avLst/>
          </a:prstGeom>
          <a:noFill/>
          <a:ln>
            <a:noFill/>
          </a:ln>
        </p:spPr>
        <p:txBody>
          <a:bodyPr spcFirstLastPara="1" wrap="square" lIns="91425" tIns="45700" rIns="91425" bIns="45700" anchor="b" anchorCtr="0">
            <a:noAutofit/>
          </a:bodyPr>
          <a:lstStyle>
            <a:lvl1pPr lvl="0" algn="l">
              <a:spcBef>
                <a:spcPts val="0"/>
              </a:spcBef>
              <a:spcAft>
                <a:spcPts val="0"/>
              </a:spcAft>
              <a:buClr>
                <a:schemeClr val="lt1"/>
              </a:buClr>
              <a:buSzPts val="2400"/>
              <a:buFont typeface="Arial"/>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 name="Google Shape;63;p57"/>
          <p:cNvSpPr txBox="1">
            <a:spLocks noGrp="1"/>
          </p:cNvSpPr>
          <p:nvPr>
            <p:ph type="body" idx="1"/>
          </p:nvPr>
        </p:nvSpPr>
        <p:spPr>
          <a:xfrm>
            <a:off x="2387600" y="3140870"/>
            <a:ext cx="7416800" cy="804863"/>
          </a:xfrm>
          <a:prstGeom prst="rect">
            <a:avLst/>
          </a:prstGeom>
          <a:noFill/>
          <a:ln>
            <a:noFill/>
          </a:ln>
        </p:spPr>
        <p:txBody>
          <a:bodyPr spcFirstLastPara="1" wrap="square" lIns="91425" tIns="45700" rIns="91425" bIns="45700" anchor="t" anchorCtr="0">
            <a:noAutofit/>
          </a:bodyPr>
          <a:lstStyle>
            <a:lvl1pPr marL="609585" lvl="0" indent="-304792" algn="l">
              <a:spcBef>
                <a:spcPts val="0"/>
              </a:spcBef>
              <a:spcAft>
                <a:spcPts val="0"/>
              </a:spcAft>
              <a:buClr>
                <a:schemeClr val="lt2"/>
              </a:buClr>
              <a:buSzPts val="1400"/>
              <a:buNone/>
              <a:defRPr sz="1867">
                <a:solidFill>
                  <a:schemeClr val="lt2"/>
                </a:solidFill>
              </a:defRPr>
            </a:lvl1pPr>
            <a:lvl2pPr marL="1219170" lvl="1" indent="-304792" algn="l">
              <a:spcBef>
                <a:spcPts val="800"/>
              </a:spcBef>
              <a:spcAft>
                <a:spcPts val="0"/>
              </a:spcAft>
              <a:buClr>
                <a:schemeClr val="dk1"/>
              </a:buClr>
              <a:buSzPts val="1200"/>
              <a:buNone/>
              <a:defRPr sz="1600"/>
            </a:lvl2pPr>
            <a:lvl3pPr marL="1828754" lvl="2" indent="-304792" algn="l">
              <a:lnSpc>
                <a:spcPct val="100000"/>
              </a:lnSpc>
              <a:spcBef>
                <a:spcPts val="800"/>
              </a:spcBef>
              <a:spcAft>
                <a:spcPts val="0"/>
              </a:spcAft>
              <a:buClr>
                <a:schemeClr val="dk1"/>
              </a:buClr>
              <a:buSzPts val="700"/>
              <a:buNone/>
              <a:defRPr sz="1333"/>
            </a:lvl3pPr>
            <a:lvl4pPr marL="2438339" lvl="3" indent="-304792" algn="l">
              <a:spcBef>
                <a:spcPts val="800"/>
              </a:spcBef>
              <a:spcAft>
                <a:spcPts val="0"/>
              </a:spcAft>
              <a:buClr>
                <a:schemeClr val="dk1"/>
              </a:buClr>
              <a:buSzPts val="900"/>
              <a:buNone/>
              <a:defRPr sz="1200"/>
            </a:lvl4pPr>
            <a:lvl5pPr marL="3047924" lvl="4" indent="-304792" algn="l">
              <a:spcBef>
                <a:spcPts val="800"/>
              </a:spcBef>
              <a:spcAft>
                <a:spcPts val="0"/>
              </a:spcAft>
              <a:buClr>
                <a:schemeClr val="dk1"/>
              </a:buClr>
              <a:buSzPts val="900"/>
              <a:buNone/>
              <a:defRPr sz="1200"/>
            </a:lvl5pPr>
            <a:lvl6pPr marL="3657509" lvl="5" indent="-304792" algn="l">
              <a:spcBef>
                <a:spcPts val="800"/>
              </a:spcBef>
              <a:spcAft>
                <a:spcPts val="0"/>
              </a:spcAft>
              <a:buClr>
                <a:schemeClr val="dk1"/>
              </a:buClr>
              <a:buSzPts val="900"/>
              <a:buNone/>
              <a:defRPr sz="1200"/>
            </a:lvl6pPr>
            <a:lvl7pPr marL="4267093" lvl="6" indent="-304792" algn="l">
              <a:spcBef>
                <a:spcPts val="240"/>
              </a:spcBef>
              <a:spcAft>
                <a:spcPts val="0"/>
              </a:spcAft>
              <a:buClr>
                <a:schemeClr val="dk1"/>
              </a:buClr>
              <a:buSzPts val="900"/>
              <a:buNone/>
              <a:defRPr sz="1200"/>
            </a:lvl7pPr>
            <a:lvl8pPr marL="4876678" lvl="7" indent="-304792" algn="l">
              <a:spcBef>
                <a:spcPts val="240"/>
              </a:spcBef>
              <a:spcAft>
                <a:spcPts val="0"/>
              </a:spcAft>
              <a:buClr>
                <a:schemeClr val="dk1"/>
              </a:buClr>
              <a:buSzPts val="900"/>
              <a:buNone/>
              <a:defRPr sz="1200"/>
            </a:lvl8pPr>
            <a:lvl9pPr marL="5486263" lvl="8" indent="-304792" algn="l">
              <a:spcBef>
                <a:spcPts val="240"/>
              </a:spcBef>
              <a:spcAft>
                <a:spcPts val="0"/>
              </a:spcAft>
              <a:buClr>
                <a:schemeClr val="dk1"/>
              </a:buClr>
              <a:buSzPts val="900"/>
              <a:buNone/>
              <a:defRPr sz="1200"/>
            </a:lvl9pPr>
          </a:lstStyle>
          <a:p>
            <a:endParaRPr/>
          </a:p>
        </p:txBody>
      </p:sp>
    </p:spTree>
    <p:extLst>
      <p:ext uri="{BB962C8B-B14F-4D97-AF65-F5344CB8AC3E}">
        <p14:creationId xmlns:p14="http://schemas.microsoft.com/office/powerpoint/2010/main" val="665120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ARS Q&amp;A" userDrawn="1">
  <p:cSld name="ARS Q&amp;A">
    <p:spTree>
      <p:nvGrpSpPr>
        <p:cNvPr id="1" name="Shape 68"/>
        <p:cNvGrpSpPr/>
        <p:nvPr/>
      </p:nvGrpSpPr>
      <p:grpSpPr>
        <a:xfrm>
          <a:off x="0" y="0"/>
          <a:ext cx="0" cy="0"/>
          <a:chOff x="0" y="0"/>
          <a:chExt cx="0" cy="0"/>
        </a:xfrm>
      </p:grpSpPr>
      <p:sp>
        <p:nvSpPr>
          <p:cNvPr id="69" name="Google Shape;69;p59"/>
          <p:cNvSpPr/>
          <p:nvPr/>
        </p:nvSpPr>
        <p:spPr>
          <a:xfrm>
            <a:off x="0" y="0"/>
            <a:ext cx="12192000" cy="6858000"/>
          </a:xfrm>
          <a:prstGeom prst="rect">
            <a:avLst/>
          </a:prstGeom>
          <a:solidFill>
            <a:schemeClr val="bg2"/>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pic>
        <p:nvPicPr>
          <p:cNvPr id="70" name="Google Shape;70;p59"/>
          <p:cNvPicPr preferRelativeResize="0"/>
          <p:nvPr/>
        </p:nvPicPr>
        <p:blipFill rotWithShape="1">
          <a:blip r:embed="rId2">
            <a:alphaModFix/>
          </a:blip>
          <a:srcRect/>
          <a:stretch/>
        </p:blipFill>
        <p:spPr>
          <a:xfrm>
            <a:off x="4981895" y="5847080"/>
            <a:ext cx="2228212" cy="720000"/>
          </a:xfrm>
          <a:prstGeom prst="rect">
            <a:avLst/>
          </a:prstGeom>
          <a:noFill/>
          <a:ln>
            <a:noFill/>
          </a:ln>
        </p:spPr>
      </p:pic>
      <p:pic>
        <p:nvPicPr>
          <p:cNvPr id="73" name="Google Shape;73;p59"/>
          <p:cNvPicPr preferRelativeResize="0"/>
          <p:nvPr/>
        </p:nvPicPr>
        <p:blipFill rotWithShape="1">
          <a:blip r:embed="rId3" cstate="print">
            <a:alphaModFix/>
            <a:extLst>
              <a:ext uri="{28A0092B-C50C-407E-A947-70E740481C1C}">
                <a14:useLocalDpi xmlns:a14="http://schemas.microsoft.com/office/drawing/2010/main"/>
              </a:ext>
            </a:extLst>
          </a:blip>
          <a:srcRect/>
          <a:stretch/>
        </p:blipFill>
        <p:spPr>
          <a:xfrm>
            <a:off x="-5957930" y="1380839"/>
            <a:ext cx="5667263" cy="3203935"/>
          </a:xfrm>
          <a:prstGeom prst="rect">
            <a:avLst/>
          </a:prstGeom>
          <a:noFill/>
          <a:ln>
            <a:noFill/>
          </a:ln>
        </p:spPr>
      </p:pic>
      <p:sp>
        <p:nvSpPr>
          <p:cNvPr id="74" name="Google Shape;74;p59"/>
          <p:cNvSpPr txBox="1"/>
          <p:nvPr/>
        </p:nvSpPr>
        <p:spPr>
          <a:xfrm>
            <a:off x="-5957931" y="907653"/>
            <a:ext cx="3028211" cy="492388"/>
          </a:xfrm>
          <a:prstGeom prst="rect">
            <a:avLst/>
          </a:prstGeom>
          <a:noFill/>
          <a:ln>
            <a:noFill/>
          </a:ln>
        </p:spPr>
        <p:txBody>
          <a:bodyPr spcFirstLastPara="1" wrap="square" lIns="121900" tIns="60933" rIns="121900" bIns="60933" anchor="t" anchorCtr="0">
            <a:spAutoFit/>
          </a:bodyPr>
          <a:lstStyle/>
          <a:p>
            <a:pPr marL="0" marR="0" lvl="0" indent="0" algn="l" rtl="0">
              <a:lnSpc>
                <a:spcPct val="100000"/>
              </a:lnSpc>
              <a:spcBef>
                <a:spcPts val="0"/>
              </a:spcBef>
              <a:spcAft>
                <a:spcPts val="0"/>
              </a:spcAft>
              <a:buNone/>
            </a:pPr>
            <a:r>
              <a:rPr lang="en-US" sz="2400" b="1" i="0" u="none" strike="noStrike" cap="none">
                <a:solidFill>
                  <a:srgbClr val="000000"/>
                </a:solidFill>
                <a:latin typeface="Arial"/>
                <a:ea typeface="Arial"/>
                <a:cs typeface="Arial"/>
                <a:sym typeface="Arial"/>
              </a:rPr>
              <a:t>Example:</a:t>
            </a:r>
            <a:endParaRPr sz="2400"/>
          </a:p>
        </p:txBody>
      </p:sp>
      <p:sp>
        <p:nvSpPr>
          <p:cNvPr id="78" name="Google Shape;78;p59"/>
          <p:cNvSpPr/>
          <p:nvPr/>
        </p:nvSpPr>
        <p:spPr>
          <a:xfrm>
            <a:off x="653142" y="1656632"/>
            <a:ext cx="5771147" cy="2946400"/>
          </a:xfrm>
          <a:prstGeom prst="rect">
            <a:avLst/>
          </a:prstGeom>
          <a:no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r>
              <a:rPr lang="en-US" sz="5867" b="1" i="0" u="none" strike="noStrike" cap="none" dirty="0">
                <a:solidFill>
                  <a:srgbClr val="FFFFFF"/>
                </a:solidFill>
                <a:latin typeface="Arial"/>
                <a:ea typeface="Arial"/>
                <a:cs typeface="Arial"/>
                <a:sym typeface="Arial"/>
              </a:rPr>
              <a:t>Audience Q&amp;A</a:t>
            </a:r>
            <a:endParaRPr sz="5867" b="1" i="0" u="none" strike="noStrike" cap="none" dirty="0">
              <a:solidFill>
                <a:schemeClr val="lt1"/>
              </a:solidFill>
              <a:latin typeface="Arial"/>
              <a:ea typeface="Arial"/>
              <a:cs typeface="Arial"/>
              <a:sym typeface="Arial"/>
            </a:endParaRPr>
          </a:p>
        </p:txBody>
      </p:sp>
      <p:sp>
        <p:nvSpPr>
          <p:cNvPr id="2" name="Google Shape;320;p25">
            <a:extLst>
              <a:ext uri="{FF2B5EF4-FFF2-40B4-BE49-F238E27FC236}">
                <a16:creationId xmlns:a16="http://schemas.microsoft.com/office/drawing/2014/main" id="{FF61A89A-77A9-B465-75B8-D688521FE6DA}"/>
              </a:ext>
            </a:extLst>
          </p:cNvPr>
          <p:cNvSpPr/>
          <p:nvPr userDrawn="1"/>
        </p:nvSpPr>
        <p:spPr>
          <a:xfrm>
            <a:off x="7001933" y="1608665"/>
            <a:ext cx="4023360" cy="3048000"/>
          </a:xfrm>
          <a:prstGeom prst="roundRect">
            <a:avLst>
              <a:gd name="adj" fmla="val 16667"/>
            </a:avLst>
          </a:prstGeom>
          <a:solidFill>
            <a:schemeClr val="lt1"/>
          </a:solidFill>
          <a:ln w="25400" cap="flat" cmpd="sng">
            <a:solidFill>
              <a:schemeClr val="accent2"/>
            </a:solidFill>
            <a:prstDash val="solid"/>
            <a:round/>
            <a:headEnd type="none" w="sm" len="sm"/>
            <a:tailEnd type="none" w="sm" len="sm"/>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2400" b="0" i="0" u="none" strike="noStrike" cap="none">
              <a:solidFill>
                <a:schemeClr val="lt1"/>
              </a:solidFill>
              <a:latin typeface="Arial"/>
              <a:ea typeface="Arial"/>
              <a:cs typeface="Arial"/>
              <a:sym typeface="Arial"/>
            </a:endParaRPr>
          </a:p>
        </p:txBody>
      </p:sp>
      <p:pic>
        <p:nvPicPr>
          <p:cNvPr id="3" name="Picture 4" descr="Image result for q&amp;a icon">
            <a:extLst>
              <a:ext uri="{FF2B5EF4-FFF2-40B4-BE49-F238E27FC236}">
                <a16:creationId xmlns:a16="http://schemas.microsoft.com/office/drawing/2014/main" id="{51E3D375-80B6-E875-15EA-AE290E75565C}"/>
              </a:ext>
            </a:extLst>
          </p:cNvPr>
          <p:cNvPicPr>
            <a:picLocks noChangeAspect="1" noChangeArrowheads="1"/>
          </p:cNvPicPr>
          <p:nvPr userDrawn="1"/>
        </p:nvPicPr>
        <p:blipFill>
          <a:blip r:embed="rId4" cstate="print">
            <a:duotone>
              <a:schemeClr val="accent2">
                <a:shade val="45000"/>
                <a:satMod val="135000"/>
              </a:schemeClr>
              <a:prstClr val="white"/>
            </a:duotone>
            <a:extLst>
              <a:ext uri="{BEBA8EAE-BF5A-486C-A8C5-ECC9F3942E4B}">
                <a14:imgProps xmlns:a14="http://schemas.microsoft.com/office/drawing/2010/main">
                  <a14:imgLayer r:embed="rId5">
                    <a14:imgEffect>
                      <a14:colorTemperature colorTemp="5900"/>
                    </a14:imgEffect>
                  </a14:imgLayer>
                </a14:imgProps>
              </a:ext>
              <a:ext uri="{28A0092B-C50C-407E-A947-70E740481C1C}">
                <a14:useLocalDpi xmlns:a14="http://schemas.microsoft.com/office/drawing/2010/main"/>
              </a:ext>
            </a:extLst>
          </a:blip>
          <a:srcRect/>
          <a:stretch>
            <a:fillRect/>
          </a:stretch>
        </p:blipFill>
        <p:spPr bwMode="auto">
          <a:xfrm>
            <a:off x="7652137" y="1971514"/>
            <a:ext cx="2724609" cy="2329093"/>
          </a:xfrm>
          <a:prstGeom prst="rect">
            <a:avLst/>
          </a:prstGeom>
          <a:noFill/>
          <a:ln>
            <a:no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64037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79"/>
        <p:cNvGrpSpPr/>
        <p:nvPr/>
      </p:nvGrpSpPr>
      <p:grpSpPr>
        <a:xfrm>
          <a:off x="0" y="0"/>
          <a:ext cx="0" cy="0"/>
          <a:chOff x="0" y="0"/>
          <a:chExt cx="0" cy="0"/>
        </a:xfrm>
      </p:grpSpPr>
      <p:sp>
        <p:nvSpPr>
          <p:cNvPr id="80" name="Google Shape;80;p60"/>
          <p:cNvSpPr txBox="1">
            <a:spLocks noGrp="1"/>
          </p:cNvSpPr>
          <p:nvPr>
            <p:ph type="body" idx="1"/>
          </p:nvPr>
        </p:nvSpPr>
        <p:spPr>
          <a:xfrm>
            <a:off x="304800" y="1260767"/>
            <a:ext cx="5608320" cy="4754563"/>
          </a:xfrm>
          <a:prstGeom prst="rect">
            <a:avLst/>
          </a:prstGeom>
          <a:noFill/>
          <a:ln>
            <a:noFill/>
          </a:ln>
        </p:spPr>
        <p:txBody>
          <a:bodyPr spcFirstLastPara="1" wrap="square" lIns="91425" tIns="45700" rIns="91425" bIns="45700" anchor="t" anchorCtr="0">
            <a:noAutofit/>
          </a:bodyPr>
          <a:lstStyle>
            <a:lvl1pPr marL="609585" lvl="0" indent="-304792" algn="l">
              <a:spcBef>
                <a:spcPts val="0"/>
              </a:spcBef>
              <a:spcAft>
                <a:spcPts val="0"/>
              </a:spcAft>
              <a:buClr>
                <a:schemeClr val="dk1"/>
              </a:buClr>
              <a:buSzPts val="2400"/>
              <a:buNone/>
              <a:defRPr sz="3200"/>
            </a:lvl1pPr>
            <a:lvl2pPr marL="1219170" lvl="1" indent="-474121" algn="l">
              <a:spcBef>
                <a:spcPts val="800"/>
              </a:spcBef>
              <a:spcAft>
                <a:spcPts val="0"/>
              </a:spcAft>
              <a:buClr>
                <a:schemeClr val="dk1"/>
              </a:buClr>
              <a:buSzPts val="2000"/>
              <a:buChar char="–"/>
              <a:defRPr sz="2667"/>
            </a:lvl2pPr>
            <a:lvl3pPr marL="1828754" lvl="2" indent="-411470" algn="l">
              <a:lnSpc>
                <a:spcPct val="100000"/>
              </a:lnSpc>
              <a:spcBef>
                <a:spcPts val="800"/>
              </a:spcBef>
              <a:spcAft>
                <a:spcPts val="0"/>
              </a:spcAft>
              <a:buClr>
                <a:schemeClr val="dk1"/>
              </a:buClr>
              <a:buSzPts val="1260"/>
              <a:buChar char="◆"/>
              <a:defRPr sz="2400"/>
            </a:lvl3pPr>
            <a:lvl4pPr marL="2438339" lvl="3" indent="-440256" algn="l">
              <a:spcBef>
                <a:spcPts val="800"/>
              </a:spcBef>
              <a:spcAft>
                <a:spcPts val="0"/>
              </a:spcAft>
              <a:buClr>
                <a:schemeClr val="dk1"/>
              </a:buClr>
              <a:buSzPts val="1600"/>
              <a:buChar char="–"/>
              <a:defRPr sz="2133"/>
            </a:lvl4pPr>
            <a:lvl5pPr marL="3047924" lvl="4" indent="-440256" algn="l">
              <a:spcBef>
                <a:spcPts val="800"/>
              </a:spcBef>
              <a:spcAft>
                <a:spcPts val="0"/>
              </a:spcAft>
              <a:buClr>
                <a:schemeClr val="dk1"/>
              </a:buClr>
              <a:buSzPts val="1600"/>
              <a:buChar char="»"/>
              <a:defRPr sz="2133"/>
            </a:lvl5pPr>
            <a:lvl6pPr marL="3657509" lvl="5" indent="-457189" algn="l">
              <a:spcBef>
                <a:spcPts val="800"/>
              </a:spcBef>
              <a:spcAft>
                <a:spcPts val="0"/>
              </a:spcAft>
              <a:buClr>
                <a:schemeClr val="dk1"/>
              </a:buClr>
              <a:buSzPts val="1800"/>
              <a:buChar char="•"/>
              <a:defRPr sz="2400"/>
            </a:lvl6pPr>
            <a:lvl7pPr marL="4267093" lvl="6" indent="-457189" algn="l">
              <a:spcBef>
                <a:spcPts val="480"/>
              </a:spcBef>
              <a:spcAft>
                <a:spcPts val="0"/>
              </a:spcAft>
              <a:buClr>
                <a:schemeClr val="dk1"/>
              </a:buClr>
              <a:buSzPts val="1800"/>
              <a:buChar char="•"/>
              <a:defRPr sz="2400"/>
            </a:lvl7pPr>
            <a:lvl8pPr marL="4876678" lvl="7" indent="-457189" algn="l">
              <a:spcBef>
                <a:spcPts val="480"/>
              </a:spcBef>
              <a:spcAft>
                <a:spcPts val="0"/>
              </a:spcAft>
              <a:buClr>
                <a:schemeClr val="dk1"/>
              </a:buClr>
              <a:buSzPts val="1800"/>
              <a:buChar char="•"/>
              <a:defRPr sz="2400"/>
            </a:lvl8pPr>
            <a:lvl9pPr marL="5486263" lvl="8" indent="-457189" algn="l">
              <a:spcBef>
                <a:spcPts val="480"/>
              </a:spcBef>
              <a:spcAft>
                <a:spcPts val="0"/>
              </a:spcAft>
              <a:buClr>
                <a:schemeClr val="dk1"/>
              </a:buClr>
              <a:buSzPts val="1800"/>
              <a:buChar char="•"/>
              <a:defRPr sz="2400"/>
            </a:lvl9pPr>
          </a:lstStyle>
          <a:p>
            <a:endParaRPr/>
          </a:p>
        </p:txBody>
      </p:sp>
      <p:sp>
        <p:nvSpPr>
          <p:cNvPr id="81" name="Google Shape;81;p60"/>
          <p:cNvSpPr txBox="1">
            <a:spLocks noGrp="1"/>
          </p:cNvSpPr>
          <p:nvPr>
            <p:ph type="body" idx="2"/>
          </p:nvPr>
        </p:nvSpPr>
        <p:spPr>
          <a:xfrm>
            <a:off x="6278880" y="1260767"/>
            <a:ext cx="5608320" cy="4754563"/>
          </a:xfrm>
          <a:prstGeom prst="rect">
            <a:avLst/>
          </a:prstGeom>
          <a:noFill/>
          <a:ln>
            <a:noFill/>
          </a:ln>
        </p:spPr>
        <p:txBody>
          <a:bodyPr spcFirstLastPara="1" wrap="square" lIns="91425" tIns="45700" rIns="91425" bIns="45700" anchor="t" anchorCtr="0">
            <a:noAutofit/>
          </a:bodyPr>
          <a:lstStyle>
            <a:lvl1pPr marL="609585" lvl="0" indent="-304792" algn="l">
              <a:spcBef>
                <a:spcPts val="0"/>
              </a:spcBef>
              <a:spcAft>
                <a:spcPts val="0"/>
              </a:spcAft>
              <a:buClr>
                <a:schemeClr val="dk1"/>
              </a:buClr>
              <a:buSzPts val="2400"/>
              <a:buNone/>
              <a:defRPr sz="3200"/>
            </a:lvl1pPr>
            <a:lvl2pPr marL="1219170" lvl="1" indent="-474121" algn="l">
              <a:spcBef>
                <a:spcPts val="800"/>
              </a:spcBef>
              <a:spcAft>
                <a:spcPts val="0"/>
              </a:spcAft>
              <a:buClr>
                <a:schemeClr val="dk1"/>
              </a:buClr>
              <a:buSzPts val="2000"/>
              <a:buChar char="–"/>
              <a:defRPr sz="2667"/>
            </a:lvl2pPr>
            <a:lvl3pPr marL="1828754" lvl="2" indent="-411470" algn="l">
              <a:lnSpc>
                <a:spcPct val="100000"/>
              </a:lnSpc>
              <a:spcBef>
                <a:spcPts val="800"/>
              </a:spcBef>
              <a:spcAft>
                <a:spcPts val="0"/>
              </a:spcAft>
              <a:buClr>
                <a:schemeClr val="dk1"/>
              </a:buClr>
              <a:buSzPts val="1260"/>
              <a:buChar char="◆"/>
              <a:defRPr sz="2400"/>
            </a:lvl3pPr>
            <a:lvl4pPr marL="2438339" lvl="3" indent="-440256" algn="l">
              <a:spcBef>
                <a:spcPts val="800"/>
              </a:spcBef>
              <a:spcAft>
                <a:spcPts val="0"/>
              </a:spcAft>
              <a:buClr>
                <a:schemeClr val="dk1"/>
              </a:buClr>
              <a:buSzPts val="1600"/>
              <a:buChar char="–"/>
              <a:defRPr sz="2133"/>
            </a:lvl4pPr>
            <a:lvl5pPr marL="3047924" lvl="4" indent="-440256" algn="l">
              <a:spcBef>
                <a:spcPts val="800"/>
              </a:spcBef>
              <a:spcAft>
                <a:spcPts val="0"/>
              </a:spcAft>
              <a:buClr>
                <a:schemeClr val="dk1"/>
              </a:buClr>
              <a:buSzPts val="1600"/>
              <a:buChar char="»"/>
              <a:defRPr sz="2133"/>
            </a:lvl5pPr>
            <a:lvl6pPr marL="3657509" lvl="5" indent="-457189" algn="l">
              <a:spcBef>
                <a:spcPts val="800"/>
              </a:spcBef>
              <a:spcAft>
                <a:spcPts val="0"/>
              </a:spcAft>
              <a:buClr>
                <a:schemeClr val="dk1"/>
              </a:buClr>
              <a:buSzPts val="1800"/>
              <a:buChar char="•"/>
              <a:defRPr sz="2400"/>
            </a:lvl6pPr>
            <a:lvl7pPr marL="4267093" lvl="6" indent="-457189" algn="l">
              <a:spcBef>
                <a:spcPts val="480"/>
              </a:spcBef>
              <a:spcAft>
                <a:spcPts val="0"/>
              </a:spcAft>
              <a:buClr>
                <a:schemeClr val="dk1"/>
              </a:buClr>
              <a:buSzPts val="1800"/>
              <a:buChar char="•"/>
              <a:defRPr sz="2400"/>
            </a:lvl7pPr>
            <a:lvl8pPr marL="4876678" lvl="7" indent="-457189" algn="l">
              <a:spcBef>
                <a:spcPts val="480"/>
              </a:spcBef>
              <a:spcAft>
                <a:spcPts val="0"/>
              </a:spcAft>
              <a:buClr>
                <a:schemeClr val="dk1"/>
              </a:buClr>
              <a:buSzPts val="1800"/>
              <a:buChar char="•"/>
              <a:defRPr sz="2400"/>
            </a:lvl8pPr>
            <a:lvl9pPr marL="5486263" lvl="8" indent="-457189" algn="l">
              <a:spcBef>
                <a:spcPts val="480"/>
              </a:spcBef>
              <a:spcAft>
                <a:spcPts val="0"/>
              </a:spcAft>
              <a:buClr>
                <a:schemeClr val="dk1"/>
              </a:buClr>
              <a:buSzPts val="1800"/>
              <a:buChar char="•"/>
              <a:defRPr sz="2400"/>
            </a:lvl9pPr>
          </a:lstStyle>
          <a:p>
            <a:endParaRPr/>
          </a:p>
        </p:txBody>
      </p:sp>
      <p:sp>
        <p:nvSpPr>
          <p:cNvPr id="82" name="Google Shape;82;p60"/>
          <p:cNvSpPr txBox="1">
            <a:spLocks noGrp="1"/>
          </p:cNvSpPr>
          <p:nvPr>
            <p:ph type="ftr" idx="11"/>
          </p:nvPr>
        </p:nvSpPr>
        <p:spPr>
          <a:xfrm>
            <a:off x="126568" y="6419014"/>
            <a:ext cx="10265664" cy="365125"/>
          </a:xfrm>
          <a:prstGeom prst="rect">
            <a:avLst/>
          </a:prstGeom>
          <a:noFill/>
          <a:ln>
            <a:noFill/>
          </a:ln>
        </p:spPr>
        <p:txBody>
          <a:bodyPr spcFirstLastPara="1" wrap="square" lIns="45700" tIns="45700" rIns="91425" bIns="45700" anchor="b"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cxnSp>
        <p:nvCxnSpPr>
          <p:cNvPr id="83" name="Google Shape;83;p60"/>
          <p:cNvCxnSpPr/>
          <p:nvPr/>
        </p:nvCxnSpPr>
        <p:spPr>
          <a:xfrm>
            <a:off x="0" y="1062633"/>
            <a:ext cx="12192000" cy="0"/>
          </a:xfrm>
          <a:prstGeom prst="straightConnector1">
            <a:avLst/>
          </a:prstGeom>
          <a:noFill/>
          <a:ln w="25400" cap="flat" cmpd="sng">
            <a:solidFill>
              <a:schemeClr val="accent1"/>
            </a:solidFill>
            <a:prstDash val="solid"/>
            <a:round/>
            <a:headEnd type="none" w="sm" len="sm"/>
            <a:tailEnd type="none" w="sm" len="sm"/>
          </a:ln>
          <a:effectLst>
            <a:outerShdw blurRad="40000" dist="20000" dir="5400000" rotWithShape="0">
              <a:srgbClr val="000000">
                <a:alpha val="37647"/>
              </a:srgbClr>
            </a:outerShdw>
          </a:effectLst>
        </p:spPr>
      </p:cxnSp>
      <p:sp>
        <p:nvSpPr>
          <p:cNvPr id="84" name="Google Shape;84;p60"/>
          <p:cNvSpPr txBox="1">
            <a:spLocks noGrp="1"/>
          </p:cNvSpPr>
          <p:nvPr>
            <p:ph type="title"/>
          </p:nvPr>
        </p:nvSpPr>
        <p:spPr>
          <a:xfrm>
            <a:off x="121920" y="35787"/>
            <a:ext cx="11948160" cy="99060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accent1"/>
              </a:buClr>
              <a:buSzPts val="2400"/>
              <a:buFont typeface="Arial"/>
              <a:buNone/>
              <a:defRPr sz="3200">
                <a:solidFill>
                  <a:schemeClr val="accen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30915703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85"/>
        <p:cNvGrpSpPr/>
        <p:nvPr/>
      </p:nvGrpSpPr>
      <p:grpSpPr>
        <a:xfrm>
          <a:off x="0" y="0"/>
          <a:ext cx="0" cy="0"/>
          <a:chOff x="0" y="0"/>
          <a:chExt cx="0" cy="0"/>
        </a:xfrm>
      </p:grpSpPr>
      <p:sp>
        <p:nvSpPr>
          <p:cNvPr id="86" name="Google Shape;86;p61"/>
          <p:cNvSpPr txBox="1">
            <a:spLocks noGrp="1"/>
          </p:cNvSpPr>
          <p:nvPr>
            <p:ph type="body" idx="1"/>
          </p:nvPr>
        </p:nvSpPr>
        <p:spPr>
          <a:xfrm>
            <a:off x="304800" y="1345113"/>
            <a:ext cx="5608320" cy="639763"/>
          </a:xfrm>
          <a:prstGeom prst="rect">
            <a:avLst/>
          </a:prstGeom>
          <a:noFill/>
          <a:ln>
            <a:noFill/>
          </a:ln>
        </p:spPr>
        <p:txBody>
          <a:bodyPr spcFirstLastPara="1" wrap="square" lIns="91425" tIns="45700" rIns="91425" bIns="45700" anchor="b" anchorCtr="0">
            <a:noAutofit/>
          </a:bodyPr>
          <a:lstStyle>
            <a:lvl1pPr marL="609585" lvl="0" indent="-304792" algn="l">
              <a:spcBef>
                <a:spcPts val="0"/>
              </a:spcBef>
              <a:spcAft>
                <a:spcPts val="0"/>
              </a:spcAft>
              <a:buClr>
                <a:schemeClr val="accent1"/>
              </a:buClr>
              <a:buSzPts val="2000"/>
              <a:buNone/>
              <a:defRPr sz="2667" b="1">
                <a:solidFill>
                  <a:schemeClr val="accent1"/>
                </a:solidFill>
              </a:defRPr>
            </a:lvl1pPr>
            <a:lvl2pPr marL="1219170" lvl="1" indent="-304792" algn="l">
              <a:spcBef>
                <a:spcPts val="800"/>
              </a:spcBef>
              <a:spcAft>
                <a:spcPts val="0"/>
              </a:spcAft>
              <a:buClr>
                <a:schemeClr val="dk1"/>
              </a:buClr>
              <a:buSzPts val="2000"/>
              <a:buNone/>
              <a:defRPr sz="2667" b="1"/>
            </a:lvl2pPr>
            <a:lvl3pPr marL="1828754" lvl="2" indent="-304792" algn="l">
              <a:lnSpc>
                <a:spcPct val="100000"/>
              </a:lnSpc>
              <a:spcBef>
                <a:spcPts val="800"/>
              </a:spcBef>
              <a:spcAft>
                <a:spcPts val="0"/>
              </a:spcAft>
              <a:buClr>
                <a:schemeClr val="dk1"/>
              </a:buClr>
              <a:buSzPts val="1260"/>
              <a:buNone/>
              <a:defRPr sz="2400" b="1"/>
            </a:lvl3pPr>
            <a:lvl4pPr marL="2438339" lvl="3" indent="-304792" algn="l">
              <a:spcBef>
                <a:spcPts val="800"/>
              </a:spcBef>
              <a:spcAft>
                <a:spcPts val="0"/>
              </a:spcAft>
              <a:buClr>
                <a:schemeClr val="dk1"/>
              </a:buClr>
              <a:buSzPts val="1600"/>
              <a:buNone/>
              <a:defRPr sz="2133" b="1"/>
            </a:lvl4pPr>
            <a:lvl5pPr marL="3047924" lvl="4" indent="-304792" algn="l">
              <a:spcBef>
                <a:spcPts val="800"/>
              </a:spcBef>
              <a:spcAft>
                <a:spcPts val="0"/>
              </a:spcAft>
              <a:buClr>
                <a:schemeClr val="dk1"/>
              </a:buClr>
              <a:buSzPts val="1600"/>
              <a:buNone/>
              <a:defRPr sz="2133" b="1"/>
            </a:lvl5pPr>
            <a:lvl6pPr marL="3657509" lvl="5" indent="-304792" algn="l">
              <a:spcBef>
                <a:spcPts val="800"/>
              </a:spcBef>
              <a:spcAft>
                <a:spcPts val="0"/>
              </a:spcAft>
              <a:buClr>
                <a:schemeClr val="dk1"/>
              </a:buClr>
              <a:buSzPts val="1600"/>
              <a:buNone/>
              <a:defRPr sz="2133" b="1"/>
            </a:lvl6pPr>
            <a:lvl7pPr marL="4267093" lvl="6" indent="-304792" algn="l">
              <a:spcBef>
                <a:spcPts val="427"/>
              </a:spcBef>
              <a:spcAft>
                <a:spcPts val="0"/>
              </a:spcAft>
              <a:buClr>
                <a:schemeClr val="dk1"/>
              </a:buClr>
              <a:buSzPts val="1600"/>
              <a:buNone/>
              <a:defRPr sz="2133" b="1"/>
            </a:lvl7pPr>
            <a:lvl8pPr marL="4876678" lvl="7" indent="-304792" algn="l">
              <a:spcBef>
                <a:spcPts val="427"/>
              </a:spcBef>
              <a:spcAft>
                <a:spcPts val="0"/>
              </a:spcAft>
              <a:buClr>
                <a:schemeClr val="dk1"/>
              </a:buClr>
              <a:buSzPts val="1600"/>
              <a:buNone/>
              <a:defRPr sz="2133" b="1"/>
            </a:lvl8pPr>
            <a:lvl9pPr marL="5486263" lvl="8" indent="-304792" algn="l">
              <a:spcBef>
                <a:spcPts val="427"/>
              </a:spcBef>
              <a:spcAft>
                <a:spcPts val="0"/>
              </a:spcAft>
              <a:buClr>
                <a:schemeClr val="dk1"/>
              </a:buClr>
              <a:buSzPts val="1600"/>
              <a:buNone/>
              <a:defRPr sz="2133" b="1"/>
            </a:lvl9pPr>
          </a:lstStyle>
          <a:p>
            <a:endParaRPr/>
          </a:p>
        </p:txBody>
      </p:sp>
      <p:sp>
        <p:nvSpPr>
          <p:cNvPr id="87" name="Google Shape;87;p61"/>
          <p:cNvSpPr txBox="1">
            <a:spLocks noGrp="1"/>
          </p:cNvSpPr>
          <p:nvPr>
            <p:ph type="body" idx="2"/>
          </p:nvPr>
        </p:nvSpPr>
        <p:spPr>
          <a:xfrm>
            <a:off x="304800" y="1984875"/>
            <a:ext cx="5608320" cy="3951288"/>
          </a:xfrm>
          <a:prstGeom prst="rect">
            <a:avLst/>
          </a:prstGeom>
          <a:noFill/>
          <a:ln>
            <a:noFill/>
          </a:ln>
        </p:spPr>
        <p:txBody>
          <a:bodyPr spcFirstLastPara="1" wrap="square" lIns="91425" tIns="45700" rIns="91425" bIns="45700" anchor="t" anchorCtr="0">
            <a:noAutofit/>
          </a:bodyPr>
          <a:lstStyle>
            <a:lvl1pPr marL="609585" lvl="0" indent="-474121" algn="l">
              <a:spcBef>
                <a:spcPts val="0"/>
              </a:spcBef>
              <a:spcAft>
                <a:spcPts val="0"/>
              </a:spcAft>
              <a:buClr>
                <a:schemeClr val="dk1"/>
              </a:buClr>
              <a:buSzPts val="2000"/>
              <a:buFont typeface="Arial"/>
              <a:buChar char="•"/>
              <a:defRPr sz="2667"/>
            </a:lvl1pPr>
            <a:lvl2pPr marL="1219170" lvl="1" indent="-457189" algn="l">
              <a:spcBef>
                <a:spcPts val="800"/>
              </a:spcBef>
              <a:spcAft>
                <a:spcPts val="0"/>
              </a:spcAft>
              <a:buClr>
                <a:schemeClr val="dk1"/>
              </a:buClr>
              <a:buSzPts val="1800"/>
              <a:buChar char="–"/>
              <a:defRPr sz="2400"/>
            </a:lvl2pPr>
            <a:lvl3pPr marL="1828754" lvl="2" indent="-399615" algn="l">
              <a:lnSpc>
                <a:spcPct val="100000"/>
              </a:lnSpc>
              <a:spcBef>
                <a:spcPts val="800"/>
              </a:spcBef>
              <a:spcAft>
                <a:spcPts val="0"/>
              </a:spcAft>
              <a:buClr>
                <a:schemeClr val="dk1"/>
              </a:buClr>
              <a:buSzPts val="1120"/>
              <a:buFont typeface="Noto Sans Symbols"/>
              <a:buChar char="⮚"/>
              <a:defRPr sz="2133"/>
            </a:lvl3pPr>
            <a:lvl4pPr marL="2438339" lvl="3" indent="-423323" algn="l">
              <a:spcBef>
                <a:spcPts val="800"/>
              </a:spcBef>
              <a:spcAft>
                <a:spcPts val="0"/>
              </a:spcAft>
              <a:buClr>
                <a:schemeClr val="dk1"/>
              </a:buClr>
              <a:buSzPts val="1400"/>
              <a:buChar char="–"/>
              <a:defRPr sz="1867"/>
            </a:lvl4pPr>
            <a:lvl5pPr marL="3047924" lvl="4" indent="-423323" algn="l">
              <a:spcBef>
                <a:spcPts val="800"/>
              </a:spcBef>
              <a:spcAft>
                <a:spcPts val="0"/>
              </a:spcAft>
              <a:buClr>
                <a:schemeClr val="dk1"/>
              </a:buClr>
              <a:buSzPts val="1400"/>
              <a:buChar char="»"/>
              <a:defRPr sz="1867"/>
            </a:lvl5pPr>
            <a:lvl6pPr marL="3657509" lvl="5" indent="-440256" algn="l">
              <a:spcBef>
                <a:spcPts val="800"/>
              </a:spcBef>
              <a:spcAft>
                <a:spcPts val="0"/>
              </a:spcAft>
              <a:buClr>
                <a:schemeClr val="dk1"/>
              </a:buClr>
              <a:buSzPts val="1600"/>
              <a:buChar char="•"/>
              <a:defRPr sz="2133"/>
            </a:lvl6pPr>
            <a:lvl7pPr marL="4267093" lvl="6" indent="-440256" algn="l">
              <a:spcBef>
                <a:spcPts val="427"/>
              </a:spcBef>
              <a:spcAft>
                <a:spcPts val="0"/>
              </a:spcAft>
              <a:buClr>
                <a:schemeClr val="dk1"/>
              </a:buClr>
              <a:buSzPts val="1600"/>
              <a:buChar char="•"/>
              <a:defRPr sz="2133"/>
            </a:lvl7pPr>
            <a:lvl8pPr marL="4876678" lvl="7" indent="-440256" algn="l">
              <a:spcBef>
                <a:spcPts val="427"/>
              </a:spcBef>
              <a:spcAft>
                <a:spcPts val="0"/>
              </a:spcAft>
              <a:buClr>
                <a:schemeClr val="dk1"/>
              </a:buClr>
              <a:buSzPts val="1600"/>
              <a:buChar char="•"/>
              <a:defRPr sz="2133"/>
            </a:lvl8pPr>
            <a:lvl9pPr marL="5486263" lvl="8" indent="-440256" algn="l">
              <a:spcBef>
                <a:spcPts val="427"/>
              </a:spcBef>
              <a:spcAft>
                <a:spcPts val="0"/>
              </a:spcAft>
              <a:buClr>
                <a:schemeClr val="dk1"/>
              </a:buClr>
              <a:buSzPts val="1600"/>
              <a:buChar char="•"/>
              <a:defRPr sz="2133"/>
            </a:lvl9pPr>
          </a:lstStyle>
          <a:p>
            <a:endParaRPr/>
          </a:p>
        </p:txBody>
      </p:sp>
      <p:sp>
        <p:nvSpPr>
          <p:cNvPr id="88" name="Google Shape;88;p61"/>
          <p:cNvSpPr txBox="1">
            <a:spLocks noGrp="1"/>
          </p:cNvSpPr>
          <p:nvPr>
            <p:ph type="body" idx="3"/>
          </p:nvPr>
        </p:nvSpPr>
        <p:spPr>
          <a:xfrm>
            <a:off x="6278880" y="1345113"/>
            <a:ext cx="5608320" cy="639763"/>
          </a:xfrm>
          <a:prstGeom prst="rect">
            <a:avLst/>
          </a:prstGeom>
          <a:noFill/>
          <a:ln>
            <a:noFill/>
          </a:ln>
        </p:spPr>
        <p:txBody>
          <a:bodyPr spcFirstLastPara="1" wrap="square" lIns="91425" tIns="45700" rIns="91425" bIns="45700" anchor="b" anchorCtr="0">
            <a:noAutofit/>
          </a:bodyPr>
          <a:lstStyle>
            <a:lvl1pPr marL="609585" lvl="0" indent="-304792" algn="l">
              <a:spcBef>
                <a:spcPts val="0"/>
              </a:spcBef>
              <a:spcAft>
                <a:spcPts val="0"/>
              </a:spcAft>
              <a:buClr>
                <a:schemeClr val="accent1"/>
              </a:buClr>
              <a:buSzPts val="2000"/>
              <a:buNone/>
              <a:defRPr sz="2667" b="1">
                <a:solidFill>
                  <a:schemeClr val="accent1"/>
                </a:solidFill>
              </a:defRPr>
            </a:lvl1pPr>
            <a:lvl2pPr marL="1219170" lvl="1" indent="-304792" algn="l">
              <a:spcBef>
                <a:spcPts val="800"/>
              </a:spcBef>
              <a:spcAft>
                <a:spcPts val="0"/>
              </a:spcAft>
              <a:buClr>
                <a:schemeClr val="dk1"/>
              </a:buClr>
              <a:buSzPts val="2000"/>
              <a:buNone/>
              <a:defRPr sz="2667" b="1"/>
            </a:lvl2pPr>
            <a:lvl3pPr marL="1828754" lvl="2" indent="-304792" algn="l">
              <a:lnSpc>
                <a:spcPct val="100000"/>
              </a:lnSpc>
              <a:spcBef>
                <a:spcPts val="800"/>
              </a:spcBef>
              <a:spcAft>
                <a:spcPts val="0"/>
              </a:spcAft>
              <a:buClr>
                <a:schemeClr val="dk1"/>
              </a:buClr>
              <a:buSzPts val="1260"/>
              <a:buNone/>
              <a:defRPr sz="2400" b="1"/>
            </a:lvl3pPr>
            <a:lvl4pPr marL="2438339" lvl="3" indent="-304792" algn="l">
              <a:spcBef>
                <a:spcPts val="800"/>
              </a:spcBef>
              <a:spcAft>
                <a:spcPts val="0"/>
              </a:spcAft>
              <a:buClr>
                <a:schemeClr val="dk1"/>
              </a:buClr>
              <a:buSzPts val="1600"/>
              <a:buNone/>
              <a:defRPr sz="2133" b="1"/>
            </a:lvl4pPr>
            <a:lvl5pPr marL="3047924" lvl="4" indent="-304792" algn="l">
              <a:spcBef>
                <a:spcPts val="800"/>
              </a:spcBef>
              <a:spcAft>
                <a:spcPts val="0"/>
              </a:spcAft>
              <a:buClr>
                <a:schemeClr val="dk1"/>
              </a:buClr>
              <a:buSzPts val="1600"/>
              <a:buNone/>
              <a:defRPr sz="2133" b="1"/>
            </a:lvl5pPr>
            <a:lvl6pPr marL="3657509" lvl="5" indent="-304792" algn="l">
              <a:spcBef>
                <a:spcPts val="800"/>
              </a:spcBef>
              <a:spcAft>
                <a:spcPts val="0"/>
              </a:spcAft>
              <a:buClr>
                <a:schemeClr val="dk1"/>
              </a:buClr>
              <a:buSzPts val="1600"/>
              <a:buNone/>
              <a:defRPr sz="2133" b="1"/>
            </a:lvl6pPr>
            <a:lvl7pPr marL="4267093" lvl="6" indent="-304792" algn="l">
              <a:spcBef>
                <a:spcPts val="427"/>
              </a:spcBef>
              <a:spcAft>
                <a:spcPts val="0"/>
              </a:spcAft>
              <a:buClr>
                <a:schemeClr val="dk1"/>
              </a:buClr>
              <a:buSzPts val="1600"/>
              <a:buNone/>
              <a:defRPr sz="2133" b="1"/>
            </a:lvl7pPr>
            <a:lvl8pPr marL="4876678" lvl="7" indent="-304792" algn="l">
              <a:spcBef>
                <a:spcPts val="427"/>
              </a:spcBef>
              <a:spcAft>
                <a:spcPts val="0"/>
              </a:spcAft>
              <a:buClr>
                <a:schemeClr val="dk1"/>
              </a:buClr>
              <a:buSzPts val="1600"/>
              <a:buNone/>
              <a:defRPr sz="2133" b="1"/>
            </a:lvl8pPr>
            <a:lvl9pPr marL="5486263" lvl="8" indent="-304792" algn="l">
              <a:spcBef>
                <a:spcPts val="427"/>
              </a:spcBef>
              <a:spcAft>
                <a:spcPts val="0"/>
              </a:spcAft>
              <a:buClr>
                <a:schemeClr val="dk1"/>
              </a:buClr>
              <a:buSzPts val="1600"/>
              <a:buNone/>
              <a:defRPr sz="2133" b="1"/>
            </a:lvl9pPr>
          </a:lstStyle>
          <a:p>
            <a:endParaRPr/>
          </a:p>
        </p:txBody>
      </p:sp>
      <p:sp>
        <p:nvSpPr>
          <p:cNvPr id="89" name="Google Shape;89;p61"/>
          <p:cNvSpPr txBox="1">
            <a:spLocks noGrp="1"/>
          </p:cNvSpPr>
          <p:nvPr>
            <p:ph type="body" idx="4"/>
          </p:nvPr>
        </p:nvSpPr>
        <p:spPr>
          <a:xfrm>
            <a:off x="6278880" y="1984875"/>
            <a:ext cx="5608320" cy="3951288"/>
          </a:xfrm>
          <a:prstGeom prst="rect">
            <a:avLst/>
          </a:prstGeom>
          <a:noFill/>
          <a:ln>
            <a:noFill/>
          </a:ln>
        </p:spPr>
        <p:txBody>
          <a:bodyPr spcFirstLastPara="1" wrap="square" lIns="91425" tIns="45700" rIns="91425" bIns="45700" anchor="t" anchorCtr="0">
            <a:noAutofit/>
          </a:bodyPr>
          <a:lstStyle>
            <a:lvl1pPr marL="609585" lvl="0" indent="-474121" algn="l">
              <a:spcBef>
                <a:spcPts val="0"/>
              </a:spcBef>
              <a:spcAft>
                <a:spcPts val="0"/>
              </a:spcAft>
              <a:buClr>
                <a:schemeClr val="dk1"/>
              </a:buClr>
              <a:buSzPts val="2000"/>
              <a:buFont typeface="Arial"/>
              <a:buChar char="•"/>
              <a:defRPr sz="2667"/>
            </a:lvl1pPr>
            <a:lvl2pPr marL="1219170" lvl="1" indent="-457189" algn="l">
              <a:spcBef>
                <a:spcPts val="800"/>
              </a:spcBef>
              <a:spcAft>
                <a:spcPts val="0"/>
              </a:spcAft>
              <a:buClr>
                <a:schemeClr val="dk1"/>
              </a:buClr>
              <a:buSzPts val="1800"/>
              <a:buChar char="–"/>
              <a:defRPr sz="2400"/>
            </a:lvl2pPr>
            <a:lvl3pPr marL="1828754" lvl="2" indent="-399615" algn="l">
              <a:lnSpc>
                <a:spcPct val="100000"/>
              </a:lnSpc>
              <a:spcBef>
                <a:spcPts val="800"/>
              </a:spcBef>
              <a:spcAft>
                <a:spcPts val="0"/>
              </a:spcAft>
              <a:buClr>
                <a:schemeClr val="dk1"/>
              </a:buClr>
              <a:buSzPts val="1120"/>
              <a:buFont typeface="Noto Sans Symbols"/>
              <a:buChar char="⮚"/>
              <a:defRPr sz="2133"/>
            </a:lvl3pPr>
            <a:lvl4pPr marL="2438339" lvl="3" indent="-423323" algn="l">
              <a:spcBef>
                <a:spcPts val="800"/>
              </a:spcBef>
              <a:spcAft>
                <a:spcPts val="0"/>
              </a:spcAft>
              <a:buClr>
                <a:schemeClr val="dk1"/>
              </a:buClr>
              <a:buSzPts val="1400"/>
              <a:buChar char="–"/>
              <a:defRPr sz="1867"/>
            </a:lvl4pPr>
            <a:lvl5pPr marL="3047924" lvl="4" indent="-423323" algn="l">
              <a:spcBef>
                <a:spcPts val="800"/>
              </a:spcBef>
              <a:spcAft>
                <a:spcPts val="0"/>
              </a:spcAft>
              <a:buClr>
                <a:schemeClr val="dk1"/>
              </a:buClr>
              <a:buSzPts val="1400"/>
              <a:buChar char="»"/>
              <a:defRPr sz="1867"/>
            </a:lvl5pPr>
            <a:lvl6pPr marL="3657509" lvl="5" indent="-440256" algn="l">
              <a:spcBef>
                <a:spcPts val="800"/>
              </a:spcBef>
              <a:spcAft>
                <a:spcPts val="0"/>
              </a:spcAft>
              <a:buClr>
                <a:schemeClr val="dk1"/>
              </a:buClr>
              <a:buSzPts val="1600"/>
              <a:buChar char="•"/>
              <a:defRPr sz="2133"/>
            </a:lvl6pPr>
            <a:lvl7pPr marL="4267093" lvl="6" indent="-440256" algn="l">
              <a:spcBef>
                <a:spcPts val="427"/>
              </a:spcBef>
              <a:spcAft>
                <a:spcPts val="0"/>
              </a:spcAft>
              <a:buClr>
                <a:schemeClr val="dk1"/>
              </a:buClr>
              <a:buSzPts val="1600"/>
              <a:buChar char="•"/>
              <a:defRPr sz="2133"/>
            </a:lvl7pPr>
            <a:lvl8pPr marL="4876678" lvl="7" indent="-440256" algn="l">
              <a:spcBef>
                <a:spcPts val="427"/>
              </a:spcBef>
              <a:spcAft>
                <a:spcPts val="0"/>
              </a:spcAft>
              <a:buClr>
                <a:schemeClr val="dk1"/>
              </a:buClr>
              <a:buSzPts val="1600"/>
              <a:buChar char="•"/>
              <a:defRPr sz="2133"/>
            </a:lvl8pPr>
            <a:lvl9pPr marL="5486263" lvl="8" indent="-440256" algn="l">
              <a:spcBef>
                <a:spcPts val="427"/>
              </a:spcBef>
              <a:spcAft>
                <a:spcPts val="0"/>
              </a:spcAft>
              <a:buClr>
                <a:schemeClr val="dk1"/>
              </a:buClr>
              <a:buSzPts val="1600"/>
              <a:buChar char="•"/>
              <a:defRPr sz="2133"/>
            </a:lvl9pPr>
          </a:lstStyle>
          <a:p>
            <a:endParaRPr/>
          </a:p>
        </p:txBody>
      </p:sp>
      <p:sp>
        <p:nvSpPr>
          <p:cNvPr id="90" name="Google Shape;90;p61"/>
          <p:cNvSpPr txBox="1">
            <a:spLocks noGrp="1"/>
          </p:cNvSpPr>
          <p:nvPr>
            <p:ph type="ftr" idx="11"/>
          </p:nvPr>
        </p:nvSpPr>
        <p:spPr>
          <a:xfrm>
            <a:off x="126568" y="6419014"/>
            <a:ext cx="10265664" cy="365125"/>
          </a:xfrm>
          <a:prstGeom prst="rect">
            <a:avLst/>
          </a:prstGeom>
          <a:noFill/>
          <a:ln>
            <a:noFill/>
          </a:ln>
        </p:spPr>
        <p:txBody>
          <a:bodyPr spcFirstLastPara="1" wrap="square" lIns="45700" tIns="45700" rIns="91425" bIns="45700" anchor="b"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cxnSp>
        <p:nvCxnSpPr>
          <p:cNvPr id="91" name="Google Shape;91;p61"/>
          <p:cNvCxnSpPr/>
          <p:nvPr/>
        </p:nvCxnSpPr>
        <p:spPr>
          <a:xfrm>
            <a:off x="0" y="1062633"/>
            <a:ext cx="12192000" cy="0"/>
          </a:xfrm>
          <a:prstGeom prst="straightConnector1">
            <a:avLst/>
          </a:prstGeom>
          <a:noFill/>
          <a:ln w="25400" cap="flat" cmpd="sng">
            <a:solidFill>
              <a:schemeClr val="accent1"/>
            </a:solidFill>
            <a:prstDash val="solid"/>
            <a:round/>
            <a:headEnd type="none" w="sm" len="sm"/>
            <a:tailEnd type="none" w="sm" len="sm"/>
          </a:ln>
          <a:effectLst>
            <a:outerShdw blurRad="40000" dist="20000" dir="5400000" rotWithShape="0">
              <a:srgbClr val="000000">
                <a:alpha val="37647"/>
              </a:srgbClr>
            </a:outerShdw>
          </a:effectLst>
        </p:spPr>
      </p:cxnSp>
      <p:sp>
        <p:nvSpPr>
          <p:cNvPr id="92" name="Google Shape;92;p61"/>
          <p:cNvSpPr txBox="1">
            <a:spLocks noGrp="1"/>
          </p:cNvSpPr>
          <p:nvPr>
            <p:ph type="title"/>
          </p:nvPr>
        </p:nvSpPr>
        <p:spPr>
          <a:xfrm>
            <a:off x="121920" y="35787"/>
            <a:ext cx="11948160" cy="99060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09345A"/>
              </a:buClr>
              <a:buSzPts val="2400"/>
              <a:buFont typeface="Arial"/>
              <a:buNone/>
              <a:defRPr sz="3200">
                <a:solidFill>
                  <a:srgbClr val="09345A"/>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22252450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93"/>
        <p:cNvGrpSpPr/>
        <p:nvPr/>
      </p:nvGrpSpPr>
      <p:grpSpPr>
        <a:xfrm>
          <a:off x="0" y="0"/>
          <a:ext cx="0" cy="0"/>
          <a:chOff x="0" y="0"/>
          <a:chExt cx="0" cy="0"/>
        </a:xfrm>
      </p:grpSpPr>
      <p:sp>
        <p:nvSpPr>
          <p:cNvPr id="94" name="Google Shape;94;p62"/>
          <p:cNvSpPr txBox="1">
            <a:spLocks noGrp="1"/>
          </p:cNvSpPr>
          <p:nvPr>
            <p:ph type="ftr" idx="11"/>
          </p:nvPr>
        </p:nvSpPr>
        <p:spPr>
          <a:xfrm>
            <a:off x="126568" y="6419014"/>
            <a:ext cx="10265664" cy="365125"/>
          </a:xfrm>
          <a:prstGeom prst="rect">
            <a:avLst/>
          </a:prstGeom>
          <a:noFill/>
          <a:ln>
            <a:noFill/>
          </a:ln>
        </p:spPr>
        <p:txBody>
          <a:bodyPr spcFirstLastPara="1" wrap="square" lIns="45700" tIns="45700" rIns="91425" bIns="45700" anchor="b"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3887123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6489130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2_OnD_Theme Slide">
  <p:cSld name="2_OnD_Theme Slide">
    <p:spTree>
      <p:nvGrpSpPr>
        <p:cNvPr id="1" name="Shape 95"/>
        <p:cNvGrpSpPr/>
        <p:nvPr/>
      </p:nvGrpSpPr>
      <p:grpSpPr>
        <a:xfrm>
          <a:off x="0" y="0"/>
          <a:ext cx="0" cy="0"/>
          <a:chOff x="0" y="0"/>
          <a:chExt cx="0" cy="0"/>
        </a:xfrm>
      </p:grpSpPr>
      <p:sp>
        <p:nvSpPr>
          <p:cNvPr id="96" name="Google Shape;96;p63"/>
          <p:cNvSpPr/>
          <p:nvPr/>
        </p:nvSpPr>
        <p:spPr>
          <a:xfrm>
            <a:off x="0" y="-9113"/>
            <a:ext cx="9448800" cy="6900672"/>
          </a:xfrm>
          <a:prstGeom prst="rect">
            <a:avLst/>
          </a:prstGeom>
          <a:solidFill>
            <a:schemeClr val="dk2"/>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sp>
        <p:nvSpPr>
          <p:cNvPr id="97" name="Google Shape;97;p63"/>
          <p:cNvSpPr/>
          <p:nvPr/>
        </p:nvSpPr>
        <p:spPr>
          <a:xfrm>
            <a:off x="9448800" y="-9112"/>
            <a:ext cx="2743200" cy="6867113"/>
          </a:xfrm>
          <a:prstGeom prst="rect">
            <a:avLst/>
          </a:prstGeom>
          <a:solidFill>
            <a:srgbClr val="FFFF00"/>
          </a:solidFill>
          <a:ln w="25400" cap="flat" cmpd="sng">
            <a:solidFill>
              <a:srgbClr val="031525"/>
            </a:solidFill>
            <a:prstDash val="solid"/>
            <a:round/>
            <a:headEnd type="none" w="sm" len="sm"/>
            <a:tailEnd type="none" w="sm" len="sm"/>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r>
              <a:rPr lang="en-US" sz="4267" b="1" i="0" u="none" strike="noStrike" cap="none">
                <a:solidFill>
                  <a:srgbClr val="FF0000"/>
                </a:solidFill>
                <a:latin typeface="Arial"/>
                <a:ea typeface="Arial"/>
                <a:cs typeface="Arial"/>
                <a:sym typeface="Arial"/>
              </a:rPr>
              <a:t>MEDICAL IMAGE GOES HERE</a:t>
            </a:r>
            <a:endParaRPr sz="2400"/>
          </a:p>
        </p:txBody>
      </p:sp>
    </p:spTree>
    <p:extLst>
      <p:ext uri="{BB962C8B-B14F-4D97-AF65-F5344CB8AC3E}">
        <p14:creationId xmlns:p14="http://schemas.microsoft.com/office/powerpoint/2010/main" val="16629781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Disclosure slides">
  <p:cSld name="Disclosure slides">
    <p:spTree>
      <p:nvGrpSpPr>
        <p:cNvPr id="1" name="Shape 98"/>
        <p:cNvGrpSpPr/>
        <p:nvPr/>
      </p:nvGrpSpPr>
      <p:grpSpPr>
        <a:xfrm>
          <a:off x="0" y="0"/>
          <a:ext cx="0" cy="0"/>
          <a:chOff x="0" y="0"/>
          <a:chExt cx="0" cy="0"/>
        </a:xfrm>
      </p:grpSpPr>
      <p:sp>
        <p:nvSpPr>
          <p:cNvPr id="99" name="Google Shape;99;p64"/>
          <p:cNvSpPr/>
          <p:nvPr/>
        </p:nvSpPr>
        <p:spPr>
          <a:xfrm>
            <a:off x="0" y="-9113"/>
            <a:ext cx="12192000" cy="6900672"/>
          </a:xfrm>
          <a:prstGeom prst="rect">
            <a:avLst/>
          </a:prstGeom>
          <a:solidFill>
            <a:schemeClr val="dk2"/>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sp>
        <p:nvSpPr>
          <p:cNvPr id="100" name="Google Shape;100;p64"/>
          <p:cNvSpPr txBox="1">
            <a:spLocks noGrp="1"/>
          </p:cNvSpPr>
          <p:nvPr>
            <p:ph type="body" idx="1"/>
          </p:nvPr>
        </p:nvSpPr>
        <p:spPr>
          <a:xfrm>
            <a:off x="304800" y="1371600"/>
            <a:ext cx="5608320" cy="4754563"/>
          </a:xfrm>
          <a:prstGeom prst="rect">
            <a:avLst/>
          </a:prstGeom>
          <a:noFill/>
          <a:ln>
            <a:noFill/>
          </a:ln>
        </p:spPr>
        <p:txBody>
          <a:bodyPr spcFirstLastPara="1" wrap="square" lIns="91425" tIns="45700" rIns="91425" bIns="45700" anchor="t" anchorCtr="0">
            <a:noAutofit/>
          </a:bodyPr>
          <a:lstStyle>
            <a:lvl1pPr marL="609585" lvl="0" indent="-304792" algn="l">
              <a:spcBef>
                <a:spcPts val="0"/>
              </a:spcBef>
              <a:spcAft>
                <a:spcPts val="0"/>
              </a:spcAft>
              <a:buClr>
                <a:schemeClr val="dk1"/>
              </a:buClr>
              <a:buSzPts val="2400"/>
              <a:buNone/>
              <a:defRPr sz="3200"/>
            </a:lvl1pPr>
            <a:lvl2pPr marL="1219170" lvl="1" indent="-474121" algn="l">
              <a:spcBef>
                <a:spcPts val="800"/>
              </a:spcBef>
              <a:spcAft>
                <a:spcPts val="0"/>
              </a:spcAft>
              <a:buClr>
                <a:schemeClr val="dk1"/>
              </a:buClr>
              <a:buSzPts val="2000"/>
              <a:buChar char="–"/>
              <a:defRPr sz="2667"/>
            </a:lvl2pPr>
            <a:lvl3pPr marL="1828754" lvl="2" indent="-411470" algn="l">
              <a:lnSpc>
                <a:spcPct val="100000"/>
              </a:lnSpc>
              <a:spcBef>
                <a:spcPts val="800"/>
              </a:spcBef>
              <a:spcAft>
                <a:spcPts val="0"/>
              </a:spcAft>
              <a:buClr>
                <a:schemeClr val="dk1"/>
              </a:buClr>
              <a:buSzPts val="1260"/>
              <a:buChar char="◆"/>
              <a:defRPr sz="2400"/>
            </a:lvl3pPr>
            <a:lvl4pPr marL="2438339" lvl="3" indent="-440256" algn="l">
              <a:spcBef>
                <a:spcPts val="800"/>
              </a:spcBef>
              <a:spcAft>
                <a:spcPts val="0"/>
              </a:spcAft>
              <a:buClr>
                <a:schemeClr val="dk1"/>
              </a:buClr>
              <a:buSzPts val="1600"/>
              <a:buChar char="–"/>
              <a:defRPr sz="2133"/>
            </a:lvl4pPr>
            <a:lvl5pPr marL="3047924" lvl="4" indent="-440256" algn="l">
              <a:spcBef>
                <a:spcPts val="800"/>
              </a:spcBef>
              <a:spcAft>
                <a:spcPts val="0"/>
              </a:spcAft>
              <a:buClr>
                <a:schemeClr val="dk1"/>
              </a:buClr>
              <a:buSzPts val="1600"/>
              <a:buChar char="»"/>
              <a:defRPr sz="2133"/>
            </a:lvl5pPr>
            <a:lvl6pPr marL="3657509" lvl="5" indent="-457189" algn="l">
              <a:spcBef>
                <a:spcPts val="800"/>
              </a:spcBef>
              <a:spcAft>
                <a:spcPts val="0"/>
              </a:spcAft>
              <a:buClr>
                <a:schemeClr val="dk1"/>
              </a:buClr>
              <a:buSzPts val="1800"/>
              <a:buChar char="•"/>
              <a:defRPr sz="2400"/>
            </a:lvl6pPr>
            <a:lvl7pPr marL="4267093" lvl="6" indent="-457189" algn="l">
              <a:spcBef>
                <a:spcPts val="480"/>
              </a:spcBef>
              <a:spcAft>
                <a:spcPts val="0"/>
              </a:spcAft>
              <a:buClr>
                <a:schemeClr val="dk1"/>
              </a:buClr>
              <a:buSzPts val="1800"/>
              <a:buChar char="•"/>
              <a:defRPr sz="2400"/>
            </a:lvl7pPr>
            <a:lvl8pPr marL="4876678" lvl="7" indent="-457189" algn="l">
              <a:spcBef>
                <a:spcPts val="480"/>
              </a:spcBef>
              <a:spcAft>
                <a:spcPts val="0"/>
              </a:spcAft>
              <a:buClr>
                <a:schemeClr val="dk1"/>
              </a:buClr>
              <a:buSzPts val="1800"/>
              <a:buChar char="•"/>
              <a:defRPr sz="2400"/>
            </a:lvl8pPr>
            <a:lvl9pPr marL="5486263" lvl="8" indent="-457189" algn="l">
              <a:spcBef>
                <a:spcPts val="480"/>
              </a:spcBef>
              <a:spcAft>
                <a:spcPts val="0"/>
              </a:spcAft>
              <a:buClr>
                <a:schemeClr val="dk1"/>
              </a:buClr>
              <a:buSzPts val="1800"/>
              <a:buChar char="•"/>
              <a:defRPr sz="2400"/>
            </a:lvl9pPr>
          </a:lstStyle>
          <a:p>
            <a:endParaRPr/>
          </a:p>
        </p:txBody>
      </p:sp>
      <p:sp>
        <p:nvSpPr>
          <p:cNvPr id="101" name="Google Shape;101;p64"/>
          <p:cNvSpPr txBox="1">
            <a:spLocks noGrp="1"/>
          </p:cNvSpPr>
          <p:nvPr>
            <p:ph type="body" idx="2"/>
          </p:nvPr>
        </p:nvSpPr>
        <p:spPr>
          <a:xfrm>
            <a:off x="6278880" y="1371600"/>
            <a:ext cx="5608320" cy="4754563"/>
          </a:xfrm>
          <a:prstGeom prst="rect">
            <a:avLst/>
          </a:prstGeom>
          <a:noFill/>
          <a:ln>
            <a:noFill/>
          </a:ln>
        </p:spPr>
        <p:txBody>
          <a:bodyPr spcFirstLastPara="1" wrap="square" lIns="91425" tIns="45700" rIns="91425" bIns="45700" anchor="t" anchorCtr="0">
            <a:noAutofit/>
          </a:bodyPr>
          <a:lstStyle>
            <a:lvl1pPr marL="609585" lvl="0" indent="-304792" algn="l">
              <a:spcBef>
                <a:spcPts val="0"/>
              </a:spcBef>
              <a:spcAft>
                <a:spcPts val="0"/>
              </a:spcAft>
              <a:buClr>
                <a:schemeClr val="dk1"/>
              </a:buClr>
              <a:buSzPts val="2400"/>
              <a:buNone/>
              <a:defRPr sz="3200"/>
            </a:lvl1pPr>
            <a:lvl2pPr marL="1219170" lvl="1" indent="-474121" algn="l">
              <a:spcBef>
                <a:spcPts val="800"/>
              </a:spcBef>
              <a:spcAft>
                <a:spcPts val="0"/>
              </a:spcAft>
              <a:buClr>
                <a:schemeClr val="dk1"/>
              </a:buClr>
              <a:buSzPts val="2000"/>
              <a:buChar char="–"/>
              <a:defRPr sz="2667"/>
            </a:lvl2pPr>
            <a:lvl3pPr marL="1828754" lvl="2" indent="-411470" algn="l">
              <a:lnSpc>
                <a:spcPct val="100000"/>
              </a:lnSpc>
              <a:spcBef>
                <a:spcPts val="800"/>
              </a:spcBef>
              <a:spcAft>
                <a:spcPts val="0"/>
              </a:spcAft>
              <a:buClr>
                <a:schemeClr val="dk1"/>
              </a:buClr>
              <a:buSzPts val="1260"/>
              <a:buChar char="◆"/>
              <a:defRPr sz="2400"/>
            </a:lvl3pPr>
            <a:lvl4pPr marL="2438339" lvl="3" indent="-440256" algn="l">
              <a:spcBef>
                <a:spcPts val="800"/>
              </a:spcBef>
              <a:spcAft>
                <a:spcPts val="0"/>
              </a:spcAft>
              <a:buClr>
                <a:schemeClr val="dk1"/>
              </a:buClr>
              <a:buSzPts val="1600"/>
              <a:buChar char="–"/>
              <a:defRPr sz="2133"/>
            </a:lvl4pPr>
            <a:lvl5pPr marL="3047924" lvl="4" indent="-440256" algn="l">
              <a:spcBef>
                <a:spcPts val="800"/>
              </a:spcBef>
              <a:spcAft>
                <a:spcPts val="0"/>
              </a:spcAft>
              <a:buClr>
                <a:schemeClr val="dk1"/>
              </a:buClr>
              <a:buSzPts val="1600"/>
              <a:buChar char="»"/>
              <a:defRPr sz="2133"/>
            </a:lvl5pPr>
            <a:lvl6pPr marL="3657509" lvl="5" indent="-457189" algn="l">
              <a:spcBef>
                <a:spcPts val="800"/>
              </a:spcBef>
              <a:spcAft>
                <a:spcPts val="0"/>
              </a:spcAft>
              <a:buClr>
                <a:schemeClr val="dk1"/>
              </a:buClr>
              <a:buSzPts val="1800"/>
              <a:buChar char="•"/>
              <a:defRPr sz="2400"/>
            </a:lvl6pPr>
            <a:lvl7pPr marL="4267093" lvl="6" indent="-457189" algn="l">
              <a:spcBef>
                <a:spcPts val="480"/>
              </a:spcBef>
              <a:spcAft>
                <a:spcPts val="0"/>
              </a:spcAft>
              <a:buClr>
                <a:schemeClr val="dk1"/>
              </a:buClr>
              <a:buSzPts val="1800"/>
              <a:buChar char="•"/>
              <a:defRPr sz="2400"/>
            </a:lvl7pPr>
            <a:lvl8pPr marL="4876678" lvl="7" indent="-457189" algn="l">
              <a:spcBef>
                <a:spcPts val="480"/>
              </a:spcBef>
              <a:spcAft>
                <a:spcPts val="0"/>
              </a:spcAft>
              <a:buClr>
                <a:schemeClr val="dk1"/>
              </a:buClr>
              <a:buSzPts val="1800"/>
              <a:buChar char="•"/>
              <a:defRPr sz="2400"/>
            </a:lvl8pPr>
            <a:lvl9pPr marL="5486263" lvl="8" indent="-457189" algn="l">
              <a:spcBef>
                <a:spcPts val="480"/>
              </a:spcBef>
              <a:spcAft>
                <a:spcPts val="0"/>
              </a:spcAft>
              <a:buClr>
                <a:schemeClr val="dk1"/>
              </a:buClr>
              <a:buSzPts val="1800"/>
              <a:buChar char="•"/>
              <a:defRPr sz="2400"/>
            </a:lvl9pPr>
          </a:lstStyle>
          <a:p>
            <a:endParaRPr/>
          </a:p>
        </p:txBody>
      </p:sp>
      <p:sp>
        <p:nvSpPr>
          <p:cNvPr id="102" name="Google Shape;102;p64"/>
          <p:cNvSpPr txBox="1">
            <a:spLocks noGrp="1"/>
          </p:cNvSpPr>
          <p:nvPr>
            <p:ph type="title"/>
          </p:nvPr>
        </p:nvSpPr>
        <p:spPr>
          <a:xfrm>
            <a:off x="243840" y="57151"/>
            <a:ext cx="11704320" cy="99060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accent1"/>
              </a:buClr>
              <a:buSzPts val="2400"/>
              <a:buFont typeface="Arial"/>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 name="Google Shape;103;p64"/>
          <p:cNvSpPr txBox="1">
            <a:spLocks noGrp="1"/>
          </p:cNvSpPr>
          <p:nvPr>
            <p:ph type="ftr" idx="11"/>
          </p:nvPr>
        </p:nvSpPr>
        <p:spPr>
          <a:xfrm>
            <a:off x="243840" y="6356351"/>
            <a:ext cx="9997440" cy="365125"/>
          </a:xfrm>
          <a:prstGeom prst="rect">
            <a:avLst/>
          </a:prstGeom>
          <a:noFill/>
          <a:ln>
            <a:noFill/>
          </a:ln>
        </p:spPr>
        <p:txBody>
          <a:bodyPr spcFirstLastPara="1" wrap="square" lIns="45700" tIns="45700" rIns="91425" bIns="0" anchor="b"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6239166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3_Title and Content">
    <p:bg>
      <p:bgPr>
        <a:gradFill flip="none" rotWithShape="1">
          <a:gsLst>
            <a:gs pos="0">
              <a:schemeClr val="accent2">
                <a:lumMod val="20000"/>
                <a:lumOff val="80000"/>
              </a:schemeClr>
            </a:gs>
            <a:gs pos="100000">
              <a:srgbClr val="E9F4FD"/>
            </a:gs>
          </a:gsLst>
          <a:lin ang="16200000" scaled="1"/>
          <a:tileRect/>
        </a:grad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D4F5A98A-846A-0104-765B-8D66DC41CFDF}"/>
              </a:ext>
            </a:extLst>
          </p:cNvPr>
          <p:cNvGrpSpPr/>
          <p:nvPr userDrawn="1"/>
        </p:nvGrpSpPr>
        <p:grpSpPr>
          <a:xfrm flipH="1">
            <a:off x="-1067" y="-600"/>
            <a:ext cx="12194133" cy="6859200"/>
            <a:chOff x="0" y="0"/>
            <a:chExt cx="9145600" cy="5144400"/>
          </a:xfrm>
        </p:grpSpPr>
        <p:pic>
          <p:nvPicPr>
            <p:cNvPr id="21" name="Picture 20">
              <a:extLst>
                <a:ext uri="{FF2B5EF4-FFF2-40B4-BE49-F238E27FC236}">
                  <a16:creationId xmlns:a16="http://schemas.microsoft.com/office/drawing/2014/main" id="{332C229E-52D4-93D0-66FF-DE81F816F875}"/>
                </a:ext>
              </a:extLst>
            </p:cNvPr>
            <p:cNvPicPr>
              <a:picLocks noChangeAspect="1"/>
            </p:cNvPicPr>
            <p:nvPr userDrawn="1"/>
          </p:nvPicPr>
          <p:blipFill>
            <a:blip r:embed="rId2" cstate="print">
              <a:alphaModFix/>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tretch>
              <a:fillRect/>
            </a:stretch>
          </p:blipFill>
          <p:spPr>
            <a:xfrm>
              <a:off x="0" y="0"/>
              <a:ext cx="9145600" cy="5144400"/>
            </a:xfrm>
            <a:prstGeom prst="rect">
              <a:avLst/>
            </a:prstGeom>
          </p:spPr>
        </p:pic>
        <p:sp>
          <p:nvSpPr>
            <p:cNvPr id="22" name="Rectangle 21">
              <a:extLst>
                <a:ext uri="{FF2B5EF4-FFF2-40B4-BE49-F238E27FC236}">
                  <a16:creationId xmlns:a16="http://schemas.microsoft.com/office/drawing/2014/main" id="{43E5DF9F-F7F1-06B7-17A8-7AC1ACB7EB33}"/>
                </a:ext>
              </a:extLst>
            </p:cNvPr>
            <p:cNvSpPr/>
            <p:nvPr userDrawn="1"/>
          </p:nvSpPr>
          <p:spPr>
            <a:xfrm>
              <a:off x="800" y="0"/>
              <a:ext cx="9144000" cy="5144400"/>
            </a:xfrm>
            <a:prstGeom prst="rect">
              <a:avLst/>
            </a:prstGeom>
            <a:gradFill flip="none" rotWithShape="1">
              <a:gsLst>
                <a:gs pos="0">
                  <a:schemeClr val="bg1">
                    <a:alpha val="99876"/>
                  </a:schemeClr>
                </a:gs>
                <a:gs pos="100000">
                  <a:schemeClr val="bg1">
                    <a:alpha val="87000"/>
                  </a:schemeClr>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grpSp>
      <p:pic>
        <p:nvPicPr>
          <p:cNvPr id="10" name="Picture 2" descr="C:\Users\paul.keddy\Documents\My Projects\150205894 - AZ-Merck ACMG DDR Mutations\PeerView.com-RGB@4x.jpg">
            <a:extLst>
              <a:ext uri="{FF2B5EF4-FFF2-40B4-BE49-F238E27FC236}">
                <a16:creationId xmlns:a16="http://schemas.microsoft.com/office/drawing/2014/main" id="{54B71B48-C00B-11C6-BA81-D11BACCFFA77}"/>
              </a:ext>
            </a:extLst>
          </p:cNvPr>
          <p:cNvPicPr>
            <a:picLocks noChangeAspect="1" noChangeArrowheads="1"/>
          </p:cNvPicPr>
          <p:nvPr userDrawn="1"/>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0227311" y="6366078"/>
            <a:ext cx="1867200" cy="488157"/>
          </a:xfrm>
          <a:prstGeom prst="rect">
            <a:avLst/>
          </a:prstGeom>
          <a:noFill/>
          <a:extLst>
            <a:ext uri="{909E8E84-426E-40DD-AFC4-6F175D3DCCD1}">
              <a14:hiddenFill xmlns:a14="http://schemas.microsoft.com/office/drawing/2010/main">
                <a:solidFill>
                  <a:srgbClr val="FFFFFF"/>
                </a:solidFill>
              </a14:hiddenFill>
            </a:ext>
          </a:extLst>
        </p:spPr>
      </p:pic>
      <p:sp>
        <p:nvSpPr>
          <p:cNvPr id="7" name="Google Shape;82;p60">
            <a:extLst>
              <a:ext uri="{FF2B5EF4-FFF2-40B4-BE49-F238E27FC236}">
                <a16:creationId xmlns:a16="http://schemas.microsoft.com/office/drawing/2014/main" id="{64AAC67D-EBF0-0891-484E-C1B87561BB95}"/>
              </a:ext>
            </a:extLst>
          </p:cNvPr>
          <p:cNvSpPr txBox="1">
            <a:spLocks noGrp="1"/>
          </p:cNvSpPr>
          <p:nvPr>
            <p:ph type="ftr" idx="11"/>
          </p:nvPr>
        </p:nvSpPr>
        <p:spPr>
          <a:xfrm>
            <a:off x="59763" y="6419014"/>
            <a:ext cx="10265664" cy="365125"/>
          </a:xfrm>
          <a:prstGeom prst="rect">
            <a:avLst/>
          </a:prstGeom>
          <a:noFill/>
          <a:ln>
            <a:noFill/>
          </a:ln>
        </p:spPr>
        <p:txBody>
          <a:bodyPr spcFirstLastPara="1" wrap="square" lIns="45700" tIns="45700" rIns="91425" bIns="45700" anchor="b"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 name="Content Placeholder 2">
            <a:extLst>
              <a:ext uri="{FF2B5EF4-FFF2-40B4-BE49-F238E27FC236}">
                <a16:creationId xmlns:a16="http://schemas.microsoft.com/office/drawing/2014/main" id="{C3F17EF8-4AA4-D3FB-0B60-4BE7B24802FF}"/>
              </a:ext>
            </a:extLst>
          </p:cNvPr>
          <p:cNvSpPr>
            <a:spLocks noGrp="1"/>
          </p:cNvSpPr>
          <p:nvPr>
            <p:ph idx="1"/>
          </p:nvPr>
        </p:nvSpPr>
        <p:spPr>
          <a:xfrm>
            <a:off x="182282" y="1419366"/>
            <a:ext cx="11827437" cy="4664433"/>
          </a:xfrm>
          <a:prstGeom prst="rect">
            <a:avLst/>
          </a:prstGeom>
        </p:spPr>
        <p:txBody>
          <a:bodyPr>
            <a:noAutofit/>
          </a:bodyPr>
          <a:lstStyle>
            <a:lvl1pPr marL="315376" indent="-315376">
              <a:lnSpc>
                <a:spcPct val="100000"/>
              </a:lnSpc>
              <a:buFont typeface="Arial" panose="020B0604020202020204" pitchFamily="34" charset="0"/>
              <a:buChar char="•"/>
              <a:defRPr sz="3200" baseline="0">
                <a:solidFill>
                  <a:schemeClr val="tx1"/>
                </a:solidFill>
              </a:defRPr>
            </a:lvl1pPr>
            <a:lvl2pPr marL="920728" indent="-311143">
              <a:lnSpc>
                <a:spcPct val="100000"/>
              </a:lnSpc>
              <a:buFont typeface="Arial" panose="020B0604020202020204" pitchFamily="34" charset="0"/>
              <a:buChar char="–"/>
              <a:defRPr sz="3200">
                <a:solidFill>
                  <a:schemeClr val="tx1"/>
                </a:solidFill>
              </a:defRPr>
            </a:lvl2pPr>
            <a:lvl3pPr marL="1530312" indent="-311143">
              <a:lnSpc>
                <a:spcPct val="100000"/>
              </a:lnSpc>
              <a:buSzPct val="70000"/>
              <a:buFont typeface="Wingdings" panose="05000000000000000000" pitchFamily="2" charset="2"/>
              <a:buChar char="Ø"/>
              <a:defRPr sz="3200">
                <a:solidFill>
                  <a:schemeClr val="tx1"/>
                </a:solidFill>
              </a:defRPr>
            </a:lvl3pPr>
            <a:lvl4pPr>
              <a:defRPr sz="3200"/>
            </a:lvl4pPr>
            <a:lvl5pPr>
              <a:defRPr sz="3200"/>
            </a:lvl5pPr>
          </a:lstStyle>
          <a:p>
            <a:pPr lvl="0"/>
            <a:r>
              <a:rPr lang="en-US" dirty="0"/>
              <a:t>Click to edit Master text styles</a:t>
            </a:r>
          </a:p>
          <a:p>
            <a:pPr lvl="1"/>
            <a:r>
              <a:rPr lang="en-US" dirty="0"/>
              <a:t>Second level</a:t>
            </a:r>
          </a:p>
          <a:p>
            <a:pPr lvl="2"/>
            <a:r>
              <a:rPr lang="en-US" dirty="0"/>
              <a:t>Third level</a:t>
            </a:r>
          </a:p>
        </p:txBody>
      </p:sp>
      <p:grpSp>
        <p:nvGrpSpPr>
          <p:cNvPr id="14" name="Group 13">
            <a:extLst>
              <a:ext uri="{FF2B5EF4-FFF2-40B4-BE49-F238E27FC236}">
                <a16:creationId xmlns:a16="http://schemas.microsoft.com/office/drawing/2014/main" id="{19E66B07-666C-833B-5BD5-004953B9D49D}"/>
              </a:ext>
            </a:extLst>
          </p:cNvPr>
          <p:cNvGrpSpPr>
            <a:grpSpLocks noChangeAspect="1"/>
          </p:cNvGrpSpPr>
          <p:nvPr userDrawn="1"/>
        </p:nvGrpSpPr>
        <p:grpSpPr>
          <a:xfrm>
            <a:off x="11097719" y="78356"/>
            <a:ext cx="912000" cy="912000"/>
            <a:chOff x="8120599" y="121685"/>
            <a:chExt cx="859678" cy="859678"/>
          </a:xfrm>
        </p:grpSpPr>
        <p:sp>
          <p:nvSpPr>
            <p:cNvPr id="9" name="Oval 8">
              <a:extLst>
                <a:ext uri="{FF2B5EF4-FFF2-40B4-BE49-F238E27FC236}">
                  <a16:creationId xmlns:a16="http://schemas.microsoft.com/office/drawing/2014/main" id="{F151FF16-09A5-EDAF-8F88-CC225231F000}"/>
                </a:ext>
              </a:extLst>
            </p:cNvPr>
            <p:cNvSpPr>
              <a:spLocks noChangeAspect="1"/>
            </p:cNvSpPr>
            <p:nvPr userDrawn="1"/>
          </p:nvSpPr>
          <p:spPr>
            <a:xfrm>
              <a:off x="8120599" y="121685"/>
              <a:ext cx="859678" cy="859678"/>
            </a:xfrm>
            <a:prstGeom prst="ellipse">
              <a:avLst/>
            </a:prstGeom>
            <a:gradFill flip="none" rotWithShape="1">
              <a:gsLst>
                <a:gs pos="34000">
                  <a:srgbClr val="7030A0"/>
                </a:gs>
                <a:gs pos="100000">
                  <a:srgbClr val="7D71A4"/>
                </a:gs>
              </a:gsLst>
              <a:path path="circle">
                <a:fillToRect l="50000" t="50000" r="50000" b="50000"/>
              </a:path>
              <a:tileRect/>
            </a:gradFill>
            <a:ln>
              <a:solidFill>
                <a:srgbClr val="D6D7F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2">
              <a:extLst>
                <a:ext uri="{FF2B5EF4-FFF2-40B4-BE49-F238E27FC236}">
                  <a16:creationId xmlns:a16="http://schemas.microsoft.com/office/drawing/2014/main" id="{7BD271C0-5037-D0C7-C807-51760401E8BA}"/>
                </a:ext>
              </a:extLst>
            </p:cNvPr>
            <p:cNvPicPr>
              <a:picLocks noChangeAspect="1" noChangeArrowheads="1"/>
            </p:cNvPicPr>
            <p:nvPr userDrawn="1"/>
          </p:nvPicPr>
          <p:blipFill>
            <a:blip r:embed="rId5" cstate="print">
              <a:lum bright="70000" contrast="-70000"/>
              <a:extLst>
                <a:ext uri="{28A0092B-C50C-407E-A947-70E740481C1C}">
                  <a14:useLocalDpi xmlns:a14="http://schemas.microsoft.com/office/drawing/2010/main"/>
                </a:ext>
              </a:extLst>
            </a:blip>
            <a:srcRect/>
            <a:stretch>
              <a:fillRect/>
            </a:stretch>
          </p:blipFill>
          <p:spPr bwMode="auto">
            <a:xfrm>
              <a:off x="8278109" y="289858"/>
              <a:ext cx="558000" cy="558000"/>
            </a:xfrm>
            <a:prstGeom prst="rect">
              <a:avLst/>
            </a:prstGeom>
            <a:noFill/>
            <a:effectLst>
              <a:outerShdw blurRad="38100" dist="12700" dir="2700000" algn="tl" rotWithShape="0">
                <a:prstClr val="black">
                  <a:alpha val="35000"/>
                </a:prstClr>
              </a:outerShdw>
            </a:effectLst>
            <a:extLst>
              <a:ext uri="{909E8E84-426E-40DD-AFC4-6F175D3DCCD1}">
                <a14:hiddenFill xmlns:a14="http://schemas.microsoft.com/office/drawing/2010/main">
                  <a:solidFill>
                    <a:srgbClr val="FFFFFF"/>
                  </a:solidFill>
                </a14:hiddenFill>
              </a:ext>
            </a:extLst>
          </p:spPr>
        </p:pic>
      </p:grpSp>
      <p:cxnSp>
        <p:nvCxnSpPr>
          <p:cNvPr id="24" name="Straight Connector 23">
            <a:extLst>
              <a:ext uri="{FF2B5EF4-FFF2-40B4-BE49-F238E27FC236}">
                <a16:creationId xmlns:a16="http://schemas.microsoft.com/office/drawing/2014/main" id="{D654CA40-852A-E5E6-28F1-8D89C6272EE8}"/>
              </a:ext>
            </a:extLst>
          </p:cNvPr>
          <p:cNvCxnSpPr/>
          <p:nvPr userDrawn="1"/>
        </p:nvCxnSpPr>
        <p:spPr>
          <a:xfrm>
            <a:off x="0" y="1095585"/>
            <a:ext cx="12192000" cy="0"/>
          </a:xfrm>
          <a:prstGeom prst="line">
            <a:avLst/>
          </a:prstGeom>
          <a:ln>
            <a:solidFill>
              <a:srgbClr val="09345A"/>
            </a:solidFill>
          </a:ln>
        </p:spPr>
        <p:style>
          <a:lnRef idx="2">
            <a:schemeClr val="accent2"/>
          </a:lnRef>
          <a:fillRef idx="0">
            <a:schemeClr val="accent2"/>
          </a:fillRef>
          <a:effectRef idx="1">
            <a:schemeClr val="accent2"/>
          </a:effectRef>
          <a:fontRef idx="minor">
            <a:schemeClr val="tx1"/>
          </a:fontRef>
        </p:style>
      </p:cxnSp>
      <p:sp>
        <p:nvSpPr>
          <p:cNvPr id="25" name="Title 5">
            <a:extLst>
              <a:ext uri="{FF2B5EF4-FFF2-40B4-BE49-F238E27FC236}">
                <a16:creationId xmlns:a16="http://schemas.microsoft.com/office/drawing/2014/main" id="{5A390CF9-4DBA-0C7E-640E-49F6D4D3EBF8}"/>
              </a:ext>
            </a:extLst>
          </p:cNvPr>
          <p:cNvSpPr>
            <a:spLocks noGrp="1"/>
          </p:cNvSpPr>
          <p:nvPr>
            <p:ph type="title"/>
          </p:nvPr>
        </p:nvSpPr>
        <p:spPr>
          <a:xfrm>
            <a:off x="122400" y="16475"/>
            <a:ext cx="11947200" cy="1058263"/>
          </a:xfrm>
        </p:spPr>
        <p:txBody>
          <a:bodyPr lIns="36000" tIns="36000" rIns="36000" bIns="36000" anchor="ctr"/>
          <a:lstStyle>
            <a:lvl1pPr algn="ctr">
              <a:defRPr sz="3467">
                <a:effectLst>
                  <a:outerShdw blurRad="38100" dist="12700" dir="2700000" algn="tl" rotWithShape="0">
                    <a:schemeClr val="bg2">
                      <a:alpha val="35000"/>
                    </a:schemeClr>
                  </a:outerShdw>
                </a:effectLst>
              </a:defRPr>
            </a:lvl1pPr>
          </a:lstStyle>
          <a:p>
            <a:endParaRPr lang="en-US" dirty="0"/>
          </a:p>
        </p:txBody>
      </p:sp>
    </p:spTree>
    <p:extLst>
      <p:ext uri="{BB962C8B-B14F-4D97-AF65-F5344CB8AC3E}">
        <p14:creationId xmlns:p14="http://schemas.microsoft.com/office/powerpoint/2010/main" val="23639749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64BCE60-D982-9A49-7E68-D6CD3A55BE4C}"/>
              </a:ext>
            </a:extLst>
          </p:cNvPr>
          <p:cNvGrpSpPr/>
          <p:nvPr userDrawn="1"/>
        </p:nvGrpSpPr>
        <p:grpSpPr>
          <a:xfrm flipH="1">
            <a:off x="-1067" y="-600"/>
            <a:ext cx="12194133" cy="6859200"/>
            <a:chOff x="0" y="0"/>
            <a:chExt cx="9145600" cy="5144400"/>
          </a:xfrm>
        </p:grpSpPr>
        <p:pic>
          <p:nvPicPr>
            <p:cNvPr id="17" name="Picture 16">
              <a:extLst>
                <a:ext uri="{FF2B5EF4-FFF2-40B4-BE49-F238E27FC236}">
                  <a16:creationId xmlns:a16="http://schemas.microsoft.com/office/drawing/2014/main" id="{9357FFD8-8AE3-7105-0FE3-59F83DFFBF9F}"/>
                </a:ext>
              </a:extLst>
            </p:cNvPr>
            <p:cNvPicPr>
              <a:picLocks noChangeAspect="1"/>
            </p:cNvPicPr>
            <p:nvPr userDrawn="1"/>
          </p:nvPicPr>
          <p:blipFill>
            <a:blip r:embed="rId2" cstate="print">
              <a:alphaModFix/>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tretch>
              <a:fillRect/>
            </a:stretch>
          </p:blipFill>
          <p:spPr>
            <a:xfrm>
              <a:off x="0" y="0"/>
              <a:ext cx="9145600" cy="5144400"/>
            </a:xfrm>
            <a:prstGeom prst="rect">
              <a:avLst/>
            </a:prstGeom>
          </p:spPr>
        </p:pic>
        <p:sp>
          <p:nvSpPr>
            <p:cNvPr id="18" name="Rectangle 17">
              <a:extLst>
                <a:ext uri="{FF2B5EF4-FFF2-40B4-BE49-F238E27FC236}">
                  <a16:creationId xmlns:a16="http://schemas.microsoft.com/office/drawing/2014/main" id="{AEE9F5EC-863C-A9D5-F7DA-557A4982D90D}"/>
                </a:ext>
              </a:extLst>
            </p:cNvPr>
            <p:cNvSpPr/>
            <p:nvPr userDrawn="1"/>
          </p:nvSpPr>
          <p:spPr>
            <a:xfrm>
              <a:off x="800" y="0"/>
              <a:ext cx="9144000" cy="5144400"/>
            </a:xfrm>
            <a:prstGeom prst="rect">
              <a:avLst/>
            </a:prstGeom>
            <a:gradFill flip="none" rotWithShape="1">
              <a:gsLst>
                <a:gs pos="0">
                  <a:schemeClr val="bg1">
                    <a:alpha val="99876"/>
                  </a:schemeClr>
                </a:gs>
                <a:gs pos="100000">
                  <a:schemeClr val="bg1">
                    <a:alpha val="87000"/>
                  </a:schemeClr>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grpSp>
      <p:pic>
        <p:nvPicPr>
          <p:cNvPr id="4" name="Picture 2" descr="C:\Users\paul.keddy\Documents\My Projects\150205894 - AZ-Merck ACMG DDR Mutations\PeerView.com-RGB@4x.jpg">
            <a:extLst>
              <a:ext uri="{FF2B5EF4-FFF2-40B4-BE49-F238E27FC236}">
                <a16:creationId xmlns:a16="http://schemas.microsoft.com/office/drawing/2014/main" id="{8B7F81E4-2569-0C89-A589-85DF7B47B839}"/>
              </a:ext>
            </a:extLst>
          </p:cNvPr>
          <p:cNvPicPr>
            <a:picLocks noChangeAspect="1" noChangeArrowheads="1"/>
          </p:cNvPicPr>
          <p:nvPr userDrawn="1"/>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0227311" y="6366078"/>
            <a:ext cx="1867200" cy="488157"/>
          </a:xfrm>
          <a:prstGeom prst="rect">
            <a:avLst/>
          </a:prstGeom>
          <a:noFill/>
          <a:extLst>
            <a:ext uri="{909E8E84-426E-40DD-AFC4-6F175D3DCCD1}">
              <a14:hiddenFill xmlns:a14="http://schemas.microsoft.com/office/drawing/2010/main">
                <a:solidFill>
                  <a:srgbClr val="FFFFFF"/>
                </a:solidFill>
              </a14:hiddenFill>
            </a:ext>
          </a:extLst>
        </p:spPr>
      </p:pic>
      <p:sp>
        <p:nvSpPr>
          <p:cNvPr id="9" name="Google Shape;82;p60">
            <a:extLst>
              <a:ext uri="{FF2B5EF4-FFF2-40B4-BE49-F238E27FC236}">
                <a16:creationId xmlns:a16="http://schemas.microsoft.com/office/drawing/2014/main" id="{0CDA5C58-0C8A-FAE6-6AD9-7196C33D7138}"/>
              </a:ext>
            </a:extLst>
          </p:cNvPr>
          <p:cNvSpPr txBox="1">
            <a:spLocks noGrp="1"/>
          </p:cNvSpPr>
          <p:nvPr>
            <p:ph type="ftr" idx="11"/>
          </p:nvPr>
        </p:nvSpPr>
        <p:spPr>
          <a:xfrm>
            <a:off x="59763" y="6419014"/>
            <a:ext cx="10265664" cy="365125"/>
          </a:xfrm>
          <a:prstGeom prst="rect">
            <a:avLst/>
          </a:prstGeom>
          <a:noFill/>
          <a:ln>
            <a:noFill/>
          </a:ln>
        </p:spPr>
        <p:txBody>
          <a:bodyPr spcFirstLastPara="1" wrap="square" lIns="45700" tIns="45700" rIns="91425" bIns="45700" anchor="b"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 name="Content Placeholder 2">
            <a:extLst>
              <a:ext uri="{FF2B5EF4-FFF2-40B4-BE49-F238E27FC236}">
                <a16:creationId xmlns:a16="http://schemas.microsoft.com/office/drawing/2014/main" id="{696BB63A-5D6E-25B6-8539-89A6E7EDC8E1}"/>
              </a:ext>
            </a:extLst>
          </p:cNvPr>
          <p:cNvSpPr>
            <a:spLocks noGrp="1"/>
          </p:cNvSpPr>
          <p:nvPr>
            <p:ph idx="1"/>
          </p:nvPr>
        </p:nvSpPr>
        <p:spPr>
          <a:xfrm>
            <a:off x="182282" y="1419366"/>
            <a:ext cx="11827437" cy="4664433"/>
          </a:xfrm>
          <a:prstGeom prst="rect">
            <a:avLst/>
          </a:prstGeom>
        </p:spPr>
        <p:txBody>
          <a:bodyPr>
            <a:noAutofit/>
          </a:bodyPr>
          <a:lstStyle>
            <a:lvl1pPr marL="315376" indent="-315376">
              <a:lnSpc>
                <a:spcPct val="100000"/>
              </a:lnSpc>
              <a:buFont typeface="Arial" panose="020B0604020202020204" pitchFamily="34" charset="0"/>
              <a:buChar char="•"/>
              <a:defRPr sz="3200" baseline="0">
                <a:solidFill>
                  <a:schemeClr val="tx1"/>
                </a:solidFill>
              </a:defRPr>
            </a:lvl1pPr>
            <a:lvl2pPr marL="920728" indent="-311143">
              <a:lnSpc>
                <a:spcPct val="100000"/>
              </a:lnSpc>
              <a:buFont typeface="Arial" panose="020B0604020202020204" pitchFamily="34" charset="0"/>
              <a:buChar char="–"/>
              <a:defRPr sz="3200">
                <a:solidFill>
                  <a:schemeClr val="tx1"/>
                </a:solidFill>
              </a:defRPr>
            </a:lvl2pPr>
            <a:lvl3pPr marL="1530312" indent="-311143">
              <a:lnSpc>
                <a:spcPct val="100000"/>
              </a:lnSpc>
              <a:buSzPct val="70000"/>
              <a:buFont typeface="Wingdings" panose="05000000000000000000" pitchFamily="2" charset="2"/>
              <a:buChar char="Ø"/>
              <a:defRPr sz="3200">
                <a:solidFill>
                  <a:schemeClr val="tx1"/>
                </a:solidFill>
              </a:defRPr>
            </a:lvl3pPr>
            <a:lvl4pPr>
              <a:defRPr sz="3200"/>
            </a:lvl4pPr>
            <a:lvl5pPr>
              <a:defRPr sz="3200"/>
            </a:lvl5pPr>
          </a:lstStyle>
          <a:p>
            <a:pPr lvl="0"/>
            <a:r>
              <a:rPr lang="en-US" dirty="0"/>
              <a:t>Click to edit Master text styles</a:t>
            </a:r>
          </a:p>
          <a:p>
            <a:pPr lvl="1"/>
            <a:r>
              <a:rPr lang="en-US" dirty="0"/>
              <a:t>Second level</a:t>
            </a:r>
          </a:p>
          <a:p>
            <a:pPr lvl="2"/>
            <a:r>
              <a:rPr lang="en-US" dirty="0"/>
              <a:t>Third level</a:t>
            </a:r>
          </a:p>
        </p:txBody>
      </p:sp>
      <p:cxnSp>
        <p:nvCxnSpPr>
          <p:cNvPr id="20" name="Straight Connector 19">
            <a:extLst>
              <a:ext uri="{FF2B5EF4-FFF2-40B4-BE49-F238E27FC236}">
                <a16:creationId xmlns:a16="http://schemas.microsoft.com/office/drawing/2014/main" id="{8CEDA2F6-EB69-04EB-5557-022E67E6D4AB}"/>
              </a:ext>
            </a:extLst>
          </p:cNvPr>
          <p:cNvCxnSpPr/>
          <p:nvPr userDrawn="1"/>
        </p:nvCxnSpPr>
        <p:spPr>
          <a:xfrm>
            <a:off x="0" y="1095585"/>
            <a:ext cx="12192000" cy="0"/>
          </a:xfrm>
          <a:prstGeom prst="line">
            <a:avLst/>
          </a:prstGeom>
          <a:ln>
            <a:solidFill>
              <a:srgbClr val="09345A"/>
            </a:solidFill>
          </a:ln>
        </p:spPr>
        <p:style>
          <a:lnRef idx="2">
            <a:schemeClr val="accent2"/>
          </a:lnRef>
          <a:fillRef idx="0">
            <a:schemeClr val="accent2"/>
          </a:fillRef>
          <a:effectRef idx="1">
            <a:schemeClr val="accent2"/>
          </a:effectRef>
          <a:fontRef idx="minor">
            <a:schemeClr val="tx1"/>
          </a:fontRef>
        </p:style>
      </p:cxnSp>
      <p:sp>
        <p:nvSpPr>
          <p:cNvPr id="21" name="Title 5">
            <a:extLst>
              <a:ext uri="{FF2B5EF4-FFF2-40B4-BE49-F238E27FC236}">
                <a16:creationId xmlns:a16="http://schemas.microsoft.com/office/drawing/2014/main" id="{5107ACE9-762A-E3BE-FA80-763593F30BE7}"/>
              </a:ext>
            </a:extLst>
          </p:cNvPr>
          <p:cNvSpPr>
            <a:spLocks noGrp="1"/>
          </p:cNvSpPr>
          <p:nvPr>
            <p:ph type="title"/>
          </p:nvPr>
        </p:nvSpPr>
        <p:spPr>
          <a:xfrm>
            <a:off x="122400" y="16475"/>
            <a:ext cx="11947200" cy="1058263"/>
          </a:xfrm>
        </p:spPr>
        <p:txBody>
          <a:bodyPr lIns="36000" tIns="36000" rIns="36000" bIns="36000" anchor="ctr"/>
          <a:lstStyle>
            <a:lvl1pPr algn="ctr">
              <a:defRPr sz="3467">
                <a:effectLst>
                  <a:outerShdw blurRad="38100" dist="12700" dir="2700000" algn="tl" rotWithShape="0">
                    <a:schemeClr val="bg2">
                      <a:alpha val="35000"/>
                    </a:schemeClr>
                  </a:outerShdw>
                </a:effectLst>
              </a:defRPr>
            </a:lvl1pPr>
          </a:lstStyle>
          <a:p>
            <a:endParaRPr lang="en-US" dirty="0"/>
          </a:p>
        </p:txBody>
      </p:sp>
    </p:spTree>
    <p:extLst>
      <p:ext uri="{BB962C8B-B14F-4D97-AF65-F5344CB8AC3E}">
        <p14:creationId xmlns:p14="http://schemas.microsoft.com/office/powerpoint/2010/main" val="2284956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Housekeeping Slide">
  <p:cSld name="Housekeeping Slide">
    <p:spTree>
      <p:nvGrpSpPr>
        <p:cNvPr id="1" name="Shape 21"/>
        <p:cNvGrpSpPr/>
        <p:nvPr/>
      </p:nvGrpSpPr>
      <p:grpSpPr>
        <a:xfrm>
          <a:off x="0" y="0"/>
          <a:ext cx="0" cy="0"/>
          <a:chOff x="0" y="0"/>
          <a:chExt cx="0" cy="0"/>
        </a:xfrm>
      </p:grpSpPr>
      <p:pic>
        <p:nvPicPr>
          <p:cNvPr id="4" name="Picture 3">
            <a:extLst>
              <a:ext uri="{FF2B5EF4-FFF2-40B4-BE49-F238E27FC236}">
                <a16:creationId xmlns:a16="http://schemas.microsoft.com/office/drawing/2014/main" id="{1C8449DE-96CA-885A-1FD6-41FEF88826E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0"/>
            <a:ext cx="12192000" cy="6904257"/>
          </a:xfrm>
          <a:prstGeom prst="rect">
            <a:avLst/>
          </a:prstGeom>
        </p:spPr>
      </p:pic>
      <p:sp>
        <p:nvSpPr>
          <p:cNvPr id="2" name="Google Shape;27;p53">
            <a:extLst>
              <a:ext uri="{FF2B5EF4-FFF2-40B4-BE49-F238E27FC236}">
                <a16:creationId xmlns:a16="http://schemas.microsoft.com/office/drawing/2014/main" id="{9C24688E-EFEE-5253-E3E4-81F08B66F534}"/>
              </a:ext>
            </a:extLst>
          </p:cNvPr>
          <p:cNvSpPr/>
          <p:nvPr userDrawn="1"/>
        </p:nvSpPr>
        <p:spPr>
          <a:xfrm>
            <a:off x="0" y="-21335"/>
            <a:ext cx="12192000" cy="6925593"/>
          </a:xfrm>
          <a:prstGeom prst="rect">
            <a:avLst/>
          </a:prstGeom>
          <a:solidFill>
            <a:schemeClr val="dk2">
              <a:alpha val="85000"/>
            </a:schemeClr>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None/>
            </a:pPr>
            <a:endParaRPr sz="1867" b="0" i="0" u="none" strike="noStrike" cap="none">
              <a:solidFill>
                <a:srgbClr val="FFFFFF"/>
              </a:solidFill>
              <a:latin typeface="Arial"/>
              <a:ea typeface="Arial"/>
              <a:cs typeface="Arial"/>
              <a:sym typeface="Arial"/>
            </a:endParaRPr>
          </a:p>
        </p:txBody>
      </p:sp>
      <p:sp>
        <p:nvSpPr>
          <p:cNvPr id="23" name="Google Shape;23;p52"/>
          <p:cNvSpPr txBox="1">
            <a:spLocks noGrp="1"/>
          </p:cNvSpPr>
          <p:nvPr>
            <p:ph type="body" idx="1"/>
          </p:nvPr>
        </p:nvSpPr>
        <p:spPr>
          <a:xfrm>
            <a:off x="1625600" y="1371600"/>
            <a:ext cx="9245600" cy="2971800"/>
          </a:xfrm>
          <a:prstGeom prst="rect">
            <a:avLst/>
          </a:prstGeom>
          <a:noFill/>
          <a:ln>
            <a:noFill/>
          </a:ln>
        </p:spPr>
        <p:txBody>
          <a:bodyPr spcFirstLastPara="1" wrap="square" lIns="91425" tIns="45700" rIns="91425" bIns="45700" anchor="t" anchorCtr="0">
            <a:noAutofit/>
          </a:bodyPr>
          <a:lstStyle>
            <a:lvl1pPr marL="609585" lvl="0" indent="-304792" algn="l">
              <a:spcBef>
                <a:spcPts val="0"/>
              </a:spcBef>
              <a:spcAft>
                <a:spcPts val="0"/>
              </a:spcAft>
              <a:buClr>
                <a:schemeClr val="accent1"/>
              </a:buClr>
              <a:buSzPts val="2400"/>
              <a:buNone/>
              <a:defRPr b="1">
                <a:solidFill>
                  <a:schemeClr val="accent1"/>
                </a:solidFill>
              </a:defRPr>
            </a:lvl1pPr>
            <a:lvl2pPr marL="1219170" lvl="1" indent="-304792" algn="l">
              <a:spcBef>
                <a:spcPts val="800"/>
              </a:spcBef>
              <a:spcAft>
                <a:spcPts val="0"/>
              </a:spcAft>
              <a:buClr>
                <a:schemeClr val="lt1"/>
              </a:buClr>
              <a:buSzPts val="2400"/>
              <a:buNone/>
              <a:defRPr>
                <a:solidFill>
                  <a:schemeClr val="lt1"/>
                </a:solidFill>
              </a:defRPr>
            </a:lvl2pPr>
            <a:lvl3pPr marL="1828754" lvl="2" indent="-447029" algn="l">
              <a:lnSpc>
                <a:spcPct val="100000"/>
              </a:lnSpc>
              <a:spcBef>
                <a:spcPts val="800"/>
              </a:spcBef>
              <a:spcAft>
                <a:spcPts val="0"/>
              </a:spcAft>
              <a:buClr>
                <a:schemeClr val="lt1"/>
              </a:buClr>
              <a:buSzPts val="1680"/>
              <a:buChar char="◆"/>
              <a:defRPr>
                <a:solidFill>
                  <a:schemeClr val="lt1"/>
                </a:solidFill>
              </a:defRPr>
            </a:lvl3pPr>
            <a:lvl4pPr marL="2438339" lvl="3" indent="-507987" algn="l">
              <a:spcBef>
                <a:spcPts val="800"/>
              </a:spcBef>
              <a:spcAft>
                <a:spcPts val="0"/>
              </a:spcAft>
              <a:buClr>
                <a:schemeClr val="lt1"/>
              </a:buClr>
              <a:buSzPts val="2400"/>
              <a:buChar char="–"/>
              <a:defRPr>
                <a:solidFill>
                  <a:schemeClr val="lt1"/>
                </a:solidFill>
              </a:defRPr>
            </a:lvl4pPr>
            <a:lvl5pPr marL="3047924" lvl="4" indent="-507987" algn="l">
              <a:spcBef>
                <a:spcPts val="800"/>
              </a:spcBef>
              <a:spcAft>
                <a:spcPts val="0"/>
              </a:spcAft>
              <a:buClr>
                <a:schemeClr val="lt1"/>
              </a:buClr>
              <a:buSzPts val="2400"/>
              <a:buChar char="»"/>
              <a:defRPr>
                <a:solidFill>
                  <a:schemeClr val="lt1"/>
                </a:solidFill>
              </a:defRPr>
            </a:lvl5pPr>
            <a:lvl6pPr marL="3657509" lvl="5" indent="-457189" algn="l">
              <a:spcBef>
                <a:spcPts val="800"/>
              </a:spcBef>
              <a:spcAft>
                <a:spcPts val="0"/>
              </a:spcAft>
              <a:buClr>
                <a:schemeClr val="dk1"/>
              </a:buClr>
              <a:buSzPts val="1800"/>
              <a:buChar char="•"/>
              <a:defRPr/>
            </a:lvl6pPr>
            <a:lvl7pPr marL="4267093" lvl="6" indent="-457189" algn="l">
              <a:spcBef>
                <a:spcPts val="480"/>
              </a:spcBef>
              <a:spcAft>
                <a:spcPts val="0"/>
              </a:spcAft>
              <a:buClr>
                <a:schemeClr val="dk1"/>
              </a:buClr>
              <a:buSzPts val="1800"/>
              <a:buChar char="•"/>
              <a:defRPr/>
            </a:lvl7pPr>
            <a:lvl8pPr marL="4876678" lvl="7" indent="-457189" algn="l">
              <a:spcBef>
                <a:spcPts val="480"/>
              </a:spcBef>
              <a:spcAft>
                <a:spcPts val="0"/>
              </a:spcAft>
              <a:buClr>
                <a:schemeClr val="dk1"/>
              </a:buClr>
              <a:buSzPts val="1800"/>
              <a:buChar char="•"/>
              <a:defRPr/>
            </a:lvl8pPr>
            <a:lvl9pPr marL="5486263" lvl="8" indent="-457189" algn="l">
              <a:spcBef>
                <a:spcPts val="48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4902108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Footer Placeholder 6"/>
          <p:cNvSpPr>
            <a:spLocks noGrp="1"/>
          </p:cNvSpPr>
          <p:nvPr>
            <p:ph type="ftr" sz="quarter" idx="13"/>
          </p:nvPr>
        </p:nvSpPr>
        <p:spPr>
          <a:xfrm>
            <a:off x="126568" y="6419014"/>
            <a:ext cx="10265664" cy="365125"/>
          </a:xfrm>
        </p:spPr>
        <p:txBody>
          <a:bodyPr lIns="45720" tIns="45720" bIns="45720"/>
          <a:lstStyle/>
          <a:p>
            <a:endParaRPr lang="en-US" dirty="0">
              <a:solidFill>
                <a:srgbClr val="000000"/>
              </a:solidFill>
            </a:endParaRPr>
          </a:p>
        </p:txBody>
      </p:sp>
      <p:sp>
        <p:nvSpPr>
          <p:cNvPr id="6" name="Title 1"/>
          <p:cNvSpPr>
            <a:spLocks noGrp="1"/>
          </p:cNvSpPr>
          <p:nvPr>
            <p:ph type="title"/>
          </p:nvPr>
        </p:nvSpPr>
        <p:spPr>
          <a:xfrm>
            <a:off x="121920" y="35787"/>
            <a:ext cx="11948160" cy="990600"/>
          </a:xfrm>
          <a:prstGeom prst="rect">
            <a:avLst/>
          </a:prstGeom>
          <a:ln>
            <a:noFill/>
          </a:ln>
        </p:spPr>
        <p:txBody>
          <a:bodyPr>
            <a:noAutofit/>
          </a:bodyPr>
          <a:lstStyle>
            <a:lvl1pPr>
              <a:defRPr sz="3200">
                <a:solidFill>
                  <a:schemeClr val="accent1"/>
                </a:solidFill>
              </a:defRPr>
            </a:lvl1pPr>
          </a:lstStyle>
          <a:p>
            <a:r>
              <a:rPr lang="en-US" dirty="0"/>
              <a:t>Click to edit Master title style</a:t>
            </a:r>
          </a:p>
        </p:txBody>
      </p:sp>
      <p:cxnSp>
        <p:nvCxnSpPr>
          <p:cNvPr id="9" name="Straight Connector 8"/>
          <p:cNvCxnSpPr/>
          <p:nvPr userDrawn="1"/>
        </p:nvCxnSpPr>
        <p:spPr>
          <a:xfrm>
            <a:off x="0" y="1062633"/>
            <a:ext cx="12192000" cy="0"/>
          </a:xfrm>
          <a:prstGeom prst="line">
            <a:avLst/>
          </a:prstGeom>
          <a:ln>
            <a:solidFill>
              <a:srgbClr val="09345A"/>
            </a:solidFill>
          </a:ln>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186461784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89074D-C1C3-7841-88F2-0CD12D98198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D4668E0-52E9-F447-B35D-3D6686E66D5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1A806DA-2EFB-1747-8F70-1A17B3D811E9}"/>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583F6AF1-253E-6245-BF30-01A7D5B363E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9ACF3B6-CC43-2348-806A-9655A82F1B68}"/>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77852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4F4F6A-9E6D-4442-88EE-2694DC0D0C0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CE6161-A442-F740-B7AB-373FFBCA916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A400320-CF6C-F045-80B6-5D40BEEC6793}"/>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DE08A33F-B741-BC40-BA4C-8A7BD151D2D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C73C404-8137-9F40-9E00-8124E0201883}"/>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14213252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6A1D84-09B2-D144-8178-1C0F79C9A85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2A7732C-23C6-7F40-B24C-2E959093231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5282358-48E6-9742-BB21-5446FA5A694C}"/>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6E3DCDF3-D09F-4F4D-8A21-615278BF052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3F6CD6F-449F-F542-9B87-23805AAC2E6E}"/>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38503570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BE3A30-51CE-7A44-A730-C9CF0CC50AB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6475E73-6E33-5E4C-87FF-8858B71E848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6AD0B66-7BC6-9C40-9E57-41BC6128A05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C83CE6A-5781-4E41-B38D-B6B66D778BC6}"/>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6" name="Footer Placeholder 5">
            <a:extLst>
              <a:ext uri="{FF2B5EF4-FFF2-40B4-BE49-F238E27FC236}">
                <a16:creationId xmlns:a16="http://schemas.microsoft.com/office/drawing/2014/main" id="{35B18CD4-EB60-994B-BFA6-0D15C0194FA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164720-9CCE-5E4F-9807-FD1E130482AD}"/>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3238668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4320497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76CA6F-80C3-AF42-A17A-124BA0590986}"/>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7BBF9D4-E0AC-1448-BD20-B30A43E0B07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6EB3A06-BAB3-F844-BF77-51A8574D292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4297709-764E-4A4F-93F6-D8F749F4691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8D9FAA4-9EF6-E646-8376-1FFCD1018F06}"/>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C3AA3ECB-BD4C-014B-BA74-50D4FE164B40}"/>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8" name="Footer Placeholder 7">
            <a:extLst>
              <a:ext uri="{FF2B5EF4-FFF2-40B4-BE49-F238E27FC236}">
                <a16:creationId xmlns:a16="http://schemas.microsoft.com/office/drawing/2014/main" id="{8F30280A-F6C4-CD48-A6ED-B544BA98DEE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DCA7796-1943-DF4E-92A2-149CC4CB51FB}"/>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25978340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1532DB-BD2A-1F40-9077-EEBE5CFE6A1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CF8099F-04D3-4D4B-9AEC-DBED15DE26E5}"/>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4" name="Footer Placeholder 3">
            <a:extLst>
              <a:ext uri="{FF2B5EF4-FFF2-40B4-BE49-F238E27FC236}">
                <a16:creationId xmlns:a16="http://schemas.microsoft.com/office/drawing/2014/main" id="{9E925919-13BD-AF4B-A533-9937DAD54A3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8578FCF-8648-E047-A60A-F896D48798FD}"/>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5576699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6E90F5F-31AF-4D45-B483-EEF71D5EFB6A}"/>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3" name="Footer Placeholder 2">
            <a:extLst>
              <a:ext uri="{FF2B5EF4-FFF2-40B4-BE49-F238E27FC236}">
                <a16:creationId xmlns:a16="http://schemas.microsoft.com/office/drawing/2014/main" id="{3B018D47-FB8C-B642-B0E4-FE2EF08C754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87FEA2B8-DAB4-B142-9911-2CBA4CA4E746}"/>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21968563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716BD9-876F-6845-B164-A1D1CE20846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82EC90B-9E4D-EE46-B01C-89C16923695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91ACBB5-33F0-2C48-B9F5-B0263BBDFB3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4F787E9-41BB-9840-AF78-436D41F62FB6}"/>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6" name="Footer Placeholder 5">
            <a:extLst>
              <a:ext uri="{FF2B5EF4-FFF2-40B4-BE49-F238E27FC236}">
                <a16:creationId xmlns:a16="http://schemas.microsoft.com/office/drawing/2014/main" id="{2CA9438A-1D92-0C48-9D7E-8FEE9B02900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6BC84E9-8175-1E49-ABE7-D538D37573AD}"/>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8650878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5F6CCE-7333-C04E-B43C-C2BE0358DA4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09E952F4-AB94-314A-833A-4CEA5DCFDA6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4824323D-3C29-184E-9754-0753D6147E6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8042B51-5F9A-284F-A0B9-ECFAA6812534}"/>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6" name="Footer Placeholder 5">
            <a:extLst>
              <a:ext uri="{FF2B5EF4-FFF2-40B4-BE49-F238E27FC236}">
                <a16:creationId xmlns:a16="http://schemas.microsoft.com/office/drawing/2014/main" id="{60182E27-659B-1A43-ABEA-FFB8AF32107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8B06F9E-502B-5549-8B00-BC8E79CCC0F8}"/>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16861444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3BB902-9178-F740-A2D2-422F09DAE1A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8BA2F23-D9F9-9C45-BE0A-93869790A4A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37147C-19A2-874A-B2FD-E65BC5418D49}"/>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1A3DF981-902D-6F4E-87FE-97A440562D3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B38B7B-251F-6E42-8EE0-2523A734E620}"/>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11065576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FDB7FB5-7EAD-E044-B794-4A917C17F875}"/>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9E5C108D-B915-FB44-91B1-F131E94381C0}"/>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0B3201C-1492-9848-996B-187847817F0D}"/>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F2D3E4E1-E871-B441-ADFE-61B4512D0C8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DA34EC1-B160-7044-ADA4-9B653CE2CB46}"/>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11333698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143DE42-444F-4D7A-BE31-EE1B7E18DF0C}"/>
              </a:ext>
            </a:extLst>
          </p:cNvPr>
          <p:cNvPicPr>
            <a:picLocks noChangeAspect="1"/>
          </p:cNvPicPr>
          <p:nvPr userDrawn="1"/>
        </p:nvPicPr>
        <p:blipFill rotWithShape="1">
          <a:blip r:embed="rId2"/>
          <a:srcRect l="22138"/>
          <a:stretch/>
        </p:blipFill>
        <p:spPr>
          <a:xfrm>
            <a:off x="0" y="110972"/>
            <a:ext cx="12192000" cy="1115639"/>
          </a:xfrm>
          <a:prstGeom prst="rect">
            <a:avLst/>
          </a:prstGeom>
          <a:ln>
            <a:solidFill>
              <a:srgbClr val="F8AF31"/>
            </a:solidFill>
          </a:ln>
        </p:spPr>
      </p:pic>
      <p:sp>
        <p:nvSpPr>
          <p:cNvPr id="8" name="Text Placeholder 7">
            <a:extLst>
              <a:ext uri="{FF2B5EF4-FFF2-40B4-BE49-F238E27FC236}">
                <a16:creationId xmlns:a16="http://schemas.microsoft.com/office/drawing/2014/main" id="{9B745C3C-C0A1-47F7-A0C7-467916C3C33F}"/>
              </a:ext>
            </a:extLst>
          </p:cNvPr>
          <p:cNvSpPr>
            <a:spLocks noGrp="1"/>
          </p:cNvSpPr>
          <p:nvPr>
            <p:ph type="body" sz="quarter" idx="10"/>
          </p:nvPr>
        </p:nvSpPr>
        <p:spPr>
          <a:xfrm>
            <a:off x="554830" y="1306513"/>
            <a:ext cx="10515600" cy="4519612"/>
          </a:xfrm>
          <a:prstGeom prst="rect">
            <a:avLst/>
          </a:prstGeom>
        </p:spPr>
        <p:txBody>
          <a:bodyPr/>
          <a:lstStyle>
            <a:lvl2pPr marL="404813" indent="-171450">
              <a:buFont typeface="Arial" panose="020B0604020202020204" pitchFamily="34" charset="0"/>
              <a:buChar char="–"/>
              <a:defRPr/>
            </a:lvl2pPr>
            <a:lvl3pPr marL="690563" indent="-173038">
              <a:buFont typeface="Wingdings" panose="05000000000000000000" pitchFamily="2" charset="2"/>
              <a:buChar char="§"/>
              <a:defRPr sz="1600"/>
            </a:lvl3pPr>
            <a:lvl4pPr marL="914400" indent="-171450">
              <a:buFont typeface="Courier New" panose="02070309020205020404" pitchFamily="49" charset="0"/>
              <a:buChar char="o"/>
              <a:defRPr/>
            </a:lvl4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itle 11">
            <a:extLst>
              <a:ext uri="{FF2B5EF4-FFF2-40B4-BE49-F238E27FC236}">
                <a16:creationId xmlns:a16="http://schemas.microsoft.com/office/drawing/2014/main" id="{DE399438-5B53-4342-84D1-F85753E52C9D}"/>
              </a:ext>
            </a:extLst>
          </p:cNvPr>
          <p:cNvSpPr>
            <a:spLocks noGrp="1"/>
          </p:cNvSpPr>
          <p:nvPr>
            <p:ph type="title"/>
          </p:nvPr>
        </p:nvSpPr>
        <p:spPr/>
        <p:txBody>
          <a:bodyPr/>
          <a:lstStyle/>
          <a:p>
            <a:r>
              <a:rPr lang="en-US"/>
              <a:t>Click to edit Master title style</a:t>
            </a:r>
          </a:p>
        </p:txBody>
      </p:sp>
      <p:sp>
        <p:nvSpPr>
          <p:cNvPr id="6" name="TextBox 5">
            <a:extLst>
              <a:ext uri="{FF2B5EF4-FFF2-40B4-BE49-F238E27FC236}">
                <a16:creationId xmlns:a16="http://schemas.microsoft.com/office/drawing/2014/main" id="{4F0FB8EF-D11A-4C49-A6B3-544905238EDB}"/>
              </a:ext>
            </a:extLst>
          </p:cNvPr>
          <p:cNvSpPr txBox="1"/>
          <p:nvPr userDrawn="1"/>
        </p:nvSpPr>
        <p:spPr>
          <a:xfrm>
            <a:off x="11904344" y="6717850"/>
            <a:ext cx="287655" cy="140150"/>
          </a:xfrm>
          <a:prstGeom prst="rect">
            <a:avLst/>
          </a:prstGeom>
          <a:noFill/>
        </p:spPr>
        <p:txBody>
          <a:bodyPr wrap="none" lIns="0" tIns="0" rIns="0" bIns="0" rtlCol="0" anchor="ctr" anchorCtr="0">
            <a:noAutofit/>
          </a:bodyPr>
          <a:lstStyle/>
          <a:p>
            <a:pPr algn="ctr"/>
            <a:fld id="{37F8B94A-C86D-4D83-9239-911B95B1A27D}" type="slidenum">
              <a:rPr lang="en-US" sz="800" smtClean="0">
                <a:solidFill>
                  <a:schemeClr val="tx2"/>
                </a:solidFill>
              </a:rPr>
              <a:pPr algn="ctr"/>
              <a:t>‹#›</a:t>
            </a:fld>
            <a:endParaRPr lang="en-US" sz="800" dirty="0">
              <a:solidFill>
                <a:schemeClr val="tx2"/>
              </a:solidFill>
            </a:endParaRPr>
          </a:p>
        </p:txBody>
      </p:sp>
      <p:sp>
        <p:nvSpPr>
          <p:cNvPr id="7" name="Rectangle 6">
            <a:extLst>
              <a:ext uri="{FF2B5EF4-FFF2-40B4-BE49-F238E27FC236}">
                <a16:creationId xmlns:a16="http://schemas.microsoft.com/office/drawing/2014/main" id="{C3402D00-1B67-4C0B-8011-F0D7731E7E84}"/>
              </a:ext>
            </a:extLst>
          </p:cNvPr>
          <p:cNvSpPr/>
          <p:nvPr userDrawn="1"/>
        </p:nvSpPr>
        <p:spPr>
          <a:xfrm>
            <a:off x="10088544" y="6430945"/>
            <a:ext cx="1639617" cy="1430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579020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55A43D-76DC-45DD-9DCC-236FB8D195E2}"/>
              </a:ext>
            </a:extLst>
          </p:cNvPr>
          <p:cNvSpPr>
            <a:spLocks noGrp="1"/>
          </p:cNvSpPr>
          <p:nvPr>
            <p:ph type="ctrTitle"/>
          </p:nvPr>
        </p:nvSpPr>
        <p:spPr>
          <a:xfrm>
            <a:off x="1524000" y="3428999"/>
            <a:ext cx="9144000" cy="1323167"/>
          </a:xfrm>
        </p:spPr>
        <p:txBody>
          <a:bodyPr anchor="ctr">
            <a:normAutofit/>
          </a:bodyPr>
          <a:lstStyle>
            <a:lvl1pPr algn="ctr">
              <a:defRPr sz="4800"/>
            </a:lvl1pPr>
          </a:lstStyle>
          <a:p>
            <a:r>
              <a:rPr lang="en-US"/>
              <a:t>Click to edit Master title style</a:t>
            </a:r>
            <a:endParaRPr lang="en-GB"/>
          </a:p>
        </p:txBody>
      </p:sp>
      <p:sp>
        <p:nvSpPr>
          <p:cNvPr id="3" name="Subtitle 2">
            <a:extLst>
              <a:ext uri="{FF2B5EF4-FFF2-40B4-BE49-F238E27FC236}">
                <a16:creationId xmlns:a16="http://schemas.microsoft.com/office/drawing/2014/main" id="{03A2BBDD-99D6-45FF-8F32-C581856F35F2}"/>
              </a:ext>
            </a:extLst>
          </p:cNvPr>
          <p:cNvSpPr>
            <a:spLocks noGrp="1"/>
          </p:cNvSpPr>
          <p:nvPr>
            <p:ph type="subTitle" idx="1"/>
          </p:nvPr>
        </p:nvSpPr>
        <p:spPr>
          <a:xfrm>
            <a:off x="1524000" y="4838275"/>
            <a:ext cx="9144000" cy="846533"/>
          </a:xfrm>
        </p:spPr>
        <p:txBody>
          <a:bodyPr anchor="ct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pic>
        <p:nvPicPr>
          <p:cNvPr id="6" name="Picture 5" descr="Logo&#10;&#10;Description automatically generated">
            <a:extLst>
              <a:ext uri="{FF2B5EF4-FFF2-40B4-BE49-F238E27FC236}">
                <a16:creationId xmlns:a16="http://schemas.microsoft.com/office/drawing/2014/main" id="{23F0568F-4E41-44FD-9AFE-04D48639C6B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552922" y="5967262"/>
            <a:ext cx="1524708" cy="788336"/>
          </a:xfrm>
          <a:prstGeom prst="rect">
            <a:avLst/>
          </a:prstGeom>
        </p:spPr>
      </p:pic>
    </p:spTree>
    <p:extLst>
      <p:ext uri="{BB962C8B-B14F-4D97-AF65-F5344CB8AC3E}">
        <p14:creationId xmlns:p14="http://schemas.microsoft.com/office/powerpoint/2010/main" val="1725674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49220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916FF65-E16B-BA4F-9591-6B4416106527}" type="datetimeFigureOut">
              <a:rPr lang="en-US" smtClean="0"/>
              <a:t>4/25/26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2914747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3C5AB6-3BE4-420B-971E-F64017A110E4}"/>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4B43D24D-AA54-474B-A613-3E1079A1EB6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9729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F4B644-4980-485D-B263-29D4D86BDFBB}"/>
              </a:ext>
            </a:extLst>
          </p:cNvPr>
          <p:cNvSpPr>
            <a:spLocks noGrp="1"/>
          </p:cNvSpPr>
          <p:nvPr>
            <p:ph type="title"/>
          </p:nvPr>
        </p:nvSpPr>
        <p:spPr>
          <a:xfrm>
            <a:off x="5684808" y="2166726"/>
            <a:ext cx="5533245" cy="1585553"/>
          </a:xfrm>
        </p:spPr>
        <p:txBody>
          <a:bodyPr anchor="b">
            <a:normAutofit/>
          </a:bodyPr>
          <a:lstStyle>
            <a:lvl1pPr>
              <a:defRPr sz="48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4EF23A49-F7F4-46F6-BA38-A5CFF5E30A07}"/>
              </a:ext>
            </a:extLst>
          </p:cNvPr>
          <p:cNvSpPr>
            <a:spLocks noGrp="1"/>
          </p:cNvSpPr>
          <p:nvPr>
            <p:ph type="body" idx="1"/>
          </p:nvPr>
        </p:nvSpPr>
        <p:spPr>
          <a:xfrm>
            <a:off x="5684808" y="3877573"/>
            <a:ext cx="5533246"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15546470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92BCD7-9239-4597-9137-9EEAD01D17CA}"/>
              </a:ext>
            </a:extLst>
          </p:cNvPr>
          <p:cNvSpPr>
            <a:spLocks noGrp="1"/>
          </p:cNvSpPr>
          <p:nvPr>
            <p:ph type="title"/>
          </p:nvPr>
        </p:nvSpPr>
        <p:spPr/>
        <p:txBody>
          <a:bodyPr/>
          <a:lstStyle>
            <a:lvl1pPr>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E680C5EF-A139-430F-9CD0-2E41BF34E950}"/>
              </a:ext>
            </a:extLst>
          </p:cNvPr>
          <p:cNvSpPr>
            <a:spLocks noGrp="1"/>
          </p:cNvSpPr>
          <p:nvPr>
            <p:ph idx="1"/>
          </p:nvPr>
        </p:nvSpPr>
        <p:spPr>
          <a:xfrm>
            <a:off x="838203" y="1321200"/>
            <a:ext cx="10515600" cy="4862784"/>
          </a:xfrm>
        </p:spPr>
        <p:txBody>
          <a:bodyPr/>
          <a:lstStyle>
            <a:lvl1pPr marL="206370" indent="-206370">
              <a:tabLst/>
              <a:defRPr sz="2200">
                <a:solidFill>
                  <a:srgbClr val="000000"/>
                </a:solidFill>
              </a:defRPr>
            </a:lvl1pPr>
            <a:lvl2pPr marL="412740" indent="-195258">
              <a:buClr>
                <a:srgbClr val="1A334B"/>
              </a:buClr>
              <a:buFont typeface="Cambria" panose="02040503050406030204" pitchFamily="18" charset="0"/>
              <a:buChar char="⎻"/>
              <a:tabLst/>
              <a:defRPr sz="1600">
                <a:solidFill>
                  <a:srgbClr val="000000"/>
                </a:solidFill>
              </a:defRPr>
            </a:lvl2pPr>
            <a:lvl3pPr marL="603236" indent="-184146">
              <a:tabLst/>
              <a:defRPr sz="1400">
                <a:solidFill>
                  <a:srgbClr val="000000"/>
                </a:solidFill>
              </a:defRPr>
            </a:lvl3pPr>
            <a:lvl4pPr>
              <a:defRPr>
                <a:solidFill>
                  <a:srgbClr val="1A334B"/>
                </a:solidFill>
              </a:defRPr>
            </a:lvl4pPr>
            <a:lvl5pPr>
              <a:defRPr>
                <a:solidFill>
                  <a:srgbClr val="1A334B"/>
                </a:solidFill>
              </a:defRPr>
            </a:lvl5pPr>
          </a:lstStyle>
          <a:p>
            <a:pPr lvl="0"/>
            <a:r>
              <a:rPr lang="en-GB"/>
              <a:t>Click to edit Master text styles</a:t>
            </a:r>
          </a:p>
          <a:p>
            <a:pPr lvl="1"/>
            <a:r>
              <a:rPr lang="en-GB"/>
              <a:t>Second level</a:t>
            </a:r>
          </a:p>
          <a:p>
            <a:pPr lvl="2"/>
            <a:r>
              <a:rPr lang="en-GB"/>
              <a:t>Third level</a:t>
            </a:r>
          </a:p>
        </p:txBody>
      </p:sp>
      <p:sp>
        <p:nvSpPr>
          <p:cNvPr id="4" name="Text Placeholder 9">
            <a:extLst>
              <a:ext uri="{FF2B5EF4-FFF2-40B4-BE49-F238E27FC236}">
                <a16:creationId xmlns:a16="http://schemas.microsoft.com/office/drawing/2014/main" id="{18998AF4-CE05-4208-BE71-743984D7D5BD}"/>
              </a:ext>
            </a:extLst>
          </p:cNvPr>
          <p:cNvSpPr>
            <a:spLocks noGrp="1"/>
          </p:cNvSpPr>
          <p:nvPr>
            <p:ph type="body" sz="quarter" idx="10"/>
          </p:nvPr>
        </p:nvSpPr>
        <p:spPr>
          <a:xfrm>
            <a:off x="252001" y="6240544"/>
            <a:ext cx="11701188" cy="497813"/>
          </a:xfrm>
        </p:spPr>
        <p:txBody>
          <a:bodyPr anchor="b" anchorCtr="0">
            <a:normAutofit/>
          </a:bodyPr>
          <a:lstStyle>
            <a:lvl1pPr marL="0" indent="0">
              <a:buNone/>
              <a:defRPr sz="800">
                <a:solidFill>
                  <a:srgbClr val="000000"/>
                </a:solidFill>
              </a:defRPr>
            </a:lvl1pPr>
            <a:lvl2pPr marL="457189" indent="0">
              <a:buNone/>
              <a:defRPr/>
            </a:lvl2pPr>
          </a:lstStyle>
          <a:p>
            <a:pPr lvl="0"/>
            <a:r>
              <a:rPr lang="en-GB"/>
              <a:t>Click to edit Master text styles</a:t>
            </a:r>
          </a:p>
        </p:txBody>
      </p:sp>
    </p:spTree>
    <p:extLst>
      <p:ext uri="{BB962C8B-B14F-4D97-AF65-F5344CB8AC3E}">
        <p14:creationId xmlns:p14="http://schemas.microsoft.com/office/powerpoint/2010/main" val="22597028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C0D172-6A8C-492D-BC6D-B247EFEB2324}"/>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047B8A2F-18DA-49FF-BDDF-FB5BEC8AEA7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endParaRPr lang="en-GB"/>
          </a:p>
        </p:txBody>
      </p:sp>
      <p:sp>
        <p:nvSpPr>
          <p:cNvPr id="4" name="Content Placeholder 3">
            <a:extLst>
              <a:ext uri="{FF2B5EF4-FFF2-40B4-BE49-F238E27FC236}">
                <a16:creationId xmlns:a16="http://schemas.microsoft.com/office/drawing/2014/main" id="{F55225B6-EC8B-45A0-AC18-2B996CA8F12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0426328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DBB866-7602-4FB0-9907-243EA1D14FBD}"/>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564CD372-C7F1-4887-9ADB-3D7D5AF8B9C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1AA5F1A-700F-4F8D-8D39-11401803CA6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p:txBody>
      </p:sp>
      <p:sp>
        <p:nvSpPr>
          <p:cNvPr id="5" name="Text Placeholder 4">
            <a:extLst>
              <a:ext uri="{FF2B5EF4-FFF2-40B4-BE49-F238E27FC236}">
                <a16:creationId xmlns:a16="http://schemas.microsoft.com/office/drawing/2014/main" id="{05EC0F04-032B-45EA-9950-65688DB5088B}"/>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4617D39-6660-48F3-9199-01B3044E82B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2293605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92BCD7-9239-4597-9137-9EEAD01D17CA}"/>
              </a:ext>
            </a:extLst>
          </p:cNvPr>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33979996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0F3882-1D97-45C5-A55B-10144D25100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959B27C0-621F-4FC8-B48E-C848021E06D8}"/>
              </a:ext>
            </a:extLst>
          </p:cNvPr>
          <p:cNvSpPr>
            <a:spLocks noGrp="1"/>
          </p:cNvSpPr>
          <p:nvPr>
            <p:ph idx="1"/>
          </p:nvPr>
        </p:nvSpPr>
        <p:spPr>
          <a:xfrm>
            <a:off x="5183188" y="987425"/>
            <a:ext cx="6172200" cy="4873625"/>
          </a:xfrm>
        </p:spPr>
        <p:txBody>
          <a:bodyPr>
            <a:normAutofit/>
          </a:bodyPr>
          <a:lstStyle>
            <a:lvl1pPr>
              <a:defRPr sz="2400"/>
            </a:lvl1pPr>
            <a:lvl2pPr>
              <a:defRPr sz="2000"/>
            </a:lvl2pPr>
            <a:lvl3pPr>
              <a:defRPr sz="1800"/>
            </a:lvl3pPr>
            <a:lvl4pPr>
              <a:defRPr sz="16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endParaRPr lang="en-GB"/>
          </a:p>
        </p:txBody>
      </p:sp>
      <p:sp>
        <p:nvSpPr>
          <p:cNvPr id="4" name="Text Placeholder 3">
            <a:extLst>
              <a:ext uri="{FF2B5EF4-FFF2-40B4-BE49-F238E27FC236}">
                <a16:creationId xmlns:a16="http://schemas.microsoft.com/office/drawing/2014/main" id="{4C2C275C-B627-40AF-A7AD-08B50CDD8D9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39255400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F2531B-66F9-4FF2-9BA4-96A9ADAF177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5F7638B3-CE30-4238-9B6E-61AEFED9F65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5BBCF459-C476-4166-8DE4-413F159AA61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26045576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3687B8-B92B-499B-B7C5-9764FA8A2267}"/>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5F9CF1C9-6C06-4016-A914-99621DF33CDB}"/>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5911246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7BEA024-5851-43C1-B581-DD60459D9F55}"/>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B00835EF-B149-4B0D-BCEE-8D3423814AC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210481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000"/>
            </a:lvl1pPr>
          </a:lstStyle>
          <a:p>
            <a:r>
              <a:rPr lang="en-US" dirty="0"/>
              <a:t>Click to edit Master title style</a:t>
            </a:r>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9584439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916FF65-E16B-BA4F-9591-6B4416106527}" type="datetimeFigureOut">
              <a:rPr lang="en-US" smtClean="0"/>
              <a:t>4/25/26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4332480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2D2F9-B7F7-5943-A8A9-49A30EED9DC2}"/>
              </a:ext>
            </a:extLst>
          </p:cNvPr>
          <p:cNvSpPr>
            <a:spLocks noGrp="1"/>
          </p:cNvSpPr>
          <p:nvPr>
            <p:ph type="title"/>
          </p:nvPr>
        </p:nvSpPr>
        <p:spPr>
          <a:xfrm>
            <a:off x="324090" y="99017"/>
            <a:ext cx="11045743" cy="723178"/>
          </a:xfrm>
          <a:prstGeom prst="rect">
            <a:avLst/>
          </a:prstGeom>
        </p:spPr>
        <p:txBody>
          <a:bodyPr wrap="square" lIns="0" tIns="0" rIns="0" bIns="0" anchor="b" anchorCtr="0">
            <a:noAutofit/>
          </a:bodyPr>
          <a:lstStyle>
            <a:lvl1pPr>
              <a:defRPr sz="2800" b="0" i="0">
                <a:solidFill>
                  <a:schemeClr val="accent1"/>
                </a:solidFill>
                <a:latin typeface="Arial" panose="020B0604020202020204" pitchFamily="34" charset="0"/>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23A13C06-7B85-8E46-A808-7BCEBA4D10C5}"/>
              </a:ext>
            </a:extLst>
          </p:cNvPr>
          <p:cNvSpPr>
            <a:spLocks noGrp="1"/>
          </p:cNvSpPr>
          <p:nvPr>
            <p:ph idx="1"/>
          </p:nvPr>
        </p:nvSpPr>
        <p:spPr>
          <a:xfrm>
            <a:off x="324090" y="1122749"/>
            <a:ext cx="11377915" cy="4989183"/>
          </a:xfrm>
          <a:prstGeom prst="rect">
            <a:avLst/>
          </a:prstGeom>
        </p:spPr>
        <p:txBody>
          <a:bodyPr wrap="square" lIns="0" tIns="0" rIns="0" bIns="0"/>
          <a:lstStyle>
            <a:lvl1pPr marL="357188" indent="-357188">
              <a:spcBef>
                <a:spcPts val="0"/>
              </a:spcBef>
              <a:spcAft>
                <a:spcPts val="600"/>
              </a:spcAft>
              <a:buClr>
                <a:schemeClr val="accent1"/>
              </a:buClr>
              <a:buFont typeface="System Font Regular"/>
              <a:buChar char="–"/>
              <a:tabLst/>
              <a:defRPr b="0" i="0">
                <a:solidFill>
                  <a:schemeClr val="tx2">
                    <a:lumMod val="75000"/>
                    <a:lumOff val="25000"/>
                  </a:schemeClr>
                </a:solidFill>
                <a:latin typeface="Arial" panose="020B0604020202020204" pitchFamily="34" charset="0"/>
              </a:defRPr>
            </a:lvl1pPr>
            <a:lvl2pPr marL="541338" indent="-330200">
              <a:spcBef>
                <a:spcPts val="0"/>
              </a:spcBef>
              <a:spcAft>
                <a:spcPts val="800"/>
              </a:spcAft>
              <a:buClr>
                <a:schemeClr val="accent1"/>
              </a:buClr>
              <a:buFont typeface="System Font Regular"/>
              <a:buChar char="–"/>
              <a:tabLst/>
              <a:defRPr b="0" i="0">
                <a:solidFill>
                  <a:schemeClr val="tx2">
                    <a:lumMod val="75000"/>
                    <a:lumOff val="25000"/>
                  </a:schemeClr>
                </a:solidFill>
                <a:latin typeface="Arial" panose="020B0604020202020204" pitchFamily="34" charset="0"/>
              </a:defRPr>
            </a:lvl2pPr>
            <a:lvl3pPr marL="714375" indent="-304800">
              <a:spcBef>
                <a:spcPts val="0"/>
              </a:spcBef>
              <a:spcAft>
                <a:spcPts val="800"/>
              </a:spcAft>
              <a:buClr>
                <a:schemeClr val="accent1"/>
              </a:buClr>
              <a:buFont typeface="System Font Regular"/>
              <a:buChar char="–"/>
              <a:tabLst/>
              <a:defRPr b="0" i="0">
                <a:solidFill>
                  <a:schemeClr val="tx2">
                    <a:lumMod val="75000"/>
                    <a:lumOff val="25000"/>
                  </a:schemeClr>
                </a:solidFill>
                <a:latin typeface="Arial" panose="020B0604020202020204" pitchFamily="34" charset="0"/>
              </a:defRPr>
            </a:lvl3pPr>
            <a:lvl4pPr>
              <a:buClr>
                <a:srgbClr val="8E3972"/>
              </a:buClr>
              <a:defRPr>
                <a:solidFill>
                  <a:schemeClr val="tx1">
                    <a:lumMod val="65000"/>
                    <a:lumOff val="35000"/>
                  </a:schemeClr>
                </a:solidFill>
                <a:latin typeface="Trebuchet MS" panose="020B0703020202090204" pitchFamily="34" charset="0"/>
              </a:defRPr>
            </a:lvl4pPr>
            <a:lvl5pPr>
              <a:buClr>
                <a:srgbClr val="8E3972"/>
              </a:buClr>
              <a:defRPr>
                <a:solidFill>
                  <a:schemeClr val="tx1">
                    <a:lumMod val="65000"/>
                    <a:lumOff val="35000"/>
                  </a:schemeClr>
                </a:solidFill>
                <a:latin typeface="Trebuchet MS" panose="020B0703020202090204" pitchFamily="34" charset="0"/>
              </a:defRPr>
            </a:lvl5pPr>
          </a:lstStyle>
          <a:p>
            <a:pPr lvl="0"/>
            <a:r>
              <a:rPr lang="en-GB"/>
              <a:t>Click to edit Master text styles</a:t>
            </a:r>
          </a:p>
          <a:p>
            <a:pPr lvl="1"/>
            <a:r>
              <a:rPr lang="en-GB"/>
              <a:t>Second level</a:t>
            </a:r>
          </a:p>
          <a:p>
            <a:pPr lvl="2"/>
            <a:r>
              <a:rPr lang="en-GB"/>
              <a:t>Third level</a:t>
            </a:r>
          </a:p>
        </p:txBody>
      </p:sp>
      <p:sp>
        <p:nvSpPr>
          <p:cNvPr id="5" name="Text Placeholder 4">
            <a:extLst>
              <a:ext uri="{FF2B5EF4-FFF2-40B4-BE49-F238E27FC236}">
                <a16:creationId xmlns:a16="http://schemas.microsoft.com/office/drawing/2014/main" id="{D6B343C8-5D92-D648-BE0C-2BC01C565448}"/>
              </a:ext>
            </a:extLst>
          </p:cNvPr>
          <p:cNvSpPr>
            <a:spLocks noGrp="1"/>
          </p:cNvSpPr>
          <p:nvPr>
            <p:ph type="body" sz="quarter" idx="10"/>
          </p:nvPr>
        </p:nvSpPr>
        <p:spPr>
          <a:xfrm>
            <a:off x="335996" y="6311900"/>
            <a:ext cx="11366009" cy="419100"/>
          </a:xfrm>
          <a:prstGeom prst="rect">
            <a:avLst/>
          </a:prstGeom>
        </p:spPr>
        <p:txBody>
          <a:bodyPr lIns="0" tIns="0" rIns="0" bIns="0" anchor="b" anchorCtr="0">
            <a:noAutofit/>
          </a:bodyPr>
          <a:lstStyle>
            <a:lvl1pPr marL="0" indent="0">
              <a:buNone/>
              <a:defRPr sz="800"/>
            </a:lvl1pPr>
            <a:lvl2pPr marL="457200" indent="0">
              <a:buNone/>
              <a:defRPr/>
            </a:lvl2pPr>
          </a:lstStyle>
          <a:p>
            <a:pPr lvl="0"/>
            <a:r>
              <a:rPr lang="en-GB"/>
              <a:t>Click to edit Master text styles</a:t>
            </a:r>
          </a:p>
        </p:txBody>
      </p:sp>
      <p:cxnSp>
        <p:nvCxnSpPr>
          <p:cNvPr id="10" name="Straight Connector 9">
            <a:extLst>
              <a:ext uri="{FF2B5EF4-FFF2-40B4-BE49-F238E27FC236}">
                <a16:creationId xmlns:a16="http://schemas.microsoft.com/office/drawing/2014/main" id="{E8978A74-796D-B040-9D93-89CE49399111}"/>
              </a:ext>
            </a:extLst>
          </p:cNvPr>
          <p:cNvCxnSpPr>
            <a:cxnSpLocks/>
          </p:cNvCxnSpPr>
          <p:nvPr userDrawn="1"/>
        </p:nvCxnSpPr>
        <p:spPr>
          <a:xfrm>
            <a:off x="335996" y="907669"/>
            <a:ext cx="11045744" cy="0"/>
          </a:xfrm>
          <a:prstGeom prst="line">
            <a:avLst/>
          </a:prstGeom>
          <a:ln w="6350"/>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A5EDFB3C-4167-584E-BE5F-CDF7ECA98E2A}"/>
              </a:ext>
            </a:extLst>
          </p:cNvPr>
          <p:cNvPicPr>
            <a:picLocks noChangeAspect="1"/>
          </p:cNvPicPr>
          <p:nvPr userDrawn="1"/>
        </p:nvPicPr>
        <p:blipFill rotWithShape="1">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b="6238"/>
          <a:stretch/>
        </p:blipFill>
        <p:spPr>
          <a:xfrm>
            <a:off x="11290326" y="87628"/>
            <a:ext cx="901673" cy="822581"/>
          </a:xfrm>
          <a:prstGeom prst="rect">
            <a:avLst/>
          </a:prstGeom>
        </p:spPr>
      </p:pic>
    </p:spTree>
    <p:extLst>
      <p:ext uri="{BB962C8B-B14F-4D97-AF65-F5344CB8AC3E}">
        <p14:creationId xmlns:p14="http://schemas.microsoft.com/office/powerpoint/2010/main" val="34497567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3DA437DC-F8C4-4149-9F68-D3E0E66B65AC}"/>
              </a:ext>
            </a:extLst>
          </p:cNvPr>
          <p:cNvSpPr>
            <a:spLocks noGrp="1"/>
          </p:cNvSpPr>
          <p:nvPr>
            <p:ph type="title"/>
          </p:nvPr>
        </p:nvSpPr>
        <p:spPr>
          <a:xfrm>
            <a:off x="396000" y="108000"/>
            <a:ext cx="11484000" cy="986499"/>
          </a:xfrm>
        </p:spPr>
        <p:txBody>
          <a:bodyPr wrap="square" lIns="0" tIns="0" rIns="0" bIns="0" anchor="b" anchorCtr="0">
            <a:normAutofit/>
          </a:bodyPr>
          <a:lstStyle>
            <a:lvl1pPr>
              <a:defRPr sz="3600" b="1">
                <a:solidFill>
                  <a:srgbClr val="8E3972"/>
                </a:solidFill>
                <a:latin typeface="Trebuchet MS" panose="020B0703020202090204" pitchFamily="34" charset="0"/>
              </a:defRPr>
            </a:lvl1pPr>
          </a:lstStyle>
          <a:p>
            <a:r>
              <a:rPr lang="en-GB" dirty="0"/>
              <a:t>Click to edit Master title style</a:t>
            </a:r>
            <a:endParaRPr lang="en-US" dirty="0"/>
          </a:p>
        </p:txBody>
      </p:sp>
      <p:sp>
        <p:nvSpPr>
          <p:cNvPr id="6" name="Content Placeholder 2">
            <a:extLst>
              <a:ext uri="{FF2B5EF4-FFF2-40B4-BE49-F238E27FC236}">
                <a16:creationId xmlns:a16="http://schemas.microsoft.com/office/drawing/2014/main" id="{E1047CE7-86E7-4A87-8CCB-493B3F48A39B}"/>
              </a:ext>
            </a:extLst>
          </p:cNvPr>
          <p:cNvSpPr>
            <a:spLocks noGrp="1"/>
          </p:cNvSpPr>
          <p:nvPr>
            <p:ph idx="1"/>
          </p:nvPr>
        </p:nvSpPr>
        <p:spPr>
          <a:xfrm>
            <a:off x="396000" y="1332000"/>
            <a:ext cx="11484000" cy="4623208"/>
          </a:xfrm>
        </p:spPr>
        <p:txBody>
          <a:bodyPr wrap="square" lIns="0" tIns="0" rIns="0" bIns="0"/>
          <a:lstStyle>
            <a:lvl1pPr marL="185738" indent="-185738">
              <a:spcBef>
                <a:spcPts val="0"/>
              </a:spcBef>
              <a:spcAft>
                <a:spcPts val="600"/>
              </a:spcAft>
              <a:buClr>
                <a:srgbClr val="8E3972"/>
              </a:buClr>
              <a:tabLst/>
              <a:defRPr sz="2400">
                <a:solidFill>
                  <a:schemeClr val="tx1">
                    <a:lumMod val="65000"/>
                    <a:lumOff val="35000"/>
                  </a:schemeClr>
                </a:solidFill>
                <a:latin typeface="Trebuchet MS" panose="020B0703020202090204" pitchFamily="34" charset="0"/>
              </a:defRPr>
            </a:lvl1pPr>
            <a:lvl2pPr marL="385763" indent="-174625">
              <a:spcBef>
                <a:spcPts val="0"/>
              </a:spcBef>
              <a:spcAft>
                <a:spcPts val="800"/>
              </a:spcAft>
              <a:buClr>
                <a:srgbClr val="8E3972"/>
              </a:buClr>
              <a:tabLst/>
              <a:defRPr sz="2000">
                <a:solidFill>
                  <a:schemeClr val="tx1">
                    <a:lumMod val="65000"/>
                    <a:lumOff val="35000"/>
                  </a:schemeClr>
                </a:solidFill>
                <a:latin typeface="Trebuchet MS" panose="020B0703020202090204" pitchFamily="34" charset="0"/>
              </a:defRPr>
            </a:lvl2pPr>
            <a:lvl3pPr marL="609600" indent="-200025">
              <a:spcBef>
                <a:spcPts val="0"/>
              </a:spcBef>
              <a:spcAft>
                <a:spcPts val="800"/>
              </a:spcAft>
              <a:buClr>
                <a:srgbClr val="8E3972"/>
              </a:buClr>
              <a:tabLst/>
              <a:defRPr sz="1800">
                <a:solidFill>
                  <a:schemeClr val="tx1">
                    <a:lumMod val="65000"/>
                    <a:lumOff val="35000"/>
                  </a:schemeClr>
                </a:solidFill>
                <a:latin typeface="Trebuchet MS" panose="020B0703020202090204" pitchFamily="34" charset="0"/>
              </a:defRPr>
            </a:lvl3pPr>
            <a:lvl4pPr>
              <a:buClr>
                <a:srgbClr val="8E3972"/>
              </a:buClr>
              <a:defRPr>
                <a:solidFill>
                  <a:schemeClr val="tx1">
                    <a:lumMod val="65000"/>
                    <a:lumOff val="35000"/>
                  </a:schemeClr>
                </a:solidFill>
                <a:latin typeface="Trebuchet MS" panose="020B0703020202090204" pitchFamily="34" charset="0"/>
              </a:defRPr>
            </a:lvl4pPr>
            <a:lvl5pPr>
              <a:buClr>
                <a:srgbClr val="8E3972"/>
              </a:buClr>
              <a:defRPr>
                <a:solidFill>
                  <a:schemeClr val="tx1">
                    <a:lumMod val="65000"/>
                    <a:lumOff val="35000"/>
                  </a:schemeClr>
                </a:solidFill>
                <a:latin typeface="Trebuchet MS" panose="020B0703020202090204" pitchFamily="34" charset="0"/>
              </a:defRPr>
            </a:lvl5pPr>
          </a:lstStyle>
          <a:p>
            <a:pPr lvl="0"/>
            <a:r>
              <a:rPr lang="en-GB"/>
              <a:t>Click to edit Master text styles</a:t>
            </a:r>
          </a:p>
          <a:p>
            <a:pPr lvl="1"/>
            <a:r>
              <a:rPr lang="en-GB"/>
              <a:t>Second level</a:t>
            </a:r>
          </a:p>
          <a:p>
            <a:pPr lvl="2"/>
            <a:r>
              <a:rPr lang="en-GB"/>
              <a:t>Third level</a:t>
            </a:r>
          </a:p>
        </p:txBody>
      </p:sp>
      <p:sp>
        <p:nvSpPr>
          <p:cNvPr id="9" name="Text Placeholder 4">
            <a:extLst>
              <a:ext uri="{FF2B5EF4-FFF2-40B4-BE49-F238E27FC236}">
                <a16:creationId xmlns:a16="http://schemas.microsoft.com/office/drawing/2014/main" id="{0F9462D2-C0A9-4A6D-9874-AC9E29557368}"/>
              </a:ext>
            </a:extLst>
          </p:cNvPr>
          <p:cNvSpPr>
            <a:spLocks noGrp="1"/>
          </p:cNvSpPr>
          <p:nvPr>
            <p:ph type="body" sz="quarter" idx="10"/>
          </p:nvPr>
        </p:nvSpPr>
        <p:spPr>
          <a:xfrm>
            <a:off x="396000" y="6156100"/>
            <a:ext cx="10332101" cy="516349"/>
          </a:xfrm>
        </p:spPr>
        <p:txBody>
          <a:bodyPr wrap="square" lIns="0" tIns="0" rIns="0" bIns="0" anchor="b" anchorCtr="0">
            <a:normAutofit/>
          </a:bodyPr>
          <a:lstStyle>
            <a:lvl1pPr marL="0" indent="0">
              <a:buNone/>
              <a:defRPr sz="1000"/>
            </a:lvl1pPr>
            <a:lvl2pPr marL="457200" indent="0">
              <a:buNone/>
              <a:defRPr/>
            </a:lvl2pPr>
          </a:lstStyle>
          <a:p>
            <a:pPr lvl="0"/>
            <a:r>
              <a:rPr lang="en-GB"/>
              <a:t>Click to edit Master text styles</a:t>
            </a:r>
            <a:endParaRPr lang="en-US"/>
          </a:p>
        </p:txBody>
      </p:sp>
    </p:spTree>
    <p:extLst>
      <p:ext uri="{BB962C8B-B14F-4D97-AF65-F5344CB8AC3E}">
        <p14:creationId xmlns:p14="http://schemas.microsoft.com/office/powerpoint/2010/main" val="1403504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userDrawn="1">
  <p:cSld name="Two Content ">
    <p:spTree>
      <p:nvGrpSpPr>
        <p:cNvPr id="1" name=""/>
        <p:cNvGrpSpPr/>
        <p:nvPr/>
      </p:nvGrpSpPr>
      <p:grpSpPr>
        <a:xfrm>
          <a:off x="0" y="0"/>
          <a:ext cx="0" cy="0"/>
          <a:chOff x="0" y="0"/>
          <a:chExt cx="0" cy="0"/>
        </a:xfrm>
      </p:grpSpPr>
      <p:sp>
        <p:nvSpPr>
          <p:cNvPr id="3" name="Content Placeholder 2"/>
          <p:cNvSpPr>
            <a:spLocks noGrp="1"/>
          </p:cNvSpPr>
          <p:nvPr>
            <p:ph idx="1"/>
          </p:nvPr>
        </p:nvSpPr>
        <p:spPr bwMode="gray">
          <a:xfrm>
            <a:off x="448172" y="2368296"/>
            <a:ext cx="5487829" cy="3383280"/>
          </a:xfrm>
        </p:spPr>
        <p:txBody>
          <a:bodyPr/>
          <a:lstStyle>
            <a:lvl1pPr marL="173034" indent="-173034">
              <a:spcBef>
                <a:spcPts val="1000"/>
              </a:spcBef>
              <a:defRPr sz="1600"/>
            </a:lvl1pPr>
            <a:lvl2pPr marL="347654" indent="-119060">
              <a:spcBef>
                <a:spcPts val="500"/>
              </a:spcBef>
              <a:defRPr sz="1400"/>
            </a:lvl2pPr>
            <a:lvl3pPr marL="512750" indent="-107948">
              <a:spcBef>
                <a:spcPts val="200"/>
              </a:spcBef>
              <a:defRPr sz="1200"/>
            </a:lvl3pPr>
            <a:lvl4pPr marL="685783" indent="-109536">
              <a:spcBef>
                <a:spcPts val="200"/>
              </a:spcBef>
              <a:defRPr sz="1100"/>
            </a:lvl4pPr>
            <a:lvl5pPr marL="858817" indent="-117472">
              <a:spcBef>
                <a:spcPts val="200"/>
              </a:spcBef>
              <a:defRPr sz="105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
          <p:cNvSpPr>
            <a:spLocks noGrp="1"/>
          </p:cNvSpPr>
          <p:nvPr>
            <p:ph type="body" sz="quarter" idx="16" hasCustomPrompt="1"/>
          </p:nvPr>
        </p:nvSpPr>
        <p:spPr bwMode="gray">
          <a:xfrm>
            <a:off x="448172" y="5806440"/>
            <a:ext cx="11295781" cy="347472"/>
          </a:xfrm>
        </p:spPr>
        <p:txBody>
          <a:bodyPr lIns="0" tIns="0" rIns="0" bIns="0" anchor="b"/>
          <a:lstStyle>
            <a:lvl1pPr marL="228594" indent="-228594" algn="l" defTabSz="914377" rtl="0" eaLnBrk="1" latinLnBrk="0" hangingPunct="1">
              <a:lnSpc>
                <a:spcPct val="85000"/>
              </a:lnSpc>
              <a:spcBef>
                <a:spcPts val="200"/>
              </a:spcBef>
              <a:buClr>
                <a:schemeClr val="accent2"/>
              </a:buClr>
              <a:buSzPct val="85000"/>
              <a:buFont typeface="Arial" pitchFamily="34" charset="0"/>
              <a:buNone/>
              <a:tabLst>
                <a:tab pos="174621" algn="r"/>
                <a:tab pos="228594" algn="l"/>
              </a:tabLst>
              <a:defRPr lang="en-US" sz="800" kern="1200" dirty="0">
                <a:solidFill>
                  <a:srgbClr val="A1AAB1"/>
                </a:solidFill>
                <a:latin typeface="+mn-lt"/>
                <a:ea typeface="+mn-ea"/>
                <a:cs typeface="Arial" pitchFamily="34" charset="0"/>
              </a:defRPr>
            </a:lvl1pPr>
          </a:lstStyle>
          <a:p>
            <a:pPr lvl="0"/>
            <a:r>
              <a:rPr lang="en-US"/>
              <a:t>Click to edit source</a:t>
            </a:r>
          </a:p>
        </p:txBody>
      </p:sp>
      <p:sp>
        <p:nvSpPr>
          <p:cNvPr id="13" name="Text Placeholder 9"/>
          <p:cNvSpPr>
            <a:spLocks noGrp="1"/>
          </p:cNvSpPr>
          <p:nvPr>
            <p:ph type="body" sz="quarter" idx="15" hasCustomPrompt="1"/>
          </p:nvPr>
        </p:nvSpPr>
        <p:spPr bwMode="gray">
          <a:xfrm>
            <a:off x="448172" y="1307593"/>
            <a:ext cx="11295781" cy="396947"/>
          </a:xfrm>
          <a:prstGeom prst="rect">
            <a:avLst/>
          </a:prstGeom>
          <a:noFill/>
        </p:spPr>
        <p:txBody>
          <a:bodyPr wrap="square" lIns="0" rIns="0" rtlCol="0">
            <a:noAutofit/>
          </a:bodyPr>
          <a:lstStyle>
            <a:lvl1pPr marL="0" indent="0" algn="l" rtl="0" fontAlgn="base">
              <a:lnSpc>
                <a:spcPct val="85000"/>
              </a:lnSpc>
              <a:spcBef>
                <a:spcPct val="0"/>
              </a:spcBef>
              <a:spcAft>
                <a:spcPct val="0"/>
              </a:spcAft>
              <a:buNone/>
              <a:defRPr lang="en-US" sz="2000" b="0" kern="1200" smtClean="0">
                <a:solidFill>
                  <a:schemeClr val="tx1">
                    <a:lumMod val="50000"/>
                    <a:lumOff val="50000"/>
                  </a:schemeClr>
                </a:solidFill>
                <a:latin typeface="+mj-lt"/>
                <a:ea typeface="+mn-ea"/>
                <a:cs typeface="+mn-cs"/>
              </a:defRPr>
            </a:lvl1pPr>
            <a:lvl2pPr algn="l" rtl="0" fontAlgn="base">
              <a:lnSpc>
                <a:spcPct val="90000"/>
              </a:lnSpc>
              <a:spcBef>
                <a:spcPct val="0"/>
              </a:spcBef>
              <a:spcAft>
                <a:spcPct val="0"/>
              </a:spcAft>
              <a:defRPr lang="en-US" sz="2200" b="1" kern="1200" smtClean="0">
                <a:solidFill>
                  <a:schemeClr val="tx1"/>
                </a:solidFill>
                <a:latin typeface="Arial Narrow" pitchFamily="34" charset="0"/>
                <a:ea typeface="+mn-ea"/>
                <a:cs typeface="+mn-cs"/>
              </a:defRPr>
            </a:lvl2pPr>
            <a:lvl3pPr algn="l" rtl="0" fontAlgn="base">
              <a:lnSpc>
                <a:spcPct val="90000"/>
              </a:lnSpc>
              <a:spcBef>
                <a:spcPct val="0"/>
              </a:spcBef>
              <a:spcAft>
                <a:spcPct val="0"/>
              </a:spcAft>
              <a:defRPr lang="en-US" sz="2200" b="1" kern="1200" smtClean="0">
                <a:solidFill>
                  <a:schemeClr val="tx1"/>
                </a:solidFill>
                <a:latin typeface="Arial Narrow" pitchFamily="34" charset="0"/>
                <a:ea typeface="+mn-ea"/>
                <a:cs typeface="+mn-cs"/>
              </a:defRPr>
            </a:lvl3pPr>
            <a:lvl4pPr algn="l" rtl="0" fontAlgn="base">
              <a:lnSpc>
                <a:spcPct val="90000"/>
              </a:lnSpc>
              <a:spcBef>
                <a:spcPct val="0"/>
              </a:spcBef>
              <a:spcAft>
                <a:spcPct val="0"/>
              </a:spcAft>
              <a:defRPr lang="en-US" sz="2200" b="1" kern="1200" smtClean="0">
                <a:solidFill>
                  <a:schemeClr val="tx1"/>
                </a:solidFill>
                <a:latin typeface="Arial Narrow" pitchFamily="34" charset="0"/>
                <a:ea typeface="+mn-ea"/>
                <a:cs typeface="+mn-cs"/>
              </a:defRPr>
            </a:lvl4pPr>
            <a:lvl5pPr algn="l" rtl="0" fontAlgn="base">
              <a:lnSpc>
                <a:spcPct val="90000"/>
              </a:lnSpc>
              <a:spcBef>
                <a:spcPct val="0"/>
              </a:spcBef>
              <a:spcAft>
                <a:spcPct val="0"/>
              </a:spcAft>
              <a:defRPr lang="en-US" sz="2200" b="1" kern="1200" dirty="0" smtClean="0">
                <a:solidFill>
                  <a:schemeClr val="tx1"/>
                </a:solidFill>
                <a:latin typeface="Arial Narrow" pitchFamily="34" charset="0"/>
                <a:ea typeface="+mn-ea"/>
                <a:cs typeface="+mn-cs"/>
              </a:defRPr>
            </a:lvl5pPr>
          </a:lstStyle>
          <a:p>
            <a:pPr lvl="0"/>
            <a:r>
              <a:rPr lang="en-US"/>
              <a:t>Click to edit subtitle</a:t>
            </a:r>
          </a:p>
        </p:txBody>
      </p:sp>
      <p:sp>
        <p:nvSpPr>
          <p:cNvPr id="2" name="Title 1"/>
          <p:cNvSpPr>
            <a:spLocks noGrp="1"/>
          </p:cNvSpPr>
          <p:nvPr>
            <p:ph type="title"/>
          </p:nvPr>
        </p:nvSpPr>
        <p:spPr bwMode="gray"/>
        <p:txBody>
          <a:bodyPr/>
          <a:lstStyle/>
          <a:p>
            <a:r>
              <a:rPr lang="en-US"/>
              <a:t>Click to edit Master title style</a:t>
            </a:r>
          </a:p>
        </p:txBody>
      </p:sp>
      <p:sp>
        <p:nvSpPr>
          <p:cNvPr id="5" name="Text Placeholder 4">
            <a:extLst>
              <a:ext uri="{FF2B5EF4-FFF2-40B4-BE49-F238E27FC236}">
                <a16:creationId xmlns:a16="http://schemas.microsoft.com/office/drawing/2014/main" id="{4D6BC15F-9414-4FEE-B69B-9BD23E3FE336}"/>
              </a:ext>
            </a:extLst>
          </p:cNvPr>
          <p:cNvSpPr>
            <a:spLocks noGrp="1"/>
          </p:cNvSpPr>
          <p:nvPr>
            <p:ph type="body" sz="quarter" idx="17"/>
          </p:nvPr>
        </p:nvSpPr>
        <p:spPr bwMode="gray">
          <a:xfrm>
            <a:off x="448172" y="1801368"/>
            <a:ext cx="5487829" cy="521208"/>
          </a:xfrm>
          <a:solidFill>
            <a:schemeClr val="bg1"/>
          </a:solidFill>
          <a:effectLst>
            <a:outerShdw dist="12700" dir="16200000" rotWithShape="0">
              <a:schemeClr val="bg1">
                <a:lumMod val="75000"/>
              </a:schemeClr>
            </a:outerShdw>
          </a:effectLst>
        </p:spPr>
        <p:txBody>
          <a:bodyPr lIns="0" tIns="91440" rIns="0"/>
          <a:lstStyle>
            <a:lvl1pPr>
              <a:spcBef>
                <a:spcPts val="0"/>
              </a:spcBef>
              <a:buNone/>
              <a:defRPr sz="1800" b="1">
                <a:solidFill>
                  <a:schemeClr val="accent1"/>
                </a:solidFill>
              </a:defRPr>
            </a:lvl1pPr>
          </a:lstStyle>
          <a:p>
            <a:pPr lvl="0"/>
            <a:r>
              <a:rPr lang="en-US"/>
              <a:t>Click to edit Master text styles</a:t>
            </a:r>
          </a:p>
        </p:txBody>
      </p:sp>
      <p:sp>
        <p:nvSpPr>
          <p:cNvPr id="10" name="Content Placeholder 2">
            <a:extLst>
              <a:ext uri="{FF2B5EF4-FFF2-40B4-BE49-F238E27FC236}">
                <a16:creationId xmlns:a16="http://schemas.microsoft.com/office/drawing/2014/main" id="{8567B850-9BA5-436D-90B5-3B94C065572F}"/>
              </a:ext>
            </a:extLst>
          </p:cNvPr>
          <p:cNvSpPr>
            <a:spLocks noGrp="1"/>
          </p:cNvSpPr>
          <p:nvPr>
            <p:ph idx="18"/>
          </p:nvPr>
        </p:nvSpPr>
        <p:spPr bwMode="gray">
          <a:xfrm>
            <a:off x="6264588" y="2368296"/>
            <a:ext cx="5487829" cy="3383280"/>
          </a:xfrm>
        </p:spPr>
        <p:txBody>
          <a:bodyPr/>
          <a:lstStyle>
            <a:lvl1pPr marL="173034" indent="-173034">
              <a:spcBef>
                <a:spcPts val="1000"/>
              </a:spcBef>
              <a:defRPr sz="1600"/>
            </a:lvl1pPr>
            <a:lvl2pPr marL="347654" indent="-119060">
              <a:spcBef>
                <a:spcPts val="500"/>
              </a:spcBef>
              <a:defRPr sz="1400"/>
            </a:lvl2pPr>
            <a:lvl3pPr marL="512750" indent="-107948">
              <a:spcBef>
                <a:spcPts val="200"/>
              </a:spcBef>
              <a:defRPr sz="1200"/>
            </a:lvl3pPr>
            <a:lvl4pPr marL="685783" indent="-109536">
              <a:spcBef>
                <a:spcPts val="200"/>
              </a:spcBef>
              <a:defRPr sz="1100"/>
            </a:lvl4pPr>
            <a:lvl5pPr marL="858817" indent="-117472">
              <a:spcBef>
                <a:spcPts val="200"/>
              </a:spcBef>
              <a:defRPr sz="105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4">
            <a:extLst>
              <a:ext uri="{FF2B5EF4-FFF2-40B4-BE49-F238E27FC236}">
                <a16:creationId xmlns:a16="http://schemas.microsoft.com/office/drawing/2014/main" id="{930AED57-71AA-40F0-8FED-14CBC67B5225}"/>
              </a:ext>
            </a:extLst>
          </p:cNvPr>
          <p:cNvSpPr>
            <a:spLocks noGrp="1"/>
          </p:cNvSpPr>
          <p:nvPr>
            <p:ph type="body" sz="quarter" idx="19"/>
          </p:nvPr>
        </p:nvSpPr>
        <p:spPr bwMode="gray">
          <a:xfrm>
            <a:off x="6264588" y="1801368"/>
            <a:ext cx="5487829" cy="521208"/>
          </a:xfrm>
          <a:solidFill>
            <a:schemeClr val="bg1"/>
          </a:solidFill>
          <a:effectLst>
            <a:outerShdw dist="12700" dir="16200000" rotWithShape="0">
              <a:schemeClr val="bg1">
                <a:lumMod val="75000"/>
              </a:schemeClr>
            </a:outerShdw>
          </a:effectLst>
        </p:spPr>
        <p:txBody>
          <a:bodyPr lIns="0" tIns="91440" rIns="0"/>
          <a:lstStyle>
            <a:lvl1pPr>
              <a:spcBef>
                <a:spcPts val="0"/>
              </a:spcBef>
              <a:buNone/>
              <a:defRPr sz="1800" b="1">
                <a:solidFill>
                  <a:schemeClr val="accent1"/>
                </a:solidFill>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12290392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B198A3-1A4F-4436-B933-EC0F49595C1E}"/>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5C0702A1-6E50-4C0E-8D16-D5A7F9C82761}"/>
              </a:ext>
            </a:extLst>
          </p:cNvPr>
          <p:cNvSpPr>
            <a:spLocks noGrp="1"/>
          </p:cNvSpPr>
          <p:nvPr>
            <p:ph idx="1"/>
          </p:nvPr>
        </p:nvSpPr>
        <p:spPr>
          <a:xfrm>
            <a:off x="444616" y="1295400"/>
            <a:ext cx="11295782" cy="4602798"/>
          </a:xfrm>
        </p:spPr>
        <p:txBody>
          <a:bodyPr/>
          <a:lstStyle/>
          <a:p>
            <a:pPr lvl="0"/>
            <a:r>
              <a:rPr lang="en-US"/>
              <a:t>Edit Master text styles</a:t>
            </a:r>
          </a:p>
          <a:p>
            <a:pPr lvl="1"/>
            <a:r>
              <a:rPr lang="en-US"/>
              <a:t>Second level</a:t>
            </a:r>
          </a:p>
          <a:p>
            <a:pPr lvl="2"/>
            <a:r>
              <a:rPr lang="en-US"/>
              <a:t>Third level</a:t>
            </a:r>
          </a:p>
        </p:txBody>
      </p:sp>
      <p:sp>
        <p:nvSpPr>
          <p:cNvPr id="4" name="Text Placeholder 2">
            <a:extLst>
              <a:ext uri="{FF2B5EF4-FFF2-40B4-BE49-F238E27FC236}">
                <a16:creationId xmlns:a16="http://schemas.microsoft.com/office/drawing/2014/main" id="{339C3BF8-8733-42CF-8C6A-57CAE6D4E0DA}"/>
              </a:ext>
            </a:extLst>
          </p:cNvPr>
          <p:cNvSpPr>
            <a:spLocks noGrp="1"/>
          </p:cNvSpPr>
          <p:nvPr>
            <p:ph type="body" sz="quarter" idx="16" hasCustomPrompt="1"/>
          </p:nvPr>
        </p:nvSpPr>
        <p:spPr>
          <a:xfrm>
            <a:off x="448173" y="5808616"/>
            <a:ext cx="11293397" cy="350412"/>
          </a:xfrm>
        </p:spPr>
        <p:txBody>
          <a:bodyPr tIns="0" bIns="45720" anchor="b"/>
          <a:lstStyle>
            <a:lvl1pPr marL="0" indent="0" algn="l" defTabSz="914400" rtl="0" eaLnBrk="1" latinLnBrk="0" hangingPunct="1">
              <a:lnSpc>
                <a:spcPct val="95000"/>
              </a:lnSpc>
              <a:spcBef>
                <a:spcPts val="0"/>
              </a:spcBef>
              <a:buClr>
                <a:schemeClr val="accent2"/>
              </a:buClr>
              <a:buSzPct val="85000"/>
              <a:buFont typeface="Arial" pitchFamily="34" charset="0"/>
              <a:buNone/>
              <a:tabLst>
                <a:tab pos="174625" algn="r"/>
                <a:tab pos="228600" algn="l"/>
              </a:tabLst>
              <a:defRPr lang="en-US" sz="900" kern="1200" dirty="0">
                <a:solidFill>
                  <a:schemeClr val="tx1"/>
                </a:solidFill>
                <a:latin typeface="+mn-lt"/>
                <a:ea typeface="+mn-ea"/>
                <a:cs typeface="Arial" pitchFamily="34" charset="0"/>
              </a:defRPr>
            </a:lvl1pPr>
          </a:lstStyle>
          <a:p>
            <a:pPr lvl="0"/>
            <a:r>
              <a:rPr lang="en-US"/>
              <a:t>Click to edit source</a:t>
            </a:r>
          </a:p>
        </p:txBody>
      </p:sp>
    </p:spTree>
    <p:extLst>
      <p:ext uri="{BB962C8B-B14F-4D97-AF65-F5344CB8AC3E}">
        <p14:creationId xmlns:p14="http://schemas.microsoft.com/office/powerpoint/2010/main" val="35222512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CA302C-588A-4CB5-A072-FC372ED87B83}"/>
              </a:ext>
            </a:extLst>
          </p:cNvPr>
          <p:cNvSpPr>
            <a:spLocks noGrp="1"/>
          </p:cNvSpPr>
          <p:nvPr>
            <p:ph type="title"/>
          </p:nvPr>
        </p:nvSpPr>
        <p:spPr/>
        <p:txBody>
          <a:bodyPr/>
          <a:lstStyle/>
          <a:p>
            <a:r>
              <a:rPr lang="en-US"/>
              <a:t>Click to edit Master title style</a:t>
            </a:r>
          </a:p>
        </p:txBody>
      </p:sp>
      <p:sp>
        <p:nvSpPr>
          <p:cNvPr id="7" name="Slide Number Placeholder 5">
            <a:extLst>
              <a:ext uri="{FF2B5EF4-FFF2-40B4-BE49-F238E27FC236}">
                <a16:creationId xmlns:a16="http://schemas.microsoft.com/office/drawing/2014/main" id="{4F323881-199F-4022-AA90-F9E3144D763B}"/>
              </a:ext>
            </a:extLst>
          </p:cNvPr>
          <p:cNvSpPr txBox="1">
            <a:spLocks/>
          </p:cNvSpPr>
          <p:nvPr userDrawn="1"/>
        </p:nvSpPr>
        <p:spPr bwMode="gray">
          <a:xfrm>
            <a:off x="11463339" y="6303597"/>
            <a:ext cx="276297" cy="335383"/>
          </a:xfrm>
          <a:prstGeom prst="rect">
            <a:avLst/>
          </a:prstGeom>
        </p:spPr>
        <p:txBody>
          <a:bodyPr wrap="square" lIns="0" tIns="0" rIns="0" bIns="0" anchor="b" anchorCtr="0"/>
          <a:lstStyle>
            <a:defPPr>
              <a:defRPr lang="en-US"/>
            </a:defPPr>
            <a:lvl1pPr marL="0" algn="r" defTabSz="914400" rtl="0" eaLnBrk="1" fontAlgn="base" latinLnBrk="0" hangingPunct="1">
              <a:lnSpc>
                <a:spcPct val="90000"/>
              </a:lnSpc>
              <a:spcBef>
                <a:spcPct val="0"/>
              </a:spcBef>
              <a:spcAft>
                <a:spcPct val="0"/>
              </a:spcAft>
              <a:defRPr lang="en-US" sz="900" b="0" kern="1200" smtClean="0">
                <a:solidFill>
                  <a:schemeClr val="tx1">
                    <a:lumMod val="75000"/>
                    <a:lumOff val="25000"/>
                  </a:schemeClr>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C0926A-889A-463A-A5EA-682F15689EEF}" type="slidenum">
              <a:rPr lang="en-US" sz="800" smtClean="0">
                <a:solidFill>
                  <a:srgbClr val="A1AAB1"/>
                </a:solidFill>
                <a:latin typeface="+mn-lt"/>
              </a:rPr>
              <a:pPr/>
              <a:t>‹#›</a:t>
            </a:fld>
            <a:endParaRPr lang="en-US" sz="800">
              <a:solidFill>
                <a:srgbClr val="A1AAB1"/>
              </a:solidFill>
              <a:latin typeface="+mn-lt"/>
            </a:endParaRPr>
          </a:p>
        </p:txBody>
      </p:sp>
      <p:sp>
        <p:nvSpPr>
          <p:cNvPr id="6" name="Text Placeholder 4">
            <a:extLst>
              <a:ext uri="{FF2B5EF4-FFF2-40B4-BE49-F238E27FC236}">
                <a16:creationId xmlns:a16="http://schemas.microsoft.com/office/drawing/2014/main" id="{DA7FDC5E-B093-4A5D-9C8F-B5AB3605B68C}"/>
              </a:ext>
            </a:extLst>
          </p:cNvPr>
          <p:cNvSpPr>
            <a:spLocks noGrp="1"/>
          </p:cNvSpPr>
          <p:nvPr>
            <p:ph type="body" sz="quarter" idx="12"/>
          </p:nvPr>
        </p:nvSpPr>
        <p:spPr>
          <a:xfrm>
            <a:off x="446400" y="5734050"/>
            <a:ext cx="11267196" cy="361950"/>
          </a:xfrm>
        </p:spPr>
        <p:txBody>
          <a:bodyPr anchor="b">
            <a:noAutofit/>
          </a:bodyPr>
          <a:lstStyle>
            <a:lvl1pPr>
              <a:lnSpc>
                <a:spcPct val="85000"/>
              </a:lnSpc>
              <a:spcBef>
                <a:spcPts val="200"/>
              </a:spcBef>
              <a:defRPr sz="800" b="0">
                <a:solidFill>
                  <a:srgbClr val="A1AAB1"/>
                </a:solidFill>
              </a:defRPr>
            </a:lvl1pPr>
            <a:lvl2pPr marL="0" indent="0">
              <a:buNone/>
              <a:defRPr sz="1867"/>
            </a:lvl2pPr>
            <a:lvl3pPr marL="190495" indent="0">
              <a:buNone/>
              <a:defRPr sz="1600"/>
            </a:lvl3pPr>
            <a:lvl4pPr marL="478355" indent="0">
              <a:buNone/>
              <a:defRPr sz="1467"/>
            </a:lvl4pPr>
          </a:lstStyle>
          <a:p>
            <a:pPr lvl="0"/>
            <a:r>
              <a:rPr lang="en-US"/>
              <a:t>Click to edit Master text styles</a:t>
            </a:r>
          </a:p>
        </p:txBody>
      </p:sp>
      <p:sp>
        <p:nvSpPr>
          <p:cNvPr id="9" name="Text Placeholder 4">
            <a:extLst>
              <a:ext uri="{FF2B5EF4-FFF2-40B4-BE49-F238E27FC236}">
                <a16:creationId xmlns:a16="http://schemas.microsoft.com/office/drawing/2014/main" id="{D746BCE4-149A-4516-AB5B-9D964173C406}"/>
              </a:ext>
            </a:extLst>
          </p:cNvPr>
          <p:cNvSpPr>
            <a:spLocks noGrp="1"/>
          </p:cNvSpPr>
          <p:nvPr>
            <p:ph type="body" sz="quarter" idx="14"/>
          </p:nvPr>
        </p:nvSpPr>
        <p:spPr>
          <a:xfrm>
            <a:off x="446400" y="936000"/>
            <a:ext cx="11267196" cy="306100"/>
          </a:xfrm>
        </p:spPr>
        <p:txBody>
          <a:bodyPr>
            <a:noAutofit/>
          </a:bodyPr>
          <a:lstStyle>
            <a:lvl1pPr>
              <a:defRPr sz="2000" b="0">
                <a:solidFill>
                  <a:schemeClr val="tx1">
                    <a:lumMod val="50000"/>
                    <a:lumOff val="50000"/>
                  </a:schemeClr>
                </a:solidFill>
              </a:defRPr>
            </a:lvl1pPr>
            <a:lvl2pPr>
              <a:defRPr sz="1867"/>
            </a:lvl2pPr>
            <a:lvl3pPr>
              <a:defRPr sz="1600"/>
            </a:lvl3pPr>
            <a:lvl4pPr>
              <a:defRPr sz="1467"/>
            </a:lvl4pPr>
          </a:lstStyle>
          <a:p>
            <a:pPr lvl="0"/>
            <a:r>
              <a:rPr lang="en-US"/>
              <a:t>Click to edit Master text styles</a:t>
            </a:r>
          </a:p>
        </p:txBody>
      </p:sp>
      <p:sp>
        <p:nvSpPr>
          <p:cNvPr id="8" name="Text Placeholder 3">
            <a:extLst>
              <a:ext uri="{FF2B5EF4-FFF2-40B4-BE49-F238E27FC236}">
                <a16:creationId xmlns:a16="http://schemas.microsoft.com/office/drawing/2014/main" id="{C0C2CEB2-2262-4BF1-9293-3C7E50FFEAF4}"/>
              </a:ext>
            </a:extLst>
          </p:cNvPr>
          <p:cNvSpPr txBox="1">
            <a:spLocks/>
          </p:cNvSpPr>
          <p:nvPr userDrawn="1"/>
        </p:nvSpPr>
        <p:spPr>
          <a:xfrm>
            <a:off x="4478495" y="6462927"/>
            <a:ext cx="4792005" cy="139282"/>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800"/>
              <a:t>PFIZER CONFIDENTIAL. FOR INTERNAL USE ONLY.  NOT FOR DISTRIBUTION</a:t>
            </a:r>
          </a:p>
        </p:txBody>
      </p:sp>
    </p:spTree>
    <p:extLst>
      <p:ext uri="{BB962C8B-B14F-4D97-AF65-F5344CB8AC3E}">
        <p14:creationId xmlns:p14="http://schemas.microsoft.com/office/powerpoint/2010/main" val="940955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094">
          <p15:clr>
            <a:srgbClr val="FBAE40"/>
          </p15:clr>
        </p15:guide>
        <p15:guide id="2" orient="horz" pos="3680">
          <p15:clr>
            <a:srgbClr val="FBAE4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Clinical Data">
    <p:spTree>
      <p:nvGrpSpPr>
        <p:cNvPr id="1" name=""/>
        <p:cNvGrpSpPr/>
        <p:nvPr/>
      </p:nvGrpSpPr>
      <p:grpSpPr>
        <a:xfrm>
          <a:off x="0" y="0"/>
          <a:ext cx="0" cy="0"/>
          <a:chOff x="0" y="0"/>
          <a:chExt cx="0" cy="0"/>
        </a:xfrm>
      </p:grpSpPr>
      <p:sp>
        <p:nvSpPr>
          <p:cNvPr id="46" name="Text Placeholder 8"/>
          <p:cNvSpPr>
            <a:spLocks noGrp="1"/>
          </p:cNvSpPr>
          <p:nvPr>
            <p:ph type="body" sz="quarter" idx="14" hasCustomPrompt="1"/>
          </p:nvPr>
        </p:nvSpPr>
        <p:spPr>
          <a:xfrm>
            <a:off x="6592828" y="6074867"/>
            <a:ext cx="5143500" cy="123111"/>
          </a:xfrm>
        </p:spPr>
        <p:txBody>
          <a:bodyPr lIns="0" tIns="0" rIns="0" bIns="0" anchor="b">
            <a:spAutoFit/>
          </a:bodyPr>
          <a:lstStyle>
            <a:lvl1pPr marL="0" indent="0" algn="r">
              <a:lnSpc>
                <a:spcPct val="100000"/>
              </a:lnSpc>
              <a:spcAft>
                <a:spcPts val="0"/>
              </a:spcAft>
              <a:buNone/>
              <a:defRPr sz="800">
                <a:solidFill>
                  <a:schemeClr val="bg2">
                    <a:lumMod val="10000"/>
                  </a:schemeClr>
                </a:solidFill>
              </a:defRPr>
            </a:lvl1pPr>
          </a:lstStyle>
          <a:p>
            <a:pPr lvl="0"/>
            <a:r>
              <a:rPr lang="en-US"/>
              <a:t>Click to insert reference</a:t>
            </a:r>
          </a:p>
        </p:txBody>
      </p:sp>
      <p:sp>
        <p:nvSpPr>
          <p:cNvPr id="47" name="Text Placeholder 8"/>
          <p:cNvSpPr>
            <a:spLocks noGrp="1"/>
          </p:cNvSpPr>
          <p:nvPr>
            <p:ph type="body" sz="quarter" idx="15"/>
          </p:nvPr>
        </p:nvSpPr>
        <p:spPr>
          <a:xfrm>
            <a:off x="1016472" y="6074867"/>
            <a:ext cx="4699273" cy="123111"/>
          </a:xfrm>
        </p:spPr>
        <p:txBody>
          <a:bodyPr wrap="square" lIns="0" tIns="0" rIns="0" bIns="0" anchor="b">
            <a:spAutoFit/>
          </a:bodyPr>
          <a:lstStyle>
            <a:lvl1pPr marL="0" indent="0" algn="l">
              <a:lnSpc>
                <a:spcPct val="100000"/>
              </a:lnSpc>
              <a:spcAft>
                <a:spcPts val="0"/>
              </a:spcAft>
              <a:buNone/>
              <a:defRPr sz="800">
                <a:solidFill>
                  <a:schemeClr val="bg2">
                    <a:lumMod val="10000"/>
                  </a:schemeClr>
                </a:solidFill>
              </a:defRPr>
            </a:lvl1pPr>
          </a:lstStyle>
          <a:p>
            <a:pPr lvl="0"/>
            <a:endParaRPr lang="en-US"/>
          </a:p>
        </p:txBody>
      </p:sp>
      <p:sp>
        <p:nvSpPr>
          <p:cNvPr id="16" name="Title Placeholder 1">
            <a:extLst>
              <a:ext uri="{FF2B5EF4-FFF2-40B4-BE49-F238E27FC236}">
                <a16:creationId xmlns:a16="http://schemas.microsoft.com/office/drawing/2014/main" id="{4E1F61C1-D14C-432D-8AB3-EF174A4A615B}"/>
              </a:ext>
            </a:extLst>
          </p:cNvPr>
          <p:cNvSpPr>
            <a:spLocks noGrp="1"/>
          </p:cNvSpPr>
          <p:nvPr>
            <p:ph type="title"/>
          </p:nvPr>
        </p:nvSpPr>
        <p:spPr>
          <a:xfrm>
            <a:off x="1016472" y="533400"/>
            <a:ext cx="10719856" cy="685375"/>
          </a:xfrm>
          <a:prstGeom prst="rect">
            <a:avLst/>
          </a:prstGeom>
        </p:spPr>
        <p:txBody>
          <a:bodyPr vert="horz" lIns="0" tIns="0" rIns="0" bIns="0" rtlCol="0" anchor="t" anchorCtr="0">
            <a:noAutofit/>
          </a:bodyPr>
          <a:lstStyle/>
          <a:p>
            <a:r>
              <a:rPr lang="en-US"/>
              <a:t>Click to edit Master title style</a:t>
            </a:r>
          </a:p>
        </p:txBody>
      </p:sp>
    </p:spTree>
    <p:extLst>
      <p:ext uri="{BB962C8B-B14F-4D97-AF65-F5344CB8AC3E}">
        <p14:creationId xmlns:p14="http://schemas.microsoft.com/office/powerpoint/2010/main" val="24794526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CF26E39-2412-4ACE-8A9E-69973F0B842B}"/>
              </a:ext>
            </a:extLst>
          </p:cNvPr>
          <p:cNvSpPr>
            <a:spLocks noGrp="1"/>
          </p:cNvSpPr>
          <p:nvPr>
            <p:ph type="title"/>
          </p:nvPr>
        </p:nvSpPr>
        <p:spPr bwMode="gray"/>
        <p:txBody>
          <a:bodyPr/>
          <a:lstStyle/>
          <a:p>
            <a:r>
              <a:rPr lang="de-DE"/>
              <a:t>Titelmasterformat durch Klicken bearbeiten</a:t>
            </a:r>
          </a:p>
        </p:txBody>
      </p:sp>
      <p:sp>
        <p:nvSpPr>
          <p:cNvPr id="4" name="Fußzeilenplatzhalter 3">
            <a:extLst>
              <a:ext uri="{FF2B5EF4-FFF2-40B4-BE49-F238E27FC236}">
                <a16:creationId xmlns:a16="http://schemas.microsoft.com/office/drawing/2014/main" id="{B13B0368-721B-46BE-B536-5F060B7D7838}"/>
              </a:ext>
            </a:extLst>
          </p:cNvPr>
          <p:cNvSpPr>
            <a:spLocks noGrp="1"/>
          </p:cNvSpPr>
          <p:nvPr>
            <p:ph type="ftr" sz="quarter" idx="11"/>
          </p:nvPr>
        </p:nvSpPr>
        <p:spPr bwMode="gray"/>
        <p:txBody>
          <a:bodyPr/>
          <a:lstStyle/>
          <a:p>
            <a:r>
              <a:rPr lang="de-DE"/>
              <a:t>Titel | Abteilung/Institut | Datum</a:t>
            </a:r>
          </a:p>
        </p:txBody>
      </p:sp>
      <p:sp>
        <p:nvSpPr>
          <p:cNvPr id="5" name="Foliennummernplatzhalter 4">
            <a:extLst>
              <a:ext uri="{FF2B5EF4-FFF2-40B4-BE49-F238E27FC236}">
                <a16:creationId xmlns:a16="http://schemas.microsoft.com/office/drawing/2014/main" id="{C57B24DB-66D3-4CC2-918A-F9BD00CA065F}"/>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6" name="Textplatzhalter 7">
            <a:extLst>
              <a:ext uri="{FF2B5EF4-FFF2-40B4-BE49-F238E27FC236}">
                <a16:creationId xmlns:a16="http://schemas.microsoft.com/office/drawing/2014/main" id="{F63ACECD-7201-4706-9BCF-0DA28138EB04}"/>
              </a:ext>
            </a:extLst>
          </p:cNvPr>
          <p:cNvSpPr>
            <a:spLocks noGrp="1"/>
          </p:cNvSpPr>
          <p:nvPr>
            <p:ph type="body" sz="quarter" idx="13" hasCustomPrompt="1"/>
          </p:nvPr>
        </p:nvSpPr>
        <p:spPr bwMode="gray">
          <a:xfrm>
            <a:off x="874713" y="1046988"/>
            <a:ext cx="1722692" cy="368302"/>
          </a:xfrm>
          <a:solidFill>
            <a:schemeClr val="accent4"/>
          </a:solidFill>
        </p:spPr>
        <p:txBody>
          <a:bodyPr wrap="none" lIns="108000" tIns="18000" rIns="72000" bIns="18000">
            <a:spAutoFit/>
          </a:bodyPr>
          <a:lstStyle>
            <a:lvl1pPr marL="0" indent="0">
              <a:lnSpc>
                <a:spcPct val="100000"/>
              </a:lnSpc>
              <a:spcAft>
                <a:spcPts val="0"/>
              </a:spcAft>
              <a:buNone/>
              <a:defRPr sz="2157" b="1">
                <a:solidFill>
                  <a:schemeClr val="bg1"/>
                </a:solidFill>
              </a:defRPr>
            </a:lvl1pPr>
            <a:lvl2pPr marL="165237" indent="0">
              <a:buNone/>
              <a:defRPr/>
            </a:lvl2pPr>
          </a:lstStyle>
          <a:p>
            <a:pPr lvl="0"/>
            <a:r>
              <a:rPr lang="de-DE" dirty="0"/>
              <a:t>zweite Zeile</a:t>
            </a:r>
          </a:p>
        </p:txBody>
      </p:sp>
    </p:spTree>
    <p:extLst>
      <p:ext uri="{BB962C8B-B14F-4D97-AF65-F5344CB8AC3E}">
        <p14:creationId xmlns:p14="http://schemas.microsoft.com/office/powerpoint/2010/main" val="40254670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cSld name="Standard Slide">
    <p:spTree>
      <p:nvGrpSpPr>
        <p:cNvPr id="1" name=""/>
        <p:cNvGrpSpPr/>
        <p:nvPr/>
      </p:nvGrpSpPr>
      <p:grpSpPr>
        <a:xfrm>
          <a:off x="0" y="0"/>
          <a:ext cx="0" cy="0"/>
          <a:chOff x="0" y="0"/>
          <a:chExt cx="0" cy="0"/>
        </a:xfrm>
      </p:grpSpPr>
      <p:sp>
        <p:nvSpPr>
          <p:cNvPr id="10" name="Text Placeholder 17">
            <a:extLst>
              <a:ext uri="{FF2B5EF4-FFF2-40B4-BE49-F238E27FC236}">
                <a16:creationId xmlns:a16="http://schemas.microsoft.com/office/drawing/2014/main" id="{56FBAC50-0E6A-F444-BC5A-1C3D878B1B39}"/>
              </a:ext>
            </a:extLst>
          </p:cNvPr>
          <p:cNvSpPr>
            <a:spLocks noGrp="1"/>
          </p:cNvSpPr>
          <p:nvPr>
            <p:ph idx="1"/>
          </p:nvPr>
        </p:nvSpPr>
        <p:spPr>
          <a:xfrm>
            <a:off x="609600" y="1658298"/>
            <a:ext cx="10515600" cy="4323404"/>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extBox 1">
            <a:extLst>
              <a:ext uri="{FF2B5EF4-FFF2-40B4-BE49-F238E27FC236}">
                <a16:creationId xmlns:a16="http://schemas.microsoft.com/office/drawing/2014/main" id="{74EC3810-B220-0E43-90BE-1EED7A66762D}"/>
              </a:ext>
            </a:extLst>
          </p:cNvPr>
          <p:cNvSpPr txBox="1"/>
          <p:nvPr/>
        </p:nvSpPr>
        <p:spPr>
          <a:xfrm>
            <a:off x="643467" y="6417733"/>
            <a:ext cx="0" cy="0"/>
          </a:xfrm>
          <a:prstGeom prst="rect">
            <a:avLst/>
          </a:prstGeom>
        </p:spPr>
        <p:txBody>
          <a:bodyPr vert="horz" wrap="none" lIns="121920" tIns="60960" rIns="121920" bIns="60960" rtlCol="0">
            <a:noAutofit/>
          </a:bodyPr>
          <a:lstStyle/>
          <a:p>
            <a:pPr marL="0" indent="0" algn="l">
              <a:spcBef>
                <a:spcPts val="0"/>
              </a:spcBef>
              <a:buFont typeface="Arial"/>
              <a:buNone/>
            </a:pPr>
            <a:endParaRPr lang="en-US" sz="3200" b="1" dirty="0">
              <a:solidFill>
                <a:srgbClr val="001641"/>
              </a:solidFill>
              <a:latin typeface="Arial" panose="020B0604020202020204" pitchFamily="34" charset="0"/>
              <a:cs typeface="Arial" panose="020B0604020202020204" pitchFamily="34" charset="0"/>
            </a:endParaRPr>
          </a:p>
        </p:txBody>
      </p:sp>
      <p:sp>
        <p:nvSpPr>
          <p:cNvPr id="3" name="Title 2">
            <a:extLst>
              <a:ext uri="{FF2B5EF4-FFF2-40B4-BE49-F238E27FC236}">
                <a16:creationId xmlns:a16="http://schemas.microsoft.com/office/drawing/2014/main" id="{94B88050-5855-754D-B6D1-27F5E829201E}"/>
              </a:ext>
            </a:extLst>
          </p:cNvPr>
          <p:cNvSpPr>
            <a:spLocks noGrp="1"/>
          </p:cNvSpPr>
          <p:nvPr>
            <p:ph type="title"/>
          </p:nvPr>
        </p:nvSpPr>
        <p:spPr>
          <a:xfrm>
            <a:off x="609600" y="331157"/>
            <a:ext cx="10972800" cy="1082439"/>
          </a:xfrm>
          <a:prstGeom prst="rect">
            <a:avLst/>
          </a:prstGeom>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6"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8" y="6295496"/>
            <a:ext cx="4520557" cy="243840"/>
          </a:xfrm>
          <a:prstGeom prst="rect">
            <a:avLst/>
          </a:prstGeom>
        </p:spPr>
        <p:txBody>
          <a:bodyPr wrap="none" lIns="0" anchor="ctr"/>
          <a:lstStyle>
            <a:lvl1pPr>
              <a:defRPr lang="en-US" sz="1000" smtClean="0">
                <a:solidFill>
                  <a:srgbClr val="113468"/>
                </a:solidFill>
                <a:latin typeface="Arial" panose="020B0604020202020204" pitchFamily="34" charset="0"/>
              </a:defRPr>
            </a:lvl1pPr>
          </a:lstStyle>
          <a:p>
            <a:pPr defTabSz="685783">
              <a:defRPr/>
            </a:pPr>
            <a:r>
              <a:rPr lang="en-US"/>
              <a:t>@ErikaHamilton9</a:t>
            </a:r>
            <a:endParaRPr lang="en-US" dirty="0"/>
          </a:p>
        </p:txBody>
      </p:sp>
    </p:spTree>
    <p:extLst>
      <p:ext uri="{BB962C8B-B14F-4D97-AF65-F5344CB8AC3E}">
        <p14:creationId xmlns:p14="http://schemas.microsoft.com/office/powerpoint/2010/main" val="34232231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327441"/>
            <a:ext cx="10792178" cy="920998"/>
          </a:xfrm>
        </p:spPr>
        <p:txBody>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699911" y="1365814"/>
            <a:ext cx="10746920" cy="4583574"/>
          </a:xfrm>
        </p:spPr>
        <p:txBody>
          <a:bodyPr>
            <a:noAutofit/>
          </a:bodyPr>
          <a:lstStyle>
            <a:lvl1pPr marL="320400" indent="-320400">
              <a:defRPr/>
            </a:lvl1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5">
            <a:extLst>
              <a:ext uri="{FF2B5EF4-FFF2-40B4-BE49-F238E27FC236}">
                <a16:creationId xmlns:a16="http://schemas.microsoft.com/office/drawing/2014/main" id="{AA05E7F9-8454-DD4F-BDAC-3D5705533B91}"/>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chemeClr val="accent4"/>
                </a:solidFill>
              </a:defRPr>
            </a:lvl1pPr>
          </a:lstStyle>
          <a:p>
            <a:fld id="{2DB2551F-0F36-184F-87EE-E0604C929E46}" type="slidenum">
              <a:rPr lang="en-US" smtClean="0"/>
              <a:pPr/>
              <a:t>‹#›</a:t>
            </a:fld>
            <a:endParaRPr lang="en-US" dirty="0"/>
          </a:p>
        </p:txBody>
      </p:sp>
      <p:sp>
        <p:nvSpPr>
          <p:cNvPr id="5" name="Text Placeholder 4">
            <a:extLst>
              <a:ext uri="{FF2B5EF4-FFF2-40B4-BE49-F238E27FC236}">
                <a16:creationId xmlns:a16="http://schemas.microsoft.com/office/drawing/2014/main" id="{33CBFE31-F981-4B47-ABF8-4E35F06D07FB}"/>
              </a:ext>
            </a:extLst>
          </p:cNvPr>
          <p:cNvSpPr>
            <a:spLocks noGrp="1"/>
          </p:cNvSpPr>
          <p:nvPr>
            <p:ph type="body" sz="quarter" idx="10"/>
          </p:nvPr>
        </p:nvSpPr>
        <p:spPr>
          <a:xfrm>
            <a:off x="699911" y="6149087"/>
            <a:ext cx="6923402" cy="598841"/>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46778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D77122F-97EF-3DB3-C3DF-9C49AC40B870}"/>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1"/>
            <a:ext cx="10972800" cy="4525963"/>
          </a:xfrm>
          <a:prstGeom prst="rect">
            <a:avLst/>
          </a:prstGeom>
        </p:spPr>
        <p:txBody>
          <a:bodyPr/>
          <a:lstStyle>
            <a:lvl1pPr marL="457189" indent="-457189">
              <a:lnSpc>
                <a:spcPct val="100000"/>
              </a:lnSpc>
              <a:spcBef>
                <a:spcPts val="1200"/>
              </a:spcBef>
              <a:buClr>
                <a:srgbClr val="4DAF46"/>
              </a:buClr>
              <a:buFont typeface="Wingdings" pitchFamily="2" charset="2"/>
              <a:buChar char="§"/>
              <a:defRPr sz="2933">
                <a:latin typeface="Arial" panose="020B0604020202020204" pitchFamily="34" charset="0"/>
                <a:cs typeface="Arial" panose="020B0604020202020204" pitchFamily="34" charset="0"/>
              </a:defRPr>
            </a:lvl1pPr>
            <a:lvl2pPr marL="990575" indent="-380990">
              <a:lnSpc>
                <a:spcPct val="100000"/>
              </a:lnSpc>
              <a:spcBef>
                <a:spcPts val="1200"/>
              </a:spcBef>
              <a:buClr>
                <a:srgbClr val="4DAF46"/>
              </a:buClr>
              <a:buFont typeface="Arial" panose="020B0604020202020204" pitchFamily="34" charset="0"/>
              <a:buChar char="•"/>
              <a:defRPr sz="2667">
                <a:latin typeface="Arial" panose="020B0604020202020204" pitchFamily="34" charset="0"/>
                <a:cs typeface="Arial" panose="020B0604020202020204" pitchFamily="34" charset="0"/>
              </a:defRPr>
            </a:lvl2pPr>
            <a:lvl3pPr marL="1676358" indent="-457189">
              <a:lnSpc>
                <a:spcPct val="100000"/>
              </a:lnSpc>
              <a:spcBef>
                <a:spcPts val="1200"/>
              </a:spcBef>
              <a:buClr>
                <a:srgbClr val="4DAF46"/>
              </a:buClr>
              <a:buFont typeface="Wingdings" pitchFamily="2" charset="2"/>
              <a:buChar char="q"/>
              <a:defRPr sz="2400">
                <a:latin typeface="Arial" panose="020B0604020202020204" pitchFamily="34" charset="0"/>
                <a:cs typeface="Arial" panose="020B0604020202020204" pitchFamily="34" charset="0"/>
              </a:defRPr>
            </a:lvl3pPr>
            <a:lvl4pPr marL="2133547" indent="-304792">
              <a:lnSpc>
                <a:spcPct val="100000"/>
              </a:lnSpc>
              <a:spcBef>
                <a:spcPts val="1200"/>
              </a:spcBef>
              <a:buClr>
                <a:srgbClr val="4DAF46"/>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743131" indent="-304792">
              <a:lnSpc>
                <a:spcPct val="100000"/>
              </a:lnSpc>
              <a:spcBef>
                <a:spcPts val="1200"/>
              </a:spcBef>
              <a:buClr>
                <a:srgbClr val="4DAF46"/>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0" y="55312"/>
            <a:ext cx="7737296" cy="949648"/>
          </a:xfrm>
          <a:prstGeom prst="rect">
            <a:avLst/>
          </a:prstGeom>
        </p:spPr>
        <p:txBody>
          <a:bodyPr anchor="b"/>
          <a:lstStyle>
            <a:lvl1pPr algn="l">
              <a:defRPr sz="3467">
                <a:latin typeface="Arial" panose="020B0604020202020204" pitchFamily="34" charset="0"/>
                <a:cs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20910409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916FF65-E16B-BA4F-9591-6B4416106527}" type="datetimeFigureOut">
              <a:rPr lang="en-US" smtClean="0"/>
              <a:t>4/25/26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40431716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EA3207-2B25-F2A4-E707-AE7E158878D2}"/>
              </a:ext>
            </a:extLst>
          </p:cNvPr>
          <p:cNvSpPr>
            <a:spLocks noGrp="1"/>
          </p:cNvSpPr>
          <p:nvPr>
            <p:ph type="title"/>
          </p:nvPr>
        </p:nvSpPr>
        <p:spPr>
          <a:xfrm>
            <a:off x="826479" y="258183"/>
            <a:ext cx="10515600" cy="1067379"/>
          </a:xfrm>
        </p:spPr>
        <p:txBody>
          <a:bodyPr>
            <a:normAutofit/>
          </a:bodyPr>
          <a:lstStyle>
            <a:lvl1pPr>
              <a:defRPr sz="3200">
                <a:solidFill>
                  <a:srgbClr val="04255B"/>
                </a:solidFill>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0A705873-BF63-0771-AADE-5F6398968258}"/>
              </a:ext>
            </a:extLst>
          </p:cNvPr>
          <p:cNvSpPr>
            <a:spLocks noGrp="1"/>
          </p:cNvSpPr>
          <p:nvPr>
            <p:ph idx="1"/>
          </p:nvPr>
        </p:nvSpPr>
        <p:spPr>
          <a:xfrm>
            <a:off x="826479" y="1825625"/>
            <a:ext cx="10515600" cy="4351338"/>
          </a:xfrm>
        </p:spPr>
        <p:txBody>
          <a:bodyPr>
            <a:normAutofit/>
          </a:bodyPr>
          <a:lstStyle>
            <a:lvl1pPr>
              <a:defRPr sz="1800">
                <a:solidFill>
                  <a:srgbClr val="04255B"/>
                </a:solidFill>
              </a:defRPr>
            </a:lvl1pPr>
            <a:lvl2pPr>
              <a:defRPr sz="1600">
                <a:solidFill>
                  <a:srgbClr val="04255B"/>
                </a:solidFill>
              </a:defRPr>
            </a:lvl2pPr>
            <a:lvl3pPr>
              <a:defRPr sz="1400">
                <a:solidFill>
                  <a:srgbClr val="04255B"/>
                </a:solidFill>
              </a:defRPr>
            </a:lvl3pPr>
            <a:lvl4pPr>
              <a:defRPr sz="1200">
                <a:solidFill>
                  <a:srgbClr val="04255B"/>
                </a:solidFill>
              </a:defRPr>
            </a:lvl4pPr>
            <a:lvl5pPr>
              <a:defRPr sz="1200">
                <a:solidFill>
                  <a:srgbClr val="04255B"/>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8" name="Text Placeholder 7">
            <a:extLst>
              <a:ext uri="{FF2B5EF4-FFF2-40B4-BE49-F238E27FC236}">
                <a16:creationId xmlns:a16="http://schemas.microsoft.com/office/drawing/2014/main" id="{2F1143AC-90D8-5265-C98C-7C407E71676E}"/>
              </a:ext>
            </a:extLst>
          </p:cNvPr>
          <p:cNvSpPr>
            <a:spLocks noGrp="1"/>
          </p:cNvSpPr>
          <p:nvPr>
            <p:ph type="body" sz="quarter" idx="10" hasCustomPrompt="1"/>
          </p:nvPr>
        </p:nvSpPr>
        <p:spPr>
          <a:xfrm>
            <a:off x="826479" y="6170063"/>
            <a:ext cx="10547350" cy="619570"/>
          </a:xfrm>
        </p:spPr>
        <p:txBody>
          <a:bodyPr anchor="b" anchorCtr="0">
            <a:normAutofit/>
          </a:bodyPr>
          <a:lstStyle>
            <a:lvl1pPr marL="0" indent="0">
              <a:buNone/>
              <a:defRPr sz="900">
                <a:solidFill>
                  <a:srgbClr val="04255B"/>
                </a:solidFill>
              </a:defRPr>
            </a:lvl1pPr>
            <a:lvl2pPr marL="457200" indent="0">
              <a:buNone/>
              <a:defRPr/>
            </a:lvl2pPr>
          </a:lstStyle>
          <a:p>
            <a:pPr lvl="0"/>
            <a:r>
              <a:rPr lang="en-GB"/>
              <a:t>References</a:t>
            </a:r>
          </a:p>
        </p:txBody>
      </p:sp>
      <p:sp>
        <p:nvSpPr>
          <p:cNvPr id="14" name="Slide Number Placeholder 9">
            <a:extLst>
              <a:ext uri="{FF2B5EF4-FFF2-40B4-BE49-F238E27FC236}">
                <a16:creationId xmlns:a16="http://schemas.microsoft.com/office/drawing/2014/main" id="{31C96233-51A8-9104-949C-C3CD4933378F}"/>
              </a:ext>
            </a:extLst>
          </p:cNvPr>
          <p:cNvSpPr>
            <a:spLocks noGrp="1"/>
          </p:cNvSpPr>
          <p:nvPr>
            <p:ph type="sldNum" sz="quarter" idx="4"/>
          </p:nvPr>
        </p:nvSpPr>
        <p:spPr>
          <a:xfrm>
            <a:off x="11722100" y="6492875"/>
            <a:ext cx="457200" cy="365125"/>
          </a:xfrm>
          <a:prstGeom prst="rect">
            <a:avLst/>
          </a:prstGeom>
        </p:spPr>
        <p:txBody>
          <a:bodyPr vert="horz" lIns="91440" tIns="45720" rIns="91440" bIns="45720" rtlCol="0" anchor="ctr"/>
          <a:lstStyle>
            <a:lvl1pPr algn="ctr">
              <a:defRPr sz="900">
                <a:solidFill>
                  <a:schemeClr val="bg1"/>
                </a:solidFill>
              </a:defRPr>
            </a:lvl1pPr>
          </a:lstStyle>
          <a:p>
            <a:fld id="{E934163F-D363-CA43-806D-A747BCE5BDCD}" type="slidenum">
              <a:rPr lang="en-US" smtClean="0"/>
              <a:pPr/>
              <a:t>‹#›</a:t>
            </a:fld>
            <a:endParaRPr lang="en-US"/>
          </a:p>
        </p:txBody>
      </p:sp>
    </p:spTree>
    <p:extLst>
      <p:ext uri="{BB962C8B-B14F-4D97-AF65-F5344CB8AC3E}">
        <p14:creationId xmlns:p14="http://schemas.microsoft.com/office/powerpoint/2010/main" val="35120693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dirty="0"/>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567815"/>
            <a:ext cx="11376024" cy="4635235"/>
          </a:xfrm>
        </p:spPr>
        <p:txBody>
          <a:bodyPr>
            <a:noAutofit/>
          </a:bodyPr>
          <a:lstStyle>
            <a:lvl1pPr>
              <a:lnSpc>
                <a:spcPct val="100000"/>
              </a:lnSpc>
              <a:spcBef>
                <a:spcPts val="529"/>
              </a:spcBef>
              <a:spcAft>
                <a:spcPts val="529"/>
              </a:spcAft>
              <a:defRPr/>
            </a:lvl1pPr>
            <a:lvl2pPr marL="406449" indent="-201637">
              <a:lnSpc>
                <a:spcPct val="100000"/>
              </a:lnSpc>
              <a:defRPr/>
            </a:lvl2pPr>
            <a:lvl3pPr>
              <a:lnSpc>
                <a:spcPct val="100000"/>
              </a:lnSpc>
              <a:defRPr/>
            </a:lvl3pPr>
            <a:lvl4pPr>
              <a:lnSpc>
                <a:spcPct val="100000"/>
              </a:lnSpc>
              <a:defRPr/>
            </a:lvl4pPr>
            <a:lvl5pPr>
              <a:lnSpc>
                <a:spcPct val="100000"/>
              </a:lnSpc>
              <a:defRPr/>
            </a:lvl5pPr>
          </a:lstStyle>
          <a:p>
            <a:pPr lvl="0"/>
            <a:r>
              <a:rPr lang="en-US" dirty="0"/>
              <a:t>Click to add text here. </a:t>
            </a:r>
            <a:br>
              <a:rPr lang="en-US" dirty="0"/>
            </a:br>
            <a:r>
              <a:rPr lang="en-US" dirty="0"/>
              <a:t>When pasting copy from other slides, be sure to right-click and choose ‘Keep text only’.</a:t>
            </a:r>
            <a:br>
              <a:rPr lang="en-US" dirty="0"/>
            </a:br>
            <a:r>
              <a:rPr lang="en-US" dirty="0"/>
              <a:t>To increase bullet level, select your text and press Tab.</a:t>
            </a:r>
            <a:br>
              <a:rPr lang="en-US" dirty="0"/>
            </a:br>
            <a:r>
              <a:rPr lang="en-US" dirty="0"/>
              <a:t>To decrease bullet level, select your bullet text and press Shift + Tab.</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Slide Number Placeholder 9">
            <a:extLst>
              <a:ext uri="{FF2B5EF4-FFF2-40B4-BE49-F238E27FC236}">
                <a16:creationId xmlns:a16="http://schemas.microsoft.com/office/drawing/2014/main" id="{7E938F29-84D5-4449-9358-343332B4BEF7}"/>
              </a:ext>
              <a:ext uri="{C183D7F6-B498-43B3-948B-1728B52AA6E4}">
                <adec:decorative xmlns:adec="http://schemas.microsoft.com/office/drawing/2017/decorative" val="1"/>
              </a:ext>
            </a:extLst>
          </p:cNvPr>
          <p:cNvSpPr>
            <a:spLocks noGrp="1"/>
          </p:cNvSpPr>
          <p:nvPr>
            <p:ph type="sldNum" sz="quarter" idx="22"/>
          </p:nvPr>
        </p:nvSpPr>
        <p:spPr/>
        <p:txBody>
          <a:bodyPr/>
          <a:lstStyle>
            <a:lvl1pPr>
              <a:lnSpc>
                <a:spcPct val="100000"/>
              </a:lnSpc>
              <a:defRPr/>
            </a:lvl1pPr>
          </a:lstStyle>
          <a:p>
            <a:fld id="{F8E47D07-9D1E-4FE9-B31A-2F5863681021}" type="slidenum">
              <a:rPr lang="en-GB" smtClean="0"/>
              <a:pPr/>
              <a:t>‹#›</a:t>
            </a:fld>
            <a:endParaRPr lang="en-GB"/>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97481" y="6250152"/>
            <a:ext cx="9550800" cy="561048"/>
          </a:xfrm>
        </p:spPr>
        <p:txBody>
          <a:bodyPr lIns="0" tIns="0" rIns="0" bIns="0" anchor="b" anchorCtr="0">
            <a:noAutofit/>
          </a:bodyPr>
          <a:lstStyle>
            <a:lvl1pPr marL="0" indent="0">
              <a:lnSpc>
                <a:spcPct val="100000"/>
              </a:lnSpc>
              <a:spcAft>
                <a:spcPts val="265"/>
              </a:spcAft>
              <a:buNone/>
              <a:defRPr sz="706">
                <a:solidFill>
                  <a:schemeClr val="tx1"/>
                </a:solidFill>
              </a:defRPr>
            </a:lvl1pPr>
          </a:lstStyle>
          <a:p>
            <a:pPr lvl="0"/>
            <a:r>
              <a:rPr lang="en-US" dirty="0"/>
              <a:t>Footnotes</a:t>
            </a:r>
          </a:p>
        </p:txBody>
      </p:sp>
      <p:sp>
        <p:nvSpPr>
          <p:cNvPr id="7" name="Date Placeholder 6">
            <a:extLst>
              <a:ext uri="{FF2B5EF4-FFF2-40B4-BE49-F238E27FC236}">
                <a16:creationId xmlns:a16="http://schemas.microsoft.com/office/drawing/2014/main" id="{F002CC1A-50FF-4A50-8660-D325E3429D98}"/>
              </a:ext>
              <a:ext uri="{C183D7F6-B498-43B3-948B-1728B52AA6E4}">
                <adec:decorative xmlns:adec="http://schemas.microsoft.com/office/drawing/2017/decorative" val="1"/>
              </a:ext>
            </a:extLst>
          </p:cNvPr>
          <p:cNvSpPr>
            <a:spLocks noGrp="1"/>
          </p:cNvSpPr>
          <p:nvPr>
            <p:ph type="dt" sz="half" idx="20"/>
          </p:nvPr>
        </p:nvSpPr>
        <p:spPr/>
        <p:txBody>
          <a:bodyPr/>
          <a:lstStyle>
            <a:lvl1pPr>
              <a:lnSpc>
                <a:spcPct val="100000"/>
              </a:lnSpc>
              <a:defRPr/>
            </a:lvl1pPr>
          </a:lstStyle>
          <a:p>
            <a:endParaRPr lang="en-GB"/>
          </a:p>
        </p:txBody>
      </p:sp>
    </p:spTree>
    <p:custDataLst>
      <p:tags r:id="rId1"/>
    </p:custDataLst>
    <p:extLst>
      <p:ext uri="{BB962C8B-B14F-4D97-AF65-F5344CB8AC3E}">
        <p14:creationId xmlns:p14="http://schemas.microsoft.com/office/powerpoint/2010/main" val="10604083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99">
          <p15:clr>
            <a:srgbClr val="A4A3A4"/>
          </p15:clr>
        </p15:guide>
        <p15:guide id="2" pos="4206">
          <p15:clr>
            <a:srgbClr val="A4A3A4"/>
          </p15:clr>
        </p15:guide>
        <p15:guide id="3" pos="7469">
          <p15:clr>
            <a:srgbClr val="A4A3A4"/>
          </p15:clr>
        </p15:guide>
        <p15:guide id="4" pos="7673">
          <p15:clr>
            <a:srgbClr val="A4A3A4"/>
          </p15:clr>
        </p15:guide>
        <p15:guide id="5" pos="10937">
          <p15:clr>
            <a:srgbClr val="A4A3A4"/>
          </p15:clr>
        </p15:guide>
        <p15:guide id="6" pos="11144">
          <p15:clr>
            <a:srgbClr val="A4A3A4"/>
          </p15:clr>
        </p15:guide>
        <p15:guide id="7" pos="14401">
          <p15:clr>
            <a:srgbClr val="A4A3A4"/>
          </p15:clr>
        </p15:guide>
        <p15:guide id="8" pos="14611">
          <p15:clr>
            <a:srgbClr val="A4A3A4"/>
          </p15:clr>
        </p15:guide>
        <p15:guide id="9" pos="17868">
          <p15:clr>
            <a:srgbClr val="A4A3A4"/>
          </p15:clr>
        </p15:guide>
        <p15:guide id="10" pos="18078">
          <p15:clr>
            <a:srgbClr val="A4A3A4"/>
          </p15:clr>
        </p15:guide>
        <p15:guide id="11" orient="horz" pos="2901">
          <p15:clr>
            <a:srgbClr val="C35EA4"/>
          </p15:clr>
        </p15:guide>
        <p15:guide id="12" orient="horz" pos="3197">
          <p15:clr>
            <a:srgbClr val="C35EA4"/>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57510"/>
            <a:ext cx="11277600" cy="454516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BACB930-CE3F-4743-B072-2338D7EF26EF}" type="datetime1">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a:t>Reference(s)</a:t>
            </a:r>
          </a:p>
        </p:txBody>
      </p:sp>
      <p:cxnSp>
        <p:nvCxnSpPr>
          <p:cNvPr id="13" name="Straight Connector 12">
            <a:extLst>
              <a:ext uri="{FF2B5EF4-FFF2-40B4-BE49-F238E27FC236}">
                <a16:creationId xmlns:a16="http://schemas.microsoft.com/office/drawing/2014/main" id="{42C8970D-E5E3-4B88-8B63-7155B16BF9C7}"/>
              </a:ext>
            </a:extLst>
          </p:cNvPr>
          <p:cNvCxnSpPr>
            <a:cxnSpLocks/>
          </p:cNvCxnSpPr>
          <p:nvPr userDrawn="1"/>
        </p:nvCxnSpPr>
        <p:spPr>
          <a:xfrm>
            <a:off x="457200" y="6217854"/>
            <a:ext cx="11277600" cy="0"/>
          </a:xfrm>
          <a:prstGeom prst="line">
            <a:avLst/>
          </a:prstGeom>
          <a:ln w="6350">
            <a:gradFill flip="none" rotWithShape="1">
              <a:gsLst>
                <a:gs pos="2000">
                  <a:schemeClr val="accent1">
                    <a:lumMod val="5000"/>
                    <a:lumOff val="95000"/>
                  </a:schemeClr>
                </a:gs>
                <a:gs pos="40000">
                  <a:schemeClr val="accent1">
                    <a:lumMod val="45000"/>
                    <a:lumOff val="55000"/>
                  </a:schemeClr>
                </a:gs>
                <a:gs pos="60000">
                  <a:schemeClr val="accent1">
                    <a:lumMod val="45000"/>
                    <a:lumOff val="55000"/>
                  </a:schemeClr>
                </a:gs>
                <a:gs pos="100000">
                  <a:srgbClr val="7F134C">
                    <a:alpha val="40000"/>
                  </a:srgbClr>
                </a:gs>
              </a:gsLst>
              <a:lin ang="1080000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898546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735713D-D566-4186-9787-C5E97CA19282}" type="datetime1">
              <a:rPr lang="en-US" smtClean="0"/>
              <a:t>4/25/26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a:t>Reference(s)</a:t>
            </a:r>
          </a:p>
        </p:txBody>
      </p:sp>
    </p:spTree>
    <p:extLst>
      <p:ext uri="{BB962C8B-B14F-4D97-AF65-F5344CB8AC3E}">
        <p14:creationId xmlns:p14="http://schemas.microsoft.com/office/powerpoint/2010/main" val="4986634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6"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a:solidFill>
                  <a:srgbClr val="FFFFFF"/>
                </a:solidFill>
                <a:cs typeface="Arial" pitchFamily="34" charset="0"/>
              </a:rPr>
              <a:t>© AstraZeneca 2022</a:t>
            </a:r>
          </a:p>
        </p:txBody>
      </p:sp>
      <p:sp>
        <p:nvSpPr>
          <p:cNvPr id="3" name="Subtitle 2"/>
          <p:cNvSpPr>
            <a:spLocks noGrp="1"/>
          </p:cNvSpPr>
          <p:nvPr>
            <p:ph type="subTitle" idx="1"/>
          </p:nvPr>
        </p:nvSpPr>
        <p:spPr>
          <a:xfrm>
            <a:off x="457199"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12"/>
          <p:cNvSpPr>
            <a:spLocks noGrp="1"/>
          </p:cNvSpPr>
          <p:nvPr>
            <p:ph type="body" sz="quarter" idx="12" hasCustomPrompt="1"/>
          </p:nvPr>
        </p:nvSpPr>
        <p:spPr>
          <a:xfrm>
            <a:off x="457200" y="5836500"/>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a:t>Click to edit Master title style</a:t>
            </a:r>
          </a:p>
        </p:txBody>
      </p:sp>
      <p:pic>
        <p:nvPicPr>
          <p:cNvPr id="16" name="Picture 15">
            <a:hlinkClick r:id="rId2" action="ppaction://hlinksldjump"/>
            <a:extLst>
              <a:ext uri="{FF2B5EF4-FFF2-40B4-BE49-F238E27FC236}">
                <a16:creationId xmlns:a16="http://schemas.microsoft.com/office/drawing/2014/main" id="{F7275879-818A-4413-9B9E-9312C8A2BE93}"/>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1230620" y="5729425"/>
            <a:ext cx="567956" cy="653802"/>
          </a:xfrm>
          <a:prstGeom prst="rect">
            <a:avLst/>
          </a:prstGeom>
        </p:spPr>
      </p:pic>
      <p:sp>
        <p:nvSpPr>
          <p:cNvPr id="17" name="Rectangle 16">
            <a:extLst>
              <a:ext uri="{FF2B5EF4-FFF2-40B4-BE49-F238E27FC236}">
                <a16:creationId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225157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Global Title Slide">
    <p:spTree>
      <p:nvGrpSpPr>
        <p:cNvPr id="1" name=""/>
        <p:cNvGrpSpPr/>
        <p:nvPr/>
      </p:nvGrpSpPr>
      <p:grpSpPr>
        <a:xfrm>
          <a:off x="0" y="0"/>
          <a:ext cx="0" cy="0"/>
          <a:chOff x="0" y="0"/>
          <a:chExt cx="0" cy="0"/>
        </a:xfrm>
      </p:grpSpPr>
      <p:pic>
        <p:nvPicPr>
          <p:cNvPr id="2" name="Picture 1" descr="AZ_RGB_H_COL.jpg"/>
          <p:cNvPicPr>
            <a:picLocks noChangeAspect="1"/>
          </p:cNvPicPr>
          <p:nvPr userDrawn="1"/>
        </p:nvPicPr>
        <p:blipFill>
          <a:blip r:embed="rId2" cstate="email">
            <a:alphaModFix/>
            <a:extLst>
              <a:ext uri="{28A0092B-C50C-407E-A947-70E740481C1C}">
                <a14:useLocalDpi xmlns:a14="http://schemas.microsoft.com/office/drawing/2010/main"/>
              </a:ext>
            </a:extLst>
          </a:blip>
          <a:stretch>
            <a:fillRect/>
          </a:stretch>
        </p:blipFill>
        <p:spPr>
          <a:xfrm>
            <a:off x="9385013" y="142425"/>
            <a:ext cx="2664000" cy="879972"/>
          </a:xfrm>
          <a:prstGeom prst="rect">
            <a:avLst/>
          </a:prstGeom>
        </p:spPr>
      </p:pic>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chemeClr val="bg1"/>
              </a:solidFill>
              <a:effectLst/>
            </a:endParaRPr>
          </a:p>
        </p:txBody>
      </p:sp>
      <p:sp>
        <p:nvSpPr>
          <p:cNvPr id="13" name="Title 8"/>
          <p:cNvSpPr>
            <a:spLocks noGrp="1"/>
          </p:cNvSpPr>
          <p:nvPr>
            <p:ph type="title" hasCustomPrompt="1"/>
          </p:nvPr>
        </p:nvSpPr>
        <p:spPr>
          <a:xfrm>
            <a:off x="288002"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a:t>Click to add presentation title</a:t>
            </a:r>
          </a:p>
        </p:txBody>
      </p:sp>
      <p:sp>
        <p:nvSpPr>
          <p:cNvPr id="9" name="Text Placeholder 29"/>
          <p:cNvSpPr>
            <a:spLocks noGrp="1"/>
          </p:cNvSpPr>
          <p:nvPr>
            <p:ph type="body" sz="quarter" idx="11" hasCustomPrompt="1"/>
          </p:nvPr>
        </p:nvSpPr>
        <p:spPr>
          <a:xfrm>
            <a:off x="288002"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a:t>Click to add subtitle if necessary</a:t>
            </a:r>
          </a:p>
        </p:txBody>
      </p:sp>
      <p:sp>
        <p:nvSpPr>
          <p:cNvPr id="14" name="TextBox 13">
            <a:extLst>
              <a:ext uri="{FF2B5EF4-FFF2-40B4-BE49-F238E27FC236}">
                <a16:creationId xmlns:a16="http://schemas.microsoft.com/office/drawing/2014/main" id="{73483441-21AE-4117-994A-6649DC930E5E}"/>
              </a:ext>
            </a:extLst>
          </p:cNvPr>
          <p:cNvSpPr txBox="1"/>
          <p:nvPr userDrawn="1"/>
        </p:nvSpPr>
        <p:spPr>
          <a:xfrm>
            <a:off x="10160000" y="6611780"/>
            <a:ext cx="2032000" cy="246221"/>
          </a:xfrm>
          <a:prstGeom prst="rect">
            <a:avLst/>
          </a:prstGeom>
          <a:noFill/>
        </p:spPr>
        <p:txBody>
          <a:bodyPr wrap="square" rtlCol="0">
            <a:spAutoFit/>
          </a:bodyPr>
          <a:lstStyle/>
          <a:p>
            <a:pPr algn="r"/>
            <a:r>
              <a:rPr lang="en-US" sz="1000" b="0" baseline="0">
                <a:solidFill>
                  <a:schemeClr val="tx1"/>
                </a:solidFill>
                <a:latin typeface="Arial" pitchFamily="34" charset="0"/>
                <a:cs typeface="Arial" pitchFamily="34" charset="0"/>
              </a:rPr>
              <a:t>© AstraZeneca 2023</a:t>
            </a:r>
          </a:p>
        </p:txBody>
      </p:sp>
      <p:sp>
        <p:nvSpPr>
          <p:cNvPr id="10" name="Text Placeholder 7">
            <a:extLst>
              <a:ext uri="{FF2B5EF4-FFF2-40B4-BE49-F238E27FC236}">
                <a16:creationId xmlns:a16="http://schemas.microsoft.com/office/drawing/2014/main" id="{1FCA5801-9220-4E7B-9EDF-28B499B9CC48}"/>
              </a:ext>
            </a:extLst>
          </p:cNvPr>
          <p:cNvSpPr>
            <a:spLocks noGrp="1"/>
          </p:cNvSpPr>
          <p:nvPr>
            <p:ph type="body" sz="quarter" idx="14" hasCustomPrompt="1"/>
          </p:nvPr>
        </p:nvSpPr>
        <p:spPr>
          <a:xfrm>
            <a:off x="2883729" y="5865464"/>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a:t>ML-XXXX-ALL-XXXX</a:t>
            </a:r>
          </a:p>
        </p:txBody>
      </p:sp>
      <p:sp>
        <p:nvSpPr>
          <p:cNvPr id="5" name="TextBox 4">
            <a:extLst>
              <a:ext uri="{FF2B5EF4-FFF2-40B4-BE49-F238E27FC236}">
                <a16:creationId xmlns:a16="http://schemas.microsoft.com/office/drawing/2014/main" id="{E8AE57FD-B4CA-4FEC-8695-AC40C5080EF3}"/>
              </a:ext>
            </a:extLst>
          </p:cNvPr>
          <p:cNvSpPr txBox="1"/>
          <p:nvPr userDrawn="1"/>
        </p:nvSpPr>
        <p:spPr>
          <a:xfrm>
            <a:off x="288002" y="5803221"/>
            <a:ext cx="2855248" cy="784830"/>
          </a:xfrm>
          <a:prstGeom prst="rect">
            <a:avLst/>
          </a:prstGeom>
          <a:noFill/>
        </p:spPr>
        <p:txBody>
          <a:bodyPr wrap="square" rtlCol="0">
            <a:spAutoFit/>
          </a:bodyPr>
          <a:lstStyle/>
          <a:p>
            <a:pPr>
              <a:lnSpc>
                <a:spcPct val="150000"/>
              </a:lnSpc>
              <a:spcBef>
                <a:spcPts val="600"/>
              </a:spcBef>
              <a:spcAft>
                <a:spcPts val="600"/>
              </a:spcAft>
            </a:pPr>
            <a:r>
              <a:rPr lang="en-US" sz="1000">
                <a:solidFill>
                  <a:schemeClr val="bg1"/>
                </a:solidFill>
              </a:rPr>
              <a:t>Veeva Vault MedComms Document Number: </a:t>
            </a:r>
            <a:br>
              <a:rPr lang="en-US" sz="1000">
                <a:solidFill>
                  <a:schemeClr val="bg1"/>
                </a:solidFill>
              </a:rPr>
            </a:br>
            <a:r>
              <a:rPr lang="en-US" sz="1000">
                <a:solidFill>
                  <a:schemeClr val="bg1"/>
                </a:solidFill>
              </a:rPr>
              <a:t>Approval Date:</a:t>
            </a:r>
            <a:br>
              <a:rPr lang="en-US" sz="1000">
                <a:solidFill>
                  <a:schemeClr val="bg1"/>
                </a:solidFill>
              </a:rPr>
            </a:br>
            <a:r>
              <a:rPr lang="en-US" sz="1000">
                <a:solidFill>
                  <a:schemeClr val="bg1"/>
                </a:solidFill>
              </a:rPr>
              <a:t>Expiration Date:</a:t>
            </a:r>
          </a:p>
        </p:txBody>
      </p:sp>
      <p:sp>
        <p:nvSpPr>
          <p:cNvPr id="16" name="Text Placeholder 7">
            <a:extLst>
              <a:ext uri="{FF2B5EF4-FFF2-40B4-BE49-F238E27FC236}">
                <a16:creationId xmlns:a16="http://schemas.microsoft.com/office/drawing/2014/main" id="{15AE65CC-53A8-4B6D-A45D-F840C8C137F5}"/>
              </a:ext>
            </a:extLst>
          </p:cNvPr>
          <p:cNvSpPr>
            <a:spLocks noGrp="1"/>
          </p:cNvSpPr>
          <p:nvPr>
            <p:ph type="body" sz="quarter" idx="16" hasCustomPrompt="1"/>
          </p:nvPr>
        </p:nvSpPr>
        <p:spPr>
          <a:xfrm>
            <a:off x="1309189"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a:t>MM/YY</a:t>
            </a:r>
          </a:p>
        </p:txBody>
      </p:sp>
      <p:sp>
        <p:nvSpPr>
          <p:cNvPr id="17" name="Text Placeholder 7">
            <a:extLst>
              <a:ext uri="{FF2B5EF4-FFF2-40B4-BE49-F238E27FC236}">
                <a16:creationId xmlns:a16="http://schemas.microsoft.com/office/drawing/2014/main" id="{C46DDC66-D58B-400F-82BF-795384A740E7}"/>
              </a:ext>
            </a:extLst>
          </p:cNvPr>
          <p:cNvSpPr>
            <a:spLocks noGrp="1"/>
          </p:cNvSpPr>
          <p:nvPr>
            <p:ph type="body" sz="quarter" idx="17" hasCustomPrompt="1"/>
          </p:nvPr>
        </p:nvSpPr>
        <p:spPr>
          <a:xfrm>
            <a:off x="1304732"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a:t>MM/YY</a:t>
            </a:r>
          </a:p>
        </p:txBody>
      </p:sp>
    </p:spTree>
    <p:extLst>
      <p:ext uri="{BB962C8B-B14F-4D97-AF65-F5344CB8AC3E}">
        <p14:creationId xmlns:p14="http://schemas.microsoft.com/office/powerpoint/2010/main" val="37009862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6"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8" name="TextBox 7"/>
          <p:cNvSpPr txBox="1"/>
          <p:nvPr userDrawn="1"/>
        </p:nvSpPr>
        <p:spPr>
          <a:xfrm>
            <a:off x="10122716" y="6453514"/>
            <a:ext cx="1878784" cy="246888"/>
          </a:xfrm>
          <a:prstGeom prst="rect">
            <a:avLst/>
          </a:prstGeom>
          <a:noFill/>
        </p:spPr>
        <p:txBody>
          <a:bodyPr wrap="square" rtlCol="0">
            <a:spAutoFit/>
          </a:bodyPr>
          <a:lstStyle/>
          <a:p>
            <a:pPr algn="r"/>
            <a:r>
              <a:rPr lang="en-US" sz="1000">
                <a:solidFill>
                  <a:srgbClr val="FFFFFF"/>
                </a:solidFill>
                <a:cs typeface="Arial" pitchFamily="34" charset="0"/>
              </a:rPr>
              <a:t>© AstraZeneca 2023</a:t>
            </a:r>
          </a:p>
        </p:txBody>
      </p:sp>
      <p:sp>
        <p:nvSpPr>
          <p:cNvPr id="2" name="Title 1"/>
          <p:cNvSpPr>
            <a:spLocks noGrp="1"/>
          </p:cNvSpPr>
          <p:nvPr>
            <p:ph type="title"/>
          </p:nvPr>
        </p:nvSpPr>
        <p:spPr>
          <a:xfrm>
            <a:off x="476250" y="1295176"/>
            <a:ext cx="11258550" cy="914400"/>
          </a:xfrm>
        </p:spPr>
        <p:txBody>
          <a:bodyPr anchor="b">
            <a:normAutofit/>
          </a:bodyPr>
          <a:lstStyle>
            <a:lvl1pPr>
              <a:defRPr sz="3600">
                <a:solidFill>
                  <a:schemeClr val="bg1"/>
                </a:solidFill>
              </a:defRPr>
            </a:lvl1pPr>
          </a:lstStyle>
          <a:p>
            <a:r>
              <a:rPr lang="en-US"/>
              <a:t>Click to edit Master title style</a:t>
            </a:r>
          </a:p>
        </p:txBody>
      </p:sp>
      <p:sp>
        <p:nvSpPr>
          <p:cNvPr id="3" name="Text Placeholder 2"/>
          <p:cNvSpPr>
            <a:spLocks noGrp="1"/>
          </p:cNvSpPr>
          <p:nvPr>
            <p:ph type="body" idx="1"/>
          </p:nvPr>
        </p:nvSpPr>
        <p:spPr>
          <a:xfrm>
            <a:off x="476250" y="3435620"/>
            <a:ext cx="11258550"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11" name="Text Placeholder 10"/>
          <p:cNvSpPr>
            <a:spLocks noGrp="1"/>
          </p:cNvSpPr>
          <p:nvPr>
            <p:ph type="body" sz="quarter" idx="12" hasCustomPrompt="1"/>
          </p:nvPr>
        </p:nvSpPr>
        <p:spPr>
          <a:xfrm>
            <a:off x="457200" y="5829300"/>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a:t>Reference(s)</a:t>
            </a:r>
          </a:p>
        </p:txBody>
      </p:sp>
      <p:grpSp>
        <p:nvGrpSpPr>
          <p:cNvPr id="14" name="Group 13">
            <a:extLst>
              <a:ext uri="{FF2B5EF4-FFF2-40B4-BE49-F238E27FC236}">
                <a16:creationId xmlns:a16="http://schemas.microsoft.com/office/drawing/2014/main" id="{E0745C6F-5D07-421E-9A25-31754E424BC2}"/>
              </a:ext>
            </a:extLst>
          </p:cNvPr>
          <p:cNvGrpSpPr/>
          <p:nvPr userDrawn="1"/>
        </p:nvGrpSpPr>
        <p:grpSpPr>
          <a:xfrm>
            <a:off x="316443" y="258655"/>
            <a:ext cx="319613" cy="340373"/>
            <a:chOff x="95805" y="87490"/>
            <a:chExt cx="259874" cy="276224"/>
          </a:xfrm>
        </p:grpSpPr>
        <p:sp>
          <p:nvSpPr>
            <p:cNvPr id="15" name="Rectangle 14">
              <a:extLst>
                <a:ext uri="{FF2B5EF4-FFF2-40B4-BE49-F238E27FC236}">
                  <a16:creationId xmlns:a16="http://schemas.microsoft.com/office/drawing/2014/main" id="{07A9D3F3-FFE3-462D-A664-9147CE9ACD7C}"/>
                </a:ext>
              </a:extLst>
            </p:cNvPr>
            <p:cNvSpPr/>
            <p:nvPr userDrawn="1"/>
          </p:nvSpPr>
          <p:spPr>
            <a:xfrm>
              <a:off x="95805" y="87490"/>
              <a:ext cx="259874" cy="276224"/>
            </a:xfrm>
            <a:prstGeom prst="rect">
              <a:avLst/>
            </a:prstGeom>
            <a:solidFill>
              <a:srgbClr val="7F134C"/>
            </a:solidFill>
            <a:ln>
              <a:solidFill>
                <a:srgbClr val="7F13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i="0"/>
            </a:p>
          </p:txBody>
        </p:sp>
        <p:pic>
          <p:nvPicPr>
            <p:cNvPr id="16" name="Graphic 15">
              <a:hlinkClick r:id="rId2" action="ppaction://hlinksldjump"/>
              <a:extLst>
                <a:ext uri="{FF2B5EF4-FFF2-40B4-BE49-F238E27FC236}">
                  <a16:creationId xmlns:a16="http://schemas.microsoft.com/office/drawing/2014/main" id="{217D1E29-76DA-4129-8E82-7FB51E77F25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26632" y="124337"/>
              <a:ext cx="198220" cy="202529"/>
            </a:xfrm>
            <a:prstGeom prst="rect">
              <a:avLst/>
            </a:prstGeom>
          </p:spPr>
        </p:pic>
      </p:grpSp>
    </p:spTree>
    <p:extLst>
      <p:ext uri="{BB962C8B-B14F-4D97-AF65-F5344CB8AC3E}">
        <p14:creationId xmlns:p14="http://schemas.microsoft.com/office/powerpoint/2010/main" val="10897908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57301"/>
            <a:ext cx="5562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2AC1F25-382D-4CE5-99D2-D389D07019C3}" type="datetime1">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C7432E5-F8E0-41AE-9A6B-AD730338B005}" type="slidenum">
              <a:rPr lang="en-US" smtClean="0"/>
              <a:pPr/>
              <a:t>‹#›</a:t>
            </a:fld>
            <a:endParaRPr lang="en-US"/>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a:t>Reference(s)</a:t>
            </a:r>
          </a:p>
        </p:txBody>
      </p:sp>
    </p:spTree>
    <p:extLst>
      <p:ext uri="{BB962C8B-B14F-4D97-AF65-F5344CB8AC3E}">
        <p14:creationId xmlns:p14="http://schemas.microsoft.com/office/powerpoint/2010/main" val="5463559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2" y="228601"/>
            <a:ext cx="11257867" cy="800100"/>
          </a:xfrm>
        </p:spPr>
        <p:txBody>
          <a:bodyPr/>
          <a:lstStyle/>
          <a:p>
            <a:r>
              <a:rPr lang="en-US"/>
              <a:t>Click to edit Master title style</a:t>
            </a:r>
          </a:p>
        </p:txBody>
      </p:sp>
      <p:sp>
        <p:nvSpPr>
          <p:cNvPr id="3" name="Text Placeholder 2"/>
          <p:cNvSpPr>
            <a:spLocks noGrp="1"/>
          </p:cNvSpPr>
          <p:nvPr>
            <p:ph type="body" idx="1"/>
          </p:nvPr>
        </p:nvSpPr>
        <p:spPr>
          <a:xfrm>
            <a:off x="476932"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76932" y="1823406"/>
            <a:ext cx="5520643"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199"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1823406"/>
            <a:ext cx="5562598"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BE13010-457D-497C-BC1F-8982A0CFCC8F}" type="datetime1">
              <a:rPr lang="en-US" smtClean="0"/>
              <a:t>4/25/26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C7432E5-F8E0-41AE-9A6B-AD730338B005}" type="slidenum">
              <a:rPr lang="en-US" smtClean="0"/>
              <a:pPr/>
              <a:t>‹#›</a:t>
            </a:fld>
            <a:endParaRPr lang="en-US"/>
          </a:p>
        </p:txBody>
      </p:sp>
      <p:sp>
        <p:nvSpPr>
          <p:cNvPr id="11" name="Text Placeholder 10"/>
          <p:cNvSpPr>
            <a:spLocks noGrp="1"/>
          </p:cNvSpPr>
          <p:nvPr>
            <p:ph type="body" sz="quarter" idx="13" hasCustomPrompt="1"/>
          </p:nvPr>
        </p:nvSpPr>
        <p:spPr>
          <a:xfrm>
            <a:off x="476931"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a:t>Reference(s)</a:t>
            </a:r>
          </a:p>
        </p:txBody>
      </p:sp>
    </p:spTree>
    <p:extLst>
      <p:ext uri="{BB962C8B-B14F-4D97-AF65-F5344CB8AC3E}">
        <p14:creationId xmlns:p14="http://schemas.microsoft.com/office/powerpoint/2010/main" val="48325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50F1DF4-9EBB-415C-A0BA-652D75990D66}" type="datetime1">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a:t>Click to edit caption</a:t>
            </a:r>
          </a:p>
        </p:txBody>
      </p:sp>
    </p:spTree>
    <p:extLst>
      <p:ext uri="{BB962C8B-B14F-4D97-AF65-F5344CB8AC3E}">
        <p14:creationId xmlns:p14="http://schemas.microsoft.com/office/powerpoint/2010/main" val="25352947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6634158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CC0A5CC-DF79-4C1F-BC9C-A9BAE87DA578}" type="datetime1">
              <a:rPr lang="en-US" smtClean="0"/>
              <a:t>4/25/26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a:t>Click to edit caption</a:t>
            </a:r>
          </a:p>
        </p:txBody>
      </p:sp>
    </p:spTree>
    <p:extLst>
      <p:ext uri="{BB962C8B-B14F-4D97-AF65-F5344CB8AC3E}">
        <p14:creationId xmlns:p14="http://schemas.microsoft.com/office/powerpoint/2010/main" val="29650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Content No Lin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9D7E3D9C-0853-494F-954A-AEC44A66CB01}" type="datetime1">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a:t>Reference(s)</a:t>
            </a:r>
          </a:p>
        </p:txBody>
      </p:sp>
      <p:sp>
        <p:nvSpPr>
          <p:cNvPr id="9" name="Rectangle 8"/>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Content Placeholder 2"/>
          <p:cNvSpPr>
            <a:spLocks noGrp="1"/>
          </p:cNvSpPr>
          <p:nvPr>
            <p:ph idx="1"/>
          </p:nvPr>
        </p:nvSpPr>
        <p:spPr>
          <a:xfrm>
            <a:off x="457200" y="1028700"/>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695953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A6B50EDE-1F01-4A88-89D9-A077A040CD42}" type="datetime1">
              <a:rPr lang="en-US" smtClean="0"/>
              <a:t>4/25/26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a:t>Reference(s)</a:t>
            </a:r>
          </a:p>
        </p:txBody>
      </p:sp>
    </p:spTree>
    <p:extLst>
      <p:ext uri="{BB962C8B-B14F-4D97-AF65-F5344CB8AC3E}">
        <p14:creationId xmlns:p14="http://schemas.microsoft.com/office/powerpoint/2010/main" val="2142563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t>4/25/26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C7432E5-F8E0-41AE-9A6B-AD730338B005}" type="slidenum">
              <a:rPr lang="en-US" smtClean="0"/>
              <a:pPr/>
              <a:t>‹#›</a:t>
            </a:fld>
            <a:endParaRPr lang="en-US"/>
          </a:p>
        </p:txBody>
      </p:sp>
      <p:sp>
        <p:nvSpPr>
          <p:cNvPr id="6" name="Text Placeholder 5"/>
          <p:cNvSpPr>
            <a:spLocks noGrp="1"/>
          </p:cNvSpPr>
          <p:nvPr>
            <p:ph type="body" sz="quarter" idx="13" hasCustomPrompt="1"/>
          </p:nvPr>
        </p:nvSpPr>
        <p:spPr>
          <a:xfrm>
            <a:off x="486227"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a:t>Reference(s)</a:t>
            </a:r>
          </a:p>
        </p:txBody>
      </p:sp>
      <p:sp>
        <p:nvSpPr>
          <p:cNvPr id="7" name="Rectangle 6"/>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2602518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t>4/25/26</a:t>
            </a:fld>
            <a:endParaRPr lang="en-US"/>
          </a:p>
        </p:txBody>
      </p:sp>
      <p:sp>
        <p:nvSpPr>
          <p:cNvPr id="4" name="Footer Placeholder 3">
            <a:extLst>
              <a:ext uri="{FF2B5EF4-FFF2-40B4-BE49-F238E27FC236}">
                <a16:creationId xmlns:a16="http://schemas.microsoft.com/office/drawing/2014/main" id="{6D9B78B9-0DDE-46C9-8ACD-9F2A63B7312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pPr/>
              <a:t>‹#›</a:t>
            </a:fld>
            <a:endParaRPr lang="en-US"/>
          </a:p>
        </p:txBody>
      </p:sp>
      <p:sp>
        <p:nvSpPr>
          <p:cNvPr id="7" name="Content Placeholder 6">
            <a:extLst>
              <a:ext uri="{FF2B5EF4-FFF2-40B4-BE49-F238E27FC236}">
                <a16:creationId xmlns:a16="http://schemas.microsoft.com/office/drawing/2014/main" id="{065F5103-6F75-4D29-92B7-D96304B0DF91}"/>
              </a:ext>
            </a:extLst>
          </p:cNvPr>
          <p:cNvSpPr>
            <a:spLocks noGrp="1"/>
          </p:cNvSpPr>
          <p:nvPr>
            <p:ph sz="quarter" idx="13"/>
          </p:nvPr>
        </p:nvSpPr>
        <p:spPr>
          <a:xfrm>
            <a:off x="457200" y="1092425"/>
            <a:ext cx="11277600" cy="47368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643836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US Cover Sheet">
    <p:spTree>
      <p:nvGrpSpPr>
        <p:cNvPr id="1" name=""/>
        <p:cNvGrpSpPr/>
        <p:nvPr/>
      </p:nvGrpSpPr>
      <p:grpSpPr>
        <a:xfrm>
          <a:off x="0" y="0"/>
          <a:ext cx="0" cy="0"/>
          <a:chOff x="0" y="0"/>
          <a:chExt cx="0" cy="0"/>
        </a:xfrm>
      </p:grpSpPr>
      <p:sp>
        <p:nvSpPr>
          <p:cNvPr id="79" name="TextBox 78">
            <a:extLst>
              <a:ext uri="{FF2B5EF4-FFF2-40B4-BE49-F238E27FC236}">
                <a16:creationId xmlns:a16="http://schemas.microsoft.com/office/drawing/2014/main" id="{86D12817-4053-40BC-82BB-7AF5EE51AEBA}"/>
              </a:ext>
            </a:extLst>
          </p:cNvPr>
          <p:cNvSpPr txBox="1"/>
          <p:nvPr userDrawn="1"/>
        </p:nvSpPr>
        <p:spPr>
          <a:xfrm>
            <a:off x="2893625" y="6314749"/>
            <a:ext cx="6404747" cy="461665"/>
          </a:xfrm>
          <a:prstGeom prst="rect">
            <a:avLst/>
          </a:prstGeom>
          <a:noFill/>
          <a:ln>
            <a:noFill/>
          </a:ln>
        </p:spPr>
        <p:txBody>
          <a:bodyPr wrap="square" rtlCol="0" anchor="ctr">
            <a:spAutoFit/>
          </a:bodyPr>
          <a:lstStyle/>
          <a:p>
            <a:pPr marL="0" indent="0" algn="ctr">
              <a:buClr>
                <a:schemeClr val="accent1"/>
              </a:buClr>
              <a:buFont typeface="Arial" panose="020B0604020202020204" pitchFamily="34" charset="0"/>
              <a:buNone/>
            </a:pPr>
            <a:r>
              <a:rPr lang="en-US" sz="1400" b="1">
                <a:solidFill>
                  <a:schemeClr val="tx1"/>
                </a:solidFill>
              </a:rPr>
              <a:t>This Material is for Use by AstraZeneca Medical Personnel Only</a:t>
            </a:r>
          </a:p>
          <a:p>
            <a:pPr marL="0" indent="0" algn="ctr">
              <a:buClr>
                <a:schemeClr val="accent1"/>
              </a:buClr>
              <a:buFont typeface="Arial" panose="020B0604020202020204" pitchFamily="34" charset="0"/>
              <a:buNone/>
            </a:pPr>
            <a:r>
              <a:rPr lang="en-US" sz="1000" b="0">
                <a:solidFill>
                  <a:schemeClr val="tx1"/>
                </a:solidFill>
              </a:rPr>
              <a:t>Speaker notes are for internal use only and are not to be shown or disseminated outside of AstraZeneca</a:t>
            </a:r>
          </a:p>
        </p:txBody>
      </p:sp>
      <p:graphicFrame>
        <p:nvGraphicFramePr>
          <p:cNvPr id="50" name="Table 49">
            <a:extLst>
              <a:ext uri="{FF2B5EF4-FFF2-40B4-BE49-F238E27FC236}">
                <a16:creationId xmlns:a16="http://schemas.microsoft.com/office/drawing/2014/main" id="{83D05D04-05CE-47AA-8F7B-B08C33B32C3F}"/>
              </a:ext>
            </a:extLst>
          </p:cNvPr>
          <p:cNvGraphicFramePr>
            <a:graphicFrameLocks noGrp="1"/>
          </p:cNvGraphicFramePr>
          <p:nvPr userDrawn="1"/>
        </p:nvGraphicFramePr>
        <p:xfrm>
          <a:off x="1128800" y="3577113"/>
          <a:ext cx="9949786" cy="764702"/>
        </p:xfrm>
        <a:graphic>
          <a:graphicData uri="http://schemas.openxmlformats.org/drawingml/2006/table">
            <a:tbl>
              <a:tblPr>
                <a:tableStyleId>{21E4AEA4-8DFA-4A89-87EB-49C32662AFE0}</a:tableStyleId>
              </a:tblPr>
              <a:tblGrid>
                <a:gridCol w="2931948">
                  <a:extLst>
                    <a:ext uri="{9D8B030D-6E8A-4147-A177-3AD203B41FA5}">
                      <a16:colId xmlns:a16="http://schemas.microsoft.com/office/drawing/2014/main" val="3458750997"/>
                    </a:ext>
                  </a:extLst>
                </a:gridCol>
                <a:gridCol w="3701243">
                  <a:extLst>
                    <a:ext uri="{9D8B030D-6E8A-4147-A177-3AD203B41FA5}">
                      <a16:colId xmlns:a16="http://schemas.microsoft.com/office/drawing/2014/main" val="4071395440"/>
                    </a:ext>
                  </a:extLst>
                </a:gridCol>
                <a:gridCol w="3316595">
                  <a:extLst>
                    <a:ext uri="{9D8B030D-6E8A-4147-A177-3AD203B41FA5}">
                      <a16:colId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152630277"/>
                  </a:ext>
                </a:extLst>
              </a:tr>
            </a:tbl>
          </a:graphicData>
        </a:graphic>
      </p:graphicFrame>
      <p:graphicFrame>
        <p:nvGraphicFramePr>
          <p:cNvPr id="5" name="Table 4">
            <a:extLst>
              <a:ext uri="{FF2B5EF4-FFF2-40B4-BE49-F238E27FC236}">
                <a16:creationId xmlns:a16="http://schemas.microsoft.com/office/drawing/2014/main" id="{3C8DCB22-4BDC-4256-9886-290008A41E58}"/>
              </a:ext>
            </a:extLst>
          </p:cNvPr>
          <p:cNvGraphicFramePr>
            <a:graphicFrameLocks noGrp="1"/>
          </p:cNvGraphicFramePr>
          <p:nvPr userDrawn="1"/>
        </p:nvGraphicFramePr>
        <p:xfrm>
          <a:off x="1128800" y="1039470"/>
          <a:ext cx="9949786" cy="2294106"/>
        </p:xfrm>
        <a:graphic>
          <a:graphicData uri="http://schemas.openxmlformats.org/drawingml/2006/table">
            <a:tbl>
              <a:tblPr>
                <a:tableStyleId>{21E4AEA4-8DFA-4A89-87EB-49C32662AFE0}</a:tableStyleId>
              </a:tblPr>
              <a:tblGrid>
                <a:gridCol w="2931948">
                  <a:extLst>
                    <a:ext uri="{9D8B030D-6E8A-4147-A177-3AD203B41FA5}">
                      <a16:colId xmlns:a16="http://schemas.microsoft.com/office/drawing/2014/main" val="3458750997"/>
                    </a:ext>
                  </a:extLst>
                </a:gridCol>
                <a:gridCol w="3701243">
                  <a:extLst>
                    <a:ext uri="{9D8B030D-6E8A-4147-A177-3AD203B41FA5}">
                      <a16:colId xmlns:a16="http://schemas.microsoft.com/office/drawing/2014/main" val="4071395440"/>
                    </a:ext>
                  </a:extLst>
                </a:gridCol>
                <a:gridCol w="3316595">
                  <a:extLst>
                    <a:ext uri="{9D8B030D-6E8A-4147-A177-3AD203B41FA5}">
                      <a16:colId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t>4/25/26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C7432E5-F8E0-41AE-9A6B-AD730338B005}" type="slidenum">
              <a:rPr lang="en-US" smtClean="0"/>
              <a:pPr/>
              <a:t>‹#›</a:t>
            </a:fld>
            <a:endParaRPr lang="en-US"/>
          </a:p>
        </p:txBody>
      </p:sp>
      <p:sp>
        <p:nvSpPr>
          <p:cNvPr id="8" name="TextBox 7">
            <a:extLst>
              <a:ext uri="{FF2B5EF4-FFF2-40B4-BE49-F238E27FC236}">
                <a16:creationId xmlns:a16="http://schemas.microsoft.com/office/drawing/2014/main" id="{FF897A55-CB79-4D07-BEF1-54B1E974D126}"/>
              </a:ext>
            </a:extLst>
          </p:cNvPr>
          <p:cNvSpPr txBox="1"/>
          <p:nvPr userDrawn="1"/>
        </p:nvSpPr>
        <p:spPr>
          <a:xfrm>
            <a:off x="10160000" y="6611780"/>
            <a:ext cx="2032000" cy="246221"/>
          </a:xfrm>
          <a:prstGeom prst="rect">
            <a:avLst/>
          </a:prstGeom>
          <a:noFill/>
        </p:spPr>
        <p:txBody>
          <a:bodyPr wrap="square" rtlCol="0" anchor="b" anchorCtr="0">
            <a:spAutoFit/>
          </a:bodyPr>
          <a:lstStyle/>
          <a:p>
            <a:pPr algn="r"/>
            <a:r>
              <a:rPr lang="en-US" sz="1000" b="0" baseline="0">
                <a:solidFill>
                  <a:schemeClr val="tx1"/>
                </a:solidFill>
                <a:latin typeface="Arial" pitchFamily="34" charset="0"/>
                <a:cs typeface="Arial" pitchFamily="34" charset="0"/>
              </a:rPr>
              <a:t>© AstraZeneca 2021</a:t>
            </a:r>
          </a:p>
        </p:txBody>
      </p:sp>
      <p:sp>
        <p:nvSpPr>
          <p:cNvPr id="9" name="Text Placeholder 8">
            <a:extLst>
              <a:ext uri="{FF2B5EF4-FFF2-40B4-BE49-F238E27FC236}">
                <a16:creationId xmlns:a16="http://schemas.microsoft.com/office/drawing/2014/main" id="{A9E08680-4520-4EA6-B4A7-FD0062F8A6E5}"/>
              </a:ext>
            </a:extLst>
          </p:cNvPr>
          <p:cNvSpPr>
            <a:spLocks noGrp="1"/>
          </p:cNvSpPr>
          <p:nvPr>
            <p:ph type="body" sz="quarter" idx="13" hasCustomPrompt="1"/>
          </p:nvPr>
        </p:nvSpPr>
        <p:spPr>
          <a:xfrm>
            <a:off x="2972006"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a:t>&lt;MARP/MAAZAP&gt; &lt;#######&gt; &lt;TA&gt; &lt;Asset Title&gt; 70 character limit</a:t>
            </a:r>
          </a:p>
        </p:txBody>
      </p:sp>
      <p:sp>
        <p:nvSpPr>
          <p:cNvPr id="11" name="Text Placeholder 10">
            <a:extLst>
              <a:ext uri="{FF2B5EF4-FFF2-40B4-BE49-F238E27FC236}">
                <a16:creationId xmlns:a16="http://schemas.microsoft.com/office/drawing/2014/main" id="{CF687FD7-F293-4468-AE23-E28EE4619773}"/>
              </a:ext>
            </a:extLst>
          </p:cNvPr>
          <p:cNvSpPr>
            <a:spLocks noGrp="1"/>
          </p:cNvSpPr>
          <p:nvPr>
            <p:ph type="body" sz="quarter" idx="14" hasCustomPrompt="1"/>
          </p:nvPr>
        </p:nvSpPr>
        <p:spPr>
          <a:xfrm>
            <a:off x="6785855" y="1491653"/>
            <a:ext cx="149677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MM/YY</a:t>
            </a:r>
          </a:p>
        </p:txBody>
      </p:sp>
      <p:sp>
        <p:nvSpPr>
          <p:cNvPr id="13" name="Text Placeholder 12">
            <a:extLst>
              <a:ext uri="{FF2B5EF4-FFF2-40B4-BE49-F238E27FC236}">
                <a16:creationId xmlns:a16="http://schemas.microsoft.com/office/drawing/2014/main" id="{5BA6C7CD-771E-461C-A133-67764B81E611}"/>
              </a:ext>
            </a:extLst>
          </p:cNvPr>
          <p:cNvSpPr>
            <a:spLocks noGrp="1"/>
          </p:cNvSpPr>
          <p:nvPr>
            <p:ph type="body" sz="quarter" idx="15" hasCustomPrompt="1"/>
          </p:nvPr>
        </p:nvSpPr>
        <p:spPr>
          <a:xfrm>
            <a:off x="2972006"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Reactive or Proactive</a:t>
            </a:r>
          </a:p>
        </p:txBody>
      </p:sp>
      <p:sp>
        <p:nvSpPr>
          <p:cNvPr id="15" name="Text Placeholder 14">
            <a:extLst>
              <a:ext uri="{FF2B5EF4-FFF2-40B4-BE49-F238E27FC236}">
                <a16:creationId xmlns:a16="http://schemas.microsoft.com/office/drawing/2014/main" id="{6E33F1E3-ED30-4982-A86D-2C076E1C3B62}"/>
              </a:ext>
            </a:extLst>
          </p:cNvPr>
          <p:cNvSpPr>
            <a:spLocks noGrp="1"/>
          </p:cNvSpPr>
          <p:nvPr>
            <p:ph type="body" sz="quarter" idx="16" hasCustomPrompt="1"/>
          </p:nvPr>
        </p:nvSpPr>
        <p:spPr>
          <a:xfrm>
            <a:off x="6785855" y="1880471"/>
            <a:ext cx="149677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MM/YY (if &lt;1 year)</a:t>
            </a:r>
          </a:p>
        </p:txBody>
      </p:sp>
      <p:sp>
        <p:nvSpPr>
          <p:cNvPr id="17" name="Text Placeholder 16">
            <a:extLst>
              <a:ext uri="{FF2B5EF4-FFF2-40B4-BE49-F238E27FC236}">
                <a16:creationId xmlns:a16="http://schemas.microsoft.com/office/drawing/2014/main" id="{12286C0F-7CF6-40B2-B8FA-7AF1D25B9922}"/>
              </a:ext>
            </a:extLst>
          </p:cNvPr>
          <p:cNvSpPr>
            <a:spLocks noGrp="1"/>
          </p:cNvSpPr>
          <p:nvPr>
            <p:ph type="body" sz="quarter" idx="17" hasCustomPrompt="1"/>
          </p:nvPr>
        </p:nvSpPr>
        <p:spPr>
          <a:xfrm>
            <a:off x="2972006"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19" name="Text Placeholder 18">
            <a:extLst>
              <a:ext uri="{FF2B5EF4-FFF2-40B4-BE49-F238E27FC236}">
                <a16:creationId xmlns:a16="http://schemas.microsoft.com/office/drawing/2014/main" id="{A1F28B02-DF8E-4C7E-90E9-0214CD384EA9}"/>
              </a:ext>
            </a:extLst>
          </p:cNvPr>
          <p:cNvSpPr>
            <a:spLocks noGrp="1"/>
          </p:cNvSpPr>
          <p:nvPr>
            <p:ph type="body" sz="quarter" idx="18" hasCustomPrompt="1"/>
          </p:nvPr>
        </p:nvSpPr>
        <p:spPr>
          <a:xfrm>
            <a:off x="3893972"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 If Yes - Reactive via MI, Reactive via MI </a:t>
            </a:r>
            <a:r>
              <a:rPr lang="en-US" err="1"/>
              <a:t>SciP</a:t>
            </a:r>
            <a:r>
              <a:rPr lang="en-US"/>
              <a:t>, or Proactive</a:t>
            </a:r>
          </a:p>
        </p:txBody>
      </p:sp>
      <p:sp>
        <p:nvSpPr>
          <p:cNvPr id="21" name="Text Placeholder 20">
            <a:extLst>
              <a:ext uri="{FF2B5EF4-FFF2-40B4-BE49-F238E27FC236}">
                <a16:creationId xmlns:a16="http://schemas.microsoft.com/office/drawing/2014/main" id="{277F15F9-6B04-4325-BA35-6D4FC8B30B7D}"/>
              </a:ext>
            </a:extLst>
          </p:cNvPr>
          <p:cNvSpPr>
            <a:spLocks noGrp="1"/>
          </p:cNvSpPr>
          <p:nvPr>
            <p:ph type="body" sz="quarter" idx="19" hasCustomPrompt="1"/>
          </p:nvPr>
        </p:nvSpPr>
        <p:spPr>
          <a:xfrm>
            <a:off x="2972006" y="3046924"/>
            <a:ext cx="393672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Any Medical Personnel</a:t>
            </a:r>
          </a:p>
        </p:txBody>
      </p:sp>
      <p:sp>
        <p:nvSpPr>
          <p:cNvPr id="27" name="Text Placeholder 26">
            <a:extLst>
              <a:ext uri="{FF2B5EF4-FFF2-40B4-BE49-F238E27FC236}">
                <a16:creationId xmlns:a16="http://schemas.microsoft.com/office/drawing/2014/main" id="{DD881301-6455-4429-AC98-70F1B2B5BC88}"/>
              </a:ext>
            </a:extLst>
          </p:cNvPr>
          <p:cNvSpPr>
            <a:spLocks noGrp="1"/>
          </p:cNvSpPr>
          <p:nvPr>
            <p:ph type="body" sz="quarter" idx="22" hasCustomPrompt="1"/>
          </p:nvPr>
        </p:nvSpPr>
        <p:spPr>
          <a:xfrm>
            <a:off x="6785855"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Any HCP, MM Only, Contracted EE, or Other</a:t>
            </a:r>
          </a:p>
        </p:txBody>
      </p:sp>
      <p:sp>
        <p:nvSpPr>
          <p:cNvPr id="29" name="Text Placeholder 28">
            <a:extLst>
              <a:ext uri="{FF2B5EF4-FFF2-40B4-BE49-F238E27FC236}">
                <a16:creationId xmlns:a16="http://schemas.microsoft.com/office/drawing/2014/main" id="{110857ED-F4F0-4AED-89F7-6595C2BD781E}"/>
              </a:ext>
            </a:extLst>
          </p:cNvPr>
          <p:cNvSpPr>
            <a:spLocks noGrp="1"/>
          </p:cNvSpPr>
          <p:nvPr>
            <p:ph type="body" sz="quarter" idx="23" hasCustomPrompt="1"/>
          </p:nvPr>
        </p:nvSpPr>
        <p:spPr>
          <a:xfrm>
            <a:off x="2972006"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31" name="Text Placeholder 30">
            <a:extLst>
              <a:ext uri="{FF2B5EF4-FFF2-40B4-BE49-F238E27FC236}">
                <a16:creationId xmlns:a16="http://schemas.microsoft.com/office/drawing/2014/main" id="{1C3ADFAF-903D-45A8-9EC3-263C6B88C9B5}"/>
              </a:ext>
            </a:extLst>
          </p:cNvPr>
          <p:cNvSpPr>
            <a:spLocks noGrp="1"/>
          </p:cNvSpPr>
          <p:nvPr>
            <p:ph type="body" sz="quarter" idx="24" hasCustomPrompt="1"/>
          </p:nvPr>
        </p:nvSpPr>
        <p:spPr>
          <a:xfrm>
            <a:off x="3900043"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If Yes - MM/YY</a:t>
            </a:r>
          </a:p>
        </p:txBody>
      </p:sp>
      <p:sp>
        <p:nvSpPr>
          <p:cNvPr id="33" name="Text Placeholder 32">
            <a:extLst>
              <a:ext uri="{FF2B5EF4-FFF2-40B4-BE49-F238E27FC236}">
                <a16:creationId xmlns:a16="http://schemas.microsoft.com/office/drawing/2014/main" id="{699D1E98-12E4-4111-B43B-8EF5E67629AC}"/>
              </a:ext>
            </a:extLst>
          </p:cNvPr>
          <p:cNvSpPr>
            <a:spLocks noGrp="1"/>
          </p:cNvSpPr>
          <p:nvPr>
            <p:ph type="body" sz="quarter" idx="25" hasCustomPrompt="1"/>
          </p:nvPr>
        </p:nvSpPr>
        <p:spPr>
          <a:xfrm>
            <a:off x="2972006"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35" name="Text Placeholder 34">
            <a:extLst>
              <a:ext uri="{FF2B5EF4-FFF2-40B4-BE49-F238E27FC236}">
                <a16:creationId xmlns:a16="http://schemas.microsoft.com/office/drawing/2014/main" id="{B511FB73-1515-4896-A191-A9E5140DA205}"/>
              </a:ext>
            </a:extLst>
          </p:cNvPr>
          <p:cNvSpPr>
            <a:spLocks noGrp="1"/>
          </p:cNvSpPr>
          <p:nvPr>
            <p:ph type="body" sz="quarter" idx="26" hasCustomPrompt="1"/>
          </p:nvPr>
        </p:nvSpPr>
        <p:spPr>
          <a:xfrm>
            <a:off x="2972005"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N/A or Enter Instructions</a:t>
            </a:r>
          </a:p>
        </p:txBody>
      </p:sp>
      <p:sp>
        <p:nvSpPr>
          <p:cNvPr id="37" name="Text Placeholder 36">
            <a:extLst>
              <a:ext uri="{FF2B5EF4-FFF2-40B4-BE49-F238E27FC236}">
                <a16:creationId xmlns:a16="http://schemas.microsoft.com/office/drawing/2014/main" id="{1E7DEFF9-F91F-49E6-94A9-010D12455C1C}"/>
              </a:ext>
            </a:extLst>
          </p:cNvPr>
          <p:cNvSpPr>
            <a:spLocks noGrp="1"/>
          </p:cNvSpPr>
          <p:nvPr>
            <p:ph type="body" sz="quarter" idx="27" hasCustomPrompt="1"/>
          </p:nvPr>
        </p:nvSpPr>
        <p:spPr>
          <a:xfrm>
            <a:off x="2972006" y="4043882"/>
            <a:ext cx="445403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New, Renewal, or Renewal with Changes</a:t>
            </a:r>
          </a:p>
        </p:txBody>
      </p:sp>
      <p:sp>
        <p:nvSpPr>
          <p:cNvPr id="39" name="Text Placeholder 38">
            <a:extLst>
              <a:ext uri="{FF2B5EF4-FFF2-40B4-BE49-F238E27FC236}">
                <a16:creationId xmlns:a16="http://schemas.microsoft.com/office/drawing/2014/main" id="{FA339AE6-73E5-47C9-8111-E129355C911C}"/>
              </a:ext>
            </a:extLst>
          </p:cNvPr>
          <p:cNvSpPr>
            <a:spLocks noGrp="1"/>
          </p:cNvSpPr>
          <p:nvPr>
            <p:ph type="body" sz="quarter" idx="28" hasCustomPrompt="1"/>
          </p:nvPr>
        </p:nvSpPr>
        <p:spPr>
          <a:xfrm>
            <a:off x="9040224" y="4050835"/>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PromoMats/</a:t>
            </a:r>
            <a:r>
              <a:rPr lang="en-US" err="1"/>
              <a:t>MedComms</a:t>
            </a:r>
            <a:r>
              <a:rPr lang="en-US"/>
              <a:t> #</a:t>
            </a:r>
          </a:p>
        </p:txBody>
      </p:sp>
      <p:sp>
        <p:nvSpPr>
          <p:cNvPr id="41" name="Text Placeholder 40">
            <a:extLst>
              <a:ext uri="{FF2B5EF4-FFF2-40B4-BE49-F238E27FC236}">
                <a16:creationId xmlns:a16="http://schemas.microsoft.com/office/drawing/2014/main" id="{F085F8C8-CE31-4A7B-87E4-06397B5B41DA}"/>
              </a:ext>
            </a:extLst>
          </p:cNvPr>
          <p:cNvSpPr>
            <a:spLocks noGrp="1"/>
          </p:cNvSpPr>
          <p:nvPr>
            <p:ph type="body" sz="quarter" idx="29" hasCustomPrompt="1"/>
          </p:nvPr>
        </p:nvSpPr>
        <p:spPr>
          <a:xfrm>
            <a:off x="2972006" y="3657303"/>
            <a:ext cx="445403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Asset Owner Name</a:t>
            </a:r>
          </a:p>
        </p:txBody>
      </p:sp>
      <p:sp>
        <p:nvSpPr>
          <p:cNvPr id="43" name="Text Placeholder 42">
            <a:extLst>
              <a:ext uri="{FF2B5EF4-FFF2-40B4-BE49-F238E27FC236}">
                <a16:creationId xmlns:a16="http://schemas.microsoft.com/office/drawing/2014/main" id="{D6785EC2-7CE7-4B29-BFA7-2A8950DFE928}"/>
              </a:ext>
            </a:extLst>
          </p:cNvPr>
          <p:cNvSpPr>
            <a:spLocks noGrp="1"/>
          </p:cNvSpPr>
          <p:nvPr>
            <p:ph type="body" sz="quarter" idx="30" hasCustomPrompt="1"/>
          </p:nvPr>
        </p:nvSpPr>
        <p:spPr>
          <a:xfrm>
            <a:off x="2972005"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45" name="Text Placeholder 44">
            <a:extLst>
              <a:ext uri="{FF2B5EF4-FFF2-40B4-BE49-F238E27FC236}">
                <a16:creationId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47" name="Text Placeholder 46">
            <a:extLst>
              <a:ext uri="{FF2B5EF4-FFF2-40B4-BE49-F238E27FC236}">
                <a16:creationId xmlns:a16="http://schemas.microsoft.com/office/drawing/2014/main" id="{31A21B67-AE66-4D44-8C58-A71F0B4E972C}"/>
              </a:ext>
            </a:extLst>
          </p:cNvPr>
          <p:cNvSpPr>
            <a:spLocks noGrp="1"/>
          </p:cNvSpPr>
          <p:nvPr>
            <p:ph type="body" sz="quarter" idx="32" hasCustomPrompt="1"/>
          </p:nvPr>
        </p:nvSpPr>
        <p:spPr>
          <a:xfrm>
            <a:off x="5989384" y="5042742"/>
            <a:ext cx="127191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If Yes - $Value</a:t>
            </a:r>
          </a:p>
        </p:txBody>
      </p:sp>
      <p:sp>
        <p:nvSpPr>
          <p:cNvPr id="49" name="Text Placeholder 48">
            <a:extLst>
              <a:ext uri="{FF2B5EF4-FFF2-40B4-BE49-F238E27FC236}">
                <a16:creationId xmlns:a16="http://schemas.microsoft.com/office/drawing/2014/main" id="{FFBD88D7-1F68-4A55-9958-01B92024FDF7}"/>
              </a:ext>
            </a:extLst>
          </p:cNvPr>
          <p:cNvSpPr>
            <a:spLocks noGrp="1"/>
          </p:cNvSpPr>
          <p:nvPr>
            <p:ph type="body" sz="quarter" idx="33" hasCustomPrompt="1"/>
          </p:nvPr>
        </p:nvSpPr>
        <p:spPr>
          <a:xfrm>
            <a:off x="2972006"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Brand or TA Name</a:t>
            </a:r>
          </a:p>
        </p:txBody>
      </p:sp>
      <p:sp>
        <p:nvSpPr>
          <p:cNvPr id="51" name="Text Placeholder 50">
            <a:extLst>
              <a:ext uri="{FF2B5EF4-FFF2-40B4-BE49-F238E27FC236}">
                <a16:creationId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52" name="TextBox 51">
            <a:extLst>
              <a:ext uri="{FF2B5EF4-FFF2-40B4-BE49-F238E27FC236}">
                <a16:creationId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Asset Title</a:t>
            </a:r>
          </a:p>
        </p:txBody>
      </p:sp>
      <p:sp>
        <p:nvSpPr>
          <p:cNvPr id="53" name="TextBox 52">
            <a:extLst>
              <a:ext uri="{FF2B5EF4-FFF2-40B4-BE49-F238E27FC236}">
                <a16:creationId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Approval Date</a:t>
            </a:r>
          </a:p>
        </p:txBody>
      </p:sp>
      <p:sp>
        <p:nvSpPr>
          <p:cNvPr id="54" name="TextBox 53">
            <a:extLst>
              <a:ext uri="{FF2B5EF4-FFF2-40B4-BE49-F238E27FC236}">
                <a16:creationId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Intended Use</a:t>
            </a:r>
          </a:p>
        </p:txBody>
      </p:sp>
      <p:sp>
        <p:nvSpPr>
          <p:cNvPr id="55" name="TextBox 54">
            <a:extLst>
              <a:ext uri="{FF2B5EF4-FFF2-40B4-BE49-F238E27FC236}">
                <a16:creationId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Expiration Date</a:t>
            </a:r>
          </a:p>
        </p:txBody>
      </p:sp>
      <p:sp>
        <p:nvSpPr>
          <p:cNvPr id="56" name="TextBox 55">
            <a:extLst>
              <a:ext uri="{FF2B5EF4-FFF2-40B4-BE49-F238E27FC236}">
                <a16:creationId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Distribution</a:t>
            </a:r>
          </a:p>
        </p:txBody>
      </p:sp>
      <p:sp>
        <p:nvSpPr>
          <p:cNvPr id="58" name="TextBox 57">
            <a:extLst>
              <a:ext uri="{FF2B5EF4-FFF2-40B4-BE49-F238E27FC236}">
                <a16:creationId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Approved for Use By</a:t>
            </a:r>
          </a:p>
        </p:txBody>
      </p:sp>
      <p:sp>
        <p:nvSpPr>
          <p:cNvPr id="61" name="TextBox 60">
            <a:extLst>
              <a:ext uri="{FF2B5EF4-FFF2-40B4-BE49-F238E27FC236}">
                <a16:creationId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Audience</a:t>
            </a:r>
          </a:p>
        </p:txBody>
      </p:sp>
      <p:sp>
        <p:nvSpPr>
          <p:cNvPr id="66" name="TextBox 65">
            <a:extLst>
              <a:ext uri="{FF2B5EF4-FFF2-40B4-BE49-F238E27FC236}">
                <a16:creationId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One Time Use</a:t>
            </a:r>
          </a:p>
        </p:txBody>
      </p:sp>
      <p:sp>
        <p:nvSpPr>
          <p:cNvPr id="68" name="TextBox 67">
            <a:extLst>
              <a:ext uri="{FF2B5EF4-FFF2-40B4-BE49-F238E27FC236}">
                <a16:creationId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marL="0" marR="0" lvl="0" indent="0" algn="r"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r>
              <a:rPr lang="en-US" sz="1200" b="1">
                <a:solidFill>
                  <a:schemeClr val="bg1"/>
                </a:solidFill>
              </a:rPr>
              <a:t>MSL Leave-behind</a:t>
            </a:r>
          </a:p>
        </p:txBody>
      </p:sp>
      <p:sp>
        <p:nvSpPr>
          <p:cNvPr id="69" name="TextBox 68">
            <a:extLst>
              <a:ext uri="{FF2B5EF4-FFF2-40B4-BE49-F238E27FC236}">
                <a16:creationId xmlns:a16="http://schemas.microsoft.com/office/drawing/2014/main" id="{621D8C32-5CB3-4252-B385-54C66A9E1EE6}"/>
              </a:ext>
            </a:extLst>
          </p:cNvPr>
          <p:cNvSpPr txBox="1"/>
          <p:nvPr userDrawn="1"/>
        </p:nvSpPr>
        <p:spPr>
          <a:xfrm>
            <a:off x="0" y="123145"/>
            <a:ext cx="12191999" cy="461665"/>
          </a:xfrm>
          <a:prstGeom prst="rect">
            <a:avLst/>
          </a:prstGeom>
          <a:solidFill>
            <a:schemeClr val="accent2"/>
          </a:solidFill>
          <a:ln>
            <a:noFill/>
          </a:ln>
        </p:spPr>
        <p:txBody>
          <a:bodyPr wrap="square" rtlCol="0" anchor="ctr">
            <a:spAutoFit/>
          </a:bodyPr>
          <a:lstStyle/>
          <a:p>
            <a:pPr marL="0" indent="0" algn="ctr">
              <a:buClr>
                <a:schemeClr val="accent1"/>
              </a:buClr>
              <a:buFont typeface="Arial" panose="020B0604020202020204" pitchFamily="34" charset="0"/>
              <a:buNone/>
            </a:pPr>
            <a:r>
              <a:rPr lang="en-US" sz="2400" b="1">
                <a:solidFill>
                  <a:schemeClr val="bg1"/>
                </a:solidFill>
              </a:rPr>
              <a:t>US Medical Asset Cover Sheet</a:t>
            </a:r>
          </a:p>
        </p:txBody>
      </p:sp>
      <p:sp>
        <p:nvSpPr>
          <p:cNvPr id="70" name="TextBox 69">
            <a:extLst>
              <a:ext uri="{FF2B5EF4-FFF2-40B4-BE49-F238E27FC236}">
                <a16:creationId xmlns:a16="http://schemas.microsoft.com/office/drawing/2014/main" id="{6811B402-BB33-4FBF-A25A-6A132332CC41}"/>
              </a:ext>
            </a:extLst>
          </p:cNvPr>
          <p:cNvSpPr txBox="1"/>
          <p:nvPr userDrawn="1"/>
        </p:nvSpPr>
        <p:spPr>
          <a:xfrm>
            <a:off x="1132577" y="5372145"/>
            <a:ext cx="1828800" cy="461665"/>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Special Instructions</a:t>
            </a:r>
            <a:br>
              <a:rPr lang="en-US" sz="1200" b="1">
                <a:solidFill>
                  <a:schemeClr val="bg1"/>
                </a:solidFill>
              </a:rPr>
            </a:br>
            <a:r>
              <a:rPr lang="en-US" sz="1200" b="1">
                <a:solidFill>
                  <a:schemeClr val="bg1"/>
                </a:solidFill>
              </a:rPr>
              <a:t>and/or Disclaimers</a:t>
            </a:r>
          </a:p>
        </p:txBody>
      </p:sp>
      <p:sp>
        <p:nvSpPr>
          <p:cNvPr id="71" name="TextBox 70">
            <a:extLst>
              <a:ext uri="{FF2B5EF4-FFF2-40B4-BE49-F238E27FC236}">
                <a16:creationId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Website</a:t>
            </a:r>
          </a:p>
        </p:txBody>
      </p:sp>
      <p:sp>
        <p:nvSpPr>
          <p:cNvPr id="72" name="TextBox 71">
            <a:extLst>
              <a:ext uri="{FF2B5EF4-FFF2-40B4-BE49-F238E27FC236}">
                <a16:creationId xmlns:a16="http://schemas.microsoft.com/office/drawing/2014/main" id="{A294A206-A31C-476D-ACCB-00ABD9DE8B78}"/>
              </a:ext>
            </a:extLst>
          </p:cNvPr>
          <p:cNvSpPr txBox="1"/>
          <p:nvPr userDrawn="1"/>
        </p:nvSpPr>
        <p:spPr>
          <a:xfrm>
            <a:off x="1132577" y="3979411"/>
            <a:ext cx="182880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New Asset/Renewal</a:t>
            </a:r>
          </a:p>
        </p:txBody>
      </p:sp>
      <p:sp>
        <p:nvSpPr>
          <p:cNvPr id="73" name="TextBox 72">
            <a:extLst>
              <a:ext uri="{FF2B5EF4-FFF2-40B4-BE49-F238E27FC236}">
                <a16:creationId xmlns:a16="http://schemas.microsoft.com/office/drawing/2014/main" id="{759580AA-6B1E-4C65-9D3B-8A40CBD8E220}"/>
              </a:ext>
            </a:extLst>
          </p:cNvPr>
          <p:cNvSpPr txBox="1"/>
          <p:nvPr userDrawn="1"/>
        </p:nvSpPr>
        <p:spPr>
          <a:xfrm>
            <a:off x="7527636" y="3979411"/>
            <a:ext cx="1512587"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Based On Asset</a:t>
            </a:r>
          </a:p>
        </p:txBody>
      </p:sp>
      <p:sp>
        <p:nvSpPr>
          <p:cNvPr id="74" name="TextBox 73">
            <a:extLst>
              <a:ext uri="{FF2B5EF4-FFF2-40B4-BE49-F238E27FC236}">
                <a16:creationId xmlns:a16="http://schemas.microsoft.com/office/drawing/2014/main" id="{00EE63BC-019F-46D2-85ED-E2FABA47A87D}"/>
              </a:ext>
            </a:extLst>
          </p:cNvPr>
          <p:cNvSpPr txBox="1"/>
          <p:nvPr userDrawn="1"/>
        </p:nvSpPr>
        <p:spPr>
          <a:xfrm>
            <a:off x="1132577" y="3585295"/>
            <a:ext cx="182880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Asset Owner</a:t>
            </a:r>
          </a:p>
        </p:txBody>
      </p:sp>
      <p:sp>
        <p:nvSpPr>
          <p:cNvPr id="75" name="TextBox 74">
            <a:extLst>
              <a:ext uri="{FF2B5EF4-FFF2-40B4-BE49-F238E27FC236}">
                <a16:creationId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Veeva CRM</a:t>
            </a:r>
          </a:p>
        </p:txBody>
      </p:sp>
      <p:sp>
        <p:nvSpPr>
          <p:cNvPr id="76" name="TextBox 75">
            <a:extLst>
              <a:ext uri="{FF2B5EF4-FFF2-40B4-BE49-F238E27FC236}">
                <a16:creationId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Restricted Use</a:t>
            </a:r>
          </a:p>
        </p:txBody>
      </p:sp>
      <p:sp>
        <p:nvSpPr>
          <p:cNvPr id="77" name="TextBox 76">
            <a:extLst>
              <a:ext uri="{FF2B5EF4-FFF2-40B4-BE49-F238E27FC236}">
                <a16:creationId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If Yes, Fair Market Value</a:t>
            </a:r>
          </a:p>
        </p:txBody>
      </p:sp>
      <p:sp>
        <p:nvSpPr>
          <p:cNvPr id="78" name="TextBox 77">
            <a:extLst>
              <a:ext uri="{FF2B5EF4-FFF2-40B4-BE49-F238E27FC236}">
                <a16:creationId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Brand or TA Name</a:t>
            </a:r>
          </a:p>
        </p:txBody>
      </p:sp>
      <p:sp>
        <p:nvSpPr>
          <p:cNvPr id="48" name="TextBox 47">
            <a:extLst>
              <a:ext uri="{FF2B5EF4-FFF2-40B4-BE49-F238E27FC236}">
                <a16:creationId xmlns:a16="http://schemas.microsoft.com/office/drawing/2014/main" id="{F0DE83F5-9900-4234-8A5B-4EFEB16F6D34}"/>
              </a:ext>
            </a:extLst>
          </p:cNvPr>
          <p:cNvSpPr txBox="1"/>
          <p:nvPr userDrawn="1"/>
        </p:nvSpPr>
        <p:spPr>
          <a:xfrm>
            <a:off x="7527636" y="3585295"/>
            <a:ext cx="1512587"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Document #</a:t>
            </a:r>
          </a:p>
        </p:txBody>
      </p:sp>
      <p:graphicFrame>
        <p:nvGraphicFramePr>
          <p:cNvPr id="59" name="Table 58">
            <a:extLst>
              <a:ext uri="{FF2B5EF4-FFF2-40B4-BE49-F238E27FC236}">
                <a16:creationId xmlns:a16="http://schemas.microsoft.com/office/drawing/2014/main" id="{26419F55-E696-4649-B99D-36B08665CB7C}"/>
              </a:ext>
            </a:extLst>
          </p:cNvPr>
          <p:cNvGraphicFramePr>
            <a:graphicFrameLocks noGrp="1"/>
          </p:cNvGraphicFramePr>
          <p:nvPr userDrawn="1"/>
        </p:nvGraphicFramePr>
        <p:xfrm>
          <a:off x="1131937" y="4566547"/>
          <a:ext cx="9949786" cy="764702"/>
        </p:xfrm>
        <a:graphic>
          <a:graphicData uri="http://schemas.openxmlformats.org/drawingml/2006/table">
            <a:tbl>
              <a:tblPr>
                <a:tableStyleId>{21E4AEA4-8DFA-4A89-87EB-49C32662AFE0}</a:tableStyleId>
              </a:tblPr>
              <a:tblGrid>
                <a:gridCol w="2931948">
                  <a:extLst>
                    <a:ext uri="{9D8B030D-6E8A-4147-A177-3AD203B41FA5}">
                      <a16:colId xmlns:a16="http://schemas.microsoft.com/office/drawing/2014/main" val="3458750997"/>
                    </a:ext>
                  </a:extLst>
                </a:gridCol>
                <a:gridCol w="3701243">
                  <a:extLst>
                    <a:ext uri="{9D8B030D-6E8A-4147-A177-3AD203B41FA5}">
                      <a16:colId xmlns:a16="http://schemas.microsoft.com/office/drawing/2014/main" val="4071395440"/>
                    </a:ext>
                  </a:extLst>
                </a:gridCol>
                <a:gridCol w="3316595">
                  <a:extLst>
                    <a:ext uri="{9D8B030D-6E8A-4147-A177-3AD203B41FA5}">
                      <a16:colId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152630277"/>
                  </a:ext>
                </a:extLst>
              </a:tr>
            </a:tbl>
          </a:graphicData>
        </a:graphic>
      </p:graphicFrame>
      <p:sp>
        <p:nvSpPr>
          <p:cNvPr id="7" name="Text Placeholder 6">
            <a:extLst>
              <a:ext uri="{FF2B5EF4-FFF2-40B4-BE49-F238E27FC236}">
                <a16:creationId xmlns:a16="http://schemas.microsoft.com/office/drawing/2014/main" id="{C399C3AD-3A79-4CAB-8984-EE85DD84E0A2}"/>
              </a:ext>
            </a:extLst>
          </p:cNvPr>
          <p:cNvSpPr>
            <a:spLocks noGrp="1"/>
          </p:cNvSpPr>
          <p:nvPr>
            <p:ph type="body" sz="quarter" idx="35" hasCustomPrompt="1"/>
          </p:nvPr>
        </p:nvSpPr>
        <p:spPr>
          <a:xfrm>
            <a:off x="9039198" y="3656902"/>
            <a:ext cx="2020226"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a:t>ML-XXXX-US-XXXX</a:t>
            </a:r>
          </a:p>
        </p:txBody>
      </p:sp>
    </p:spTree>
    <p:extLst>
      <p:ext uri="{BB962C8B-B14F-4D97-AF65-F5344CB8AC3E}">
        <p14:creationId xmlns:p14="http://schemas.microsoft.com/office/powerpoint/2010/main" val="36826558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Global Cover Sheet">
    <p:spTree>
      <p:nvGrpSpPr>
        <p:cNvPr id="1" name=""/>
        <p:cNvGrpSpPr/>
        <p:nvPr/>
      </p:nvGrpSpPr>
      <p:grpSpPr>
        <a:xfrm>
          <a:off x="0" y="0"/>
          <a:ext cx="0" cy="0"/>
          <a:chOff x="0" y="0"/>
          <a:chExt cx="0" cy="0"/>
        </a:xfrm>
      </p:grpSpPr>
      <p:sp>
        <p:nvSpPr>
          <p:cNvPr id="79" name="TextBox 78">
            <a:extLst>
              <a:ext uri="{FF2B5EF4-FFF2-40B4-BE49-F238E27FC236}">
                <a16:creationId xmlns:a16="http://schemas.microsoft.com/office/drawing/2014/main" id="{86D12817-4053-40BC-82BB-7AF5EE51AEBA}"/>
              </a:ext>
            </a:extLst>
          </p:cNvPr>
          <p:cNvSpPr txBox="1"/>
          <p:nvPr userDrawn="1"/>
        </p:nvSpPr>
        <p:spPr>
          <a:xfrm>
            <a:off x="526473" y="6034667"/>
            <a:ext cx="11208327" cy="830997"/>
          </a:xfrm>
          <a:prstGeom prst="rect">
            <a:avLst/>
          </a:prstGeom>
          <a:noFill/>
          <a:ln>
            <a:noFill/>
          </a:ln>
        </p:spPr>
        <p:txBody>
          <a:bodyPr wrap="square" rtlCol="0" anchor="b">
            <a:spAutoFit/>
          </a:bodyPr>
          <a:lstStyle/>
          <a:p>
            <a:pPr marL="0" indent="0" algn="ctr">
              <a:buClr>
                <a:schemeClr val="accent1"/>
              </a:buClr>
              <a:buFont typeface="Arial" panose="020B0604020202020204" pitchFamily="34" charset="0"/>
              <a:buNone/>
            </a:pPr>
            <a:r>
              <a:rPr lang="en-US" sz="1400" b="1">
                <a:solidFill>
                  <a:schemeClr val="tx1"/>
                </a:solidFill>
              </a:rPr>
              <a:t>External use of any of the content must be approved for release </a:t>
            </a:r>
            <a:br>
              <a:rPr lang="en-US" sz="1400" b="1">
                <a:solidFill>
                  <a:schemeClr val="tx1"/>
                </a:solidFill>
              </a:rPr>
            </a:br>
            <a:r>
              <a:rPr lang="en-US" sz="1400" b="1">
                <a:solidFill>
                  <a:schemeClr val="tx1"/>
                </a:solidFill>
              </a:rPr>
              <a:t>by your local nominated signatory/local medical process to ensure compliance with local regulations. </a:t>
            </a:r>
          </a:p>
          <a:p>
            <a:pPr marL="0" indent="0" algn="ctr">
              <a:buClr>
                <a:schemeClr val="accent1"/>
              </a:buClr>
              <a:buFont typeface="Arial" panose="020B0604020202020204" pitchFamily="34" charset="0"/>
              <a:buNone/>
            </a:pPr>
            <a:r>
              <a:rPr lang="en-US" sz="1000" b="0">
                <a:solidFill>
                  <a:schemeClr val="tx1"/>
                </a:solidFill>
              </a:rPr>
              <a:t>Refer to the General Properties for this asset in GMIP Content (Veeva Vault </a:t>
            </a:r>
            <a:r>
              <a:rPr lang="en-US" sz="1000" b="0" err="1">
                <a:solidFill>
                  <a:schemeClr val="tx1"/>
                </a:solidFill>
              </a:rPr>
              <a:t>MedComms</a:t>
            </a:r>
            <a:r>
              <a:rPr lang="en-US" sz="1000" b="0">
                <a:solidFill>
                  <a:schemeClr val="tx1"/>
                </a:solidFill>
              </a:rPr>
              <a:t>) for additional details. </a:t>
            </a:r>
          </a:p>
          <a:p>
            <a:pPr marL="0" indent="0" algn="ctr">
              <a:buClr>
                <a:schemeClr val="accent1"/>
              </a:buClr>
              <a:buFont typeface="Arial" panose="020B0604020202020204" pitchFamily="34" charset="0"/>
              <a:buNone/>
            </a:pPr>
            <a:r>
              <a:rPr lang="en-US" sz="1000" b="0">
                <a:solidFill>
                  <a:schemeClr val="tx1"/>
                </a:solidFill>
              </a:rPr>
              <a:t>Questions on this asset should be directed to asset owners.</a:t>
            </a:r>
          </a:p>
        </p:txBody>
      </p:sp>
      <p:graphicFrame>
        <p:nvGraphicFramePr>
          <p:cNvPr id="50" name="Table 49">
            <a:extLst>
              <a:ext uri="{FF2B5EF4-FFF2-40B4-BE49-F238E27FC236}">
                <a16:creationId xmlns:a16="http://schemas.microsoft.com/office/drawing/2014/main" id="{83D05D04-05CE-47AA-8F7B-B08C33B32C3F}"/>
              </a:ext>
            </a:extLst>
          </p:cNvPr>
          <p:cNvGraphicFramePr>
            <a:graphicFrameLocks noGrp="1"/>
          </p:cNvGraphicFramePr>
          <p:nvPr userDrawn="1"/>
        </p:nvGraphicFramePr>
        <p:xfrm>
          <a:off x="1128800" y="2533405"/>
          <a:ext cx="9949786" cy="1529404"/>
        </p:xfrm>
        <a:graphic>
          <a:graphicData uri="http://schemas.openxmlformats.org/drawingml/2006/table">
            <a:tbl>
              <a:tblPr>
                <a:tableStyleId>{21E4AEA4-8DFA-4A89-87EB-49C32662AFE0}</a:tableStyleId>
              </a:tblPr>
              <a:tblGrid>
                <a:gridCol w="2931948">
                  <a:extLst>
                    <a:ext uri="{9D8B030D-6E8A-4147-A177-3AD203B41FA5}">
                      <a16:colId xmlns:a16="http://schemas.microsoft.com/office/drawing/2014/main" val="3458750997"/>
                    </a:ext>
                  </a:extLst>
                </a:gridCol>
                <a:gridCol w="3701243">
                  <a:extLst>
                    <a:ext uri="{9D8B030D-6E8A-4147-A177-3AD203B41FA5}">
                      <a16:colId xmlns:a16="http://schemas.microsoft.com/office/drawing/2014/main" val="4071395440"/>
                    </a:ext>
                  </a:extLst>
                </a:gridCol>
                <a:gridCol w="3316595">
                  <a:extLst>
                    <a:ext uri="{9D8B030D-6E8A-4147-A177-3AD203B41FA5}">
                      <a16:colId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989134820"/>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89025149"/>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152630277"/>
                  </a:ext>
                </a:extLst>
              </a:tr>
            </a:tbl>
          </a:graphicData>
        </a:graphic>
      </p:graphicFrame>
      <p:graphicFrame>
        <p:nvGraphicFramePr>
          <p:cNvPr id="5" name="Table 4">
            <a:extLst>
              <a:ext uri="{FF2B5EF4-FFF2-40B4-BE49-F238E27FC236}">
                <a16:creationId xmlns:a16="http://schemas.microsoft.com/office/drawing/2014/main" id="{3C8DCB22-4BDC-4256-9886-290008A41E58}"/>
              </a:ext>
            </a:extLst>
          </p:cNvPr>
          <p:cNvGraphicFramePr>
            <a:graphicFrameLocks noGrp="1"/>
          </p:cNvGraphicFramePr>
          <p:nvPr userDrawn="1"/>
        </p:nvGraphicFramePr>
        <p:xfrm>
          <a:off x="1128800" y="1039470"/>
          <a:ext cx="9949786" cy="1147053"/>
        </p:xfrm>
        <a:graphic>
          <a:graphicData uri="http://schemas.openxmlformats.org/drawingml/2006/table">
            <a:tbl>
              <a:tblPr>
                <a:tableStyleId>{21E4AEA4-8DFA-4A89-87EB-49C32662AFE0}</a:tableStyleId>
              </a:tblPr>
              <a:tblGrid>
                <a:gridCol w="2931948">
                  <a:extLst>
                    <a:ext uri="{9D8B030D-6E8A-4147-A177-3AD203B41FA5}">
                      <a16:colId xmlns:a16="http://schemas.microsoft.com/office/drawing/2014/main" val="3458750997"/>
                    </a:ext>
                  </a:extLst>
                </a:gridCol>
                <a:gridCol w="3701243">
                  <a:extLst>
                    <a:ext uri="{9D8B030D-6E8A-4147-A177-3AD203B41FA5}">
                      <a16:colId xmlns:a16="http://schemas.microsoft.com/office/drawing/2014/main" val="4071395440"/>
                    </a:ext>
                  </a:extLst>
                </a:gridCol>
                <a:gridCol w="3316595">
                  <a:extLst>
                    <a:ext uri="{9D8B030D-6E8A-4147-A177-3AD203B41FA5}">
                      <a16:colId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05114658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t>4/25/26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C7432E5-F8E0-41AE-9A6B-AD730338B005}" type="slidenum">
              <a:rPr lang="en-US" smtClean="0"/>
              <a:pPr/>
              <a:t>‹#›</a:t>
            </a:fld>
            <a:endParaRPr lang="en-US"/>
          </a:p>
        </p:txBody>
      </p:sp>
      <p:sp>
        <p:nvSpPr>
          <p:cNvPr id="8" name="TextBox 7">
            <a:extLst>
              <a:ext uri="{FF2B5EF4-FFF2-40B4-BE49-F238E27FC236}">
                <a16:creationId xmlns:a16="http://schemas.microsoft.com/office/drawing/2014/main" id="{FF897A55-CB79-4D07-BEF1-54B1E974D126}"/>
              </a:ext>
            </a:extLst>
          </p:cNvPr>
          <p:cNvSpPr txBox="1"/>
          <p:nvPr userDrawn="1"/>
        </p:nvSpPr>
        <p:spPr>
          <a:xfrm>
            <a:off x="10160000" y="6611780"/>
            <a:ext cx="2032000" cy="246221"/>
          </a:xfrm>
          <a:prstGeom prst="rect">
            <a:avLst/>
          </a:prstGeom>
          <a:noFill/>
        </p:spPr>
        <p:txBody>
          <a:bodyPr wrap="square" rtlCol="0" anchor="b" anchorCtr="0">
            <a:spAutoFit/>
          </a:bodyPr>
          <a:lstStyle/>
          <a:p>
            <a:pPr algn="r"/>
            <a:r>
              <a:rPr lang="en-US" sz="1000" b="0" baseline="0">
                <a:solidFill>
                  <a:schemeClr val="tx1"/>
                </a:solidFill>
                <a:latin typeface="Arial" pitchFamily="34" charset="0"/>
                <a:cs typeface="Arial" pitchFamily="34" charset="0"/>
              </a:rPr>
              <a:t>© AstraZeneca 2023</a:t>
            </a:r>
          </a:p>
        </p:txBody>
      </p:sp>
      <p:sp>
        <p:nvSpPr>
          <p:cNvPr id="9" name="Text Placeholder 8">
            <a:extLst>
              <a:ext uri="{FF2B5EF4-FFF2-40B4-BE49-F238E27FC236}">
                <a16:creationId xmlns:a16="http://schemas.microsoft.com/office/drawing/2014/main" id="{A9E08680-4520-4EA6-B4A7-FD0062F8A6E5}"/>
              </a:ext>
            </a:extLst>
          </p:cNvPr>
          <p:cNvSpPr>
            <a:spLocks noGrp="1"/>
          </p:cNvSpPr>
          <p:nvPr>
            <p:ph type="body" sz="quarter" idx="13" hasCustomPrompt="1"/>
          </p:nvPr>
        </p:nvSpPr>
        <p:spPr>
          <a:xfrm>
            <a:off x="3260436" y="1102835"/>
            <a:ext cx="7798987"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a:t>&lt;Generic Name&gt; - &lt;Title from Veeva Vault&gt;</a:t>
            </a:r>
          </a:p>
        </p:txBody>
      </p:sp>
      <p:sp>
        <p:nvSpPr>
          <p:cNvPr id="11" name="Text Placeholder 10">
            <a:extLst>
              <a:ext uri="{FF2B5EF4-FFF2-40B4-BE49-F238E27FC236}">
                <a16:creationId xmlns:a16="http://schemas.microsoft.com/office/drawing/2014/main" id="{CF687FD7-F293-4468-AE23-E28EE4619773}"/>
              </a:ext>
            </a:extLst>
          </p:cNvPr>
          <p:cNvSpPr>
            <a:spLocks noGrp="1"/>
          </p:cNvSpPr>
          <p:nvPr>
            <p:ph type="body" sz="quarter" idx="14" hasCustomPrompt="1"/>
          </p:nvPr>
        </p:nvSpPr>
        <p:spPr>
          <a:xfrm>
            <a:off x="3260436" y="3386320"/>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MM/YY</a:t>
            </a:r>
          </a:p>
        </p:txBody>
      </p:sp>
      <p:sp>
        <p:nvSpPr>
          <p:cNvPr id="13" name="Text Placeholder 12">
            <a:extLst>
              <a:ext uri="{FF2B5EF4-FFF2-40B4-BE49-F238E27FC236}">
                <a16:creationId xmlns:a16="http://schemas.microsoft.com/office/drawing/2014/main" id="{5BA6C7CD-771E-461C-A133-67764B81E611}"/>
              </a:ext>
            </a:extLst>
          </p:cNvPr>
          <p:cNvSpPr>
            <a:spLocks noGrp="1"/>
          </p:cNvSpPr>
          <p:nvPr>
            <p:ph type="body" sz="quarter" idx="15" hasCustomPrompt="1"/>
          </p:nvPr>
        </p:nvSpPr>
        <p:spPr>
          <a:xfrm>
            <a:off x="3260436" y="1491653"/>
            <a:ext cx="186677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Reactive or Internal</a:t>
            </a:r>
          </a:p>
        </p:txBody>
      </p:sp>
      <p:sp>
        <p:nvSpPr>
          <p:cNvPr id="15" name="Text Placeholder 14">
            <a:extLst>
              <a:ext uri="{FF2B5EF4-FFF2-40B4-BE49-F238E27FC236}">
                <a16:creationId xmlns:a16="http://schemas.microsoft.com/office/drawing/2014/main" id="{6E33F1E3-ED30-4982-A86D-2C076E1C3B62}"/>
              </a:ext>
            </a:extLst>
          </p:cNvPr>
          <p:cNvSpPr>
            <a:spLocks noGrp="1"/>
          </p:cNvSpPr>
          <p:nvPr>
            <p:ph type="body" sz="quarter" idx="16" hasCustomPrompt="1"/>
          </p:nvPr>
        </p:nvSpPr>
        <p:spPr>
          <a:xfrm>
            <a:off x="3259907" y="3766558"/>
            <a:ext cx="91440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MM/YY</a:t>
            </a:r>
          </a:p>
        </p:txBody>
      </p:sp>
      <p:sp>
        <p:nvSpPr>
          <p:cNvPr id="17" name="Text Placeholder 16">
            <a:extLst>
              <a:ext uri="{FF2B5EF4-FFF2-40B4-BE49-F238E27FC236}">
                <a16:creationId xmlns:a16="http://schemas.microsoft.com/office/drawing/2014/main" id="{12286C0F-7CF6-40B2-B8FA-7AF1D25B9922}"/>
              </a:ext>
            </a:extLst>
          </p:cNvPr>
          <p:cNvSpPr>
            <a:spLocks noGrp="1"/>
          </p:cNvSpPr>
          <p:nvPr>
            <p:ph type="body" sz="quarter" idx="17" hasCustomPrompt="1"/>
          </p:nvPr>
        </p:nvSpPr>
        <p:spPr>
          <a:xfrm>
            <a:off x="8497596" y="3775442"/>
            <a:ext cx="256182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No/List Third Party</a:t>
            </a:r>
          </a:p>
        </p:txBody>
      </p:sp>
      <p:sp>
        <p:nvSpPr>
          <p:cNvPr id="29" name="Text Placeholder 28">
            <a:extLst>
              <a:ext uri="{FF2B5EF4-FFF2-40B4-BE49-F238E27FC236}">
                <a16:creationId xmlns:a16="http://schemas.microsoft.com/office/drawing/2014/main" id="{110857ED-F4F0-4AED-89F7-6595C2BD781E}"/>
              </a:ext>
            </a:extLst>
          </p:cNvPr>
          <p:cNvSpPr>
            <a:spLocks noGrp="1"/>
          </p:cNvSpPr>
          <p:nvPr>
            <p:ph type="body" sz="quarter" idx="23" hasCustomPrompt="1"/>
          </p:nvPr>
        </p:nvSpPr>
        <p:spPr>
          <a:xfrm>
            <a:off x="8497455" y="3387905"/>
            <a:ext cx="256182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No, or N/A</a:t>
            </a:r>
          </a:p>
        </p:txBody>
      </p:sp>
      <p:sp>
        <p:nvSpPr>
          <p:cNvPr id="35" name="Text Placeholder 34">
            <a:extLst>
              <a:ext uri="{FF2B5EF4-FFF2-40B4-BE49-F238E27FC236}">
                <a16:creationId xmlns:a16="http://schemas.microsoft.com/office/drawing/2014/main" id="{B511FB73-1515-4896-A191-A9E5140DA205}"/>
              </a:ext>
            </a:extLst>
          </p:cNvPr>
          <p:cNvSpPr>
            <a:spLocks noGrp="1"/>
          </p:cNvSpPr>
          <p:nvPr>
            <p:ph type="body" sz="quarter" idx="26" hasCustomPrompt="1"/>
          </p:nvPr>
        </p:nvSpPr>
        <p:spPr>
          <a:xfrm>
            <a:off x="3251200" y="4769872"/>
            <a:ext cx="7808083"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N/A or Enter Instructions</a:t>
            </a:r>
          </a:p>
        </p:txBody>
      </p:sp>
      <p:sp>
        <p:nvSpPr>
          <p:cNvPr id="37" name="Text Placeholder 36">
            <a:extLst>
              <a:ext uri="{FF2B5EF4-FFF2-40B4-BE49-F238E27FC236}">
                <a16:creationId xmlns:a16="http://schemas.microsoft.com/office/drawing/2014/main" id="{1E7DEFF9-F91F-49E6-94A9-010D12455C1C}"/>
              </a:ext>
            </a:extLst>
          </p:cNvPr>
          <p:cNvSpPr>
            <a:spLocks noGrp="1"/>
          </p:cNvSpPr>
          <p:nvPr>
            <p:ph type="body" sz="quarter" idx="27" hasCustomPrompt="1"/>
          </p:nvPr>
        </p:nvSpPr>
        <p:spPr>
          <a:xfrm>
            <a:off x="3260436" y="3000178"/>
            <a:ext cx="424803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New, Renewal, or Renewal with Changes</a:t>
            </a:r>
          </a:p>
        </p:txBody>
      </p:sp>
      <p:sp>
        <p:nvSpPr>
          <p:cNvPr id="39" name="Text Placeholder 38">
            <a:extLst>
              <a:ext uri="{FF2B5EF4-FFF2-40B4-BE49-F238E27FC236}">
                <a16:creationId xmlns:a16="http://schemas.microsoft.com/office/drawing/2014/main" id="{FA339AE6-73E5-47C9-8111-E129355C911C}"/>
              </a:ext>
            </a:extLst>
          </p:cNvPr>
          <p:cNvSpPr>
            <a:spLocks noGrp="1"/>
          </p:cNvSpPr>
          <p:nvPr>
            <p:ph type="body" sz="quarter" idx="28" hasCustomPrompt="1"/>
          </p:nvPr>
        </p:nvSpPr>
        <p:spPr>
          <a:xfrm>
            <a:off x="9040224" y="3007131"/>
            <a:ext cx="201920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PromoMats/</a:t>
            </a:r>
            <a:r>
              <a:rPr lang="en-US" err="1"/>
              <a:t>MedComms</a:t>
            </a:r>
            <a:r>
              <a:rPr lang="en-US"/>
              <a:t> #</a:t>
            </a:r>
          </a:p>
        </p:txBody>
      </p:sp>
      <p:sp>
        <p:nvSpPr>
          <p:cNvPr id="41" name="Text Placeholder 40">
            <a:extLst>
              <a:ext uri="{FF2B5EF4-FFF2-40B4-BE49-F238E27FC236}">
                <a16:creationId xmlns:a16="http://schemas.microsoft.com/office/drawing/2014/main" id="{F085F8C8-CE31-4A7B-87E4-06397B5B41DA}"/>
              </a:ext>
            </a:extLst>
          </p:cNvPr>
          <p:cNvSpPr>
            <a:spLocks noGrp="1"/>
          </p:cNvSpPr>
          <p:nvPr>
            <p:ph type="body" sz="quarter" idx="29" hasCustomPrompt="1"/>
          </p:nvPr>
        </p:nvSpPr>
        <p:spPr>
          <a:xfrm>
            <a:off x="3260436" y="2613599"/>
            <a:ext cx="4248038"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AZ MI Lead/Global Medical Affairs Lead</a:t>
            </a:r>
          </a:p>
        </p:txBody>
      </p:sp>
      <p:sp>
        <p:nvSpPr>
          <p:cNvPr id="49" name="Text Placeholder 48">
            <a:extLst>
              <a:ext uri="{FF2B5EF4-FFF2-40B4-BE49-F238E27FC236}">
                <a16:creationId xmlns:a16="http://schemas.microsoft.com/office/drawing/2014/main" id="{FFBD88D7-1F68-4A55-9958-01B92024FDF7}"/>
              </a:ext>
            </a:extLst>
          </p:cNvPr>
          <p:cNvSpPr>
            <a:spLocks noGrp="1"/>
          </p:cNvSpPr>
          <p:nvPr>
            <p:ph type="body" sz="quarter" idx="33" hasCustomPrompt="1"/>
          </p:nvPr>
        </p:nvSpPr>
        <p:spPr>
          <a:xfrm>
            <a:off x="3260436" y="1880471"/>
            <a:ext cx="324420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No or Yes, Pending Local Market Approval</a:t>
            </a:r>
          </a:p>
        </p:txBody>
      </p:sp>
      <p:sp>
        <p:nvSpPr>
          <p:cNvPr id="51" name="Text Placeholder 50">
            <a:extLst>
              <a:ext uri="{FF2B5EF4-FFF2-40B4-BE49-F238E27FC236}">
                <a16:creationId xmlns:a16="http://schemas.microsoft.com/office/drawing/2014/main" id="{D75479AB-AB9C-4737-A1D0-F9E28AC4F163}"/>
              </a:ext>
            </a:extLst>
          </p:cNvPr>
          <p:cNvSpPr>
            <a:spLocks noGrp="1"/>
          </p:cNvSpPr>
          <p:nvPr>
            <p:ph type="body" sz="quarter" idx="34" hasCustomPrompt="1"/>
          </p:nvPr>
        </p:nvSpPr>
        <p:spPr>
          <a:xfrm>
            <a:off x="8349572" y="1881207"/>
            <a:ext cx="270985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Therapy Area</a:t>
            </a:r>
          </a:p>
        </p:txBody>
      </p:sp>
      <p:sp>
        <p:nvSpPr>
          <p:cNvPr id="52" name="TextBox 51">
            <a:extLst>
              <a:ext uri="{FF2B5EF4-FFF2-40B4-BE49-F238E27FC236}">
                <a16:creationId xmlns:a16="http://schemas.microsoft.com/office/drawing/2014/main" id="{7085AA13-451C-453D-AD0D-E8AF815127C2}"/>
              </a:ext>
            </a:extLst>
          </p:cNvPr>
          <p:cNvSpPr txBox="1"/>
          <p:nvPr userDrawn="1"/>
        </p:nvSpPr>
        <p:spPr>
          <a:xfrm>
            <a:off x="1127567" y="1036716"/>
            <a:ext cx="2044732"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Asset Title</a:t>
            </a:r>
          </a:p>
        </p:txBody>
      </p:sp>
      <p:sp>
        <p:nvSpPr>
          <p:cNvPr id="53" name="TextBox 52">
            <a:extLst>
              <a:ext uri="{FF2B5EF4-FFF2-40B4-BE49-F238E27FC236}">
                <a16:creationId xmlns:a16="http://schemas.microsoft.com/office/drawing/2014/main" id="{A88B6979-D240-45DF-8FFB-111611A15632}"/>
              </a:ext>
            </a:extLst>
          </p:cNvPr>
          <p:cNvSpPr txBox="1"/>
          <p:nvPr userDrawn="1"/>
        </p:nvSpPr>
        <p:spPr>
          <a:xfrm>
            <a:off x="1127567" y="3318506"/>
            <a:ext cx="2049742"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Approval Date</a:t>
            </a:r>
          </a:p>
        </p:txBody>
      </p:sp>
      <p:sp>
        <p:nvSpPr>
          <p:cNvPr id="54" name="TextBox 53">
            <a:extLst>
              <a:ext uri="{FF2B5EF4-FFF2-40B4-BE49-F238E27FC236}">
                <a16:creationId xmlns:a16="http://schemas.microsoft.com/office/drawing/2014/main" id="{13F32247-E803-4B9D-8739-4086AE7EDFE5}"/>
              </a:ext>
            </a:extLst>
          </p:cNvPr>
          <p:cNvSpPr txBox="1"/>
          <p:nvPr userDrawn="1"/>
        </p:nvSpPr>
        <p:spPr>
          <a:xfrm>
            <a:off x="1127567" y="1423839"/>
            <a:ext cx="2044732"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Intended Use</a:t>
            </a:r>
          </a:p>
        </p:txBody>
      </p:sp>
      <p:sp>
        <p:nvSpPr>
          <p:cNvPr id="55" name="TextBox 54">
            <a:extLst>
              <a:ext uri="{FF2B5EF4-FFF2-40B4-BE49-F238E27FC236}">
                <a16:creationId xmlns:a16="http://schemas.microsoft.com/office/drawing/2014/main" id="{142B0649-53B3-4494-A56E-67DCF07E8290}"/>
              </a:ext>
            </a:extLst>
          </p:cNvPr>
          <p:cNvSpPr txBox="1"/>
          <p:nvPr userDrawn="1"/>
        </p:nvSpPr>
        <p:spPr>
          <a:xfrm>
            <a:off x="1127567" y="3697049"/>
            <a:ext cx="2049742"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Expiration Date</a:t>
            </a:r>
          </a:p>
        </p:txBody>
      </p:sp>
      <p:sp>
        <p:nvSpPr>
          <p:cNvPr id="66" name="TextBox 65">
            <a:extLst>
              <a:ext uri="{FF2B5EF4-FFF2-40B4-BE49-F238E27FC236}">
                <a16:creationId xmlns:a16="http://schemas.microsoft.com/office/drawing/2014/main" id="{67900F06-4765-44ED-A269-1CD58C5E952C}"/>
              </a:ext>
            </a:extLst>
          </p:cNvPr>
          <p:cNvSpPr txBox="1"/>
          <p:nvPr userDrawn="1"/>
        </p:nvSpPr>
        <p:spPr>
          <a:xfrm>
            <a:off x="4398741" y="3316701"/>
            <a:ext cx="4034059"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Copyright Permissions Obtained for Graphics</a:t>
            </a:r>
          </a:p>
        </p:txBody>
      </p:sp>
      <p:sp>
        <p:nvSpPr>
          <p:cNvPr id="69" name="TextBox 68">
            <a:extLst>
              <a:ext uri="{FF2B5EF4-FFF2-40B4-BE49-F238E27FC236}">
                <a16:creationId xmlns:a16="http://schemas.microsoft.com/office/drawing/2014/main" id="{621D8C32-5CB3-4252-B385-54C66A9E1EE6}"/>
              </a:ext>
            </a:extLst>
          </p:cNvPr>
          <p:cNvSpPr txBox="1"/>
          <p:nvPr userDrawn="1"/>
        </p:nvSpPr>
        <p:spPr>
          <a:xfrm>
            <a:off x="0" y="123145"/>
            <a:ext cx="12191999" cy="461665"/>
          </a:xfrm>
          <a:prstGeom prst="rect">
            <a:avLst/>
          </a:prstGeom>
          <a:solidFill>
            <a:schemeClr val="accent1"/>
          </a:solidFill>
          <a:ln>
            <a:noFill/>
          </a:ln>
        </p:spPr>
        <p:txBody>
          <a:bodyPr wrap="square" rtlCol="0" anchor="ctr">
            <a:spAutoFit/>
          </a:bodyPr>
          <a:lstStyle/>
          <a:p>
            <a:pPr marL="0" indent="0" algn="ctr">
              <a:buClr>
                <a:schemeClr val="accent1"/>
              </a:buClr>
              <a:buFont typeface="Arial" panose="020B0604020202020204" pitchFamily="34" charset="0"/>
              <a:buNone/>
            </a:pPr>
            <a:r>
              <a:rPr lang="en-US" sz="2400" b="1">
                <a:solidFill>
                  <a:schemeClr val="bg1"/>
                </a:solidFill>
              </a:rPr>
              <a:t>Global Medical Asset Cover Sheet</a:t>
            </a:r>
          </a:p>
        </p:txBody>
      </p:sp>
      <p:sp>
        <p:nvSpPr>
          <p:cNvPr id="70" name="TextBox 69">
            <a:extLst>
              <a:ext uri="{FF2B5EF4-FFF2-40B4-BE49-F238E27FC236}">
                <a16:creationId xmlns:a16="http://schemas.microsoft.com/office/drawing/2014/main" id="{6811B402-BB33-4FBF-A25A-6A132332CC41}"/>
              </a:ext>
            </a:extLst>
          </p:cNvPr>
          <p:cNvSpPr txBox="1"/>
          <p:nvPr userDrawn="1"/>
        </p:nvSpPr>
        <p:spPr>
          <a:xfrm>
            <a:off x="1127566" y="4734832"/>
            <a:ext cx="2044731" cy="461665"/>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Special Instructions</a:t>
            </a:r>
            <a:br>
              <a:rPr lang="en-US" sz="1200" b="1">
                <a:solidFill>
                  <a:schemeClr val="bg1"/>
                </a:solidFill>
              </a:rPr>
            </a:br>
            <a:r>
              <a:rPr lang="en-US" sz="1200" b="1">
                <a:solidFill>
                  <a:schemeClr val="bg1"/>
                </a:solidFill>
              </a:rPr>
              <a:t>and/or Disclaimers</a:t>
            </a:r>
          </a:p>
        </p:txBody>
      </p:sp>
      <p:sp>
        <p:nvSpPr>
          <p:cNvPr id="71" name="TextBox 70">
            <a:extLst>
              <a:ext uri="{FF2B5EF4-FFF2-40B4-BE49-F238E27FC236}">
                <a16:creationId xmlns:a16="http://schemas.microsoft.com/office/drawing/2014/main" id="{A1A1B573-DC23-488B-93DB-AD4DD88A4651}"/>
              </a:ext>
            </a:extLst>
          </p:cNvPr>
          <p:cNvSpPr txBox="1"/>
          <p:nvPr userDrawn="1"/>
        </p:nvSpPr>
        <p:spPr>
          <a:xfrm>
            <a:off x="6809252" y="1810962"/>
            <a:ext cx="1371600"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Therapy Area</a:t>
            </a:r>
          </a:p>
        </p:txBody>
      </p:sp>
      <p:sp>
        <p:nvSpPr>
          <p:cNvPr id="72" name="TextBox 71">
            <a:extLst>
              <a:ext uri="{FF2B5EF4-FFF2-40B4-BE49-F238E27FC236}">
                <a16:creationId xmlns:a16="http://schemas.microsoft.com/office/drawing/2014/main" id="{A294A206-A31C-476D-ACCB-00ABD9DE8B78}"/>
              </a:ext>
            </a:extLst>
          </p:cNvPr>
          <p:cNvSpPr txBox="1"/>
          <p:nvPr userDrawn="1"/>
        </p:nvSpPr>
        <p:spPr>
          <a:xfrm>
            <a:off x="1127567" y="2935707"/>
            <a:ext cx="2044732"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New Asset/Renewal</a:t>
            </a:r>
          </a:p>
        </p:txBody>
      </p:sp>
      <p:sp>
        <p:nvSpPr>
          <p:cNvPr id="73" name="TextBox 72">
            <a:extLst>
              <a:ext uri="{FF2B5EF4-FFF2-40B4-BE49-F238E27FC236}">
                <a16:creationId xmlns:a16="http://schemas.microsoft.com/office/drawing/2014/main" id="{759580AA-6B1E-4C65-9D3B-8A40CBD8E220}"/>
              </a:ext>
            </a:extLst>
          </p:cNvPr>
          <p:cNvSpPr txBox="1"/>
          <p:nvPr userDrawn="1"/>
        </p:nvSpPr>
        <p:spPr>
          <a:xfrm>
            <a:off x="7527636" y="2935707"/>
            <a:ext cx="1512587"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Based On Asset</a:t>
            </a:r>
          </a:p>
        </p:txBody>
      </p:sp>
      <p:sp>
        <p:nvSpPr>
          <p:cNvPr id="74" name="TextBox 73">
            <a:extLst>
              <a:ext uri="{FF2B5EF4-FFF2-40B4-BE49-F238E27FC236}">
                <a16:creationId xmlns:a16="http://schemas.microsoft.com/office/drawing/2014/main" id="{00EE63BC-019F-46D2-85ED-E2FABA47A87D}"/>
              </a:ext>
            </a:extLst>
          </p:cNvPr>
          <p:cNvSpPr txBox="1"/>
          <p:nvPr userDrawn="1"/>
        </p:nvSpPr>
        <p:spPr>
          <a:xfrm>
            <a:off x="1127567" y="2541591"/>
            <a:ext cx="2044732"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Asset Owner(s)</a:t>
            </a:r>
          </a:p>
        </p:txBody>
      </p:sp>
      <p:sp>
        <p:nvSpPr>
          <p:cNvPr id="78" name="TextBox 77">
            <a:extLst>
              <a:ext uri="{FF2B5EF4-FFF2-40B4-BE49-F238E27FC236}">
                <a16:creationId xmlns:a16="http://schemas.microsoft.com/office/drawing/2014/main" id="{D3001B95-73C8-4B7F-998E-B0AE7A43DE82}"/>
              </a:ext>
            </a:extLst>
          </p:cNvPr>
          <p:cNvSpPr txBox="1"/>
          <p:nvPr userDrawn="1"/>
        </p:nvSpPr>
        <p:spPr>
          <a:xfrm>
            <a:off x="1127567" y="1810962"/>
            <a:ext cx="2044732"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Approved for Distribution</a:t>
            </a:r>
          </a:p>
        </p:txBody>
      </p:sp>
      <p:sp>
        <p:nvSpPr>
          <p:cNvPr id="48" name="TextBox 47">
            <a:extLst>
              <a:ext uri="{FF2B5EF4-FFF2-40B4-BE49-F238E27FC236}">
                <a16:creationId xmlns:a16="http://schemas.microsoft.com/office/drawing/2014/main" id="{F0DE83F5-9900-4234-8A5B-4EFEB16F6D34}"/>
              </a:ext>
            </a:extLst>
          </p:cNvPr>
          <p:cNvSpPr txBox="1"/>
          <p:nvPr userDrawn="1"/>
        </p:nvSpPr>
        <p:spPr>
          <a:xfrm>
            <a:off x="7527636" y="2541591"/>
            <a:ext cx="1512587"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Document #</a:t>
            </a:r>
          </a:p>
        </p:txBody>
      </p:sp>
      <p:sp>
        <p:nvSpPr>
          <p:cNvPr id="7" name="Text Placeholder 6">
            <a:extLst>
              <a:ext uri="{FF2B5EF4-FFF2-40B4-BE49-F238E27FC236}">
                <a16:creationId xmlns:a16="http://schemas.microsoft.com/office/drawing/2014/main" id="{C399C3AD-3A79-4CAB-8984-EE85DD84E0A2}"/>
              </a:ext>
            </a:extLst>
          </p:cNvPr>
          <p:cNvSpPr>
            <a:spLocks noGrp="1"/>
          </p:cNvSpPr>
          <p:nvPr>
            <p:ph type="body" sz="quarter" idx="35" hasCustomPrompt="1"/>
          </p:nvPr>
        </p:nvSpPr>
        <p:spPr>
          <a:xfrm>
            <a:off x="9039198" y="2613198"/>
            <a:ext cx="2020226"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a:t>ML-XXXX-ALL-XXXX</a:t>
            </a:r>
          </a:p>
        </p:txBody>
      </p:sp>
      <p:sp>
        <p:nvSpPr>
          <p:cNvPr id="57" name="TextBox 56">
            <a:extLst>
              <a:ext uri="{FF2B5EF4-FFF2-40B4-BE49-F238E27FC236}">
                <a16:creationId xmlns:a16="http://schemas.microsoft.com/office/drawing/2014/main" id="{71FDDFED-CF51-4158-8A3B-DD9E176FC125}"/>
              </a:ext>
            </a:extLst>
          </p:cNvPr>
          <p:cNvSpPr txBox="1"/>
          <p:nvPr userDrawn="1"/>
        </p:nvSpPr>
        <p:spPr>
          <a:xfrm>
            <a:off x="4398741" y="3697049"/>
            <a:ext cx="4034059"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Technical Review/Fact Check by Medical Information</a:t>
            </a:r>
          </a:p>
        </p:txBody>
      </p:sp>
      <p:sp>
        <p:nvSpPr>
          <p:cNvPr id="62" name="TextBox 61">
            <a:extLst>
              <a:ext uri="{FF2B5EF4-FFF2-40B4-BE49-F238E27FC236}">
                <a16:creationId xmlns:a16="http://schemas.microsoft.com/office/drawing/2014/main" id="{65509915-7361-4754-AA26-9EB5B15ABE0F}"/>
              </a:ext>
            </a:extLst>
          </p:cNvPr>
          <p:cNvSpPr txBox="1"/>
          <p:nvPr userDrawn="1"/>
        </p:nvSpPr>
        <p:spPr>
          <a:xfrm>
            <a:off x="1127567" y="4294036"/>
            <a:ext cx="9946009" cy="461665"/>
          </a:xfrm>
          <a:prstGeom prst="rect">
            <a:avLst/>
          </a:prstGeom>
          <a:solidFill>
            <a:schemeClr val="accent1"/>
          </a:solidFill>
          <a:ln>
            <a:noFill/>
          </a:ln>
        </p:spPr>
        <p:txBody>
          <a:bodyPr wrap="none" rtlCol="0" anchor="ctr">
            <a:noAutofit/>
          </a:bodyPr>
          <a:lstStyle/>
          <a:p>
            <a:pPr marL="0" indent="0" algn="ctr">
              <a:buClr>
                <a:schemeClr val="accent1"/>
              </a:buClr>
              <a:buFont typeface="Arial" panose="020B0604020202020204" pitchFamily="34" charset="0"/>
              <a:buNone/>
            </a:pPr>
            <a:r>
              <a:rPr lang="en-US" sz="1200" b="1">
                <a:solidFill>
                  <a:schemeClr val="bg1"/>
                </a:solidFill>
              </a:rPr>
              <a:t>This material is globally approved for use by AstraZeneca Medical Personnel only. The local market is responsible for interpreting, </a:t>
            </a:r>
            <a:br>
              <a:rPr lang="en-US" sz="1200" b="1">
                <a:solidFill>
                  <a:schemeClr val="bg1"/>
                </a:solidFill>
              </a:rPr>
            </a:br>
            <a:r>
              <a:rPr lang="en-US" sz="1200" b="1">
                <a:solidFill>
                  <a:schemeClr val="bg1"/>
                </a:solidFill>
              </a:rPr>
              <a:t>reviewing, and approving the content according to their local label, rules, and regulations. </a:t>
            </a:r>
          </a:p>
        </p:txBody>
      </p:sp>
    </p:spTree>
    <p:extLst>
      <p:ext uri="{BB962C8B-B14F-4D97-AF65-F5344CB8AC3E}">
        <p14:creationId xmlns:p14="http://schemas.microsoft.com/office/powerpoint/2010/main" val="7894785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Do Not Use-&g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t>4/25/26</a:t>
            </a:fld>
            <a:endParaRPr lang="en-US"/>
          </a:p>
        </p:txBody>
      </p:sp>
      <p:sp>
        <p:nvSpPr>
          <p:cNvPr id="4" name="Footer Placeholder 3">
            <a:extLst>
              <a:ext uri="{FF2B5EF4-FFF2-40B4-BE49-F238E27FC236}">
                <a16:creationId xmlns:a16="http://schemas.microsoft.com/office/drawing/2014/main" id="{0C667D6A-BD1D-455C-A68F-2B5E1FF8E70F}"/>
              </a:ext>
            </a:extLst>
          </p:cNvPr>
          <p:cNvSpPr>
            <a:spLocks noGrp="1"/>
          </p:cNvSpPr>
          <p:nvPr>
            <p:ph type="ftr" sz="quarter" idx="11"/>
          </p:nvPr>
        </p:nvSpPr>
        <p:spPr/>
        <p:txBody>
          <a:bodyPr/>
          <a:lstStyle/>
          <a:p>
            <a:endParaRPr lang="en-US"/>
          </a:p>
        </p:txBody>
      </p:sp>
      <p:sp>
        <p:nvSpPr>
          <p:cNvPr id="6" name="TextBox 5">
            <a:extLst>
              <a:ext uri="{FF2B5EF4-FFF2-40B4-BE49-F238E27FC236}">
                <a16:creationId xmlns:a16="http://schemas.microsoft.com/office/drawing/2014/main" id="{E6BF02FB-EFBA-4E7D-9306-E2A3E6AEDB9F}"/>
              </a:ext>
            </a:extLst>
          </p:cNvPr>
          <p:cNvSpPr txBox="1"/>
          <p:nvPr userDrawn="1"/>
        </p:nvSpPr>
        <p:spPr>
          <a:xfrm>
            <a:off x="1842205" y="1928916"/>
            <a:ext cx="2892138" cy="1323439"/>
          </a:xfrm>
          <a:prstGeom prst="rect">
            <a:avLst/>
          </a:prstGeom>
          <a:noFill/>
        </p:spPr>
        <p:txBody>
          <a:bodyPr wrap="none" rtlCol="0">
            <a:spAutoFit/>
          </a:bodyPr>
          <a:lstStyle/>
          <a:p>
            <a:pPr marL="0" indent="0" algn="ctr">
              <a:buClr>
                <a:schemeClr val="accent1"/>
              </a:buClr>
              <a:buFont typeface="Arial" panose="020B0604020202020204" pitchFamily="34" charset="0"/>
              <a:buNone/>
            </a:pPr>
            <a:r>
              <a:rPr lang="en-US" sz="4000" b="1">
                <a:solidFill>
                  <a:schemeClr val="bg1"/>
                </a:solidFill>
              </a:rPr>
              <a:t>Use These </a:t>
            </a:r>
            <a:br>
              <a:rPr lang="en-US" sz="4000" b="1">
                <a:solidFill>
                  <a:schemeClr val="bg1"/>
                </a:solidFill>
              </a:rPr>
            </a:br>
            <a:r>
              <a:rPr lang="en-US" sz="4000" b="1">
                <a:solidFill>
                  <a:schemeClr val="bg1"/>
                </a:solidFill>
              </a:rPr>
              <a:t>Layouts</a:t>
            </a:r>
          </a:p>
        </p:txBody>
      </p:sp>
      <p:sp>
        <p:nvSpPr>
          <p:cNvPr id="7" name="TextBox 6">
            <a:extLst>
              <a:ext uri="{FF2B5EF4-FFF2-40B4-BE49-F238E27FC236}">
                <a16:creationId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marL="0" indent="0" algn="ctr">
              <a:buClr>
                <a:schemeClr val="accent1"/>
              </a:buClr>
              <a:buFont typeface="Arial" panose="020B0604020202020204" pitchFamily="34" charset="0"/>
              <a:buNone/>
            </a:pPr>
            <a:r>
              <a:rPr lang="en-US" sz="4000" b="1">
                <a:solidFill>
                  <a:schemeClr val="bg1"/>
                </a:solidFill>
              </a:rPr>
              <a:t>DO NOT</a:t>
            </a:r>
          </a:p>
          <a:p>
            <a:pPr marL="0" indent="0" algn="ctr">
              <a:buClr>
                <a:schemeClr val="accent1"/>
              </a:buClr>
              <a:buFont typeface="Arial" panose="020B0604020202020204" pitchFamily="34" charset="0"/>
              <a:buNone/>
            </a:pPr>
            <a:r>
              <a:rPr lang="en-US" sz="4000" b="1">
                <a:solidFill>
                  <a:schemeClr val="bg1"/>
                </a:solidFill>
              </a:rPr>
              <a:t>Use These </a:t>
            </a:r>
            <a:br>
              <a:rPr lang="en-US" sz="4000" b="1">
                <a:solidFill>
                  <a:schemeClr val="bg1"/>
                </a:solidFill>
              </a:rPr>
            </a:br>
            <a:r>
              <a:rPr lang="en-US" sz="4000" b="1">
                <a:solidFill>
                  <a:schemeClr val="bg1"/>
                </a:solidFill>
              </a:rPr>
              <a:t>Layouts</a:t>
            </a:r>
          </a:p>
        </p:txBody>
      </p:sp>
      <p:sp>
        <p:nvSpPr>
          <p:cNvPr id="8" name="Arrow: Right 7">
            <a:extLst>
              <a:ext uri="{FF2B5EF4-FFF2-40B4-BE49-F238E27FC236}">
                <a16:creationId xmlns:a16="http://schemas.microsoft.com/office/drawing/2014/main" id="{7A78AFAA-7418-4F48-AE4E-B278A265CE75}"/>
              </a:ext>
            </a:extLst>
          </p:cNvPr>
          <p:cNvSpPr/>
          <p:nvPr userDrawn="1"/>
        </p:nvSpPr>
        <p:spPr>
          <a:xfrm>
            <a:off x="6961909" y="3464645"/>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Arrow: Right 8">
            <a:extLst>
              <a:ext uri="{FF2B5EF4-FFF2-40B4-BE49-F238E27FC236}">
                <a16:creationId xmlns:a16="http://schemas.microsoft.com/office/drawing/2014/main" id="{304CDD4A-5E0D-4DF4-B3F7-19367E77F2F4}"/>
              </a:ext>
            </a:extLst>
          </p:cNvPr>
          <p:cNvSpPr/>
          <p:nvPr userDrawn="1"/>
        </p:nvSpPr>
        <p:spPr>
          <a:xfrm flipH="1">
            <a:off x="987137" y="3464645"/>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509265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defRPr/>
            </a:lvl1pPr>
          </a:lstStyle>
          <a:p>
            <a:r>
              <a:rPr lang="en-US"/>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567815"/>
            <a:ext cx="11376024" cy="4608000"/>
          </a:xfrm>
        </p:spPr>
        <p:txBody>
          <a:bodyPr>
            <a:spAutoFit/>
          </a:bodyPr>
          <a:lstStyle>
            <a:lvl1pPr>
              <a:defRPr/>
            </a:lvl1pPr>
            <a:lvl2pPr marL="576000" indent="-288000">
              <a:defRPr/>
            </a:lvl2pPr>
          </a:lstStyle>
          <a:p>
            <a:pPr lvl="0"/>
            <a:r>
              <a:rPr lang="en-US"/>
              <a:t>Click to add text here. </a:t>
            </a:r>
            <a:br>
              <a:rPr lang="en-US"/>
            </a:br>
            <a:r>
              <a:rPr lang="en-US"/>
              <a:t>When pasting copy from other slides, be sure to right-click and choose ‘Keep text only’. </a:t>
            </a:r>
            <a:br>
              <a:rPr lang="en-US"/>
            </a:br>
            <a:r>
              <a:rPr lang="en-US"/>
              <a:t>To increase bullet level, select your text and press Tab.</a:t>
            </a:r>
            <a:br>
              <a:rPr lang="en-US"/>
            </a:br>
            <a:r>
              <a:rPr lang="en-US"/>
              <a:t>To decrease bullet level, select your bullet text and press Shift + Tab. </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7E938F29-84D5-4449-9358-343332B4BEF7}"/>
              </a:ext>
            </a:extLst>
          </p:cNvPr>
          <p:cNvSpPr>
            <a:spLocks noGrp="1"/>
          </p:cNvSpPr>
          <p:nvPr>
            <p:ph type="sldNum" sz="quarter" idx="22"/>
          </p:nvPr>
        </p:nvSpPr>
        <p:spPr/>
        <p:txBody>
          <a:bodyPr/>
          <a:lstStyle/>
          <a:p>
            <a:fld id="{F8E47D07-9D1E-4FE9-B31A-2F5863681021}" type="slidenum">
              <a:rPr lang="en-GB" smtClean="0"/>
              <a:pPr/>
              <a:t>‹#›</a:t>
            </a:fld>
            <a:endParaRPr lang="en-GB"/>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89" y="6200774"/>
            <a:ext cx="6958012" cy="657225"/>
          </a:xfrm>
        </p:spPr>
        <p:txBody>
          <a:bodyPr anchor="b" anchorCtr="0">
            <a:noAutofit/>
          </a:bodyPr>
          <a:lstStyle>
            <a:lvl1pPr>
              <a:spcAft>
                <a:spcPts val="300"/>
              </a:spcAft>
              <a:buNone/>
              <a:defRPr sz="800"/>
            </a:lvl1pPr>
          </a:lstStyle>
          <a:p>
            <a:pPr lvl="0"/>
            <a:r>
              <a:rPr lang="en-US"/>
              <a:t>Footnotes</a:t>
            </a:r>
          </a:p>
        </p:txBody>
      </p:sp>
    </p:spTree>
    <p:custDataLst>
      <p:tags r:id="rId1"/>
    </p:custDataLst>
    <p:extLst>
      <p:ext uri="{BB962C8B-B14F-4D97-AF65-F5344CB8AC3E}">
        <p14:creationId xmlns:p14="http://schemas.microsoft.com/office/powerpoint/2010/main" val="28597250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391">
          <p15:clr>
            <a:srgbClr val="A4A3A4"/>
          </p15:clr>
        </p15:guide>
        <p15:guide id="2" pos="1463">
          <p15:clr>
            <a:srgbClr val="A4A3A4"/>
          </p15:clr>
        </p15:guide>
        <p15:guide id="3" pos="2598">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2">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normAutofit/>
          </a:bodyPr>
          <a:lstStyle>
            <a:lvl1pPr>
              <a:defRPr sz="3200"/>
            </a:lvl1pPr>
          </a:lstStyle>
          <a:p>
            <a:r>
              <a:rPr lang="en-US"/>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567815"/>
            <a:ext cx="11376024" cy="4608000"/>
          </a:xfrm>
        </p:spPr>
        <p:txBody>
          <a:bodyPr>
            <a:spAutoFit/>
          </a:bodyPr>
          <a:lstStyle>
            <a:lvl1pPr>
              <a:defRPr/>
            </a:lvl1pPr>
            <a:lvl2pPr marL="576000" indent="-288000">
              <a:defRPr/>
            </a:lvl2pPr>
          </a:lstStyle>
          <a:p>
            <a:pPr lvl="0"/>
            <a:r>
              <a:rPr lang="en-US"/>
              <a:t>Click to add text here. </a:t>
            </a:r>
            <a:br>
              <a:rPr lang="en-US"/>
            </a:br>
            <a:r>
              <a:rPr lang="en-US"/>
              <a:t>When pasting copy from other slides, be sure to right-click and choose ‘Keep text only’. </a:t>
            </a:r>
            <a:br>
              <a:rPr lang="en-US"/>
            </a:br>
            <a:r>
              <a:rPr lang="en-US"/>
              <a:t>To increase bullet level, select your text and press Tab.</a:t>
            </a:r>
            <a:br>
              <a:rPr lang="en-US"/>
            </a:br>
            <a:r>
              <a:rPr lang="en-US"/>
              <a:t>To decrease bullet level, select your bullet text and press Shift + Tab. </a:t>
            </a:r>
          </a:p>
          <a:p>
            <a:pPr lvl="1"/>
            <a:r>
              <a:rPr lang="en-US"/>
              <a:t>Second level</a:t>
            </a:r>
          </a:p>
          <a:p>
            <a:pPr lvl="2"/>
            <a:r>
              <a:rPr lang="en-US"/>
              <a:t>Third level</a:t>
            </a:r>
          </a:p>
          <a:p>
            <a:pPr lvl="3"/>
            <a:r>
              <a:rPr lang="en-US"/>
              <a:t>Fourth level</a:t>
            </a:r>
          </a:p>
          <a:p>
            <a:pPr lvl="4"/>
            <a:r>
              <a:rPr lang="en-US"/>
              <a:t>Fifth level</a:t>
            </a:r>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89" y="6200774"/>
            <a:ext cx="6958012" cy="657225"/>
          </a:xfrm>
        </p:spPr>
        <p:txBody>
          <a:bodyPr anchor="b" anchorCtr="0">
            <a:noAutofit/>
          </a:bodyPr>
          <a:lstStyle>
            <a:lvl1pPr>
              <a:spcAft>
                <a:spcPts val="300"/>
              </a:spcAft>
              <a:buNone/>
              <a:defRPr sz="800"/>
            </a:lvl1pPr>
          </a:lstStyle>
          <a:p>
            <a:pPr lvl="0"/>
            <a:r>
              <a:rPr lang="en-US"/>
              <a:t>Footnotes</a:t>
            </a:r>
          </a:p>
        </p:txBody>
      </p:sp>
    </p:spTree>
    <p:custDataLst>
      <p:tags r:id="rId1"/>
    </p:custDataLst>
    <p:extLst>
      <p:ext uri="{BB962C8B-B14F-4D97-AF65-F5344CB8AC3E}">
        <p14:creationId xmlns:p14="http://schemas.microsoft.com/office/powerpoint/2010/main" val="12340852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391">
          <p15:clr>
            <a:srgbClr val="A4A3A4"/>
          </p15:clr>
        </p15:guide>
        <p15:guide id="2" pos="1463">
          <p15:clr>
            <a:srgbClr val="A4A3A4"/>
          </p15:clr>
        </p15:guide>
        <p15:guide id="3" pos="2598">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2">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3970503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userDrawn="1">
  <p:cSld name="1_Blank">
    <p:spTree>
      <p:nvGrpSpPr>
        <p:cNvPr id="1" name=""/>
        <p:cNvGrpSpPr/>
        <p:nvPr/>
      </p:nvGrpSpPr>
      <p:grpSpPr>
        <a:xfrm>
          <a:off x="0" y="0"/>
          <a:ext cx="0" cy="0"/>
          <a:chOff x="0" y="0"/>
          <a:chExt cx="0" cy="0"/>
        </a:xfrm>
      </p:grpSpPr>
      <p:sp>
        <p:nvSpPr>
          <p:cNvPr id="11" name="Slide Number Placeholder 10">
            <a:extLst>
              <a:ext uri="{FF2B5EF4-FFF2-40B4-BE49-F238E27FC236}">
                <a16:creationId xmlns:a16="http://schemas.microsoft.com/office/drawing/2014/main" id="{E358DA9E-BDF5-4DC7-B478-434301DA6253}"/>
              </a:ext>
            </a:extLst>
          </p:cNvPr>
          <p:cNvSpPr>
            <a:spLocks noGrp="1"/>
          </p:cNvSpPr>
          <p:nvPr>
            <p:ph type="sldNum" sz="quarter" idx="12"/>
          </p:nvPr>
        </p:nvSpPr>
        <p:spPr/>
        <p:txBody>
          <a:bodyPr/>
          <a:lstStyle/>
          <a:p>
            <a:fld id="{F8E47D07-9D1E-4FE9-B31A-2F5863681021}" type="slidenum">
              <a:rPr lang="en-GB" smtClean="0"/>
              <a:pPr/>
              <a:t>‹#›</a:t>
            </a:fld>
            <a:endParaRPr lang="en-GB"/>
          </a:p>
        </p:txBody>
      </p:sp>
      <p:sp>
        <p:nvSpPr>
          <p:cNvPr id="5" name="Text Placeholder 96">
            <a:extLst>
              <a:ext uri="{FF2B5EF4-FFF2-40B4-BE49-F238E27FC236}">
                <a16:creationId xmlns:a16="http://schemas.microsoft.com/office/drawing/2014/main" id="{5D317BC2-3CD5-4931-93AD-CC95F2C50D24}"/>
              </a:ext>
            </a:extLst>
          </p:cNvPr>
          <p:cNvSpPr>
            <a:spLocks noGrp="1"/>
          </p:cNvSpPr>
          <p:nvPr>
            <p:ph type="body" sz="quarter" idx="111" hasCustomPrompt="1"/>
          </p:nvPr>
        </p:nvSpPr>
        <p:spPr>
          <a:xfrm>
            <a:off x="407988" y="6200774"/>
            <a:ext cx="9729787" cy="657225"/>
          </a:xfrm>
        </p:spPr>
        <p:txBody>
          <a:bodyPr anchor="b" anchorCtr="0">
            <a:noAutofit/>
          </a:bodyPr>
          <a:lstStyle>
            <a:lvl1pPr>
              <a:spcAft>
                <a:spcPts val="300"/>
              </a:spcAft>
              <a:buNone/>
              <a:defRPr sz="800"/>
            </a:lvl1pPr>
          </a:lstStyle>
          <a:p>
            <a:pPr lvl="0"/>
            <a:r>
              <a:rPr lang="en-US"/>
              <a:t>Footnotes</a:t>
            </a:r>
          </a:p>
        </p:txBody>
      </p:sp>
    </p:spTree>
    <p:custDataLst>
      <p:tags r:id="rId1"/>
    </p:custDataLst>
    <p:extLst>
      <p:ext uri="{BB962C8B-B14F-4D97-AF65-F5344CB8AC3E}">
        <p14:creationId xmlns:p14="http://schemas.microsoft.com/office/powerpoint/2010/main" val="18211154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4" name="Picture 3" descr="A close-up of a banner&#10;&#10;AI-generated content may be incorrect.">
            <a:extLst>
              <a:ext uri="{FF2B5EF4-FFF2-40B4-BE49-F238E27FC236}">
                <a16:creationId xmlns:a16="http://schemas.microsoft.com/office/drawing/2014/main" id="{24617EDF-E346-2FF2-A322-628CF9A4B12B}"/>
              </a:ext>
            </a:extLst>
          </p:cNvPr>
          <p:cNvPicPr>
            <a:picLocks noChangeAspect="1"/>
          </p:cNvPicPr>
          <p:nvPr userDrawn="1"/>
        </p:nvPicPr>
        <p:blipFill>
          <a:blip r:embed="rId2"/>
          <a:srcRect b="70327"/>
          <a:stretch>
            <a:fillRect/>
          </a:stretch>
        </p:blipFill>
        <p:spPr>
          <a:xfrm>
            <a:off x="0" y="1"/>
            <a:ext cx="12192000" cy="2034988"/>
          </a:xfrm>
          <a:prstGeom prst="rect">
            <a:avLst/>
          </a:prstGeom>
        </p:spPr>
      </p:pic>
      <p:sp>
        <p:nvSpPr>
          <p:cNvPr id="2" name="Footer Placeholder 1">
            <a:extLst>
              <a:ext uri="{FF2B5EF4-FFF2-40B4-BE49-F238E27FC236}">
                <a16:creationId xmlns:a16="http://schemas.microsoft.com/office/drawing/2014/main" id="{0C76B97F-EDDE-48AB-B865-3FAAD9F0AB89}"/>
              </a:ext>
            </a:extLst>
          </p:cNvPr>
          <p:cNvSpPr>
            <a:spLocks noGrp="1"/>
          </p:cNvSpPr>
          <p:nvPr>
            <p:ph type="ftr" sz="quarter" idx="10"/>
          </p:nvPr>
        </p:nvSpPr>
        <p:spPr/>
        <p:txBody>
          <a:bodyPr/>
          <a:lstStyle/>
          <a:p>
            <a:pPr algn="l"/>
            <a:endParaRPr lang="en-GB"/>
          </a:p>
        </p:txBody>
      </p:sp>
    </p:spTree>
    <p:extLst>
      <p:ext uri="{BB962C8B-B14F-4D97-AF65-F5344CB8AC3E}">
        <p14:creationId xmlns:p14="http://schemas.microsoft.com/office/powerpoint/2010/main" val="23471980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4" name="Picture 3" descr="A white background with red lines&#10;&#10;AI-generated content may be incorrect.">
            <a:extLst>
              <a:ext uri="{FF2B5EF4-FFF2-40B4-BE49-F238E27FC236}">
                <a16:creationId xmlns:a16="http://schemas.microsoft.com/office/drawing/2014/main" id="{BBC6FDE7-AFD8-2EAD-9F1F-D33CC027DCF8}"/>
              </a:ext>
            </a:extLst>
          </p:cNvPr>
          <p:cNvPicPr>
            <a:picLocks noChangeAspect="1"/>
          </p:cNvPicPr>
          <p:nvPr userDrawn="1"/>
        </p:nvPicPr>
        <p:blipFill>
          <a:blip r:embed="rId2"/>
          <a:srcRect b="80649"/>
          <a:stretch>
            <a:fillRect/>
          </a:stretch>
        </p:blipFill>
        <p:spPr>
          <a:xfrm>
            <a:off x="0" y="0"/>
            <a:ext cx="12192000" cy="1327093"/>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1"/>
            <a:ext cx="10972800" cy="4525963"/>
          </a:xfrm>
          <a:prstGeom prst="rect">
            <a:avLst/>
          </a:prstGeom>
        </p:spPr>
        <p:txBody>
          <a:bodyPr/>
          <a:lstStyle>
            <a:lvl1pPr marL="457189" indent="-457189">
              <a:lnSpc>
                <a:spcPct val="100000"/>
              </a:lnSpc>
              <a:spcBef>
                <a:spcPts val="1200"/>
              </a:spcBef>
              <a:buClr>
                <a:srgbClr val="4DAF46"/>
              </a:buClr>
              <a:buFont typeface="Wingdings" pitchFamily="2" charset="2"/>
              <a:buChar char="§"/>
              <a:defRPr sz="2933">
                <a:latin typeface="Arial" panose="020B0604020202020204" pitchFamily="34" charset="0"/>
                <a:cs typeface="Arial" panose="020B0604020202020204" pitchFamily="34" charset="0"/>
              </a:defRPr>
            </a:lvl1pPr>
            <a:lvl2pPr marL="990575" indent="-380990">
              <a:lnSpc>
                <a:spcPct val="100000"/>
              </a:lnSpc>
              <a:spcBef>
                <a:spcPts val="1200"/>
              </a:spcBef>
              <a:buClr>
                <a:srgbClr val="4DAF46"/>
              </a:buClr>
              <a:buFont typeface="Arial" panose="020B0604020202020204" pitchFamily="34" charset="0"/>
              <a:buChar char="•"/>
              <a:defRPr sz="2667">
                <a:latin typeface="Arial" panose="020B0604020202020204" pitchFamily="34" charset="0"/>
                <a:cs typeface="Arial" panose="020B0604020202020204" pitchFamily="34" charset="0"/>
              </a:defRPr>
            </a:lvl2pPr>
            <a:lvl3pPr marL="1676358" indent="-457189">
              <a:lnSpc>
                <a:spcPct val="100000"/>
              </a:lnSpc>
              <a:spcBef>
                <a:spcPts val="1200"/>
              </a:spcBef>
              <a:buClr>
                <a:srgbClr val="4DAF46"/>
              </a:buClr>
              <a:buFont typeface="Wingdings" pitchFamily="2" charset="2"/>
              <a:buChar char="q"/>
              <a:defRPr sz="2400">
                <a:latin typeface="Arial" panose="020B0604020202020204" pitchFamily="34" charset="0"/>
                <a:cs typeface="Arial" panose="020B0604020202020204" pitchFamily="34" charset="0"/>
              </a:defRPr>
            </a:lvl3pPr>
            <a:lvl4pPr marL="2133547" indent="-304792">
              <a:lnSpc>
                <a:spcPct val="100000"/>
              </a:lnSpc>
              <a:spcBef>
                <a:spcPts val="1200"/>
              </a:spcBef>
              <a:buClr>
                <a:srgbClr val="4DAF46"/>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743131" indent="-304792">
              <a:lnSpc>
                <a:spcPct val="100000"/>
              </a:lnSpc>
              <a:spcBef>
                <a:spcPts val="1200"/>
              </a:spcBef>
              <a:buClr>
                <a:srgbClr val="4DAF46"/>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0" y="55312"/>
            <a:ext cx="9385861" cy="949648"/>
          </a:xfrm>
          <a:prstGeom prst="rect">
            <a:avLst/>
          </a:prstGeom>
        </p:spPr>
        <p:txBody>
          <a:bodyPr anchor="b"/>
          <a:lstStyle>
            <a:lvl1pPr algn="l">
              <a:defRPr sz="3467">
                <a:latin typeface="Arial" panose="020B0604020202020204" pitchFamily="34" charset="0"/>
                <a:cs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3370875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676">
          <p15:clr>
            <a:srgbClr val="FBAE40"/>
          </p15:clr>
        </p15:guide>
        <p15:guide id="2" pos="226">
          <p15:clr>
            <a:srgbClr val="FBAE40"/>
          </p15:clr>
        </p15:guide>
        <p15:guide id="3" pos="5420">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Adjusted">
    <p:spTree>
      <p:nvGrpSpPr>
        <p:cNvPr id="1" name=""/>
        <p:cNvGrpSpPr/>
        <p:nvPr/>
      </p:nvGrpSpPr>
      <p:grpSpPr>
        <a:xfrm>
          <a:off x="0" y="0"/>
          <a:ext cx="0" cy="0"/>
          <a:chOff x="0" y="0"/>
          <a:chExt cx="0" cy="0"/>
        </a:xfrm>
      </p:grpSpPr>
      <p:pic>
        <p:nvPicPr>
          <p:cNvPr id="4" name="Picture 3" descr="A white background with red lines&#10;&#10;AI-generated content may be incorrect.">
            <a:extLst>
              <a:ext uri="{FF2B5EF4-FFF2-40B4-BE49-F238E27FC236}">
                <a16:creationId xmlns:a16="http://schemas.microsoft.com/office/drawing/2014/main" id="{BBC6FDE7-AFD8-2EAD-9F1F-D33CC027DCF8}"/>
              </a:ext>
            </a:extLst>
          </p:cNvPr>
          <p:cNvPicPr>
            <a:picLocks noChangeAspect="1"/>
          </p:cNvPicPr>
          <p:nvPr userDrawn="1"/>
        </p:nvPicPr>
        <p:blipFill>
          <a:blip r:embed="rId2"/>
          <a:srcRect b="80649"/>
          <a:stretch>
            <a:fillRect/>
          </a:stretch>
        </p:blipFill>
        <p:spPr>
          <a:xfrm>
            <a:off x="0" y="0"/>
            <a:ext cx="12192000" cy="1327093"/>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489666" y="1454310"/>
            <a:ext cx="11223967" cy="4711540"/>
          </a:xfrm>
          <a:prstGeom prst="rect">
            <a:avLst/>
          </a:prstGeom>
        </p:spPr>
        <p:txBody>
          <a:bodyPr lIns="0" tIns="0" rIns="0" bIns="0"/>
          <a:lstStyle>
            <a:lvl1pPr marL="237061" indent="-237061">
              <a:lnSpc>
                <a:spcPct val="100000"/>
              </a:lnSpc>
              <a:spcBef>
                <a:spcPts val="1200"/>
              </a:spcBef>
              <a:buClr>
                <a:srgbClr val="4DAF46"/>
              </a:buClr>
              <a:buFont typeface="Wingdings" pitchFamily="2" charset="2"/>
              <a:buChar char="§"/>
              <a:tabLst/>
              <a:defRPr sz="2400">
                <a:latin typeface="Arial" panose="020B0604020202020204" pitchFamily="34" charset="0"/>
                <a:cs typeface="Arial" panose="020B0604020202020204" pitchFamily="34" charset="0"/>
              </a:defRPr>
            </a:lvl1pPr>
            <a:lvl2pPr marL="831830" indent="-222245">
              <a:lnSpc>
                <a:spcPct val="100000"/>
              </a:lnSpc>
              <a:spcBef>
                <a:spcPts val="1200"/>
              </a:spcBef>
              <a:buClr>
                <a:srgbClr val="4DAF46"/>
              </a:buClr>
              <a:buFont typeface="Arial" panose="020B0604020202020204" pitchFamily="34" charset="0"/>
              <a:buChar char="•"/>
              <a:tabLst/>
              <a:defRPr sz="2133">
                <a:latin typeface="Arial" panose="020B0604020202020204" pitchFamily="34" charset="0"/>
                <a:cs typeface="Arial" panose="020B0604020202020204" pitchFamily="34" charset="0"/>
              </a:defRPr>
            </a:lvl2pPr>
            <a:lvl3pPr marL="1481630" indent="-262460">
              <a:lnSpc>
                <a:spcPct val="100000"/>
              </a:lnSpc>
              <a:spcBef>
                <a:spcPts val="1200"/>
              </a:spcBef>
              <a:buClr>
                <a:srgbClr val="4DAF46"/>
              </a:buClr>
              <a:buFont typeface="Wingdings" pitchFamily="2" charset="2"/>
              <a:buChar char="q"/>
              <a:tabLst/>
              <a:defRPr sz="1867">
                <a:latin typeface="Arial" panose="020B0604020202020204" pitchFamily="34" charset="0"/>
                <a:cs typeface="Arial" panose="020B0604020202020204" pitchFamily="34" charset="0"/>
              </a:defRPr>
            </a:lvl3pPr>
            <a:lvl4pPr marL="2133547" indent="-304792">
              <a:lnSpc>
                <a:spcPct val="100000"/>
              </a:lnSpc>
              <a:spcBef>
                <a:spcPts val="1200"/>
              </a:spcBef>
              <a:buClr>
                <a:srgbClr val="4DAF46"/>
              </a:buClr>
              <a:buSzPct val="100000"/>
              <a:buFont typeface="Courier New" panose="02070309020205020404" pitchFamily="49" charset="0"/>
              <a:buChar char="o"/>
              <a:defRPr sz="1600">
                <a:latin typeface="Arial" panose="020B0604020202020204" pitchFamily="34" charset="0"/>
                <a:cs typeface="Arial" panose="020B0604020202020204" pitchFamily="34" charset="0"/>
              </a:defRPr>
            </a:lvl4pPr>
            <a:lvl5pPr marL="2743131" indent="-304792">
              <a:lnSpc>
                <a:spcPct val="100000"/>
              </a:lnSpc>
              <a:spcBef>
                <a:spcPts val="1200"/>
              </a:spcBef>
              <a:buClr>
                <a:srgbClr val="4DAF46"/>
              </a:buClr>
              <a:buSzPct val="100000"/>
              <a:buFont typeface="Lucida Grande"/>
              <a:buChar char="-"/>
              <a:defRPr sz="14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489667" y="55312"/>
            <a:ext cx="9385861" cy="1090552"/>
          </a:xfrm>
          <a:prstGeom prst="rect">
            <a:avLst/>
          </a:prstGeom>
        </p:spPr>
        <p:txBody>
          <a:bodyPr lIns="0" tIns="0" rIns="0" bIns="0" anchor="ctr"/>
          <a:lstStyle>
            <a:lvl1pPr algn="l">
              <a:defRPr sz="3467" b="1">
                <a:latin typeface="Arial" panose="020B0604020202020204" pitchFamily="34" charset="0"/>
                <a:cs typeface="Arial" panose="020B0604020202020204" pitchFamily="34" charset="0"/>
              </a:defRPr>
            </a:lvl1pPr>
          </a:lstStyle>
          <a:p>
            <a:r>
              <a:rPr lang="en-US"/>
              <a:t>Click to edit Master title style</a:t>
            </a:r>
          </a:p>
        </p:txBody>
      </p:sp>
      <p:sp>
        <p:nvSpPr>
          <p:cNvPr id="3" name="Footer Placeholder 2">
            <a:extLst>
              <a:ext uri="{FF2B5EF4-FFF2-40B4-BE49-F238E27FC236}">
                <a16:creationId xmlns:a16="http://schemas.microsoft.com/office/drawing/2014/main" id="{97EF7D61-F0DE-7585-11B8-0AEC38E29944}"/>
              </a:ext>
            </a:extLst>
          </p:cNvPr>
          <p:cNvSpPr>
            <a:spLocks noGrp="1"/>
          </p:cNvSpPr>
          <p:nvPr>
            <p:ph type="ftr" sz="quarter" idx="10"/>
          </p:nvPr>
        </p:nvSpPr>
        <p:spPr>
          <a:xfrm>
            <a:off x="499533" y="6356351"/>
            <a:ext cx="11223967" cy="366183"/>
          </a:xfrm>
        </p:spPr>
        <p:txBody>
          <a:bodyPr/>
          <a:lstStyle/>
          <a:p>
            <a:pPr algn="l"/>
            <a:endParaRPr lang="en-GB"/>
          </a:p>
        </p:txBody>
      </p:sp>
    </p:spTree>
    <p:extLst>
      <p:ext uri="{BB962C8B-B14F-4D97-AF65-F5344CB8AC3E}">
        <p14:creationId xmlns:p14="http://schemas.microsoft.com/office/powerpoint/2010/main" val="16114457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676">
          <p15:clr>
            <a:srgbClr val="FBAE40"/>
          </p15:clr>
        </p15:guide>
        <p15:guide id="2" pos="226">
          <p15:clr>
            <a:srgbClr val="FBAE40"/>
          </p15:clr>
        </p15:guide>
        <p15:guide id="3" pos="5534">
          <p15:clr>
            <a:srgbClr val="FBAE40"/>
          </p15:clr>
        </p15:guide>
        <p15:guide id="5" orient="horz" pos="2913">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AF4EFA7-821C-6605-1FCD-4129188D3451}"/>
              </a:ext>
            </a:extLst>
          </p:cNvPr>
          <p:cNvSpPr/>
          <p:nvPr userDrawn="1"/>
        </p:nvSpPr>
        <p:spPr>
          <a:xfrm>
            <a:off x="0" y="0"/>
            <a:ext cx="12192000" cy="6858000"/>
          </a:xfrm>
          <a:prstGeom prst="rect">
            <a:avLst/>
          </a:prstGeom>
          <a:solidFill>
            <a:srgbClr val="F0E0EA"/>
          </a:solidFill>
          <a:ln>
            <a:solidFill>
              <a:srgbClr val="F0E0EA"/>
            </a:solidFill>
          </a:ln>
        </p:spPr>
        <p:style>
          <a:lnRef idx="0">
            <a:scrgbClr r="0" g="0" b="0"/>
          </a:lnRef>
          <a:fillRef idx="0">
            <a:scrgbClr r="0" g="0" b="0"/>
          </a:fillRef>
          <a:effectRef idx="0">
            <a:scrgbClr r="0" g="0" b="0"/>
          </a:effectRef>
          <a:fontRef idx="minor">
            <a:schemeClr val="lt1"/>
          </a:fontRef>
        </p:style>
        <p:txBody>
          <a:bodyPr rtlCol="0" anchor="ctr">
            <a:normAutofit/>
          </a:bodyPr>
          <a:lstStyle/>
          <a:p>
            <a:pPr algn="ctr">
              <a:spcAft>
                <a:spcPts val="600"/>
              </a:spcAft>
            </a:pPr>
            <a:endParaRPr lang="en-US" sz="1800"/>
          </a:p>
        </p:txBody>
      </p:sp>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a:xfrm>
            <a:off x="407988" y="404813"/>
            <a:ext cx="11376024" cy="1007427"/>
          </a:xfrm>
          <a:solidFill>
            <a:schemeClr val="accent1"/>
          </a:solidFill>
        </p:spPr>
        <p:txBody>
          <a:bodyPr>
            <a:normAutofit/>
          </a:bodyPr>
          <a:lstStyle>
            <a:lvl1pPr>
              <a:defRPr sz="3200">
                <a:solidFill>
                  <a:schemeClr val="bg1"/>
                </a:solidFill>
              </a:defRPr>
            </a:lvl1pPr>
          </a:lstStyle>
          <a:p>
            <a:r>
              <a:rPr lang="en-US"/>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567815"/>
            <a:ext cx="11376024" cy="41321736"/>
          </a:xfrm>
          <a:solidFill>
            <a:srgbClr val="F0E0EA"/>
          </a:solidFill>
        </p:spPr>
        <p:txBody>
          <a:bodyPr>
            <a:spAutoFit/>
          </a:bodyPr>
          <a:lstStyle>
            <a:lvl1pPr>
              <a:defRPr/>
            </a:lvl1pPr>
            <a:lvl2pPr marL="575986" indent="-287993">
              <a:defRPr/>
            </a:lvl2pPr>
          </a:lstStyle>
          <a:p>
            <a:pPr lvl="0"/>
            <a:r>
              <a:rPr lang="en-US"/>
              <a:t>Click to add text here. </a:t>
            </a:r>
            <a:br>
              <a:rPr lang="en-US"/>
            </a:br>
            <a:r>
              <a:rPr lang="en-US"/>
              <a:t>When pasting copy from other slides, be sure to right-click and choose ‘Keep text only’. </a:t>
            </a:r>
            <a:br>
              <a:rPr lang="en-US"/>
            </a:br>
            <a:r>
              <a:rPr lang="en-US"/>
              <a:t>To increase bullet level, select your text and press Tab.</a:t>
            </a:r>
            <a:br>
              <a:rPr lang="en-US"/>
            </a:br>
            <a:r>
              <a:rPr lang="en-US"/>
              <a:t>To decrease bullet level, select your bullet text and press Shift + Tab. </a:t>
            </a:r>
          </a:p>
          <a:p>
            <a:pPr lvl="1"/>
            <a:r>
              <a:rPr lang="en-US"/>
              <a:t>Second level</a:t>
            </a:r>
          </a:p>
          <a:p>
            <a:pPr lvl="2"/>
            <a:r>
              <a:rPr lang="en-US"/>
              <a:t>Third level</a:t>
            </a:r>
          </a:p>
          <a:p>
            <a:pPr lvl="3"/>
            <a:r>
              <a:rPr lang="en-US"/>
              <a:t>Fourth level</a:t>
            </a:r>
          </a:p>
          <a:p>
            <a:pPr lvl="4"/>
            <a:r>
              <a:rPr lang="en-US"/>
              <a:t>Fifth level</a:t>
            </a:r>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90" y="6200776"/>
            <a:ext cx="6958012" cy="657225"/>
          </a:xfrm>
        </p:spPr>
        <p:txBody>
          <a:bodyPr anchor="b" anchorCtr="0">
            <a:noAutofit/>
          </a:bodyPr>
          <a:lstStyle>
            <a:lvl1pPr>
              <a:spcAft>
                <a:spcPts val="300"/>
              </a:spcAft>
              <a:buNone/>
              <a:defRPr sz="800"/>
            </a:lvl1pPr>
          </a:lstStyle>
          <a:p>
            <a:pPr lvl="0"/>
            <a:r>
              <a:rPr lang="en-US"/>
              <a:t>Footnotes</a:t>
            </a:r>
          </a:p>
        </p:txBody>
      </p:sp>
    </p:spTree>
    <p:custDataLst>
      <p:tags r:id="rId1"/>
    </p:custDataLst>
    <p:extLst>
      <p:ext uri="{BB962C8B-B14F-4D97-AF65-F5344CB8AC3E}">
        <p14:creationId xmlns:p14="http://schemas.microsoft.com/office/powerpoint/2010/main" val="30062957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391">
          <p15:clr>
            <a:srgbClr val="A4A3A4"/>
          </p15:clr>
        </p15:guide>
        <p15:guide id="2" pos="1463">
          <p15:clr>
            <a:srgbClr val="A4A3A4"/>
          </p15:clr>
        </p15:guide>
        <p15:guide id="3" pos="2598">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2">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a:xfrm>
            <a:off x="407988" y="404813"/>
            <a:ext cx="11376024" cy="1007427"/>
          </a:xfrm>
          <a:solidFill>
            <a:schemeClr val="tx2"/>
          </a:solidFill>
        </p:spPr>
        <p:txBody>
          <a:bodyPr>
            <a:normAutofit/>
          </a:bodyPr>
          <a:lstStyle>
            <a:lvl1pPr>
              <a:defRPr sz="3200">
                <a:solidFill>
                  <a:schemeClr val="bg1"/>
                </a:solidFill>
              </a:defRPr>
            </a:lvl1pPr>
          </a:lstStyle>
          <a:p>
            <a:r>
              <a:rPr lang="en-US"/>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567815"/>
            <a:ext cx="11376024" cy="41321736"/>
          </a:xfrm>
          <a:solidFill>
            <a:schemeClr val="bg1"/>
          </a:solidFill>
        </p:spPr>
        <p:txBody>
          <a:bodyPr>
            <a:spAutoFit/>
          </a:bodyPr>
          <a:lstStyle>
            <a:lvl1pPr>
              <a:defRPr/>
            </a:lvl1pPr>
            <a:lvl2pPr marL="575986" indent="-287993">
              <a:defRPr/>
            </a:lvl2pPr>
          </a:lstStyle>
          <a:p>
            <a:pPr lvl="0"/>
            <a:r>
              <a:rPr lang="en-US"/>
              <a:t>Click to add text here. </a:t>
            </a:r>
            <a:br>
              <a:rPr lang="en-US"/>
            </a:br>
            <a:r>
              <a:rPr lang="en-US"/>
              <a:t>When pasting copy from other slides, be sure to right-click and choose ‘Keep text only’. </a:t>
            </a:r>
            <a:br>
              <a:rPr lang="en-US"/>
            </a:br>
            <a:r>
              <a:rPr lang="en-US"/>
              <a:t>To increase bullet level, select your text and press Tab.</a:t>
            </a:r>
            <a:br>
              <a:rPr lang="en-US"/>
            </a:br>
            <a:r>
              <a:rPr lang="en-US"/>
              <a:t>To decrease bullet level, select your bullet text and press Shift + Tab. </a:t>
            </a:r>
          </a:p>
          <a:p>
            <a:pPr lvl="1"/>
            <a:r>
              <a:rPr lang="en-US"/>
              <a:t>Second level</a:t>
            </a:r>
          </a:p>
          <a:p>
            <a:pPr lvl="2"/>
            <a:r>
              <a:rPr lang="en-US"/>
              <a:t>Third level</a:t>
            </a:r>
          </a:p>
          <a:p>
            <a:pPr lvl="3"/>
            <a:r>
              <a:rPr lang="en-US"/>
              <a:t>Fourth level</a:t>
            </a:r>
          </a:p>
          <a:p>
            <a:pPr lvl="4"/>
            <a:r>
              <a:rPr lang="en-US"/>
              <a:t>Fifth level</a:t>
            </a:r>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90" y="6200776"/>
            <a:ext cx="6958012" cy="657225"/>
          </a:xfrm>
        </p:spPr>
        <p:txBody>
          <a:bodyPr anchor="b" anchorCtr="0">
            <a:noAutofit/>
          </a:bodyPr>
          <a:lstStyle>
            <a:lvl1pPr>
              <a:spcAft>
                <a:spcPts val="300"/>
              </a:spcAft>
              <a:buNone/>
              <a:defRPr sz="800"/>
            </a:lvl1pPr>
          </a:lstStyle>
          <a:p>
            <a:pPr lvl="0"/>
            <a:r>
              <a:rPr lang="en-US"/>
              <a:t>Footnotes</a:t>
            </a:r>
          </a:p>
        </p:txBody>
      </p:sp>
    </p:spTree>
    <p:custDataLst>
      <p:tags r:id="rId1"/>
    </p:custDataLst>
    <p:extLst>
      <p:ext uri="{BB962C8B-B14F-4D97-AF65-F5344CB8AC3E}">
        <p14:creationId xmlns:p14="http://schemas.microsoft.com/office/powerpoint/2010/main" val="21746995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391">
          <p15:clr>
            <a:srgbClr val="A4A3A4"/>
          </p15:clr>
        </p15:guide>
        <p15:guide id="2" pos="1463">
          <p15:clr>
            <a:srgbClr val="A4A3A4"/>
          </p15:clr>
        </p15:guide>
        <p15:guide id="3" pos="2598">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2">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Clear">
    <p:spTree>
      <p:nvGrpSpPr>
        <p:cNvPr id="1" name=""/>
        <p:cNvGrpSpPr/>
        <p:nvPr/>
      </p:nvGrpSpPr>
      <p:grpSpPr>
        <a:xfrm>
          <a:off x="0" y="0"/>
          <a:ext cx="0" cy="0"/>
          <a:chOff x="0" y="0"/>
          <a:chExt cx="0" cy="0"/>
        </a:xfrm>
      </p:grpSpPr>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Tree>
    <p:extLst>
      <p:ext uri="{BB962C8B-B14F-4D97-AF65-F5344CB8AC3E}">
        <p14:creationId xmlns:p14="http://schemas.microsoft.com/office/powerpoint/2010/main" val="22434358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Clear-LBU">
    <p:spTree>
      <p:nvGrpSpPr>
        <p:cNvPr id="1" name=""/>
        <p:cNvGrpSpPr/>
        <p:nvPr/>
      </p:nvGrpSpPr>
      <p:grpSpPr>
        <a:xfrm>
          <a:off x="0" y="0"/>
          <a:ext cx="0" cy="0"/>
          <a:chOff x="0" y="0"/>
          <a:chExt cx="0" cy="0"/>
        </a:xfrm>
      </p:grpSpPr>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Tree>
    <p:extLst>
      <p:ext uri="{BB962C8B-B14F-4D97-AF65-F5344CB8AC3E}">
        <p14:creationId xmlns:p14="http://schemas.microsoft.com/office/powerpoint/2010/main" val="9236707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Clear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7" name="Text Placeholder 3"/>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41471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preserve="1" userDrawn="1">
  <p:cSld name="Title w reference">
    <p:spTree>
      <p:nvGrpSpPr>
        <p:cNvPr id="1" name=""/>
        <p:cNvGrpSpPr/>
        <p:nvPr/>
      </p:nvGrpSpPr>
      <p:grpSpPr>
        <a:xfrm>
          <a:off x="0" y="0"/>
          <a:ext cx="0" cy="0"/>
          <a:chOff x="0" y="0"/>
          <a:chExt cx="0" cy="0"/>
        </a:xfrm>
      </p:grpSpPr>
      <p:sp>
        <p:nvSpPr>
          <p:cNvPr id="4" name="Text Placeholder 3"/>
          <p:cNvSpPr>
            <a:spLocks noGrp="1"/>
          </p:cNvSpPr>
          <p:nvPr>
            <p:ph type="body" sz="quarter" idx="11" hasCustomPrompt="1"/>
          </p:nvPr>
        </p:nvSpPr>
        <p:spPr>
          <a:xfrm>
            <a:off x="0" y="1081907"/>
            <a:ext cx="12191999" cy="453183"/>
          </a:xfrm>
          <a:prstGeom prst="rect">
            <a:avLst/>
          </a:prstGeom>
          <a:noFill/>
        </p:spPr>
        <p:txBody>
          <a:bodyPr wrap="square" lIns="360000" tIns="72000" rIns="360000" bIns="72000">
            <a:spAutoFit/>
          </a:bodyPr>
          <a:lstStyle>
            <a:lvl1pPr algn="ctr">
              <a:lnSpc>
                <a:spcPct val="100000"/>
              </a:lnSpc>
              <a:defRPr sz="2000" b="1" cap="none" baseline="0">
                <a:solidFill>
                  <a:schemeClr val="tx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5" name="Text Placeholder 3">
            <a:extLst>
              <a:ext uri="{FF2B5EF4-FFF2-40B4-BE49-F238E27FC236}">
                <a16:creationId xmlns:a16="http://schemas.microsoft.com/office/drawing/2014/main" id="{C002109A-F2F6-6C45-914D-AF9325565773}"/>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5242063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6237961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preserve="1" userDrawn="1">
  <p:cSld name="Callout w reference">
    <p:spTree>
      <p:nvGrpSpPr>
        <p:cNvPr id="1" name=""/>
        <p:cNvGrpSpPr/>
        <p:nvPr/>
      </p:nvGrpSpPr>
      <p:grpSpPr>
        <a:xfrm>
          <a:off x="0" y="0"/>
          <a:ext cx="0" cy="0"/>
          <a:chOff x="0" y="0"/>
          <a:chExt cx="0" cy="0"/>
        </a:xfrm>
      </p:grpSpPr>
      <p:sp>
        <p:nvSpPr>
          <p:cNvPr id="4" name="Text Placeholder 3"/>
          <p:cNvSpPr>
            <a:spLocks noGrp="1"/>
          </p:cNvSpPr>
          <p:nvPr>
            <p:ph type="body" sz="quarter" idx="11" hasCustomPrompt="1"/>
          </p:nvPr>
        </p:nvSpPr>
        <p:spPr>
          <a:xfrm>
            <a:off x="0" y="1081907"/>
            <a:ext cx="12191999" cy="453183"/>
          </a:xfrm>
          <a:prstGeom prst="rect">
            <a:avLst/>
          </a:prstGeom>
          <a:solidFill>
            <a:schemeClr val="accent2"/>
          </a:solidFill>
        </p:spPr>
        <p:txBody>
          <a:bodyPr wrap="square" lIns="360000" tIns="72000" rIns="360000" bIns="72000">
            <a:spAutoFit/>
          </a:bodyPr>
          <a:lstStyle>
            <a:lvl1pPr algn="ctr">
              <a:lnSpc>
                <a:spcPct val="100000"/>
              </a:lnSpc>
              <a:defRPr sz="2000" b="1" cap="none" baseline="0">
                <a:solidFill>
                  <a:schemeClr val="bg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5" name="Text Placeholder 3">
            <a:extLst>
              <a:ext uri="{FF2B5EF4-FFF2-40B4-BE49-F238E27FC236}">
                <a16:creationId xmlns:a16="http://schemas.microsoft.com/office/drawing/2014/main" id="{7BF0DEF2-0937-2B41-BBF7-5A925BF5E92A}"/>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39344773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userDrawn="1">
  <p:cSld name="Content Only w reference">
    <p:spTree>
      <p:nvGrpSpPr>
        <p:cNvPr id="1" name=""/>
        <p:cNvGrpSpPr/>
        <p:nvPr/>
      </p:nvGrpSpPr>
      <p:grpSpPr>
        <a:xfrm>
          <a:off x="0" y="0"/>
          <a:ext cx="0" cy="0"/>
          <a:chOff x="0" y="0"/>
          <a:chExt cx="0" cy="0"/>
        </a:xfrm>
      </p:grpSpPr>
      <p:sp>
        <p:nvSpPr>
          <p:cNvPr id="4"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6" name="Content Placeholder 4"/>
          <p:cNvSpPr>
            <a:spLocks noGrp="1"/>
          </p:cNvSpPr>
          <p:nvPr>
            <p:ph sz="quarter" idx="11"/>
          </p:nvPr>
        </p:nvSpPr>
        <p:spPr>
          <a:xfrm>
            <a:off x="719668" y="1274618"/>
            <a:ext cx="10752667" cy="5065222"/>
          </a:xfrm>
          <a:prstGeom prst="rect">
            <a:avLst/>
          </a:prstGeom>
        </p:spPr>
        <p:txBody>
          <a:bodyPr/>
          <a:lstStyle>
            <a:lvl1pPr>
              <a:spcBef>
                <a:spcPts val="1200"/>
              </a:spcBef>
              <a:spcAft>
                <a:spcPts val="1200"/>
              </a:spcAft>
              <a:defRPr/>
            </a:lvl1pPr>
            <a:lvl2pPr marL="252000" indent="-252000">
              <a:defRPr/>
            </a:lvl2pPr>
            <a:lvl3pPr marL="504000" indent="-252000">
              <a:defRPr/>
            </a:lvl3pPr>
            <a:lvl4pPr marL="756000" indent="-252000">
              <a:defRPr/>
            </a:lvl4pPr>
            <a:lvl5pPr marL="1008000" indent="-25200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3">
            <a:extLst>
              <a:ext uri="{FF2B5EF4-FFF2-40B4-BE49-F238E27FC236}">
                <a16:creationId xmlns:a16="http://schemas.microsoft.com/office/drawing/2014/main" id="{E670ADA5-D249-DF4E-9628-0C44C2A9CE12}"/>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15641520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Title and Content w reference">
    <p:spTree>
      <p:nvGrpSpPr>
        <p:cNvPr id="1" name=""/>
        <p:cNvGrpSpPr/>
        <p:nvPr/>
      </p:nvGrpSpPr>
      <p:grpSpPr>
        <a:xfrm>
          <a:off x="0" y="0"/>
          <a:ext cx="0" cy="0"/>
          <a:chOff x="0" y="0"/>
          <a:chExt cx="0" cy="0"/>
        </a:xfrm>
      </p:grpSpPr>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9" name="Text Placeholder 3"/>
          <p:cNvSpPr>
            <a:spLocks noGrp="1"/>
          </p:cNvSpPr>
          <p:nvPr>
            <p:ph type="body" sz="quarter" idx="11" hasCustomPrompt="1"/>
          </p:nvPr>
        </p:nvSpPr>
        <p:spPr>
          <a:xfrm>
            <a:off x="0" y="1081907"/>
            <a:ext cx="12191999" cy="453183"/>
          </a:xfrm>
          <a:prstGeom prst="rect">
            <a:avLst/>
          </a:prstGeom>
          <a:noFill/>
        </p:spPr>
        <p:txBody>
          <a:bodyPr wrap="square" lIns="360000" tIns="72000" rIns="360000" bIns="72000">
            <a:spAutoFit/>
          </a:bodyPr>
          <a:lstStyle>
            <a:lvl1pPr algn="ctr">
              <a:lnSpc>
                <a:spcPct val="100000"/>
              </a:lnSpc>
              <a:defRPr sz="2000" b="1" cap="none" baseline="0">
                <a:solidFill>
                  <a:schemeClr val="tx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8" name="Content Placeholder 4"/>
          <p:cNvSpPr>
            <a:spLocks noGrp="1"/>
          </p:cNvSpPr>
          <p:nvPr>
            <p:ph sz="quarter" idx="12"/>
          </p:nvPr>
        </p:nvSpPr>
        <p:spPr>
          <a:xfrm>
            <a:off x="719668" y="1828800"/>
            <a:ext cx="10752667" cy="4511040"/>
          </a:xfrm>
          <a:prstGeom prst="rect">
            <a:avLst/>
          </a:prstGeom>
        </p:spPr>
        <p:txBody>
          <a:bodyPr/>
          <a:lstStyle>
            <a:lvl1pPr>
              <a:spcBef>
                <a:spcPts val="1200"/>
              </a:spcBef>
              <a:spcAft>
                <a:spcPts val="1200"/>
              </a:spcAft>
              <a:defRPr/>
            </a:lvl1pPr>
            <a:lvl2pPr marL="252000" indent="-252000">
              <a:defRPr/>
            </a:lvl2pPr>
            <a:lvl3pPr marL="504000" indent="-252000">
              <a:defRPr/>
            </a:lvl3pPr>
            <a:lvl4pPr marL="756000" indent="-252000">
              <a:defRPr/>
            </a:lvl4pPr>
            <a:lvl5pPr marL="1008000" indent="-25200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3">
            <a:extLst>
              <a:ext uri="{FF2B5EF4-FFF2-40B4-BE49-F238E27FC236}">
                <a16:creationId xmlns:a16="http://schemas.microsoft.com/office/drawing/2014/main" id="{EDDD00E7-4CA1-B14F-A2A9-B250C76DE6FF}"/>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9666508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userDrawn="1">
  <p:cSld name="Callout and Content w reference">
    <p:spTree>
      <p:nvGrpSpPr>
        <p:cNvPr id="1" name=""/>
        <p:cNvGrpSpPr/>
        <p:nvPr/>
      </p:nvGrpSpPr>
      <p:grpSpPr>
        <a:xfrm>
          <a:off x="0" y="0"/>
          <a:ext cx="0" cy="0"/>
          <a:chOff x="0" y="0"/>
          <a:chExt cx="0" cy="0"/>
        </a:xfrm>
      </p:grpSpPr>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8" name="Text Placeholder 3"/>
          <p:cNvSpPr>
            <a:spLocks noGrp="1"/>
          </p:cNvSpPr>
          <p:nvPr>
            <p:ph type="body" sz="quarter" idx="11" hasCustomPrompt="1"/>
          </p:nvPr>
        </p:nvSpPr>
        <p:spPr>
          <a:xfrm>
            <a:off x="0" y="1081907"/>
            <a:ext cx="12191999" cy="453183"/>
          </a:xfrm>
          <a:prstGeom prst="rect">
            <a:avLst/>
          </a:prstGeom>
          <a:solidFill>
            <a:schemeClr val="accent2"/>
          </a:solidFill>
        </p:spPr>
        <p:txBody>
          <a:bodyPr wrap="square" lIns="360000" tIns="72000" rIns="360000" bIns="72000">
            <a:spAutoFit/>
          </a:bodyPr>
          <a:lstStyle>
            <a:lvl1pPr algn="ctr">
              <a:lnSpc>
                <a:spcPct val="100000"/>
              </a:lnSpc>
              <a:defRPr sz="2000" b="1" cap="none" baseline="0">
                <a:solidFill>
                  <a:schemeClr val="bg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9" name="Content Placeholder 4"/>
          <p:cNvSpPr>
            <a:spLocks noGrp="1"/>
          </p:cNvSpPr>
          <p:nvPr>
            <p:ph sz="quarter" idx="12"/>
          </p:nvPr>
        </p:nvSpPr>
        <p:spPr>
          <a:xfrm>
            <a:off x="719668" y="1828800"/>
            <a:ext cx="10752667" cy="4511040"/>
          </a:xfrm>
          <a:prstGeom prst="rect">
            <a:avLst/>
          </a:prstGeom>
        </p:spPr>
        <p:txBody>
          <a:bodyPr/>
          <a:lstStyle>
            <a:lvl1pPr>
              <a:spcBef>
                <a:spcPts val="1200"/>
              </a:spcBef>
              <a:spcAft>
                <a:spcPts val="1200"/>
              </a:spcAft>
              <a:defRPr/>
            </a:lvl1pPr>
            <a:lvl2pPr marL="252000" indent="-252000">
              <a:defRPr/>
            </a:lvl2pPr>
            <a:lvl3pPr marL="504000" indent="-252000">
              <a:defRPr/>
            </a:lvl3pPr>
            <a:lvl4pPr marL="756000" indent="-252000">
              <a:defRPr/>
            </a:lvl4pPr>
            <a:lvl5pPr marL="1008000" indent="-25200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3">
            <a:extLst>
              <a:ext uri="{FF2B5EF4-FFF2-40B4-BE49-F238E27FC236}">
                <a16:creationId xmlns:a16="http://schemas.microsoft.com/office/drawing/2014/main" id="{E4C4A056-767E-7846-ADD6-6B974878457C}"/>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15031094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Clear w notes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8" name="Text Placeholder 2">
            <a:extLst>
              <a:ext uri="{FF2B5EF4-FFF2-40B4-BE49-F238E27FC236}">
                <a16:creationId xmlns:a16="http://schemas.microsoft.com/office/drawing/2014/main" id="{E2E26E41-BE52-EA4D-9723-BC2D74815111}"/>
              </a:ext>
            </a:extLst>
          </p:cNvPr>
          <p:cNvSpPr>
            <a:spLocks noGrp="1"/>
          </p:cNvSpPr>
          <p:nvPr>
            <p:ph type="body" sz="quarter" idx="15"/>
          </p:nvPr>
        </p:nvSpPr>
        <p:spPr>
          <a:xfrm>
            <a:off x="8809038" y="1082676"/>
            <a:ext cx="3382962" cy="5495546"/>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3">
            <a:extLst>
              <a:ext uri="{FF2B5EF4-FFF2-40B4-BE49-F238E27FC236}">
                <a16:creationId xmlns:a16="http://schemas.microsoft.com/office/drawing/2014/main" id="{F481B53C-8B67-2A4C-A0EB-8E19D7EA1391}"/>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13039546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Title w notes w reference">
    <p:spTree>
      <p:nvGrpSpPr>
        <p:cNvPr id="1" name=""/>
        <p:cNvGrpSpPr/>
        <p:nvPr/>
      </p:nvGrpSpPr>
      <p:grpSpPr>
        <a:xfrm>
          <a:off x="0" y="0"/>
          <a:ext cx="0" cy="0"/>
          <a:chOff x="0" y="0"/>
          <a:chExt cx="0" cy="0"/>
        </a:xfrm>
      </p:grpSpPr>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9" name="Text Placeholder 3"/>
          <p:cNvSpPr>
            <a:spLocks noGrp="1"/>
          </p:cNvSpPr>
          <p:nvPr>
            <p:ph type="body" sz="quarter" idx="11" hasCustomPrompt="1"/>
          </p:nvPr>
        </p:nvSpPr>
        <p:spPr>
          <a:xfrm>
            <a:off x="1" y="1081907"/>
            <a:ext cx="8808720" cy="453183"/>
          </a:xfrm>
          <a:prstGeom prst="rect">
            <a:avLst/>
          </a:prstGeom>
          <a:noFill/>
        </p:spPr>
        <p:txBody>
          <a:bodyPr wrap="square" lIns="360000" tIns="72000" rIns="360000" bIns="72000">
            <a:spAutoFit/>
          </a:bodyPr>
          <a:lstStyle>
            <a:lvl1pPr algn="ctr">
              <a:lnSpc>
                <a:spcPct val="100000"/>
              </a:lnSpc>
              <a:defRPr sz="2000" b="1" cap="none" baseline="0">
                <a:solidFill>
                  <a:schemeClr val="tx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12" name="Text Placeholder 2">
            <a:extLst>
              <a:ext uri="{FF2B5EF4-FFF2-40B4-BE49-F238E27FC236}">
                <a16:creationId xmlns:a16="http://schemas.microsoft.com/office/drawing/2014/main" id="{58BECD78-4FC2-FE4A-B0AD-B67981B7F37C}"/>
              </a:ext>
            </a:extLst>
          </p:cNvPr>
          <p:cNvSpPr>
            <a:spLocks noGrp="1"/>
          </p:cNvSpPr>
          <p:nvPr>
            <p:ph type="body" sz="quarter" idx="15"/>
          </p:nvPr>
        </p:nvSpPr>
        <p:spPr>
          <a:xfrm>
            <a:off x="8809038" y="1082676"/>
            <a:ext cx="3382962" cy="5495546"/>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3">
            <a:extLst>
              <a:ext uri="{FF2B5EF4-FFF2-40B4-BE49-F238E27FC236}">
                <a16:creationId xmlns:a16="http://schemas.microsoft.com/office/drawing/2014/main" id="{64D62FE7-9E3C-C642-B5F9-6FC990620602}"/>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32726070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Callout w notes w reference">
    <p:spTree>
      <p:nvGrpSpPr>
        <p:cNvPr id="1" name=""/>
        <p:cNvGrpSpPr/>
        <p:nvPr/>
      </p:nvGrpSpPr>
      <p:grpSpPr>
        <a:xfrm>
          <a:off x="0" y="0"/>
          <a:ext cx="0" cy="0"/>
          <a:chOff x="0" y="0"/>
          <a:chExt cx="0" cy="0"/>
        </a:xfrm>
      </p:grpSpPr>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5" name="Text Placeholder 3"/>
          <p:cNvSpPr>
            <a:spLocks noGrp="1"/>
          </p:cNvSpPr>
          <p:nvPr>
            <p:ph type="body" sz="quarter" idx="11" hasCustomPrompt="1"/>
          </p:nvPr>
        </p:nvSpPr>
        <p:spPr>
          <a:xfrm>
            <a:off x="0" y="1081907"/>
            <a:ext cx="12191999" cy="453183"/>
          </a:xfrm>
          <a:prstGeom prst="rect">
            <a:avLst/>
          </a:prstGeom>
          <a:solidFill>
            <a:schemeClr val="accent2"/>
          </a:solidFill>
        </p:spPr>
        <p:txBody>
          <a:bodyPr wrap="square" lIns="360000" tIns="72000" rIns="360000" bIns="72000">
            <a:spAutoFit/>
          </a:bodyPr>
          <a:lstStyle>
            <a:lvl1pPr algn="ctr">
              <a:lnSpc>
                <a:spcPct val="100000"/>
              </a:lnSpc>
              <a:defRPr sz="2000" b="1" cap="none" baseline="0">
                <a:solidFill>
                  <a:schemeClr val="bg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119" name="Text Placeholder 2">
            <a:extLst>
              <a:ext uri="{FF2B5EF4-FFF2-40B4-BE49-F238E27FC236}">
                <a16:creationId xmlns:a16="http://schemas.microsoft.com/office/drawing/2014/main" id="{B9B7CDD4-5358-4D8E-8ED9-166A8565E4EC}"/>
              </a:ext>
            </a:extLst>
          </p:cNvPr>
          <p:cNvSpPr>
            <a:spLocks noGrp="1"/>
          </p:cNvSpPr>
          <p:nvPr>
            <p:ph type="body" sz="quarter" idx="15"/>
          </p:nvPr>
        </p:nvSpPr>
        <p:spPr>
          <a:xfrm>
            <a:off x="8809038" y="1535090"/>
            <a:ext cx="3382962" cy="5070426"/>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3">
            <a:extLst>
              <a:ext uri="{FF2B5EF4-FFF2-40B4-BE49-F238E27FC236}">
                <a16:creationId xmlns:a16="http://schemas.microsoft.com/office/drawing/2014/main" id="{58784519-ACB7-864D-9900-D7AE9DBF1967}"/>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26771734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Content Only w notes w reference">
    <p:spTree>
      <p:nvGrpSpPr>
        <p:cNvPr id="1" name=""/>
        <p:cNvGrpSpPr/>
        <p:nvPr/>
      </p:nvGrpSpPr>
      <p:grpSpPr>
        <a:xfrm>
          <a:off x="0" y="0"/>
          <a:ext cx="0" cy="0"/>
          <a:chOff x="0" y="0"/>
          <a:chExt cx="0" cy="0"/>
        </a:xfrm>
      </p:grpSpPr>
      <p:sp>
        <p:nvSpPr>
          <p:cNvPr id="7"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6" name="Content Placeholder 4"/>
          <p:cNvSpPr>
            <a:spLocks noGrp="1"/>
          </p:cNvSpPr>
          <p:nvPr>
            <p:ph sz="quarter" idx="12"/>
          </p:nvPr>
        </p:nvSpPr>
        <p:spPr>
          <a:xfrm>
            <a:off x="719669" y="1274618"/>
            <a:ext cx="7906172" cy="5168570"/>
          </a:xfrm>
          <a:prstGeom prst="rect">
            <a:avLst/>
          </a:prstGeom>
        </p:spPr>
        <p:txBody>
          <a:bodyPr/>
          <a:lstStyle>
            <a:lvl1pPr>
              <a:spcBef>
                <a:spcPts val="1200"/>
              </a:spcBef>
              <a:spcAft>
                <a:spcPts val="1200"/>
              </a:spcAft>
              <a:defRPr/>
            </a:lvl1pPr>
            <a:lvl2pPr marL="252000" indent="-252000">
              <a:defRPr/>
            </a:lvl2pPr>
            <a:lvl3pPr marL="504000" indent="-252000">
              <a:defRPr/>
            </a:lvl3pPr>
            <a:lvl4pPr marL="756000" indent="-252000">
              <a:defRPr/>
            </a:lvl4pPr>
            <a:lvl5pPr marL="1008000" indent="-25200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2">
            <a:extLst>
              <a:ext uri="{FF2B5EF4-FFF2-40B4-BE49-F238E27FC236}">
                <a16:creationId xmlns:a16="http://schemas.microsoft.com/office/drawing/2014/main" id="{D55718AC-2FD5-0440-95AD-599C14F5ABCC}"/>
              </a:ext>
            </a:extLst>
          </p:cNvPr>
          <p:cNvSpPr>
            <a:spLocks noGrp="1"/>
          </p:cNvSpPr>
          <p:nvPr>
            <p:ph type="body" sz="quarter" idx="15"/>
          </p:nvPr>
        </p:nvSpPr>
        <p:spPr>
          <a:xfrm>
            <a:off x="8809038" y="1082676"/>
            <a:ext cx="3382962" cy="5495546"/>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3">
            <a:extLst>
              <a:ext uri="{FF2B5EF4-FFF2-40B4-BE49-F238E27FC236}">
                <a16:creationId xmlns:a16="http://schemas.microsoft.com/office/drawing/2014/main" id="{7D22A12F-A14E-494C-B19F-804882DB1BFD}"/>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19419978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Title and Content w notes w reference">
    <p:spTree>
      <p:nvGrpSpPr>
        <p:cNvPr id="1" name=""/>
        <p:cNvGrpSpPr/>
        <p:nvPr/>
      </p:nvGrpSpPr>
      <p:grpSpPr>
        <a:xfrm>
          <a:off x="0" y="0"/>
          <a:ext cx="0" cy="0"/>
          <a:chOff x="0" y="0"/>
          <a:chExt cx="0" cy="0"/>
        </a:xfrm>
      </p:grpSpPr>
      <p:sp>
        <p:nvSpPr>
          <p:cNvPr id="7"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9" name="Text Placeholder 3"/>
          <p:cNvSpPr>
            <a:spLocks noGrp="1"/>
          </p:cNvSpPr>
          <p:nvPr>
            <p:ph type="body" sz="quarter" idx="11" hasCustomPrompt="1"/>
          </p:nvPr>
        </p:nvSpPr>
        <p:spPr>
          <a:xfrm>
            <a:off x="1" y="1081907"/>
            <a:ext cx="8808720" cy="453183"/>
          </a:xfrm>
          <a:prstGeom prst="rect">
            <a:avLst/>
          </a:prstGeom>
          <a:noFill/>
        </p:spPr>
        <p:txBody>
          <a:bodyPr wrap="square" lIns="360000" tIns="72000" rIns="360000" bIns="72000">
            <a:spAutoFit/>
          </a:bodyPr>
          <a:lstStyle>
            <a:lvl1pPr algn="ctr">
              <a:lnSpc>
                <a:spcPct val="100000"/>
              </a:lnSpc>
              <a:defRPr sz="2000" b="1" cap="none" baseline="0">
                <a:solidFill>
                  <a:schemeClr val="tx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8" name="Content Placeholder 4"/>
          <p:cNvSpPr>
            <a:spLocks noGrp="1"/>
          </p:cNvSpPr>
          <p:nvPr>
            <p:ph sz="quarter" idx="12"/>
          </p:nvPr>
        </p:nvSpPr>
        <p:spPr>
          <a:xfrm>
            <a:off x="719669" y="1817225"/>
            <a:ext cx="7906172" cy="4625964"/>
          </a:xfrm>
          <a:prstGeom prst="rect">
            <a:avLst/>
          </a:prstGeom>
        </p:spPr>
        <p:txBody>
          <a:bodyPr/>
          <a:lstStyle>
            <a:lvl1pPr>
              <a:spcBef>
                <a:spcPts val="1200"/>
              </a:spcBef>
              <a:spcAft>
                <a:spcPts val="1200"/>
              </a:spcAft>
              <a:defRPr/>
            </a:lvl1pPr>
            <a:lvl2pPr marL="252000" indent="-252000">
              <a:defRPr/>
            </a:lvl2pPr>
            <a:lvl3pPr marL="504000" indent="-252000">
              <a:defRPr/>
            </a:lvl3pPr>
            <a:lvl4pPr marL="756000" indent="-252000">
              <a:defRPr/>
            </a:lvl4pPr>
            <a:lvl5pPr marL="1008000" indent="-25200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2">
            <a:extLst>
              <a:ext uri="{FF2B5EF4-FFF2-40B4-BE49-F238E27FC236}">
                <a16:creationId xmlns:a16="http://schemas.microsoft.com/office/drawing/2014/main" id="{8B4AAD2D-984D-E544-BD25-871E6B66AC50}"/>
              </a:ext>
            </a:extLst>
          </p:cNvPr>
          <p:cNvSpPr>
            <a:spLocks noGrp="1"/>
          </p:cNvSpPr>
          <p:nvPr>
            <p:ph type="body" sz="quarter" idx="15"/>
          </p:nvPr>
        </p:nvSpPr>
        <p:spPr>
          <a:xfrm>
            <a:off x="8809038" y="1082676"/>
            <a:ext cx="3382962" cy="5495546"/>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3">
            <a:extLst>
              <a:ext uri="{FF2B5EF4-FFF2-40B4-BE49-F238E27FC236}">
                <a16:creationId xmlns:a16="http://schemas.microsoft.com/office/drawing/2014/main" id="{CF3865CA-3CF8-D949-8BB9-0AAC2100FA82}"/>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232312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Callout and Content w notes w reference">
    <p:spTree>
      <p:nvGrpSpPr>
        <p:cNvPr id="1" name=""/>
        <p:cNvGrpSpPr/>
        <p:nvPr/>
      </p:nvGrpSpPr>
      <p:grpSpPr>
        <a:xfrm>
          <a:off x="0" y="0"/>
          <a:ext cx="0" cy="0"/>
          <a:chOff x="0" y="0"/>
          <a:chExt cx="0" cy="0"/>
        </a:xfrm>
      </p:grpSpPr>
      <p:sp>
        <p:nvSpPr>
          <p:cNvPr id="7"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8" name="Text Placeholder 3"/>
          <p:cNvSpPr>
            <a:spLocks noGrp="1"/>
          </p:cNvSpPr>
          <p:nvPr>
            <p:ph type="body" sz="quarter" idx="11" hasCustomPrompt="1"/>
          </p:nvPr>
        </p:nvSpPr>
        <p:spPr>
          <a:xfrm>
            <a:off x="0" y="1081907"/>
            <a:ext cx="12191999" cy="453183"/>
          </a:xfrm>
          <a:prstGeom prst="rect">
            <a:avLst/>
          </a:prstGeom>
          <a:solidFill>
            <a:schemeClr val="accent2"/>
          </a:solidFill>
        </p:spPr>
        <p:txBody>
          <a:bodyPr wrap="square" lIns="360000" tIns="72000" rIns="360000" bIns="72000">
            <a:spAutoFit/>
          </a:bodyPr>
          <a:lstStyle>
            <a:lvl1pPr algn="ctr">
              <a:lnSpc>
                <a:spcPct val="100000"/>
              </a:lnSpc>
              <a:defRPr sz="2000" b="1" cap="none" baseline="0">
                <a:solidFill>
                  <a:schemeClr val="bg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9" name="Content Placeholder 4"/>
          <p:cNvSpPr>
            <a:spLocks noGrp="1"/>
          </p:cNvSpPr>
          <p:nvPr>
            <p:ph sz="quarter" idx="12"/>
          </p:nvPr>
        </p:nvSpPr>
        <p:spPr>
          <a:xfrm>
            <a:off x="719669" y="1817225"/>
            <a:ext cx="7906172" cy="4625964"/>
          </a:xfrm>
          <a:prstGeom prst="rect">
            <a:avLst/>
          </a:prstGeom>
        </p:spPr>
        <p:txBody>
          <a:bodyPr/>
          <a:lstStyle>
            <a:lvl1pPr>
              <a:spcBef>
                <a:spcPts val="1200"/>
              </a:spcBef>
              <a:spcAft>
                <a:spcPts val="1200"/>
              </a:spcAft>
              <a:defRPr/>
            </a:lvl1pPr>
            <a:lvl2pPr marL="252000" indent="-252000">
              <a:defRPr/>
            </a:lvl2pPr>
            <a:lvl3pPr marL="504000" indent="-252000">
              <a:defRPr/>
            </a:lvl3pPr>
            <a:lvl4pPr marL="756000" indent="-252000">
              <a:defRPr/>
            </a:lvl4pPr>
            <a:lvl5pPr marL="1008000" indent="-25200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2">
            <a:extLst>
              <a:ext uri="{FF2B5EF4-FFF2-40B4-BE49-F238E27FC236}">
                <a16:creationId xmlns:a16="http://schemas.microsoft.com/office/drawing/2014/main" id="{2D1709C7-12E6-844D-A9A7-0947E0937610}"/>
              </a:ext>
            </a:extLst>
          </p:cNvPr>
          <p:cNvSpPr>
            <a:spLocks noGrp="1"/>
          </p:cNvSpPr>
          <p:nvPr>
            <p:ph type="body" sz="quarter" idx="15"/>
          </p:nvPr>
        </p:nvSpPr>
        <p:spPr>
          <a:xfrm>
            <a:off x="8809038" y="1535090"/>
            <a:ext cx="3382962" cy="5070426"/>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3">
            <a:extLst>
              <a:ext uri="{FF2B5EF4-FFF2-40B4-BE49-F238E27FC236}">
                <a16:creationId xmlns:a16="http://schemas.microsoft.com/office/drawing/2014/main" id="{D9123E37-5834-2642-9C6F-AB0F6E20090B}"/>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34616020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5419041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Clear w notes left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6" name="Text Placeholder 3"/>
          <p:cNvSpPr>
            <a:spLocks noGrp="1"/>
          </p:cNvSpPr>
          <p:nvPr>
            <p:ph type="body" sz="quarter" idx="14" hasCustomPrompt="1"/>
          </p:nvPr>
        </p:nvSpPr>
        <p:spPr>
          <a:xfrm>
            <a:off x="3383280" y="6429540"/>
            <a:ext cx="880871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
        <p:nvSpPr>
          <p:cNvPr id="8" name="Text Placeholder 2">
            <a:extLst>
              <a:ext uri="{FF2B5EF4-FFF2-40B4-BE49-F238E27FC236}">
                <a16:creationId xmlns:a16="http://schemas.microsoft.com/office/drawing/2014/main" id="{8BC484EA-0BDF-4770-B31E-6CC037854AAE}"/>
              </a:ext>
            </a:extLst>
          </p:cNvPr>
          <p:cNvSpPr>
            <a:spLocks noGrp="1"/>
          </p:cNvSpPr>
          <p:nvPr>
            <p:ph type="body" sz="quarter" idx="15"/>
          </p:nvPr>
        </p:nvSpPr>
        <p:spPr>
          <a:xfrm>
            <a:off x="0" y="1082675"/>
            <a:ext cx="3382962" cy="5496993"/>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784208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preserve="1" userDrawn="1">
  <p:cSld name="Title w notes left w reference">
    <p:spTree>
      <p:nvGrpSpPr>
        <p:cNvPr id="1" name=""/>
        <p:cNvGrpSpPr/>
        <p:nvPr/>
      </p:nvGrpSpPr>
      <p:grpSpPr>
        <a:xfrm>
          <a:off x="0" y="0"/>
          <a:ext cx="0" cy="0"/>
          <a:chOff x="0" y="0"/>
          <a:chExt cx="0" cy="0"/>
        </a:xfrm>
      </p:grpSpPr>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9" name="Text Placeholder 3"/>
          <p:cNvSpPr>
            <a:spLocks noGrp="1"/>
          </p:cNvSpPr>
          <p:nvPr>
            <p:ph type="body" sz="quarter" idx="11" hasCustomPrompt="1"/>
          </p:nvPr>
        </p:nvSpPr>
        <p:spPr>
          <a:xfrm>
            <a:off x="3383280" y="1081907"/>
            <a:ext cx="8808720" cy="453183"/>
          </a:xfrm>
          <a:prstGeom prst="rect">
            <a:avLst/>
          </a:prstGeom>
          <a:noFill/>
        </p:spPr>
        <p:txBody>
          <a:bodyPr wrap="square" lIns="360000" tIns="72000" rIns="360000" bIns="72000">
            <a:spAutoFit/>
          </a:bodyPr>
          <a:lstStyle>
            <a:lvl1pPr algn="ctr">
              <a:lnSpc>
                <a:spcPct val="100000"/>
              </a:lnSpc>
              <a:defRPr sz="2000" b="1" cap="none" baseline="0">
                <a:solidFill>
                  <a:schemeClr val="tx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8" name="Text Placeholder 3">
            <a:extLst>
              <a:ext uri="{FF2B5EF4-FFF2-40B4-BE49-F238E27FC236}">
                <a16:creationId xmlns:a16="http://schemas.microsoft.com/office/drawing/2014/main" id="{53B8EEF4-EC73-414D-BC41-9FC13827DC92}"/>
              </a:ext>
            </a:extLst>
          </p:cNvPr>
          <p:cNvSpPr>
            <a:spLocks noGrp="1"/>
          </p:cNvSpPr>
          <p:nvPr>
            <p:ph type="body" sz="quarter" idx="14" hasCustomPrompt="1"/>
          </p:nvPr>
        </p:nvSpPr>
        <p:spPr>
          <a:xfrm>
            <a:off x="3383280" y="6429540"/>
            <a:ext cx="880871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
        <p:nvSpPr>
          <p:cNvPr id="11" name="Text Placeholder 2">
            <a:extLst>
              <a:ext uri="{FF2B5EF4-FFF2-40B4-BE49-F238E27FC236}">
                <a16:creationId xmlns:a16="http://schemas.microsoft.com/office/drawing/2014/main" id="{61C0BD4B-501C-C344-A596-388688D86A22}"/>
              </a:ext>
            </a:extLst>
          </p:cNvPr>
          <p:cNvSpPr>
            <a:spLocks noGrp="1"/>
          </p:cNvSpPr>
          <p:nvPr>
            <p:ph type="body" sz="quarter" idx="15"/>
          </p:nvPr>
        </p:nvSpPr>
        <p:spPr>
          <a:xfrm>
            <a:off x="0" y="1082675"/>
            <a:ext cx="3382962" cy="5496993"/>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0582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Callout w notes left w reference">
    <p:spTree>
      <p:nvGrpSpPr>
        <p:cNvPr id="1" name=""/>
        <p:cNvGrpSpPr/>
        <p:nvPr/>
      </p:nvGrpSpPr>
      <p:grpSpPr>
        <a:xfrm>
          <a:off x="0" y="0"/>
          <a:ext cx="0" cy="0"/>
          <a:chOff x="0" y="0"/>
          <a:chExt cx="0" cy="0"/>
        </a:xfrm>
      </p:grpSpPr>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5" name="Text Placeholder 3"/>
          <p:cNvSpPr>
            <a:spLocks noGrp="1"/>
          </p:cNvSpPr>
          <p:nvPr>
            <p:ph type="body" sz="quarter" idx="11" hasCustomPrompt="1"/>
          </p:nvPr>
        </p:nvSpPr>
        <p:spPr>
          <a:xfrm>
            <a:off x="0" y="1081907"/>
            <a:ext cx="12191999" cy="453183"/>
          </a:xfrm>
          <a:prstGeom prst="rect">
            <a:avLst/>
          </a:prstGeom>
          <a:solidFill>
            <a:schemeClr val="accent2"/>
          </a:solidFill>
        </p:spPr>
        <p:txBody>
          <a:bodyPr wrap="square" lIns="360000" tIns="72000" rIns="360000" bIns="72000">
            <a:spAutoFit/>
          </a:bodyPr>
          <a:lstStyle>
            <a:lvl1pPr algn="ctr">
              <a:lnSpc>
                <a:spcPct val="100000"/>
              </a:lnSpc>
              <a:defRPr sz="2000" b="1" cap="none" baseline="0">
                <a:solidFill>
                  <a:schemeClr val="bg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8" name="Text Placeholder 3">
            <a:extLst>
              <a:ext uri="{FF2B5EF4-FFF2-40B4-BE49-F238E27FC236}">
                <a16:creationId xmlns:a16="http://schemas.microsoft.com/office/drawing/2014/main" id="{EFE6E611-6A87-6A4E-9A21-3D61C39F2C93}"/>
              </a:ext>
            </a:extLst>
          </p:cNvPr>
          <p:cNvSpPr>
            <a:spLocks noGrp="1"/>
          </p:cNvSpPr>
          <p:nvPr>
            <p:ph type="body" sz="quarter" idx="14" hasCustomPrompt="1"/>
          </p:nvPr>
        </p:nvSpPr>
        <p:spPr>
          <a:xfrm>
            <a:off x="3383280" y="6429540"/>
            <a:ext cx="880871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
        <p:nvSpPr>
          <p:cNvPr id="10" name="Text Placeholder 2">
            <a:extLst>
              <a:ext uri="{FF2B5EF4-FFF2-40B4-BE49-F238E27FC236}">
                <a16:creationId xmlns:a16="http://schemas.microsoft.com/office/drawing/2014/main" id="{1611CB88-F6CF-8D4D-AC16-80C4475AE313}"/>
              </a:ext>
            </a:extLst>
          </p:cNvPr>
          <p:cNvSpPr>
            <a:spLocks noGrp="1"/>
          </p:cNvSpPr>
          <p:nvPr>
            <p:ph type="body" sz="quarter" idx="15"/>
          </p:nvPr>
        </p:nvSpPr>
        <p:spPr>
          <a:xfrm>
            <a:off x="0" y="1082675"/>
            <a:ext cx="3382962" cy="5496993"/>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0310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Content Only w notes left w reference">
    <p:spTree>
      <p:nvGrpSpPr>
        <p:cNvPr id="1" name=""/>
        <p:cNvGrpSpPr/>
        <p:nvPr/>
      </p:nvGrpSpPr>
      <p:grpSpPr>
        <a:xfrm>
          <a:off x="0" y="0"/>
          <a:ext cx="0" cy="0"/>
          <a:chOff x="0" y="0"/>
          <a:chExt cx="0" cy="0"/>
        </a:xfrm>
      </p:grpSpPr>
      <p:sp>
        <p:nvSpPr>
          <p:cNvPr id="7"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9" name="Content Placeholder 4"/>
          <p:cNvSpPr>
            <a:spLocks noGrp="1"/>
          </p:cNvSpPr>
          <p:nvPr>
            <p:ph sz="quarter" idx="12"/>
          </p:nvPr>
        </p:nvSpPr>
        <p:spPr>
          <a:xfrm>
            <a:off x="3786960" y="1274618"/>
            <a:ext cx="7906172" cy="5288742"/>
          </a:xfrm>
          <a:prstGeom prst="rect">
            <a:avLst/>
          </a:prstGeom>
        </p:spPr>
        <p:txBody>
          <a:bodyPr/>
          <a:lstStyle>
            <a:lvl1pPr>
              <a:spcBef>
                <a:spcPts val="1200"/>
              </a:spcBef>
              <a:spcAft>
                <a:spcPts val="1200"/>
              </a:spcAft>
              <a:defRPr/>
            </a:lvl1pPr>
            <a:lvl2pPr marL="252000" indent="-252000">
              <a:defRPr/>
            </a:lvl2pPr>
            <a:lvl3pPr marL="504000" indent="-252000">
              <a:defRPr/>
            </a:lvl3pPr>
            <a:lvl4pPr marL="756000" indent="-252000">
              <a:defRPr/>
            </a:lvl4pPr>
            <a:lvl5pPr marL="1008000" indent="-25200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3">
            <a:extLst>
              <a:ext uri="{FF2B5EF4-FFF2-40B4-BE49-F238E27FC236}">
                <a16:creationId xmlns:a16="http://schemas.microsoft.com/office/drawing/2014/main" id="{27F7DEDA-B224-3342-9EBB-7357C367EB40}"/>
              </a:ext>
            </a:extLst>
          </p:cNvPr>
          <p:cNvSpPr>
            <a:spLocks noGrp="1"/>
          </p:cNvSpPr>
          <p:nvPr>
            <p:ph type="body" sz="quarter" idx="14" hasCustomPrompt="1"/>
          </p:nvPr>
        </p:nvSpPr>
        <p:spPr>
          <a:xfrm>
            <a:off x="3383280" y="6429540"/>
            <a:ext cx="880871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
        <p:nvSpPr>
          <p:cNvPr id="11" name="Text Placeholder 2">
            <a:extLst>
              <a:ext uri="{FF2B5EF4-FFF2-40B4-BE49-F238E27FC236}">
                <a16:creationId xmlns:a16="http://schemas.microsoft.com/office/drawing/2014/main" id="{995BFC60-AF06-E843-A18B-2B960A378725}"/>
              </a:ext>
            </a:extLst>
          </p:cNvPr>
          <p:cNvSpPr>
            <a:spLocks noGrp="1"/>
          </p:cNvSpPr>
          <p:nvPr>
            <p:ph type="body" sz="quarter" idx="15"/>
          </p:nvPr>
        </p:nvSpPr>
        <p:spPr>
          <a:xfrm>
            <a:off x="0" y="1082675"/>
            <a:ext cx="3382962" cy="5496993"/>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148714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userDrawn="1">
  <p:cSld name="Clear w notes top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7" name="Text Placeholder 3"/>
          <p:cNvSpPr>
            <a:spLocks noGrp="1"/>
          </p:cNvSpPr>
          <p:nvPr>
            <p:ph type="body" sz="quarter" idx="13" hasCustomPrompt="1"/>
          </p:nvPr>
        </p:nvSpPr>
        <p:spPr>
          <a:xfrm>
            <a:off x="0" y="1097280"/>
            <a:ext cx="12191999" cy="1463040"/>
          </a:xfrm>
          <a:solidFill>
            <a:schemeClr val="bg1">
              <a:lumMod val="95000"/>
            </a:schemeClr>
          </a:solidFill>
        </p:spPr>
        <p:txBody>
          <a:bodyPr wrap="square" lIns="720000" tIns="182880" rIns="720000" bIns="182880" anchor="ctr" anchorCtr="0">
            <a:normAutofit/>
          </a:bodyPr>
          <a:lstStyle>
            <a:lvl1pPr>
              <a:defRPr sz="1600" b="0" i="0"/>
            </a:lvl1pPr>
          </a:lstStyle>
          <a:p>
            <a:pPr lvl="0"/>
            <a:r>
              <a:rPr lang="en-US"/>
              <a:t>Notes comes here</a:t>
            </a:r>
          </a:p>
        </p:txBody>
      </p:sp>
      <p:sp>
        <p:nvSpPr>
          <p:cNvPr id="8" name="Text Placeholder 3">
            <a:extLst>
              <a:ext uri="{FF2B5EF4-FFF2-40B4-BE49-F238E27FC236}">
                <a16:creationId xmlns:a16="http://schemas.microsoft.com/office/drawing/2014/main" id="{1AA40195-06BC-7C49-A95F-A02178B1C350}"/>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9123157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Content Only w notes top w reference">
    <p:spTree>
      <p:nvGrpSpPr>
        <p:cNvPr id="1" name=""/>
        <p:cNvGrpSpPr/>
        <p:nvPr/>
      </p:nvGrpSpPr>
      <p:grpSpPr>
        <a:xfrm>
          <a:off x="0" y="0"/>
          <a:ext cx="0" cy="0"/>
          <a:chOff x="0" y="0"/>
          <a:chExt cx="0" cy="0"/>
        </a:xfrm>
      </p:grpSpPr>
      <p:sp>
        <p:nvSpPr>
          <p:cNvPr id="7"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8" name="Text Placeholder 3"/>
          <p:cNvSpPr>
            <a:spLocks noGrp="1"/>
          </p:cNvSpPr>
          <p:nvPr>
            <p:ph type="body" sz="quarter" idx="13" hasCustomPrompt="1"/>
          </p:nvPr>
        </p:nvSpPr>
        <p:spPr>
          <a:xfrm>
            <a:off x="0" y="1097280"/>
            <a:ext cx="12191999" cy="1463040"/>
          </a:xfrm>
          <a:solidFill>
            <a:schemeClr val="bg1">
              <a:lumMod val="95000"/>
            </a:schemeClr>
          </a:solidFill>
        </p:spPr>
        <p:txBody>
          <a:bodyPr wrap="square" lIns="720000" tIns="182880" rIns="648000" bIns="182880" anchor="ctr" anchorCtr="0">
            <a:normAutofit/>
          </a:bodyPr>
          <a:lstStyle>
            <a:lvl1pPr>
              <a:defRPr sz="1600" b="0" i="0"/>
            </a:lvl1pPr>
          </a:lstStyle>
          <a:p>
            <a:pPr lvl="0"/>
            <a:r>
              <a:rPr lang="en-US"/>
              <a:t>Notes comes here</a:t>
            </a:r>
          </a:p>
        </p:txBody>
      </p:sp>
      <p:sp>
        <p:nvSpPr>
          <p:cNvPr id="9" name="Content Placeholder 4"/>
          <p:cNvSpPr>
            <a:spLocks noGrp="1"/>
          </p:cNvSpPr>
          <p:nvPr>
            <p:ph sz="quarter" idx="12"/>
          </p:nvPr>
        </p:nvSpPr>
        <p:spPr>
          <a:xfrm>
            <a:off x="719668" y="2772229"/>
            <a:ext cx="10752667" cy="3640928"/>
          </a:xfrm>
          <a:prstGeom prst="rect">
            <a:avLst/>
          </a:prstGeom>
        </p:spPr>
        <p:txBody>
          <a:bodyPr/>
          <a:lstStyle>
            <a:lvl1pPr>
              <a:spcBef>
                <a:spcPts val="1200"/>
              </a:spcBef>
              <a:spcAft>
                <a:spcPts val="1200"/>
              </a:spcAft>
              <a:defRPr/>
            </a:lvl1pPr>
            <a:lvl2pPr marL="252000" indent="-252000">
              <a:defRPr/>
            </a:lvl2pPr>
            <a:lvl3pPr marL="504000" indent="-252000">
              <a:defRPr/>
            </a:lvl3pPr>
            <a:lvl4pPr marL="756000" indent="-252000">
              <a:defRPr/>
            </a:lvl4pPr>
            <a:lvl5pPr marL="1008000" indent="-25200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3">
            <a:extLst>
              <a:ext uri="{FF2B5EF4-FFF2-40B4-BE49-F238E27FC236}">
                <a16:creationId xmlns:a16="http://schemas.microsoft.com/office/drawing/2014/main" id="{FCF5EE89-7A94-684A-AC6B-059566036302}"/>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21391588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userDrawn="1">
  <p:cSld name="1_Callout w notes left w reference">
    <p:spTree>
      <p:nvGrpSpPr>
        <p:cNvPr id="1" name=""/>
        <p:cNvGrpSpPr/>
        <p:nvPr/>
      </p:nvGrpSpPr>
      <p:grpSpPr>
        <a:xfrm>
          <a:off x="0" y="0"/>
          <a:ext cx="0" cy="0"/>
          <a:chOff x="0" y="0"/>
          <a:chExt cx="0" cy="0"/>
        </a:xfrm>
      </p:grpSpPr>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8" name="Text Placeholder 3"/>
          <p:cNvSpPr>
            <a:spLocks noGrp="1"/>
          </p:cNvSpPr>
          <p:nvPr>
            <p:ph type="body" sz="quarter" idx="13" hasCustomPrompt="1"/>
          </p:nvPr>
        </p:nvSpPr>
        <p:spPr>
          <a:xfrm>
            <a:off x="0" y="1535089"/>
            <a:ext cx="3383279" cy="5044579"/>
          </a:xfrm>
          <a:solidFill>
            <a:schemeClr val="bg1">
              <a:lumMod val="95000"/>
            </a:schemeClr>
          </a:solidFill>
        </p:spPr>
        <p:txBody>
          <a:bodyPr wrap="square" lIns="288000" tIns="72000" rIns="360000" bIns="72000" anchor="ctr" anchorCtr="0">
            <a:normAutofit/>
          </a:bodyPr>
          <a:lstStyle>
            <a:lvl1pPr>
              <a:defRPr sz="1600" b="0" i="0"/>
            </a:lvl1pPr>
          </a:lstStyle>
          <a:p>
            <a:pPr lvl="0"/>
            <a:r>
              <a:rPr lang="en-US"/>
              <a:t>Notes comes here</a:t>
            </a:r>
          </a:p>
        </p:txBody>
      </p:sp>
      <p:sp>
        <p:nvSpPr>
          <p:cNvPr id="5" name="Text Placeholder 3"/>
          <p:cNvSpPr>
            <a:spLocks noGrp="1"/>
          </p:cNvSpPr>
          <p:nvPr>
            <p:ph type="body" sz="quarter" idx="11" hasCustomPrompt="1"/>
          </p:nvPr>
        </p:nvSpPr>
        <p:spPr>
          <a:xfrm>
            <a:off x="0" y="1081907"/>
            <a:ext cx="12191999" cy="453183"/>
          </a:xfrm>
          <a:prstGeom prst="rect">
            <a:avLst/>
          </a:prstGeom>
          <a:solidFill>
            <a:schemeClr val="accent2"/>
          </a:solidFill>
        </p:spPr>
        <p:txBody>
          <a:bodyPr wrap="square" lIns="360000" tIns="72000" rIns="360000" bIns="72000">
            <a:spAutoFit/>
          </a:bodyPr>
          <a:lstStyle>
            <a:lvl1pPr algn="ctr">
              <a:lnSpc>
                <a:spcPct val="100000"/>
              </a:lnSpc>
              <a:defRPr sz="2000" b="1" cap="none" baseline="0">
                <a:solidFill>
                  <a:schemeClr val="bg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9" name="Text Placeholder 3">
            <a:extLst>
              <a:ext uri="{FF2B5EF4-FFF2-40B4-BE49-F238E27FC236}">
                <a16:creationId xmlns:a16="http://schemas.microsoft.com/office/drawing/2014/main" id="{EFE21ECE-359D-9947-90D5-809C1F7659C6}"/>
              </a:ext>
            </a:extLst>
          </p:cNvPr>
          <p:cNvSpPr>
            <a:spLocks noGrp="1"/>
          </p:cNvSpPr>
          <p:nvPr>
            <p:ph type="body" sz="quarter" idx="14" hasCustomPrompt="1"/>
          </p:nvPr>
        </p:nvSpPr>
        <p:spPr>
          <a:xfrm>
            <a:off x="3383280" y="6429540"/>
            <a:ext cx="880871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24717397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w notes w reference">
    <p:spTree>
      <p:nvGrpSpPr>
        <p:cNvPr id="1" name=""/>
        <p:cNvGrpSpPr/>
        <p:nvPr/>
      </p:nvGrpSpPr>
      <p:grpSpPr>
        <a:xfrm>
          <a:off x="0" y="0"/>
          <a:ext cx="0" cy="0"/>
          <a:chOff x="0" y="0"/>
          <a:chExt cx="0" cy="0"/>
        </a:xfrm>
      </p:grpSpPr>
      <p:sp>
        <p:nvSpPr>
          <p:cNvPr id="7"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11" name="Text Placeholder 3"/>
          <p:cNvSpPr>
            <a:spLocks noGrp="1"/>
          </p:cNvSpPr>
          <p:nvPr>
            <p:ph type="body" sz="quarter" idx="13" hasCustomPrompt="1"/>
          </p:nvPr>
        </p:nvSpPr>
        <p:spPr>
          <a:xfrm>
            <a:off x="8808720" y="1081907"/>
            <a:ext cx="3383279" cy="5776093"/>
          </a:xfrm>
          <a:solidFill>
            <a:schemeClr val="bg1">
              <a:lumMod val="95000"/>
            </a:schemeClr>
          </a:solidFill>
        </p:spPr>
        <p:txBody>
          <a:bodyPr wrap="square" lIns="288000" tIns="72000" rIns="360000" bIns="72000" anchor="ctr" anchorCtr="0">
            <a:normAutofit/>
          </a:bodyPr>
          <a:lstStyle>
            <a:lvl1pPr>
              <a:defRPr sz="1600" b="0" i="0"/>
            </a:lvl1pPr>
          </a:lstStyle>
          <a:p>
            <a:pPr lvl="0"/>
            <a:r>
              <a:rPr lang="en-US"/>
              <a:t>Notes comes here</a:t>
            </a:r>
          </a:p>
        </p:txBody>
      </p:sp>
      <p:sp>
        <p:nvSpPr>
          <p:cNvPr id="9" name="Text Placeholder 3"/>
          <p:cNvSpPr>
            <a:spLocks noGrp="1"/>
          </p:cNvSpPr>
          <p:nvPr>
            <p:ph type="body" sz="quarter" idx="11" hasCustomPrompt="1"/>
          </p:nvPr>
        </p:nvSpPr>
        <p:spPr>
          <a:xfrm>
            <a:off x="1" y="1081907"/>
            <a:ext cx="8808720" cy="453183"/>
          </a:xfrm>
          <a:prstGeom prst="rect">
            <a:avLst/>
          </a:prstGeom>
          <a:noFill/>
        </p:spPr>
        <p:txBody>
          <a:bodyPr wrap="square" lIns="360000" tIns="72000" rIns="360000" bIns="72000">
            <a:spAutoFit/>
          </a:bodyPr>
          <a:lstStyle>
            <a:lvl1pPr algn="ctr">
              <a:lnSpc>
                <a:spcPct val="100000"/>
              </a:lnSpc>
              <a:defRPr sz="2000" b="1" cap="none" baseline="0">
                <a:solidFill>
                  <a:schemeClr val="tx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8" name="Content Placeholder 4"/>
          <p:cNvSpPr>
            <a:spLocks noGrp="1"/>
          </p:cNvSpPr>
          <p:nvPr>
            <p:ph sz="quarter" idx="12"/>
          </p:nvPr>
        </p:nvSpPr>
        <p:spPr>
          <a:xfrm>
            <a:off x="719669" y="1817225"/>
            <a:ext cx="7906172" cy="4625964"/>
          </a:xfrm>
          <a:prstGeom prst="rect">
            <a:avLst/>
          </a:prstGeom>
        </p:spPr>
        <p:txBody>
          <a:bodyPr/>
          <a:lstStyle>
            <a:lvl1pPr>
              <a:spcBef>
                <a:spcPts val="1200"/>
              </a:spcBef>
              <a:spcAft>
                <a:spcPts val="1200"/>
              </a:spcAft>
              <a:defRPr/>
            </a:lvl1pPr>
            <a:lvl2pPr marL="252000" indent="-252000">
              <a:defRPr/>
            </a:lvl2pPr>
            <a:lvl3pPr marL="504000" indent="-252000">
              <a:defRPr/>
            </a:lvl3pPr>
            <a:lvl4pPr marL="756000" indent="-252000">
              <a:defRPr/>
            </a:lvl4pPr>
            <a:lvl5pPr marL="1008000" indent="-25200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3">
            <a:extLst>
              <a:ext uri="{FF2B5EF4-FFF2-40B4-BE49-F238E27FC236}">
                <a16:creationId xmlns:a16="http://schemas.microsoft.com/office/drawing/2014/main" id="{2DA772A9-6EA4-6A46-8469-8A3932BE86A5}"/>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538371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862022-D5A1-4765-8661-6D75C99CC85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97A6E46-A910-43E6-A2C6-49C10029BC1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B368B3-0CCB-4D2E-A044-CD52687C07CD}"/>
              </a:ext>
            </a:extLst>
          </p:cNvPr>
          <p:cNvSpPr>
            <a:spLocks noGrp="1"/>
          </p:cNvSpPr>
          <p:nvPr>
            <p:ph type="dt" sz="half" idx="10"/>
          </p:nvPr>
        </p:nvSpPr>
        <p:spPr/>
        <p:txBody>
          <a:bodyPr/>
          <a:lstStyle/>
          <a:p>
            <a:fld id="{3D52806B-92BB-43BF-BBB6-5108BCA799EC}" type="datetimeFigureOut">
              <a:rPr lang="en-US" smtClean="0"/>
              <a:t>4/25/26</a:t>
            </a:fld>
            <a:endParaRPr lang="en-US"/>
          </a:p>
        </p:txBody>
      </p:sp>
      <p:sp>
        <p:nvSpPr>
          <p:cNvPr id="5" name="Footer Placeholder 4">
            <a:extLst>
              <a:ext uri="{FF2B5EF4-FFF2-40B4-BE49-F238E27FC236}">
                <a16:creationId xmlns:a16="http://schemas.microsoft.com/office/drawing/2014/main" id="{9673F53B-4B58-4ED3-B6A1-4C9D0107EB9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9A2C35D-1B0D-48EC-94B1-9CC9066B54D3}"/>
              </a:ext>
            </a:extLst>
          </p:cNvPr>
          <p:cNvSpPr>
            <a:spLocks noGrp="1"/>
          </p:cNvSpPr>
          <p:nvPr>
            <p:ph type="sldNum" sz="quarter" idx="12"/>
          </p:nvPr>
        </p:nvSpPr>
        <p:spPr/>
        <p:txBody>
          <a:bodyPr/>
          <a:lstStyle/>
          <a:p>
            <a:fld id="{9541A390-AF89-423B-8332-2CF59A0FB081}" type="slidenum">
              <a:rPr lang="en-US" smtClean="0"/>
              <a:t>‹#›</a:t>
            </a:fld>
            <a:endParaRPr lang="en-US"/>
          </a:p>
        </p:txBody>
      </p:sp>
    </p:spTree>
    <p:extLst>
      <p:ext uri="{BB962C8B-B14F-4D97-AF65-F5344CB8AC3E}">
        <p14:creationId xmlns:p14="http://schemas.microsoft.com/office/powerpoint/2010/main" val="24933605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89074D-C1C3-7841-88F2-0CD12D98198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D4668E0-52E9-F447-B35D-3D6686E66D5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1A806DA-2EFB-1747-8F70-1A17B3D811E9}"/>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583F6AF1-253E-6245-BF30-01A7D5B363E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9ACF3B6-CC43-2348-806A-9655A82F1B68}"/>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28992352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2399070"/>
            <a:ext cx="9144000" cy="2123615"/>
          </a:xfrm>
        </p:spPr>
        <p:txBody>
          <a:bodyPr anchor="ctr">
            <a:normAutofit/>
          </a:bodyPr>
          <a:lstStyle>
            <a:lvl1pPr algn="ctr">
              <a:defRPr sz="3600"/>
            </a:lvl1pPr>
          </a:lstStyle>
          <a:p>
            <a:r>
              <a:rPr lang="en-US" dirty="0"/>
              <a:t>Click to edit Master title style</a:t>
            </a:r>
          </a:p>
        </p:txBody>
      </p:sp>
      <p:sp>
        <p:nvSpPr>
          <p:cNvPr id="3" name="Subtitle 2"/>
          <p:cNvSpPr>
            <a:spLocks noGrp="1"/>
          </p:cNvSpPr>
          <p:nvPr>
            <p:ph type="subTitle" idx="1"/>
          </p:nvPr>
        </p:nvSpPr>
        <p:spPr>
          <a:xfrm>
            <a:off x="1524000" y="4614761"/>
            <a:ext cx="9144000" cy="1655762"/>
          </a:xfrm>
        </p:spPr>
        <p:txBody>
          <a:bodyPr anchor="t">
            <a:normAutofit/>
          </a:bodyPr>
          <a:lstStyle>
            <a:lvl1pPr marL="0" indent="0" algn="ctr">
              <a:buNone/>
              <a:defRPr sz="3200">
                <a:solidFill>
                  <a:srgbClr val="50515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602678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4F4F6A-9E6D-4442-88EE-2694DC0D0C0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CE6161-A442-F740-B7AB-373FFBCA916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A400320-CF6C-F045-80B6-5D40BEEC6793}"/>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DE08A33F-B741-BC40-BA4C-8A7BD151D2D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C73C404-8137-9F40-9E00-8124E0201883}"/>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30751318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6A1D84-09B2-D144-8178-1C0F79C9A85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2A7732C-23C6-7F40-B24C-2E959093231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5282358-48E6-9742-BB21-5446FA5A694C}"/>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6E3DCDF3-D09F-4F4D-8A21-615278BF052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3F6CD6F-449F-F542-9B87-23805AAC2E6E}"/>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41559680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BE3A30-51CE-7A44-A730-C9CF0CC50AB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6475E73-6E33-5E4C-87FF-8858B71E848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6AD0B66-7BC6-9C40-9E57-41BC6128A05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C83CE6A-5781-4E41-B38D-B6B66D778BC6}"/>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6" name="Footer Placeholder 5">
            <a:extLst>
              <a:ext uri="{FF2B5EF4-FFF2-40B4-BE49-F238E27FC236}">
                <a16:creationId xmlns:a16="http://schemas.microsoft.com/office/drawing/2014/main" id="{35B18CD4-EB60-994B-BFA6-0D15C0194FA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164720-9CCE-5E4F-9807-FD1E130482AD}"/>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33032003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76CA6F-80C3-AF42-A17A-124BA0590986}"/>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7BBF9D4-E0AC-1448-BD20-B30A43E0B07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6EB3A06-BAB3-F844-BF77-51A8574D292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4297709-764E-4A4F-93F6-D8F749F4691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8D9FAA4-9EF6-E646-8376-1FFCD1018F06}"/>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C3AA3ECB-BD4C-014B-BA74-50D4FE164B40}"/>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8" name="Footer Placeholder 7">
            <a:extLst>
              <a:ext uri="{FF2B5EF4-FFF2-40B4-BE49-F238E27FC236}">
                <a16:creationId xmlns:a16="http://schemas.microsoft.com/office/drawing/2014/main" id="{8F30280A-F6C4-CD48-A6ED-B544BA98DEE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DCA7796-1943-DF4E-92A2-149CC4CB51FB}"/>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882604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1532DB-BD2A-1F40-9077-EEBE5CFE6A1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CF8099F-04D3-4D4B-9AEC-DBED15DE26E5}"/>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4" name="Footer Placeholder 3">
            <a:extLst>
              <a:ext uri="{FF2B5EF4-FFF2-40B4-BE49-F238E27FC236}">
                <a16:creationId xmlns:a16="http://schemas.microsoft.com/office/drawing/2014/main" id="{9E925919-13BD-AF4B-A533-9937DAD54A3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8578FCF-8648-E047-A60A-F896D48798FD}"/>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3707623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6E90F5F-31AF-4D45-B483-EEF71D5EFB6A}"/>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3" name="Footer Placeholder 2">
            <a:extLst>
              <a:ext uri="{FF2B5EF4-FFF2-40B4-BE49-F238E27FC236}">
                <a16:creationId xmlns:a16="http://schemas.microsoft.com/office/drawing/2014/main" id="{3B018D47-FB8C-B642-B0E4-FE2EF08C754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87FEA2B8-DAB4-B142-9911-2CBA4CA4E746}"/>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3457118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716BD9-876F-6845-B164-A1D1CE20846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82EC90B-9E4D-EE46-B01C-89C16923695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91ACBB5-33F0-2C48-B9F5-B0263BBDFB3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4F787E9-41BB-9840-AF78-436D41F62FB6}"/>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6" name="Footer Placeholder 5">
            <a:extLst>
              <a:ext uri="{FF2B5EF4-FFF2-40B4-BE49-F238E27FC236}">
                <a16:creationId xmlns:a16="http://schemas.microsoft.com/office/drawing/2014/main" id="{2CA9438A-1D92-0C48-9D7E-8FEE9B02900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6BC84E9-8175-1E49-ABE7-D538D37573AD}"/>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10520468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5F6CCE-7333-C04E-B43C-C2BE0358DA4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09E952F4-AB94-314A-833A-4CEA5DCFDA6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4824323D-3C29-184E-9754-0753D6147E6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8042B51-5F9A-284F-A0B9-ECFAA6812534}"/>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6" name="Footer Placeholder 5">
            <a:extLst>
              <a:ext uri="{FF2B5EF4-FFF2-40B4-BE49-F238E27FC236}">
                <a16:creationId xmlns:a16="http://schemas.microsoft.com/office/drawing/2014/main" id="{60182E27-659B-1A43-ABEA-FFB8AF32107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8B06F9E-502B-5549-8B00-BC8E79CCC0F8}"/>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3076005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3BB902-9178-F740-A2D2-422F09DAE1A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8BA2F23-D9F9-9C45-BE0A-93869790A4A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37147C-19A2-874A-B2FD-E65BC5418D49}"/>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1A3DF981-902D-6F4E-87FE-97A440562D3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B38B7B-251F-6E42-8EE0-2523A734E620}"/>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42910435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FDB7FB5-7EAD-E044-B794-4A917C17F875}"/>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9E5C108D-B915-FB44-91B1-F131E94381C0}"/>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0B3201C-1492-9848-996B-187847817F0D}"/>
              </a:ext>
            </a:extLst>
          </p:cNvPr>
          <p:cNvSpPr>
            <a:spLocks noGrp="1"/>
          </p:cNvSpPr>
          <p:nvPr>
            <p:ph type="dt" sz="half" idx="10"/>
          </p:nvPr>
        </p:nvSpPr>
        <p:spPr/>
        <p:txBody>
          <a:body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F2D3E4E1-E871-B441-ADFE-61B4512D0C8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DA34EC1-B160-7044-ADA4-9B653CE2CB46}"/>
              </a:ext>
            </a:extLst>
          </p:cNvPr>
          <p:cNvSpPr>
            <a:spLocks noGrp="1"/>
          </p:cNvSpPr>
          <p:nvPr>
            <p:ph type="sldNum" sz="quarter" idx="12"/>
          </p:nvPr>
        </p:nvSpPr>
        <p:spPr/>
        <p:txBody>
          <a:bodyPr/>
          <a:lstStyle/>
          <a:p>
            <a:fld id="{6B5634E4-D985-EB43-AD66-BC273ED7DA5B}" type="slidenum">
              <a:rPr lang="en-US" smtClean="0"/>
              <a:t>‹#›</a:t>
            </a:fld>
            <a:endParaRPr lang="en-US"/>
          </a:p>
        </p:txBody>
      </p:sp>
    </p:spTree>
    <p:extLst>
      <p:ext uri="{BB962C8B-B14F-4D97-AF65-F5344CB8AC3E}">
        <p14:creationId xmlns:p14="http://schemas.microsoft.com/office/powerpoint/2010/main" val="138983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1310773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143DE42-444F-4D7A-BE31-EE1B7E18DF0C}"/>
              </a:ext>
            </a:extLst>
          </p:cNvPr>
          <p:cNvPicPr>
            <a:picLocks noChangeAspect="1"/>
          </p:cNvPicPr>
          <p:nvPr userDrawn="1"/>
        </p:nvPicPr>
        <p:blipFill rotWithShape="1">
          <a:blip r:embed="rId2"/>
          <a:srcRect l="22138"/>
          <a:stretch/>
        </p:blipFill>
        <p:spPr>
          <a:xfrm>
            <a:off x="0" y="110972"/>
            <a:ext cx="12192000" cy="1115639"/>
          </a:xfrm>
          <a:prstGeom prst="rect">
            <a:avLst/>
          </a:prstGeom>
          <a:ln>
            <a:solidFill>
              <a:srgbClr val="F8AF31"/>
            </a:solidFill>
          </a:ln>
        </p:spPr>
      </p:pic>
      <p:sp>
        <p:nvSpPr>
          <p:cNvPr id="8" name="Text Placeholder 7">
            <a:extLst>
              <a:ext uri="{FF2B5EF4-FFF2-40B4-BE49-F238E27FC236}">
                <a16:creationId xmlns:a16="http://schemas.microsoft.com/office/drawing/2014/main" id="{9B745C3C-C0A1-47F7-A0C7-467916C3C33F}"/>
              </a:ext>
            </a:extLst>
          </p:cNvPr>
          <p:cNvSpPr>
            <a:spLocks noGrp="1"/>
          </p:cNvSpPr>
          <p:nvPr>
            <p:ph type="body" sz="quarter" idx="10"/>
          </p:nvPr>
        </p:nvSpPr>
        <p:spPr>
          <a:xfrm>
            <a:off x="554830" y="1306513"/>
            <a:ext cx="10515600" cy="4519612"/>
          </a:xfrm>
          <a:prstGeom prst="rect">
            <a:avLst/>
          </a:prstGeom>
        </p:spPr>
        <p:txBody>
          <a:bodyPr/>
          <a:lstStyle>
            <a:lvl2pPr marL="404813" indent="-171450">
              <a:buFont typeface="Arial" panose="020B0604020202020204" pitchFamily="34" charset="0"/>
              <a:buChar char="–"/>
              <a:defRPr/>
            </a:lvl2pPr>
            <a:lvl3pPr marL="690563" indent="-173038">
              <a:buFont typeface="Wingdings" panose="05000000000000000000" pitchFamily="2" charset="2"/>
              <a:buChar char="§"/>
              <a:defRPr sz="1600"/>
            </a:lvl3pPr>
            <a:lvl4pPr marL="914400" indent="-171450">
              <a:buFont typeface="Courier New" panose="02070309020205020404" pitchFamily="49" charset="0"/>
              <a:buChar char="o"/>
              <a:defRPr/>
            </a:lvl4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itle 11">
            <a:extLst>
              <a:ext uri="{FF2B5EF4-FFF2-40B4-BE49-F238E27FC236}">
                <a16:creationId xmlns:a16="http://schemas.microsoft.com/office/drawing/2014/main" id="{DE399438-5B53-4342-84D1-F85753E52C9D}"/>
              </a:ext>
            </a:extLst>
          </p:cNvPr>
          <p:cNvSpPr>
            <a:spLocks noGrp="1"/>
          </p:cNvSpPr>
          <p:nvPr>
            <p:ph type="title"/>
          </p:nvPr>
        </p:nvSpPr>
        <p:spPr/>
        <p:txBody>
          <a:bodyPr/>
          <a:lstStyle/>
          <a:p>
            <a:r>
              <a:rPr lang="en-US"/>
              <a:t>Click to edit Master title style</a:t>
            </a:r>
          </a:p>
        </p:txBody>
      </p:sp>
      <p:sp>
        <p:nvSpPr>
          <p:cNvPr id="6" name="TextBox 5">
            <a:extLst>
              <a:ext uri="{FF2B5EF4-FFF2-40B4-BE49-F238E27FC236}">
                <a16:creationId xmlns:a16="http://schemas.microsoft.com/office/drawing/2014/main" id="{4F0FB8EF-D11A-4C49-A6B3-544905238EDB}"/>
              </a:ext>
            </a:extLst>
          </p:cNvPr>
          <p:cNvSpPr txBox="1"/>
          <p:nvPr userDrawn="1"/>
        </p:nvSpPr>
        <p:spPr>
          <a:xfrm>
            <a:off x="11904344" y="6717850"/>
            <a:ext cx="287655" cy="140150"/>
          </a:xfrm>
          <a:prstGeom prst="rect">
            <a:avLst/>
          </a:prstGeom>
          <a:noFill/>
        </p:spPr>
        <p:txBody>
          <a:bodyPr wrap="none" lIns="0" tIns="0" rIns="0" bIns="0" rtlCol="0" anchor="ctr" anchorCtr="0">
            <a:noAutofit/>
          </a:bodyPr>
          <a:lstStyle/>
          <a:p>
            <a:pPr algn="ctr"/>
            <a:fld id="{37F8B94A-C86D-4D83-9239-911B95B1A27D}" type="slidenum">
              <a:rPr lang="en-US" sz="800" smtClean="0">
                <a:solidFill>
                  <a:schemeClr val="tx2"/>
                </a:solidFill>
              </a:rPr>
              <a:pPr algn="ctr"/>
              <a:t>‹#›</a:t>
            </a:fld>
            <a:endParaRPr lang="en-US" sz="800" dirty="0">
              <a:solidFill>
                <a:schemeClr val="tx2"/>
              </a:solidFill>
            </a:endParaRPr>
          </a:p>
        </p:txBody>
      </p:sp>
      <p:sp>
        <p:nvSpPr>
          <p:cNvPr id="7" name="Rectangle 6">
            <a:extLst>
              <a:ext uri="{FF2B5EF4-FFF2-40B4-BE49-F238E27FC236}">
                <a16:creationId xmlns:a16="http://schemas.microsoft.com/office/drawing/2014/main" id="{C3402D00-1B67-4C0B-8011-F0D7731E7E84}"/>
              </a:ext>
            </a:extLst>
          </p:cNvPr>
          <p:cNvSpPr/>
          <p:nvPr userDrawn="1"/>
        </p:nvSpPr>
        <p:spPr>
          <a:xfrm>
            <a:off x="10088544" y="6430945"/>
            <a:ext cx="1639617" cy="1430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7670116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userDrawn="1">
  <p:cSld name="Clear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7" name="Text Placeholder 3"/>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36863189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26203" y="1377795"/>
            <a:ext cx="11545369" cy="4628996"/>
          </a:xfrm>
        </p:spPr>
        <p:txBody>
          <a:bodyPr>
            <a:noAutofit/>
          </a:bodyPr>
          <a:lstStyle>
            <a:lvl1pPr>
              <a:defRPr sz="1800" b="0" i="0">
                <a:latin typeface="Arial Narrow" panose="020B0604020202020204" pitchFamily="34" charset="0"/>
                <a:cs typeface="Arial Narrow" panose="020B0604020202020204" pitchFamily="34" charset="0"/>
              </a:defRPr>
            </a:lvl1pPr>
            <a:lvl2pPr>
              <a:defRPr sz="1800" b="0" i="0">
                <a:latin typeface="Arial Narrow" panose="020B0604020202020204" pitchFamily="34" charset="0"/>
                <a:cs typeface="Arial Narrow" panose="020B0604020202020204" pitchFamily="34" charset="0"/>
              </a:defRPr>
            </a:lvl2pPr>
            <a:lvl3pPr>
              <a:defRPr sz="1800" b="0" i="0">
                <a:latin typeface="Arial Narrow" panose="020B0604020202020204" pitchFamily="34" charset="0"/>
                <a:cs typeface="Arial Narrow" panose="020B0604020202020204" pitchFamily="34" charset="0"/>
              </a:defRPr>
            </a:lvl3pPr>
            <a:lvl4pPr>
              <a:defRPr sz="1800" b="0" i="0">
                <a:latin typeface="Arial Narrow" panose="020B0604020202020204" pitchFamily="34" charset="0"/>
                <a:cs typeface="Arial Narrow" panose="020B0604020202020204" pitchFamily="34" charset="0"/>
              </a:defRPr>
            </a:lvl4pPr>
            <a:lvl5pPr>
              <a:defRPr sz="1800" b="0" i="0">
                <a:latin typeface="Arial Narrow" panose="020B0604020202020204" pitchFamily="34" charset="0"/>
                <a:cs typeface="Arial Narrow"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a:xfrm>
            <a:off x="10665439" y="6330030"/>
            <a:ext cx="1316531" cy="365125"/>
          </a:xfrm>
          <a:prstGeom prst="rect">
            <a:avLst/>
          </a:prstGeom>
        </p:spPr>
        <p:txBody>
          <a:bodyPr/>
          <a:lstStyle>
            <a:lvl1pPr>
              <a:defRPr>
                <a:solidFill>
                  <a:srgbClr val="03045E"/>
                </a:solidFill>
              </a:defRPr>
            </a:lvl1pPr>
          </a:lstStyle>
          <a:p>
            <a:fld id="{E2475BC8-C32C-44B4-9C61-F008AF4268D5}" type="slidenum">
              <a:rPr lang="en-US" smtClean="0"/>
              <a:t>‹#›</a:t>
            </a:fld>
            <a:endParaRPr lang="en-US"/>
          </a:p>
        </p:txBody>
      </p:sp>
      <p:sp>
        <p:nvSpPr>
          <p:cNvPr id="5" name="Text Placeholder 4">
            <a:extLst>
              <a:ext uri="{FF2B5EF4-FFF2-40B4-BE49-F238E27FC236}">
                <a16:creationId xmlns:a16="http://schemas.microsoft.com/office/drawing/2014/main" id="{FE830D09-3030-4C48-9292-7EFE483DFBE2}"/>
              </a:ext>
            </a:extLst>
          </p:cNvPr>
          <p:cNvSpPr>
            <a:spLocks noGrp="1"/>
          </p:cNvSpPr>
          <p:nvPr>
            <p:ph type="body" sz="quarter" idx="11"/>
          </p:nvPr>
        </p:nvSpPr>
        <p:spPr>
          <a:xfrm>
            <a:off x="426203" y="852895"/>
            <a:ext cx="11456129" cy="323239"/>
          </a:xfrm>
        </p:spPr>
        <p:txBody>
          <a:bodyPr anchor="t" anchorCtr="0">
            <a:normAutofit/>
          </a:bodyPr>
          <a:lstStyle>
            <a:lvl1pPr>
              <a:defRPr sz="2000" b="1" i="0">
                <a:solidFill>
                  <a:srgbClr val="00305D"/>
                </a:solidFill>
                <a:latin typeface="Arial Narrow" panose="020B0604020202020204" pitchFamily="34" charset="0"/>
                <a:cs typeface="Arial Narrow" panose="020B0604020202020204" pitchFamily="34" charset="0"/>
              </a:defRPr>
            </a:lvl1pPr>
          </a:lstStyle>
          <a:p>
            <a:pPr lvl="0"/>
            <a:r>
              <a:rPr lang="en-US"/>
              <a:t>Click to edit Master text styles</a:t>
            </a:r>
          </a:p>
        </p:txBody>
      </p:sp>
      <p:sp>
        <p:nvSpPr>
          <p:cNvPr id="8" name="Title Placeholder 1">
            <a:extLst>
              <a:ext uri="{FF2B5EF4-FFF2-40B4-BE49-F238E27FC236}">
                <a16:creationId xmlns:a16="http://schemas.microsoft.com/office/drawing/2014/main" id="{50C4EE78-5357-494D-B3F2-6D4392B48686}"/>
              </a:ext>
            </a:extLst>
          </p:cNvPr>
          <p:cNvSpPr>
            <a:spLocks noGrp="1"/>
          </p:cNvSpPr>
          <p:nvPr>
            <p:ph type="title"/>
          </p:nvPr>
        </p:nvSpPr>
        <p:spPr>
          <a:xfrm>
            <a:off x="426203" y="417374"/>
            <a:ext cx="11456129" cy="387798"/>
          </a:xfrm>
          <a:prstGeom prst="rect">
            <a:avLst/>
          </a:prstGeom>
        </p:spPr>
        <p:txBody>
          <a:bodyPr vert="horz" lIns="0" tIns="0" rIns="0" bIns="0" rtlCol="0" anchor="t">
            <a:spAutoFit/>
          </a:bodyPr>
          <a:lstStyle>
            <a:lvl1pPr>
              <a:defRPr b="1" i="0">
                <a:latin typeface="Arial Narrow" panose="020B0604020202020204" pitchFamily="34" charset="0"/>
                <a:cs typeface="Arial Narrow"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32039040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Two Line Title and Subhead">
    <p:spTree>
      <p:nvGrpSpPr>
        <p:cNvPr id="1" name=""/>
        <p:cNvGrpSpPr/>
        <p:nvPr/>
      </p:nvGrpSpPr>
      <p:grpSpPr>
        <a:xfrm>
          <a:off x="0" y="0"/>
          <a:ext cx="0" cy="0"/>
          <a:chOff x="0" y="0"/>
          <a:chExt cx="0" cy="0"/>
        </a:xfrm>
      </p:grpSpPr>
      <p:sp>
        <p:nvSpPr>
          <p:cNvPr id="7" name="Slide Number Placeholder 6"/>
          <p:cNvSpPr>
            <a:spLocks noGrp="1"/>
          </p:cNvSpPr>
          <p:nvPr>
            <p:ph type="sldNum" sz="quarter" idx="10"/>
          </p:nvPr>
        </p:nvSpPr>
        <p:spPr>
          <a:xfrm>
            <a:off x="10665439" y="6330030"/>
            <a:ext cx="1316531" cy="365125"/>
          </a:xfrm>
          <a:prstGeom prst="rect">
            <a:avLst/>
          </a:prstGeom>
        </p:spPr>
        <p:txBody>
          <a:bodyPr/>
          <a:lstStyle>
            <a:lvl1pPr>
              <a:defRPr>
                <a:solidFill>
                  <a:srgbClr val="03045E"/>
                </a:solidFill>
              </a:defRPr>
            </a:lvl1pPr>
          </a:lstStyle>
          <a:p>
            <a:fld id="{E2475BC8-C32C-44B4-9C61-F008AF4268D5}" type="slidenum">
              <a:rPr lang="en-US" smtClean="0"/>
              <a:t>‹#›</a:t>
            </a:fld>
            <a:endParaRPr lang="en-US"/>
          </a:p>
        </p:txBody>
      </p:sp>
      <p:sp>
        <p:nvSpPr>
          <p:cNvPr id="5" name="Text Placeholder 4">
            <a:extLst>
              <a:ext uri="{FF2B5EF4-FFF2-40B4-BE49-F238E27FC236}">
                <a16:creationId xmlns:a16="http://schemas.microsoft.com/office/drawing/2014/main" id="{FE830D09-3030-4C48-9292-7EFE483DFBE2}"/>
              </a:ext>
            </a:extLst>
          </p:cNvPr>
          <p:cNvSpPr>
            <a:spLocks noGrp="1"/>
          </p:cNvSpPr>
          <p:nvPr>
            <p:ph type="body" sz="quarter" idx="11"/>
          </p:nvPr>
        </p:nvSpPr>
        <p:spPr>
          <a:xfrm>
            <a:off x="426203" y="1280159"/>
            <a:ext cx="11456129" cy="323239"/>
          </a:xfrm>
        </p:spPr>
        <p:txBody>
          <a:bodyPr anchor="t" anchorCtr="0">
            <a:normAutofit/>
          </a:bodyPr>
          <a:lstStyle>
            <a:lvl1pPr>
              <a:defRPr sz="2000" b="1" i="0">
                <a:solidFill>
                  <a:srgbClr val="00305D"/>
                </a:solidFill>
                <a:latin typeface="Arial Narrow" panose="020B0604020202020204" pitchFamily="34" charset="0"/>
                <a:cs typeface="Arial Narrow" panose="020B0604020202020204" pitchFamily="34" charset="0"/>
              </a:defRPr>
            </a:lvl1pPr>
          </a:lstStyle>
          <a:p>
            <a:pPr lvl="0"/>
            <a:r>
              <a:rPr lang="en-US"/>
              <a:t>Click to edit Master text styles</a:t>
            </a:r>
          </a:p>
        </p:txBody>
      </p:sp>
      <p:sp>
        <p:nvSpPr>
          <p:cNvPr id="6" name="Title Placeholder 1">
            <a:extLst>
              <a:ext uri="{FF2B5EF4-FFF2-40B4-BE49-F238E27FC236}">
                <a16:creationId xmlns:a16="http://schemas.microsoft.com/office/drawing/2014/main" id="{91F025B8-528D-A942-8D26-35F9BE477A23}"/>
              </a:ext>
            </a:extLst>
          </p:cNvPr>
          <p:cNvSpPr>
            <a:spLocks noGrp="1"/>
          </p:cNvSpPr>
          <p:nvPr>
            <p:ph type="title" hasCustomPrompt="1"/>
          </p:nvPr>
        </p:nvSpPr>
        <p:spPr>
          <a:xfrm>
            <a:off x="426203" y="417374"/>
            <a:ext cx="11456129" cy="775597"/>
          </a:xfrm>
          <a:prstGeom prst="rect">
            <a:avLst/>
          </a:prstGeom>
        </p:spPr>
        <p:txBody>
          <a:bodyPr vert="horz" lIns="0" tIns="0" rIns="0" bIns="0" rtlCol="0" anchor="t">
            <a:spAutoFit/>
          </a:bodyPr>
          <a:lstStyle>
            <a:lvl1pPr>
              <a:defRPr b="1" i="0">
                <a:latin typeface="Arial Narrow" panose="020B0604020202020204" pitchFamily="34" charset="0"/>
                <a:cs typeface="Arial Narrow" panose="020B0604020202020204" pitchFamily="34" charset="0"/>
              </a:defRPr>
            </a:lvl1pPr>
          </a:lstStyle>
          <a:p>
            <a:r>
              <a:rPr lang="en-US"/>
              <a:t>Headline</a:t>
            </a:r>
            <a:br>
              <a:rPr lang="en-US"/>
            </a:br>
            <a:r>
              <a:rPr lang="en-US"/>
              <a:t>second line</a:t>
            </a:r>
          </a:p>
        </p:txBody>
      </p:sp>
    </p:spTree>
    <p:extLst>
      <p:ext uri="{BB962C8B-B14F-4D97-AF65-F5344CB8AC3E}">
        <p14:creationId xmlns:p14="http://schemas.microsoft.com/office/powerpoint/2010/main" val="3596764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Title and Content-with-Tile">
    <p:spTree>
      <p:nvGrpSpPr>
        <p:cNvPr id="1" name=""/>
        <p:cNvGrpSpPr/>
        <p:nvPr/>
      </p:nvGrpSpPr>
      <p:grpSpPr>
        <a:xfrm>
          <a:off x="0" y="0"/>
          <a:ext cx="0" cy="0"/>
          <a:chOff x="0" y="0"/>
          <a:chExt cx="0" cy="0"/>
        </a:xfrm>
      </p:grpSpPr>
      <p:sp>
        <p:nvSpPr>
          <p:cNvPr id="7" name="Slide Number Placeholder 6"/>
          <p:cNvSpPr>
            <a:spLocks noGrp="1"/>
          </p:cNvSpPr>
          <p:nvPr>
            <p:ph type="sldNum" sz="quarter" idx="10"/>
          </p:nvPr>
        </p:nvSpPr>
        <p:spPr>
          <a:xfrm>
            <a:off x="10665439" y="6330030"/>
            <a:ext cx="1316531" cy="365125"/>
          </a:xfrm>
          <a:prstGeom prst="rect">
            <a:avLst/>
          </a:prstGeom>
        </p:spPr>
        <p:txBody>
          <a:bodyPr/>
          <a:lstStyle>
            <a:lvl1pPr>
              <a:defRPr>
                <a:solidFill>
                  <a:srgbClr val="03045E"/>
                </a:solidFill>
              </a:defRPr>
            </a:lvl1pPr>
          </a:lstStyle>
          <a:p>
            <a:fld id="{E2475BC8-C32C-44B4-9C61-F008AF4268D5}" type="slidenum">
              <a:rPr lang="en-US" smtClean="0"/>
              <a:t>‹#›</a:t>
            </a:fld>
            <a:endParaRPr lang="en-US"/>
          </a:p>
        </p:txBody>
      </p:sp>
      <p:sp>
        <p:nvSpPr>
          <p:cNvPr id="5" name="Text Placeholder 4">
            <a:extLst>
              <a:ext uri="{FF2B5EF4-FFF2-40B4-BE49-F238E27FC236}">
                <a16:creationId xmlns:a16="http://schemas.microsoft.com/office/drawing/2014/main" id="{FE830D09-3030-4C48-9292-7EFE483DFBE2}"/>
              </a:ext>
            </a:extLst>
          </p:cNvPr>
          <p:cNvSpPr>
            <a:spLocks noGrp="1"/>
          </p:cNvSpPr>
          <p:nvPr>
            <p:ph type="body" sz="quarter" idx="11"/>
          </p:nvPr>
        </p:nvSpPr>
        <p:spPr>
          <a:xfrm>
            <a:off x="426203" y="852897"/>
            <a:ext cx="11456129" cy="323239"/>
          </a:xfrm>
        </p:spPr>
        <p:txBody>
          <a:bodyPr anchor="t" anchorCtr="0">
            <a:normAutofit/>
          </a:bodyPr>
          <a:lstStyle>
            <a:lvl1pPr>
              <a:defRPr sz="1900" b="1">
                <a:solidFill>
                  <a:schemeClr val="bg1">
                    <a:lumMod val="50000"/>
                  </a:schemeClr>
                </a:solidFill>
                <a:latin typeface="+mn-lt"/>
              </a:defRPr>
            </a:lvl1pPr>
          </a:lstStyle>
          <a:p>
            <a:pPr lvl="0"/>
            <a:r>
              <a:rPr lang="en-US"/>
              <a:t>Click to edit Master text styles</a:t>
            </a:r>
          </a:p>
        </p:txBody>
      </p:sp>
      <p:sp>
        <p:nvSpPr>
          <p:cNvPr id="3" name="Picture Placeholder 2">
            <a:extLst>
              <a:ext uri="{FF2B5EF4-FFF2-40B4-BE49-F238E27FC236}">
                <a16:creationId xmlns:a16="http://schemas.microsoft.com/office/drawing/2014/main" id="{A45BD386-6232-3D44-A85C-15CF464C1E29}"/>
              </a:ext>
            </a:extLst>
          </p:cNvPr>
          <p:cNvSpPr>
            <a:spLocks noGrp="1"/>
          </p:cNvSpPr>
          <p:nvPr>
            <p:ph type="pic" sz="quarter" idx="12"/>
          </p:nvPr>
        </p:nvSpPr>
        <p:spPr>
          <a:xfrm>
            <a:off x="426203" y="1661122"/>
            <a:ext cx="11339594" cy="4183062"/>
          </a:xfrm>
          <a:solidFill>
            <a:schemeClr val="bg1"/>
          </a:solidFill>
          <a:ln w="9525">
            <a:noFill/>
          </a:ln>
          <a:effectLst>
            <a:outerShdw blurRad="774700" dist="304800" dir="5400000" sx="95000" sy="95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a:solidFill>
                  <a:schemeClr val="bg1"/>
                </a:solidFill>
              </a:defRPr>
            </a:lvl1pPr>
          </a:lstStyle>
          <a:p>
            <a:pPr lvl="0" defTabSz="914400"/>
            <a:r>
              <a:rPr lang="en-US"/>
              <a:t>Click icon to add picture</a:t>
            </a:r>
          </a:p>
        </p:txBody>
      </p:sp>
    </p:spTree>
    <p:extLst>
      <p:ext uri="{BB962C8B-B14F-4D97-AF65-F5344CB8AC3E}">
        <p14:creationId xmlns:p14="http://schemas.microsoft.com/office/powerpoint/2010/main" val="15138346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C46D18-1981-F9FD-CA89-95247B30714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420C130-8ACC-BF68-6AA7-3078A038BB8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F0116B7-0885-A4BA-154B-E9746C6AD054}"/>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EFEB66C3-D3FC-C147-177B-277C0BE89F91}"/>
              </a:ext>
            </a:extLst>
          </p:cNvPr>
          <p:cNvSpPr>
            <a:spLocks noGrp="1"/>
          </p:cNvSpPr>
          <p:nvPr>
            <p:ph type="ftr" sz="quarter" idx="11"/>
          </p:nvPr>
        </p:nvSpPr>
        <p:spPr/>
        <p:txBody>
          <a:bodyPr/>
          <a:lstStyle/>
          <a:p>
            <a:r>
              <a:rPr lang="en-US"/>
              <a:t> </a:t>
            </a:r>
          </a:p>
        </p:txBody>
      </p:sp>
      <p:sp>
        <p:nvSpPr>
          <p:cNvPr id="6" name="Slide Number Placeholder 5">
            <a:extLst>
              <a:ext uri="{FF2B5EF4-FFF2-40B4-BE49-F238E27FC236}">
                <a16:creationId xmlns:a16="http://schemas.microsoft.com/office/drawing/2014/main" id="{690B90E6-C6AB-4F50-F73F-9C48C5FA9DF2}"/>
              </a:ext>
            </a:extLst>
          </p:cNvPr>
          <p:cNvSpPr>
            <a:spLocks noGrp="1"/>
          </p:cNvSpPr>
          <p:nvPr>
            <p:ph type="sldNum" sz="quarter" idx="12"/>
          </p:nvPr>
        </p:nvSpPr>
        <p:spPr>
          <a:xfrm>
            <a:off x="10665439" y="6330030"/>
            <a:ext cx="1316531" cy="365125"/>
          </a:xfrm>
          <a:prstGeom prst="rect">
            <a:avLst/>
          </a:prstGeom>
        </p:spPr>
        <p:txBody>
          <a:bodyPr/>
          <a:lstStyle/>
          <a:p>
            <a:fld id="{E2475BC8-C32C-44B4-9C61-F008AF4268D5}" type="slidenum">
              <a:rPr lang="en-US" smtClean="0"/>
              <a:t>‹#›</a:t>
            </a:fld>
            <a:endParaRPr lang="en-US"/>
          </a:p>
        </p:txBody>
      </p:sp>
    </p:spTree>
    <p:extLst>
      <p:ext uri="{BB962C8B-B14F-4D97-AF65-F5344CB8AC3E}">
        <p14:creationId xmlns:p14="http://schemas.microsoft.com/office/powerpoint/2010/main" val="42664922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4491597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65955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4612058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93213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75282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170184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88481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984629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3891872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809195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24197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32007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162702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0260714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4584286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40389167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0805954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6307688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8548295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4/25/26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34276246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userDrawn="1">
  <p:cSld name="Title and Content (notes)">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Content Placeholder 6"/>
          <p:cNvSpPr>
            <a:spLocks noGrp="1"/>
          </p:cNvSpPr>
          <p:nvPr>
            <p:ph sz="quarter" idx="11"/>
          </p:nvPr>
        </p:nvSpPr>
        <p:spPr>
          <a:xfrm>
            <a:off x="719667" y="1604435"/>
            <a:ext cx="11089217" cy="4512733"/>
          </a:xfrm>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2">
            <a:extLst>
              <a:ext uri="{FF2B5EF4-FFF2-40B4-BE49-F238E27FC236}">
                <a16:creationId xmlns:a16="http://schemas.microsoft.com/office/drawing/2014/main" id="{008D0EE8-6479-4001-8D42-625239B19F2E}"/>
              </a:ext>
            </a:extLst>
          </p:cNvPr>
          <p:cNvSpPr>
            <a:spLocks noGrp="1"/>
          </p:cNvSpPr>
          <p:nvPr>
            <p:ph type="body" sz="quarter" idx="10" hasCustomPrompt="1"/>
          </p:nvPr>
        </p:nvSpPr>
        <p:spPr>
          <a:xfrm>
            <a:off x="10450080" y="6605285"/>
            <a:ext cx="1368965" cy="138499"/>
          </a:xfrm>
        </p:spPr>
        <p:txBody>
          <a:bodyPr wrap="none" lIns="0" tIns="0" rIns="0" bIns="0" anchor="b" anchorCtr="0">
            <a:spAutoFit/>
          </a:bodyPr>
          <a:lstStyle>
            <a:lvl1pPr algn="r">
              <a:lnSpc>
                <a:spcPct val="90000"/>
              </a:lnSpc>
              <a:spcBef>
                <a:spcPts val="0"/>
              </a:spcBef>
              <a:defRPr sz="1000"/>
            </a:lvl1pPr>
          </a:lstStyle>
          <a:p>
            <a:pPr lvl="0"/>
            <a:r>
              <a:rPr lang="en-US" dirty="0"/>
              <a:t>Click to add reference</a:t>
            </a:r>
            <a:endParaRPr lang="en-GB" dirty="0"/>
          </a:p>
        </p:txBody>
      </p:sp>
    </p:spTree>
    <p:extLst>
      <p:ext uri="{BB962C8B-B14F-4D97-AF65-F5344CB8AC3E}">
        <p14:creationId xmlns:p14="http://schemas.microsoft.com/office/powerpoint/2010/main" val="15070945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29"/>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1" cy="1752600"/>
          </a:xfrm>
        </p:spPr>
        <p:txBody>
          <a:bodyPr/>
          <a:lstStyle>
            <a:lvl1pPr marL="0" indent="0" algn="ctr">
              <a:buNone/>
              <a:defRPr>
                <a:solidFill>
                  <a:schemeClr val="tx1">
                    <a:tint val="75000"/>
                  </a:schemeClr>
                </a:solidFill>
              </a:defRPr>
            </a:lvl1pPr>
            <a:lvl2pPr marL="457208" indent="0" algn="ctr">
              <a:buNone/>
              <a:defRPr>
                <a:solidFill>
                  <a:schemeClr val="tx1">
                    <a:tint val="75000"/>
                  </a:schemeClr>
                </a:solidFill>
              </a:defRPr>
            </a:lvl2pPr>
            <a:lvl3pPr marL="914415" indent="0" algn="ctr">
              <a:buNone/>
              <a:defRPr>
                <a:solidFill>
                  <a:schemeClr val="tx1">
                    <a:tint val="75000"/>
                  </a:schemeClr>
                </a:solidFill>
              </a:defRPr>
            </a:lvl3pPr>
            <a:lvl4pPr marL="1371623" indent="0" algn="ctr">
              <a:buNone/>
              <a:defRPr>
                <a:solidFill>
                  <a:schemeClr val="tx1">
                    <a:tint val="75000"/>
                  </a:schemeClr>
                </a:solidFill>
              </a:defRPr>
            </a:lvl4pPr>
            <a:lvl5pPr marL="1828830" indent="0" algn="ctr">
              <a:buNone/>
              <a:defRPr>
                <a:solidFill>
                  <a:schemeClr val="tx1">
                    <a:tint val="75000"/>
                  </a:schemeClr>
                </a:solidFill>
              </a:defRPr>
            </a:lvl5pPr>
            <a:lvl6pPr marL="2286038" indent="0" algn="ctr">
              <a:buNone/>
              <a:defRPr>
                <a:solidFill>
                  <a:schemeClr val="tx1">
                    <a:tint val="75000"/>
                  </a:schemeClr>
                </a:solidFill>
              </a:defRPr>
            </a:lvl6pPr>
            <a:lvl7pPr marL="2743246" indent="0" algn="ctr">
              <a:buNone/>
              <a:defRPr>
                <a:solidFill>
                  <a:schemeClr val="tx1">
                    <a:tint val="75000"/>
                  </a:schemeClr>
                </a:solidFill>
              </a:defRPr>
            </a:lvl7pPr>
            <a:lvl8pPr marL="3200453" indent="0" algn="ctr">
              <a:buNone/>
              <a:defRPr>
                <a:solidFill>
                  <a:schemeClr val="tx1">
                    <a:tint val="75000"/>
                  </a:schemeClr>
                </a:solidFill>
              </a:defRPr>
            </a:lvl8pPr>
            <a:lvl9pPr marL="3657661"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12D402AE-31CB-F868-1A2E-30B1EC08CF0C}"/>
              </a:ext>
            </a:extLst>
          </p:cNvPr>
          <p:cNvSpPr>
            <a:spLocks noGrp="1"/>
          </p:cNvSpPr>
          <p:nvPr>
            <p:ph type="dt" sz="half" idx="10"/>
          </p:nvPr>
        </p:nvSpPr>
        <p:spPr>
          <a:xfrm>
            <a:off x="609759" y="6356351"/>
            <a:ext cx="2843954"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F8A821FE-306C-3449-8BF4-418DDC8D3783}" type="datetime1">
              <a:rPr lang="en-US" altLang="en-US"/>
              <a:pPr>
                <a:defRPr/>
              </a:pPr>
              <a:t>4/25/26</a:t>
            </a:fld>
            <a:endParaRPr lang="en-US" altLang="en-US"/>
          </a:p>
        </p:txBody>
      </p:sp>
      <p:sp>
        <p:nvSpPr>
          <p:cNvPr id="5" name="Footer Placeholder 4">
            <a:extLst>
              <a:ext uri="{FF2B5EF4-FFF2-40B4-BE49-F238E27FC236}">
                <a16:creationId xmlns:a16="http://schemas.microsoft.com/office/drawing/2014/main" id="{D6302674-77EB-4C93-1935-35B67BF7B791}"/>
              </a:ext>
            </a:extLst>
          </p:cNvPr>
          <p:cNvSpPr>
            <a:spLocks noGrp="1"/>
          </p:cNvSpPr>
          <p:nvPr>
            <p:ph type="ftr" sz="quarter" idx="11"/>
          </p:nvPr>
        </p:nvSpPr>
        <p:spPr>
          <a:xfrm>
            <a:off x="4165098" y="6356351"/>
            <a:ext cx="386180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r>
              <a:rPr lang="en-US" altLang="en-US"/>
              <a:t>CONFIDENTIAL – INTERNAL USE ONLY</a:t>
            </a:r>
          </a:p>
        </p:txBody>
      </p:sp>
      <p:sp>
        <p:nvSpPr>
          <p:cNvPr id="6" name="Slide Number Placeholder 5">
            <a:extLst>
              <a:ext uri="{FF2B5EF4-FFF2-40B4-BE49-F238E27FC236}">
                <a16:creationId xmlns:a16="http://schemas.microsoft.com/office/drawing/2014/main" id="{BAEF1CC1-40FF-4859-EF77-1677517FC897}"/>
              </a:ext>
            </a:extLst>
          </p:cNvPr>
          <p:cNvSpPr>
            <a:spLocks noGrp="1"/>
          </p:cNvSpPr>
          <p:nvPr>
            <p:ph type="sldNum" sz="quarter" idx="12"/>
          </p:nvPr>
        </p:nvSpPr>
        <p:spPr>
          <a:xfrm>
            <a:off x="8738288" y="6356351"/>
            <a:ext cx="2843953"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C50B5FD3-59C5-AF45-B4DD-1CFF4CFC3A9A}" type="slidenum">
              <a:rPr lang="en-US" altLang="en-US"/>
              <a:pPr>
                <a:defRPr/>
              </a:pPr>
              <a:t>‹#›</a:t>
            </a:fld>
            <a:endParaRPr lang="en-US" altLang="en-US"/>
          </a:p>
        </p:txBody>
      </p:sp>
    </p:spTree>
    <p:extLst>
      <p:ext uri="{BB962C8B-B14F-4D97-AF65-F5344CB8AC3E}">
        <p14:creationId xmlns:p14="http://schemas.microsoft.com/office/powerpoint/2010/main" val="6652192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D4A0BC7-AA11-61FB-347B-C8D0F1913CE6}"/>
              </a:ext>
            </a:extLst>
          </p:cNvPr>
          <p:cNvSpPr>
            <a:spLocks noGrp="1"/>
          </p:cNvSpPr>
          <p:nvPr>
            <p:ph type="dt" sz="half" idx="10"/>
          </p:nvPr>
        </p:nvSpPr>
        <p:spPr>
          <a:xfrm>
            <a:off x="609759" y="6356351"/>
            <a:ext cx="2843954"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C68DDE86-474C-CC49-97A7-71E788EE0624}" type="datetime1">
              <a:rPr lang="en-US" altLang="en-US"/>
              <a:pPr>
                <a:defRPr/>
              </a:pPr>
              <a:t>4/25/26</a:t>
            </a:fld>
            <a:endParaRPr lang="en-US" altLang="en-US"/>
          </a:p>
        </p:txBody>
      </p:sp>
      <p:sp>
        <p:nvSpPr>
          <p:cNvPr id="5" name="Footer Placeholder 4">
            <a:extLst>
              <a:ext uri="{FF2B5EF4-FFF2-40B4-BE49-F238E27FC236}">
                <a16:creationId xmlns:a16="http://schemas.microsoft.com/office/drawing/2014/main" id="{CAD1F7BF-BCA8-2BE4-D2F9-9B86699AE33C}"/>
              </a:ext>
            </a:extLst>
          </p:cNvPr>
          <p:cNvSpPr>
            <a:spLocks noGrp="1"/>
          </p:cNvSpPr>
          <p:nvPr>
            <p:ph type="ftr" sz="quarter" idx="11"/>
          </p:nvPr>
        </p:nvSpPr>
        <p:spPr>
          <a:xfrm>
            <a:off x="4165098" y="6356351"/>
            <a:ext cx="386180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r>
              <a:rPr lang="en-US" altLang="en-US"/>
              <a:t>CONFIDENTIAL – INTERNAL USE ONLY</a:t>
            </a:r>
          </a:p>
        </p:txBody>
      </p:sp>
      <p:sp>
        <p:nvSpPr>
          <p:cNvPr id="6" name="Slide Number Placeholder 5">
            <a:extLst>
              <a:ext uri="{FF2B5EF4-FFF2-40B4-BE49-F238E27FC236}">
                <a16:creationId xmlns:a16="http://schemas.microsoft.com/office/drawing/2014/main" id="{2FA248DD-C954-3A61-B7DD-8431A44528E7}"/>
              </a:ext>
            </a:extLst>
          </p:cNvPr>
          <p:cNvSpPr>
            <a:spLocks noGrp="1"/>
          </p:cNvSpPr>
          <p:nvPr>
            <p:ph type="sldNum" sz="quarter" idx="12"/>
          </p:nvPr>
        </p:nvSpPr>
        <p:spPr>
          <a:xfrm>
            <a:off x="8738288" y="6356351"/>
            <a:ext cx="2843953"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5413B66E-B81E-B341-A64A-BF05E054F89B}" type="slidenum">
              <a:rPr lang="en-US" altLang="en-US"/>
              <a:pPr>
                <a:defRPr/>
              </a:pPr>
              <a:t>‹#›</a:t>
            </a:fld>
            <a:endParaRPr lang="en-US" altLang="en-US"/>
          </a:p>
        </p:txBody>
      </p:sp>
    </p:spTree>
    <p:extLst>
      <p:ext uri="{BB962C8B-B14F-4D97-AF65-F5344CB8AC3E}">
        <p14:creationId xmlns:p14="http://schemas.microsoft.com/office/powerpoint/2010/main" val="10066917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8" indent="0">
              <a:buNone/>
              <a:defRPr sz="1800">
                <a:solidFill>
                  <a:schemeClr val="tx1">
                    <a:tint val="75000"/>
                  </a:schemeClr>
                </a:solidFill>
              </a:defRPr>
            </a:lvl2pPr>
            <a:lvl3pPr marL="914415" indent="0">
              <a:buNone/>
              <a:defRPr sz="1600">
                <a:solidFill>
                  <a:schemeClr val="tx1">
                    <a:tint val="75000"/>
                  </a:schemeClr>
                </a:solidFill>
              </a:defRPr>
            </a:lvl3pPr>
            <a:lvl4pPr marL="1371623" indent="0">
              <a:buNone/>
              <a:defRPr sz="1400">
                <a:solidFill>
                  <a:schemeClr val="tx1">
                    <a:tint val="75000"/>
                  </a:schemeClr>
                </a:solidFill>
              </a:defRPr>
            </a:lvl4pPr>
            <a:lvl5pPr marL="1828830" indent="0">
              <a:buNone/>
              <a:defRPr sz="1400">
                <a:solidFill>
                  <a:schemeClr val="tx1">
                    <a:tint val="75000"/>
                  </a:schemeClr>
                </a:solidFill>
              </a:defRPr>
            </a:lvl5pPr>
            <a:lvl6pPr marL="2286038" indent="0">
              <a:buNone/>
              <a:defRPr sz="1400">
                <a:solidFill>
                  <a:schemeClr val="tx1">
                    <a:tint val="75000"/>
                  </a:schemeClr>
                </a:solidFill>
              </a:defRPr>
            </a:lvl6pPr>
            <a:lvl7pPr marL="2743246" indent="0">
              <a:buNone/>
              <a:defRPr sz="1400">
                <a:solidFill>
                  <a:schemeClr val="tx1">
                    <a:tint val="75000"/>
                  </a:schemeClr>
                </a:solidFill>
              </a:defRPr>
            </a:lvl7pPr>
            <a:lvl8pPr marL="3200453" indent="0">
              <a:buNone/>
              <a:defRPr sz="1400">
                <a:solidFill>
                  <a:schemeClr val="tx1">
                    <a:tint val="75000"/>
                  </a:schemeClr>
                </a:solidFill>
              </a:defRPr>
            </a:lvl8pPr>
            <a:lvl9pPr marL="3657661"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DB3F2E-FB7A-96F8-893F-9E3E8A656493}"/>
              </a:ext>
            </a:extLst>
          </p:cNvPr>
          <p:cNvSpPr>
            <a:spLocks noGrp="1"/>
          </p:cNvSpPr>
          <p:nvPr>
            <p:ph type="dt" sz="half" idx="10"/>
          </p:nvPr>
        </p:nvSpPr>
        <p:spPr>
          <a:xfrm>
            <a:off x="609759" y="6356351"/>
            <a:ext cx="2843954"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529EA1D5-42CC-0341-8354-04071B649A11}" type="datetime1">
              <a:rPr lang="en-US" altLang="en-US"/>
              <a:pPr>
                <a:defRPr/>
              </a:pPr>
              <a:t>4/25/26</a:t>
            </a:fld>
            <a:endParaRPr lang="en-US" altLang="en-US"/>
          </a:p>
        </p:txBody>
      </p:sp>
      <p:sp>
        <p:nvSpPr>
          <p:cNvPr id="5" name="Footer Placeholder 4">
            <a:extLst>
              <a:ext uri="{FF2B5EF4-FFF2-40B4-BE49-F238E27FC236}">
                <a16:creationId xmlns:a16="http://schemas.microsoft.com/office/drawing/2014/main" id="{6212CB95-B954-96DE-BEE0-99BE253D1AF1}"/>
              </a:ext>
            </a:extLst>
          </p:cNvPr>
          <p:cNvSpPr>
            <a:spLocks noGrp="1"/>
          </p:cNvSpPr>
          <p:nvPr>
            <p:ph type="ftr" sz="quarter" idx="11"/>
          </p:nvPr>
        </p:nvSpPr>
        <p:spPr>
          <a:xfrm>
            <a:off x="4165098" y="6356351"/>
            <a:ext cx="386180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r>
              <a:rPr lang="en-US" altLang="en-US"/>
              <a:t>CONFIDENTIAL – INTERNAL USE ONLY</a:t>
            </a:r>
          </a:p>
        </p:txBody>
      </p:sp>
      <p:sp>
        <p:nvSpPr>
          <p:cNvPr id="6" name="Slide Number Placeholder 5">
            <a:extLst>
              <a:ext uri="{FF2B5EF4-FFF2-40B4-BE49-F238E27FC236}">
                <a16:creationId xmlns:a16="http://schemas.microsoft.com/office/drawing/2014/main" id="{4E0F75BD-8465-7CAE-71F0-8CAF0230C3E5}"/>
              </a:ext>
            </a:extLst>
          </p:cNvPr>
          <p:cNvSpPr>
            <a:spLocks noGrp="1"/>
          </p:cNvSpPr>
          <p:nvPr>
            <p:ph type="sldNum" sz="quarter" idx="12"/>
          </p:nvPr>
        </p:nvSpPr>
        <p:spPr>
          <a:xfrm>
            <a:off x="8738288" y="6356351"/>
            <a:ext cx="2843953"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FE6DC911-EBC6-C941-8A0A-D153E569965A}" type="slidenum">
              <a:rPr lang="en-US" altLang="en-US"/>
              <a:pPr>
                <a:defRPr/>
              </a:pPr>
              <a:t>‹#›</a:t>
            </a:fld>
            <a:endParaRPr lang="en-US" altLang="en-US"/>
          </a:p>
        </p:txBody>
      </p:sp>
    </p:spTree>
    <p:extLst>
      <p:ext uri="{BB962C8B-B14F-4D97-AF65-F5344CB8AC3E}">
        <p14:creationId xmlns:p14="http://schemas.microsoft.com/office/powerpoint/2010/main" val="7706540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4"/>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4"/>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ED178B2A-B96E-D0EE-F70F-D7CAC06D2C00}"/>
              </a:ext>
            </a:extLst>
          </p:cNvPr>
          <p:cNvSpPr>
            <a:spLocks noGrp="1"/>
          </p:cNvSpPr>
          <p:nvPr>
            <p:ph type="dt" sz="half" idx="10"/>
          </p:nvPr>
        </p:nvSpPr>
        <p:spPr>
          <a:xfrm>
            <a:off x="609759" y="6356351"/>
            <a:ext cx="2843954"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38C74637-A7E5-8341-A1C0-DD38BCC0EB9D}" type="datetime1">
              <a:rPr lang="en-US" altLang="en-US"/>
              <a:pPr>
                <a:defRPr/>
              </a:pPr>
              <a:t>4/25/26</a:t>
            </a:fld>
            <a:endParaRPr lang="en-US" altLang="en-US"/>
          </a:p>
        </p:txBody>
      </p:sp>
      <p:sp>
        <p:nvSpPr>
          <p:cNvPr id="6" name="Footer Placeholder 4">
            <a:extLst>
              <a:ext uri="{FF2B5EF4-FFF2-40B4-BE49-F238E27FC236}">
                <a16:creationId xmlns:a16="http://schemas.microsoft.com/office/drawing/2014/main" id="{4B7609FE-5337-C950-284A-1D8690B55918}"/>
              </a:ext>
            </a:extLst>
          </p:cNvPr>
          <p:cNvSpPr>
            <a:spLocks noGrp="1"/>
          </p:cNvSpPr>
          <p:nvPr>
            <p:ph type="ftr" sz="quarter" idx="11"/>
          </p:nvPr>
        </p:nvSpPr>
        <p:spPr>
          <a:xfrm>
            <a:off x="4165098" y="6356351"/>
            <a:ext cx="386180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r>
              <a:rPr lang="en-US" altLang="en-US"/>
              <a:t>CONFIDENTIAL – INTERNAL USE ONLY</a:t>
            </a:r>
          </a:p>
        </p:txBody>
      </p:sp>
      <p:sp>
        <p:nvSpPr>
          <p:cNvPr id="7" name="Slide Number Placeholder 5">
            <a:extLst>
              <a:ext uri="{FF2B5EF4-FFF2-40B4-BE49-F238E27FC236}">
                <a16:creationId xmlns:a16="http://schemas.microsoft.com/office/drawing/2014/main" id="{E6E1B6EF-4AB3-7100-9E46-386189E9C2FC}"/>
              </a:ext>
            </a:extLst>
          </p:cNvPr>
          <p:cNvSpPr>
            <a:spLocks noGrp="1"/>
          </p:cNvSpPr>
          <p:nvPr>
            <p:ph type="sldNum" sz="quarter" idx="12"/>
          </p:nvPr>
        </p:nvSpPr>
        <p:spPr>
          <a:xfrm>
            <a:off x="8738288" y="6356351"/>
            <a:ext cx="2843953"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2A88CD6F-5672-0E46-B500-8786E0620F59}" type="slidenum">
              <a:rPr lang="en-US" altLang="en-US"/>
              <a:pPr>
                <a:defRPr/>
              </a:pPr>
              <a:t>‹#›</a:t>
            </a:fld>
            <a:endParaRPr lang="en-US" altLang="en-US"/>
          </a:p>
        </p:txBody>
      </p:sp>
    </p:spTree>
    <p:extLst>
      <p:ext uri="{BB962C8B-B14F-4D97-AF65-F5344CB8AC3E}">
        <p14:creationId xmlns:p14="http://schemas.microsoft.com/office/powerpoint/2010/main" val="6486187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8" indent="0">
              <a:buNone/>
              <a:defRPr sz="2000" b="1"/>
            </a:lvl2pPr>
            <a:lvl3pPr marL="914415" indent="0">
              <a:buNone/>
              <a:defRPr sz="1800" b="1"/>
            </a:lvl3pPr>
            <a:lvl4pPr marL="1371623" indent="0">
              <a:buNone/>
              <a:defRPr sz="1600" b="1"/>
            </a:lvl4pPr>
            <a:lvl5pPr marL="1828830" indent="0">
              <a:buNone/>
              <a:defRPr sz="1600" b="1"/>
            </a:lvl5pPr>
            <a:lvl6pPr marL="2286038" indent="0">
              <a:buNone/>
              <a:defRPr sz="1600" b="1"/>
            </a:lvl6pPr>
            <a:lvl7pPr marL="2743246" indent="0">
              <a:buNone/>
              <a:defRPr sz="1600" b="1"/>
            </a:lvl7pPr>
            <a:lvl8pPr marL="3200453" indent="0">
              <a:buNone/>
              <a:defRPr sz="1600" b="1"/>
            </a:lvl8pPr>
            <a:lvl9pPr marL="3657661"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7" y="1535113"/>
            <a:ext cx="5389033" cy="639762"/>
          </a:xfrm>
        </p:spPr>
        <p:txBody>
          <a:bodyPr anchor="b"/>
          <a:lstStyle>
            <a:lvl1pPr marL="0" indent="0">
              <a:buNone/>
              <a:defRPr sz="2400" b="1"/>
            </a:lvl1pPr>
            <a:lvl2pPr marL="457208" indent="0">
              <a:buNone/>
              <a:defRPr sz="2000" b="1"/>
            </a:lvl2pPr>
            <a:lvl3pPr marL="914415" indent="0">
              <a:buNone/>
              <a:defRPr sz="1800" b="1"/>
            </a:lvl3pPr>
            <a:lvl4pPr marL="1371623" indent="0">
              <a:buNone/>
              <a:defRPr sz="1600" b="1"/>
            </a:lvl4pPr>
            <a:lvl5pPr marL="1828830" indent="0">
              <a:buNone/>
              <a:defRPr sz="1600" b="1"/>
            </a:lvl5pPr>
            <a:lvl6pPr marL="2286038" indent="0">
              <a:buNone/>
              <a:defRPr sz="1600" b="1"/>
            </a:lvl6pPr>
            <a:lvl7pPr marL="2743246" indent="0">
              <a:buNone/>
              <a:defRPr sz="1600" b="1"/>
            </a:lvl7pPr>
            <a:lvl8pPr marL="3200453" indent="0">
              <a:buNone/>
              <a:defRPr sz="1600" b="1"/>
            </a:lvl8pPr>
            <a:lvl9pPr marL="365766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7"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E0A758AC-FC4B-63F1-CFBB-A8BA09FC0FCF}"/>
              </a:ext>
            </a:extLst>
          </p:cNvPr>
          <p:cNvSpPr>
            <a:spLocks noGrp="1"/>
          </p:cNvSpPr>
          <p:nvPr>
            <p:ph type="dt" sz="half" idx="10"/>
          </p:nvPr>
        </p:nvSpPr>
        <p:spPr>
          <a:xfrm>
            <a:off x="609759" y="6356351"/>
            <a:ext cx="2843954"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143C2C91-A7DE-E844-BA78-44BC1290E061}" type="datetime1">
              <a:rPr lang="en-US" altLang="en-US"/>
              <a:pPr>
                <a:defRPr/>
              </a:pPr>
              <a:t>4/25/26</a:t>
            </a:fld>
            <a:endParaRPr lang="en-US" altLang="en-US"/>
          </a:p>
        </p:txBody>
      </p:sp>
      <p:sp>
        <p:nvSpPr>
          <p:cNvPr id="8" name="Footer Placeholder 4">
            <a:extLst>
              <a:ext uri="{FF2B5EF4-FFF2-40B4-BE49-F238E27FC236}">
                <a16:creationId xmlns:a16="http://schemas.microsoft.com/office/drawing/2014/main" id="{E0DE94FD-737B-2589-D794-286E8A696F7C}"/>
              </a:ext>
            </a:extLst>
          </p:cNvPr>
          <p:cNvSpPr>
            <a:spLocks noGrp="1"/>
          </p:cNvSpPr>
          <p:nvPr>
            <p:ph type="ftr" sz="quarter" idx="11"/>
          </p:nvPr>
        </p:nvSpPr>
        <p:spPr>
          <a:xfrm>
            <a:off x="4165098" y="6356351"/>
            <a:ext cx="386180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r>
              <a:rPr lang="en-US" altLang="en-US"/>
              <a:t>CONFIDENTIAL – INTERNAL USE ONLY</a:t>
            </a:r>
          </a:p>
        </p:txBody>
      </p:sp>
      <p:sp>
        <p:nvSpPr>
          <p:cNvPr id="9" name="Slide Number Placeholder 5">
            <a:extLst>
              <a:ext uri="{FF2B5EF4-FFF2-40B4-BE49-F238E27FC236}">
                <a16:creationId xmlns:a16="http://schemas.microsoft.com/office/drawing/2014/main" id="{A7B062BB-149B-318B-6EEC-0FA24CAE3517}"/>
              </a:ext>
            </a:extLst>
          </p:cNvPr>
          <p:cNvSpPr>
            <a:spLocks noGrp="1"/>
          </p:cNvSpPr>
          <p:nvPr>
            <p:ph type="sldNum" sz="quarter" idx="12"/>
          </p:nvPr>
        </p:nvSpPr>
        <p:spPr>
          <a:xfrm>
            <a:off x="8738288" y="6356351"/>
            <a:ext cx="2843953"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00517472-EDBD-B344-8B12-368607567C39}" type="slidenum">
              <a:rPr lang="en-US" altLang="en-US"/>
              <a:pPr>
                <a:defRPr/>
              </a:pPr>
              <a:t>‹#›</a:t>
            </a:fld>
            <a:endParaRPr lang="en-US" altLang="en-US"/>
          </a:p>
        </p:txBody>
      </p:sp>
    </p:spTree>
    <p:extLst>
      <p:ext uri="{BB962C8B-B14F-4D97-AF65-F5344CB8AC3E}">
        <p14:creationId xmlns:p14="http://schemas.microsoft.com/office/powerpoint/2010/main" val="16487001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41380676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D140B4B-F842-4220-2A2A-23FE417F68F7}"/>
              </a:ext>
            </a:extLst>
          </p:cNvPr>
          <p:cNvSpPr>
            <a:spLocks noGrp="1"/>
          </p:cNvSpPr>
          <p:nvPr>
            <p:ph type="dt" sz="half" idx="10"/>
          </p:nvPr>
        </p:nvSpPr>
        <p:spPr>
          <a:xfrm>
            <a:off x="609759" y="6356351"/>
            <a:ext cx="2843954"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48A3DE75-FB5F-BD4F-A14F-43C61581EB98}" type="datetime1">
              <a:rPr lang="en-US" altLang="en-US"/>
              <a:pPr>
                <a:defRPr/>
              </a:pPr>
              <a:t>4/25/26</a:t>
            </a:fld>
            <a:endParaRPr lang="en-US" altLang="en-US"/>
          </a:p>
        </p:txBody>
      </p:sp>
      <p:sp>
        <p:nvSpPr>
          <p:cNvPr id="4" name="Footer Placeholder 4">
            <a:extLst>
              <a:ext uri="{FF2B5EF4-FFF2-40B4-BE49-F238E27FC236}">
                <a16:creationId xmlns:a16="http://schemas.microsoft.com/office/drawing/2014/main" id="{CB76C767-3BA7-52CB-3A7F-E4FBE9B2D6FF}"/>
              </a:ext>
            </a:extLst>
          </p:cNvPr>
          <p:cNvSpPr>
            <a:spLocks noGrp="1"/>
          </p:cNvSpPr>
          <p:nvPr>
            <p:ph type="ftr" sz="quarter" idx="11"/>
          </p:nvPr>
        </p:nvSpPr>
        <p:spPr>
          <a:xfrm>
            <a:off x="4165098" y="6356351"/>
            <a:ext cx="386180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r>
              <a:rPr lang="en-US" altLang="en-US"/>
              <a:t>CONFIDENTIAL – INTERNAL USE ONLY</a:t>
            </a:r>
          </a:p>
        </p:txBody>
      </p:sp>
      <p:sp>
        <p:nvSpPr>
          <p:cNvPr id="5" name="Slide Number Placeholder 5">
            <a:extLst>
              <a:ext uri="{FF2B5EF4-FFF2-40B4-BE49-F238E27FC236}">
                <a16:creationId xmlns:a16="http://schemas.microsoft.com/office/drawing/2014/main" id="{ACBCEFE9-2964-E6E8-395E-5DA2700E5BA6}"/>
              </a:ext>
            </a:extLst>
          </p:cNvPr>
          <p:cNvSpPr>
            <a:spLocks noGrp="1"/>
          </p:cNvSpPr>
          <p:nvPr>
            <p:ph type="sldNum" sz="quarter" idx="12"/>
          </p:nvPr>
        </p:nvSpPr>
        <p:spPr>
          <a:xfrm>
            <a:off x="8738288" y="6356351"/>
            <a:ext cx="2843953"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0A1F6009-6C80-834F-8527-A7459DAAA8F5}" type="slidenum">
              <a:rPr lang="en-US" altLang="en-US"/>
              <a:pPr>
                <a:defRPr/>
              </a:pPr>
              <a:t>‹#›</a:t>
            </a:fld>
            <a:endParaRPr lang="en-US" altLang="en-US"/>
          </a:p>
        </p:txBody>
      </p:sp>
    </p:spTree>
    <p:extLst>
      <p:ext uri="{BB962C8B-B14F-4D97-AF65-F5344CB8AC3E}">
        <p14:creationId xmlns:p14="http://schemas.microsoft.com/office/powerpoint/2010/main" val="28437315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C66D4D5-3333-8CE9-5E25-839B8DA07742}"/>
              </a:ext>
            </a:extLst>
          </p:cNvPr>
          <p:cNvSpPr>
            <a:spLocks noGrp="1"/>
          </p:cNvSpPr>
          <p:nvPr>
            <p:ph type="dt" sz="half" idx="10"/>
          </p:nvPr>
        </p:nvSpPr>
        <p:spPr>
          <a:xfrm>
            <a:off x="609759" y="6356351"/>
            <a:ext cx="2843954"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6AF6E534-53B6-344D-894E-F54E7AA85C68}" type="datetime1">
              <a:rPr lang="en-US" altLang="en-US"/>
              <a:pPr>
                <a:defRPr/>
              </a:pPr>
              <a:t>4/25/26</a:t>
            </a:fld>
            <a:endParaRPr lang="en-US" altLang="en-US"/>
          </a:p>
        </p:txBody>
      </p:sp>
      <p:sp>
        <p:nvSpPr>
          <p:cNvPr id="3" name="Footer Placeholder 4">
            <a:extLst>
              <a:ext uri="{FF2B5EF4-FFF2-40B4-BE49-F238E27FC236}">
                <a16:creationId xmlns:a16="http://schemas.microsoft.com/office/drawing/2014/main" id="{B1FA0B87-3EB8-48D3-37E0-2129D5B25B48}"/>
              </a:ext>
            </a:extLst>
          </p:cNvPr>
          <p:cNvSpPr>
            <a:spLocks noGrp="1"/>
          </p:cNvSpPr>
          <p:nvPr>
            <p:ph type="ftr" sz="quarter" idx="11"/>
          </p:nvPr>
        </p:nvSpPr>
        <p:spPr>
          <a:xfrm>
            <a:off x="4165098" y="6356351"/>
            <a:ext cx="386180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r>
              <a:rPr lang="en-US" altLang="en-US"/>
              <a:t>CONFIDENTIAL – INTERNAL USE ONLY</a:t>
            </a:r>
          </a:p>
        </p:txBody>
      </p:sp>
      <p:sp>
        <p:nvSpPr>
          <p:cNvPr id="4" name="Slide Number Placeholder 5">
            <a:extLst>
              <a:ext uri="{FF2B5EF4-FFF2-40B4-BE49-F238E27FC236}">
                <a16:creationId xmlns:a16="http://schemas.microsoft.com/office/drawing/2014/main" id="{B9C3E6B1-4906-6FFC-A52C-F6E9590A1400}"/>
              </a:ext>
            </a:extLst>
          </p:cNvPr>
          <p:cNvSpPr>
            <a:spLocks noGrp="1"/>
          </p:cNvSpPr>
          <p:nvPr>
            <p:ph type="sldNum" sz="quarter" idx="12"/>
          </p:nvPr>
        </p:nvSpPr>
        <p:spPr>
          <a:xfrm>
            <a:off x="8738288" y="6356351"/>
            <a:ext cx="2843953"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B217BD68-CBA6-594D-AB01-ED88EBCAB43A}" type="slidenum">
              <a:rPr lang="en-US" altLang="en-US"/>
              <a:pPr>
                <a:defRPr/>
              </a:pPr>
              <a:t>‹#›</a:t>
            </a:fld>
            <a:endParaRPr lang="en-US" altLang="en-US"/>
          </a:p>
        </p:txBody>
      </p:sp>
    </p:spTree>
    <p:extLst>
      <p:ext uri="{BB962C8B-B14F-4D97-AF65-F5344CB8AC3E}">
        <p14:creationId xmlns:p14="http://schemas.microsoft.com/office/powerpoint/2010/main" val="37153781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208" indent="0">
              <a:buNone/>
              <a:defRPr sz="1200"/>
            </a:lvl2pPr>
            <a:lvl3pPr marL="914415" indent="0">
              <a:buNone/>
              <a:defRPr sz="1000"/>
            </a:lvl3pPr>
            <a:lvl4pPr marL="1371623" indent="0">
              <a:buNone/>
              <a:defRPr sz="900"/>
            </a:lvl4pPr>
            <a:lvl5pPr marL="1828830" indent="0">
              <a:buNone/>
              <a:defRPr sz="900"/>
            </a:lvl5pPr>
            <a:lvl6pPr marL="2286038" indent="0">
              <a:buNone/>
              <a:defRPr sz="900"/>
            </a:lvl6pPr>
            <a:lvl7pPr marL="2743246" indent="0">
              <a:buNone/>
              <a:defRPr sz="900"/>
            </a:lvl7pPr>
            <a:lvl8pPr marL="3200453" indent="0">
              <a:buNone/>
              <a:defRPr sz="900"/>
            </a:lvl8pPr>
            <a:lvl9pPr marL="3657661"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DD1402C6-4C08-FDF7-0276-86D96960F018}"/>
              </a:ext>
            </a:extLst>
          </p:cNvPr>
          <p:cNvSpPr>
            <a:spLocks noGrp="1"/>
          </p:cNvSpPr>
          <p:nvPr>
            <p:ph type="dt" sz="half" idx="10"/>
          </p:nvPr>
        </p:nvSpPr>
        <p:spPr>
          <a:xfrm>
            <a:off x="609759" y="6356351"/>
            <a:ext cx="2843954"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8C132EA5-9343-DB49-9341-D2B68713B612}" type="datetime1">
              <a:rPr lang="en-US" altLang="en-US"/>
              <a:pPr>
                <a:defRPr/>
              </a:pPr>
              <a:t>4/25/26</a:t>
            </a:fld>
            <a:endParaRPr lang="en-US" altLang="en-US"/>
          </a:p>
        </p:txBody>
      </p:sp>
      <p:sp>
        <p:nvSpPr>
          <p:cNvPr id="6" name="Footer Placeholder 4">
            <a:extLst>
              <a:ext uri="{FF2B5EF4-FFF2-40B4-BE49-F238E27FC236}">
                <a16:creationId xmlns:a16="http://schemas.microsoft.com/office/drawing/2014/main" id="{B771159D-0868-2D41-08D1-7BC7773D4177}"/>
              </a:ext>
            </a:extLst>
          </p:cNvPr>
          <p:cNvSpPr>
            <a:spLocks noGrp="1"/>
          </p:cNvSpPr>
          <p:nvPr>
            <p:ph type="ftr" sz="quarter" idx="11"/>
          </p:nvPr>
        </p:nvSpPr>
        <p:spPr>
          <a:xfrm>
            <a:off x="4165098" y="6356351"/>
            <a:ext cx="386180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r>
              <a:rPr lang="en-US" altLang="en-US"/>
              <a:t>CONFIDENTIAL – INTERNAL USE ONLY</a:t>
            </a:r>
          </a:p>
        </p:txBody>
      </p:sp>
      <p:sp>
        <p:nvSpPr>
          <p:cNvPr id="7" name="Slide Number Placeholder 5">
            <a:extLst>
              <a:ext uri="{FF2B5EF4-FFF2-40B4-BE49-F238E27FC236}">
                <a16:creationId xmlns:a16="http://schemas.microsoft.com/office/drawing/2014/main" id="{CCDD8D0B-F2CA-B066-173E-C6A794F28987}"/>
              </a:ext>
            </a:extLst>
          </p:cNvPr>
          <p:cNvSpPr>
            <a:spLocks noGrp="1"/>
          </p:cNvSpPr>
          <p:nvPr>
            <p:ph type="sldNum" sz="quarter" idx="12"/>
          </p:nvPr>
        </p:nvSpPr>
        <p:spPr>
          <a:xfrm>
            <a:off x="8738288" y="6356351"/>
            <a:ext cx="2843953"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35CBB4FB-82FC-A44B-A8D3-CDAECC6CD173}" type="slidenum">
              <a:rPr lang="en-US" altLang="en-US"/>
              <a:pPr>
                <a:defRPr/>
              </a:pPr>
              <a:t>‹#›</a:t>
            </a:fld>
            <a:endParaRPr lang="en-US" altLang="en-US"/>
          </a:p>
        </p:txBody>
      </p:sp>
    </p:spTree>
    <p:extLst>
      <p:ext uri="{BB962C8B-B14F-4D97-AF65-F5344CB8AC3E}">
        <p14:creationId xmlns:p14="http://schemas.microsoft.com/office/powerpoint/2010/main" val="1470142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8"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8" y="612775"/>
            <a:ext cx="7315200" cy="4114800"/>
          </a:xfrm>
        </p:spPr>
        <p:txBody>
          <a:bodyPr rtlCol="0">
            <a:normAutofit/>
          </a:bodyPr>
          <a:lstStyle>
            <a:lvl1pPr marL="0" indent="0">
              <a:buNone/>
              <a:defRPr sz="3200"/>
            </a:lvl1pPr>
            <a:lvl2pPr marL="457208" indent="0">
              <a:buNone/>
              <a:defRPr sz="2800"/>
            </a:lvl2pPr>
            <a:lvl3pPr marL="914415" indent="0">
              <a:buNone/>
              <a:defRPr sz="2400"/>
            </a:lvl3pPr>
            <a:lvl4pPr marL="1371623" indent="0">
              <a:buNone/>
              <a:defRPr sz="2000"/>
            </a:lvl4pPr>
            <a:lvl5pPr marL="1828830" indent="0">
              <a:buNone/>
              <a:defRPr sz="2000"/>
            </a:lvl5pPr>
            <a:lvl6pPr marL="2286038" indent="0">
              <a:buNone/>
              <a:defRPr sz="2000"/>
            </a:lvl6pPr>
            <a:lvl7pPr marL="2743246" indent="0">
              <a:buNone/>
              <a:defRPr sz="2000"/>
            </a:lvl7pPr>
            <a:lvl8pPr marL="3200453" indent="0">
              <a:buNone/>
              <a:defRPr sz="2000"/>
            </a:lvl8pPr>
            <a:lvl9pPr marL="3657661" indent="0">
              <a:buNone/>
              <a:defRPr sz="2000"/>
            </a:lvl9pPr>
          </a:lstStyle>
          <a:p>
            <a:pPr lvl="0"/>
            <a:endParaRPr lang="en-US" noProof="0"/>
          </a:p>
        </p:txBody>
      </p:sp>
      <p:sp>
        <p:nvSpPr>
          <p:cNvPr id="4" name="Text Placeholder 3"/>
          <p:cNvSpPr>
            <a:spLocks noGrp="1"/>
          </p:cNvSpPr>
          <p:nvPr>
            <p:ph type="body" sz="half" idx="2"/>
          </p:nvPr>
        </p:nvSpPr>
        <p:spPr>
          <a:xfrm>
            <a:off x="2389718" y="5367338"/>
            <a:ext cx="7315200" cy="804862"/>
          </a:xfrm>
        </p:spPr>
        <p:txBody>
          <a:bodyPr/>
          <a:lstStyle>
            <a:lvl1pPr marL="0" indent="0">
              <a:buNone/>
              <a:defRPr sz="1400"/>
            </a:lvl1pPr>
            <a:lvl2pPr marL="457208" indent="0">
              <a:buNone/>
              <a:defRPr sz="1200"/>
            </a:lvl2pPr>
            <a:lvl3pPr marL="914415" indent="0">
              <a:buNone/>
              <a:defRPr sz="1000"/>
            </a:lvl3pPr>
            <a:lvl4pPr marL="1371623" indent="0">
              <a:buNone/>
              <a:defRPr sz="900"/>
            </a:lvl4pPr>
            <a:lvl5pPr marL="1828830" indent="0">
              <a:buNone/>
              <a:defRPr sz="900"/>
            </a:lvl5pPr>
            <a:lvl6pPr marL="2286038" indent="0">
              <a:buNone/>
              <a:defRPr sz="900"/>
            </a:lvl6pPr>
            <a:lvl7pPr marL="2743246" indent="0">
              <a:buNone/>
              <a:defRPr sz="900"/>
            </a:lvl7pPr>
            <a:lvl8pPr marL="3200453" indent="0">
              <a:buNone/>
              <a:defRPr sz="900"/>
            </a:lvl8pPr>
            <a:lvl9pPr marL="3657661"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9CCEAB7-7DD2-58C8-632E-17D44C9DD13E}"/>
              </a:ext>
            </a:extLst>
          </p:cNvPr>
          <p:cNvSpPr>
            <a:spLocks noGrp="1"/>
          </p:cNvSpPr>
          <p:nvPr>
            <p:ph type="dt" sz="half" idx="10"/>
          </p:nvPr>
        </p:nvSpPr>
        <p:spPr>
          <a:xfrm>
            <a:off x="609759" y="6356351"/>
            <a:ext cx="2843954"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D507F704-4839-124C-B0F1-4984CBDCBB05}" type="datetime1">
              <a:rPr lang="en-US" altLang="en-US"/>
              <a:pPr>
                <a:defRPr/>
              </a:pPr>
              <a:t>4/25/26</a:t>
            </a:fld>
            <a:endParaRPr lang="en-US" altLang="en-US"/>
          </a:p>
        </p:txBody>
      </p:sp>
      <p:sp>
        <p:nvSpPr>
          <p:cNvPr id="6" name="Footer Placeholder 4">
            <a:extLst>
              <a:ext uri="{FF2B5EF4-FFF2-40B4-BE49-F238E27FC236}">
                <a16:creationId xmlns:a16="http://schemas.microsoft.com/office/drawing/2014/main" id="{9F8DD064-0650-276D-2DCE-5EF8534C7379}"/>
              </a:ext>
            </a:extLst>
          </p:cNvPr>
          <p:cNvSpPr>
            <a:spLocks noGrp="1"/>
          </p:cNvSpPr>
          <p:nvPr>
            <p:ph type="ftr" sz="quarter" idx="11"/>
          </p:nvPr>
        </p:nvSpPr>
        <p:spPr>
          <a:xfrm>
            <a:off x="4165098" y="6356351"/>
            <a:ext cx="386180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r>
              <a:rPr lang="en-US" altLang="en-US"/>
              <a:t>CONFIDENTIAL – INTERNAL USE ONLY</a:t>
            </a:r>
          </a:p>
        </p:txBody>
      </p:sp>
      <p:sp>
        <p:nvSpPr>
          <p:cNvPr id="7" name="Slide Number Placeholder 5">
            <a:extLst>
              <a:ext uri="{FF2B5EF4-FFF2-40B4-BE49-F238E27FC236}">
                <a16:creationId xmlns:a16="http://schemas.microsoft.com/office/drawing/2014/main" id="{45A3A43E-1719-3C4B-0E36-9F38C5BF3D60}"/>
              </a:ext>
            </a:extLst>
          </p:cNvPr>
          <p:cNvSpPr>
            <a:spLocks noGrp="1"/>
          </p:cNvSpPr>
          <p:nvPr>
            <p:ph type="sldNum" sz="quarter" idx="12"/>
          </p:nvPr>
        </p:nvSpPr>
        <p:spPr>
          <a:xfrm>
            <a:off x="8738288" y="6356351"/>
            <a:ext cx="2843953"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79DFE48F-44C2-7645-9584-0213C6938811}" type="slidenum">
              <a:rPr lang="en-US" altLang="en-US"/>
              <a:pPr>
                <a:defRPr/>
              </a:pPr>
              <a:t>‹#›</a:t>
            </a:fld>
            <a:endParaRPr lang="en-US" altLang="en-US"/>
          </a:p>
        </p:txBody>
      </p:sp>
    </p:spTree>
    <p:extLst>
      <p:ext uri="{BB962C8B-B14F-4D97-AF65-F5344CB8AC3E}">
        <p14:creationId xmlns:p14="http://schemas.microsoft.com/office/powerpoint/2010/main" val="4105008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5F8F43-C625-ED05-BBD0-3EAD60CE505B}"/>
              </a:ext>
            </a:extLst>
          </p:cNvPr>
          <p:cNvSpPr>
            <a:spLocks noGrp="1"/>
          </p:cNvSpPr>
          <p:nvPr>
            <p:ph type="dt" sz="half" idx="10"/>
          </p:nvPr>
        </p:nvSpPr>
        <p:spPr>
          <a:xfrm>
            <a:off x="609759" y="6356351"/>
            <a:ext cx="2843954"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CAC4BD2A-45CA-FE43-9362-CB930C8B67CF}" type="datetime1">
              <a:rPr lang="en-US" altLang="en-US"/>
              <a:pPr>
                <a:defRPr/>
              </a:pPr>
              <a:t>4/25/26</a:t>
            </a:fld>
            <a:endParaRPr lang="en-US" altLang="en-US"/>
          </a:p>
        </p:txBody>
      </p:sp>
      <p:sp>
        <p:nvSpPr>
          <p:cNvPr id="5" name="Footer Placeholder 4">
            <a:extLst>
              <a:ext uri="{FF2B5EF4-FFF2-40B4-BE49-F238E27FC236}">
                <a16:creationId xmlns:a16="http://schemas.microsoft.com/office/drawing/2014/main" id="{7CF5759A-4C81-8FB0-769E-37DF2E200CC6}"/>
              </a:ext>
            </a:extLst>
          </p:cNvPr>
          <p:cNvSpPr>
            <a:spLocks noGrp="1"/>
          </p:cNvSpPr>
          <p:nvPr>
            <p:ph type="ftr" sz="quarter" idx="11"/>
          </p:nvPr>
        </p:nvSpPr>
        <p:spPr>
          <a:xfrm>
            <a:off x="4165098" y="6356351"/>
            <a:ext cx="386180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r>
              <a:rPr lang="en-US" altLang="en-US"/>
              <a:t>CONFIDENTIAL – INTERNAL USE ONLY</a:t>
            </a:r>
          </a:p>
        </p:txBody>
      </p:sp>
      <p:sp>
        <p:nvSpPr>
          <p:cNvPr id="6" name="Slide Number Placeholder 5">
            <a:extLst>
              <a:ext uri="{FF2B5EF4-FFF2-40B4-BE49-F238E27FC236}">
                <a16:creationId xmlns:a16="http://schemas.microsoft.com/office/drawing/2014/main" id="{E888D605-A116-2A08-5315-EDA80AD0764A}"/>
              </a:ext>
            </a:extLst>
          </p:cNvPr>
          <p:cNvSpPr>
            <a:spLocks noGrp="1"/>
          </p:cNvSpPr>
          <p:nvPr>
            <p:ph type="sldNum" sz="quarter" idx="12"/>
          </p:nvPr>
        </p:nvSpPr>
        <p:spPr>
          <a:xfrm>
            <a:off x="8738288" y="6356351"/>
            <a:ext cx="2843953"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4797B561-64C0-B546-A4EE-60EAA6C92213}" type="slidenum">
              <a:rPr lang="en-US" altLang="en-US"/>
              <a:pPr>
                <a:defRPr/>
              </a:pPr>
              <a:t>‹#›</a:t>
            </a:fld>
            <a:endParaRPr lang="en-US" altLang="en-US"/>
          </a:p>
        </p:txBody>
      </p:sp>
    </p:spTree>
    <p:extLst>
      <p:ext uri="{BB962C8B-B14F-4D97-AF65-F5344CB8AC3E}">
        <p14:creationId xmlns:p14="http://schemas.microsoft.com/office/powerpoint/2010/main" val="28793771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7999DCB-48B9-BF2A-0617-81E2942998EF}"/>
              </a:ext>
            </a:extLst>
          </p:cNvPr>
          <p:cNvSpPr>
            <a:spLocks noGrp="1"/>
          </p:cNvSpPr>
          <p:nvPr>
            <p:ph type="dt" sz="half" idx="10"/>
          </p:nvPr>
        </p:nvSpPr>
        <p:spPr>
          <a:xfrm>
            <a:off x="609759" y="6356351"/>
            <a:ext cx="2843954"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E3EB8E3C-AE3E-E44F-ADDD-A415688E877E}" type="datetime1">
              <a:rPr lang="en-US" altLang="en-US"/>
              <a:pPr>
                <a:defRPr/>
              </a:pPr>
              <a:t>4/25/26</a:t>
            </a:fld>
            <a:endParaRPr lang="en-US" altLang="en-US"/>
          </a:p>
        </p:txBody>
      </p:sp>
      <p:sp>
        <p:nvSpPr>
          <p:cNvPr id="5" name="Footer Placeholder 4">
            <a:extLst>
              <a:ext uri="{FF2B5EF4-FFF2-40B4-BE49-F238E27FC236}">
                <a16:creationId xmlns:a16="http://schemas.microsoft.com/office/drawing/2014/main" id="{8392E324-598D-E0DD-EF74-66A31730EDD6}"/>
              </a:ext>
            </a:extLst>
          </p:cNvPr>
          <p:cNvSpPr>
            <a:spLocks noGrp="1"/>
          </p:cNvSpPr>
          <p:nvPr>
            <p:ph type="ftr" sz="quarter" idx="11"/>
          </p:nvPr>
        </p:nvSpPr>
        <p:spPr>
          <a:xfrm>
            <a:off x="4165098" y="6356351"/>
            <a:ext cx="386180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r>
              <a:rPr lang="en-US" altLang="en-US"/>
              <a:t>CONFIDENTIAL – INTERNAL USE ONLY</a:t>
            </a:r>
          </a:p>
        </p:txBody>
      </p:sp>
      <p:sp>
        <p:nvSpPr>
          <p:cNvPr id="6" name="Slide Number Placeholder 5">
            <a:extLst>
              <a:ext uri="{FF2B5EF4-FFF2-40B4-BE49-F238E27FC236}">
                <a16:creationId xmlns:a16="http://schemas.microsoft.com/office/drawing/2014/main" id="{B3D43DC2-4699-693C-97CA-77C7C40AC853}"/>
              </a:ext>
            </a:extLst>
          </p:cNvPr>
          <p:cNvSpPr>
            <a:spLocks noGrp="1"/>
          </p:cNvSpPr>
          <p:nvPr>
            <p:ph type="sldNum" sz="quarter" idx="12"/>
          </p:nvPr>
        </p:nvSpPr>
        <p:spPr>
          <a:xfrm>
            <a:off x="8738288" y="6356351"/>
            <a:ext cx="2843953"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42CB11AD-0565-F345-8627-FBEF9BADECFF}" type="slidenum">
              <a:rPr lang="en-US" altLang="en-US"/>
              <a:pPr>
                <a:defRPr/>
              </a:pPr>
              <a:t>‹#›</a:t>
            </a:fld>
            <a:endParaRPr lang="en-US" altLang="en-US"/>
          </a:p>
        </p:txBody>
      </p:sp>
    </p:spTree>
    <p:extLst>
      <p:ext uri="{BB962C8B-B14F-4D97-AF65-F5344CB8AC3E}">
        <p14:creationId xmlns:p14="http://schemas.microsoft.com/office/powerpoint/2010/main" val="20820544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2" y="2130430"/>
            <a:ext cx="10363200" cy="1470025"/>
          </a:xfrm>
        </p:spPr>
        <p:txBody>
          <a:bodyPr/>
          <a:lstStyle/>
          <a:p>
            <a:r>
              <a:rPr lang="en-US"/>
              <a:t>Click to edit Master title style</a:t>
            </a:r>
          </a:p>
        </p:txBody>
      </p:sp>
      <p:sp>
        <p:nvSpPr>
          <p:cNvPr id="3" name="Subtitle 2"/>
          <p:cNvSpPr>
            <a:spLocks noGrp="1"/>
          </p:cNvSpPr>
          <p:nvPr>
            <p:ph type="subTitle" idx="1"/>
          </p:nvPr>
        </p:nvSpPr>
        <p:spPr>
          <a:xfrm>
            <a:off x="1828801" y="3886200"/>
            <a:ext cx="8534401" cy="1752600"/>
          </a:xfrm>
        </p:spPr>
        <p:txBody>
          <a:bodyPr/>
          <a:lstStyle>
            <a:lvl1pPr marL="0" indent="0" algn="ctr">
              <a:buNone/>
              <a:defRPr/>
            </a:lvl1pPr>
            <a:lvl2pPr marL="342880" indent="0" algn="ctr">
              <a:buNone/>
              <a:defRPr/>
            </a:lvl2pPr>
            <a:lvl3pPr marL="685759" indent="0" algn="ctr">
              <a:buNone/>
              <a:defRPr/>
            </a:lvl3pPr>
            <a:lvl4pPr marL="1028639" indent="0" algn="ctr">
              <a:buNone/>
              <a:defRPr/>
            </a:lvl4pPr>
            <a:lvl5pPr marL="1371519" indent="0" algn="ctr">
              <a:buNone/>
              <a:defRPr/>
            </a:lvl5pPr>
            <a:lvl6pPr marL="1714400" indent="0" algn="ctr">
              <a:buNone/>
              <a:defRPr/>
            </a:lvl6pPr>
            <a:lvl7pPr marL="2057278" indent="0" algn="ctr">
              <a:buNone/>
              <a:defRPr/>
            </a:lvl7pPr>
            <a:lvl8pPr marL="2400159" indent="0" algn="ctr">
              <a:buNone/>
              <a:defRPr/>
            </a:lvl8pPr>
            <a:lvl9pPr marL="2743039" indent="0" algn="ctr">
              <a:buNone/>
              <a:defRPr/>
            </a:lvl9pPr>
          </a:lstStyle>
          <a:p>
            <a:r>
              <a:rPr lang="en-US"/>
              <a:t>Click to edit Master subtitle style</a:t>
            </a:r>
          </a:p>
        </p:txBody>
      </p:sp>
    </p:spTree>
    <p:extLst>
      <p:ext uri="{BB962C8B-B14F-4D97-AF65-F5344CB8AC3E}">
        <p14:creationId xmlns:p14="http://schemas.microsoft.com/office/powerpoint/2010/main" val="31502697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852019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7" y="4406906"/>
            <a:ext cx="10363200"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963087" y="2906713"/>
            <a:ext cx="10363200" cy="1500187"/>
          </a:xfrm>
        </p:spPr>
        <p:txBody>
          <a:bodyPr anchor="b"/>
          <a:lstStyle>
            <a:lvl1pPr marL="0" indent="0">
              <a:buNone/>
              <a:defRPr sz="1500"/>
            </a:lvl1pPr>
            <a:lvl2pPr marL="342880" indent="0">
              <a:buNone/>
              <a:defRPr sz="1350"/>
            </a:lvl2pPr>
            <a:lvl3pPr marL="685759" indent="0">
              <a:buNone/>
              <a:defRPr sz="1200"/>
            </a:lvl3pPr>
            <a:lvl4pPr marL="1028639" indent="0">
              <a:buNone/>
              <a:defRPr sz="1050"/>
            </a:lvl4pPr>
            <a:lvl5pPr marL="1371519" indent="0">
              <a:buNone/>
              <a:defRPr sz="1050"/>
            </a:lvl5pPr>
            <a:lvl6pPr marL="1714400" indent="0">
              <a:buNone/>
              <a:defRPr sz="1050"/>
            </a:lvl6pPr>
            <a:lvl7pPr marL="2057278" indent="0">
              <a:buNone/>
              <a:defRPr sz="1050"/>
            </a:lvl7pPr>
            <a:lvl8pPr marL="2400159" indent="0">
              <a:buNone/>
              <a:defRPr sz="1050"/>
            </a:lvl8pPr>
            <a:lvl9pPr marL="2743039" indent="0">
              <a:buNone/>
              <a:defRPr sz="1050"/>
            </a:lvl9pPr>
          </a:lstStyle>
          <a:p>
            <a:pPr lvl="0"/>
            <a:r>
              <a:rPr lang="en-US"/>
              <a:t>Click to edit Master text styles</a:t>
            </a:r>
          </a:p>
        </p:txBody>
      </p:sp>
    </p:spTree>
    <p:extLst>
      <p:ext uri="{BB962C8B-B14F-4D97-AF65-F5344CB8AC3E}">
        <p14:creationId xmlns:p14="http://schemas.microsoft.com/office/powerpoint/2010/main" val="3131286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95354" y="1906589"/>
            <a:ext cx="5101166" cy="431641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9720" y="1906589"/>
            <a:ext cx="5103283" cy="431641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603585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916FF65-E16B-BA4F-9591-6B4416106527}" type="datetimeFigureOut">
              <a:rPr lang="en-US" smtClean="0"/>
              <a:t>4/25/26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8106276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1"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2" y="1535114"/>
            <a:ext cx="5386917" cy="639762"/>
          </a:xfrm>
        </p:spPr>
        <p:txBody>
          <a:bodyPr anchor="b"/>
          <a:lstStyle>
            <a:lvl1pPr marL="0" indent="0">
              <a:buNone/>
              <a:defRPr sz="1800" b="1"/>
            </a:lvl1pPr>
            <a:lvl2pPr marL="342880" indent="0">
              <a:buNone/>
              <a:defRPr sz="1500" b="1"/>
            </a:lvl2pPr>
            <a:lvl3pPr marL="685759" indent="0">
              <a:buNone/>
              <a:defRPr sz="1350" b="1"/>
            </a:lvl3pPr>
            <a:lvl4pPr marL="1028639" indent="0">
              <a:buNone/>
              <a:defRPr sz="1200" b="1"/>
            </a:lvl4pPr>
            <a:lvl5pPr marL="1371519" indent="0">
              <a:buNone/>
              <a:defRPr sz="1200" b="1"/>
            </a:lvl5pPr>
            <a:lvl6pPr marL="1714400" indent="0">
              <a:buNone/>
              <a:defRPr sz="1200" b="1"/>
            </a:lvl6pPr>
            <a:lvl7pPr marL="2057278" indent="0">
              <a:buNone/>
              <a:defRPr sz="1200" b="1"/>
            </a:lvl7pPr>
            <a:lvl8pPr marL="2400159" indent="0">
              <a:buNone/>
              <a:defRPr sz="1200" b="1"/>
            </a:lvl8pPr>
            <a:lvl9pPr marL="2743039" indent="0">
              <a:buNone/>
              <a:defRPr sz="1200" b="1"/>
            </a:lvl9pPr>
          </a:lstStyle>
          <a:p>
            <a:pPr lvl="0"/>
            <a:r>
              <a:rPr lang="en-US"/>
              <a:t>Click to edit Master text styles</a:t>
            </a:r>
          </a:p>
        </p:txBody>
      </p:sp>
      <p:sp>
        <p:nvSpPr>
          <p:cNvPr id="4" name="Content Placeholder 3"/>
          <p:cNvSpPr>
            <a:spLocks noGrp="1"/>
          </p:cNvSpPr>
          <p:nvPr>
            <p:ph sz="half" idx="2"/>
          </p:nvPr>
        </p:nvSpPr>
        <p:spPr>
          <a:xfrm>
            <a:off x="609602" y="2174876"/>
            <a:ext cx="5386917"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1" y="1535114"/>
            <a:ext cx="5389033" cy="639762"/>
          </a:xfrm>
        </p:spPr>
        <p:txBody>
          <a:bodyPr anchor="b"/>
          <a:lstStyle>
            <a:lvl1pPr marL="0" indent="0">
              <a:buNone/>
              <a:defRPr sz="1800" b="1"/>
            </a:lvl1pPr>
            <a:lvl2pPr marL="342880" indent="0">
              <a:buNone/>
              <a:defRPr sz="1500" b="1"/>
            </a:lvl2pPr>
            <a:lvl3pPr marL="685759" indent="0">
              <a:buNone/>
              <a:defRPr sz="1350" b="1"/>
            </a:lvl3pPr>
            <a:lvl4pPr marL="1028639" indent="0">
              <a:buNone/>
              <a:defRPr sz="1200" b="1"/>
            </a:lvl4pPr>
            <a:lvl5pPr marL="1371519" indent="0">
              <a:buNone/>
              <a:defRPr sz="1200" b="1"/>
            </a:lvl5pPr>
            <a:lvl6pPr marL="1714400" indent="0">
              <a:buNone/>
              <a:defRPr sz="1200" b="1"/>
            </a:lvl6pPr>
            <a:lvl7pPr marL="2057278" indent="0">
              <a:buNone/>
              <a:defRPr sz="1200" b="1"/>
            </a:lvl7pPr>
            <a:lvl8pPr marL="2400159" indent="0">
              <a:buNone/>
              <a:defRPr sz="1200" b="1"/>
            </a:lvl8pPr>
            <a:lvl9pPr marL="2743039" indent="0">
              <a:buNone/>
              <a:defRPr sz="1200" b="1"/>
            </a:lvl9pPr>
          </a:lstStyle>
          <a:p>
            <a:pPr lvl="0"/>
            <a:r>
              <a:rPr lang="en-US"/>
              <a:t>Click to edit Master text styles</a:t>
            </a:r>
          </a:p>
        </p:txBody>
      </p:sp>
      <p:sp>
        <p:nvSpPr>
          <p:cNvPr id="6" name="Content Placeholder 5"/>
          <p:cNvSpPr>
            <a:spLocks noGrp="1"/>
          </p:cNvSpPr>
          <p:nvPr>
            <p:ph sz="quarter" idx="4"/>
          </p:nvPr>
        </p:nvSpPr>
        <p:spPr>
          <a:xfrm>
            <a:off x="6193371" y="2174876"/>
            <a:ext cx="5389033"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85549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166148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20590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6" y="273050"/>
            <a:ext cx="4011084"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4766733" y="273052"/>
            <a:ext cx="6815667"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6" y="1435102"/>
            <a:ext cx="4011084" cy="4691063"/>
          </a:xfrm>
        </p:spPr>
        <p:txBody>
          <a:bodyPr/>
          <a:lstStyle>
            <a:lvl1pPr marL="0" indent="0">
              <a:buNone/>
              <a:defRPr sz="1050"/>
            </a:lvl1pPr>
            <a:lvl2pPr marL="342880" indent="0">
              <a:buNone/>
              <a:defRPr sz="900"/>
            </a:lvl2pPr>
            <a:lvl3pPr marL="685759" indent="0">
              <a:buNone/>
              <a:defRPr sz="750"/>
            </a:lvl3pPr>
            <a:lvl4pPr marL="1028639" indent="0">
              <a:buNone/>
              <a:defRPr sz="675"/>
            </a:lvl4pPr>
            <a:lvl5pPr marL="1371519" indent="0">
              <a:buNone/>
              <a:defRPr sz="675"/>
            </a:lvl5pPr>
            <a:lvl6pPr marL="1714400" indent="0">
              <a:buNone/>
              <a:defRPr sz="675"/>
            </a:lvl6pPr>
            <a:lvl7pPr marL="2057278" indent="0">
              <a:buNone/>
              <a:defRPr sz="675"/>
            </a:lvl7pPr>
            <a:lvl8pPr marL="2400159" indent="0">
              <a:buNone/>
              <a:defRPr sz="675"/>
            </a:lvl8pPr>
            <a:lvl9pPr marL="2743039" indent="0">
              <a:buNone/>
              <a:defRPr sz="675"/>
            </a:lvl9pPr>
          </a:lstStyle>
          <a:p>
            <a:pPr lvl="0"/>
            <a:r>
              <a:rPr lang="en-US"/>
              <a:t>Click to edit Master text styles</a:t>
            </a:r>
          </a:p>
        </p:txBody>
      </p:sp>
    </p:spTree>
    <p:extLst>
      <p:ext uri="{BB962C8B-B14F-4D97-AF65-F5344CB8AC3E}">
        <p14:creationId xmlns:p14="http://schemas.microsoft.com/office/powerpoint/2010/main" val="21084207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9" y="4800601"/>
            <a:ext cx="73152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2389719" y="612775"/>
            <a:ext cx="7315200" cy="4114800"/>
          </a:xfrm>
        </p:spPr>
        <p:txBody>
          <a:bodyPr/>
          <a:lstStyle>
            <a:lvl1pPr marL="0" indent="0">
              <a:buNone/>
              <a:defRPr sz="2400"/>
            </a:lvl1pPr>
            <a:lvl2pPr marL="342880" indent="0">
              <a:buNone/>
              <a:defRPr sz="2100"/>
            </a:lvl2pPr>
            <a:lvl3pPr marL="685759" indent="0">
              <a:buNone/>
              <a:defRPr sz="1800"/>
            </a:lvl3pPr>
            <a:lvl4pPr marL="1028639" indent="0">
              <a:buNone/>
              <a:defRPr sz="1500"/>
            </a:lvl4pPr>
            <a:lvl5pPr marL="1371519" indent="0">
              <a:buNone/>
              <a:defRPr sz="1500"/>
            </a:lvl5pPr>
            <a:lvl6pPr marL="1714400" indent="0">
              <a:buNone/>
              <a:defRPr sz="1500"/>
            </a:lvl6pPr>
            <a:lvl7pPr marL="2057278" indent="0">
              <a:buNone/>
              <a:defRPr sz="1500"/>
            </a:lvl7pPr>
            <a:lvl8pPr marL="2400159" indent="0">
              <a:buNone/>
              <a:defRPr sz="1500"/>
            </a:lvl8pPr>
            <a:lvl9pPr marL="2743039" indent="0">
              <a:buNone/>
              <a:defRPr sz="1500"/>
            </a:lvl9pPr>
          </a:lstStyle>
          <a:p>
            <a:pPr lvl="0"/>
            <a:endParaRPr lang="en-US" noProof="0"/>
          </a:p>
        </p:txBody>
      </p:sp>
      <p:sp>
        <p:nvSpPr>
          <p:cNvPr id="4" name="Text Placeholder 3"/>
          <p:cNvSpPr>
            <a:spLocks noGrp="1"/>
          </p:cNvSpPr>
          <p:nvPr>
            <p:ph type="body" sz="half" idx="2"/>
          </p:nvPr>
        </p:nvSpPr>
        <p:spPr>
          <a:xfrm>
            <a:off x="2389719" y="5367339"/>
            <a:ext cx="7315200" cy="804862"/>
          </a:xfrm>
        </p:spPr>
        <p:txBody>
          <a:bodyPr/>
          <a:lstStyle>
            <a:lvl1pPr marL="0" indent="0">
              <a:buNone/>
              <a:defRPr sz="1050"/>
            </a:lvl1pPr>
            <a:lvl2pPr marL="342880" indent="0">
              <a:buNone/>
              <a:defRPr sz="900"/>
            </a:lvl2pPr>
            <a:lvl3pPr marL="685759" indent="0">
              <a:buNone/>
              <a:defRPr sz="750"/>
            </a:lvl3pPr>
            <a:lvl4pPr marL="1028639" indent="0">
              <a:buNone/>
              <a:defRPr sz="675"/>
            </a:lvl4pPr>
            <a:lvl5pPr marL="1371519" indent="0">
              <a:buNone/>
              <a:defRPr sz="675"/>
            </a:lvl5pPr>
            <a:lvl6pPr marL="1714400" indent="0">
              <a:buNone/>
              <a:defRPr sz="675"/>
            </a:lvl6pPr>
            <a:lvl7pPr marL="2057278" indent="0">
              <a:buNone/>
              <a:defRPr sz="675"/>
            </a:lvl7pPr>
            <a:lvl8pPr marL="2400159" indent="0">
              <a:buNone/>
              <a:defRPr sz="675"/>
            </a:lvl8pPr>
            <a:lvl9pPr marL="2743039" indent="0">
              <a:buNone/>
              <a:defRPr sz="675"/>
            </a:lvl9pPr>
          </a:lstStyle>
          <a:p>
            <a:pPr lvl="0"/>
            <a:r>
              <a:rPr lang="en-US"/>
              <a:t>Click to edit Master text styles</a:t>
            </a:r>
          </a:p>
        </p:txBody>
      </p:sp>
    </p:spTree>
    <p:extLst>
      <p:ext uri="{BB962C8B-B14F-4D97-AF65-F5344CB8AC3E}">
        <p14:creationId xmlns:p14="http://schemas.microsoft.com/office/powerpoint/2010/main" val="13878326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99216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1624" y="569918"/>
            <a:ext cx="2601382" cy="56530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95354" y="569918"/>
            <a:ext cx="7603067" cy="56530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773490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0"/>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427" indent="0" algn="ctr">
              <a:buNone/>
              <a:defRPr>
                <a:solidFill>
                  <a:schemeClr val="tx1">
                    <a:tint val="75000"/>
                  </a:schemeClr>
                </a:solidFill>
              </a:defRPr>
            </a:lvl2pPr>
            <a:lvl3pPr marL="1218870" indent="0" algn="ctr">
              <a:buNone/>
              <a:defRPr>
                <a:solidFill>
                  <a:schemeClr val="tx1">
                    <a:tint val="75000"/>
                  </a:schemeClr>
                </a:solidFill>
              </a:defRPr>
            </a:lvl3pPr>
            <a:lvl4pPr marL="1828301" indent="0" algn="ctr">
              <a:buNone/>
              <a:defRPr>
                <a:solidFill>
                  <a:schemeClr val="tx1">
                    <a:tint val="75000"/>
                  </a:schemeClr>
                </a:solidFill>
              </a:defRPr>
            </a:lvl4pPr>
            <a:lvl5pPr marL="2437738" indent="0" algn="ctr">
              <a:buNone/>
              <a:defRPr>
                <a:solidFill>
                  <a:schemeClr val="tx1">
                    <a:tint val="75000"/>
                  </a:schemeClr>
                </a:solidFill>
              </a:defRPr>
            </a:lvl5pPr>
            <a:lvl6pPr marL="3047164" indent="0" algn="ctr">
              <a:buNone/>
              <a:defRPr>
                <a:solidFill>
                  <a:schemeClr val="tx1">
                    <a:tint val="75000"/>
                  </a:schemeClr>
                </a:solidFill>
              </a:defRPr>
            </a:lvl6pPr>
            <a:lvl7pPr marL="3656591" indent="0" algn="ctr">
              <a:buNone/>
              <a:defRPr>
                <a:solidFill>
                  <a:schemeClr val="tx1">
                    <a:tint val="75000"/>
                  </a:schemeClr>
                </a:solidFill>
              </a:defRPr>
            </a:lvl7pPr>
            <a:lvl8pPr marL="4266027" indent="0" algn="ctr">
              <a:buNone/>
              <a:defRPr>
                <a:solidFill>
                  <a:schemeClr val="tx1">
                    <a:tint val="75000"/>
                  </a:schemeClr>
                </a:solidFill>
              </a:defRPr>
            </a:lvl8pPr>
            <a:lvl9pPr marL="487545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609600" y="6356352"/>
            <a:ext cx="2844800" cy="365125"/>
          </a:xfrm>
          <a:prstGeom prst="rect">
            <a:avLst/>
          </a:prstGeom>
        </p:spPr>
        <p:txBody>
          <a:bodyPr lIns="91420" tIns="45710" rIns="91420" bIns="45710"/>
          <a:lstStyle/>
          <a:p>
            <a:pPr defTabSz="609427"/>
            <a:fld id="{CB57645D-6EED-4946-9D1D-A6B494445F10}" type="datetimeFigureOut">
              <a:rPr lang="en-US" smtClean="0">
                <a:solidFill>
                  <a:prstClr val="black"/>
                </a:solidFill>
              </a:rPr>
              <a:pPr defTabSz="609427"/>
              <a:t>4/25/26</a:t>
            </a:fld>
            <a:endParaRPr lang="en-US">
              <a:solidFill>
                <a:prstClr val="black"/>
              </a:solidFill>
            </a:endParaRPr>
          </a:p>
        </p:txBody>
      </p:sp>
      <p:sp>
        <p:nvSpPr>
          <p:cNvPr id="5" name="Footer Placeholder 4"/>
          <p:cNvSpPr>
            <a:spLocks noGrp="1"/>
          </p:cNvSpPr>
          <p:nvPr>
            <p:ph type="ftr" sz="quarter" idx="11"/>
          </p:nvPr>
        </p:nvSpPr>
        <p:spPr>
          <a:xfrm>
            <a:off x="4165600" y="6356352"/>
            <a:ext cx="3860800" cy="365125"/>
          </a:xfrm>
          <a:prstGeom prst="rect">
            <a:avLst/>
          </a:prstGeom>
        </p:spPr>
        <p:txBody>
          <a:bodyPr lIns="91420" tIns="45710" rIns="91420" bIns="45710"/>
          <a:lstStyle/>
          <a:p>
            <a:pPr defTabSz="609427"/>
            <a:endParaRPr lang="en-US">
              <a:solidFill>
                <a:prstClr val="black"/>
              </a:solidFill>
            </a:endParaRPr>
          </a:p>
        </p:txBody>
      </p:sp>
      <p:sp>
        <p:nvSpPr>
          <p:cNvPr id="6" name="Slide Number Placeholder 5"/>
          <p:cNvSpPr>
            <a:spLocks noGrp="1"/>
          </p:cNvSpPr>
          <p:nvPr>
            <p:ph type="sldNum" sz="quarter" idx="12"/>
          </p:nvPr>
        </p:nvSpPr>
        <p:spPr>
          <a:xfrm>
            <a:off x="8737600" y="6356352"/>
            <a:ext cx="2844800" cy="365125"/>
          </a:xfrm>
          <a:prstGeom prst="rect">
            <a:avLst/>
          </a:prstGeom>
        </p:spPr>
        <p:txBody>
          <a:bodyPr lIns="91420" tIns="45710" rIns="91420" bIns="45710"/>
          <a:lstStyle/>
          <a:p>
            <a:pPr defTabSz="609427"/>
            <a:fld id="{B7D94440-29F7-804F-9CB1-7389833EDDC0}" type="slidenum">
              <a:rPr lang="en-US" smtClean="0">
                <a:solidFill>
                  <a:prstClr val="black"/>
                </a:solidFill>
              </a:rPr>
              <a:pPr defTabSz="609427"/>
              <a:t>‹#›</a:t>
            </a:fld>
            <a:endParaRPr lang="en-US">
              <a:solidFill>
                <a:prstClr val="black"/>
              </a:solidFill>
            </a:endParaRPr>
          </a:p>
        </p:txBody>
      </p:sp>
    </p:spTree>
    <p:extLst>
      <p:ext uri="{BB962C8B-B14F-4D97-AF65-F5344CB8AC3E}">
        <p14:creationId xmlns:p14="http://schemas.microsoft.com/office/powerpoint/2010/main" val="13265430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2"/>
            <a:ext cx="2844800" cy="365125"/>
          </a:xfrm>
          <a:prstGeom prst="rect">
            <a:avLst/>
          </a:prstGeom>
        </p:spPr>
        <p:txBody>
          <a:bodyPr lIns="91420" tIns="45710" rIns="91420" bIns="45710"/>
          <a:lstStyle/>
          <a:p>
            <a:pPr defTabSz="609427"/>
            <a:fld id="{CB57645D-6EED-4946-9D1D-A6B494445F10}" type="datetimeFigureOut">
              <a:rPr lang="en-US" smtClean="0">
                <a:solidFill>
                  <a:prstClr val="black"/>
                </a:solidFill>
              </a:rPr>
              <a:pPr defTabSz="609427"/>
              <a:t>4/25/26</a:t>
            </a:fld>
            <a:endParaRPr lang="en-US">
              <a:solidFill>
                <a:prstClr val="black"/>
              </a:solidFill>
            </a:endParaRPr>
          </a:p>
        </p:txBody>
      </p:sp>
      <p:sp>
        <p:nvSpPr>
          <p:cNvPr id="5" name="Footer Placeholder 4"/>
          <p:cNvSpPr>
            <a:spLocks noGrp="1"/>
          </p:cNvSpPr>
          <p:nvPr>
            <p:ph type="ftr" sz="quarter" idx="11"/>
          </p:nvPr>
        </p:nvSpPr>
        <p:spPr>
          <a:xfrm>
            <a:off x="4165600" y="6356352"/>
            <a:ext cx="3860800" cy="365125"/>
          </a:xfrm>
          <a:prstGeom prst="rect">
            <a:avLst/>
          </a:prstGeom>
        </p:spPr>
        <p:txBody>
          <a:bodyPr lIns="91420" tIns="45710" rIns="91420" bIns="45710"/>
          <a:lstStyle/>
          <a:p>
            <a:pPr defTabSz="609427"/>
            <a:endParaRPr lang="en-US">
              <a:solidFill>
                <a:prstClr val="black"/>
              </a:solidFill>
            </a:endParaRPr>
          </a:p>
        </p:txBody>
      </p:sp>
      <p:sp>
        <p:nvSpPr>
          <p:cNvPr id="6" name="Slide Number Placeholder 5"/>
          <p:cNvSpPr>
            <a:spLocks noGrp="1"/>
          </p:cNvSpPr>
          <p:nvPr>
            <p:ph type="sldNum" sz="quarter" idx="12"/>
          </p:nvPr>
        </p:nvSpPr>
        <p:spPr>
          <a:xfrm>
            <a:off x="8737600" y="6356352"/>
            <a:ext cx="2844800" cy="365125"/>
          </a:xfrm>
          <a:prstGeom prst="rect">
            <a:avLst/>
          </a:prstGeom>
        </p:spPr>
        <p:txBody>
          <a:bodyPr lIns="91420" tIns="45710" rIns="91420" bIns="45710"/>
          <a:lstStyle/>
          <a:p>
            <a:pPr defTabSz="609427"/>
            <a:fld id="{B7D94440-29F7-804F-9CB1-7389833EDDC0}" type="slidenum">
              <a:rPr lang="en-US" smtClean="0">
                <a:solidFill>
                  <a:prstClr val="black"/>
                </a:solidFill>
              </a:rPr>
              <a:pPr defTabSz="609427"/>
              <a:t>‹#›</a:t>
            </a:fld>
            <a:endParaRPr lang="en-US">
              <a:solidFill>
                <a:prstClr val="black"/>
              </a:solidFill>
            </a:endParaRPr>
          </a:p>
        </p:txBody>
      </p:sp>
    </p:spTree>
    <p:extLst>
      <p:ext uri="{BB962C8B-B14F-4D97-AF65-F5344CB8AC3E}">
        <p14:creationId xmlns:p14="http://schemas.microsoft.com/office/powerpoint/2010/main" val="1700710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7">
                <a:solidFill>
                  <a:schemeClr val="tx1">
                    <a:tint val="75000"/>
                  </a:schemeClr>
                </a:solidFill>
              </a:defRPr>
            </a:lvl1pPr>
            <a:lvl2pPr marL="609427" indent="0">
              <a:buNone/>
              <a:defRPr sz="2400">
                <a:solidFill>
                  <a:schemeClr val="tx1">
                    <a:tint val="75000"/>
                  </a:schemeClr>
                </a:solidFill>
              </a:defRPr>
            </a:lvl2pPr>
            <a:lvl3pPr marL="1218870" indent="0">
              <a:buNone/>
              <a:defRPr sz="2133">
                <a:solidFill>
                  <a:schemeClr val="tx1">
                    <a:tint val="75000"/>
                  </a:schemeClr>
                </a:solidFill>
              </a:defRPr>
            </a:lvl3pPr>
            <a:lvl4pPr marL="1828301" indent="0">
              <a:buNone/>
              <a:defRPr sz="1867">
                <a:solidFill>
                  <a:schemeClr val="tx1">
                    <a:tint val="75000"/>
                  </a:schemeClr>
                </a:solidFill>
              </a:defRPr>
            </a:lvl4pPr>
            <a:lvl5pPr marL="2437738" indent="0">
              <a:buNone/>
              <a:defRPr sz="1867">
                <a:solidFill>
                  <a:schemeClr val="tx1">
                    <a:tint val="75000"/>
                  </a:schemeClr>
                </a:solidFill>
              </a:defRPr>
            </a:lvl5pPr>
            <a:lvl6pPr marL="3047164" indent="0">
              <a:buNone/>
              <a:defRPr sz="1867">
                <a:solidFill>
                  <a:schemeClr val="tx1">
                    <a:tint val="75000"/>
                  </a:schemeClr>
                </a:solidFill>
              </a:defRPr>
            </a:lvl6pPr>
            <a:lvl7pPr marL="3656591" indent="0">
              <a:buNone/>
              <a:defRPr sz="1867">
                <a:solidFill>
                  <a:schemeClr val="tx1">
                    <a:tint val="75000"/>
                  </a:schemeClr>
                </a:solidFill>
              </a:defRPr>
            </a:lvl7pPr>
            <a:lvl8pPr marL="4266027" indent="0">
              <a:buNone/>
              <a:defRPr sz="1867">
                <a:solidFill>
                  <a:schemeClr val="tx1">
                    <a:tint val="75000"/>
                  </a:schemeClr>
                </a:solidFill>
              </a:defRPr>
            </a:lvl8pPr>
            <a:lvl9pPr marL="4875459"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609600" y="6356352"/>
            <a:ext cx="2844800" cy="365125"/>
          </a:xfrm>
          <a:prstGeom prst="rect">
            <a:avLst/>
          </a:prstGeom>
        </p:spPr>
        <p:txBody>
          <a:bodyPr lIns="91420" tIns="45710" rIns="91420" bIns="45710"/>
          <a:lstStyle/>
          <a:p>
            <a:pPr defTabSz="609427"/>
            <a:fld id="{CB57645D-6EED-4946-9D1D-A6B494445F10}" type="datetimeFigureOut">
              <a:rPr lang="en-US" smtClean="0">
                <a:solidFill>
                  <a:prstClr val="black"/>
                </a:solidFill>
              </a:rPr>
              <a:pPr defTabSz="609427"/>
              <a:t>4/25/26</a:t>
            </a:fld>
            <a:endParaRPr lang="en-US">
              <a:solidFill>
                <a:prstClr val="black"/>
              </a:solidFill>
            </a:endParaRPr>
          </a:p>
        </p:txBody>
      </p:sp>
      <p:sp>
        <p:nvSpPr>
          <p:cNvPr id="5" name="Footer Placeholder 4"/>
          <p:cNvSpPr>
            <a:spLocks noGrp="1"/>
          </p:cNvSpPr>
          <p:nvPr>
            <p:ph type="ftr" sz="quarter" idx="11"/>
          </p:nvPr>
        </p:nvSpPr>
        <p:spPr>
          <a:xfrm>
            <a:off x="4165600" y="6356352"/>
            <a:ext cx="3860800" cy="365125"/>
          </a:xfrm>
          <a:prstGeom prst="rect">
            <a:avLst/>
          </a:prstGeom>
        </p:spPr>
        <p:txBody>
          <a:bodyPr lIns="91420" tIns="45710" rIns="91420" bIns="45710"/>
          <a:lstStyle/>
          <a:p>
            <a:pPr defTabSz="609427"/>
            <a:endParaRPr lang="en-US">
              <a:solidFill>
                <a:prstClr val="black"/>
              </a:solidFill>
            </a:endParaRPr>
          </a:p>
        </p:txBody>
      </p:sp>
      <p:sp>
        <p:nvSpPr>
          <p:cNvPr id="6" name="Slide Number Placeholder 5"/>
          <p:cNvSpPr>
            <a:spLocks noGrp="1"/>
          </p:cNvSpPr>
          <p:nvPr>
            <p:ph type="sldNum" sz="quarter" idx="12"/>
          </p:nvPr>
        </p:nvSpPr>
        <p:spPr>
          <a:xfrm>
            <a:off x="8737600" y="6356352"/>
            <a:ext cx="2844800" cy="365125"/>
          </a:xfrm>
          <a:prstGeom prst="rect">
            <a:avLst/>
          </a:prstGeom>
        </p:spPr>
        <p:txBody>
          <a:bodyPr lIns="91420" tIns="45710" rIns="91420" bIns="45710"/>
          <a:lstStyle/>
          <a:p>
            <a:pPr defTabSz="609427"/>
            <a:fld id="{B7D94440-29F7-804F-9CB1-7389833EDDC0}" type="slidenum">
              <a:rPr lang="en-US" smtClean="0">
                <a:solidFill>
                  <a:prstClr val="black"/>
                </a:solidFill>
              </a:rPr>
              <a:pPr defTabSz="609427"/>
              <a:t>‹#›</a:t>
            </a:fld>
            <a:endParaRPr lang="en-US">
              <a:solidFill>
                <a:prstClr val="black"/>
              </a:solidFill>
            </a:endParaRPr>
          </a:p>
        </p:txBody>
      </p:sp>
    </p:spTree>
    <p:extLst>
      <p:ext uri="{BB962C8B-B14F-4D97-AF65-F5344CB8AC3E}">
        <p14:creationId xmlns:p14="http://schemas.microsoft.com/office/powerpoint/2010/main" val="29751211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000"/>
            </a:lvl1pPr>
          </a:lstStyle>
          <a:p>
            <a:r>
              <a:rPr lang="en-US" dirty="0"/>
              <a:t>Click to edit Master title style</a:t>
            </a:r>
          </a:p>
        </p:txBody>
      </p:sp>
      <p:sp>
        <p:nvSpPr>
          <p:cNvPr id="3" name="Date Placeholder 2"/>
          <p:cNvSpPr>
            <a:spLocks noGrp="1"/>
          </p:cNvSpPr>
          <p:nvPr>
            <p:ph type="dt" sz="half" idx="10"/>
          </p:nvPr>
        </p:nvSpPr>
        <p:spPr/>
        <p:txBody>
          <a:bodyPr/>
          <a:lstStyle/>
          <a:p>
            <a:fld id="{5916FF65-E16B-BA4F-9591-6B4416106527}" type="datetimeFigureOut">
              <a:rPr lang="en-US" smtClean="0"/>
              <a:t>4/25/26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8241388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200152"/>
            <a:ext cx="5384800" cy="3394075"/>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200152"/>
            <a:ext cx="5384800" cy="3394075"/>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09600" y="6356352"/>
            <a:ext cx="2844800" cy="365125"/>
          </a:xfrm>
          <a:prstGeom prst="rect">
            <a:avLst/>
          </a:prstGeom>
        </p:spPr>
        <p:txBody>
          <a:bodyPr lIns="91420" tIns="45710" rIns="91420" bIns="45710"/>
          <a:lstStyle/>
          <a:p>
            <a:pPr defTabSz="609427"/>
            <a:fld id="{CB57645D-6EED-4946-9D1D-A6B494445F10}" type="datetimeFigureOut">
              <a:rPr lang="en-US" smtClean="0">
                <a:solidFill>
                  <a:prstClr val="black"/>
                </a:solidFill>
              </a:rPr>
              <a:pPr defTabSz="609427"/>
              <a:t>4/25/26</a:t>
            </a:fld>
            <a:endParaRPr lang="en-US">
              <a:solidFill>
                <a:prstClr val="black"/>
              </a:solidFill>
            </a:endParaRPr>
          </a:p>
        </p:txBody>
      </p:sp>
      <p:sp>
        <p:nvSpPr>
          <p:cNvPr id="6" name="Footer Placeholder 5"/>
          <p:cNvSpPr>
            <a:spLocks noGrp="1"/>
          </p:cNvSpPr>
          <p:nvPr>
            <p:ph type="ftr" sz="quarter" idx="11"/>
          </p:nvPr>
        </p:nvSpPr>
        <p:spPr>
          <a:xfrm>
            <a:off x="4165600" y="6356352"/>
            <a:ext cx="3860800" cy="365125"/>
          </a:xfrm>
          <a:prstGeom prst="rect">
            <a:avLst/>
          </a:prstGeom>
        </p:spPr>
        <p:txBody>
          <a:bodyPr lIns="91420" tIns="45710" rIns="91420" bIns="45710"/>
          <a:lstStyle/>
          <a:p>
            <a:pPr defTabSz="609427"/>
            <a:endParaRPr lang="en-US">
              <a:solidFill>
                <a:prstClr val="black"/>
              </a:solidFill>
            </a:endParaRPr>
          </a:p>
        </p:txBody>
      </p:sp>
      <p:sp>
        <p:nvSpPr>
          <p:cNvPr id="7" name="Slide Number Placeholder 6"/>
          <p:cNvSpPr>
            <a:spLocks noGrp="1"/>
          </p:cNvSpPr>
          <p:nvPr>
            <p:ph type="sldNum" sz="quarter" idx="12"/>
          </p:nvPr>
        </p:nvSpPr>
        <p:spPr>
          <a:xfrm>
            <a:off x="8737600" y="6356352"/>
            <a:ext cx="2844800" cy="365125"/>
          </a:xfrm>
          <a:prstGeom prst="rect">
            <a:avLst/>
          </a:prstGeom>
        </p:spPr>
        <p:txBody>
          <a:bodyPr lIns="91420" tIns="45710" rIns="91420" bIns="45710"/>
          <a:lstStyle/>
          <a:p>
            <a:pPr defTabSz="609427"/>
            <a:fld id="{B7D94440-29F7-804F-9CB1-7389833EDDC0}" type="slidenum">
              <a:rPr lang="en-US" smtClean="0">
                <a:solidFill>
                  <a:prstClr val="black"/>
                </a:solidFill>
              </a:rPr>
              <a:pPr defTabSz="609427"/>
              <a:t>‹#›</a:t>
            </a:fld>
            <a:endParaRPr lang="en-US">
              <a:solidFill>
                <a:prstClr val="black"/>
              </a:solidFill>
            </a:endParaRPr>
          </a:p>
        </p:txBody>
      </p:sp>
    </p:spTree>
    <p:extLst>
      <p:ext uri="{BB962C8B-B14F-4D97-AF65-F5344CB8AC3E}">
        <p14:creationId xmlns:p14="http://schemas.microsoft.com/office/powerpoint/2010/main" val="38163070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3200" b="1"/>
            </a:lvl1pPr>
            <a:lvl2pPr marL="609427" indent="0">
              <a:buNone/>
              <a:defRPr sz="2667" b="1"/>
            </a:lvl2pPr>
            <a:lvl3pPr marL="1218870" indent="0">
              <a:buNone/>
              <a:defRPr sz="2400" b="1"/>
            </a:lvl3pPr>
            <a:lvl4pPr marL="1828301" indent="0">
              <a:buNone/>
              <a:defRPr sz="2133" b="1"/>
            </a:lvl4pPr>
            <a:lvl5pPr marL="2437738" indent="0">
              <a:buNone/>
              <a:defRPr sz="2133" b="1"/>
            </a:lvl5pPr>
            <a:lvl6pPr marL="3047164" indent="0">
              <a:buNone/>
              <a:defRPr sz="2133" b="1"/>
            </a:lvl6pPr>
            <a:lvl7pPr marL="3656591" indent="0">
              <a:buNone/>
              <a:defRPr sz="2133" b="1"/>
            </a:lvl7pPr>
            <a:lvl8pPr marL="4266027" indent="0">
              <a:buNone/>
              <a:defRPr sz="2133" b="1"/>
            </a:lvl8pPr>
            <a:lvl9pPr marL="4875459"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82" y="1535113"/>
            <a:ext cx="5389033" cy="639763"/>
          </a:xfrm>
        </p:spPr>
        <p:txBody>
          <a:bodyPr anchor="b"/>
          <a:lstStyle>
            <a:lvl1pPr marL="0" indent="0">
              <a:buNone/>
              <a:defRPr sz="3200" b="1"/>
            </a:lvl1pPr>
            <a:lvl2pPr marL="609427" indent="0">
              <a:buNone/>
              <a:defRPr sz="2667" b="1"/>
            </a:lvl2pPr>
            <a:lvl3pPr marL="1218870" indent="0">
              <a:buNone/>
              <a:defRPr sz="2400" b="1"/>
            </a:lvl3pPr>
            <a:lvl4pPr marL="1828301" indent="0">
              <a:buNone/>
              <a:defRPr sz="2133" b="1"/>
            </a:lvl4pPr>
            <a:lvl5pPr marL="2437738" indent="0">
              <a:buNone/>
              <a:defRPr sz="2133" b="1"/>
            </a:lvl5pPr>
            <a:lvl6pPr marL="3047164" indent="0">
              <a:buNone/>
              <a:defRPr sz="2133" b="1"/>
            </a:lvl6pPr>
            <a:lvl7pPr marL="3656591" indent="0">
              <a:buNone/>
              <a:defRPr sz="2133" b="1"/>
            </a:lvl7pPr>
            <a:lvl8pPr marL="4266027" indent="0">
              <a:buNone/>
              <a:defRPr sz="2133" b="1"/>
            </a:lvl8pPr>
            <a:lvl9pPr marL="4875459"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82" y="2174875"/>
            <a:ext cx="5389033"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09600" y="6356352"/>
            <a:ext cx="2844800" cy="365125"/>
          </a:xfrm>
          <a:prstGeom prst="rect">
            <a:avLst/>
          </a:prstGeom>
        </p:spPr>
        <p:txBody>
          <a:bodyPr lIns="91420" tIns="45710" rIns="91420" bIns="45710"/>
          <a:lstStyle/>
          <a:p>
            <a:pPr defTabSz="609427"/>
            <a:fld id="{CB57645D-6EED-4946-9D1D-A6B494445F10}" type="datetimeFigureOut">
              <a:rPr lang="en-US" smtClean="0">
                <a:solidFill>
                  <a:prstClr val="black"/>
                </a:solidFill>
              </a:rPr>
              <a:pPr defTabSz="609427"/>
              <a:t>4/25/26</a:t>
            </a:fld>
            <a:endParaRPr lang="en-US">
              <a:solidFill>
                <a:prstClr val="black"/>
              </a:solidFill>
            </a:endParaRPr>
          </a:p>
        </p:txBody>
      </p:sp>
      <p:sp>
        <p:nvSpPr>
          <p:cNvPr id="8" name="Footer Placeholder 7"/>
          <p:cNvSpPr>
            <a:spLocks noGrp="1"/>
          </p:cNvSpPr>
          <p:nvPr>
            <p:ph type="ftr" sz="quarter" idx="11"/>
          </p:nvPr>
        </p:nvSpPr>
        <p:spPr>
          <a:xfrm>
            <a:off x="4165600" y="6356352"/>
            <a:ext cx="3860800" cy="365125"/>
          </a:xfrm>
          <a:prstGeom prst="rect">
            <a:avLst/>
          </a:prstGeom>
        </p:spPr>
        <p:txBody>
          <a:bodyPr lIns="91420" tIns="45710" rIns="91420" bIns="45710"/>
          <a:lstStyle/>
          <a:p>
            <a:pPr defTabSz="609427"/>
            <a:endParaRPr lang="en-US">
              <a:solidFill>
                <a:prstClr val="black"/>
              </a:solidFill>
            </a:endParaRPr>
          </a:p>
        </p:txBody>
      </p:sp>
      <p:sp>
        <p:nvSpPr>
          <p:cNvPr id="9" name="Slide Number Placeholder 8"/>
          <p:cNvSpPr>
            <a:spLocks noGrp="1"/>
          </p:cNvSpPr>
          <p:nvPr>
            <p:ph type="sldNum" sz="quarter" idx="12"/>
          </p:nvPr>
        </p:nvSpPr>
        <p:spPr>
          <a:xfrm>
            <a:off x="8737600" y="6356352"/>
            <a:ext cx="2844800" cy="365125"/>
          </a:xfrm>
          <a:prstGeom prst="rect">
            <a:avLst/>
          </a:prstGeom>
        </p:spPr>
        <p:txBody>
          <a:bodyPr lIns="91420" tIns="45710" rIns="91420" bIns="45710"/>
          <a:lstStyle/>
          <a:p>
            <a:pPr defTabSz="609427"/>
            <a:fld id="{B7D94440-29F7-804F-9CB1-7389833EDDC0}" type="slidenum">
              <a:rPr lang="en-US" smtClean="0">
                <a:solidFill>
                  <a:prstClr val="black"/>
                </a:solidFill>
              </a:rPr>
              <a:pPr defTabSz="609427"/>
              <a:t>‹#›</a:t>
            </a:fld>
            <a:endParaRPr lang="en-US">
              <a:solidFill>
                <a:prstClr val="black"/>
              </a:solidFill>
            </a:endParaRPr>
          </a:p>
        </p:txBody>
      </p:sp>
    </p:spTree>
    <p:extLst>
      <p:ext uri="{BB962C8B-B14F-4D97-AF65-F5344CB8AC3E}">
        <p14:creationId xmlns:p14="http://schemas.microsoft.com/office/powerpoint/2010/main" val="32021584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09600" y="6356352"/>
            <a:ext cx="2844800" cy="365125"/>
          </a:xfrm>
          <a:prstGeom prst="rect">
            <a:avLst/>
          </a:prstGeom>
        </p:spPr>
        <p:txBody>
          <a:bodyPr lIns="91420" tIns="45710" rIns="91420" bIns="45710"/>
          <a:lstStyle/>
          <a:p>
            <a:pPr defTabSz="609427"/>
            <a:fld id="{CB57645D-6EED-4946-9D1D-A6B494445F10}" type="datetimeFigureOut">
              <a:rPr lang="en-US" smtClean="0">
                <a:solidFill>
                  <a:prstClr val="black"/>
                </a:solidFill>
              </a:rPr>
              <a:pPr defTabSz="609427"/>
              <a:t>4/25/26</a:t>
            </a:fld>
            <a:endParaRPr lang="en-US">
              <a:solidFill>
                <a:prstClr val="black"/>
              </a:solidFill>
            </a:endParaRPr>
          </a:p>
        </p:txBody>
      </p:sp>
      <p:sp>
        <p:nvSpPr>
          <p:cNvPr id="4" name="Footer Placeholder 3"/>
          <p:cNvSpPr>
            <a:spLocks noGrp="1"/>
          </p:cNvSpPr>
          <p:nvPr>
            <p:ph type="ftr" sz="quarter" idx="11"/>
          </p:nvPr>
        </p:nvSpPr>
        <p:spPr>
          <a:xfrm>
            <a:off x="4165600" y="6356352"/>
            <a:ext cx="3860800" cy="365125"/>
          </a:xfrm>
          <a:prstGeom prst="rect">
            <a:avLst/>
          </a:prstGeom>
        </p:spPr>
        <p:txBody>
          <a:bodyPr lIns="91420" tIns="45710" rIns="91420" bIns="45710"/>
          <a:lstStyle/>
          <a:p>
            <a:pPr defTabSz="609427"/>
            <a:endParaRPr lang="en-US">
              <a:solidFill>
                <a:prstClr val="black"/>
              </a:solidFill>
            </a:endParaRPr>
          </a:p>
        </p:txBody>
      </p:sp>
      <p:sp>
        <p:nvSpPr>
          <p:cNvPr id="5" name="Slide Number Placeholder 4"/>
          <p:cNvSpPr>
            <a:spLocks noGrp="1"/>
          </p:cNvSpPr>
          <p:nvPr>
            <p:ph type="sldNum" sz="quarter" idx="12"/>
          </p:nvPr>
        </p:nvSpPr>
        <p:spPr>
          <a:xfrm>
            <a:off x="8737600" y="6356352"/>
            <a:ext cx="2844800" cy="365125"/>
          </a:xfrm>
          <a:prstGeom prst="rect">
            <a:avLst/>
          </a:prstGeom>
        </p:spPr>
        <p:txBody>
          <a:bodyPr lIns="91420" tIns="45710" rIns="91420" bIns="45710"/>
          <a:lstStyle/>
          <a:p>
            <a:pPr defTabSz="609427"/>
            <a:fld id="{B7D94440-29F7-804F-9CB1-7389833EDDC0}" type="slidenum">
              <a:rPr lang="en-US" smtClean="0">
                <a:solidFill>
                  <a:prstClr val="black"/>
                </a:solidFill>
              </a:rPr>
              <a:pPr defTabSz="609427"/>
              <a:t>‹#›</a:t>
            </a:fld>
            <a:endParaRPr lang="en-US">
              <a:solidFill>
                <a:prstClr val="black"/>
              </a:solidFill>
            </a:endParaRPr>
          </a:p>
        </p:txBody>
      </p:sp>
    </p:spTree>
    <p:extLst>
      <p:ext uri="{BB962C8B-B14F-4D97-AF65-F5344CB8AC3E}">
        <p14:creationId xmlns:p14="http://schemas.microsoft.com/office/powerpoint/2010/main" val="27218276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09600" y="6356352"/>
            <a:ext cx="2844800" cy="365125"/>
          </a:xfrm>
          <a:prstGeom prst="rect">
            <a:avLst/>
          </a:prstGeom>
        </p:spPr>
        <p:txBody>
          <a:bodyPr lIns="91420" tIns="45710" rIns="91420" bIns="45710"/>
          <a:lstStyle/>
          <a:p>
            <a:pPr defTabSz="609427"/>
            <a:fld id="{CB57645D-6EED-4946-9D1D-A6B494445F10}" type="datetimeFigureOut">
              <a:rPr lang="en-US" smtClean="0">
                <a:solidFill>
                  <a:prstClr val="black"/>
                </a:solidFill>
              </a:rPr>
              <a:pPr defTabSz="609427"/>
              <a:t>4/25/26</a:t>
            </a:fld>
            <a:endParaRPr lang="en-US">
              <a:solidFill>
                <a:prstClr val="black"/>
              </a:solidFill>
            </a:endParaRPr>
          </a:p>
        </p:txBody>
      </p:sp>
      <p:sp>
        <p:nvSpPr>
          <p:cNvPr id="3" name="Footer Placeholder 2"/>
          <p:cNvSpPr>
            <a:spLocks noGrp="1"/>
          </p:cNvSpPr>
          <p:nvPr>
            <p:ph type="ftr" sz="quarter" idx="11"/>
          </p:nvPr>
        </p:nvSpPr>
        <p:spPr>
          <a:xfrm>
            <a:off x="4165600" y="6356352"/>
            <a:ext cx="3860800" cy="365125"/>
          </a:xfrm>
          <a:prstGeom prst="rect">
            <a:avLst/>
          </a:prstGeom>
        </p:spPr>
        <p:txBody>
          <a:bodyPr lIns="91420" tIns="45710" rIns="91420" bIns="45710"/>
          <a:lstStyle/>
          <a:p>
            <a:pPr defTabSz="609427"/>
            <a:endParaRPr lang="en-US">
              <a:solidFill>
                <a:prstClr val="black"/>
              </a:solidFill>
            </a:endParaRPr>
          </a:p>
        </p:txBody>
      </p:sp>
      <p:sp>
        <p:nvSpPr>
          <p:cNvPr id="4" name="Slide Number Placeholder 3"/>
          <p:cNvSpPr>
            <a:spLocks noGrp="1"/>
          </p:cNvSpPr>
          <p:nvPr>
            <p:ph type="sldNum" sz="quarter" idx="12"/>
          </p:nvPr>
        </p:nvSpPr>
        <p:spPr>
          <a:xfrm>
            <a:off x="8737600" y="6356352"/>
            <a:ext cx="2844800" cy="365125"/>
          </a:xfrm>
          <a:prstGeom prst="rect">
            <a:avLst/>
          </a:prstGeom>
        </p:spPr>
        <p:txBody>
          <a:bodyPr lIns="91420" tIns="45710" rIns="91420" bIns="45710"/>
          <a:lstStyle/>
          <a:p>
            <a:pPr defTabSz="609427"/>
            <a:fld id="{B7D94440-29F7-804F-9CB1-7389833EDDC0}" type="slidenum">
              <a:rPr lang="en-US" smtClean="0">
                <a:solidFill>
                  <a:prstClr val="black"/>
                </a:solidFill>
              </a:rPr>
              <a:pPr defTabSz="609427"/>
              <a:t>‹#›</a:t>
            </a:fld>
            <a:endParaRPr lang="en-US">
              <a:solidFill>
                <a:prstClr val="black"/>
              </a:solidFill>
            </a:endParaRPr>
          </a:p>
        </p:txBody>
      </p:sp>
    </p:spTree>
    <p:extLst>
      <p:ext uri="{BB962C8B-B14F-4D97-AF65-F5344CB8AC3E}">
        <p14:creationId xmlns:p14="http://schemas.microsoft.com/office/powerpoint/2010/main" val="19742860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64"/>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867"/>
            </a:lvl1pPr>
            <a:lvl2pPr marL="609427" indent="0">
              <a:buNone/>
              <a:defRPr sz="1600"/>
            </a:lvl2pPr>
            <a:lvl3pPr marL="1218870" indent="0">
              <a:buNone/>
              <a:defRPr sz="1333"/>
            </a:lvl3pPr>
            <a:lvl4pPr marL="1828301" indent="0">
              <a:buNone/>
              <a:defRPr sz="1200"/>
            </a:lvl4pPr>
            <a:lvl5pPr marL="2437738" indent="0">
              <a:buNone/>
              <a:defRPr sz="1200"/>
            </a:lvl5pPr>
            <a:lvl6pPr marL="3047164" indent="0">
              <a:buNone/>
              <a:defRPr sz="1200"/>
            </a:lvl6pPr>
            <a:lvl7pPr marL="3656591" indent="0">
              <a:buNone/>
              <a:defRPr sz="1200"/>
            </a:lvl7pPr>
            <a:lvl8pPr marL="4266027" indent="0">
              <a:buNone/>
              <a:defRPr sz="1200"/>
            </a:lvl8pPr>
            <a:lvl9pPr marL="4875459" indent="0">
              <a:buNone/>
              <a:defRPr sz="1200"/>
            </a:lvl9pPr>
          </a:lstStyle>
          <a:p>
            <a:pPr lvl="0"/>
            <a:r>
              <a:rPr lang="en-US"/>
              <a:t>Click to edit Master text styles</a:t>
            </a:r>
          </a:p>
        </p:txBody>
      </p:sp>
      <p:sp>
        <p:nvSpPr>
          <p:cNvPr id="5" name="Date Placeholder 4"/>
          <p:cNvSpPr>
            <a:spLocks noGrp="1"/>
          </p:cNvSpPr>
          <p:nvPr>
            <p:ph type="dt" sz="half" idx="10"/>
          </p:nvPr>
        </p:nvSpPr>
        <p:spPr>
          <a:xfrm>
            <a:off x="609600" y="6356352"/>
            <a:ext cx="2844800" cy="365125"/>
          </a:xfrm>
          <a:prstGeom prst="rect">
            <a:avLst/>
          </a:prstGeom>
        </p:spPr>
        <p:txBody>
          <a:bodyPr lIns="91420" tIns="45710" rIns="91420" bIns="45710"/>
          <a:lstStyle/>
          <a:p>
            <a:pPr defTabSz="609427"/>
            <a:fld id="{CB57645D-6EED-4946-9D1D-A6B494445F10}" type="datetimeFigureOut">
              <a:rPr lang="en-US" smtClean="0">
                <a:solidFill>
                  <a:prstClr val="black"/>
                </a:solidFill>
              </a:rPr>
              <a:pPr defTabSz="609427"/>
              <a:t>4/25/26</a:t>
            </a:fld>
            <a:endParaRPr lang="en-US">
              <a:solidFill>
                <a:prstClr val="black"/>
              </a:solidFill>
            </a:endParaRPr>
          </a:p>
        </p:txBody>
      </p:sp>
      <p:sp>
        <p:nvSpPr>
          <p:cNvPr id="6" name="Footer Placeholder 5"/>
          <p:cNvSpPr>
            <a:spLocks noGrp="1"/>
          </p:cNvSpPr>
          <p:nvPr>
            <p:ph type="ftr" sz="quarter" idx="11"/>
          </p:nvPr>
        </p:nvSpPr>
        <p:spPr>
          <a:xfrm>
            <a:off x="4165600" y="6356352"/>
            <a:ext cx="3860800" cy="365125"/>
          </a:xfrm>
          <a:prstGeom prst="rect">
            <a:avLst/>
          </a:prstGeom>
        </p:spPr>
        <p:txBody>
          <a:bodyPr lIns="91420" tIns="45710" rIns="91420" bIns="45710"/>
          <a:lstStyle/>
          <a:p>
            <a:pPr defTabSz="609427"/>
            <a:endParaRPr lang="en-US">
              <a:solidFill>
                <a:prstClr val="black"/>
              </a:solidFill>
            </a:endParaRPr>
          </a:p>
        </p:txBody>
      </p:sp>
      <p:sp>
        <p:nvSpPr>
          <p:cNvPr id="7" name="Slide Number Placeholder 6"/>
          <p:cNvSpPr>
            <a:spLocks noGrp="1"/>
          </p:cNvSpPr>
          <p:nvPr>
            <p:ph type="sldNum" sz="quarter" idx="12"/>
          </p:nvPr>
        </p:nvSpPr>
        <p:spPr>
          <a:xfrm>
            <a:off x="8737600" y="6356352"/>
            <a:ext cx="2844800" cy="365125"/>
          </a:xfrm>
          <a:prstGeom prst="rect">
            <a:avLst/>
          </a:prstGeom>
        </p:spPr>
        <p:txBody>
          <a:bodyPr lIns="91420" tIns="45710" rIns="91420" bIns="45710"/>
          <a:lstStyle/>
          <a:p>
            <a:pPr defTabSz="609427"/>
            <a:fld id="{B7D94440-29F7-804F-9CB1-7389833EDDC0}" type="slidenum">
              <a:rPr lang="en-US" smtClean="0">
                <a:solidFill>
                  <a:prstClr val="black"/>
                </a:solidFill>
              </a:rPr>
              <a:pPr defTabSz="609427"/>
              <a:t>‹#›</a:t>
            </a:fld>
            <a:endParaRPr lang="en-US">
              <a:solidFill>
                <a:prstClr val="black"/>
              </a:solidFill>
            </a:endParaRPr>
          </a:p>
        </p:txBody>
      </p:sp>
    </p:spTree>
    <p:extLst>
      <p:ext uri="{BB962C8B-B14F-4D97-AF65-F5344CB8AC3E}">
        <p14:creationId xmlns:p14="http://schemas.microsoft.com/office/powerpoint/2010/main" val="33262383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9427" indent="0">
              <a:buNone/>
              <a:defRPr sz="3733"/>
            </a:lvl2pPr>
            <a:lvl3pPr marL="1218870" indent="0">
              <a:buNone/>
              <a:defRPr sz="3200"/>
            </a:lvl3pPr>
            <a:lvl4pPr marL="1828301" indent="0">
              <a:buNone/>
              <a:defRPr sz="2667"/>
            </a:lvl4pPr>
            <a:lvl5pPr marL="2437738" indent="0">
              <a:buNone/>
              <a:defRPr sz="2667"/>
            </a:lvl5pPr>
            <a:lvl6pPr marL="3047164" indent="0">
              <a:buNone/>
              <a:defRPr sz="2667"/>
            </a:lvl6pPr>
            <a:lvl7pPr marL="3656591" indent="0">
              <a:buNone/>
              <a:defRPr sz="2667"/>
            </a:lvl7pPr>
            <a:lvl8pPr marL="4266027" indent="0">
              <a:buNone/>
              <a:defRPr sz="2667"/>
            </a:lvl8pPr>
            <a:lvl9pPr marL="4875459" indent="0">
              <a:buNone/>
              <a:defRPr sz="2667"/>
            </a:lvl9pPr>
          </a:lstStyle>
          <a:p>
            <a:r>
              <a:rPr lang="en-US"/>
              <a:t>Click icon to add picture</a:t>
            </a:r>
          </a:p>
        </p:txBody>
      </p:sp>
      <p:sp>
        <p:nvSpPr>
          <p:cNvPr id="4" name="Text Placeholder 3"/>
          <p:cNvSpPr>
            <a:spLocks noGrp="1"/>
          </p:cNvSpPr>
          <p:nvPr>
            <p:ph type="body" sz="half" idx="2"/>
          </p:nvPr>
        </p:nvSpPr>
        <p:spPr>
          <a:xfrm>
            <a:off x="2389717" y="5367351"/>
            <a:ext cx="7315200" cy="804863"/>
          </a:xfrm>
        </p:spPr>
        <p:txBody>
          <a:bodyPr/>
          <a:lstStyle>
            <a:lvl1pPr marL="0" indent="0">
              <a:buNone/>
              <a:defRPr sz="1867"/>
            </a:lvl1pPr>
            <a:lvl2pPr marL="609427" indent="0">
              <a:buNone/>
              <a:defRPr sz="1600"/>
            </a:lvl2pPr>
            <a:lvl3pPr marL="1218870" indent="0">
              <a:buNone/>
              <a:defRPr sz="1333"/>
            </a:lvl3pPr>
            <a:lvl4pPr marL="1828301" indent="0">
              <a:buNone/>
              <a:defRPr sz="1200"/>
            </a:lvl4pPr>
            <a:lvl5pPr marL="2437738" indent="0">
              <a:buNone/>
              <a:defRPr sz="1200"/>
            </a:lvl5pPr>
            <a:lvl6pPr marL="3047164" indent="0">
              <a:buNone/>
              <a:defRPr sz="1200"/>
            </a:lvl6pPr>
            <a:lvl7pPr marL="3656591" indent="0">
              <a:buNone/>
              <a:defRPr sz="1200"/>
            </a:lvl7pPr>
            <a:lvl8pPr marL="4266027" indent="0">
              <a:buNone/>
              <a:defRPr sz="1200"/>
            </a:lvl8pPr>
            <a:lvl9pPr marL="4875459" indent="0">
              <a:buNone/>
              <a:defRPr sz="1200"/>
            </a:lvl9pPr>
          </a:lstStyle>
          <a:p>
            <a:pPr lvl="0"/>
            <a:r>
              <a:rPr lang="en-US"/>
              <a:t>Click to edit Master text styles</a:t>
            </a:r>
          </a:p>
        </p:txBody>
      </p:sp>
      <p:sp>
        <p:nvSpPr>
          <p:cNvPr id="5" name="Date Placeholder 4"/>
          <p:cNvSpPr>
            <a:spLocks noGrp="1"/>
          </p:cNvSpPr>
          <p:nvPr>
            <p:ph type="dt" sz="half" idx="10"/>
          </p:nvPr>
        </p:nvSpPr>
        <p:spPr>
          <a:xfrm>
            <a:off x="609600" y="6356352"/>
            <a:ext cx="2844800" cy="365125"/>
          </a:xfrm>
          <a:prstGeom prst="rect">
            <a:avLst/>
          </a:prstGeom>
        </p:spPr>
        <p:txBody>
          <a:bodyPr lIns="91420" tIns="45710" rIns="91420" bIns="45710"/>
          <a:lstStyle/>
          <a:p>
            <a:pPr defTabSz="609427"/>
            <a:fld id="{CB57645D-6EED-4946-9D1D-A6B494445F10}" type="datetimeFigureOut">
              <a:rPr lang="en-US" smtClean="0">
                <a:solidFill>
                  <a:prstClr val="black"/>
                </a:solidFill>
              </a:rPr>
              <a:pPr defTabSz="609427"/>
              <a:t>4/25/26</a:t>
            </a:fld>
            <a:endParaRPr lang="en-US">
              <a:solidFill>
                <a:prstClr val="black"/>
              </a:solidFill>
            </a:endParaRPr>
          </a:p>
        </p:txBody>
      </p:sp>
      <p:sp>
        <p:nvSpPr>
          <p:cNvPr id="6" name="Footer Placeholder 5"/>
          <p:cNvSpPr>
            <a:spLocks noGrp="1"/>
          </p:cNvSpPr>
          <p:nvPr>
            <p:ph type="ftr" sz="quarter" idx="11"/>
          </p:nvPr>
        </p:nvSpPr>
        <p:spPr>
          <a:xfrm>
            <a:off x="4165600" y="6356352"/>
            <a:ext cx="3860800" cy="365125"/>
          </a:xfrm>
          <a:prstGeom prst="rect">
            <a:avLst/>
          </a:prstGeom>
        </p:spPr>
        <p:txBody>
          <a:bodyPr lIns="91420" tIns="45710" rIns="91420" bIns="45710"/>
          <a:lstStyle/>
          <a:p>
            <a:pPr defTabSz="609427"/>
            <a:endParaRPr lang="en-US">
              <a:solidFill>
                <a:prstClr val="black"/>
              </a:solidFill>
            </a:endParaRPr>
          </a:p>
        </p:txBody>
      </p:sp>
      <p:sp>
        <p:nvSpPr>
          <p:cNvPr id="7" name="Slide Number Placeholder 6"/>
          <p:cNvSpPr>
            <a:spLocks noGrp="1"/>
          </p:cNvSpPr>
          <p:nvPr>
            <p:ph type="sldNum" sz="quarter" idx="12"/>
          </p:nvPr>
        </p:nvSpPr>
        <p:spPr>
          <a:xfrm>
            <a:off x="8737600" y="6356352"/>
            <a:ext cx="2844800" cy="365125"/>
          </a:xfrm>
          <a:prstGeom prst="rect">
            <a:avLst/>
          </a:prstGeom>
        </p:spPr>
        <p:txBody>
          <a:bodyPr lIns="91420" tIns="45710" rIns="91420" bIns="45710"/>
          <a:lstStyle/>
          <a:p>
            <a:pPr defTabSz="609427"/>
            <a:fld id="{B7D94440-29F7-804F-9CB1-7389833EDDC0}" type="slidenum">
              <a:rPr lang="en-US" smtClean="0">
                <a:solidFill>
                  <a:prstClr val="black"/>
                </a:solidFill>
              </a:rPr>
              <a:pPr defTabSz="609427"/>
              <a:t>‹#›</a:t>
            </a:fld>
            <a:endParaRPr lang="en-US">
              <a:solidFill>
                <a:prstClr val="black"/>
              </a:solidFill>
            </a:endParaRPr>
          </a:p>
        </p:txBody>
      </p:sp>
    </p:spTree>
    <p:extLst>
      <p:ext uri="{BB962C8B-B14F-4D97-AF65-F5344CB8AC3E}">
        <p14:creationId xmlns:p14="http://schemas.microsoft.com/office/powerpoint/2010/main" val="25627158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2"/>
            <a:ext cx="2844800" cy="365125"/>
          </a:xfrm>
          <a:prstGeom prst="rect">
            <a:avLst/>
          </a:prstGeom>
        </p:spPr>
        <p:txBody>
          <a:bodyPr lIns="91420" tIns="45710" rIns="91420" bIns="45710"/>
          <a:lstStyle/>
          <a:p>
            <a:pPr defTabSz="609427"/>
            <a:fld id="{CB57645D-6EED-4946-9D1D-A6B494445F10}" type="datetimeFigureOut">
              <a:rPr lang="en-US" smtClean="0">
                <a:solidFill>
                  <a:prstClr val="black"/>
                </a:solidFill>
              </a:rPr>
              <a:pPr defTabSz="609427"/>
              <a:t>4/25/26</a:t>
            </a:fld>
            <a:endParaRPr lang="en-US">
              <a:solidFill>
                <a:prstClr val="black"/>
              </a:solidFill>
            </a:endParaRPr>
          </a:p>
        </p:txBody>
      </p:sp>
      <p:sp>
        <p:nvSpPr>
          <p:cNvPr id="5" name="Footer Placeholder 4"/>
          <p:cNvSpPr>
            <a:spLocks noGrp="1"/>
          </p:cNvSpPr>
          <p:nvPr>
            <p:ph type="ftr" sz="quarter" idx="11"/>
          </p:nvPr>
        </p:nvSpPr>
        <p:spPr>
          <a:xfrm>
            <a:off x="4165600" y="6356352"/>
            <a:ext cx="3860800" cy="365125"/>
          </a:xfrm>
          <a:prstGeom prst="rect">
            <a:avLst/>
          </a:prstGeom>
        </p:spPr>
        <p:txBody>
          <a:bodyPr lIns="91420" tIns="45710" rIns="91420" bIns="45710"/>
          <a:lstStyle/>
          <a:p>
            <a:pPr defTabSz="609427"/>
            <a:endParaRPr lang="en-US">
              <a:solidFill>
                <a:prstClr val="black"/>
              </a:solidFill>
            </a:endParaRPr>
          </a:p>
        </p:txBody>
      </p:sp>
      <p:sp>
        <p:nvSpPr>
          <p:cNvPr id="6" name="Slide Number Placeholder 5"/>
          <p:cNvSpPr>
            <a:spLocks noGrp="1"/>
          </p:cNvSpPr>
          <p:nvPr>
            <p:ph type="sldNum" sz="quarter" idx="12"/>
          </p:nvPr>
        </p:nvSpPr>
        <p:spPr>
          <a:xfrm>
            <a:off x="8737600" y="6356352"/>
            <a:ext cx="2844800" cy="365125"/>
          </a:xfrm>
          <a:prstGeom prst="rect">
            <a:avLst/>
          </a:prstGeom>
        </p:spPr>
        <p:txBody>
          <a:bodyPr lIns="91420" tIns="45710" rIns="91420" bIns="45710"/>
          <a:lstStyle/>
          <a:p>
            <a:pPr defTabSz="609427"/>
            <a:fld id="{B7D94440-29F7-804F-9CB1-7389833EDDC0}" type="slidenum">
              <a:rPr lang="en-US" smtClean="0">
                <a:solidFill>
                  <a:prstClr val="black"/>
                </a:solidFill>
              </a:rPr>
              <a:pPr defTabSz="609427"/>
              <a:t>‹#›</a:t>
            </a:fld>
            <a:endParaRPr lang="en-US">
              <a:solidFill>
                <a:prstClr val="black"/>
              </a:solidFill>
            </a:endParaRPr>
          </a:p>
        </p:txBody>
      </p:sp>
    </p:spTree>
    <p:extLst>
      <p:ext uri="{BB962C8B-B14F-4D97-AF65-F5344CB8AC3E}">
        <p14:creationId xmlns:p14="http://schemas.microsoft.com/office/powerpoint/2010/main" val="3075132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06375"/>
            <a:ext cx="2743200" cy="43878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06375"/>
            <a:ext cx="8026400" cy="43878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2"/>
            <a:ext cx="2844800" cy="365125"/>
          </a:xfrm>
          <a:prstGeom prst="rect">
            <a:avLst/>
          </a:prstGeom>
        </p:spPr>
        <p:txBody>
          <a:bodyPr lIns="91420" tIns="45710" rIns="91420" bIns="45710"/>
          <a:lstStyle/>
          <a:p>
            <a:pPr defTabSz="609427"/>
            <a:fld id="{CB57645D-6EED-4946-9D1D-A6B494445F10}" type="datetimeFigureOut">
              <a:rPr lang="en-US" smtClean="0">
                <a:solidFill>
                  <a:prstClr val="black"/>
                </a:solidFill>
              </a:rPr>
              <a:pPr defTabSz="609427"/>
              <a:t>4/25/26</a:t>
            </a:fld>
            <a:endParaRPr lang="en-US">
              <a:solidFill>
                <a:prstClr val="black"/>
              </a:solidFill>
            </a:endParaRPr>
          </a:p>
        </p:txBody>
      </p:sp>
      <p:sp>
        <p:nvSpPr>
          <p:cNvPr id="5" name="Footer Placeholder 4"/>
          <p:cNvSpPr>
            <a:spLocks noGrp="1"/>
          </p:cNvSpPr>
          <p:nvPr>
            <p:ph type="ftr" sz="quarter" idx="11"/>
          </p:nvPr>
        </p:nvSpPr>
        <p:spPr>
          <a:xfrm>
            <a:off x="4165600" y="6356352"/>
            <a:ext cx="3860800" cy="365125"/>
          </a:xfrm>
          <a:prstGeom prst="rect">
            <a:avLst/>
          </a:prstGeom>
        </p:spPr>
        <p:txBody>
          <a:bodyPr lIns="91420" tIns="45710" rIns="91420" bIns="45710"/>
          <a:lstStyle/>
          <a:p>
            <a:pPr defTabSz="609427"/>
            <a:endParaRPr lang="en-US">
              <a:solidFill>
                <a:prstClr val="black"/>
              </a:solidFill>
            </a:endParaRPr>
          </a:p>
        </p:txBody>
      </p:sp>
      <p:sp>
        <p:nvSpPr>
          <p:cNvPr id="6" name="Slide Number Placeholder 5"/>
          <p:cNvSpPr>
            <a:spLocks noGrp="1"/>
          </p:cNvSpPr>
          <p:nvPr>
            <p:ph type="sldNum" sz="quarter" idx="12"/>
          </p:nvPr>
        </p:nvSpPr>
        <p:spPr>
          <a:xfrm>
            <a:off x="8737600" y="6356352"/>
            <a:ext cx="2844800" cy="365125"/>
          </a:xfrm>
          <a:prstGeom prst="rect">
            <a:avLst/>
          </a:prstGeom>
        </p:spPr>
        <p:txBody>
          <a:bodyPr lIns="91420" tIns="45710" rIns="91420" bIns="45710"/>
          <a:lstStyle/>
          <a:p>
            <a:pPr defTabSz="609427"/>
            <a:fld id="{B7D94440-29F7-804F-9CB1-7389833EDDC0}" type="slidenum">
              <a:rPr lang="en-US" smtClean="0">
                <a:solidFill>
                  <a:prstClr val="black"/>
                </a:solidFill>
              </a:rPr>
              <a:pPr defTabSz="609427"/>
              <a:t>‹#›</a:t>
            </a:fld>
            <a:endParaRPr lang="en-US">
              <a:solidFill>
                <a:prstClr val="black"/>
              </a:solidFill>
            </a:endParaRPr>
          </a:p>
        </p:txBody>
      </p:sp>
    </p:spTree>
    <p:extLst>
      <p:ext uri="{BB962C8B-B14F-4D97-AF65-F5344CB8AC3E}">
        <p14:creationId xmlns:p14="http://schemas.microsoft.com/office/powerpoint/2010/main" val="31142072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userDrawn="1">
  <p:cSld name="1 column with bod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624432" y="6480546"/>
            <a:ext cx="461433" cy="366183"/>
          </a:xfrm>
          <a:prstGeom prst="rect">
            <a:avLst/>
          </a:prstGeom>
        </p:spPr>
        <p:txBody>
          <a:bodyPr lIns="91420" tIns="45710" rIns="91420" bIns="45710"/>
          <a:lstStyle/>
          <a:p>
            <a:pPr defTabSz="609427"/>
            <a:fld id="{F35DCD40-E420-AB47-874A-E05FF423F474}" type="slidenum">
              <a:rPr lang="en-US" smtClean="0">
                <a:solidFill>
                  <a:prstClr val="black"/>
                </a:solidFill>
              </a:rPr>
              <a:pPr defTabSz="609427"/>
              <a:t>‹#›</a:t>
            </a:fld>
            <a:endParaRPr lang="en-US" dirty="0">
              <a:solidFill>
                <a:prstClr val="black"/>
              </a:solidFill>
            </a:endParaRPr>
          </a:p>
        </p:txBody>
      </p:sp>
      <p:sp>
        <p:nvSpPr>
          <p:cNvPr id="5" name="Title 9"/>
          <p:cNvSpPr>
            <a:spLocks noGrp="1"/>
          </p:cNvSpPr>
          <p:nvPr>
            <p:ph type="title"/>
          </p:nvPr>
        </p:nvSpPr>
        <p:spPr>
          <a:xfrm>
            <a:off x="609600" y="248354"/>
            <a:ext cx="10972800" cy="571500"/>
          </a:xfrm>
          <a:prstGeom prst="rect">
            <a:avLst/>
          </a:prstGeom>
        </p:spPr>
        <p:txBody>
          <a:bodyPr vert="horz" lIns="0" tIns="0" rIns="0" bIns="0" anchor="b" anchorCtr="0"/>
          <a:lstStyle>
            <a:lvl1pPr algn="l">
              <a:defRPr sz="3200">
                <a:latin typeface="Helvetica Neue Thin"/>
              </a:defRPr>
            </a:lvl1pPr>
          </a:lstStyle>
          <a:p>
            <a:r>
              <a:rPr lang="en-US" dirty="0"/>
              <a:t>Click to edit</a:t>
            </a:r>
          </a:p>
        </p:txBody>
      </p:sp>
      <p:sp>
        <p:nvSpPr>
          <p:cNvPr id="8" name="Text Placeholder 8"/>
          <p:cNvSpPr>
            <a:spLocks noGrp="1"/>
          </p:cNvSpPr>
          <p:nvPr>
            <p:ph type="body" sz="quarter" idx="11"/>
          </p:nvPr>
        </p:nvSpPr>
        <p:spPr>
          <a:xfrm>
            <a:off x="609600" y="1083735"/>
            <a:ext cx="10915651" cy="5198532"/>
          </a:xfrm>
          <a:prstGeom prst="rect">
            <a:avLst/>
          </a:prstGeom>
        </p:spPr>
        <p:txBody>
          <a:bodyPr vert="horz" lIns="0" tIns="0" rIns="0" bIns="0"/>
          <a:lstStyle>
            <a:lvl1pPr marL="0" indent="0">
              <a:buFontTx/>
              <a:buNone/>
              <a:defRPr sz="2400" baseline="0">
                <a:latin typeface="Helvetica Neue Thin"/>
              </a:defRPr>
            </a:lvl1pPr>
            <a:lvl2pPr marL="609427" indent="0">
              <a:buFontTx/>
              <a:buNone/>
              <a:defRPr sz="2400" baseline="0">
                <a:latin typeface="Helvetica Light"/>
              </a:defRPr>
            </a:lvl2pPr>
            <a:lvl3pPr marL="1218870" indent="0">
              <a:buFontTx/>
              <a:buNone/>
              <a:defRPr sz="2400" baseline="0">
                <a:latin typeface="Helvetica Light"/>
              </a:defRPr>
            </a:lvl3pPr>
            <a:lvl4pPr marL="1828301" indent="0">
              <a:buFontTx/>
              <a:buNone/>
              <a:defRPr sz="2400" baseline="0">
                <a:latin typeface="Helvetica Light"/>
              </a:defRPr>
            </a:lvl4pPr>
            <a:lvl5pPr marL="2437738" indent="0">
              <a:buFontTx/>
              <a:buNone/>
              <a:defRPr sz="2400" baseline="0">
                <a:latin typeface="Helvetica Light"/>
              </a:defRPr>
            </a:lvl5pPr>
          </a:lstStyle>
          <a:p>
            <a:pPr lvl="0"/>
            <a:r>
              <a:rPr lang="en-US" dirty="0"/>
              <a:t>Click to edit</a:t>
            </a:r>
          </a:p>
        </p:txBody>
      </p:sp>
      <p:sp>
        <p:nvSpPr>
          <p:cNvPr id="7" name="Text Placeholder 5"/>
          <p:cNvSpPr>
            <a:spLocks noGrp="1"/>
          </p:cNvSpPr>
          <p:nvPr>
            <p:ph type="body" sz="quarter" idx="12" hasCustomPrompt="1"/>
          </p:nvPr>
        </p:nvSpPr>
        <p:spPr>
          <a:xfrm>
            <a:off x="1085851" y="6434679"/>
            <a:ext cx="8396816" cy="336551"/>
          </a:xfrm>
          <a:prstGeom prst="rect">
            <a:avLst/>
          </a:prstGeom>
        </p:spPr>
        <p:txBody>
          <a:bodyPr vert="horz" lIns="0" tIns="0" rIns="0" bIns="0" anchor="b" anchorCtr="0"/>
          <a:lstStyle>
            <a:lvl1pPr marL="0" indent="0">
              <a:buFontTx/>
              <a:buNone/>
              <a:defRPr sz="933" b="0" i="0">
                <a:latin typeface="Helvetica Neue Light"/>
                <a:cs typeface="Helvetica Neue Light"/>
              </a:defRPr>
            </a:lvl1pPr>
            <a:lvl2pPr>
              <a:defRPr sz="933" b="0" i="0">
                <a:latin typeface="Helvetica Neue Light"/>
                <a:cs typeface="Helvetica Neue Light"/>
              </a:defRPr>
            </a:lvl2pPr>
            <a:lvl3pPr>
              <a:defRPr sz="933" b="0" i="0">
                <a:latin typeface="Helvetica Neue Light"/>
                <a:cs typeface="Helvetica Neue Light"/>
              </a:defRPr>
            </a:lvl3pPr>
            <a:lvl4pPr>
              <a:defRPr sz="933" b="0" i="0">
                <a:latin typeface="Helvetica Neue Light"/>
                <a:cs typeface="Helvetica Neue Light"/>
              </a:defRPr>
            </a:lvl4pPr>
            <a:lvl5pPr>
              <a:defRPr sz="933" b="0" i="0">
                <a:latin typeface="Helvetica Neue Light"/>
                <a:cs typeface="Helvetica Neue Light"/>
              </a:defRPr>
            </a:lvl5pPr>
          </a:lstStyle>
          <a:p>
            <a:pPr lvl="0"/>
            <a:r>
              <a:rPr lang="en-US" dirty="0"/>
              <a:t>Click to edit text</a:t>
            </a:r>
          </a:p>
        </p:txBody>
      </p:sp>
    </p:spTree>
    <p:extLst>
      <p:ext uri="{BB962C8B-B14F-4D97-AF65-F5344CB8AC3E}">
        <p14:creationId xmlns:p14="http://schemas.microsoft.com/office/powerpoint/2010/main" val="8662427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Cover Slide Light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2466" y="1388"/>
            <a:ext cx="12189532" cy="6856611"/>
          </a:xfrm>
          <a:prstGeom prst="rect">
            <a:avLst/>
          </a:prstGeom>
        </p:spPr>
      </p:pic>
      <p:pic>
        <p:nvPicPr>
          <p:cNvPr id="19" name="Picture 18" descr="A blue and black sign&#10;&#10;Description automatically generated">
            <a:extLst>
              <a:ext uri="{FF2B5EF4-FFF2-40B4-BE49-F238E27FC236}">
                <a16:creationId xmlns:a16="http://schemas.microsoft.com/office/drawing/2014/main" id="{957F5B37-BBC7-9336-E116-50038DAD9E4C}"/>
              </a:ext>
            </a:extLst>
          </p:cNvPr>
          <p:cNvPicPr>
            <a:picLocks noChangeAspect="1"/>
          </p:cNvPicPr>
          <p:nvPr userDrawn="1"/>
        </p:nvPicPr>
        <p:blipFill>
          <a:blip r:embed="rId3"/>
          <a:stretch>
            <a:fillRect/>
          </a:stretch>
        </p:blipFill>
        <p:spPr>
          <a:xfrm>
            <a:off x="421340" y="5469697"/>
            <a:ext cx="2968631" cy="503018"/>
          </a:xfrm>
          <a:prstGeom prst="rect">
            <a:avLst/>
          </a:prstGeom>
        </p:spPr>
      </p:pic>
      <p:sp>
        <p:nvSpPr>
          <p:cNvPr id="4" name="Text Placeholder 3">
            <a:extLst>
              <a:ext uri="{FF2B5EF4-FFF2-40B4-BE49-F238E27FC236}">
                <a16:creationId xmlns:a16="http://schemas.microsoft.com/office/drawing/2014/main" id="{CAC090BF-F266-6A44-0D17-A2F44A134AFF}"/>
              </a:ext>
            </a:extLst>
          </p:cNvPr>
          <p:cNvSpPr>
            <a:spLocks noGrp="1"/>
          </p:cNvSpPr>
          <p:nvPr>
            <p:ph type="body" sz="quarter" idx="10" hasCustomPrompt="1"/>
          </p:nvPr>
        </p:nvSpPr>
        <p:spPr>
          <a:xfrm>
            <a:off x="421341" y="2354199"/>
            <a:ext cx="7970306" cy="1370636"/>
          </a:xfrm>
        </p:spPr>
        <p:txBody>
          <a:bodyPr anchor="b"/>
          <a:lstStyle>
            <a:lvl1pPr marL="0" indent="0">
              <a:buNone/>
              <a:defRPr sz="4400"/>
            </a:lvl1pPr>
          </a:lstStyle>
          <a:p>
            <a:pPr lvl="0"/>
            <a:r>
              <a:rPr lang="en-US" dirty="0"/>
              <a:t>This is Your Presentation Cover Slide Headline – Light (SCRI)</a:t>
            </a:r>
          </a:p>
        </p:txBody>
      </p:sp>
      <p:sp>
        <p:nvSpPr>
          <p:cNvPr id="5" name="Text Placeholder 3">
            <a:extLst>
              <a:ext uri="{FF2B5EF4-FFF2-40B4-BE49-F238E27FC236}">
                <a16:creationId xmlns:a16="http://schemas.microsoft.com/office/drawing/2014/main" id="{B8E19A6A-A3CF-6BB4-F7AE-131D8A939291}"/>
              </a:ext>
            </a:extLst>
          </p:cNvPr>
          <p:cNvSpPr>
            <a:spLocks noGrp="1"/>
          </p:cNvSpPr>
          <p:nvPr>
            <p:ph type="body" sz="quarter" idx="11" hasCustomPrompt="1"/>
          </p:nvPr>
        </p:nvSpPr>
        <p:spPr>
          <a:xfrm>
            <a:off x="421340" y="3846823"/>
            <a:ext cx="7970307" cy="442789"/>
          </a:xfrm>
        </p:spPr>
        <p:txBody>
          <a:bodyPr/>
          <a:lstStyle>
            <a:lvl1pPr marL="0" indent="0">
              <a:buNone/>
              <a:defRPr sz="2400" b="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This is Your Sub-Headline</a:t>
            </a:r>
          </a:p>
        </p:txBody>
      </p:sp>
      <p:sp>
        <p:nvSpPr>
          <p:cNvPr id="3" name="Text Placeholder 3">
            <a:extLst>
              <a:ext uri="{FF2B5EF4-FFF2-40B4-BE49-F238E27FC236}">
                <a16:creationId xmlns:a16="http://schemas.microsoft.com/office/drawing/2014/main" id="{C3F912E7-0773-79BA-D9B6-F800CF098C0D}"/>
              </a:ext>
            </a:extLst>
          </p:cNvPr>
          <p:cNvSpPr>
            <a:spLocks noGrp="1"/>
          </p:cNvSpPr>
          <p:nvPr>
            <p:ph type="body" sz="quarter" idx="12" hasCustomPrompt="1"/>
          </p:nvPr>
        </p:nvSpPr>
        <p:spPr>
          <a:xfrm>
            <a:off x="421341" y="4501197"/>
            <a:ext cx="1741996" cy="338554"/>
          </a:xfrm>
        </p:spPr>
        <p:txBody>
          <a:bodyPr/>
          <a:lstStyle>
            <a:lvl1pPr marL="0" indent="0">
              <a:buNone/>
              <a:defRPr sz="1400" b="0">
                <a:solidFill>
                  <a:schemeClr val="accent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Month 202X</a:t>
            </a:r>
          </a:p>
        </p:txBody>
      </p:sp>
    </p:spTree>
    <p:extLst>
      <p:ext uri="{BB962C8B-B14F-4D97-AF65-F5344CB8AC3E}">
        <p14:creationId xmlns:p14="http://schemas.microsoft.com/office/powerpoint/2010/main" val="36273455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916FF65-E16B-BA4F-9591-6B4416106527}" type="datetimeFigureOut">
              <a:rPr lang="en-US" smtClean="0"/>
              <a:t>4/25/26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1555433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Divider Slide Light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0" y="1387"/>
            <a:ext cx="12192000" cy="6858000"/>
          </a:xfrm>
          <a:prstGeom prst="rect">
            <a:avLst/>
          </a:prstGeom>
        </p:spPr>
      </p:pic>
      <p:pic>
        <p:nvPicPr>
          <p:cNvPr id="2" name="Picture 1" descr="A blue and black sign&#10;&#10;Description automatically generated">
            <a:extLst>
              <a:ext uri="{FF2B5EF4-FFF2-40B4-BE49-F238E27FC236}">
                <a16:creationId xmlns:a16="http://schemas.microsoft.com/office/drawing/2014/main" id="{216AF799-7AE5-E04A-D3CE-5B5E0862CDA8}"/>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3" name="Text Placeholder 3">
            <a:extLst>
              <a:ext uri="{FF2B5EF4-FFF2-40B4-BE49-F238E27FC236}">
                <a16:creationId xmlns:a16="http://schemas.microsoft.com/office/drawing/2014/main" id="{90B90765-49D4-B798-EB23-03CC1F4C679D}"/>
              </a:ext>
            </a:extLst>
          </p:cNvPr>
          <p:cNvSpPr>
            <a:spLocks noGrp="1"/>
          </p:cNvSpPr>
          <p:nvPr>
            <p:ph type="body" sz="quarter" idx="10" hasCustomPrompt="1"/>
          </p:nvPr>
        </p:nvSpPr>
        <p:spPr>
          <a:xfrm>
            <a:off x="421340" y="2673233"/>
            <a:ext cx="6250923" cy="1128075"/>
          </a:xfrm>
        </p:spPr>
        <p:txBody>
          <a:bodyPr/>
          <a:lstStyle>
            <a:lvl1pPr marL="0" indent="0">
              <a:buNone/>
              <a:defRPr sz="3400">
                <a:solidFill>
                  <a:schemeClr val="tx1"/>
                </a:solidFill>
              </a:defRPr>
            </a:lvl1pPr>
          </a:lstStyle>
          <a:p>
            <a:pPr lvl="0"/>
            <a:r>
              <a:rPr lang="en-US" dirty="0"/>
              <a:t>This is Your Section Break Slide – Light (SCRI)</a:t>
            </a:r>
          </a:p>
        </p:txBody>
      </p:sp>
      <p:sp>
        <p:nvSpPr>
          <p:cNvPr id="5" name="TextBox 4">
            <a:extLst>
              <a:ext uri="{FF2B5EF4-FFF2-40B4-BE49-F238E27FC236}">
                <a16:creationId xmlns:a16="http://schemas.microsoft.com/office/drawing/2014/main" id="{79908C90-3955-5EF5-50C5-ADA0763B50DE}"/>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4" name="TextBox 3">
            <a:extLst>
              <a:ext uri="{FF2B5EF4-FFF2-40B4-BE49-F238E27FC236}">
                <a16:creationId xmlns:a16="http://schemas.microsoft.com/office/drawing/2014/main" id="{78CE8E07-CAFE-F7DE-3EE1-55B612B46CB3}"/>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dirty="0"/>
          </a:p>
        </p:txBody>
      </p:sp>
    </p:spTree>
    <p:extLst>
      <p:ext uri="{BB962C8B-B14F-4D97-AF65-F5344CB8AC3E}">
        <p14:creationId xmlns:p14="http://schemas.microsoft.com/office/powerpoint/2010/main" val="11329998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Cover Slide Light SMO">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2467" y="1388"/>
            <a:ext cx="12189530" cy="6856611"/>
          </a:xfrm>
          <a:prstGeom prst="rect">
            <a:avLst/>
          </a:prstGeom>
        </p:spPr>
      </p:pic>
      <p:pic>
        <p:nvPicPr>
          <p:cNvPr id="19" name="Picture 18" descr="A blue and black sign&#10;&#10;Description automatically generated">
            <a:extLst>
              <a:ext uri="{FF2B5EF4-FFF2-40B4-BE49-F238E27FC236}">
                <a16:creationId xmlns:a16="http://schemas.microsoft.com/office/drawing/2014/main" id="{957F5B37-BBC7-9336-E116-50038DAD9E4C}"/>
              </a:ext>
            </a:extLst>
          </p:cNvPr>
          <p:cNvPicPr>
            <a:picLocks noChangeAspect="1"/>
          </p:cNvPicPr>
          <p:nvPr userDrawn="1"/>
        </p:nvPicPr>
        <p:blipFill>
          <a:blip r:embed="rId3"/>
          <a:stretch>
            <a:fillRect/>
          </a:stretch>
        </p:blipFill>
        <p:spPr>
          <a:xfrm>
            <a:off x="421340" y="5469697"/>
            <a:ext cx="2968631" cy="503018"/>
          </a:xfrm>
          <a:prstGeom prst="rect">
            <a:avLst/>
          </a:prstGeom>
        </p:spPr>
      </p:pic>
      <p:sp>
        <p:nvSpPr>
          <p:cNvPr id="4" name="Text Placeholder 3">
            <a:extLst>
              <a:ext uri="{FF2B5EF4-FFF2-40B4-BE49-F238E27FC236}">
                <a16:creationId xmlns:a16="http://schemas.microsoft.com/office/drawing/2014/main" id="{CAC090BF-F266-6A44-0D17-A2F44A134AFF}"/>
              </a:ext>
            </a:extLst>
          </p:cNvPr>
          <p:cNvSpPr>
            <a:spLocks noGrp="1"/>
          </p:cNvSpPr>
          <p:nvPr>
            <p:ph type="body" sz="quarter" idx="10" hasCustomPrompt="1"/>
          </p:nvPr>
        </p:nvSpPr>
        <p:spPr>
          <a:xfrm>
            <a:off x="421341" y="2354199"/>
            <a:ext cx="7970306" cy="1370636"/>
          </a:xfrm>
        </p:spPr>
        <p:txBody>
          <a:bodyPr anchor="b"/>
          <a:lstStyle>
            <a:lvl1pPr marL="0" indent="0">
              <a:buNone/>
              <a:defRPr sz="4400">
                <a:solidFill>
                  <a:schemeClr val="accent5"/>
                </a:solidFill>
              </a:defRPr>
            </a:lvl1pPr>
          </a:lstStyle>
          <a:p>
            <a:pPr lvl="0"/>
            <a:r>
              <a:rPr lang="en-US" dirty="0"/>
              <a:t>This is Your Presentation Cover Slide Headline – Light (SMO)</a:t>
            </a:r>
          </a:p>
        </p:txBody>
      </p:sp>
      <p:sp>
        <p:nvSpPr>
          <p:cNvPr id="5" name="Text Placeholder 3">
            <a:extLst>
              <a:ext uri="{FF2B5EF4-FFF2-40B4-BE49-F238E27FC236}">
                <a16:creationId xmlns:a16="http://schemas.microsoft.com/office/drawing/2014/main" id="{B8E19A6A-A3CF-6BB4-F7AE-131D8A939291}"/>
              </a:ext>
            </a:extLst>
          </p:cNvPr>
          <p:cNvSpPr>
            <a:spLocks noGrp="1"/>
          </p:cNvSpPr>
          <p:nvPr>
            <p:ph type="body" sz="quarter" idx="11" hasCustomPrompt="1"/>
          </p:nvPr>
        </p:nvSpPr>
        <p:spPr>
          <a:xfrm>
            <a:off x="421340" y="3846823"/>
            <a:ext cx="7970307" cy="442789"/>
          </a:xfrm>
        </p:spPr>
        <p:txBody>
          <a:bodyPr/>
          <a:lstStyle>
            <a:lvl1pPr marL="0" indent="0">
              <a:buNone/>
              <a:defRPr sz="2400" b="0">
                <a:solidFill>
                  <a:schemeClr val="accent5"/>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This is Your Sub-Headline</a:t>
            </a:r>
          </a:p>
        </p:txBody>
      </p:sp>
      <p:sp>
        <p:nvSpPr>
          <p:cNvPr id="2" name="Text Placeholder 3">
            <a:extLst>
              <a:ext uri="{FF2B5EF4-FFF2-40B4-BE49-F238E27FC236}">
                <a16:creationId xmlns:a16="http://schemas.microsoft.com/office/drawing/2014/main" id="{EEF85F0D-B1C6-5488-260D-01BD8DF5D765}"/>
              </a:ext>
            </a:extLst>
          </p:cNvPr>
          <p:cNvSpPr>
            <a:spLocks noGrp="1"/>
          </p:cNvSpPr>
          <p:nvPr>
            <p:ph type="body" sz="quarter" idx="13" hasCustomPrompt="1"/>
          </p:nvPr>
        </p:nvSpPr>
        <p:spPr>
          <a:xfrm>
            <a:off x="421341" y="4501197"/>
            <a:ext cx="1741996" cy="338554"/>
          </a:xfrm>
        </p:spPr>
        <p:txBody>
          <a:bodyPr/>
          <a:lstStyle>
            <a:lvl1pPr marL="0" indent="0">
              <a:buNone/>
              <a:defRPr sz="1400" b="0">
                <a:solidFill>
                  <a:schemeClr val="accent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Month 202X</a:t>
            </a:r>
          </a:p>
        </p:txBody>
      </p:sp>
    </p:spTree>
    <p:extLst>
      <p:ext uri="{BB962C8B-B14F-4D97-AF65-F5344CB8AC3E}">
        <p14:creationId xmlns:p14="http://schemas.microsoft.com/office/powerpoint/2010/main" val="23213808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Divider Slide Light SMO">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0" y="1387"/>
            <a:ext cx="12192000" cy="6858000"/>
          </a:xfrm>
          <a:prstGeom prst="rect">
            <a:avLst/>
          </a:prstGeom>
        </p:spPr>
      </p:pic>
      <p:pic>
        <p:nvPicPr>
          <p:cNvPr id="2" name="Picture 1" descr="A blue and black sign&#10;&#10;Description automatically generated">
            <a:extLst>
              <a:ext uri="{FF2B5EF4-FFF2-40B4-BE49-F238E27FC236}">
                <a16:creationId xmlns:a16="http://schemas.microsoft.com/office/drawing/2014/main" id="{216AF799-7AE5-E04A-D3CE-5B5E0862CDA8}"/>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3" name="Text Placeholder 3">
            <a:extLst>
              <a:ext uri="{FF2B5EF4-FFF2-40B4-BE49-F238E27FC236}">
                <a16:creationId xmlns:a16="http://schemas.microsoft.com/office/drawing/2014/main" id="{90B90765-49D4-B798-EB23-03CC1F4C679D}"/>
              </a:ext>
            </a:extLst>
          </p:cNvPr>
          <p:cNvSpPr>
            <a:spLocks noGrp="1"/>
          </p:cNvSpPr>
          <p:nvPr>
            <p:ph type="body" sz="quarter" idx="10" hasCustomPrompt="1"/>
          </p:nvPr>
        </p:nvSpPr>
        <p:spPr>
          <a:xfrm>
            <a:off x="421340" y="2673233"/>
            <a:ext cx="6250923" cy="1128075"/>
          </a:xfrm>
        </p:spPr>
        <p:txBody>
          <a:bodyPr/>
          <a:lstStyle>
            <a:lvl1pPr marL="0" indent="0">
              <a:buNone/>
              <a:defRPr sz="3400">
                <a:solidFill>
                  <a:schemeClr val="tx1"/>
                </a:solidFill>
              </a:defRPr>
            </a:lvl1pPr>
          </a:lstStyle>
          <a:p>
            <a:pPr lvl="0"/>
            <a:r>
              <a:rPr lang="en-US" dirty="0"/>
              <a:t>This is Your Section Break Slide – Light (SMO)</a:t>
            </a:r>
          </a:p>
        </p:txBody>
      </p:sp>
      <p:sp>
        <p:nvSpPr>
          <p:cNvPr id="5" name="TextBox 4">
            <a:extLst>
              <a:ext uri="{FF2B5EF4-FFF2-40B4-BE49-F238E27FC236}">
                <a16:creationId xmlns:a16="http://schemas.microsoft.com/office/drawing/2014/main" id="{79908C90-3955-5EF5-50C5-ADA0763B50DE}"/>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4" name="TextBox 3">
            <a:extLst>
              <a:ext uri="{FF2B5EF4-FFF2-40B4-BE49-F238E27FC236}">
                <a16:creationId xmlns:a16="http://schemas.microsoft.com/office/drawing/2014/main" id="{B6D0E21D-833D-44F3-39BC-BBE14EF7D10F}"/>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dirty="0"/>
          </a:p>
        </p:txBody>
      </p:sp>
    </p:spTree>
    <p:extLst>
      <p:ext uri="{BB962C8B-B14F-4D97-AF65-F5344CB8AC3E}">
        <p14:creationId xmlns:p14="http://schemas.microsoft.com/office/powerpoint/2010/main" val="30648062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Title and Text White">
    <p:spTree>
      <p:nvGrpSpPr>
        <p:cNvPr id="1" name=""/>
        <p:cNvGrpSpPr/>
        <p:nvPr/>
      </p:nvGrpSpPr>
      <p:grpSpPr>
        <a:xfrm>
          <a:off x="0" y="0"/>
          <a:ext cx="0" cy="0"/>
          <a:chOff x="0" y="0"/>
          <a:chExt cx="0" cy="0"/>
        </a:xfrm>
      </p:grpSpPr>
      <p:sp>
        <p:nvSpPr>
          <p:cNvPr id="8" name="Title Placeholder 15">
            <a:extLst>
              <a:ext uri="{FF2B5EF4-FFF2-40B4-BE49-F238E27FC236}">
                <a16:creationId xmlns:a16="http://schemas.microsoft.com/office/drawing/2014/main" id="{9F7DCE49-9C18-575F-EE06-2A0BB5527DC2}"/>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lvl1pPr>
              <a:defRPr sz="3600"/>
            </a:lvl1pPr>
          </a:lstStyle>
          <a:p>
            <a:r>
              <a:rPr lang="en-US" dirty="0"/>
              <a:t>Title Placement</a:t>
            </a:r>
          </a:p>
        </p:txBody>
      </p:sp>
      <p:sp>
        <p:nvSpPr>
          <p:cNvPr id="12" name="Text Placeholder 17">
            <a:extLst>
              <a:ext uri="{FF2B5EF4-FFF2-40B4-BE49-F238E27FC236}">
                <a16:creationId xmlns:a16="http://schemas.microsoft.com/office/drawing/2014/main" id="{D98DF1C9-1835-F786-0800-24087C95E10B}"/>
              </a:ext>
            </a:extLst>
          </p:cNvPr>
          <p:cNvSpPr>
            <a:spLocks noGrp="1"/>
          </p:cNvSpPr>
          <p:nvPr>
            <p:ph idx="1"/>
          </p:nvPr>
        </p:nvSpPr>
        <p:spPr>
          <a:xfrm>
            <a:off x="430212" y="1317624"/>
            <a:ext cx="11363325"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234078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Mission Statemen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E141562-E9F8-B54B-61CE-7CDCF49E19BA}"/>
              </a:ext>
            </a:extLst>
          </p:cNvPr>
          <p:cNvSpPr/>
          <p:nvPr userDrawn="1"/>
        </p:nvSpPr>
        <p:spPr>
          <a:xfrm>
            <a:off x="7227518" y="5968652"/>
            <a:ext cx="4634630" cy="8893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4" name="Picture 3">
            <a:extLst>
              <a:ext uri="{FF2B5EF4-FFF2-40B4-BE49-F238E27FC236}">
                <a16:creationId xmlns:a16="http://schemas.microsoft.com/office/drawing/2014/main" id="{3D370614-7FC8-F209-54D6-E794289B81BB}"/>
              </a:ext>
            </a:extLst>
          </p:cNvPr>
          <p:cNvPicPr>
            <a:picLocks noChangeAspect="1"/>
          </p:cNvPicPr>
          <p:nvPr userDrawn="1"/>
        </p:nvPicPr>
        <p:blipFill>
          <a:blip r:embed="rId2"/>
          <a:srcRect/>
          <a:stretch/>
        </p:blipFill>
        <p:spPr>
          <a:xfrm>
            <a:off x="2467" y="1388"/>
            <a:ext cx="12189530" cy="6856611"/>
          </a:xfrm>
          <a:prstGeom prst="rect">
            <a:avLst/>
          </a:prstGeom>
        </p:spPr>
      </p:pic>
      <p:sp>
        <p:nvSpPr>
          <p:cNvPr id="8" name="Title Placeholder 15">
            <a:extLst>
              <a:ext uri="{FF2B5EF4-FFF2-40B4-BE49-F238E27FC236}">
                <a16:creationId xmlns:a16="http://schemas.microsoft.com/office/drawing/2014/main" id="{9F7DCE49-9C18-575F-EE06-2A0BB5527DC2}"/>
              </a:ext>
            </a:extLst>
          </p:cNvPr>
          <p:cNvSpPr>
            <a:spLocks noGrp="1"/>
          </p:cNvSpPr>
          <p:nvPr>
            <p:ph type="title" hasCustomPrompt="1"/>
          </p:nvPr>
        </p:nvSpPr>
        <p:spPr>
          <a:xfrm>
            <a:off x="1193808" y="1778246"/>
            <a:ext cx="9799898" cy="704257"/>
          </a:xfrm>
          <a:prstGeom prst="rect">
            <a:avLst/>
          </a:prstGeom>
        </p:spPr>
        <p:txBody>
          <a:bodyPr vert="horz" lIns="91440" tIns="45720" rIns="91440" bIns="45720" rtlCol="0" anchor="t" anchorCtr="0">
            <a:noAutofit/>
          </a:bodyPr>
          <a:lstStyle>
            <a:lvl1pPr algn="l">
              <a:defRPr/>
            </a:lvl1pPr>
          </a:lstStyle>
          <a:p>
            <a:r>
              <a:rPr lang="en-US" dirty="0"/>
              <a:t>Our Mission</a:t>
            </a:r>
          </a:p>
        </p:txBody>
      </p:sp>
      <p:pic>
        <p:nvPicPr>
          <p:cNvPr id="3" name="Picture 2" descr="A blue and black sign&#10;&#10;Description automatically generated">
            <a:extLst>
              <a:ext uri="{FF2B5EF4-FFF2-40B4-BE49-F238E27FC236}">
                <a16:creationId xmlns:a16="http://schemas.microsoft.com/office/drawing/2014/main" id="{48DD9BD3-2618-F7D6-687A-07AB3BE9B5BC}"/>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5" name="TextBox 4">
            <a:extLst>
              <a:ext uri="{FF2B5EF4-FFF2-40B4-BE49-F238E27FC236}">
                <a16:creationId xmlns:a16="http://schemas.microsoft.com/office/drawing/2014/main" id="{A5ED8BF2-55FB-6901-F9A1-1636BC0BF94C}"/>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7" name="Text Placeholder 6">
            <a:extLst>
              <a:ext uri="{FF2B5EF4-FFF2-40B4-BE49-F238E27FC236}">
                <a16:creationId xmlns:a16="http://schemas.microsoft.com/office/drawing/2014/main" id="{1E778582-B6FD-68C9-472C-9FCEBE0F8973}"/>
              </a:ext>
            </a:extLst>
          </p:cNvPr>
          <p:cNvSpPr>
            <a:spLocks noGrp="1"/>
          </p:cNvSpPr>
          <p:nvPr>
            <p:ph type="body" sz="quarter" idx="11" hasCustomPrompt="1"/>
          </p:nvPr>
        </p:nvSpPr>
        <p:spPr>
          <a:xfrm>
            <a:off x="1193808" y="2649849"/>
            <a:ext cx="9364663" cy="1725649"/>
          </a:xfrm>
        </p:spPr>
        <p:txBody>
          <a:bodyPr/>
          <a:lstStyle>
            <a:lvl1pPr>
              <a:defRPr b="0"/>
            </a:lvl1pPr>
          </a:lstStyle>
          <a:p>
            <a:pPr lvl="0"/>
            <a:r>
              <a:rPr lang="en-US" dirty="0"/>
              <a:t>People who face cancer are at the heart of every decision we make. SCRI is transforming cancer care around the world by collaborating with scientific partners, physicians, and patients to advance cutting-edge research.</a:t>
            </a:r>
          </a:p>
        </p:txBody>
      </p:sp>
      <p:sp>
        <p:nvSpPr>
          <p:cNvPr id="2" name="TextBox 1">
            <a:extLst>
              <a:ext uri="{FF2B5EF4-FFF2-40B4-BE49-F238E27FC236}">
                <a16:creationId xmlns:a16="http://schemas.microsoft.com/office/drawing/2014/main" id="{67C7FC81-D76A-34F7-3791-98DE0E05B310}"/>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42440838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E141562-E9F8-B54B-61CE-7CDCF49E19BA}"/>
              </a:ext>
            </a:extLst>
          </p:cNvPr>
          <p:cNvSpPr/>
          <p:nvPr userDrawn="1"/>
        </p:nvSpPr>
        <p:spPr>
          <a:xfrm>
            <a:off x="7227518" y="5968652"/>
            <a:ext cx="4634630" cy="8893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4" name="Picture 3">
            <a:extLst>
              <a:ext uri="{FF2B5EF4-FFF2-40B4-BE49-F238E27FC236}">
                <a16:creationId xmlns:a16="http://schemas.microsoft.com/office/drawing/2014/main" id="{3D370614-7FC8-F209-54D6-E794289B81BB}"/>
              </a:ext>
            </a:extLst>
          </p:cNvPr>
          <p:cNvPicPr>
            <a:picLocks noChangeAspect="1"/>
          </p:cNvPicPr>
          <p:nvPr userDrawn="1"/>
        </p:nvPicPr>
        <p:blipFill>
          <a:blip r:embed="rId2"/>
          <a:srcRect/>
          <a:stretch/>
        </p:blipFill>
        <p:spPr>
          <a:xfrm>
            <a:off x="2467" y="1388"/>
            <a:ext cx="12189530" cy="6856610"/>
          </a:xfrm>
          <a:prstGeom prst="rect">
            <a:avLst/>
          </a:prstGeom>
        </p:spPr>
      </p:pic>
      <p:pic>
        <p:nvPicPr>
          <p:cNvPr id="3" name="Picture 2" descr="A blue and black sign&#10;&#10;Description automatically generated">
            <a:extLst>
              <a:ext uri="{FF2B5EF4-FFF2-40B4-BE49-F238E27FC236}">
                <a16:creationId xmlns:a16="http://schemas.microsoft.com/office/drawing/2014/main" id="{48DD9BD3-2618-F7D6-687A-07AB3BE9B5BC}"/>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5" name="TextBox 4">
            <a:extLst>
              <a:ext uri="{FF2B5EF4-FFF2-40B4-BE49-F238E27FC236}">
                <a16:creationId xmlns:a16="http://schemas.microsoft.com/office/drawing/2014/main" id="{A5ED8BF2-55FB-6901-F9A1-1636BC0BF94C}"/>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11" name="Text Placeholder 10">
            <a:extLst>
              <a:ext uri="{FF2B5EF4-FFF2-40B4-BE49-F238E27FC236}">
                <a16:creationId xmlns:a16="http://schemas.microsoft.com/office/drawing/2014/main" id="{553996E5-82B0-6E2C-6F72-DAD747C3F032}"/>
              </a:ext>
            </a:extLst>
          </p:cNvPr>
          <p:cNvSpPr>
            <a:spLocks noGrp="1"/>
          </p:cNvSpPr>
          <p:nvPr>
            <p:ph type="body" sz="quarter" idx="14" hasCustomPrompt="1"/>
          </p:nvPr>
        </p:nvSpPr>
        <p:spPr>
          <a:xfrm>
            <a:off x="1736731" y="4156251"/>
            <a:ext cx="4359269" cy="347250"/>
          </a:xfrm>
        </p:spPr>
        <p:txBody>
          <a:bodyPr/>
          <a:lstStyle>
            <a:lvl1pPr>
              <a:defRPr sz="2000" b="0" i="0">
                <a:latin typeface="Arial" panose="020B0604020202020204" pitchFamily="34" charset="0"/>
                <a:cs typeface="Arial" panose="020B0604020202020204" pitchFamily="34" charset="0"/>
              </a:defRPr>
            </a:lvl1pPr>
          </a:lstStyle>
          <a:p>
            <a:pPr lvl="0"/>
            <a:r>
              <a:rPr lang="en-US" dirty="0"/>
              <a:t>- Lorem Ipsum</a:t>
            </a:r>
          </a:p>
        </p:txBody>
      </p:sp>
      <p:sp>
        <p:nvSpPr>
          <p:cNvPr id="13" name="Text Placeholder 12">
            <a:extLst>
              <a:ext uri="{FF2B5EF4-FFF2-40B4-BE49-F238E27FC236}">
                <a16:creationId xmlns:a16="http://schemas.microsoft.com/office/drawing/2014/main" id="{9E8D156C-3945-7894-7198-981ED7F434C8}"/>
              </a:ext>
            </a:extLst>
          </p:cNvPr>
          <p:cNvSpPr>
            <a:spLocks noGrp="1"/>
          </p:cNvSpPr>
          <p:nvPr>
            <p:ph type="body" sz="quarter" idx="15" hasCustomPrompt="1"/>
          </p:nvPr>
        </p:nvSpPr>
        <p:spPr>
          <a:xfrm>
            <a:off x="1736731" y="2393015"/>
            <a:ext cx="6751637" cy="1525301"/>
          </a:xfrm>
        </p:spPr>
        <p:txBody>
          <a:bodyPr/>
          <a:lstStyle/>
          <a:p>
            <a:pPr lvl="0"/>
            <a:r>
              <a:rPr lang="en-US" dirty="0"/>
              <a:t>Your Quote lorem ipsum dolor sit </a:t>
            </a:r>
            <a:r>
              <a:rPr lang="en-US" dirty="0" err="1"/>
              <a:t>amet</a:t>
            </a:r>
            <a:r>
              <a:rPr lang="en-US" dirty="0"/>
              <a:t>, </a:t>
            </a:r>
            <a:r>
              <a:rPr lang="en-US" dirty="0" err="1"/>
              <a:t>conssectetuer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tincideunt</a:t>
            </a:r>
            <a:r>
              <a:rPr lang="en-US" dirty="0"/>
              <a:t> </a:t>
            </a:r>
            <a:r>
              <a:rPr lang="en-US" dirty="0" err="1"/>
              <a:t>ut.</a:t>
            </a:r>
            <a:endParaRPr lang="en-US" dirty="0"/>
          </a:p>
        </p:txBody>
      </p:sp>
      <p:sp>
        <p:nvSpPr>
          <p:cNvPr id="2" name="TextBox 1">
            <a:extLst>
              <a:ext uri="{FF2B5EF4-FFF2-40B4-BE49-F238E27FC236}">
                <a16:creationId xmlns:a16="http://schemas.microsoft.com/office/drawing/2014/main" id="{3997621B-8729-D251-55AF-7C97DAB3FC1E}"/>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27153951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Left Half Slide Photo">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6304C397-AA7E-7576-310B-5FBD92731776}"/>
              </a:ext>
            </a:extLst>
          </p:cNvPr>
          <p:cNvSpPr/>
          <p:nvPr userDrawn="1"/>
        </p:nvSpPr>
        <p:spPr>
          <a:xfrm>
            <a:off x="0" y="0"/>
            <a:ext cx="12192000" cy="6858000"/>
          </a:xfrm>
          <a:prstGeom prst="rect">
            <a:avLst/>
          </a:prstGeom>
          <a:solidFill>
            <a:schemeClr val="accent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Text Placeholder 3">
            <a:extLst>
              <a:ext uri="{FF2B5EF4-FFF2-40B4-BE49-F238E27FC236}">
                <a16:creationId xmlns:a16="http://schemas.microsoft.com/office/drawing/2014/main" id="{A0FFCE35-02E5-0BD4-FE96-E8EC3F04C31A}"/>
              </a:ext>
            </a:extLst>
          </p:cNvPr>
          <p:cNvSpPr>
            <a:spLocks noGrp="1"/>
          </p:cNvSpPr>
          <p:nvPr>
            <p:ph type="body" sz="quarter" idx="10" hasCustomPrompt="1"/>
          </p:nvPr>
        </p:nvSpPr>
        <p:spPr>
          <a:xfrm>
            <a:off x="6670115" y="562410"/>
            <a:ext cx="5149383" cy="494037"/>
          </a:xfrm>
        </p:spPr>
        <p:txBody>
          <a:bodyPr anchor="b"/>
          <a:lstStyle>
            <a:lvl1pPr marL="0" indent="0">
              <a:buNone/>
              <a:defRPr sz="3400">
                <a:solidFill>
                  <a:schemeClr val="tx1"/>
                </a:solidFill>
              </a:defRPr>
            </a:lvl1pPr>
          </a:lstStyle>
          <a:p>
            <a:pPr lvl="0"/>
            <a:r>
              <a:rPr lang="en-US" dirty="0"/>
              <a:t>This is Your Headline</a:t>
            </a:r>
          </a:p>
        </p:txBody>
      </p:sp>
      <p:sp>
        <p:nvSpPr>
          <p:cNvPr id="4" name="Text Placeholder 3">
            <a:extLst>
              <a:ext uri="{FF2B5EF4-FFF2-40B4-BE49-F238E27FC236}">
                <a16:creationId xmlns:a16="http://schemas.microsoft.com/office/drawing/2014/main" id="{A9A705D9-8693-53F8-9C9C-05A9C729C6FA}"/>
              </a:ext>
            </a:extLst>
          </p:cNvPr>
          <p:cNvSpPr>
            <a:spLocks noGrp="1"/>
          </p:cNvSpPr>
          <p:nvPr>
            <p:ph type="body" sz="quarter" idx="13" hasCustomPrompt="1"/>
          </p:nvPr>
        </p:nvSpPr>
        <p:spPr>
          <a:xfrm>
            <a:off x="6670115" y="1373298"/>
            <a:ext cx="5149383" cy="722174"/>
          </a:xfrm>
        </p:spPr>
        <p:txBody>
          <a:bodyPr/>
          <a:lstStyle>
            <a:lvl1pPr marL="0" indent="0">
              <a:buNone/>
              <a:defRPr sz="16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erat volutpat.</a:t>
            </a:r>
          </a:p>
        </p:txBody>
      </p:sp>
      <p:sp>
        <p:nvSpPr>
          <p:cNvPr id="14" name="Text Placeholder 3">
            <a:extLst>
              <a:ext uri="{FF2B5EF4-FFF2-40B4-BE49-F238E27FC236}">
                <a16:creationId xmlns:a16="http://schemas.microsoft.com/office/drawing/2014/main" id="{8E73C156-CB49-1CB4-CE08-986699746275}"/>
              </a:ext>
            </a:extLst>
          </p:cNvPr>
          <p:cNvSpPr>
            <a:spLocks noGrp="1"/>
          </p:cNvSpPr>
          <p:nvPr>
            <p:ph type="body" sz="quarter" idx="14" hasCustomPrompt="1"/>
          </p:nvPr>
        </p:nvSpPr>
        <p:spPr>
          <a:xfrm>
            <a:off x="7658100" y="260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dirty="0"/>
              <a:t>Lorem ipsum dolor sit amet</a:t>
            </a:r>
          </a:p>
        </p:txBody>
      </p:sp>
      <p:sp>
        <p:nvSpPr>
          <p:cNvPr id="17" name="Text Placeholder 3">
            <a:extLst>
              <a:ext uri="{FF2B5EF4-FFF2-40B4-BE49-F238E27FC236}">
                <a16:creationId xmlns:a16="http://schemas.microsoft.com/office/drawing/2014/main" id="{FDA70112-D2E4-0E98-1A90-C02909432B9F}"/>
              </a:ext>
            </a:extLst>
          </p:cNvPr>
          <p:cNvSpPr>
            <a:spLocks noGrp="1"/>
          </p:cNvSpPr>
          <p:nvPr>
            <p:ph type="body" sz="quarter" idx="15" hasCustomPrompt="1"/>
          </p:nvPr>
        </p:nvSpPr>
        <p:spPr>
          <a:xfrm>
            <a:off x="7658100" y="294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a:t>
            </a:r>
          </a:p>
        </p:txBody>
      </p:sp>
      <p:sp>
        <p:nvSpPr>
          <p:cNvPr id="21" name="Text Placeholder 3">
            <a:extLst>
              <a:ext uri="{FF2B5EF4-FFF2-40B4-BE49-F238E27FC236}">
                <a16:creationId xmlns:a16="http://schemas.microsoft.com/office/drawing/2014/main" id="{19F5A257-DF89-9A3B-4DBB-8EF8F261EC9D}"/>
              </a:ext>
            </a:extLst>
          </p:cNvPr>
          <p:cNvSpPr>
            <a:spLocks noGrp="1"/>
          </p:cNvSpPr>
          <p:nvPr>
            <p:ph type="body" sz="quarter" idx="16" hasCustomPrompt="1"/>
          </p:nvPr>
        </p:nvSpPr>
        <p:spPr>
          <a:xfrm>
            <a:off x="7658100" y="387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dirty="0"/>
              <a:t>Lorem ipsum dolor sit amet</a:t>
            </a:r>
          </a:p>
        </p:txBody>
      </p:sp>
      <p:sp>
        <p:nvSpPr>
          <p:cNvPr id="22" name="Text Placeholder 3">
            <a:extLst>
              <a:ext uri="{FF2B5EF4-FFF2-40B4-BE49-F238E27FC236}">
                <a16:creationId xmlns:a16="http://schemas.microsoft.com/office/drawing/2014/main" id="{6256EBB3-C08B-2D14-BA3A-845DC3FE07E4}"/>
              </a:ext>
            </a:extLst>
          </p:cNvPr>
          <p:cNvSpPr>
            <a:spLocks noGrp="1"/>
          </p:cNvSpPr>
          <p:nvPr>
            <p:ph type="body" sz="quarter" idx="17" hasCustomPrompt="1"/>
          </p:nvPr>
        </p:nvSpPr>
        <p:spPr>
          <a:xfrm>
            <a:off x="7658100" y="421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a:t>
            </a:r>
          </a:p>
        </p:txBody>
      </p:sp>
      <p:sp>
        <p:nvSpPr>
          <p:cNvPr id="23" name="Text Placeholder 3">
            <a:extLst>
              <a:ext uri="{FF2B5EF4-FFF2-40B4-BE49-F238E27FC236}">
                <a16:creationId xmlns:a16="http://schemas.microsoft.com/office/drawing/2014/main" id="{DFCA0786-A567-0E28-1AEB-E1BD447B5F59}"/>
              </a:ext>
            </a:extLst>
          </p:cNvPr>
          <p:cNvSpPr>
            <a:spLocks noGrp="1"/>
          </p:cNvSpPr>
          <p:nvPr>
            <p:ph type="body" sz="quarter" idx="18" hasCustomPrompt="1"/>
          </p:nvPr>
        </p:nvSpPr>
        <p:spPr>
          <a:xfrm>
            <a:off x="7658100" y="514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dirty="0"/>
              <a:t>Lorem ipsum dolor sit amet</a:t>
            </a:r>
          </a:p>
        </p:txBody>
      </p:sp>
      <p:sp>
        <p:nvSpPr>
          <p:cNvPr id="24" name="Text Placeholder 3">
            <a:extLst>
              <a:ext uri="{FF2B5EF4-FFF2-40B4-BE49-F238E27FC236}">
                <a16:creationId xmlns:a16="http://schemas.microsoft.com/office/drawing/2014/main" id="{F6AD983F-E27F-500D-761D-BAD79BA18429}"/>
              </a:ext>
            </a:extLst>
          </p:cNvPr>
          <p:cNvSpPr>
            <a:spLocks noGrp="1"/>
          </p:cNvSpPr>
          <p:nvPr>
            <p:ph type="body" sz="quarter" idx="19" hasCustomPrompt="1"/>
          </p:nvPr>
        </p:nvSpPr>
        <p:spPr>
          <a:xfrm>
            <a:off x="7658100" y="548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a:t>
            </a:r>
          </a:p>
        </p:txBody>
      </p:sp>
      <p:cxnSp>
        <p:nvCxnSpPr>
          <p:cNvPr id="30" name="Straight Connector 29">
            <a:extLst>
              <a:ext uri="{FF2B5EF4-FFF2-40B4-BE49-F238E27FC236}">
                <a16:creationId xmlns:a16="http://schemas.microsoft.com/office/drawing/2014/main" id="{76ABEC7F-98D8-2180-6366-F00F79A280C5}"/>
              </a:ext>
            </a:extLst>
          </p:cNvPr>
          <p:cNvCxnSpPr>
            <a:stCxn id="25" idx="4"/>
          </p:cNvCxnSpPr>
          <p:nvPr userDrawn="1"/>
        </p:nvCxnSpPr>
        <p:spPr>
          <a:xfrm>
            <a:off x="6953250" y="3017113"/>
            <a:ext cx="0" cy="210312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25" name="Oval 24">
            <a:extLst>
              <a:ext uri="{FF2B5EF4-FFF2-40B4-BE49-F238E27FC236}">
                <a16:creationId xmlns:a16="http://schemas.microsoft.com/office/drawing/2014/main" id="{3D42421B-E060-2853-E153-1B623E03759E}"/>
              </a:ext>
            </a:extLst>
          </p:cNvPr>
          <p:cNvSpPr/>
          <p:nvPr userDrawn="1"/>
        </p:nvSpPr>
        <p:spPr>
          <a:xfrm>
            <a:off x="6648450" y="240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dirty="0"/>
              <a:t>1</a:t>
            </a:r>
          </a:p>
        </p:txBody>
      </p:sp>
      <p:sp>
        <p:nvSpPr>
          <p:cNvPr id="26" name="Oval 25">
            <a:extLst>
              <a:ext uri="{FF2B5EF4-FFF2-40B4-BE49-F238E27FC236}">
                <a16:creationId xmlns:a16="http://schemas.microsoft.com/office/drawing/2014/main" id="{4193FAE4-DFA8-D1C4-464E-38A782C5B356}"/>
              </a:ext>
            </a:extLst>
          </p:cNvPr>
          <p:cNvSpPr/>
          <p:nvPr userDrawn="1"/>
        </p:nvSpPr>
        <p:spPr>
          <a:xfrm>
            <a:off x="6648450" y="367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dirty="0"/>
              <a:t>2</a:t>
            </a:r>
          </a:p>
        </p:txBody>
      </p:sp>
      <p:sp>
        <p:nvSpPr>
          <p:cNvPr id="27" name="Oval 26">
            <a:extLst>
              <a:ext uri="{FF2B5EF4-FFF2-40B4-BE49-F238E27FC236}">
                <a16:creationId xmlns:a16="http://schemas.microsoft.com/office/drawing/2014/main" id="{9185F772-92E7-D8E6-4137-999ADE6BD35C}"/>
              </a:ext>
            </a:extLst>
          </p:cNvPr>
          <p:cNvSpPr/>
          <p:nvPr userDrawn="1"/>
        </p:nvSpPr>
        <p:spPr>
          <a:xfrm>
            <a:off x="6648450" y="494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dirty="0"/>
              <a:t>3</a:t>
            </a:r>
          </a:p>
        </p:txBody>
      </p:sp>
      <p:sp>
        <p:nvSpPr>
          <p:cNvPr id="8" name="Freeform 7">
            <a:extLst>
              <a:ext uri="{FF2B5EF4-FFF2-40B4-BE49-F238E27FC236}">
                <a16:creationId xmlns:a16="http://schemas.microsoft.com/office/drawing/2014/main" id="{E8D9A524-A5D9-4DC0-8059-6CD1E2287A14}"/>
              </a:ext>
            </a:extLst>
          </p:cNvPr>
          <p:cNvSpPr/>
          <p:nvPr userDrawn="1"/>
        </p:nvSpPr>
        <p:spPr>
          <a:xfrm>
            <a:off x="-5444" y="-1"/>
            <a:ext cx="6253844" cy="6858001"/>
          </a:xfrm>
          <a:custGeom>
            <a:avLst/>
            <a:gdLst>
              <a:gd name="connsiteX0" fmla="*/ 0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0" fmla="*/ 1518558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10" fmla="*/ 1518558 w 6858001"/>
              <a:gd name="connsiteY10" fmla="*/ 0 h 6858001"/>
              <a:gd name="connsiteX0" fmla="*/ 604158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10" fmla="*/ 604158 w 6858001"/>
              <a:gd name="connsiteY10" fmla="*/ 0 h 6858001"/>
              <a:gd name="connsiteX0" fmla="*/ 0 w 6253843"/>
              <a:gd name="connsiteY0" fmla="*/ 0 h 6858001"/>
              <a:gd name="connsiteX1" fmla="*/ 2882320 w 6253843"/>
              <a:gd name="connsiteY1" fmla="*/ 0 h 6858001"/>
              <a:gd name="connsiteX2" fmla="*/ 2882320 w 6253843"/>
              <a:gd name="connsiteY2" fmla="*/ 1454 h 6858001"/>
              <a:gd name="connsiteX3" fmla="*/ 3001299 w 6253843"/>
              <a:gd name="connsiteY3" fmla="*/ 4463 h 6858001"/>
              <a:gd name="connsiteX4" fmla="*/ 6253843 w 6253843"/>
              <a:gd name="connsiteY4" fmla="*/ 3429001 h 6858001"/>
              <a:gd name="connsiteX5" fmla="*/ 3001299 w 6253843"/>
              <a:gd name="connsiteY5" fmla="*/ 6853539 h 6858001"/>
              <a:gd name="connsiteX6" fmla="*/ 2882320 w 6253843"/>
              <a:gd name="connsiteY6" fmla="*/ 6856548 h 6858001"/>
              <a:gd name="connsiteX7" fmla="*/ 2882320 w 6253843"/>
              <a:gd name="connsiteY7" fmla="*/ 6858001 h 6858001"/>
              <a:gd name="connsiteX8" fmla="*/ 2824843 w 6253843"/>
              <a:gd name="connsiteY8" fmla="*/ 6858001 h 6858001"/>
              <a:gd name="connsiteX9" fmla="*/ 1142999 w 6253843"/>
              <a:gd name="connsiteY9" fmla="*/ 6858001 h 6858001"/>
              <a:gd name="connsiteX10" fmla="*/ 0 w 6253843"/>
              <a:gd name="connsiteY10" fmla="*/ 0 h 6858001"/>
              <a:gd name="connsiteX0" fmla="*/ 1 w 6253844"/>
              <a:gd name="connsiteY0" fmla="*/ 0 h 6858001"/>
              <a:gd name="connsiteX1" fmla="*/ 2882321 w 6253844"/>
              <a:gd name="connsiteY1" fmla="*/ 0 h 6858001"/>
              <a:gd name="connsiteX2" fmla="*/ 2882321 w 6253844"/>
              <a:gd name="connsiteY2" fmla="*/ 1454 h 6858001"/>
              <a:gd name="connsiteX3" fmla="*/ 3001300 w 6253844"/>
              <a:gd name="connsiteY3" fmla="*/ 4463 h 6858001"/>
              <a:gd name="connsiteX4" fmla="*/ 6253844 w 6253844"/>
              <a:gd name="connsiteY4" fmla="*/ 3429001 h 6858001"/>
              <a:gd name="connsiteX5" fmla="*/ 3001300 w 6253844"/>
              <a:gd name="connsiteY5" fmla="*/ 6853539 h 6858001"/>
              <a:gd name="connsiteX6" fmla="*/ 2882321 w 6253844"/>
              <a:gd name="connsiteY6" fmla="*/ 6856548 h 6858001"/>
              <a:gd name="connsiteX7" fmla="*/ 2882321 w 6253844"/>
              <a:gd name="connsiteY7" fmla="*/ 6858001 h 6858001"/>
              <a:gd name="connsiteX8" fmla="*/ 2824844 w 6253844"/>
              <a:gd name="connsiteY8" fmla="*/ 6858001 h 6858001"/>
              <a:gd name="connsiteX9" fmla="*/ 0 w 6253844"/>
              <a:gd name="connsiteY9" fmla="*/ 6858001 h 6858001"/>
              <a:gd name="connsiteX10" fmla="*/ 1 w 6253844"/>
              <a:gd name="connsiteY10" fmla="*/ 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53844" h="6858001">
                <a:moveTo>
                  <a:pt x="1" y="0"/>
                </a:moveTo>
                <a:lnTo>
                  <a:pt x="2882321" y="0"/>
                </a:lnTo>
                <a:lnTo>
                  <a:pt x="2882321" y="1454"/>
                </a:lnTo>
                <a:lnTo>
                  <a:pt x="3001300" y="4463"/>
                </a:lnTo>
                <a:cubicBezTo>
                  <a:pt x="4813080" y="96302"/>
                  <a:pt x="6253844" y="1594398"/>
                  <a:pt x="6253844" y="3429001"/>
                </a:cubicBezTo>
                <a:cubicBezTo>
                  <a:pt x="6253844" y="5263605"/>
                  <a:pt x="4813080" y="6761700"/>
                  <a:pt x="3001300" y="6853539"/>
                </a:cubicBezTo>
                <a:lnTo>
                  <a:pt x="2882321" y="6856548"/>
                </a:lnTo>
                <a:lnTo>
                  <a:pt x="2882321" y="6858001"/>
                </a:lnTo>
                <a:lnTo>
                  <a:pt x="2824844" y="6858001"/>
                </a:lnTo>
                <a:lnTo>
                  <a:pt x="0" y="6858001"/>
                </a:lnTo>
                <a:cubicBezTo>
                  <a:pt x="0" y="4572001"/>
                  <a:pt x="1" y="2286000"/>
                  <a:pt x="1" y="0"/>
                </a:cubicBezTo>
                <a:close/>
              </a:path>
            </a:pathLst>
          </a:custGeom>
          <a:blipFill dpi="0" rotWithShape="1">
            <a:blip r:embed="rId2">
              <a:extLst>
                <a:ext uri="{28A0092B-C50C-407E-A947-70E740481C1C}">
                  <a14:useLocalDpi xmlns:a14="http://schemas.microsoft.com/office/drawing/2010/main" val="0"/>
                </a:ext>
              </a:extLst>
            </a:blip>
            <a:srcRect/>
            <a:stretch>
              <a:fillRect l="-252" r="-64240"/>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2" name="TextBox 31">
            <a:extLst>
              <a:ext uri="{FF2B5EF4-FFF2-40B4-BE49-F238E27FC236}">
                <a16:creationId xmlns:a16="http://schemas.microsoft.com/office/drawing/2014/main" id="{B558369A-9145-BA9F-C666-CEC6D5AFDE2F}"/>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bg1"/>
                </a:solidFill>
                <a:latin typeface="Arial" panose="020B0604020202020204" pitchFamily="34" charset="0"/>
                <a:cs typeface="Arial" panose="020B0604020202020204" pitchFamily="34" charset="0"/>
              </a:rPr>
              <a:t>CONFIDENTIAL – </a:t>
            </a:r>
            <a:r>
              <a:rPr lang="en-US" sz="800" dirty="0">
                <a:solidFill>
                  <a:schemeClr val="bg1"/>
                </a:solidFill>
                <a:latin typeface="Arial" panose="020B0604020202020204" pitchFamily="34" charset="0"/>
                <a:cs typeface="Arial" panose="020B0604020202020204" pitchFamily="34" charset="0"/>
              </a:rPr>
              <a:t>Contains proprietary information. Not intended for external distribution.</a:t>
            </a:r>
          </a:p>
        </p:txBody>
      </p:sp>
      <p:pic>
        <p:nvPicPr>
          <p:cNvPr id="33" name="Picture 32">
            <a:extLst>
              <a:ext uri="{FF2B5EF4-FFF2-40B4-BE49-F238E27FC236}">
                <a16:creationId xmlns:a16="http://schemas.microsoft.com/office/drawing/2014/main" id="{73988B71-07B4-F191-9D8A-1134893C5230}"/>
              </a:ext>
            </a:extLst>
          </p:cNvPr>
          <p:cNvPicPr>
            <a:picLocks noChangeAspect="1"/>
          </p:cNvPicPr>
          <p:nvPr userDrawn="1"/>
        </p:nvPicPr>
        <p:blipFill>
          <a:blip r:embed="rId3"/>
          <a:stretch>
            <a:fillRect/>
          </a:stretch>
        </p:blipFill>
        <p:spPr>
          <a:xfrm>
            <a:off x="458121" y="6294560"/>
            <a:ext cx="1967579" cy="274109"/>
          </a:xfrm>
          <a:prstGeom prst="rect">
            <a:avLst/>
          </a:prstGeom>
        </p:spPr>
      </p:pic>
      <p:sp>
        <p:nvSpPr>
          <p:cNvPr id="10" name="TextBox 9">
            <a:extLst>
              <a:ext uri="{FF2B5EF4-FFF2-40B4-BE49-F238E27FC236}">
                <a16:creationId xmlns:a16="http://schemas.microsoft.com/office/drawing/2014/main" id="{F3E04201-B801-8596-ECE7-A3FD29EE7164}"/>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dirty="0"/>
          </a:p>
        </p:txBody>
      </p:sp>
    </p:spTree>
    <p:extLst>
      <p:ext uri="{BB962C8B-B14F-4D97-AF65-F5344CB8AC3E}">
        <p14:creationId xmlns:p14="http://schemas.microsoft.com/office/powerpoint/2010/main" val="25035858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Right Half Slide Photo">
    <p:spTree>
      <p:nvGrpSpPr>
        <p:cNvPr id="1" name=""/>
        <p:cNvGrpSpPr/>
        <p:nvPr/>
      </p:nvGrpSpPr>
      <p:grpSpPr>
        <a:xfrm>
          <a:off x="0" y="0"/>
          <a:ext cx="0" cy="0"/>
          <a:chOff x="0" y="0"/>
          <a:chExt cx="0" cy="0"/>
        </a:xfrm>
      </p:grpSpPr>
      <p:sp>
        <p:nvSpPr>
          <p:cNvPr id="34" name="Text Placeholder 3">
            <a:extLst>
              <a:ext uri="{FF2B5EF4-FFF2-40B4-BE49-F238E27FC236}">
                <a16:creationId xmlns:a16="http://schemas.microsoft.com/office/drawing/2014/main" id="{68F54D59-3CEA-2BC1-AA65-110C80128225}"/>
              </a:ext>
            </a:extLst>
          </p:cNvPr>
          <p:cNvSpPr>
            <a:spLocks noGrp="1"/>
          </p:cNvSpPr>
          <p:nvPr>
            <p:ph type="body" sz="quarter" idx="10" hasCustomPrompt="1"/>
          </p:nvPr>
        </p:nvSpPr>
        <p:spPr>
          <a:xfrm>
            <a:off x="310513" y="992867"/>
            <a:ext cx="5198943" cy="494037"/>
          </a:xfrm>
        </p:spPr>
        <p:txBody>
          <a:bodyPr anchor="b"/>
          <a:lstStyle>
            <a:lvl1pPr marL="0" indent="0">
              <a:buNone/>
              <a:defRPr sz="3400">
                <a:solidFill>
                  <a:schemeClr val="tx1"/>
                </a:solidFill>
              </a:defRPr>
            </a:lvl1pPr>
          </a:lstStyle>
          <a:p>
            <a:pPr lvl="0"/>
            <a:r>
              <a:rPr lang="en-US" dirty="0"/>
              <a:t>This is Your Headline</a:t>
            </a:r>
          </a:p>
        </p:txBody>
      </p:sp>
      <p:sp>
        <p:nvSpPr>
          <p:cNvPr id="36" name="Text Placeholder 3">
            <a:extLst>
              <a:ext uri="{FF2B5EF4-FFF2-40B4-BE49-F238E27FC236}">
                <a16:creationId xmlns:a16="http://schemas.microsoft.com/office/drawing/2014/main" id="{6D60FAA9-49CC-0AD8-65B3-628876BD359F}"/>
              </a:ext>
            </a:extLst>
          </p:cNvPr>
          <p:cNvSpPr>
            <a:spLocks noGrp="1"/>
          </p:cNvSpPr>
          <p:nvPr>
            <p:ph type="body" sz="quarter" idx="13" hasCustomPrompt="1"/>
          </p:nvPr>
        </p:nvSpPr>
        <p:spPr>
          <a:xfrm>
            <a:off x="310513" y="1803755"/>
            <a:ext cx="5149383" cy="1607220"/>
          </a:xfrm>
        </p:spPr>
        <p:txBody>
          <a:bodyPr/>
          <a:lstStyle>
            <a:lvl1pPr marL="0" indent="0">
              <a:buNone/>
              <a:defRPr sz="1800" b="0" i="0">
                <a:solidFill>
                  <a:srgbClr val="6A768A"/>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erat</a:t>
            </a:r>
            <a:r>
              <a:rPr lang="en-US" dirty="0"/>
              <a:t> </a:t>
            </a:r>
            <a:r>
              <a:rPr lang="en-US" dirty="0" err="1"/>
              <a:t>volutpat</a:t>
            </a:r>
            <a:r>
              <a:rPr lang="en-US" dirty="0"/>
              <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p>
        </p:txBody>
      </p:sp>
      <p:sp>
        <p:nvSpPr>
          <p:cNvPr id="37" name="Text Placeholder 3">
            <a:extLst>
              <a:ext uri="{FF2B5EF4-FFF2-40B4-BE49-F238E27FC236}">
                <a16:creationId xmlns:a16="http://schemas.microsoft.com/office/drawing/2014/main" id="{4BBB4396-0ECD-4C6A-78A6-A513C4992A73}"/>
              </a:ext>
            </a:extLst>
          </p:cNvPr>
          <p:cNvSpPr>
            <a:spLocks noGrp="1"/>
          </p:cNvSpPr>
          <p:nvPr>
            <p:ph type="body" sz="quarter" idx="14" hasCustomPrompt="1"/>
          </p:nvPr>
        </p:nvSpPr>
        <p:spPr>
          <a:xfrm>
            <a:off x="310513" y="5311203"/>
            <a:ext cx="5149383" cy="586014"/>
          </a:xfrm>
        </p:spPr>
        <p:txBody>
          <a:bodyPr/>
          <a:lstStyle>
            <a:lvl1pPr marL="0" indent="0">
              <a:buNone/>
              <a:defRPr sz="1200" b="0" i="1">
                <a:solidFill>
                  <a:schemeClr val="bg1">
                    <a:lumMod val="75000"/>
                  </a:schemeClr>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erat volutpat lobortis nisl ut aliquip.</a:t>
            </a:r>
          </a:p>
        </p:txBody>
      </p:sp>
      <p:sp>
        <p:nvSpPr>
          <p:cNvPr id="50" name="Text Placeholder 3">
            <a:extLst>
              <a:ext uri="{FF2B5EF4-FFF2-40B4-BE49-F238E27FC236}">
                <a16:creationId xmlns:a16="http://schemas.microsoft.com/office/drawing/2014/main" id="{8B152243-4948-EE19-97D7-804AF7494A23}"/>
              </a:ext>
            </a:extLst>
          </p:cNvPr>
          <p:cNvSpPr>
            <a:spLocks noGrp="1"/>
          </p:cNvSpPr>
          <p:nvPr>
            <p:ph type="body" sz="quarter" idx="15" hasCustomPrompt="1"/>
          </p:nvPr>
        </p:nvSpPr>
        <p:spPr>
          <a:xfrm>
            <a:off x="301463"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endParaRPr lang="en-US" dirty="0"/>
          </a:p>
        </p:txBody>
      </p:sp>
      <p:sp>
        <p:nvSpPr>
          <p:cNvPr id="51" name="Text Placeholder 3">
            <a:extLst>
              <a:ext uri="{FF2B5EF4-FFF2-40B4-BE49-F238E27FC236}">
                <a16:creationId xmlns:a16="http://schemas.microsoft.com/office/drawing/2014/main" id="{A9ECCE7B-8BDF-A7F6-F396-062A87214DB7}"/>
              </a:ext>
            </a:extLst>
          </p:cNvPr>
          <p:cNvSpPr>
            <a:spLocks noGrp="1"/>
          </p:cNvSpPr>
          <p:nvPr>
            <p:ph type="body" sz="quarter" idx="16" hasCustomPrompt="1"/>
          </p:nvPr>
        </p:nvSpPr>
        <p:spPr>
          <a:xfrm>
            <a:off x="2171490"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endParaRPr lang="en-US" dirty="0"/>
          </a:p>
        </p:txBody>
      </p:sp>
      <p:sp>
        <p:nvSpPr>
          <p:cNvPr id="52" name="Text Placeholder 3">
            <a:extLst>
              <a:ext uri="{FF2B5EF4-FFF2-40B4-BE49-F238E27FC236}">
                <a16:creationId xmlns:a16="http://schemas.microsoft.com/office/drawing/2014/main" id="{3D955AAA-9F58-5681-E4FD-11E10E5BD737}"/>
              </a:ext>
            </a:extLst>
          </p:cNvPr>
          <p:cNvSpPr>
            <a:spLocks noGrp="1"/>
          </p:cNvSpPr>
          <p:nvPr>
            <p:ph type="body" sz="quarter" idx="17" hasCustomPrompt="1"/>
          </p:nvPr>
        </p:nvSpPr>
        <p:spPr>
          <a:xfrm>
            <a:off x="4046587"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endParaRPr lang="en-US" dirty="0"/>
          </a:p>
        </p:txBody>
      </p:sp>
      <p:sp>
        <p:nvSpPr>
          <p:cNvPr id="2" name="Freeform 1">
            <a:extLst>
              <a:ext uri="{FF2B5EF4-FFF2-40B4-BE49-F238E27FC236}">
                <a16:creationId xmlns:a16="http://schemas.microsoft.com/office/drawing/2014/main" id="{B0C3C95E-DEA5-72D2-5565-D1B175123FD9}"/>
              </a:ext>
            </a:extLst>
          </p:cNvPr>
          <p:cNvSpPr>
            <a:spLocks/>
          </p:cNvSpPr>
          <p:nvPr userDrawn="1"/>
        </p:nvSpPr>
        <p:spPr>
          <a:xfrm>
            <a:off x="5943600" y="0"/>
            <a:ext cx="6248400" cy="6858000"/>
          </a:xfrm>
          <a:custGeom>
            <a:avLst/>
            <a:gdLst>
              <a:gd name="connsiteX0" fmla="*/ 3429000 w 6248400"/>
              <a:gd name="connsiteY0" fmla="*/ 0 h 6858000"/>
              <a:gd name="connsiteX1" fmla="*/ 3435138 w 6248400"/>
              <a:gd name="connsiteY1" fmla="*/ 155 h 6858000"/>
              <a:gd name="connsiteX2" fmla="*/ 3435138 w 6248400"/>
              <a:gd name="connsiteY2" fmla="*/ 0 h 6858000"/>
              <a:gd name="connsiteX3" fmla="*/ 6248400 w 6248400"/>
              <a:gd name="connsiteY3" fmla="*/ 0 h 6858000"/>
              <a:gd name="connsiteX4" fmla="*/ 6248400 w 6248400"/>
              <a:gd name="connsiteY4" fmla="*/ 6858000 h 6858000"/>
              <a:gd name="connsiteX5" fmla="*/ 3435138 w 6248400"/>
              <a:gd name="connsiteY5" fmla="*/ 6858000 h 6858000"/>
              <a:gd name="connsiteX6" fmla="*/ 3435138 w 6248400"/>
              <a:gd name="connsiteY6" fmla="*/ 6857845 h 6858000"/>
              <a:gd name="connsiteX7" fmla="*/ 3429000 w 6248400"/>
              <a:gd name="connsiteY7" fmla="*/ 6858000 h 6858000"/>
              <a:gd name="connsiteX8" fmla="*/ 0 w 6248400"/>
              <a:gd name="connsiteY8" fmla="*/ 3429000 h 6858000"/>
              <a:gd name="connsiteX9" fmla="*/ 3429000 w 6248400"/>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8400" h="6858000">
                <a:moveTo>
                  <a:pt x="3429000" y="0"/>
                </a:moveTo>
                <a:lnTo>
                  <a:pt x="3435138" y="155"/>
                </a:lnTo>
                <a:lnTo>
                  <a:pt x="3435138" y="0"/>
                </a:lnTo>
                <a:lnTo>
                  <a:pt x="6248400" y="0"/>
                </a:lnTo>
                <a:lnTo>
                  <a:pt x="6248400" y="6858000"/>
                </a:lnTo>
                <a:lnTo>
                  <a:pt x="3435138" y="6858000"/>
                </a:lnTo>
                <a:lnTo>
                  <a:pt x="3435138" y="6857845"/>
                </a:lnTo>
                <a:lnTo>
                  <a:pt x="3429000" y="6858000"/>
                </a:lnTo>
                <a:cubicBezTo>
                  <a:pt x="1535216" y="6858000"/>
                  <a:pt x="0" y="5322784"/>
                  <a:pt x="0" y="3429000"/>
                </a:cubicBezTo>
                <a:cubicBezTo>
                  <a:pt x="0" y="1535216"/>
                  <a:pt x="1535216" y="0"/>
                  <a:pt x="3429000" y="0"/>
                </a:cubicBezTo>
                <a:close/>
              </a:path>
            </a:pathLst>
          </a:custGeom>
          <a:blipFill>
            <a:blip r:embed="rId2"/>
            <a:srcRect/>
            <a:stretch>
              <a:fillRect l="-32317" r="-32317"/>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TextBox 2">
            <a:extLst>
              <a:ext uri="{FF2B5EF4-FFF2-40B4-BE49-F238E27FC236}">
                <a16:creationId xmlns:a16="http://schemas.microsoft.com/office/drawing/2014/main" id="{516E68F7-2BE2-9EB0-307F-9CA60BBBDD93}"/>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576556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Partial Beam">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C8CFB09-D6AA-29AE-8CB9-D14986A85D43}"/>
              </a:ext>
            </a:extLst>
          </p:cNvPr>
          <p:cNvSpPr/>
          <p:nvPr userDrawn="1"/>
        </p:nvSpPr>
        <p:spPr>
          <a:xfrm>
            <a:off x="12700" y="0"/>
            <a:ext cx="12192000" cy="6858000"/>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accent1"/>
              </a:solidFill>
            </a:endParaRPr>
          </a:p>
        </p:txBody>
      </p:sp>
      <p:sp>
        <p:nvSpPr>
          <p:cNvPr id="12" name="Oval 11">
            <a:extLst>
              <a:ext uri="{FF2B5EF4-FFF2-40B4-BE49-F238E27FC236}">
                <a16:creationId xmlns:a16="http://schemas.microsoft.com/office/drawing/2014/main" id="{331960D1-2E18-74EA-5573-91DF9B8EF9C0}"/>
              </a:ext>
            </a:extLst>
          </p:cNvPr>
          <p:cNvSpPr/>
          <p:nvPr userDrawn="1"/>
        </p:nvSpPr>
        <p:spPr>
          <a:xfrm>
            <a:off x="4203700" y="0"/>
            <a:ext cx="6858000" cy="6858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 name="Rectangle 12">
            <a:extLst>
              <a:ext uri="{FF2B5EF4-FFF2-40B4-BE49-F238E27FC236}">
                <a16:creationId xmlns:a16="http://schemas.microsoft.com/office/drawing/2014/main" id="{CF90DEEF-8729-FC24-EABC-3A18F2AC61DA}"/>
              </a:ext>
            </a:extLst>
          </p:cNvPr>
          <p:cNvSpPr/>
          <p:nvPr userDrawn="1"/>
        </p:nvSpPr>
        <p:spPr>
          <a:xfrm>
            <a:off x="0" y="0"/>
            <a:ext cx="76581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3F25D89A-74FB-4791-21C6-F25EDAFFBE40}"/>
              </a:ext>
            </a:extLst>
          </p:cNvPr>
          <p:cNvSpPr>
            <a:spLocks noGrp="1"/>
          </p:cNvSpPr>
          <p:nvPr>
            <p:ph type="title"/>
          </p:nvPr>
        </p:nvSpPr>
        <p:spPr>
          <a:xfrm>
            <a:off x="421341" y="394634"/>
            <a:ext cx="8557560" cy="704257"/>
          </a:xfrm>
        </p:spPr>
        <p:txBody>
          <a:bodyPr/>
          <a:lstStyle>
            <a:lvl1pPr>
              <a:defRPr sz="3600">
                <a:solidFill>
                  <a:schemeClr val="tx1"/>
                </a:solidFill>
              </a:defRPr>
            </a:lvl1pPr>
          </a:lstStyle>
          <a:p>
            <a:r>
              <a:rPr lang="en-US" dirty="0"/>
              <a:t>Click to edit Master title style</a:t>
            </a:r>
          </a:p>
        </p:txBody>
      </p:sp>
      <p:pic>
        <p:nvPicPr>
          <p:cNvPr id="15" name="Picture 14" descr="A blue and black sign&#10;&#10;Description automatically generated">
            <a:extLst>
              <a:ext uri="{FF2B5EF4-FFF2-40B4-BE49-F238E27FC236}">
                <a16:creationId xmlns:a16="http://schemas.microsoft.com/office/drawing/2014/main" id="{7B2E9339-617A-003C-CAD0-BF86223DCB15}"/>
              </a:ext>
            </a:extLst>
          </p:cNvPr>
          <p:cNvPicPr>
            <a:picLocks noChangeAspect="1"/>
          </p:cNvPicPr>
          <p:nvPr userDrawn="1"/>
        </p:nvPicPr>
        <p:blipFill>
          <a:blip r:embed="rId2"/>
          <a:stretch>
            <a:fillRect/>
          </a:stretch>
        </p:blipFill>
        <p:spPr>
          <a:xfrm>
            <a:off x="421341" y="6257418"/>
            <a:ext cx="2049345" cy="347250"/>
          </a:xfrm>
          <a:prstGeom prst="rect">
            <a:avLst/>
          </a:prstGeom>
        </p:spPr>
      </p:pic>
      <p:sp>
        <p:nvSpPr>
          <p:cNvPr id="16" name="TextBox 15">
            <a:extLst>
              <a:ext uri="{FF2B5EF4-FFF2-40B4-BE49-F238E27FC236}">
                <a16:creationId xmlns:a16="http://schemas.microsoft.com/office/drawing/2014/main" id="{AF20FF94-7A80-B6ED-EFA1-57A381E68CCD}"/>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3" name="TextBox 2">
            <a:extLst>
              <a:ext uri="{FF2B5EF4-FFF2-40B4-BE49-F238E27FC236}">
                <a16:creationId xmlns:a16="http://schemas.microsoft.com/office/drawing/2014/main" id="{8420838D-9BBD-E5D8-E2C8-1D5F3847E695}"/>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1107909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2" name="Title Placeholder 15">
            <a:extLst>
              <a:ext uri="{FF2B5EF4-FFF2-40B4-BE49-F238E27FC236}">
                <a16:creationId xmlns:a16="http://schemas.microsoft.com/office/drawing/2014/main" id="{BCF25F47-E9B6-1B4D-5C54-3447F075A1C5}"/>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lvl1pPr>
              <a:defRPr sz="3600"/>
            </a:lvl1pPr>
          </a:lstStyle>
          <a:p>
            <a:r>
              <a:rPr lang="en-US" dirty="0"/>
              <a:t>Title Placement</a:t>
            </a:r>
          </a:p>
        </p:txBody>
      </p:sp>
      <p:sp>
        <p:nvSpPr>
          <p:cNvPr id="6" name="Text Placeholder 17">
            <a:extLst>
              <a:ext uri="{FF2B5EF4-FFF2-40B4-BE49-F238E27FC236}">
                <a16:creationId xmlns:a16="http://schemas.microsoft.com/office/drawing/2014/main" id="{FF08CE58-E46C-6220-7A90-24B7B2882F3F}"/>
              </a:ext>
            </a:extLst>
          </p:cNvPr>
          <p:cNvSpPr>
            <a:spLocks noGrp="1"/>
          </p:cNvSpPr>
          <p:nvPr>
            <p:ph idx="10"/>
          </p:nvPr>
        </p:nvSpPr>
        <p:spPr>
          <a:xfrm>
            <a:off x="5053808" y="1317624"/>
            <a:ext cx="6721882"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2">
            <a:extLst>
              <a:ext uri="{FF2B5EF4-FFF2-40B4-BE49-F238E27FC236}">
                <a16:creationId xmlns:a16="http://schemas.microsoft.com/office/drawing/2014/main" id="{3863F1EC-CDB6-C9D3-2E44-8CCE09604DF1}"/>
              </a:ext>
            </a:extLst>
          </p:cNvPr>
          <p:cNvSpPr>
            <a:spLocks noGrp="1"/>
          </p:cNvSpPr>
          <p:nvPr>
            <p:ph sz="quarter" idx="12"/>
          </p:nvPr>
        </p:nvSpPr>
        <p:spPr>
          <a:xfrm>
            <a:off x="416310" y="1317160"/>
            <a:ext cx="3709603" cy="47201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86245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2558806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sp>
        <p:nvSpPr>
          <p:cNvPr id="2" name="Title Placeholder 15">
            <a:extLst>
              <a:ext uri="{FF2B5EF4-FFF2-40B4-BE49-F238E27FC236}">
                <a16:creationId xmlns:a16="http://schemas.microsoft.com/office/drawing/2014/main" id="{BCF25F47-E9B6-1B4D-5C54-3447F075A1C5}"/>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p>
            <a:r>
              <a:rPr lang="en-US" dirty="0"/>
              <a:t>Title Placement</a:t>
            </a:r>
          </a:p>
        </p:txBody>
      </p:sp>
      <p:sp>
        <p:nvSpPr>
          <p:cNvPr id="5" name="Text Placeholder 17">
            <a:extLst>
              <a:ext uri="{FF2B5EF4-FFF2-40B4-BE49-F238E27FC236}">
                <a16:creationId xmlns:a16="http://schemas.microsoft.com/office/drawing/2014/main" id="{48F2343F-77EF-3916-E13C-5544B4783E66}"/>
              </a:ext>
            </a:extLst>
          </p:cNvPr>
          <p:cNvSpPr>
            <a:spLocks noGrp="1"/>
          </p:cNvSpPr>
          <p:nvPr>
            <p:ph idx="1"/>
          </p:nvPr>
        </p:nvSpPr>
        <p:spPr>
          <a:xfrm>
            <a:off x="430212"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17">
            <a:extLst>
              <a:ext uri="{FF2B5EF4-FFF2-40B4-BE49-F238E27FC236}">
                <a16:creationId xmlns:a16="http://schemas.microsoft.com/office/drawing/2014/main" id="{FF08CE58-E46C-6220-7A90-24B7B2882F3F}"/>
              </a:ext>
            </a:extLst>
          </p:cNvPr>
          <p:cNvSpPr>
            <a:spLocks noGrp="1"/>
          </p:cNvSpPr>
          <p:nvPr>
            <p:ph idx="10"/>
          </p:nvPr>
        </p:nvSpPr>
        <p:spPr>
          <a:xfrm>
            <a:off x="8146858"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7">
            <a:extLst>
              <a:ext uri="{FF2B5EF4-FFF2-40B4-BE49-F238E27FC236}">
                <a16:creationId xmlns:a16="http://schemas.microsoft.com/office/drawing/2014/main" id="{C9C5FAAB-F57A-7162-0586-566460B3E318}"/>
              </a:ext>
            </a:extLst>
          </p:cNvPr>
          <p:cNvSpPr>
            <a:spLocks noGrp="1"/>
          </p:cNvSpPr>
          <p:nvPr>
            <p:ph idx="11"/>
          </p:nvPr>
        </p:nvSpPr>
        <p:spPr>
          <a:xfrm>
            <a:off x="4288535"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519946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Headshot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CA3867-6EAC-C7DE-F5C9-19D7B3589481}"/>
              </a:ext>
            </a:extLst>
          </p:cNvPr>
          <p:cNvSpPr>
            <a:spLocks noGrp="1"/>
          </p:cNvSpPr>
          <p:nvPr>
            <p:ph type="title"/>
          </p:nvPr>
        </p:nvSpPr>
        <p:spPr/>
        <p:txBody>
          <a:bodyPr/>
          <a:lstStyle/>
          <a:p>
            <a:r>
              <a:rPr lang="en-US" dirty="0"/>
              <a:t>Click to edit Master title style</a:t>
            </a:r>
          </a:p>
        </p:txBody>
      </p:sp>
      <p:sp>
        <p:nvSpPr>
          <p:cNvPr id="7" name="Picture Placeholder 6">
            <a:extLst>
              <a:ext uri="{FF2B5EF4-FFF2-40B4-BE49-F238E27FC236}">
                <a16:creationId xmlns:a16="http://schemas.microsoft.com/office/drawing/2014/main" id="{59267120-08F9-1447-12AA-469174A950FC}"/>
              </a:ext>
            </a:extLst>
          </p:cNvPr>
          <p:cNvSpPr>
            <a:spLocks noGrp="1"/>
          </p:cNvSpPr>
          <p:nvPr>
            <p:ph type="pic" sz="quarter" idx="10"/>
          </p:nvPr>
        </p:nvSpPr>
        <p:spPr>
          <a:xfrm>
            <a:off x="421340" y="1338805"/>
            <a:ext cx="1406396" cy="1404395"/>
          </a:xfrm>
          <a:prstGeom prst="ellipse">
            <a:avLst/>
          </a:prstGeom>
        </p:spPr>
        <p:txBody>
          <a:bodyPr/>
          <a:lstStyle>
            <a:lvl1pPr algn="ctr">
              <a:defRPr sz="1200"/>
            </a:lvl1pPr>
          </a:lstStyle>
          <a:p>
            <a:r>
              <a:rPr lang="en-US" dirty="0"/>
              <a:t>Click icon to add picture</a:t>
            </a:r>
          </a:p>
        </p:txBody>
      </p:sp>
      <p:sp>
        <p:nvSpPr>
          <p:cNvPr id="9" name="Text Placeholder 8">
            <a:extLst>
              <a:ext uri="{FF2B5EF4-FFF2-40B4-BE49-F238E27FC236}">
                <a16:creationId xmlns:a16="http://schemas.microsoft.com/office/drawing/2014/main" id="{79B3A7FD-003F-4246-E347-5B415FF8F37C}"/>
              </a:ext>
            </a:extLst>
          </p:cNvPr>
          <p:cNvSpPr>
            <a:spLocks noGrp="1"/>
          </p:cNvSpPr>
          <p:nvPr>
            <p:ph type="body" sz="quarter" idx="11" hasCustomPrompt="1"/>
          </p:nvPr>
        </p:nvSpPr>
        <p:spPr>
          <a:xfrm>
            <a:off x="1961214" y="1549942"/>
            <a:ext cx="2207709" cy="245404"/>
          </a:xfrm>
        </p:spPr>
        <p:txBody>
          <a:bodyPr/>
          <a:lstStyle>
            <a:lvl1pPr>
              <a:defRPr sz="1100"/>
            </a:lvl1pPr>
          </a:lstStyle>
          <a:p>
            <a:pPr lvl="0"/>
            <a:r>
              <a:rPr lang="en-US" dirty="0"/>
              <a:t>Click to edit name</a:t>
            </a:r>
          </a:p>
        </p:txBody>
      </p:sp>
      <p:sp>
        <p:nvSpPr>
          <p:cNvPr id="11" name="Text Placeholder 8">
            <a:extLst>
              <a:ext uri="{FF2B5EF4-FFF2-40B4-BE49-F238E27FC236}">
                <a16:creationId xmlns:a16="http://schemas.microsoft.com/office/drawing/2014/main" id="{53716E18-E44C-DE33-5ADB-8C8E3F2139C0}"/>
              </a:ext>
            </a:extLst>
          </p:cNvPr>
          <p:cNvSpPr>
            <a:spLocks noGrp="1"/>
          </p:cNvSpPr>
          <p:nvPr>
            <p:ph type="body" sz="quarter" idx="12" hasCustomPrompt="1"/>
          </p:nvPr>
        </p:nvSpPr>
        <p:spPr>
          <a:xfrm>
            <a:off x="1961214" y="1762786"/>
            <a:ext cx="2207709" cy="458250"/>
          </a:xfrm>
        </p:spPr>
        <p:txBody>
          <a:bodyPr/>
          <a:lstStyle>
            <a:lvl1pPr>
              <a:spcBef>
                <a:spcPts val="400"/>
              </a:spcBef>
              <a:defRPr sz="1100" b="0"/>
            </a:lvl1pPr>
          </a:lstStyle>
          <a:p>
            <a:pPr lvl="0"/>
            <a:r>
              <a:rPr lang="en-US" dirty="0"/>
              <a:t>Click to edit title</a:t>
            </a:r>
          </a:p>
        </p:txBody>
      </p:sp>
      <p:sp>
        <p:nvSpPr>
          <p:cNvPr id="12" name="Picture Placeholder 6">
            <a:extLst>
              <a:ext uri="{FF2B5EF4-FFF2-40B4-BE49-F238E27FC236}">
                <a16:creationId xmlns:a16="http://schemas.microsoft.com/office/drawing/2014/main" id="{88B48C2C-4B58-3A9C-8BDF-83D98B21FD02}"/>
              </a:ext>
            </a:extLst>
          </p:cNvPr>
          <p:cNvSpPr>
            <a:spLocks noGrp="1"/>
          </p:cNvSpPr>
          <p:nvPr>
            <p:ph type="pic" sz="quarter" idx="13"/>
          </p:nvPr>
        </p:nvSpPr>
        <p:spPr>
          <a:xfrm>
            <a:off x="421340" y="2978034"/>
            <a:ext cx="1406396" cy="1404395"/>
          </a:xfrm>
          <a:prstGeom prst="ellipse">
            <a:avLst/>
          </a:prstGeom>
        </p:spPr>
        <p:txBody>
          <a:bodyPr/>
          <a:lstStyle>
            <a:lvl1pPr algn="ctr">
              <a:defRPr sz="1200"/>
            </a:lvl1pPr>
          </a:lstStyle>
          <a:p>
            <a:r>
              <a:rPr lang="en-US" dirty="0"/>
              <a:t>Click icon to add picture</a:t>
            </a:r>
          </a:p>
        </p:txBody>
      </p:sp>
      <p:sp>
        <p:nvSpPr>
          <p:cNvPr id="13" name="Text Placeholder 8">
            <a:extLst>
              <a:ext uri="{FF2B5EF4-FFF2-40B4-BE49-F238E27FC236}">
                <a16:creationId xmlns:a16="http://schemas.microsoft.com/office/drawing/2014/main" id="{16EFEC34-D23E-F123-E7AC-CC2AB1143B0A}"/>
              </a:ext>
            </a:extLst>
          </p:cNvPr>
          <p:cNvSpPr>
            <a:spLocks noGrp="1"/>
          </p:cNvSpPr>
          <p:nvPr>
            <p:ph type="body" sz="quarter" idx="14" hasCustomPrompt="1"/>
          </p:nvPr>
        </p:nvSpPr>
        <p:spPr>
          <a:xfrm>
            <a:off x="1961214" y="3189171"/>
            <a:ext cx="2207709" cy="245404"/>
          </a:xfrm>
        </p:spPr>
        <p:txBody>
          <a:bodyPr/>
          <a:lstStyle>
            <a:lvl1pPr>
              <a:defRPr sz="1100"/>
            </a:lvl1pPr>
          </a:lstStyle>
          <a:p>
            <a:pPr lvl="0"/>
            <a:r>
              <a:rPr lang="en-US" dirty="0"/>
              <a:t>Click to edit name</a:t>
            </a:r>
          </a:p>
        </p:txBody>
      </p:sp>
      <p:sp>
        <p:nvSpPr>
          <p:cNvPr id="14" name="Text Placeholder 8">
            <a:extLst>
              <a:ext uri="{FF2B5EF4-FFF2-40B4-BE49-F238E27FC236}">
                <a16:creationId xmlns:a16="http://schemas.microsoft.com/office/drawing/2014/main" id="{462E09A6-5105-AFC7-BA78-6B69A1715031}"/>
              </a:ext>
            </a:extLst>
          </p:cNvPr>
          <p:cNvSpPr>
            <a:spLocks noGrp="1"/>
          </p:cNvSpPr>
          <p:nvPr>
            <p:ph type="body" sz="quarter" idx="15" hasCustomPrompt="1"/>
          </p:nvPr>
        </p:nvSpPr>
        <p:spPr>
          <a:xfrm>
            <a:off x="1961214" y="3402016"/>
            <a:ext cx="2207709" cy="464306"/>
          </a:xfrm>
        </p:spPr>
        <p:txBody>
          <a:bodyPr/>
          <a:lstStyle>
            <a:lvl1pPr>
              <a:spcBef>
                <a:spcPts val="400"/>
              </a:spcBef>
              <a:defRPr sz="1100" b="0"/>
            </a:lvl1pPr>
          </a:lstStyle>
          <a:p>
            <a:pPr lvl="0"/>
            <a:r>
              <a:rPr lang="en-US" dirty="0"/>
              <a:t>Click to edit title</a:t>
            </a:r>
          </a:p>
        </p:txBody>
      </p:sp>
      <p:sp>
        <p:nvSpPr>
          <p:cNvPr id="15" name="Picture Placeholder 6">
            <a:extLst>
              <a:ext uri="{FF2B5EF4-FFF2-40B4-BE49-F238E27FC236}">
                <a16:creationId xmlns:a16="http://schemas.microsoft.com/office/drawing/2014/main" id="{79C369F3-EAE5-990B-4965-797F1D9DC495}"/>
              </a:ext>
            </a:extLst>
          </p:cNvPr>
          <p:cNvSpPr>
            <a:spLocks noGrp="1"/>
          </p:cNvSpPr>
          <p:nvPr>
            <p:ph type="pic" sz="quarter" idx="16"/>
          </p:nvPr>
        </p:nvSpPr>
        <p:spPr>
          <a:xfrm>
            <a:off x="421340" y="4617263"/>
            <a:ext cx="1406396" cy="1404395"/>
          </a:xfrm>
          <a:prstGeom prst="ellipse">
            <a:avLst/>
          </a:prstGeom>
        </p:spPr>
        <p:txBody>
          <a:bodyPr/>
          <a:lstStyle>
            <a:lvl1pPr algn="ctr">
              <a:defRPr sz="1200"/>
            </a:lvl1pPr>
          </a:lstStyle>
          <a:p>
            <a:r>
              <a:rPr lang="en-US" dirty="0"/>
              <a:t>Click icon to add picture</a:t>
            </a:r>
          </a:p>
        </p:txBody>
      </p:sp>
      <p:sp>
        <p:nvSpPr>
          <p:cNvPr id="16" name="Text Placeholder 8">
            <a:extLst>
              <a:ext uri="{FF2B5EF4-FFF2-40B4-BE49-F238E27FC236}">
                <a16:creationId xmlns:a16="http://schemas.microsoft.com/office/drawing/2014/main" id="{7249B0B3-9CD5-6F03-BF78-E13E5A32A59C}"/>
              </a:ext>
            </a:extLst>
          </p:cNvPr>
          <p:cNvSpPr>
            <a:spLocks noGrp="1"/>
          </p:cNvSpPr>
          <p:nvPr>
            <p:ph type="body" sz="quarter" idx="17" hasCustomPrompt="1"/>
          </p:nvPr>
        </p:nvSpPr>
        <p:spPr>
          <a:xfrm>
            <a:off x="1961214" y="4828400"/>
            <a:ext cx="2207709" cy="245404"/>
          </a:xfrm>
        </p:spPr>
        <p:txBody>
          <a:bodyPr/>
          <a:lstStyle>
            <a:lvl1pPr>
              <a:defRPr sz="1100"/>
            </a:lvl1pPr>
          </a:lstStyle>
          <a:p>
            <a:pPr lvl="0"/>
            <a:r>
              <a:rPr lang="en-US" dirty="0"/>
              <a:t>Click to edit name</a:t>
            </a:r>
          </a:p>
        </p:txBody>
      </p:sp>
      <p:sp>
        <p:nvSpPr>
          <p:cNvPr id="17" name="Text Placeholder 8">
            <a:extLst>
              <a:ext uri="{FF2B5EF4-FFF2-40B4-BE49-F238E27FC236}">
                <a16:creationId xmlns:a16="http://schemas.microsoft.com/office/drawing/2014/main" id="{9CE40643-8754-0D21-EF1B-2FC12F08C52B}"/>
              </a:ext>
            </a:extLst>
          </p:cNvPr>
          <p:cNvSpPr>
            <a:spLocks noGrp="1"/>
          </p:cNvSpPr>
          <p:nvPr>
            <p:ph type="body" sz="quarter" idx="18" hasCustomPrompt="1"/>
          </p:nvPr>
        </p:nvSpPr>
        <p:spPr>
          <a:xfrm>
            <a:off x="1961214" y="5041245"/>
            <a:ext cx="2207709" cy="435216"/>
          </a:xfrm>
        </p:spPr>
        <p:txBody>
          <a:bodyPr/>
          <a:lstStyle>
            <a:lvl1pPr>
              <a:spcBef>
                <a:spcPts val="400"/>
              </a:spcBef>
              <a:defRPr sz="1100" b="0"/>
            </a:lvl1pPr>
          </a:lstStyle>
          <a:p>
            <a:pPr lvl="0"/>
            <a:r>
              <a:rPr lang="en-US" dirty="0"/>
              <a:t>Click to edit title</a:t>
            </a:r>
          </a:p>
        </p:txBody>
      </p:sp>
      <p:sp>
        <p:nvSpPr>
          <p:cNvPr id="18" name="Picture Placeholder 6">
            <a:extLst>
              <a:ext uri="{FF2B5EF4-FFF2-40B4-BE49-F238E27FC236}">
                <a16:creationId xmlns:a16="http://schemas.microsoft.com/office/drawing/2014/main" id="{44F181A5-5953-AE72-2C83-DFBC7ABB09DF}"/>
              </a:ext>
            </a:extLst>
          </p:cNvPr>
          <p:cNvSpPr>
            <a:spLocks noGrp="1"/>
          </p:cNvSpPr>
          <p:nvPr>
            <p:ph type="pic" sz="quarter" idx="19"/>
          </p:nvPr>
        </p:nvSpPr>
        <p:spPr>
          <a:xfrm>
            <a:off x="4324267" y="1338805"/>
            <a:ext cx="1406396" cy="1404395"/>
          </a:xfrm>
          <a:prstGeom prst="ellipse">
            <a:avLst/>
          </a:prstGeom>
        </p:spPr>
        <p:txBody>
          <a:bodyPr/>
          <a:lstStyle>
            <a:lvl1pPr algn="ctr">
              <a:defRPr sz="1200"/>
            </a:lvl1pPr>
          </a:lstStyle>
          <a:p>
            <a:r>
              <a:rPr lang="en-US" dirty="0"/>
              <a:t>Click icon to add picture</a:t>
            </a:r>
          </a:p>
        </p:txBody>
      </p:sp>
      <p:sp>
        <p:nvSpPr>
          <p:cNvPr id="19" name="Text Placeholder 8">
            <a:extLst>
              <a:ext uri="{FF2B5EF4-FFF2-40B4-BE49-F238E27FC236}">
                <a16:creationId xmlns:a16="http://schemas.microsoft.com/office/drawing/2014/main" id="{52E3B887-7617-2F6C-BFE3-A76C40AC6FB0}"/>
              </a:ext>
            </a:extLst>
          </p:cNvPr>
          <p:cNvSpPr>
            <a:spLocks noGrp="1"/>
          </p:cNvSpPr>
          <p:nvPr>
            <p:ph type="body" sz="quarter" idx="20" hasCustomPrompt="1"/>
          </p:nvPr>
        </p:nvSpPr>
        <p:spPr>
          <a:xfrm>
            <a:off x="5864141" y="1549942"/>
            <a:ext cx="2207709" cy="245404"/>
          </a:xfrm>
        </p:spPr>
        <p:txBody>
          <a:bodyPr/>
          <a:lstStyle>
            <a:lvl1pPr>
              <a:defRPr sz="1100"/>
            </a:lvl1pPr>
          </a:lstStyle>
          <a:p>
            <a:pPr lvl="0"/>
            <a:r>
              <a:rPr lang="en-US" dirty="0"/>
              <a:t>Click to edit name</a:t>
            </a:r>
          </a:p>
        </p:txBody>
      </p:sp>
      <p:sp>
        <p:nvSpPr>
          <p:cNvPr id="20" name="Text Placeholder 8">
            <a:extLst>
              <a:ext uri="{FF2B5EF4-FFF2-40B4-BE49-F238E27FC236}">
                <a16:creationId xmlns:a16="http://schemas.microsoft.com/office/drawing/2014/main" id="{1B756308-E22A-1A97-0F1F-643C34C4839C}"/>
              </a:ext>
            </a:extLst>
          </p:cNvPr>
          <p:cNvSpPr>
            <a:spLocks noGrp="1"/>
          </p:cNvSpPr>
          <p:nvPr>
            <p:ph type="body" sz="quarter" idx="21" hasCustomPrompt="1"/>
          </p:nvPr>
        </p:nvSpPr>
        <p:spPr>
          <a:xfrm>
            <a:off x="5864141" y="1762786"/>
            <a:ext cx="2207709" cy="458249"/>
          </a:xfrm>
        </p:spPr>
        <p:txBody>
          <a:bodyPr/>
          <a:lstStyle>
            <a:lvl1pPr>
              <a:spcBef>
                <a:spcPts val="400"/>
              </a:spcBef>
              <a:defRPr sz="1100" b="0"/>
            </a:lvl1pPr>
          </a:lstStyle>
          <a:p>
            <a:pPr lvl="0"/>
            <a:r>
              <a:rPr lang="en-US" dirty="0"/>
              <a:t>Click to edit title</a:t>
            </a:r>
          </a:p>
        </p:txBody>
      </p:sp>
      <p:sp>
        <p:nvSpPr>
          <p:cNvPr id="21" name="Picture Placeholder 6">
            <a:extLst>
              <a:ext uri="{FF2B5EF4-FFF2-40B4-BE49-F238E27FC236}">
                <a16:creationId xmlns:a16="http://schemas.microsoft.com/office/drawing/2014/main" id="{6B4F7C54-BD7A-CDBF-3855-341C74E25E3E}"/>
              </a:ext>
            </a:extLst>
          </p:cNvPr>
          <p:cNvSpPr>
            <a:spLocks noGrp="1"/>
          </p:cNvSpPr>
          <p:nvPr>
            <p:ph type="pic" sz="quarter" idx="22"/>
          </p:nvPr>
        </p:nvSpPr>
        <p:spPr>
          <a:xfrm>
            <a:off x="4324267" y="2978034"/>
            <a:ext cx="1406396" cy="1404395"/>
          </a:xfrm>
          <a:prstGeom prst="ellipse">
            <a:avLst/>
          </a:prstGeom>
        </p:spPr>
        <p:txBody>
          <a:bodyPr/>
          <a:lstStyle>
            <a:lvl1pPr algn="ctr">
              <a:defRPr sz="1200"/>
            </a:lvl1pPr>
          </a:lstStyle>
          <a:p>
            <a:r>
              <a:rPr lang="en-US" dirty="0"/>
              <a:t>Click icon to add picture</a:t>
            </a:r>
          </a:p>
        </p:txBody>
      </p:sp>
      <p:sp>
        <p:nvSpPr>
          <p:cNvPr id="22" name="Text Placeholder 8">
            <a:extLst>
              <a:ext uri="{FF2B5EF4-FFF2-40B4-BE49-F238E27FC236}">
                <a16:creationId xmlns:a16="http://schemas.microsoft.com/office/drawing/2014/main" id="{5E1937F0-4FC1-CB01-A1FF-5FECA8175B15}"/>
              </a:ext>
            </a:extLst>
          </p:cNvPr>
          <p:cNvSpPr>
            <a:spLocks noGrp="1"/>
          </p:cNvSpPr>
          <p:nvPr>
            <p:ph type="body" sz="quarter" idx="23" hasCustomPrompt="1"/>
          </p:nvPr>
        </p:nvSpPr>
        <p:spPr>
          <a:xfrm>
            <a:off x="5864141" y="3189171"/>
            <a:ext cx="2207709" cy="245404"/>
          </a:xfrm>
        </p:spPr>
        <p:txBody>
          <a:bodyPr/>
          <a:lstStyle>
            <a:lvl1pPr>
              <a:defRPr sz="1100"/>
            </a:lvl1pPr>
          </a:lstStyle>
          <a:p>
            <a:pPr lvl="0"/>
            <a:r>
              <a:rPr lang="en-US" dirty="0"/>
              <a:t>Click to edit name</a:t>
            </a:r>
          </a:p>
        </p:txBody>
      </p:sp>
      <p:sp>
        <p:nvSpPr>
          <p:cNvPr id="23" name="Text Placeholder 8">
            <a:extLst>
              <a:ext uri="{FF2B5EF4-FFF2-40B4-BE49-F238E27FC236}">
                <a16:creationId xmlns:a16="http://schemas.microsoft.com/office/drawing/2014/main" id="{8C2B28EF-AC99-7067-6E9B-3E27990451EE}"/>
              </a:ext>
            </a:extLst>
          </p:cNvPr>
          <p:cNvSpPr>
            <a:spLocks noGrp="1"/>
          </p:cNvSpPr>
          <p:nvPr>
            <p:ph type="body" sz="quarter" idx="24" hasCustomPrompt="1"/>
          </p:nvPr>
        </p:nvSpPr>
        <p:spPr>
          <a:xfrm>
            <a:off x="5864141" y="3402016"/>
            <a:ext cx="2207709" cy="464306"/>
          </a:xfrm>
        </p:spPr>
        <p:txBody>
          <a:bodyPr/>
          <a:lstStyle>
            <a:lvl1pPr>
              <a:spcBef>
                <a:spcPts val="400"/>
              </a:spcBef>
              <a:defRPr sz="1100" b="0"/>
            </a:lvl1pPr>
          </a:lstStyle>
          <a:p>
            <a:pPr lvl="0"/>
            <a:r>
              <a:rPr lang="en-US" dirty="0"/>
              <a:t>Click to edit title</a:t>
            </a:r>
          </a:p>
        </p:txBody>
      </p:sp>
      <p:sp>
        <p:nvSpPr>
          <p:cNvPr id="24" name="Picture Placeholder 6">
            <a:extLst>
              <a:ext uri="{FF2B5EF4-FFF2-40B4-BE49-F238E27FC236}">
                <a16:creationId xmlns:a16="http://schemas.microsoft.com/office/drawing/2014/main" id="{32DC28D0-3E91-CC60-74F4-C87E5562319E}"/>
              </a:ext>
            </a:extLst>
          </p:cNvPr>
          <p:cNvSpPr>
            <a:spLocks noGrp="1"/>
          </p:cNvSpPr>
          <p:nvPr>
            <p:ph type="pic" sz="quarter" idx="25"/>
          </p:nvPr>
        </p:nvSpPr>
        <p:spPr>
          <a:xfrm>
            <a:off x="4324267" y="4617263"/>
            <a:ext cx="1406396" cy="1404395"/>
          </a:xfrm>
          <a:prstGeom prst="ellipse">
            <a:avLst/>
          </a:prstGeom>
        </p:spPr>
        <p:txBody>
          <a:bodyPr/>
          <a:lstStyle>
            <a:lvl1pPr algn="ctr">
              <a:defRPr sz="1200"/>
            </a:lvl1pPr>
          </a:lstStyle>
          <a:p>
            <a:r>
              <a:rPr lang="en-US" dirty="0"/>
              <a:t>Click icon to add picture</a:t>
            </a:r>
          </a:p>
        </p:txBody>
      </p:sp>
      <p:sp>
        <p:nvSpPr>
          <p:cNvPr id="25" name="Text Placeholder 8">
            <a:extLst>
              <a:ext uri="{FF2B5EF4-FFF2-40B4-BE49-F238E27FC236}">
                <a16:creationId xmlns:a16="http://schemas.microsoft.com/office/drawing/2014/main" id="{58089323-679E-8233-60FC-1EF617A0AEDB}"/>
              </a:ext>
            </a:extLst>
          </p:cNvPr>
          <p:cNvSpPr>
            <a:spLocks noGrp="1"/>
          </p:cNvSpPr>
          <p:nvPr>
            <p:ph type="body" sz="quarter" idx="26" hasCustomPrompt="1"/>
          </p:nvPr>
        </p:nvSpPr>
        <p:spPr>
          <a:xfrm>
            <a:off x="5864141" y="4828400"/>
            <a:ext cx="2207709" cy="245404"/>
          </a:xfrm>
        </p:spPr>
        <p:txBody>
          <a:bodyPr/>
          <a:lstStyle>
            <a:lvl1pPr>
              <a:defRPr sz="1100"/>
            </a:lvl1pPr>
          </a:lstStyle>
          <a:p>
            <a:pPr lvl="0"/>
            <a:r>
              <a:rPr lang="en-US" dirty="0"/>
              <a:t>Click to edit name</a:t>
            </a:r>
          </a:p>
        </p:txBody>
      </p:sp>
      <p:sp>
        <p:nvSpPr>
          <p:cNvPr id="26" name="Text Placeholder 8">
            <a:extLst>
              <a:ext uri="{FF2B5EF4-FFF2-40B4-BE49-F238E27FC236}">
                <a16:creationId xmlns:a16="http://schemas.microsoft.com/office/drawing/2014/main" id="{CB6890FE-DDA5-6636-16F7-2CA6C002A4CA}"/>
              </a:ext>
            </a:extLst>
          </p:cNvPr>
          <p:cNvSpPr>
            <a:spLocks noGrp="1"/>
          </p:cNvSpPr>
          <p:nvPr>
            <p:ph type="body" sz="quarter" idx="27" hasCustomPrompt="1"/>
          </p:nvPr>
        </p:nvSpPr>
        <p:spPr>
          <a:xfrm>
            <a:off x="5864141" y="5041245"/>
            <a:ext cx="2207709" cy="435216"/>
          </a:xfrm>
        </p:spPr>
        <p:txBody>
          <a:bodyPr/>
          <a:lstStyle>
            <a:lvl1pPr>
              <a:spcBef>
                <a:spcPts val="400"/>
              </a:spcBef>
              <a:defRPr sz="1100" b="0"/>
            </a:lvl1pPr>
          </a:lstStyle>
          <a:p>
            <a:pPr lvl="0"/>
            <a:r>
              <a:rPr lang="en-US" dirty="0"/>
              <a:t>Click to edit title</a:t>
            </a:r>
          </a:p>
        </p:txBody>
      </p:sp>
      <p:sp>
        <p:nvSpPr>
          <p:cNvPr id="27" name="Picture Placeholder 6">
            <a:extLst>
              <a:ext uri="{FF2B5EF4-FFF2-40B4-BE49-F238E27FC236}">
                <a16:creationId xmlns:a16="http://schemas.microsoft.com/office/drawing/2014/main" id="{3ED139A8-8AA3-07AF-B47E-60497C1AADC5}"/>
              </a:ext>
            </a:extLst>
          </p:cNvPr>
          <p:cNvSpPr>
            <a:spLocks noGrp="1"/>
          </p:cNvSpPr>
          <p:nvPr>
            <p:ph type="pic" sz="quarter" idx="28"/>
          </p:nvPr>
        </p:nvSpPr>
        <p:spPr>
          <a:xfrm>
            <a:off x="8227193" y="1338805"/>
            <a:ext cx="1406396" cy="1404395"/>
          </a:xfrm>
          <a:prstGeom prst="ellipse">
            <a:avLst/>
          </a:prstGeom>
        </p:spPr>
        <p:txBody>
          <a:bodyPr/>
          <a:lstStyle>
            <a:lvl1pPr algn="ctr">
              <a:defRPr sz="1200"/>
            </a:lvl1pPr>
          </a:lstStyle>
          <a:p>
            <a:r>
              <a:rPr lang="en-US" dirty="0"/>
              <a:t>Click icon to add picture</a:t>
            </a:r>
          </a:p>
        </p:txBody>
      </p:sp>
      <p:sp>
        <p:nvSpPr>
          <p:cNvPr id="28" name="Text Placeholder 8">
            <a:extLst>
              <a:ext uri="{FF2B5EF4-FFF2-40B4-BE49-F238E27FC236}">
                <a16:creationId xmlns:a16="http://schemas.microsoft.com/office/drawing/2014/main" id="{9C3AEEB0-69DC-FC8D-058E-5254912C22ED}"/>
              </a:ext>
            </a:extLst>
          </p:cNvPr>
          <p:cNvSpPr>
            <a:spLocks noGrp="1"/>
          </p:cNvSpPr>
          <p:nvPr>
            <p:ph type="body" sz="quarter" idx="29" hasCustomPrompt="1"/>
          </p:nvPr>
        </p:nvSpPr>
        <p:spPr>
          <a:xfrm>
            <a:off x="9767067" y="1549942"/>
            <a:ext cx="2207709" cy="245404"/>
          </a:xfrm>
        </p:spPr>
        <p:txBody>
          <a:bodyPr/>
          <a:lstStyle>
            <a:lvl1pPr>
              <a:defRPr sz="1100"/>
            </a:lvl1pPr>
          </a:lstStyle>
          <a:p>
            <a:pPr lvl="0"/>
            <a:r>
              <a:rPr lang="en-US" dirty="0"/>
              <a:t>Click to edit name</a:t>
            </a:r>
          </a:p>
        </p:txBody>
      </p:sp>
      <p:sp>
        <p:nvSpPr>
          <p:cNvPr id="29" name="Text Placeholder 8">
            <a:extLst>
              <a:ext uri="{FF2B5EF4-FFF2-40B4-BE49-F238E27FC236}">
                <a16:creationId xmlns:a16="http://schemas.microsoft.com/office/drawing/2014/main" id="{8088B529-5F38-C750-0E82-530B16E8DEE0}"/>
              </a:ext>
            </a:extLst>
          </p:cNvPr>
          <p:cNvSpPr>
            <a:spLocks noGrp="1"/>
          </p:cNvSpPr>
          <p:nvPr>
            <p:ph type="body" sz="quarter" idx="30" hasCustomPrompt="1"/>
          </p:nvPr>
        </p:nvSpPr>
        <p:spPr>
          <a:xfrm>
            <a:off x="9767067" y="1762787"/>
            <a:ext cx="2207709" cy="458248"/>
          </a:xfrm>
        </p:spPr>
        <p:txBody>
          <a:bodyPr/>
          <a:lstStyle>
            <a:lvl1pPr>
              <a:spcBef>
                <a:spcPts val="400"/>
              </a:spcBef>
              <a:defRPr sz="1100" b="0"/>
            </a:lvl1pPr>
          </a:lstStyle>
          <a:p>
            <a:pPr lvl="0"/>
            <a:r>
              <a:rPr lang="en-US" dirty="0"/>
              <a:t>Click to edit title</a:t>
            </a:r>
          </a:p>
        </p:txBody>
      </p:sp>
      <p:sp>
        <p:nvSpPr>
          <p:cNvPr id="30" name="Picture Placeholder 6">
            <a:extLst>
              <a:ext uri="{FF2B5EF4-FFF2-40B4-BE49-F238E27FC236}">
                <a16:creationId xmlns:a16="http://schemas.microsoft.com/office/drawing/2014/main" id="{3BF96D62-B862-3214-8A5A-2BDCC29AAB0D}"/>
              </a:ext>
            </a:extLst>
          </p:cNvPr>
          <p:cNvSpPr>
            <a:spLocks noGrp="1"/>
          </p:cNvSpPr>
          <p:nvPr>
            <p:ph type="pic" sz="quarter" idx="31"/>
          </p:nvPr>
        </p:nvSpPr>
        <p:spPr>
          <a:xfrm>
            <a:off x="8227193" y="2978034"/>
            <a:ext cx="1406396" cy="1404395"/>
          </a:xfrm>
          <a:prstGeom prst="ellipse">
            <a:avLst/>
          </a:prstGeom>
        </p:spPr>
        <p:txBody>
          <a:bodyPr/>
          <a:lstStyle>
            <a:lvl1pPr algn="ctr">
              <a:defRPr sz="1200"/>
            </a:lvl1pPr>
          </a:lstStyle>
          <a:p>
            <a:r>
              <a:rPr lang="en-US" dirty="0"/>
              <a:t>Click icon to add picture</a:t>
            </a:r>
          </a:p>
        </p:txBody>
      </p:sp>
      <p:sp>
        <p:nvSpPr>
          <p:cNvPr id="31" name="Text Placeholder 8">
            <a:extLst>
              <a:ext uri="{FF2B5EF4-FFF2-40B4-BE49-F238E27FC236}">
                <a16:creationId xmlns:a16="http://schemas.microsoft.com/office/drawing/2014/main" id="{8911EBB8-2046-7C53-A666-F417B57916A2}"/>
              </a:ext>
            </a:extLst>
          </p:cNvPr>
          <p:cNvSpPr>
            <a:spLocks noGrp="1"/>
          </p:cNvSpPr>
          <p:nvPr>
            <p:ph type="body" sz="quarter" idx="32" hasCustomPrompt="1"/>
          </p:nvPr>
        </p:nvSpPr>
        <p:spPr>
          <a:xfrm>
            <a:off x="9767067" y="3189171"/>
            <a:ext cx="2207709" cy="245404"/>
          </a:xfrm>
        </p:spPr>
        <p:txBody>
          <a:bodyPr/>
          <a:lstStyle>
            <a:lvl1pPr>
              <a:defRPr sz="1100"/>
            </a:lvl1pPr>
          </a:lstStyle>
          <a:p>
            <a:pPr lvl="0"/>
            <a:r>
              <a:rPr lang="en-US" dirty="0"/>
              <a:t>Click to edit name</a:t>
            </a:r>
          </a:p>
        </p:txBody>
      </p:sp>
      <p:sp>
        <p:nvSpPr>
          <p:cNvPr id="32" name="Text Placeholder 8">
            <a:extLst>
              <a:ext uri="{FF2B5EF4-FFF2-40B4-BE49-F238E27FC236}">
                <a16:creationId xmlns:a16="http://schemas.microsoft.com/office/drawing/2014/main" id="{E6E1F549-8C25-F1FF-D061-4D816C296277}"/>
              </a:ext>
            </a:extLst>
          </p:cNvPr>
          <p:cNvSpPr>
            <a:spLocks noGrp="1"/>
          </p:cNvSpPr>
          <p:nvPr>
            <p:ph type="body" sz="quarter" idx="33" hasCustomPrompt="1"/>
          </p:nvPr>
        </p:nvSpPr>
        <p:spPr>
          <a:xfrm>
            <a:off x="9767067" y="3402016"/>
            <a:ext cx="2207709" cy="464306"/>
          </a:xfrm>
        </p:spPr>
        <p:txBody>
          <a:bodyPr/>
          <a:lstStyle>
            <a:lvl1pPr>
              <a:spcBef>
                <a:spcPts val="400"/>
              </a:spcBef>
              <a:defRPr sz="1100" b="0"/>
            </a:lvl1pPr>
          </a:lstStyle>
          <a:p>
            <a:pPr lvl="0"/>
            <a:r>
              <a:rPr lang="en-US" dirty="0"/>
              <a:t>Click to edit title</a:t>
            </a:r>
          </a:p>
        </p:txBody>
      </p:sp>
      <p:sp>
        <p:nvSpPr>
          <p:cNvPr id="33" name="Picture Placeholder 6">
            <a:extLst>
              <a:ext uri="{FF2B5EF4-FFF2-40B4-BE49-F238E27FC236}">
                <a16:creationId xmlns:a16="http://schemas.microsoft.com/office/drawing/2014/main" id="{7344E644-3067-4C45-E73B-00CA7195B061}"/>
              </a:ext>
            </a:extLst>
          </p:cNvPr>
          <p:cNvSpPr>
            <a:spLocks noGrp="1"/>
          </p:cNvSpPr>
          <p:nvPr>
            <p:ph type="pic" sz="quarter" idx="34"/>
          </p:nvPr>
        </p:nvSpPr>
        <p:spPr>
          <a:xfrm>
            <a:off x="8227193" y="4617263"/>
            <a:ext cx="1406396" cy="1404395"/>
          </a:xfrm>
          <a:prstGeom prst="ellipse">
            <a:avLst/>
          </a:prstGeom>
        </p:spPr>
        <p:txBody>
          <a:bodyPr/>
          <a:lstStyle>
            <a:lvl1pPr algn="ctr">
              <a:defRPr sz="1200"/>
            </a:lvl1pPr>
          </a:lstStyle>
          <a:p>
            <a:r>
              <a:rPr lang="en-US" dirty="0"/>
              <a:t>Click icon to add picture</a:t>
            </a:r>
          </a:p>
        </p:txBody>
      </p:sp>
      <p:sp>
        <p:nvSpPr>
          <p:cNvPr id="34" name="Text Placeholder 8">
            <a:extLst>
              <a:ext uri="{FF2B5EF4-FFF2-40B4-BE49-F238E27FC236}">
                <a16:creationId xmlns:a16="http://schemas.microsoft.com/office/drawing/2014/main" id="{23E1229B-C01B-390E-FC46-118DC209FDFA}"/>
              </a:ext>
            </a:extLst>
          </p:cNvPr>
          <p:cNvSpPr>
            <a:spLocks noGrp="1"/>
          </p:cNvSpPr>
          <p:nvPr>
            <p:ph type="body" sz="quarter" idx="35" hasCustomPrompt="1"/>
          </p:nvPr>
        </p:nvSpPr>
        <p:spPr>
          <a:xfrm>
            <a:off x="9767067" y="4828400"/>
            <a:ext cx="2207709" cy="245404"/>
          </a:xfrm>
        </p:spPr>
        <p:txBody>
          <a:bodyPr/>
          <a:lstStyle>
            <a:lvl1pPr>
              <a:defRPr sz="1100"/>
            </a:lvl1pPr>
          </a:lstStyle>
          <a:p>
            <a:pPr lvl="0"/>
            <a:r>
              <a:rPr lang="en-US" dirty="0"/>
              <a:t>Click to edit name</a:t>
            </a:r>
          </a:p>
        </p:txBody>
      </p:sp>
      <p:sp>
        <p:nvSpPr>
          <p:cNvPr id="35" name="Text Placeholder 8">
            <a:extLst>
              <a:ext uri="{FF2B5EF4-FFF2-40B4-BE49-F238E27FC236}">
                <a16:creationId xmlns:a16="http://schemas.microsoft.com/office/drawing/2014/main" id="{438E94CD-D3A1-595E-A425-9AB95CB40C48}"/>
              </a:ext>
            </a:extLst>
          </p:cNvPr>
          <p:cNvSpPr>
            <a:spLocks noGrp="1"/>
          </p:cNvSpPr>
          <p:nvPr>
            <p:ph type="body" sz="quarter" idx="36" hasCustomPrompt="1"/>
          </p:nvPr>
        </p:nvSpPr>
        <p:spPr>
          <a:xfrm>
            <a:off x="9767067" y="5041245"/>
            <a:ext cx="2207709" cy="435216"/>
          </a:xfrm>
        </p:spPr>
        <p:txBody>
          <a:bodyPr/>
          <a:lstStyle>
            <a:lvl1pPr>
              <a:spcBef>
                <a:spcPts val="400"/>
              </a:spcBef>
              <a:defRPr sz="1100" b="0"/>
            </a:lvl1pPr>
          </a:lstStyle>
          <a:p>
            <a:pPr lvl="0"/>
            <a:r>
              <a:rPr lang="en-US" dirty="0"/>
              <a:t>Click to edit title</a:t>
            </a:r>
          </a:p>
        </p:txBody>
      </p:sp>
    </p:spTree>
    <p:extLst>
      <p:ext uri="{BB962C8B-B14F-4D97-AF65-F5344CB8AC3E}">
        <p14:creationId xmlns:p14="http://schemas.microsoft.com/office/powerpoint/2010/main" val="13629704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4741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chemeClr val="bg1"/>
        </a:solidFill>
        <a:effectLst/>
      </p:bgPr>
    </p:bg>
    <p:spTree>
      <p:nvGrpSpPr>
        <p:cNvPr id="1" name=""/>
        <p:cNvGrpSpPr/>
        <p:nvPr/>
      </p:nvGrpSpPr>
      <p:grpSpPr>
        <a:xfrm>
          <a:off x="0" y="0"/>
          <a:ext cx="0" cy="0"/>
          <a:chOff x="0" y="0"/>
          <a:chExt cx="0" cy="0"/>
        </a:xfrm>
      </p:grpSpPr>
      <p:pic>
        <p:nvPicPr>
          <p:cNvPr id="10" name="Picture 9" descr="A blue and yellow background with a white circle&#10;&#10;Description automatically generated">
            <a:extLst>
              <a:ext uri="{FF2B5EF4-FFF2-40B4-BE49-F238E27FC236}">
                <a16:creationId xmlns:a16="http://schemas.microsoft.com/office/drawing/2014/main" id="{BAF204A0-C988-D053-B0A5-4808A9033B81}"/>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4" name="Text Placeholder 3">
            <a:extLst>
              <a:ext uri="{FF2B5EF4-FFF2-40B4-BE49-F238E27FC236}">
                <a16:creationId xmlns:a16="http://schemas.microsoft.com/office/drawing/2014/main" id="{2A4B621E-B1D0-014C-46CA-5624B983A51A}"/>
              </a:ext>
            </a:extLst>
          </p:cNvPr>
          <p:cNvSpPr>
            <a:spLocks noGrp="1"/>
          </p:cNvSpPr>
          <p:nvPr>
            <p:ph type="body" sz="quarter" idx="10" hasCustomPrompt="1"/>
          </p:nvPr>
        </p:nvSpPr>
        <p:spPr>
          <a:xfrm>
            <a:off x="421340" y="3051116"/>
            <a:ext cx="6250923" cy="755767"/>
          </a:xfrm>
        </p:spPr>
        <p:txBody>
          <a:bodyPr/>
          <a:lstStyle>
            <a:lvl1pPr marL="0" indent="0">
              <a:buNone/>
              <a:defRPr sz="5400">
                <a:solidFill>
                  <a:schemeClr val="bg1"/>
                </a:solidFill>
              </a:defRPr>
            </a:lvl1pPr>
          </a:lstStyle>
          <a:p>
            <a:pPr lvl="0"/>
            <a:r>
              <a:rPr lang="en-US" dirty="0"/>
              <a:t>Thank you.</a:t>
            </a:r>
          </a:p>
        </p:txBody>
      </p:sp>
      <p:sp>
        <p:nvSpPr>
          <p:cNvPr id="2" name="TextBox 1">
            <a:extLst>
              <a:ext uri="{FF2B5EF4-FFF2-40B4-BE49-F238E27FC236}">
                <a16:creationId xmlns:a16="http://schemas.microsoft.com/office/drawing/2014/main" id="{489819A4-1851-761D-5C2C-7146BF856DD5}"/>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bg1"/>
                </a:solidFill>
                <a:latin typeface="Arial" panose="020B0604020202020204" pitchFamily="34" charset="0"/>
                <a:cs typeface="Arial" panose="020B0604020202020204" pitchFamily="34" charset="0"/>
              </a:rPr>
              <a:t>CONFIDENTIAL – </a:t>
            </a:r>
            <a:r>
              <a:rPr lang="en-US" sz="800" dirty="0">
                <a:solidFill>
                  <a:schemeClr val="bg1"/>
                </a:solidFill>
                <a:latin typeface="Arial" panose="020B0604020202020204" pitchFamily="34" charset="0"/>
                <a:cs typeface="Arial" panose="020B0604020202020204" pitchFamily="34" charset="0"/>
              </a:rPr>
              <a:t>Contains proprietary information. Not intended for external distribution.</a:t>
            </a:r>
          </a:p>
        </p:txBody>
      </p:sp>
      <p:pic>
        <p:nvPicPr>
          <p:cNvPr id="3" name="Picture 2">
            <a:extLst>
              <a:ext uri="{FF2B5EF4-FFF2-40B4-BE49-F238E27FC236}">
                <a16:creationId xmlns:a16="http://schemas.microsoft.com/office/drawing/2014/main" id="{6D2C2549-3DDD-FA8B-48C6-97FF1E90C4C0}"/>
              </a:ext>
            </a:extLst>
          </p:cNvPr>
          <p:cNvPicPr>
            <a:picLocks noChangeAspect="1"/>
          </p:cNvPicPr>
          <p:nvPr userDrawn="1"/>
        </p:nvPicPr>
        <p:blipFill>
          <a:blip r:embed="rId3"/>
          <a:stretch>
            <a:fillRect/>
          </a:stretch>
        </p:blipFill>
        <p:spPr>
          <a:xfrm>
            <a:off x="458121" y="6294560"/>
            <a:ext cx="1967579" cy="274109"/>
          </a:xfrm>
          <a:prstGeom prst="rect">
            <a:avLst/>
          </a:prstGeom>
        </p:spPr>
      </p:pic>
    </p:spTree>
    <p:extLst>
      <p:ext uri="{BB962C8B-B14F-4D97-AF65-F5344CB8AC3E}">
        <p14:creationId xmlns:p14="http://schemas.microsoft.com/office/powerpoint/2010/main" val="1236399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Divider Slide Dark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0" y="1388"/>
            <a:ext cx="12189530" cy="6856610"/>
          </a:xfrm>
          <a:prstGeom prst="rect">
            <a:avLst/>
          </a:prstGeom>
        </p:spPr>
      </p:pic>
      <p:pic>
        <p:nvPicPr>
          <p:cNvPr id="3" name="Picture 2">
            <a:extLst>
              <a:ext uri="{FF2B5EF4-FFF2-40B4-BE49-F238E27FC236}">
                <a16:creationId xmlns:a16="http://schemas.microsoft.com/office/drawing/2014/main" id="{F780D704-A802-A306-67C9-190FC2202BBF}"/>
              </a:ext>
            </a:extLst>
          </p:cNvPr>
          <p:cNvPicPr>
            <a:picLocks noChangeAspect="1"/>
          </p:cNvPicPr>
          <p:nvPr userDrawn="1"/>
        </p:nvPicPr>
        <p:blipFill>
          <a:blip r:embed="rId3"/>
          <a:stretch>
            <a:fillRect/>
          </a:stretch>
        </p:blipFill>
        <p:spPr>
          <a:xfrm>
            <a:off x="458121" y="6294560"/>
            <a:ext cx="1967579" cy="274109"/>
          </a:xfrm>
          <a:prstGeom prst="rect">
            <a:avLst/>
          </a:prstGeom>
        </p:spPr>
      </p:pic>
      <p:sp>
        <p:nvSpPr>
          <p:cNvPr id="4" name="Text Placeholder 3">
            <a:extLst>
              <a:ext uri="{FF2B5EF4-FFF2-40B4-BE49-F238E27FC236}">
                <a16:creationId xmlns:a16="http://schemas.microsoft.com/office/drawing/2014/main" id="{2A4B621E-B1D0-014C-46CA-5624B983A51A}"/>
              </a:ext>
            </a:extLst>
          </p:cNvPr>
          <p:cNvSpPr>
            <a:spLocks noGrp="1"/>
          </p:cNvSpPr>
          <p:nvPr>
            <p:ph type="body" sz="quarter" idx="10" hasCustomPrompt="1"/>
          </p:nvPr>
        </p:nvSpPr>
        <p:spPr>
          <a:xfrm>
            <a:off x="421340" y="2673233"/>
            <a:ext cx="6250923" cy="1128075"/>
          </a:xfrm>
        </p:spPr>
        <p:txBody>
          <a:bodyPr/>
          <a:lstStyle>
            <a:lvl1pPr marL="0" indent="0">
              <a:buNone/>
              <a:defRPr sz="3400">
                <a:solidFill>
                  <a:schemeClr val="bg1"/>
                </a:solidFill>
              </a:defRPr>
            </a:lvl1pPr>
          </a:lstStyle>
          <a:p>
            <a:pPr lvl="0"/>
            <a:r>
              <a:rPr lang="en-US"/>
              <a:t>This is Your Section Break – Dark (SCRI)</a:t>
            </a:r>
          </a:p>
        </p:txBody>
      </p:sp>
      <p:sp>
        <p:nvSpPr>
          <p:cNvPr id="2" name="TextBox 1">
            <a:extLst>
              <a:ext uri="{FF2B5EF4-FFF2-40B4-BE49-F238E27FC236}">
                <a16:creationId xmlns:a16="http://schemas.microsoft.com/office/drawing/2014/main" id="{489819A4-1851-761D-5C2C-7146BF856DD5}"/>
              </a:ext>
            </a:extLst>
          </p:cNvPr>
          <p:cNvSpPr txBox="1"/>
          <p:nvPr userDrawn="1"/>
        </p:nvSpPr>
        <p:spPr>
          <a:xfrm>
            <a:off x="2735465" y="6261766"/>
            <a:ext cx="2605404" cy="338554"/>
          </a:xfrm>
          <a:prstGeom prst="rect">
            <a:avLst/>
          </a:prstGeom>
          <a:noFill/>
        </p:spPr>
        <p:txBody>
          <a:bodyPr wrap="square" rtlCol="0">
            <a:spAutoFit/>
          </a:bodyPr>
          <a:lstStyle/>
          <a:p>
            <a:r>
              <a:rPr lang="en-US" sz="800" b="0">
                <a:solidFill>
                  <a:schemeClr val="bg1"/>
                </a:solidFill>
                <a:latin typeface="Arial" panose="020B0604020202020204" pitchFamily="34" charset="0"/>
                <a:cs typeface="Arial" panose="020B0604020202020204" pitchFamily="34" charset="0"/>
              </a:rPr>
              <a:t>CONFIDENTIAL – </a:t>
            </a:r>
            <a:r>
              <a:rPr lang="en-US" sz="800">
                <a:solidFill>
                  <a:schemeClr val="bg1"/>
                </a:solidFill>
                <a:latin typeface="Arial" panose="020B0604020202020204" pitchFamily="34" charset="0"/>
                <a:cs typeface="Arial" panose="020B0604020202020204" pitchFamily="34" charset="0"/>
              </a:rPr>
              <a:t>Contains proprietary information. Not intended for external distribution.</a:t>
            </a:r>
          </a:p>
        </p:txBody>
      </p:sp>
    </p:spTree>
    <p:extLst>
      <p:ext uri="{BB962C8B-B14F-4D97-AF65-F5344CB8AC3E}">
        <p14:creationId xmlns:p14="http://schemas.microsoft.com/office/powerpoint/2010/main" val="3052010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userDrawn="1">
  <p:cSld name="Color Ba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C8CFB09-D6AA-29AE-8CB9-D14986A85D43}"/>
              </a:ext>
            </a:extLst>
          </p:cNvPr>
          <p:cNvSpPr/>
          <p:nvPr userDrawn="1"/>
        </p:nvSpPr>
        <p:spPr>
          <a:xfrm>
            <a:off x="12700" y="0"/>
            <a:ext cx="12192000" cy="6858000"/>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accent1"/>
              </a:solidFill>
            </a:endParaRPr>
          </a:p>
        </p:txBody>
      </p:sp>
      <p:sp>
        <p:nvSpPr>
          <p:cNvPr id="12" name="Oval 11">
            <a:extLst>
              <a:ext uri="{FF2B5EF4-FFF2-40B4-BE49-F238E27FC236}">
                <a16:creationId xmlns:a16="http://schemas.microsoft.com/office/drawing/2014/main" id="{331960D1-2E18-74EA-5573-91DF9B8EF9C0}"/>
              </a:ext>
            </a:extLst>
          </p:cNvPr>
          <p:cNvSpPr/>
          <p:nvPr userDrawn="1"/>
        </p:nvSpPr>
        <p:spPr>
          <a:xfrm>
            <a:off x="4203700" y="0"/>
            <a:ext cx="6858000" cy="6858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 name="Rectangle 12">
            <a:extLst>
              <a:ext uri="{FF2B5EF4-FFF2-40B4-BE49-F238E27FC236}">
                <a16:creationId xmlns:a16="http://schemas.microsoft.com/office/drawing/2014/main" id="{CF90DEEF-8729-FC24-EABC-3A18F2AC61DA}"/>
              </a:ext>
            </a:extLst>
          </p:cNvPr>
          <p:cNvSpPr/>
          <p:nvPr userDrawn="1"/>
        </p:nvSpPr>
        <p:spPr>
          <a:xfrm>
            <a:off x="0" y="0"/>
            <a:ext cx="76581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3F25D89A-74FB-4791-21C6-F25EDAFFBE40}"/>
              </a:ext>
            </a:extLst>
          </p:cNvPr>
          <p:cNvSpPr>
            <a:spLocks noGrp="1"/>
          </p:cNvSpPr>
          <p:nvPr>
            <p:ph type="title"/>
          </p:nvPr>
        </p:nvSpPr>
        <p:spPr>
          <a:xfrm>
            <a:off x="421341" y="394634"/>
            <a:ext cx="8557560" cy="704257"/>
          </a:xfrm>
        </p:spPr>
        <p:txBody>
          <a:bodyPr/>
          <a:lstStyle>
            <a:lvl1pPr>
              <a:defRPr sz="3600">
                <a:solidFill>
                  <a:schemeClr val="tx1"/>
                </a:solidFill>
              </a:defRPr>
            </a:lvl1pPr>
          </a:lstStyle>
          <a:p>
            <a:r>
              <a:rPr lang="en-US" dirty="0"/>
              <a:t>Click to edit Master title style</a:t>
            </a:r>
          </a:p>
        </p:txBody>
      </p:sp>
      <p:pic>
        <p:nvPicPr>
          <p:cNvPr id="15" name="Picture 14" descr="A blue and black sign&#10;&#10;Description automatically generated">
            <a:extLst>
              <a:ext uri="{FF2B5EF4-FFF2-40B4-BE49-F238E27FC236}">
                <a16:creationId xmlns:a16="http://schemas.microsoft.com/office/drawing/2014/main" id="{7B2E9339-617A-003C-CAD0-BF86223DCB15}"/>
              </a:ext>
            </a:extLst>
          </p:cNvPr>
          <p:cNvPicPr>
            <a:picLocks noChangeAspect="1"/>
          </p:cNvPicPr>
          <p:nvPr userDrawn="1"/>
        </p:nvPicPr>
        <p:blipFill>
          <a:blip r:embed="rId2"/>
          <a:stretch>
            <a:fillRect/>
          </a:stretch>
        </p:blipFill>
        <p:spPr>
          <a:xfrm>
            <a:off x="421341" y="6257418"/>
            <a:ext cx="2049345" cy="347250"/>
          </a:xfrm>
          <a:prstGeom prst="rect">
            <a:avLst/>
          </a:prstGeom>
        </p:spPr>
      </p:pic>
      <p:sp>
        <p:nvSpPr>
          <p:cNvPr id="16" name="TextBox 15">
            <a:extLst>
              <a:ext uri="{FF2B5EF4-FFF2-40B4-BE49-F238E27FC236}">
                <a16:creationId xmlns:a16="http://schemas.microsoft.com/office/drawing/2014/main" id="{AF20FF94-7A80-B6ED-EFA1-57A381E68CCD}"/>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Tree>
    <p:extLst>
      <p:ext uri="{BB962C8B-B14F-4D97-AF65-F5344CB8AC3E}">
        <p14:creationId xmlns:p14="http://schemas.microsoft.com/office/powerpoint/2010/main" val="21288591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cSld name="Standard Slide">
    <p:spTree>
      <p:nvGrpSpPr>
        <p:cNvPr id="1" name=""/>
        <p:cNvGrpSpPr/>
        <p:nvPr/>
      </p:nvGrpSpPr>
      <p:grpSpPr>
        <a:xfrm>
          <a:off x="0" y="0"/>
          <a:ext cx="0" cy="0"/>
          <a:chOff x="0" y="0"/>
          <a:chExt cx="0" cy="0"/>
        </a:xfrm>
      </p:grpSpPr>
      <p:sp>
        <p:nvSpPr>
          <p:cNvPr id="10" name="Text Placeholder 17">
            <a:extLst>
              <a:ext uri="{FF2B5EF4-FFF2-40B4-BE49-F238E27FC236}">
                <a16:creationId xmlns:a16="http://schemas.microsoft.com/office/drawing/2014/main" id="{56FBAC50-0E6A-F444-BC5A-1C3D878B1B39}"/>
              </a:ext>
            </a:extLst>
          </p:cNvPr>
          <p:cNvSpPr>
            <a:spLocks noGrp="1"/>
          </p:cNvSpPr>
          <p:nvPr>
            <p:ph idx="1"/>
          </p:nvPr>
        </p:nvSpPr>
        <p:spPr>
          <a:xfrm>
            <a:off x="609600" y="1658297"/>
            <a:ext cx="10515600" cy="4323404"/>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extBox 1">
            <a:extLst>
              <a:ext uri="{FF2B5EF4-FFF2-40B4-BE49-F238E27FC236}">
                <a16:creationId xmlns:a16="http://schemas.microsoft.com/office/drawing/2014/main" id="{74EC3810-B220-0E43-90BE-1EED7A66762D}"/>
              </a:ext>
            </a:extLst>
          </p:cNvPr>
          <p:cNvSpPr txBox="1"/>
          <p:nvPr/>
        </p:nvSpPr>
        <p:spPr>
          <a:xfrm>
            <a:off x="643467" y="6417733"/>
            <a:ext cx="0" cy="0"/>
          </a:xfrm>
          <a:prstGeom prst="rect">
            <a:avLst/>
          </a:prstGeom>
        </p:spPr>
        <p:txBody>
          <a:bodyPr vert="horz" wrap="none" lIns="121920" tIns="60960" rIns="121920" bIns="60960" rtlCol="0">
            <a:noAutofit/>
          </a:bodyPr>
          <a:lstStyle/>
          <a:p>
            <a:pPr marL="0" indent="0" algn="l">
              <a:spcBef>
                <a:spcPts val="0"/>
              </a:spcBef>
              <a:buFont typeface="Arial"/>
              <a:buNone/>
            </a:pPr>
            <a:endParaRPr lang="en-US" sz="3200" b="1" dirty="0">
              <a:solidFill>
                <a:srgbClr val="001641"/>
              </a:solidFill>
              <a:latin typeface="Arial" panose="020B0604020202020204" pitchFamily="34" charset="0"/>
              <a:cs typeface="Arial" panose="020B0604020202020204" pitchFamily="34" charset="0"/>
            </a:endParaRPr>
          </a:p>
        </p:txBody>
      </p:sp>
      <p:sp>
        <p:nvSpPr>
          <p:cNvPr id="3" name="Title 2">
            <a:extLst>
              <a:ext uri="{FF2B5EF4-FFF2-40B4-BE49-F238E27FC236}">
                <a16:creationId xmlns:a16="http://schemas.microsoft.com/office/drawing/2014/main" id="{94B88050-5855-754D-B6D1-27F5E829201E}"/>
              </a:ext>
            </a:extLst>
          </p:cNvPr>
          <p:cNvSpPr>
            <a:spLocks noGrp="1"/>
          </p:cNvSpPr>
          <p:nvPr>
            <p:ph type="title" hasCustomPrompt="1"/>
          </p:nvPr>
        </p:nvSpPr>
        <p:spPr>
          <a:xfrm>
            <a:off x="609600" y="331155"/>
            <a:ext cx="10972800" cy="1082439"/>
          </a:xfrm>
          <a:prstGeom prst="rect">
            <a:avLst/>
          </a:prstGeom>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6"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7" y="6295496"/>
            <a:ext cx="4520557" cy="243840"/>
          </a:xfrm>
          <a:prstGeom prst="rect">
            <a:avLst/>
          </a:prstGeom>
        </p:spPr>
        <p:txBody>
          <a:bodyPr wrap="none" lIns="0" anchor="ctr"/>
          <a:lstStyle>
            <a:lvl1pPr>
              <a:defRPr sz="1200">
                <a:solidFill>
                  <a:schemeClr val="accent3"/>
                </a:solidFill>
                <a:latin typeface="Arial" panose="020B0604020202020204" pitchFamily="34" charset="0"/>
                <a:cs typeface="Arial" panose="020B0604020202020204" pitchFamily="34" charset="0"/>
              </a:defRPr>
            </a:lvl1pPr>
          </a:lstStyle>
          <a:p>
            <a:r>
              <a:rPr lang="en-US"/>
              <a:t>Title Name or Department Name</a:t>
            </a:r>
            <a:endParaRPr lang="en-US" dirty="0"/>
          </a:p>
        </p:txBody>
      </p:sp>
    </p:spTree>
    <p:extLst>
      <p:ext uri="{BB962C8B-B14F-4D97-AF65-F5344CB8AC3E}">
        <p14:creationId xmlns:p14="http://schemas.microsoft.com/office/powerpoint/2010/main" val="26818928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41435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7779796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8998055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2399070"/>
            <a:ext cx="9144000" cy="2123615"/>
          </a:xfrm>
        </p:spPr>
        <p:txBody>
          <a:bodyPr anchor="ctr">
            <a:normAutofit/>
          </a:bodyPr>
          <a:lstStyle>
            <a:lvl1pPr algn="ctr">
              <a:defRPr sz="3600"/>
            </a:lvl1pPr>
          </a:lstStyle>
          <a:p>
            <a:r>
              <a:rPr lang="en-US" dirty="0"/>
              <a:t>Click to edit Master title style</a:t>
            </a:r>
          </a:p>
        </p:txBody>
      </p:sp>
      <p:sp>
        <p:nvSpPr>
          <p:cNvPr id="3" name="Subtitle 2"/>
          <p:cNvSpPr>
            <a:spLocks noGrp="1"/>
          </p:cNvSpPr>
          <p:nvPr>
            <p:ph type="subTitle" idx="1"/>
          </p:nvPr>
        </p:nvSpPr>
        <p:spPr>
          <a:xfrm>
            <a:off x="1524000" y="4614761"/>
            <a:ext cx="9144000" cy="1655762"/>
          </a:xfrm>
        </p:spPr>
        <p:txBody>
          <a:bodyPr anchor="t">
            <a:normAutofit/>
          </a:bodyPr>
          <a:lstStyle>
            <a:lvl1pPr marL="0" indent="0" algn="ctr">
              <a:buNone/>
              <a:defRPr sz="3200">
                <a:solidFill>
                  <a:srgbClr val="50515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8159050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000"/>
            </a:lvl1pPr>
          </a:lstStyle>
          <a:p>
            <a:r>
              <a:rPr lang="en-US" dirty="0"/>
              <a:t>Click to edit Master title style</a:t>
            </a:r>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7146097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925138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96516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7124349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3999634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916FF65-E16B-BA4F-9591-6B4416106527}" type="datetimeFigureOut">
              <a:rPr lang="en-US" smtClean="0"/>
              <a:t>4/25/26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2943777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916FF65-E16B-BA4F-9591-6B4416106527}" type="datetimeFigureOut">
              <a:rPr lang="en-US" smtClean="0"/>
              <a:t>4/25/26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7068283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916FF65-E16B-BA4F-9591-6B4416106527}" type="datetimeFigureOut">
              <a:rPr lang="en-US" smtClean="0"/>
              <a:t>4/25/26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519331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2580792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632761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0884022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4677250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6902761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2399070"/>
            <a:ext cx="9144000" cy="2123615"/>
          </a:xfrm>
        </p:spPr>
        <p:txBody>
          <a:bodyPr anchor="ctr">
            <a:normAutofit/>
          </a:bodyPr>
          <a:lstStyle>
            <a:lvl1pPr algn="ctr">
              <a:defRPr sz="3600"/>
            </a:lvl1pPr>
          </a:lstStyle>
          <a:p>
            <a:r>
              <a:rPr lang="en-US" dirty="0"/>
              <a:t>Click to edit Master title style</a:t>
            </a:r>
          </a:p>
        </p:txBody>
      </p:sp>
      <p:sp>
        <p:nvSpPr>
          <p:cNvPr id="3" name="Subtitle 2"/>
          <p:cNvSpPr>
            <a:spLocks noGrp="1"/>
          </p:cNvSpPr>
          <p:nvPr>
            <p:ph type="subTitle" idx="1"/>
          </p:nvPr>
        </p:nvSpPr>
        <p:spPr>
          <a:xfrm>
            <a:off x="1524000" y="4614761"/>
            <a:ext cx="9144000" cy="1655762"/>
          </a:xfrm>
        </p:spPr>
        <p:txBody>
          <a:bodyPr anchor="t">
            <a:normAutofit/>
          </a:bodyPr>
          <a:lstStyle>
            <a:lvl1pPr marL="0" indent="0" algn="ctr">
              <a:buNone/>
              <a:defRPr sz="3200">
                <a:solidFill>
                  <a:srgbClr val="50515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1493491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8431880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2_A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62987" y="1144587"/>
            <a:ext cx="11262167" cy="5257800"/>
          </a:xfrm>
        </p:spPr>
        <p:txBody>
          <a:bodyPr lIns="274320" tIns="182880" rIns="182880" bIns="91440">
            <a:normAutofit/>
          </a:bodyPr>
          <a:lstStyle>
            <a:lvl1pPr marL="91440" indent="0">
              <a:lnSpc>
                <a:spcPts val="2600"/>
              </a:lnSpc>
              <a:spcBef>
                <a:spcPts val="800"/>
              </a:spcBef>
              <a:buNone/>
              <a:defRPr sz="2400" b="1">
                <a:solidFill>
                  <a:srgbClr val="505153"/>
                </a:solidFill>
              </a:defRPr>
            </a:lvl1pPr>
            <a:lvl2pPr>
              <a:defRPr sz="2800"/>
            </a:lvl2pPr>
            <a:lvl3pPr>
              <a:defRPr sz="2400"/>
            </a:lvl3pPr>
            <a:lvl4pPr>
              <a:defRPr sz="2000"/>
            </a:lvl4pPr>
            <a:lvl5pPr>
              <a:defRPr sz="2000"/>
            </a:lvl5pPr>
          </a:lstStyle>
          <a:p>
            <a:pPr lvl="0"/>
            <a:r>
              <a:rPr lang="en-US" dirty="0"/>
              <a:t>Click to edit Master text style</a:t>
            </a:r>
          </a:p>
        </p:txBody>
      </p:sp>
    </p:spTree>
    <p:extLst>
      <p:ext uri="{BB962C8B-B14F-4D97-AF65-F5344CB8AC3E}">
        <p14:creationId xmlns:p14="http://schemas.microsoft.com/office/powerpoint/2010/main" val="3486316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09537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6176308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3819218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916FF65-E16B-BA4F-9591-6B4416106527}" type="datetimeFigureOut">
              <a:rPr lang="en-US" smtClean="0"/>
              <a:t>4/25/26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8041218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000"/>
            </a:lvl1pPr>
          </a:lstStyle>
          <a:p>
            <a:r>
              <a:rPr lang="en-US" dirty="0"/>
              <a:t>Click to edit Master title style</a:t>
            </a:r>
          </a:p>
        </p:txBody>
      </p:sp>
      <p:sp>
        <p:nvSpPr>
          <p:cNvPr id="3" name="Date Placeholder 2"/>
          <p:cNvSpPr>
            <a:spLocks noGrp="1"/>
          </p:cNvSpPr>
          <p:nvPr>
            <p:ph type="dt" sz="half" idx="10"/>
          </p:nvPr>
        </p:nvSpPr>
        <p:spPr/>
        <p:txBody>
          <a:bodyPr/>
          <a:lstStyle/>
          <a:p>
            <a:fld id="{5916FF65-E16B-BA4F-9591-6B4416106527}" type="datetimeFigureOut">
              <a:rPr lang="en-US" smtClean="0"/>
              <a:t>4/25/26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28395568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Case Slides">
    <p:spTree>
      <p:nvGrpSpPr>
        <p:cNvPr id="1" name=""/>
        <p:cNvGrpSpPr/>
        <p:nvPr/>
      </p:nvGrpSpPr>
      <p:grpSpPr>
        <a:xfrm>
          <a:off x="0" y="0"/>
          <a:ext cx="0" cy="0"/>
          <a:chOff x="0" y="0"/>
          <a:chExt cx="0" cy="0"/>
        </a:xfrm>
      </p:grpSpPr>
    </p:spTree>
    <p:extLst>
      <p:ext uri="{BB962C8B-B14F-4D97-AF65-F5344CB8AC3E}">
        <p14:creationId xmlns:p14="http://schemas.microsoft.com/office/powerpoint/2010/main" val="40420783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916FF65-E16B-BA4F-9591-6B4416106527}" type="datetimeFigureOut">
              <a:rPr lang="en-US" smtClean="0"/>
              <a:t>4/25/26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6657867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916FF65-E16B-BA4F-9591-6B4416106527}" type="datetimeFigureOut">
              <a:rPr lang="en-US" smtClean="0"/>
              <a:t>4/25/26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7653482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9884646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8152978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5086899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916FF65-E16B-BA4F-9591-6B4416106527}" type="datetimeFigureOut">
              <a:rPr lang="en-US" smtClean="0"/>
              <a:t>4/25/26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35586217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8D007A6-7751-414D-8A71-EA5A6BC98985}"/>
              </a:ext>
            </a:extLst>
          </p:cNvPr>
          <p:cNvSpPr/>
          <p:nvPr userDrawn="1"/>
        </p:nvSpPr>
        <p:spPr>
          <a:xfrm flipH="1">
            <a:off x="6151562" y="0"/>
            <a:ext cx="6040438" cy="685799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3" name="Rectangle 12">
            <a:extLst>
              <a:ext uri="{FF2B5EF4-FFF2-40B4-BE49-F238E27FC236}">
                <a16:creationId xmlns:a16="http://schemas.microsoft.com/office/drawing/2014/main" id="{DF08CE7F-8000-4729-9B24-63C8AC781E54}"/>
              </a:ext>
            </a:extLst>
          </p:cNvPr>
          <p:cNvSpPr/>
          <p:nvPr userDrawn="1"/>
        </p:nvSpPr>
        <p:spPr>
          <a:xfrm>
            <a:off x="6040438" y="9524"/>
            <a:ext cx="107950" cy="6843395"/>
          </a:xfrm>
          <a:prstGeom prst="rect">
            <a:avLst/>
          </a:prstGeom>
          <a:solidFill>
            <a:schemeClr val="accent4"/>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2F437E06-F37C-4948-876D-AB0E87508838}"/>
              </a:ext>
            </a:extLst>
          </p:cNvPr>
          <p:cNvSpPr>
            <a:spLocks noGrp="1"/>
          </p:cNvSpPr>
          <p:nvPr>
            <p:ph type="ctrTitle" hasCustomPrompt="1"/>
          </p:nvPr>
        </p:nvSpPr>
        <p:spPr>
          <a:xfrm>
            <a:off x="6584314" y="493036"/>
            <a:ext cx="5247323" cy="2391939"/>
          </a:xfrm>
          <a:noFill/>
        </p:spPr>
        <p:txBody>
          <a:bodyPr lIns="0" tIns="0" bIns="0" anchor="b">
            <a:normAutofit/>
          </a:bodyPr>
          <a:lstStyle>
            <a:lvl1pPr algn="l">
              <a:defRPr sz="2800" baseline="0">
                <a:solidFill>
                  <a:schemeClr val="bg1"/>
                </a:solidFill>
              </a:defRPr>
            </a:lvl1pPr>
          </a:lstStyle>
          <a:p>
            <a:r>
              <a:rPr lang="en-US"/>
              <a:t>CLICK TO ADD PRESENTATION title</a:t>
            </a:r>
            <a:endParaRPr lang="en-GB"/>
          </a:p>
        </p:txBody>
      </p:sp>
      <p:sp>
        <p:nvSpPr>
          <p:cNvPr id="3" name="Subtitle 2">
            <a:extLst>
              <a:ext uri="{FF2B5EF4-FFF2-40B4-BE49-F238E27FC236}">
                <a16:creationId xmlns:a16="http://schemas.microsoft.com/office/drawing/2014/main" id="{B065B0F4-ADA9-49D5-92D6-7498C28FDA55}"/>
              </a:ext>
            </a:extLst>
          </p:cNvPr>
          <p:cNvSpPr>
            <a:spLocks noGrp="1"/>
          </p:cNvSpPr>
          <p:nvPr>
            <p:ph type="subTitle" idx="1" hasCustomPrompt="1"/>
          </p:nvPr>
        </p:nvSpPr>
        <p:spPr>
          <a:xfrm>
            <a:off x="6584315" y="3192785"/>
            <a:ext cx="5247321" cy="1697519"/>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b="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subtitle / speakers </a:t>
            </a:r>
            <a:endParaRPr lang="en-GB"/>
          </a:p>
        </p:txBody>
      </p:sp>
      <p:pic>
        <p:nvPicPr>
          <p:cNvPr id="6" name="Picture 5">
            <a:extLst>
              <a:ext uri="{FF2B5EF4-FFF2-40B4-BE49-F238E27FC236}">
                <a16:creationId xmlns:a16="http://schemas.microsoft.com/office/drawing/2014/main" id="{351D5810-6ABE-4866-B826-6CB9430617AA}"/>
              </a:ext>
            </a:extLst>
          </p:cNvPr>
          <p:cNvPicPr>
            <a:picLocks noChangeAspect="1"/>
          </p:cNvPicPr>
          <p:nvPr userDrawn="1"/>
        </p:nvPicPr>
        <p:blipFill>
          <a:blip r:embed="rId2">
            <a:extLst>
              <a:ext uri="{28A0092B-C50C-407E-A947-70E740481C1C}">
                <a14:useLocalDpi xmlns:a14="http://schemas.microsoft.com/office/drawing/2010/main" val="0"/>
              </a:ext>
            </a:extLst>
          </a:blip>
          <a:srcRect t="83" b="83"/>
          <a:stretch/>
        </p:blipFill>
        <p:spPr>
          <a:xfrm>
            <a:off x="0" y="0"/>
            <a:ext cx="6040437" cy="6857993"/>
          </a:xfrm>
          <a:prstGeom prst="rect">
            <a:avLst/>
          </a:prstGeom>
        </p:spPr>
      </p:pic>
      <p:grpSp>
        <p:nvGrpSpPr>
          <p:cNvPr id="11" name="Group 10">
            <a:extLst>
              <a:ext uri="{FF2B5EF4-FFF2-40B4-BE49-F238E27FC236}">
                <a16:creationId xmlns:a16="http://schemas.microsoft.com/office/drawing/2014/main" id="{90769B42-86AB-4314-AE3B-ECBE300CBA2E}"/>
              </a:ext>
            </a:extLst>
          </p:cNvPr>
          <p:cNvGrpSpPr/>
          <p:nvPr userDrawn="1"/>
        </p:nvGrpSpPr>
        <p:grpSpPr>
          <a:xfrm>
            <a:off x="9055275" y="5346544"/>
            <a:ext cx="2776363" cy="1024341"/>
            <a:chOff x="6503991" y="5346544"/>
            <a:chExt cx="2776363" cy="1024341"/>
          </a:xfrm>
        </p:grpSpPr>
        <p:pic>
          <p:nvPicPr>
            <p:cNvPr id="14" name="Picture 13">
              <a:extLst>
                <a:ext uri="{FF2B5EF4-FFF2-40B4-BE49-F238E27FC236}">
                  <a16:creationId xmlns:a16="http://schemas.microsoft.com/office/drawing/2014/main" id="{7B4407E6-D0A6-49E9-B9EE-71F91A5688BE}"/>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6503991" y="5372324"/>
              <a:ext cx="1276553" cy="998561"/>
            </a:xfrm>
            <a:prstGeom prst="rect">
              <a:avLst/>
            </a:prstGeom>
          </p:spPr>
        </p:pic>
        <p:pic>
          <p:nvPicPr>
            <p:cNvPr id="17" name="Picture 16" descr="A close up of a sign&#10;&#10;Description automatically generated">
              <a:extLst>
                <a:ext uri="{FF2B5EF4-FFF2-40B4-BE49-F238E27FC236}">
                  <a16:creationId xmlns:a16="http://schemas.microsoft.com/office/drawing/2014/main" id="{00B11398-43C4-4E21-945B-B4AD92911494}"/>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118940" y="5346544"/>
              <a:ext cx="1161414" cy="1018420"/>
            </a:xfrm>
            <a:prstGeom prst="rect">
              <a:avLst/>
            </a:prstGeom>
          </p:spPr>
        </p:pic>
      </p:grpSp>
      <p:pic>
        <p:nvPicPr>
          <p:cNvPr id="4" name="Picture 3">
            <a:extLst>
              <a:ext uri="{FF2B5EF4-FFF2-40B4-BE49-F238E27FC236}">
                <a16:creationId xmlns:a16="http://schemas.microsoft.com/office/drawing/2014/main" id="{0BF34BA8-9DAA-14A3-28C3-213A64189C5A}"/>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338733" y="6520146"/>
            <a:ext cx="2492904" cy="162997"/>
          </a:xfrm>
          <a:prstGeom prst="rect">
            <a:avLst/>
          </a:prstGeom>
        </p:spPr>
      </p:pic>
      <p:pic>
        <p:nvPicPr>
          <p:cNvPr id="5" name="Picture 4">
            <a:extLst>
              <a:ext uri="{FF2B5EF4-FFF2-40B4-BE49-F238E27FC236}">
                <a16:creationId xmlns:a16="http://schemas.microsoft.com/office/drawing/2014/main" id="{9FFA72D1-BC9A-FC45-25C3-89CF091D4537}"/>
              </a:ext>
            </a:extLst>
          </p:cNvPr>
          <p:cNvPicPr>
            <a:picLocks noChangeAspect="1"/>
          </p:cNvPicPr>
          <p:nvPr userDrawn="1"/>
        </p:nvPicPr>
        <p:blipFill>
          <a:blip r:embed="rId6">
            <a:alphaModFix amt="52000"/>
            <a:extLst>
              <a:ext uri="{28A0092B-C50C-407E-A947-70E740481C1C}">
                <a14:useLocalDpi xmlns:a14="http://schemas.microsoft.com/office/drawing/2010/main" val="0"/>
              </a:ext>
            </a:extLst>
          </a:blip>
          <a:stretch>
            <a:fillRect/>
          </a:stretch>
        </p:blipFill>
        <p:spPr>
          <a:xfrm>
            <a:off x="6429693" y="9524"/>
            <a:ext cx="1715425" cy="6861698"/>
          </a:xfrm>
          <a:prstGeom prst="rect">
            <a:avLst/>
          </a:prstGeom>
        </p:spPr>
      </p:pic>
    </p:spTree>
    <p:extLst>
      <p:ext uri="{BB962C8B-B14F-4D97-AF65-F5344CB8AC3E}">
        <p14:creationId xmlns:p14="http://schemas.microsoft.com/office/powerpoint/2010/main" val="17429065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childTnLst>
                                </p:cTn>
                              </p:par>
                              <p:par>
                                <p:cTn id="8" presetID="42" presetClass="path" presetSubtype="0" decel="100000" fill="hold" grpId="1" nodeType="withEffect">
                                  <p:stCondLst>
                                    <p:cond delay="0"/>
                                  </p:stCondLst>
                                  <p:childTnLst>
                                    <p:animMotion origin="layout" path="M -0.01719 -0.00024 L 1.66667E-6 3.7037E-6 " pathEditMode="relative" rAng="0" ptsTypes="AA">
                                      <p:cBhvr>
                                        <p:cTn id="9" dur="500" fill="hold"/>
                                        <p:tgtEl>
                                          <p:spTgt spid="2"/>
                                        </p:tgtEl>
                                        <p:attrNameLst>
                                          <p:attrName>ppt_x</p:attrName>
                                          <p:attrName>ppt_y</p:attrName>
                                        </p:attrNameLst>
                                      </p:cBhvr>
                                      <p:rCtr x="859" y="0"/>
                                    </p:animMotion>
                                  </p:childTnLst>
                                </p:cTn>
                              </p:par>
                              <p:par>
                                <p:cTn id="10" presetID="10" presetClass="entr" presetSubtype="0" fill="hold" grpId="0" nodeType="withEffect">
                                  <p:stCondLst>
                                    <p:cond delay="25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50"/>
                                        <p:tgtEl>
                                          <p:spTgt spid="3"/>
                                        </p:tgtEl>
                                      </p:cBhvr>
                                    </p:animEffect>
                                  </p:childTnLst>
                                </p:cTn>
                              </p:par>
                              <p:par>
                                <p:cTn id="13" presetID="42" presetClass="path" presetSubtype="0" decel="100000" fill="hold" grpId="1" nodeType="withEffect">
                                  <p:stCondLst>
                                    <p:cond delay="250"/>
                                  </p:stCondLst>
                                  <p:childTnLst>
                                    <p:animMotion origin="layout" path="M 1.66667E-6 -0.03472 L 1.66667E-6 -1.85185E-6 " pathEditMode="relative" rAng="0" ptsTypes="AA">
                                      <p:cBhvr>
                                        <p:cTn id="14" dur="500" fill="hold"/>
                                        <p:tgtEl>
                                          <p:spTgt spid="3"/>
                                        </p:tgtEl>
                                        <p:attrNameLst>
                                          <p:attrName>ppt_x</p:attrName>
                                          <p:attrName>ppt_y</p:attrName>
                                        </p:attrNameLst>
                                      </p:cBhvr>
                                      <p:rCtr x="0" y="17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tmplLst>
          <p:tmpl>
            <p:tnLst>
              <p:par>
                <p:cTn presetID="10" presetClass="entr" presetSubtype="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Effect transition="in" filter="fade">
                      <p:cBhvr>
                        <p:cTn dur="250"/>
                        <p:tgtEl>
                          <p:spTgt spid="3"/>
                        </p:tgtEl>
                      </p:cBhvr>
                    </p:animEffect>
                  </p:childTnLst>
                </p:cTn>
              </p:par>
            </p:tnLst>
          </p:tmpl>
        </p:tmplLst>
      </p:bldP>
      <p:bldP spid="3" grpId="1">
        <p:tmplLst>
          <p:tmpl>
            <p:tnLst>
              <p:par>
                <p:cTn presetID="42" presetClass="path" presetSubtype="0" decel="100000" fill="hold" nodeType="withEffect">
                  <p:stCondLst>
                    <p:cond delay="250"/>
                  </p:stCondLst>
                  <p:childTnLst>
                    <p:animMotion origin="layout" path="M 1.66667E-6 -0.03472 L 1.66667E-6 -1.85185E-6 " pathEditMode="relative" rAng="0" ptsTypes="AA">
                      <p:cBhvr>
                        <p:cTn dur="500" fill="hold"/>
                        <p:tgtEl>
                          <p:spTgt spid="3"/>
                        </p:tgtEl>
                        <p:attrNameLst>
                          <p:attrName>ppt_x</p:attrName>
                          <p:attrName>ppt_y</p:attrName>
                        </p:attrNameLst>
                      </p:cBhvr>
                      <p:rCtr x="0" y="1736"/>
                    </p:animMotion>
                  </p:childTnLst>
                </p:cTn>
              </p:par>
            </p:tnLst>
          </p:tmpl>
        </p:tmplLst>
      </p:bldP>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Slide - Winship at Emory Midtow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8D007A6-7751-414D-8A71-EA5A6BC98985}"/>
              </a:ext>
            </a:extLst>
          </p:cNvPr>
          <p:cNvSpPr/>
          <p:nvPr userDrawn="1"/>
        </p:nvSpPr>
        <p:spPr>
          <a:xfrm flipH="1">
            <a:off x="6151562" y="0"/>
            <a:ext cx="6040438" cy="685799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3" name="Rectangle 12">
            <a:extLst>
              <a:ext uri="{FF2B5EF4-FFF2-40B4-BE49-F238E27FC236}">
                <a16:creationId xmlns:a16="http://schemas.microsoft.com/office/drawing/2014/main" id="{DF08CE7F-8000-4729-9B24-63C8AC781E54}"/>
              </a:ext>
            </a:extLst>
          </p:cNvPr>
          <p:cNvSpPr/>
          <p:nvPr userDrawn="1"/>
        </p:nvSpPr>
        <p:spPr>
          <a:xfrm>
            <a:off x="6040438" y="9524"/>
            <a:ext cx="107950" cy="6843395"/>
          </a:xfrm>
          <a:prstGeom prst="rect">
            <a:avLst/>
          </a:prstGeom>
          <a:solidFill>
            <a:schemeClr val="accent4"/>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2F437E06-F37C-4948-876D-AB0E87508838}"/>
              </a:ext>
            </a:extLst>
          </p:cNvPr>
          <p:cNvSpPr>
            <a:spLocks noGrp="1"/>
          </p:cNvSpPr>
          <p:nvPr>
            <p:ph type="ctrTitle" hasCustomPrompt="1"/>
          </p:nvPr>
        </p:nvSpPr>
        <p:spPr>
          <a:xfrm>
            <a:off x="6584314" y="493036"/>
            <a:ext cx="5247323" cy="2391939"/>
          </a:xfrm>
          <a:noFill/>
        </p:spPr>
        <p:txBody>
          <a:bodyPr lIns="0" tIns="0" bIns="0" anchor="b">
            <a:normAutofit/>
          </a:bodyPr>
          <a:lstStyle>
            <a:lvl1pPr algn="l">
              <a:defRPr sz="2800" baseline="0">
                <a:solidFill>
                  <a:schemeClr val="bg1"/>
                </a:solidFill>
              </a:defRPr>
            </a:lvl1pPr>
          </a:lstStyle>
          <a:p>
            <a:r>
              <a:rPr lang="en-US"/>
              <a:t>CLICK TO ADD PRESENTATION title</a:t>
            </a:r>
            <a:endParaRPr lang="en-GB"/>
          </a:p>
        </p:txBody>
      </p:sp>
      <p:sp>
        <p:nvSpPr>
          <p:cNvPr id="3" name="Subtitle 2">
            <a:extLst>
              <a:ext uri="{FF2B5EF4-FFF2-40B4-BE49-F238E27FC236}">
                <a16:creationId xmlns:a16="http://schemas.microsoft.com/office/drawing/2014/main" id="{B065B0F4-ADA9-49D5-92D6-7498C28FDA55}"/>
              </a:ext>
            </a:extLst>
          </p:cNvPr>
          <p:cNvSpPr>
            <a:spLocks noGrp="1"/>
          </p:cNvSpPr>
          <p:nvPr>
            <p:ph type="subTitle" idx="1" hasCustomPrompt="1"/>
          </p:nvPr>
        </p:nvSpPr>
        <p:spPr>
          <a:xfrm>
            <a:off x="6584315" y="3192785"/>
            <a:ext cx="5247321" cy="1697519"/>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b="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subtitle / speakers </a:t>
            </a:r>
            <a:endParaRPr lang="en-GB"/>
          </a:p>
        </p:txBody>
      </p:sp>
      <p:pic>
        <p:nvPicPr>
          <p:cNvPr id="6" name="Picture 5">
            <a:extLst>
              <a:ext uri="{FF2B5EF4-FFF2-40B4-BE49-F238E27FC236}">
                <a16:creationId xmlns:a16="http://schemas.microsoft.com/office/drawing/2014/main" id="{6B96172B-9A14-4BA5-9C0F-899E396CAB1E}"/>
              </a:ext>
            </a:extLst>
          </p:cNvPr>
          <p:cNvPicPr>
            <a:picLocks noChangeAspect="1"/>
          </p:cNvPicPr>
          <p:nvPr userDrawn="1"/>
        </p:nvPicPr>
        <p:blipFill>
          <a:blip r:embed="rId2">
            <a:extLst>
              <a:ext uri="{28A0092B-C50C-407E-A947-70E740481C1C}">
                <a14:useLocalDpi xmlns:a14="http://schemas.microsoft.com/office/drawing/2010/main" val="0"/>
              </a:ext>
            </a:extLst>
          </a:blip>
          <a:srcRect l="1" r="1"/>
          <a:stretch/>
        </p:blipFill>
        <p:spPr>
          <a:xfrm>
            <a:off x="0" y="0"/>
            <a:ext cx="6040437" cy="6858000"/>
          </a:xfrm>
          <a:prstGeom prst="rect">
            <a:avLst/>
          </a:prstGeom>
        </p:spPr>
      </p:pic>
      <p:grpSp>
        <p:nvGrpSpPr>
          <p:cNvPr id="11" name="Group 10">
            <a:extLst>
              <a:ext uri="{FF2B5EF4-FFF2-40B4-BE49-F238E27FC236}">
                <a16:creationId xmlns:a16="http://schemas.microsoft.com/office/drawing/2014/main" id="{969DE319-E07A-4E51-8FE2-8856AEF22D19}"/>
              </a:ext>
            </a:extLst>
          </p:cNvPr>
          <p:cNvGrpSpPr/>
          <p:nvPr userDrawn="1"/>
        </p:nvGrpSpPr>
        <p:grpSpPr>
          <a:xfrm>
            <a:off x="9055275" y="5346544"/>
            <a:ext cx="2776363" cy="1024341"/>
            <a:chOff x="6503991" y="5346544"/>
            <a:chExt cx="2776363" cy="1024341"/>
          </a:xfrm>
        </p:grpSpPr>
        <p:pic>
          <p:nvPicPr>
            <p:cNvPr id="14" name="Picture 13">
              <a:extLst>
                <a:ext uri="{FF2B5EF4-FFF2-40B4-BE49-F238E27FC236}">
                  <a16:creationId xmlns:a16="http://schemas.microsoft.com/office/drawing/2014/main" id="{C8F6E714-57D5-4A82-85D7-160DE9A1D7FF}"/>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6503991" y="5372324"/>
              <a:ext cx="1276553" cy="998561"/>
            </a:xfrm>
            <a:prstGeom prst="rect">
              <a:avLst/>
            </a:prstGeom>
          </p:spPr>
        </p:pic>
        <p:pic>
          <p:nvPicPr>
            <p:cNvPr id="17" name="Picture 16" descr="A close up of a sign&#10;&#10;Description automatically generated">
              <a:extLst>
                <a:ext uri="{FF2B5EF4-FFF2-40B4-BE49-F238E27FC236}">
                  <a16:creationId xmlns:a16="http://schemas.microsoft.com/office/drawing/2014/main" id="{E8ACB41B-A446-4645-AB84-35C8B207533D}"/>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118940" y="5346544"/>
              <a:ext cx="1161414" cy="1018420"/>
            </a:xfrm>
            <a:prstGeom prst="rect">
              <a:avLst/>
            </a:prstGeom>
          </p:spPr>
        </p:pic>
      </p:grpSp>
      <p:pic>
        <p:nvPicPr>
          <p:cNvPr id="4" name="Picture 3">
            <a:extLst>
              <a:ext uri="{FF2B5EF4-FFF2-40B4-BE49-F238E27FC236}">
                <a16:creationId xmlns:a16="http://schemas.microsoft.com/office/drawing/2014/main" id="{5F622B2C-24F7-D244-98EB-A69EC26F177F}"/>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338733" y="6520146"/>
            <a:ext cx="2492904" cy="162997"/>
          </a:xfrm>
          <a:prstGeom prst="rect">
            <a:avLst/>
          </a:prstGeom>
        </p:spPr>
      </p:pic>
      <p:pic>
        <p:nvPicPr>
          <p:cNvPr id="5" name="Picture 4">
            <a:extLst>
              <a:ext uri="{FF2B5EF4-FFF2-40B4-BE49-F238E27FC236}">
                <a16:creationId xmlns:a16="http://schemas.microsoft.com/office/drawing/2014/main" id="{8B7BBEB4-53DD-39B7-98EC-DD5D345E9388}"/>
              </a:ext>
            </a:extLst>
          </p:cNvPr>
          <p:cNvPicPr>
            <a:picLocks noChangeAspect="1"/>
          </p:cNvPicPr>
          <p:nvPr userDrawn="1"/>
        </p:nvPicPr>
        <p:blipFill>
          <a:blip r:embed="rId6">
            <a:alphaModFix amt="52000"/>
            <a:extLst>
              <a:ext uri="{28A0092B-C50C-407E-A947-70E740481C1C}">
                <a14:useLocalDpi xmlns:a14="http://schemas.microsoft.com/office/drawing/2010/main" val="0"/>
              </a:ext>
            </a:extLst>
          </a:blip>
          <a:stretch>
            <a:fillRect/>
          </a:stretch>
        </p:blipFill>
        <p:spPr>
          <a:xfrm>
            <a:off x="6429693" y="9524"/>
            <a:ext cx="1715425" cy="6861698"/>
          </a:xfrm>
          <a:prstGeom prst="rect">
            <a:avLst/>
          </a:prstGeom>
        </p:spPr>
      </p:pic>
    </p:spTree>
    <p:extLst>
      <p:ext uri="{BB962C8B-B14F-4D97-AF65-F5344CB8AC3E}">
        <p14:creationId xmlns:p14="http://schemas.microsoft.com/office/powerpoint/2010/main" val="15038166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childTnLst>
                                </p:cTn>
                              </p:par>
                              <p:par>
                                <p:cTn id="8" presetID="42" presetClass="path" presetSubtype="0" decel="100000" fill="hold" grpId="1" nodeType="withEffect">
                                  <p:stCondLst>
                                    <p:cond delay="0"/>
                                  </p:stCondLst>
                                  <p:childTnLst>
                                    <p:animMotion origin="layout" path="M -0.01719 -0.00024 L 1.66667E-6 3.7037E-6 " pathEditMode="relative" rAng="0" ptsTypes="AA">
                                      <p:cBhvr>
                                        <p:cTn id="9" dur="500" fill="hold"/>
                                        <p:tgtEl>
                                          <p:spTgt spid="2"/>
                                        </p:tgtEl>
                                        <p:attrNameLst>
                                          <p:attrName>ppt_x</p:attrName>
                                          <p:attrName>ppt_y</p:attrName>
                                        </p:attrNameLst>
                                      </p:cBhvr>
                                      <p:rCtr x="859" y="0"/>
                                    </p:animMotion>
                                  </p:childTnLst>
                                </p:cTn>
                              </p:par>
                              <p:par>
                                <p:cTn id="10" presetID="10" presetClass="entr" presetSubtype="0" fill="hold" grpId="0" nodeType="withEffect">
                                  <p:stCondLst>
                                    <p:cond delay="25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50"/>
                                        <p:tgtEl>
                                          <p:spTgt spid="3"/>
                                        </p:tgtEl>
                                      </p:cBhvr>
                                    </p:animEffect>
                                  </p:childTnLst>
                                </p:cTn>
                              </p:par>
                              <p:par>
                                <p:cTn id="13" presetID="42" presetClass="path" presetSubtype="0" decel="100000" fill="hold" grpId="1" nodeType="withEffect">
                                  <p:stCondLst>
                                    <p:cond delay="250"/>
                                  </p:stCondLst>
                                  <p:childTnLst>
                                    <p:animMotion origin="layout" path="M 1.66667E-6 -0.03472 L 1.66667E-6 -1.85185E-6 " pathEditMode="relative" rAng="0" ptsTypes="AA">
                                      <p:cBhvr>
                                        <p:cTn id="14" dur="500" fill="hold"/>
                                        <p:tgtEl>
                                          <p:spTgt spid="3"/>
                                        </p:tgtEl>
                                        <p:attrNameLst>
                                          <p:attrName>ppt_x</p:attrName>
                                          <p:attrName>ppt_y</p:attrName>
                                        </p:attrNameLst>
                                      </p:cBhvr>
                                      <p:rCtr x="0" y="17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tmplLst>
          <p:tmpl>
            <p:tnLst>
              <p:par>
                <p:cTn presetID="10" presetClass="entr" presetSubtype="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Effect transition="in" filter="fade">
                      <p:cBhvr>
                        <p:cTn dur="250"/>
                        <p:tgtEl>
                          <p:spTgt spid="3"/>
                        </p:tgtEl>
                      </p:cBhvr>
                    </p:animEffect>
                  </p:childTnLst>
                </p:cTn>
              </p:par>
            </p:tnLst>
          </p:tmpl>
        </p:tmplLst>
      </p:bldP>
      <p:bldP spid="3" grpId="1">
        <p:tmplLst>
          <p:tmpl>
            <p:tnLst>
              <p:par>
                <p:cTn presetID="42" presetClass="path" presetSubtype="0" decel="100000" fill="hold" nodeType="withEffect">
                  <p:stCondLst>
                    <p:cond delay="250"/>
                  </p:stCondLst>
                  <p:childTnLst>
                    <p:animMotion origin="layout" path="M 1.66667E-6 -0.03472 L 1.66667E-6 -1.85185E-6 " pathEditMode="relative" rAng="0" ptsTypes="AA">
                      <p:cBhvr>
                        <p:cTn dur="500" fill="hold"/>
                        <p:tgtEl>
                          <p:spTgt spid="3"/>
                        </p:tgtEl>
                        <p:attrNameLst>
                          <p:attrName>ppt_x</p:attrName>
                          <p:attrName>ppt_y</p:attrName>
                        </p:attrNameLst>
                      </p:cBhvr>
                      <p:rCtr x="0" y="1736"/>
                    </p:animMotion>
                  </p:childTnLst>
                </p:cTn>
              </p:par>
            </p:tnLst>
          </p:tmpl>
        </p:tmplLst>
      </p:bldP>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Slide - Winship Stairwel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8D007A6-7751-414D-8A71-EA5A6BC98985}"/>
              </a:ext>
            </a:extLst>
          </p:cNvPr>
          <p:cNvSpPr/>
          <p:nvPr userDrawn="1"/>
        </p:nvSpPr>
        <p:spPr>
          <a:xfrm flipH="1">
            <a:off x="6151562" y="0"/>
            <a:ext cx="6040438" cy="685799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3" name="Rectangle 12">
            <a:extLst>
              <a:ext uri="{FF2B5EF4-FFF2-40B4-BE49-F238E27FC236}">
                <a16:creationId xmlns:a16="http://schemas.microsoft.com/office/drawing/2014/main" id="{DF08CE7F-8000-4729-9B24-63C8AC781E54}"/>
              </a:ext>
            </a:extLst>
          </p:cNvPr>
          <p:cNvSpPr/>
          <p:nvPr userDrawn="1"/>
        </p:nvSpPr>
        <p:spPr>
          <a:xfrm>
            <a:off x="6040438" y="9524"/>
            <a:ext cx="107950" cy="6843395"/>
          </a:xfrm>
          <a:prstGeom prst="rect">
            <a:avLst/>
          </a:prstGeom>
          <a:solidFill>
            <a:schemeClr val="accent4"/>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2F437E06-F37C-4948-876D-AB0E87508838}"/>
              </a:ext>
            </a:extLst>
          </p:cNvPr>
          <p:cNvSpPr>
            <a:spLocks noGrp="1"/>
          </p:cNvSpPr>
          <p:nvPr>
            <p:ph type="ctrTitle" hasCustomPrompt="1"/>
          </p:nvPr>
        </p:nvSpPr>
        <p:spPr>
          <a:xfrm>
            <a:off x="6584314" y="493036"/>
            <a:ext cx="5247323" cy="2391939"/>
          </a:xfrm>
          <a:noFill/>
        </p:spPr>
        <p:txBody>
          <a:bodyPr lIns="0" tIns="0" bIns="0" anchor="b">
            <a:normAutofit/>
          </a:bodyPr>
          <a:lstStyle>
            <a:lvl1pPr algn="l">
              <a:defRPr sz="2800" baseline="0">
                <a:solidFill>
                  <a:schemeClr val="bg1"/>
                </a:solidFill>
              </a:defRPr>
            </a:lvl1pPr>
          </a:lstStyle>
          <a:p>
            <a:r>
              <a:rPr lang="en-US"/>
              <a:t>CLICK TO ADD PRESENTATION title</a:t>
            </a:r>
            <a:endParaRPr lang="en-GB"/>
          </a:p>
        </p:txBody>
      </p:sp>
      <p:sp>
        <p:nvSpPr>
          <p:cNvPr id="3" name="Subtitle 2">
            <a:extLst>
              <a:ext uri="{FF2B5EF4-FFF2-40B4-BE49-F238E27FC236}">
                <a16:creationId xmlns:a16="http://schemas.microsoft.com/office/drawing/2014/main" id="{B065B0F4-ADA9-49D5-92D6-7498C28FDA55}"/>
              </a:ext>
            </a:extLst>
          </p:cNvPr>
          <p:cNvSpPr>
            <a:spLocks noGrp="1"/>
          </p:cNvSpPr>
          <p:nvPr>
            <p:ph type="subTitle" idx="1" hasCustomPrompt="1"/>
          </p:nvPr>
        </p:nvSpPr>
        <p:spPr>
          <a:xfrm>
            <a:off x="6584315" y="3192785"/>
            <a:ext cx="5247321" cy="1697519"/>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b="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subtitle / speakers </a:t>
            </a:r>
            <a:endParaRPr lang="en-GB"/>
          </a:p>
        </p:txBody>
      </p:sp>
      <p:pic>
        <p:nvPicPr>
          <p:cNvPr id="6" name="Picture 5">
            <a:extLst>
              <a:ext uri="{FF2B5EF4-FFF2-40B4-BE49-F238E27FC236}">
                <a16:creationId xmlns:a16="http://schemas.microsoft.com/office/drawing/2014/main" id="{6B96172B-9A14-4BA5-9C0F-899E396CAB1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22672" t="270" r="18979" b="407"/>
          <a:stretch/>
        </p:blipFill>
        <p:spPr>
          <a:xfrm>
            <a:off x="0" y="0"/>
            <a:ext cx="6040437" cy="6858000"/>
          </a:xfrm>
          <a:prstGeom prst="rect">
            <a:avLst/>
          </a:prstGeom>
        </p:spPr>
      </p:pic>
      <p:grpSp>
        <p:nvGrpSpPr>
          <p:cNvPr id="11" name="Group 10">
            <a:extLst>
              <a:ext uri="{FF2B5EF4-FFF2-40B4-BE49-F238E27FC236}">
                <a16:creationId xmlns:a16="http://schemas.microsoft.com/office/drawing/2014/main" id="{969DE319-E07A-4E51-8FE2-8856AEF22D19}"/>
              </a:ext>
            </a:extLst>
          </p:cNvPr>
          <p:cNvGrpSpPr/>
          <p:nvPr userDrawn="1"/>
        </p:nvGrpSpPr>
        <p:grpSpPr>
          <a:xfrm>
            <a:off x="9055275" y="5346544"/>
            <a:ext cx="2776363" cy="1024341"/>
            <a:chOff x="6503991" y="5346544"/>
            <a:chExt cx="2776363" cy="1024341"/>
          </a:xfrm>
        </p:grpSpPr>
        <p:pic>
          <p:nvPicPr>
            <p:cNvPr id="14" name="Picture 13">
              <a:extLst>
                <a:ext uri="{FF2B5EF4-FFF2-40B4-BE49-F238E27FC236}">
                  <a16:creationId xmlns:a16="http://schemas.microsoft.com/office/drawing/2014/main" id="{C8F6E714-57D5-4A82-85D7-160DE9A1D7FF}"/>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6503991" y="5372324"/>
              <a:ext cx="1276553" cy="998561"/>
            </a:xfrm>
            <a:prstGeom prst="rect">
              <a:avLst/>
            </a:prstGeom>
          </p:spPr>
        </p:pic>
        <p:pic>
          <p:nvPicPr>
            <p:cNvPr id="17" name="Picture 16" descr="A close up of a sign&#10;&#10;Description automatically generated">
              <a:extLst>
                <a:ext uri="{FF2B5EF4-FFF2-40B4-BE49-F238E27FC236}">
                  <a16:creationId xmlns:a16="http://schemas.microsoft.com/office/drawing/2014/main" id="{E8ACB41B-A446-4645-AB84-35C8B207533D}"/>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118940" y="5346544"/>
              <a:ext cx="1161414" cy="1018420"/>
            </a:xfrm>
            <a:prstGeom prst="rect">
              <a:avLst/>
            </a:prstGeom>
          </p:spPr>
        </p:pic>
      </p:grpSp>
      <p:pic>
        <p:nvPicPr>
          <p:cNvPr id="4" name="Picture 3">
            <a:extLst>
              <a:ext uri="{FF2B5EF4-FFF2-40B4-BE49-F238E27FC236}">
                <a16:creationId xmlns:a16="http://schemas.microsoft.com/office/drawing/2014/main" id="{5F622B2C-24F7-D244-98EB-A69EC26F177F}"/>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338733" y="6520146"/>
            <a:ext cx="2492904" cy="162997"/>
          </a:xfrm>
          <a:prstGeom prst="rect">
            <a:avLst/>
          </a:prstGeom>
        </p:spPr>
      </p:pic>
      <p:pic>
        <p:nvPicPr>
          <p:cNvPr id="5" name="Picture 4">
            <a:extLst>
              <a:ext uri="{FF2B5EF4-FFF2-40B4-BE49-F238E27FC236}">
                <a16:creationId xmlns:a16="http://schemas.microsoft.com/office/drawing/2014/main" id="{8B7BBEB4-53DD-39B7-98EC-DD5D345E9388}"/>
              </a:ext>
            </a:extLst>
          </p:cNvPr>
          <p:cNvPicPr>
            <a:picLocks noChangeAspect="1"/>
          </p:cNvPicPr>
          <p:nvPr userDrawn="1"/>
        </p:nvPicPr>
        <p:blipFill>
          <a:blip r:embed="rId6">
            <a:alphaModFix amt="52000"/>
            <a:extLst>
              <a:ext uri="{28A0092B-C50C-407E-A947-70E740481C1C}">
                <a14:useLocalDpi xmlns:a14="http://schemas.microsoft.com/office/drawing/2010/main" val="0"/>
              </a:ext>
            </a:extLst>
          </a:blip>
          <a:stretch>
            <a:fillRect/>
          </a:stretch>
        </p:blipFill>
        <p:spPr>
          <a:xfrm>
            <a:off x="6429693" y="9524"/>
            <a:ext cx="1715425" cy="6861698"/>
          </a:xfrm>
          <a:prstGeom prst="rect">
            <a:avLst/>
          </a:prstGeom>
        </p:spPr>
      </p:pic>
    </p:spTree>
    <p:extLst>
      <p:ext uri="{BB962C8B-B14F-4D97-AF65-F5344CB8AC3E}">
        <p14:creationId xmlns:p14="http://schemas.microsoft.com/office/powerpoint/2010/main" val="26030742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childTnLst>
                                </p:cTn>
                              </p:par>
                              <p:par>
                                <p:cTn id="8" presetID="42" presetClass="path" presetSubtype="0" decel="100000" fill="hold" grpId="1" nodeType="withEffect">
                                  <p:stCondLst>
                                    <p:cond delay="0"/>
                                  </p:stCondLst>
                                  <p:childTnLst>
                                    <p:animMotion origin="layout" path="M -0.01719 -0.00024 L 1.66667E-6 3.7037E-6 " pathEditMode="relative" rAng="0" ptsTypes="AA">
                                      <p:cBhvr>
                                        <p:cTn id="9" dur="500" fill="hold"/>
                                        <p:tgtEl>
                                          <p:spTgt spid="2"/>
                                        </p:tgtEl>
                                        <p:attrNameLst>
                                          <p:attrName>ppt_x</p:attrName>
                                          <p:attrName>ppt_y</p:attrName>
                                        </p:attrNameLst>
                                      </p:cBhvr>
                                      <p:rCtr x="859" y="0"/>
                                    </p:animMotion>
                                  </p:childTnLst>
                                </p:cTn>
                              </p:par>
                              <p:par>
                                <p:cTn id="10" presetID="10" presetClass="entr" presetSubtype="0" fill="hold" grpId="0" nodeType="withEffect">
                                  <p:stCondLst>
                                    <p:cond delay="25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50"/>
                                        <p:tgtEl>
                                          <p:spTgt spid="3"/>
                                        </p:tgtEl>
                                      </p:cBhvr>
                                    </p:animEffect>
                                  </p:childTnLst>
                                </p:cTn>
                              </p:par>
                              <p:par>
                                <p:cTn id="13" presetID="42" presetClass="path" presetSubtype="0" decel="100000" fill="hold" grpId="1" nodeType="withEffect">
                                  <p:stCondLst>
                                    <p:cond delay="250"/>
                                  </p:stCondLst>
                                  <p:childTnLst>
                                    <p:animMotion origin="layout" path="M 1.66667E-6 -0.03472 L 1.66667E-6 -1.85185E-6 " pathEditMode="relative" rAng="0" ptsTypes="AA">
                                      <p:cBhvr>
                                        <p:cTn id="14" dur="500" fill="hold"/>
                                        <p:tgtEl>
                                          <p:spTgt spid="3"/>
                                        </p:tgtEl>
                                        <p:attrNameLst>
                                          <p:attrName>ppt_x</p:attrName>
                                          <p:attrName>ppt_y</p:attrName>
                                        </p:attrNameLst>
                                      </p:cBhvr>
                                      <p:rCtr x="0" y="17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tmplLst>
          <p:tmpl>
            <p:tnLst>
              <p:par>
                <p:cTn presetID="10" presetClass="entr" presetSubtype="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Effect transition="in" filter="fade">
                      <p:cBhvr>
                        <p:cTn dur="250"/>
                        <p:tgtEl>
                          <p:spTgt spid="3"/>
                        </p:tgtEl>
                      </p:cBhvr>
                    </p:animEffect>
                  </p:childTnLst>
                </p:cTn>
              </p:par>
            </p:tnLst>
          </p:tmpl>
        </p:tmplLst>
      </p:bldP>
      <p:bldP spid="3" grpId="1">
        <p:tmplLst>
          <p:tmpl>
            <p:tnLst>
              <p:par>
                <p:cTn presetID="42" presetClass="path" presetSubtype="0" decel="100000" fill="hold" nodeType="withEffect">
                  <p:stCondLst>
                    <p:cond delay="250"/>
                  </p:stCondLst>
                  <p:childTnLst>
                    <p:animMotion origin="layout" path="M 1.66667E-6 -0.03472 L 1.66667E-6 -1.85185E-6 " pathEditMode="relative" rAng="0" ptsTypes="AA">
                      <p:cBhvr>
                        <p:cTn dur="500" fill="hold"/>
                        <p:tgtEl>
                          <p:spTgt spid="3"/>
                        </p:tgtEl>
                        <p:attrNameLst>
                          <p:attrName>ppt_x</p:attrName>
                          <p:attrName>ppt_y</p:attrName>
                        </p:attrNameLst>
                      </p:cBhvr>
                      <p:rCtr x="0" y="1736"/>
                    </p:animMotion>
                  </p:childTnLst>
                </p:cTn>
              </p:par>
            </p:tnLst>
          </p:tmpl>
        </p:tmplLst>
      </p:bldP>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Slide - Cell and Molecular Biology Research Program">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8D007A6-7751-414D-8A71-EA5A6BC98985}"/>
              </a:ext>
            </a:extLst>
          </p:cNvPr>
          <p:cNvSpPr/>
          <p:nvPr userDrawn="1"/>
        </p:nvSpPr>
        <p:spPr>
          <a:xfrm flipH="1">
            <a:off x="6151562" y="0"/>
            <a:ext cx="6040438" cy="685799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3" name="Rectangle 12">
            <a:extLst>
              <a:ext uri="{FF2B5EF4-FFF2-40B4-BE49-F238E27FC236}">
                <a16:creationId xmlns:a16="http://schemas.microsoft.com/office/drawing/2014/main" id="{DF08CE7F-8000-4729-9B24-63C8AC781E54}"/>
              </a:ext>
            </a:extLst>
          </p:cNvPr>
          <p:cNvSpPr/>
          <p:nvPr userDrawn="1"/>
        </p:nvSpPr>
        <p:spPr>
          <a:xfrm>
            <a:off x="6040438" y="9524"/>
            <a:ext cx="107950" cy="6843395"/>
          </a:xfrm>
          <a:prstGeom prst="rect">
            <a:avLst/>
          </a:prstGeom>
          <a:solidFill>
            <a:schemeClr val="accent4"/>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2F437E06-F37C-4948-876D-AB0E87508838}"/>
              </a:ext>
            </a:extLst>
          </p:cNvPr>
          <p:cNvSpPr>
            <a:spLocks noGrp="1"/>
          </p:cNvSpPr>
          <p:nvPr>
            <p:ph type="ctrTitle" hasCustomPrompt="1"/>
          </p:nvPr>
        </p:nvSpPr>
        <p:spPr>
          <a:xfrm>
            <a:off x="6584314" y="493036"/>
            <a:ext cx="5247323" cy="2391939"/>
          </a:xfrm>
          <a:noFill/>
        </p:spPr>
        <p:txBody>
          <a:bodyPr lIns="0" tIns="0" bIns="0" anchor="b">
            <a:normAutofit/>
          </a:bodyPr>
          <a:lstStyle>
            <a:lvl1pPr algn="l">
              <a:defRPr sz="2800" baseline="0">
                <a:solidFill>
                  <a:schemeClr val="bg1"/>
                </a:solidFill>
              </a:defRPr>
            </a:lvl1pPr>
          </a:lstStyle>
          <a:p>
            <a:r>
              <a:rPr lang="en-US"/>
              <a:t>CLICK TO ADD PRESENTATION title</a:t>
            </a:r>
            <a:endParaRPr lang="en-GB"/>
          </a:p>
        </p:txBody>
      </p:sp>
      <p:sp>
        <p:nvSpPr>
          <p:cNvPr id="3" name="Subtitle 2">
            <a:extLst>
              <a:ext uri="{FF2B5EF4-FFF2-40B4-BE49-F238E27FC236}">
                <a16:creationId xmlns:a16="http://schemas.microsoft.com/office/drawing/2014/main" id="{B065B0F4-ADA9-49D5-92D6-7498C28FDA55}"/>
              </a:ext>
            </a:extLst>
          </p:cNvPr>
          <p:cNvSpPr>
            <a:spLocks noGrp="1"/>
          </p:cNvSpPr>
          <p:nvPr>
            <p:ph type="subTitle" idx="1" hasCustomPrompt="1"/>
          </p:nvPr>
        </p:nvSpPr>
        <p:spPr>
          <a:xfrm>
            <a:off x="6584315" y="3192785"/>
            <a:ext cx="5247321" cy="1697519"/>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b="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subtitle / speakers </a:t>
            </a:r>
            <a:endParaRPr lang="en-GB"/>
          </a:p>
        </p:txBody>
      </p:sp>
      <p:pic>
        <p:nvPicPr>
          <p:cNvPr id="6" name="Picture 5" descr="A picture containing light, sitting, dark, lit&#10;&#10;Description automatically generated">
            <a:extLst>
              <a:ext uri="{FF2B5EF4-FFF2-40B4-BE49-F238E27FC236}">
                <a16:creationId xmlns:a16="http://schemas.microsoft.com/office/drawing/2014/main" id="{AF13B112-AA64-47A7-9176-49ABFD327C5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4439" t="4102" r="903" b="22487"/>
          <a:stretch/>
        </p:blipFill>
        <p:spPr>
          <a:xfrm flipH="1">
            <a:off x="0" y="-2"/>
            <a:ext cx="6040438" cy="6858002"/>
          </a:xfrm>
          <a:prstGeom prst="rect">
            <a:avLst/>
          </a:prstGeom>
        </p:spPr>
      </p:pic>
      <p:grpSp>
        <p:nvGrpSpPr>
          <p:cNvPr id="11" name="Group 10">
            <a:extLst>
              <a:ext uri="{FF2B5EF4-FFF2-40B4-BE49-F238E27FC236}">
                <a16:creationId xmlns:a16="http://schemas.microsoft.com/office/drawing/2014/main" id="{A7A7670B-22B1-4D33-A19B-CB6937C828AA}"/>
              </a:ext>
            </a:extLst>
          </p:cNvPr>
          <p:cNvGrpSpPr/>
          <p:nvPr userDrawn="1"/>
        </p:nvGrpSpPr>
        <p:grpSpPr>
          <a:xfrm>
            <a:off x="9055275" y="5346544"/>
            <a:ext cx="2776363" cy="1024341"/>
            <a:chOff x="6503991" y="5346544"/>
            <a:chExt cx="2776363" cy="1024341"/>
          </a:xfrm>
        </p:grpSpPr>
        <p:pic>
          <p:nvPicPr>
            <p:cNvPr id="14" name="Picture 13">
              <a:extLst>
                <a:ext uri="{FF2B5EF4-FFF2-40B4-BE49-F238E27FC236}">
                  <a16:creationId xmlns:a16="http://schemas.microsoft.com/office/drawing/2014/main" id="{59AF90DD-7D19-4843-BAA3-196D9B4F290E}"/>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6503991" y="5372324"/>
              <a:ext cx="1276553" cy="998561"/>
            </a:xfrm>
            <a:prstGeom prst="rect">
              <a:avLst/>
            </a:prstGeom>
          </p:spPr>
        </p:pic>
        <p:pic>
          <p:nvPicPr>
            <p:cNvPr id="17" name="Picture 16" descr="A close up of a sign&#10;&#10;Description automatically generated">
              <a:extLst>
                <a:ext uri="{FF2B5EF4-FFF2-40B4-BE49-F238E27FC236}">
                  <a16:creationId xmlns:a16="http://schemas.microsoft.com/office/drawing/2014/main" id="{84431981-075A-4151-A722-067608893B34}"/>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118940" y="5346544"/>
              <a:ext cx="1161414" cy="1018420"/>
            </a:xfrm>
            <a:prstGeom prst="rect">
              <a:avLst/>
            </a:prstGeom>
          </p:spPr>
        </p:pic>
      </p:grpSp>
      <p:pic>
        <p:nvPicPr>
          <p:cNvPr id="4" name="Picture 3">
            <a:extLst>
              <a:ext uri="{FF2B5EF4-FFF2-40B4-BE49-F238E27FC236}">
                <a16:creationId xmlns:a16="http://schemas.microsoft.com/office/drawing/2014/main" id="{607CD445-03BC-7078-DB68-A19508F16A9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338733" y="6520146"/>
            <a:ext cx="2492904" cy="162997"/>
          </a:xfrm>
          <a:prstGeom prst="rect">
            <a:avLst/>
          </a:prstGeom>
        </p:spPr>
      </p:pic>
      <p:pic>
        <p:nvPicPr>
          <p:cNvPr id="5" name="Picture 4">
            <a:extLst>
              <a:ext uri="{FF2B5EF4-FFF2-40B4-BE49-F238E27FC236}">
                <a16:creationId xmlns:a16="http://schemas.microsoft.com/office/drawing/2014/main" id="{B344F048-9BFE-626E-E941-A1BF94523C85}"/>
              </a:ext>
            </a:extLst>
          </p:cNvPr>
          <p:cNvPicPr>
            <a:picLocks noChangeAspect="1"/>
          </p:cNvPicPr>
          <p:nvPr userDrawn="1"/>
        </p:nvPicPr>
        <p:blipFill>
          <a:blip r:embed="rId6">
            <a:alphaModFix amt="52000"/>
            <a:extLst>
              <a:ext uri="{28A0092B-C50C-407E-A947-70E740481C1C}">
                <a14:useLocalDpi xmlns:a14="http://schemas.microsoft.com/office/drawing/2010/main" val="0"/>
              </a:ext>
            </a:extLst>
          </a:blip>
          <a:stretch>
            <a:fillRect/>
          </a:stretch>
        </p:blipFill>
        <p:spPr>
          <a:xfrm>
            <a:off x="6429693" y="9524"/>
            <a:ext cx="1715425" cy="6861698"/>
          </a:xfrm>
          <a:prstGeom prst="rect">
            <a:avLst/>
          </a:prstGeom>
        </p:spPr>
      </p:pic>
    </p:spTree>
    <p:extLst>
      <p:ext uri="{BB962C8B-B14F-4D97-AF65-F5344CB8AC3E}">
        <p14:creationId xmlns:p14="http://schemas.microsoft.com/office/powerpoint/2010/main" val="25156316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childTnLst>
                                </p:cTn>
                              </p:par>
                              <p:par>
                                <p:cTn id="8" presetID="42" presetClass="path" presetSubtype="0" decel="100000" fill="hold" grpId="1" nodeType="withEffect">
                                  <p:stCondLst>
                                    <p:cond delay="0"/>
                                  </p:stCondLst>
                                  <p:childTnLst>
                                    <p:animMotion origin="layout" path="M -0.01719 -0.00024 L 1.66667E-6 3.7037E-6 " pathEditMode="relative" rAng="0" ptsTypes="AA">
                                      <p:cBhvr>
                                        <p:cTn id="9" dur="500" fill="hold"/>
                                        <p:tgtEl>
                                          <p:spTgt spid="2"/>
                                        </p:tgtEl>
                                        <p:attrNameLst>
                                          <p:attrName>ppt_x</p:attrName>
                                          <p:attrName>ppt_y</p:attrName>
                                        </p:attrNameLst>
                                      </p:cBhvr>
                                      <p:rCtr x="859" y="0"/>
                                    </p:animMotion>
                                  </p:childTnLst>
                                </p:cTn>
                              </p:par>
                              <p:par>
                                <p:cTn id="10" presetID="10" presetClass="entr" presetSubtype="0" fill="hold" grpId="0" nodeType="withEffect">
                                  <p:stCondLst>
                                    <p:cond delay="25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50"/>
                                        <p:tgtEl>
                                          <p:spTgt spid="3"/>
                                        </p:tgtEl>
                                      </p:cBhvr>
                                    </p:animEffect>
                                  </p:childTnLst>
                                </p:cTn>
                              </p:par>
                              <p:par>
                                <p:cTn id="13" presetID="42" presetClass="path" presetSubtype="0" decel="100000" fill="hold" grpId="1" nodeType="withEffect">
                                  <p:stCondLst>
                                    <p:cond delay="250"/>
                                  </p:stCondLst>
                                  <p:childTnLst>
                                    <p:animMotion origin="layout" path="M 1.66667E-6 -0.03472 L 1.66667E-6 -1.85185E-6 " pathEditMode="relative" rAng="0" ptsTypes="AA">
                                      <p:cBhvr>
                                        <p:cTn id="14" dur="500" fill="hold"/>
                                        <p:tgtEl>
                                          <p:spTgt spid="3"/>
                                        </p:tgtEl>
                                        <p:attrNameLst>
                                          <p:attrName>ppt_x</p:attrName>
                                          <p:attrName>ppt_y</p:attrName>
                                        </p:attrNameLst>
                                      </p:cBhvr>
                                      <p:rCtr x="0" y="17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tmplLst>
          <p:tmpl>
            <p:tnLst>
              <p:par>
                <p:cTn presetID="10" presetClass="entr" presetSubtype="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Effect transition="in" filter="fade">
                      <p:cBhvr>
                        <p:cTn dur="250"/>
                        <p:tgtEl>
                          <p:spTgt spid="3"/>
                        </p:tgtEl>
                      </p:cBhvr>
                    </p:animEffect>
                  </p:childTnLst>
                </p:cTn>
              </p:par>
            </p:tnLst>
          </p:tmpl>
        </p:tmplLst>
      </p:bldP>
      <p:bldP spid="3" grpId="1">
        <p:tmplLst>
          <p:tmpl>
            <p:tnLst>
              <p:par>
                <p:cTn presetID="42" presetClass="path" presetSubtype="0" decel="100000" fill="hold" nodeType="withEffect">
                  <p:stCondLst>
                    <p:cond delay="250"/>
                  </p:stCondLst>
                  <p:childTnLst>
                    <p:animMotion origin="layout" path="M 1.66667E-6 -0.03472 L 1.66667E-6 -1.85185E-6 " pathEditMode="relative" rAng="0" ptsTypes="AA">
                      <p:cBhvr>
                        <p:cTn dur="500" fill="hold"/>
                        <p:tgtEl>
                          <p:spTgt spid="3"/>
                        </p:tgtEl>
                        <p:attrNameLst>
                          <p:attrName>ppt_x</p:attrName>
                          <p:attrName>ppt_y</p:attrName>
                        </p:attrNameLst>
                      </p:cBhvr>
                      <p:rCtr x="0" y="1736"/>
                    </p:animMotion>
                  </p:childTnLst>
                </p:cTn>
              </p:par>
            </p:tnLst>
          </p:tmpl>
        </p:tmplLst>
      </p:bldP>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Slide - Cancer Immunology Research Program">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8D007A6-7751-414D-8A71-EA5A6BC98985}"/>
              </a:ext>
            </a:extLst>
          </p:cNvPr>
          <p:cNvSpPr/>
          <p:nvPr userDrawn="1"/>
        </p:nvSpPr>
        <p:spPr>
          <a:xfrm flipH="1">
            <a:off x="6151562" y="0"/>
            <a:ext cx="6040438" cy="685799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3" name="Rectangle 12">
            <a:extLst>
              <a:ext uri="{FF2B5EF4-FFF2-40B4-BE49-F238E27FC236}">
                <a16:creationId xmlns:a16="http://schemas.microsoft.com/office/drawing/2014/main" id="{DF08CE7F-8000-4729-9B24-63C8AC781E54}"/>
              </a:ext>
            </a:extLst>
          </p:cNvPr>
          <p:cNvSpPr/>
          <p:nvPr userDrawn="1"/>
        </p:nvSpPr>
        <p:spPr>
          <a:xfrm>
            <a:off x="6040438" y="9524"/>
            <a:ext cx="107950" cy="6843395"/>
          </a:xfrm>
          <a:prstGeom prst="rect">
            <a:avLst/>
          </a:prstGeom>
          <a:solidFill>
            <a:schemeClr val="accent4"/>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2F437E06-F37C-4948-876D-AB0E87508838}"/>
              </a:ext>
            </a:extLst>
          </p:cNvPr>
          <p:cNvSpPr>
            <a:spLocks noGrp="1"/>
          </p:cNvSpPr>
          <p:nvPr>
            <p:ph type="ctrTitle" hasCustomPrompt="1"/>
          </p:nvPr>
        </p:nvSpPr>
        <p:spPr>
          <a:xfrm>
            <a:off x="6584314" y="493036"/>
            <a:ext cx="5247323" cy="2391939"/>
          </a:xfrm>
          <a:noFill/>
        </p:spPr>
        <p:txBody>
          <a:bodyPr lIns="0" tIns="0" bIns="0" anchor="b">
            <a:normAutofit/>
          </a:bodyPr>
          <a:lstStyle>
            <a:lvl1pPr algn="l">
              <a:defRPr sz="2800" baseline="0">
                <a:solidFill>
                  <a:schemeClr val="bg1"/>
                </a:solidFill>
              </a:defRPr>
            </a:lvl1pPr>
          </a:lstStyle>
          <a:p>
            <a:r>
              <a:rPr lang="en-US"/>
              <a:t>CLICK TO ADD PRESENTATION title</a:t>
            </a:r>
            <a:endParaRPr lang="en-GB"/>
          </a:p>
        </p:txBody>
      </p:sp>
      <p:sp>
        <p:nvSpPr>
          <p:cNvPr id="3" name="Subtitle 2">
            <a:extLst>
              <a:ext uri="{FF2B5EF4-FFF2-40B4-BE49-F238E27FC236}">
                <a16:creationId xmlns:a16="http://schemas.microsoft.com/office/drawing/2014/main" id="{B065B0F4-ADA9-49D5-92D6-7498C28FDA55}"/>
              </a:ext>
            </a:extLst>
          </p:cNvPr>
          <p:cNvSpPr>
            <a:spLocks noGrp="1"/>
          </p:cNvSpPr>
          <p:nvPr>
            <p:ph type="subTitle" idx="1" hasCustomPrompt="1"/>
          </p:nvPr>
        </p:nvSpPr>
        <p:spPr>
          <a:xfrm>
            <a:off x="6584315" y="3192785"/>
            <a:ext cx="5247321" cy="1697519"/>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b="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subtitle / speakers </a:t>
            </a:r>
            <a:endParaRPr lang="en-GB"/>
          </a:p>
        </p:txBody>
      </p:sp>
      <p:pic>
        <p:nvPicPr>
          <p:cNvPr id="5" name="Picture 4" descr="A picture containing food&#10;&#10;Description automatically generated">
            <a:extLst>
              <a:ext uri="{FF2B5EF4-FFF2-40B4-BE49-F238E27FC236}">
                <a16:creationId xmlns:a16="http://schemas.microsoft.com/office/drawing/2014/main" id="{9318AFE2-6A2D-4FB5-80F0-268B1901F54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5303" r="18639"/>
          <a:stretch/>
        </p:blipFill>
        <p:spPr>
          <a:xfrm>
            <a:off x="0" y="0"/>
            <a:ext cx="6040437" cy="6858000"/>
          </a:xfrm>
          <a:prstGeom prst="rect">
            <a:avLst/>
          </a:prstGeom>
        </p:spPr>
      </p:pic>
      <p:grpSp>
        <p:nvGrpSpPr>
          <p:cNvPr id="11" name="Group 10">
            <a:extLst>
              <a:ext uri="{FF2B5EF4-FFF2-40B4-BE49-F238E27FC236}">
                <a16:creationId xmlns:a16="http://schemas.microsoft.com/office/drawing/2014/main" id="{05CB6243-CD83-472C-B733-3ED6139283C3}"/>
              </a:ext>
            </a:extLst>
          </p:cNvPr>
          <p:cNvGrpSpPr/>
          <p:nvPr userDrawn="1"/>
        </p:nvGrpSpPr>
        <p:grpSpPr>
          <a:xfrm>
            <a:off x="9055275" y="5346544"/>
            <a:ext cx="2776363" cy="1024341"/>
            <a:chOff x="6503991" y="5346544"/>
            <a:chExt cx="2776363" cy="1024341"/>
          </a:xfrm>
        </p:grpSpPr>
        <p:pic>
          <p:nvPicPr>
            <p:cNvPr id="14" name="Picture 13">
              <a:extLst>
                <a:ext uri="{FF2B5EF4-FFF2-40B4-BE49-F238E27FC236}">
                  <a16:creationId xmlns:a16="http://schemas.microsoft.com/office/drawing/2014/main" id="{6DA28539-42D2-404A-9EC2-1F80F056AADE}"/>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6503991" y="5372324"/>
              <a:ext cx="1276553" cy="998561"/>
            </a:xfrm>
            <a:prstGeom prst="rect">
              <a:avLst/>
            </a:prstGeom>
          </p:spPr>
        </p:pic>
        <p:pic>
          <p:nvPicPr>
            <p:cNvPr id="17" name="Picture 16" descr="A close up of a sign&#10;&#10;Description automatically generated">
              <a:extLst>
                <a:ext uri="{FF2B5EF4-FFF2-40B4-BE49-F238E27FC236}">
                  <a16:creationId xmlns:a16="http://schemas.microsoft.com/office/drawing/2014/main" id="{54BEEAF2-5C0F-4F2A-A45F-ED957B3516EB}"/>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118940" y="5346544"/>
              <a:ext cx="1161414" cy="1018420"/>
            </a:xfrm>
            <a:prstGeom prst="rect">
              <a:avLst/>
            </a:prstGeom>
          </p:spPr>
        </p:pic>
      </p:grpSp>
      <p:pic>
        <p:nvPicPr>
          <p:cNvPr id="4" name="Picture 3">
            <a:extLst>
              <a:ext uri="{FF2B5EF4-FFF2-40B4-BE49-F238E27FC236}">
                <a16:creationId xmlns:a16="http://schemas.microsoft.com/office/drawing/2014/main" id="{66E575D1-B1F0-F5CF-74FD-C9FAC9C73731}"/>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338733" y="6520146"/>
            <a:ext cx="2492904" cy="162997"/>
          </a:xfrm>
          <a:prstGeom prst="rect">
            <a:avLst/>
          </a:prstGeom>
        </p:spPr>
      </p:pic>
      <p:pic>
        <p:nvPicPr>
          <p:cNvPr id="6" name="Picture 5">
            <a:extLst>
              <a:ext uri="{FF2B5EF4-FFF2-40B4-BE49-F238E27FC236}">
                <a16:creationId xmlns:a16="http://schemas.microsoft.com/office/drawing/2014/main" id="{DC3330FD-3DBA-9CC4-D369-62953B88F7DF}"/>
              </a:ext>
            </a:extLst>
          </p:cNvPr>
          <p:cNvPicPr>
            <a:picLocks noChangeAspect="1"/>
          </p:cNvPicPr>
          <p:nvPr userDrawn="1"/>
        </p:nvPicPr>
        <p:blipFill>
          <a:blip r:embed="rId6">
            <a:alphaModFix amt="52000"/>
            <a:extLst>
              <a:ext uri="{28A0092B-C50C-407E-A947-70E740481C1C}">
                <a14:useLocalDpi xmlns:a14="http://schemas.microsoft.com/office/drawing/2010/main" val="0"/>
              </a:ext>
            </a:extLst>
          </a:blip>
          <a:stretch>
            <a:fillRect/>
          </a:stretch>
        </p:blipFill>
        <p:spPr>
          <a:xfrm>
            <a:off x="6429693" y="9524"/>
            <a:ext cx="1715425" cy="6861698"/>
          </a:xfrm>
          <a:prstGeom prst="rect">
            <a:avLst/>
          </a:prstGeom>
        </p:spPr>
      </p:pic>
    </p:spTree>
    <p:extLst>
      <p:ext uri="{BB962C8B-B14F-4D97-AF65-F5344CB8AC3E}">
        <p14:creationId xmlns:p14="http://schemas.microsoft.com/office/powerpoint/2010/main" val="1989869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childTnLst>
                                </p:cTn>
                              </p:par>
                              <p:par>
                                <p:cTn id="8" presetID="42" presetClass="path" presetSubtype="0" decel="100000" fill="hold" grpId="1" nodeType="withEffect">
                                  <p:stCondLst>
                                    <p:cond delay="0"/>
                                  </p:stCondLst>
                                  <p:childTnLst>
                                    <p:animMotion origin="layout" path="M -0.01719 -0.00024 L 1.66667E-6 3.7037E-6 " pathEditMode="relative" rAng="0" ptsTypes="AA">
                                      <p:cBhvr>
                                        <p:cTn id="9" dur="500" fill="hold"/>
                                        <p:tgtEl>
                                          <p:spTgt spid="2"/>
                                        </p:tgtEl>
                                        <p:attrNameLst>
                                          <p:attrName>ppt_x</p:attrName>
                                          <p:attrName>ppt_y</p:attrName>
                                        </p:attrNameLst>
                                      </p:cBhvr>
                                      <p:rCtr x="859" y="0"/>
                                    </p:animMotion>
                                  </p:childTnLst>
                                </p:cTn>
                              </p:par>
                              <p:par>
                                <p:cTn id="10" presetID="10" presetClass="entr" presetSubtype="0" fill="hold" grpId="0" nodeType="withEffect">
                                  <p:stCondLst>
                                    <p:cond delay="25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50"/>
                                        <p:tgtEl>
                                          <p:spTgt spid="3"/>
                                        </p:tgtEl>
                                      </p:cBhvr>
                                    </p:animEffect>
                                  </p:childTnLst>
                                </p:cTn>
                              </p:par>
                              <p:par>
                                <p:cTn id="13" presetID="42" presetClass="path" presetSubtype="0" decel="100000" fill="hold" grpId="1" nodeType="withEffect">
                                  <p:stCondLst>
                                    <p:cond delay="250"/>
                                  </p:stCondLst>
                                  <p:childTnLst>
                                    <p:animMotion origin="layout" path="M 1.66667E-6 -0.03472 L 1.66667E-6 -1.85185E-6 " pathEditMode="relative" rAng="0" ptsTypes="AA">
                                      <p:cBhvr>
                                        <p:cTn id="14" dur="500" fill="hold"/>
                                        <p:tgtEl>
                                          <p:spTgt spid="3"/>
                                        </p:tgtEl>
                                        <p:attrNameLst>
                                          <p:attrName>ppt_x</p:attrName>
                                          <p:attrName>ppt_y</p:attrName>
                                        </p:attrNameLst>
                                      </p:cBhvr>
                                      <p:rCtr x="0" y="17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tmplLst>
          <p:tmpl>
            <p:tnLst>
              <p:par>
                <p:cTn presetID="10" presetClass="entr" presetSubtype="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Effect transition="in" filter="fade">
                      <p:cBhvr>
                        <p:cTn dur="250"/>
                        <p:tgtEl>
                          <p:spTgt spid="3"/>
                        </p:tgtEl>
                      </p:cBhvr>
                    </p:animEffect>
                  </p:childTnLst>
                </p:cTn>
              </p:par>
            </p:tnLst>
          </p:tmpl>
        </p:tmplLst>
      </p:bldP>
      <p:bldP spid="3" grpId="1">
        <p:tmplLst>
          <p:tmpl>
            <p:tnLst>
              <p:par>
                <p:cTn presetID="42" presetClass="path" presetSubtype="0" decel="100000" fill="hold" nodeType="withEffect">
                  <p:stCondLst>
                    <p:cond delay="250"/>
                  </p:stCondLst>
                  <p:childTnLst>
                    <p:animMotion origin="layout" path="M 1.66667E-6 -0.03472 L 1.66667E-6 -1.85185E-6 " pathEditMode="relative" rAng="0" ptsTypes="AA">
                      <p:cBhvr>
                        <p:cTn dur="500" fill="hold"/>
                        <p:tgtEl>
                          <p:spTgt spid="3"/>
                        </p:tgtEl>
                        <p:attrNameLst>
                          <p:attrName>ppt_x</p:attrName>
                          <p:attrName>ppt_y</p:attrName>
                        </p:attrNameLst>
                      </p:cBhvr>
                      <p:rCtr x="0" y="1736"/>
                    </p:animMotion>
                  </p:childTnLst>
                </p:cTn>
              </p:par>
            </p:tnLst>
          </p:tmpl>
        </p:tmplLst>
      </p:bldP>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Slide - Cancer Prevention and Control Research Program">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8D007A6-7751-414D-8A71-EA5A6BC98985}"/>
              </a:ext>
            </a:extLst>
          </p:cNvPr>
          <p:cNvSpPr/>
          <p:nvPr userDrawn="1"/>
        </p:nvSpPr>
        <p:spPr>
          <a:xfrm flipH="1">
            <a:off x="6151562" y="0"/>
            <a:ext cx="6040438" cy="685799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3" name="Rectangle 12">
            <a:extLst>
              <a:ext uri="{FF2B5EF4-FFF2-40B4-BE49-F238E27FC236}">
                <a16:creationId xmlns:a16="http://schemas.microsoft.com/office/drawing/2014/main" id="{DF08CE7F-8000-4729-9B24-63C8AC781E54}"/>
              </a:ext>
            </a:extLst>
          </p:cNvPr>
          <p:cNvSpPr/>
          <p:nvPr userDrawn="1"/>
        </p:nvSpPr>
        <p:spPr>
          <a:xfrm>
            <a:off x="6040438" y="9524"/>
            <a:ext cx="107950" cy="6843395"/>
          </a:xfrm>
          <a:prstGeom prst="rect">
            <a:avLst/>
          </a:prstGeom>
          <a:solidFill>
            <a:schemeClr val="accent4"/>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2F437E06-F37C-4948-876D-AB0E87508838}"/>
              </a:ext>
            </a:extLst>
          </p:cNvPr>
          <p:cNvSpPr>
            <a:spLocks noGrp="1"/>
          </p:cNvSpPr>
          <p:nvPr>
            <p:ph type="ctrTitle" hasCustomPrompt="1"/>
          </p:nvPr>
        </p:nvSpPr>
        <p:spPr>
          <a:xfrm>
            <a:off x="6584314" y="493036"/>
            <a:ext cx="5247323" cy="2391939"/>
          </a:xfrm>
          <a:noFill/>
        </p:spPr>
        <p:txBody>
          <a:bodyPr lIns="0" tIns="0" bIns="0" anchor="b">
            <a:normAutofit/>
          </a:bodyPr>
          <a:lstStyle>
            <a:lvl1pPr algn="l">
              <a:defRPr sz="2800" baseline="0">
                <a:solidFill>
                  <a:schemeClr val="bg1"/>
                </a:solidFill>
              </a:defRPr>
            </a:lvl1pPr>
          </a:lstStyle>
          <a:p>
            <a:r>
              <a:rPr lang="en-US"/>
              <a:t>CLICK TO ADD PRESENTATION title</a:t>
            </a:r>
            <a:endParaRPr lang="en-GB"/>
          </a:p>
        </p:txBody>
      </p:sp>
      <p:sp>
        <p:nvSpPr>
          <p:cNvPr id="3" name="Subtitle 2">
            <a:extLst>
              <a:ext uri="{FF2B5EF4-FFF2-40B4-BE49-F238E27FC236}">
                <a16:creationId xmlns:a16="http://schemas.microsoft.com/office/drawing/2014/main" id="{B065B0F4-ADA9-49D5-92D6-7498C28FDA55}"/>
              </a:ext>
            </a:extLst>
          </p:cNvPr>
          <p:cNvSpPr>
            <a:spLocks noGrp="1"/>
          </p:cNvSpPr>
          <p:nvPr>
            <p:ph type="subTitle" idx="1" hasCustomPrompt="1"/>
          </p:nvPr>
        </p:nvSpPr>
        <p:spPr>
          <a:xfrm>
            <a:off x="6584315" y="3192785"/>
            <a:ext cx="5247321" cy="1697519"/>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b="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subtitle / speakers </a:t>
            </a:r>
            <a:endParaRPr lang="en-GB"/>
          </a:p>
        </p:txBody>
      </p:sp>
      <p:sp>
        <p:nvSpPr>
          <p:cNvPr id="7" name="Rectangle 6">
            <a:extLst>
              <a:ext uri="{FF2B5EF4-FFF2-40B4-BE49-F238E27FC236}">
                <a16:creationId xmlns:a16="http://schemas.microsoft.com/office/drawing/2014/main" id="{EC6DCFEA-1AD0-4C71-8F60-52178E5CCC0D}"/>
              </a:ext>
            </a:extLst>
          </p:cNvPr>
          <p:cNvSpPr/>
          <p:nvPr userDrawn="1"/>
        </p:nvSpPr>
        <p:spPr>
          <a:xfrm>
            <a:off x="0" y="0"/>
            <a:ext cx="6040438" cy="6858000"/>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descr="A picture containing flying, air, large, people&#10;&#10;Description automatically generated">
            <a:extLst>
              <a:ext uri="{FF2B5EF4-FFF2-40B4-BE49-F238E27FC236}">
                <a16:creationId xmlns:a16="http://schemas.microsoft.com/office/drawing/2014/main" id="{B26F636E-358D-45D9-8D5A-6C380AC6844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76182" y="568049"/>
            <a:ext cx="5652135" cy="5652135"/>
          </a:xfrm>
          <a:prstGeom prst="rect">
            <a:avLst/>
          </a:prstGeom>
        </p:spPr>
      </p:pic>
      <p:grpSp>
        <p:nvGrpSpPr>
          <p:cNvPr id="14" name="Group 13">
            <a:extLst>
              <a:ext uri="{FF2B5EF4-FFF2-40B4-BE49-F238E27FC236}">
                <a16:creationId xmlns:a16="http://schemas.microsoft.com/office/drawing/2014/main" id="{C9616F4A-E937-490D-8D2C-C12F18627A7F}"/>
              </a:ext>
            </a:extLst>
          </p:cNvPr>
          <p:cNvGrpSpPr/>
          <p:nvPr userDrawn="1"/>
        </p:nvGrpSpPr>
        <p:grpSpPr>
          <a:xfrm>
            <a:off x="9055275" y="5346544"/>
            <a:ext cx="2776363" cy="1024341"/>
            <a:chOff x="6503991" y="5346544"/>
            <a:chExt cx="2776363" cy="1024341"/>
          </a:xfrm>
        </p:grpSpPr>
        <p:pic>
          <p:nvPicPr>
            <p:cNvPr id="17" name="Picture 16">
              <a:extLst>
                <a:ext uri="{FF2B5EF4-FFF2-40B4-BE49-F238E27FC236}">
                  <a16:creationId xmlns:a16="http://schemas.microsoft.com/office/drawing/2014/main" id="{E5001043-E928-452B-AD5D-F76C2C656641}"/>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6503991" y="5372324"/>
              <a:ext cx="1276553" cy="998561"/>
            </a:xfrm>
            <a:prstGeom prst="rect">
              <a:avLst/>
            </a:prstGeom>
          </p:spPr>
        </p:pic>
        <p:pic>
          <p:nvPicPr>
            <p:cNvPr id="18" name="Picture 17" descr="A close up of a sign&#10;&#10;Description automatically generated">
              <a:extLst>
                <a:ext uri="{FF2B5EF4-FFF2-40B4-BE49-F238E27FC236}">
                  <a16:creationId xmlns:a16="http://schemas.microsoft.com/office/drawing/2014/main" id="{78029B5F-C607-4757-BEC1-B871413234A1}"/>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118940" y="5346544"/>
              <a:ext cx="1161414" cy="1018420"/>
            </a:xfrm>
            <a:prstGeom prst="rect">
              <a:avLst/>
            </a:prstGeom>
          </p:spPr>
        </p:pic>
      </p:grpSp>
      <p:pic>
        <p:nvPicPr>
          <p:cNvPr id="4" name="Picture 3">
            <a:extLst>
              <a:ext uri="{FF2B5EF4-FFF2-40B4-BE49-F238E27FC236}">
                <a16:creationId xmlns:a16="http://schemas.microsoft.com/office/drawing/2014/main" id="{5BF08387-3407-BCC3-9CC3-51835C1F6298}"/>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338733" y="6520146"/>
            <a:ext cx="2492904" cy="162997"/>
          </a:xfrm>
          <a:prstGeom prst="rect">
            <a:avLst/>
          </a:prstGeom>
        </p:spPr>
      </p:pic>
      <p:pic>
        <p:nvPicPr>
          <p:cNvPr id="5" name="Picture 4">
            <a:extLst>
              <a:ext uri="{FF2B5EF4-FFF2-40B4-BE49-F238E27FC236}">
                <a16:creationId xmlns:a16="http://schemas.microsoft.com/office/drawing/2014/main" id="{9EF31B37-0599-4057-64B2-8E207F7B3989}"/>
              </a:ext>
            </a:extLst>
          </p:cNvPr>
          <p:cNvPicPr>
            <a:picLocks noChangeAspect="1"/>
          </p:cNvPicPr>
          <p:nvPr userDrawn="1"/>
        </p:nvPicPr>
        <p:blipFill>
          <a:blip r:embed="rId6">
            <a:alphaModFix amt="52000"/>
            <a:extLst>
              <a:ext uri="{28A0092B-C50C-407E-A947-70E740481C1C}">
                <a14:useLocalDpi xmlns:a14="http://schemas.microsoft.com/office/drawing/2010/main" val="0"/>
              </a:ext>
            </a:extLst>
          </a:blip>
          <a:stretch>
            <a:fillRect/>
          </a:stretch>
        </p:blipFill>
        <p:spPr>
          <a:xfrm>
            <a:off x="6429693" y="9524"/>
            <a:ext cx="1715425" cy="6861698"/>
          </a:xfrm>
          <a:prstGeom prst="rect">
            <a:avLst/>
          </a:prstGeom>
        </p:spPr>
      </p:pic>
    </p:spTree>
    <p:extLst>
      <p:ext uri="{BB962C8B-B14F-4D97-AF65-F5344CB8AC3E}">
        <p14:creationId xmlns:p14="http://schemas.microsoft.com/office/powerpoint/2010/main" val="5031225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childTnLst>
                                </p:cTn>
                              </p:par>
                              <p:par>
                                <p:cTn id="8" presetID="42" presetClass="path" presetSubtype="0" decel="100000" fill="hold" grpId="1" nodeType="withEffect">
                                  <p:stCondLst>
                                    <p:cond delay="0"/>
                                  </p:stCondLst>
                                  <p:childTnLst>
                                    <p:animMotion origin="layout" path="M -0.01719 -0.00024 L 1.66667E-6 3.7037E-6 " pathEditMode="relative" rAng="0" ptsTypes="AA">
                                      <p:cBhvr>
                                        <p:cTn id="9" dur="500" fill="hold"/>
                                        <p:tgtEl>
                                          <p:spTgt spid="2"/>
                                        </p:tgtEl>
                                        <p:attrNameLst>
                                          <p:attrName>ppt_x</p:attrName>
                                          <p:attrName>ppt_y</p:attrName>
                                        </p:attrNameLst>
                                      </p:cBhvr>
                                      <p:rCtr x="859" y="0"/>
                                    </p:animMotion>
                                  </p:childTnLst>
                                </p:cTn>
                              </p:par>
                              <p:par>
                                <p:cTn id="10" presetID="10" presetClass="entr" presetSubtype="0" fill="hold" grpId="0" nodeType="withEffect">
                                  <p:stCondLst>
                                    <p:cond delay="25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50"/>
                                        <p:tgtEl>
                                          <p:spTgt spid="3"/>
                                        </p:tgtEl>
                                      </p:cBhvr>
                                    </p:animEffect>
                                  </p:childTnLst>
                                </p:cTn>
                              </p:par>
                              <p:par>
                                <p:cTn id="13" presetID="42" presetClass="path" presetSubtype="0" decel="100000" fill="hold" grpId="1" nodeType="withEffect">
                                  <p:stCondLst>
                                    <p:cond delay="250"/>
                                  </p:stCondLst>
                                  <p:childTnLst>
                                    <p:animMotion origin="layout" path="M 1.66667E-6 -0.03472 L 1.66667E-6 -1.85185E-6 " pathEditMode="relative" rAng="0" ptsTypes="AA">
                                      <p:cBhvr>
                                        <p:cTn id="14" dur="500" fill="hold"/>
                                        <p:tgtEl>
                                          <p:spTgt spid="3"/>
                                        </p:tgtEl>
                                        <p:attrNameLst>
                                          <p:attrName>ppt_x</p:attrName>
                                          <p:attrName>ppt_y</p:attrName>
                                        </p:attrNameLst>
                                      </p:cBhvr>
                                      <p:rCtr x="0" y="17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tmplLst>
          <p:tmpl>
            <p:tnLst>
              <p:par>
                <p:cTn presetID="10" presetClass="entr" presetSubtype="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Effect transition="in" filter="fade">
                      <p:cBhvr>
                        <p:cTn dur="250"/>
                        <p:tgtEl>
                          <p:spTgt spid="3"/>
                        </p:tgtEl>
                      </p:cBhvr>
                    </p:animEffect>
                  </p:childTnLst>
                </p:cTn>
              </p:par>
            </p:tnLst>
          </p:tmpl>
        </p:tmplLst>
      </p:bldP>
      <p:bldP spid="3" grpId="1">
        <p:tmplLst>
          <p:tmpl>
            <p:tnLst>
              <p:par>
                <p:cTn presetID="42" presetClass="path" presetSubtype="0" decel="100000" fill="hold" nodeType="withEffect">
                  <p:stCondLst>
                    <p:cond delay="250"/>
                  </p:stCondLst>
                  <p:childTnLst>
                    <p:animMotion origin="layout" path="M 1.66667E-6 -0.03472 L 1.66667E-6 -1.85185E-6 " pathEditMode="relative" rAng="0" ptsTypes="AA">
                      <p:cBhvr>
                        <p:cTn dur="500" fill="hold"/>
                        <p:tgtEl>
                          <p:spTgt spid="3"/>
                        </p:tgtEl>
                        <p:attrNameLst>
                          <p:attrName>ppt_x</p:attrName>
                          <p:attrName>ppt_y</p:attrName>
                        </p:attrNameLst>
                      </p:cBhvr>
                      <p:rCtr x="0" y="1736"/>
                    </p:animMotion>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916FF65-E16B-BA4F-9591-6B4416106527}" type="datetimeFigureOut">
              <a:rPr lang="en-US" smtClean="0"/>
              <a:t>4/25/26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9288288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Slide - Discovery and Developmental Therapeutics Research Program">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8D007A6-7751-414D-8A71-EA5A6BC98985}"/>
              </a:ext>
            </a:extLst>
          </p:cNvPr>
          <p:cNvSpPr/>
          <p:nvPr userDrawn="1"/>
        </p:nvSpPr>
        <p:spPr>
          <a:xfrm flipH="1">
            <a:off x="6151562" y="0"/>
            <a:ext cx="6040438" cy="685799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3" name="Rectangle 12">
            <a:extLst>
              <a:ext uri="{FF2B5EF4-FFF2-40B4-BE49-F238E27FC236}">
                <a16:creationId xmlns:a16="http://schemas.microsoft.com/office/drawing/2014/main" id="{DF08CE7F-8000-4729-9B24-63C8AC781E54}"/>
              </a:ext>
            </a:extLst>
          </p:cNvPr>
          <p:cNvSpPr/>
          <p:nvPr userDrawn="1"/>
        </p:nvSpPr>
        <p:spPr>
          <a:xfrm>
            <a:off x="6040438" y="9524"/>
            <a:ext cx="107950" cy="6843395"/>
          </a:xfrm>
          <a:prstGeom prst="rect">
            <a:avLst/>
          </a:prstGeom>
          <a:solidFill>
            <a:schemeClr val="accent4"/>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2F437E06-F37C-4948-876D-AB0E87508838}"/>
              </a:ext>
            </a:extLst>
          </p:cNvPr>
          <p:cNvSpPr>
            <a:spLocks noGrp="1"/>
          </p:cNvSpPr>
          <p:nvPr>
            <p:ph type="ctrTitle" hasCustomPrompt="1"/>
          </p:nvPr>
        </p:nvSpPr>
        <p:spPr>
          <a:xfrm>
            <a:off x="6584314" y="493036"/>
            <a:ext cx="5247323" cy="2391939"/>
          </a:xfrm>
          <a:noFill/>
        </p:spPr>
        <p:txBody>
          <a:bodyPr lIns="0" tIns="0" bIns="0" anchor="b">
            <a:normAutofit/>
          </a:bodyPr>
          <a:lstStyle>
            <a:lvl1pPr algn="l">
              <a:defRPr sz="2800" baseline="0">
                <a:solidFill>
                  <a:schemeClr val="bg1"/>
                </a:solidFill>
              </a:defRPr>
            </a:lvl1pPr>
          </a:lstStyle>
          <a:p>
            <a:r>
              <a:rPr lang="en-US"/>
              <a:t>CLICK TO ADD PRESENTATION title</a:t>
            </a:r>
            <a:endParaRPr lang="en-GB"/>
          </a:p>
        </p:txBody>
      </p:sp>
      <p:sp>
        <p:nvSpPr>
          <p:cNvPr id="3" name="Subtitle 2">
            <a:extLst>
              <a:ext uri="{FF2B5EF4-FFF2-40B4-BE49-F238E27FC236}">
                <a16:creationId xmlns:a16="http://schemas.microsoft.com/office/drawing/2014/main" id="{B065B0F4-ADA9-49D5-92D6-7498C28FDA55}"/>
              </a:ext>
            </a:extLst>
          </p:cNvPr>
          <p:cNvSpPr>
            <a:spLocks noGrp="1"/>
          </p:cNvSpPr>
          <p:nvPr>
            <p:ph type="subTitle" idx="1" hasCustomPrompt="1"/>
          </p:nvPr>
        </p:nvSpPr>
        <p:spPr>
          <a:xfrm>
            <a:off x="6584315" y="3192785"/>
            <a:ext cx="5247321" cy="1697519"/>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b="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subtitle / speakers </a:t>
            </a:r>
            <a:endParaRPr lang="en-GB"/>
          </a:p>
        </p:txBody>
      </p:sp>
      <p:pic>
        <p:nvPicPr>
          <p:cNvPr id="5" name="Picture 4">
            <a:extLst>
              <a:ext uri="{FF2B5EF4-FFF2-40B4-BE49-F238E27FC236}">
                <a16:creationId xmlns:a16="http://schemas.microsoft.com/office/drawing/2014/main" id="{9318AFE2-6A2D-4FB5-80F0-268B1901F547}"/>
              </a:ext>
            </a:extLst>
          </p:cNvPr>
          <p:cNvPicPr>
            <a:picLocks noChangeAspect="1"/>
          </p:cNvPicPr>
          <p:nvPr userDrawn="1"/>
        </p:nvPicPr>
        <p:blipFill>
          <a:blip r:embed="rId2">
            <a:extLst>
              <a:ext uri="{28A0092B-C50C-407E-A947-70E740481C1C}">
                <a14:useLocalDpi xmlns:a14="http://schemas.microsoft.com/office/drawing/2010/main" val="0"/>
              </a:ext>
            </a:extLst>
          </a:blip>
          <a:srcRect l="27" r="27"/>
          <a:stretch/>
        </p:blipFill>
        <p:spPr>
          <a:xfrm>
            <a:off x="0" y="0"/>
            <a:ext cx="6040437" cy="6858000"/>
          </a:xfrm>
          <a:prstGeom prst="rect">
            <a:avLst/>
          </a:prstGeom>
        </p:spPr>
      </p:pic>
      <p:grpSp>
        <p:nvGrpSpPr>
          <p:cNvPr id="11" name="Group 10">
            <a:extLst>
              <a:ext uri="{FF2B5EF4-FFF2-40B4-BE49-F238E27FC236}">
                <a16:creationId xmlns:a16="http://schemas.microsoft.com/office/drawing/2014/main" id="{05CB6243-CD83-472C-B733-3ED6139283C3}"/>
              </a:ext>
            </a:extLst>
          </p:cNvPr>
          <p:cNvGrpSpPr/>
          <p:nvPr userDrawn="1"/>
        </p:nvGrpSpPr>
        <p:grpSpPr>
          <a:xfrm>
            <a:off x="9055275" y="5346544"/>
            <a:ext cx="2776363" cy="1024341"/>
            <a:chOff x="6503991" y="5346544"/>
            <a:chExt cx="2776363" cy="1024341"/>
          </a:xfrm>
        </p:grpSpPr>
        <p:pic>
          <p:nvPicPr>
            <p:cNvPr id="14" name="Picture 13">
              <a:extLst>
                <a:ext uri="{FF2B5EF4-FFF2-40B4-BE49-F238E27FC236}">
                  <a16:creationId xmlns:a16="http://schemas.microsoft.com/office/drawing/2014/main" id="{6DA28539-42D2-404A-9EC2-1F80F056AADE}"/>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6503991" y="5372324"/>
              <a:ext cx="1276553" cy="998561"/>
            </a:xfrm>
            <a:prstGeom prst="rect">
              <a:avLst/>
            </a:prstGeom>
          </p:spPr>
        </p:pic>
        <p:pic>
          <p:nvPicPr>
            <p:cNvPr id="17" name="Picture 16" descr="A close up of a sign&#10;&#10;Description automatically generated">
              <a:extLst>
                <a:ext uri="{FF2B5EF4-FFF2-40B4-BE49-F238E27FC236}">
                  <a16:creationId xmlns:a16="http://schemas.microsoft.com/office/drawing/2014/main" id="{54BEEAF2-5C0F-4F2A-A45F-ED957B3516EB}"/>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118940" y="5346544"/>
              <a:ext cx="1161414" cy="1018420"/>
            </a:xfrm>
            <a:prstGeom prst="rect">
              <a:avLst/>
            </a:prstGeom>
          </p:spPr>
        </p:pic>
      </p:grpSp>
      <p:pic>
        <p:nvPicPr>
          <p:cNvPr id="4" name="Picture 3">
            <a:extLst>
              <a:ext uri="{FF2B5EF4-FFF2-40B4-BE49-F238E27FC236}">
                <a16:creationId xmlns:a16="http://schemas.microsoft.com/office/drawing/2014/main" id="{66E575D1-B1F0-F5CF-74FD-C9FAC9C73731}"/>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338733" y="6520146"/>
            <a:ext cx="2492904" cy="162997"/>
          </a:xfrm>
          <a:prstGeom prst="rect">
            <a:avLst/>
          </a:prstGeom>
        </p:spPr>
      </p:pic>
      <p:pic>
        <p:nvPicPr>
          <p:cNvPr id="6" name="Picture 5">
            <a:extLst>
              <a:ext uri="{FF2B5EF4-FFF2-40B4-BE49-F238E27FC236}">
                <a16:creationId xmlns:a16="http://schemas.microsoft.com/office/drawing/2014/main" id="{DC3330FD-3DBA-9CC4-D369-62953B88F7DF}"/>
              </a:ext>
            </a:extLst>
          </p:cNvPr>
          <p:cNvPicPr>
            <a:picLocks noChangeAspect="1"/>
          </p:cNvPicPr>
          <p:nvPr userDrawn="1"/>
        </p:nvPicPr>
        <p:blipFill>
          <a:blip r:embed="rId6">
            <a:alphaModFix amt="52000"/>
            <a:extLst>
              <a:ext uri="{28A0092B-C50C-407E-A947-70E740481C1C}">
                <a14:useLocalDpi xmlns:a14="http://schemas.microsoft.com/office/drawing/2010/main" val="0"/>
              </a:ext>
            </a:extLst>
          </a:blip>
          <a:stretch>
            <a:fillRect/>
          </a:stretch>
        </p:blipFill>
        <p:spPr>
          <a:xfrm>
            <a:off x="6429693" y="9524"/>
            <a:ext cx="1715425" cy="6861698"/>
          </a:xfrm>
          <a:prstGeom prst="rect">
            <a:avLst/>
          </a:prstGeom>
        </p:spPr>
      </p:pic>
    </p:spTree>
    <p:extLst>
      <p:ext uri="{BB962C8B-B14F-4D97-AF65-F5344CB8AC3E}">
        <p14:creationId xmlns:p14="http://schemas.microsoft.com/office/powerpoint/2010/main" val="37876557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childTnLst>
                                </p:cTn>
                              </p:par>
                              <p:par>
                                <p:cTn id="8" presetID="42" presetClass="path" presetSubtype="0" decel="100000" fill="hold" grpId="1" nodeType="withEffect">
                                  <p:stCondLst>
                                    <p:cond delay="0"/>
                                  </p:stCondLst>
                                  <p:childTnLst>
                                    <p:animMotion origin="layout" path="M -0.01719 -0.00024 L 1.66667E-6 3.7037E-6 " pathEditMode="relative" rAng="0" ptsTypes="AA">
                                      <p:cBhvr>
                                        <p:cTn id="9" dur="500" fill="hold"/>
                                        <p:tgtEl>
                                          <p:spTgt spid="2"/>
                                        </p:tgtEl>
                                        <p:attrNameLst>
                                          <p:attrName>ppt_x</p:attrName>
                                          <p:attrName>ppt_y</p:attrName>
                                        </p:attrNameLst>
                                      </p:cBhvr>
                                      <p:rCtr x="859" y="0"/>
                                    </p:animMotion>
                                  </p:childTnLst>
                                </p:cTn>
                              </p:par>
                              <p:par>
                                <p:cTn id="10" presetID="10" presetClass="entr" presetSubtype="0" fill="hold" grpId="0" nodeType="withEffect">
                                  <p:stCondLst>
                                    <p:cond delay="25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50"/>
                                        <p:tgtEl>
                                          <p:spTgt spid="3"/>
                                        </p:tgtEl>
                                      </p:cBhvr>
                                    </p:animEffect>
                                  </p:childTnLst>
                                </p:cTn>
                              </p:par>
                              <p:par>
                                <p:cTn id="13" presetID="42" presetClass="path" presetSubtype="0" decel="100000" fill="hold" grpId="1" nodeType="withEffect">
                                  <p:stCondLst>
                                    <p:cond delay="250"/>
                                  </p:stCondLst>
                                  <p:childTnLst>
                                    <p:animMotion origin="layout" path="M 1.66667E-6 -0.03472 L 1.66667E-6 -1.85185E-6 " pathEditMode="relative" rAng="0" ptsTypes="AA">
                                      <p:cBhvr>
                                        <p:cTn id="14" dur="500" fill="hold"/>
                                        <p:tgtEl>
                                          <p:spTgt spid="3"/>
                                        </p:tgtEl>
                                        <p:attrNameLst>
                                          <p:attrName>ppt_x</p:attrName>
                                          <p:attrName>ppt_y</p:attrName>
                                        </p:attrNameLst>
                                      </p:cBhvr>
                                      <p:rCtr x="0" y="17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tmplLst>
          <p:tmpl>
            <p:tnLst>
              <p:par>
                <p:cTn presetID="10" presetClass="entr" presetSubtype="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Effect transition="in" filter="fade">
                      <p:cBhvr>
                        <p:cTn dur="250"/>
                        <p:tgtEl>
                          <p:spTgt spid="3"/>
                        </p:tgtEl>
                      </p:cBhvr>
                    </p:animEffect>
                  </p:childTnLst>
                </p:cTn>
              </p:par>
            </p:tnLst>
          </p:tmpl>
        </p:tmplLst>
      </p:bldP>
      <p:bldP spid="3" grpId="1">
        <p:tmplLst>
          <p:tmpl>
            <p:tnLst>
              <p:par>
                <p:cTn presetID="42" presetClass="path" presetSubtype="0" decel="100000" fill="hold" nodeType="withEffect">
                  <p:stCondLst>
                    <p:cond delay="250"/>
                  </p:stCondLst>
                  <p:childTnLst>
                    <p:animMotion origin="layout" path="M 1.66667E-6 -0.03472 L 1.66667E-6 -1.85185E-6 " pathEditMode="relative" rAng="0" ptsTypes="AA">
                      <p:cBhvr>
                        <p:cTn dur="500" fill="hold"/>
                        <p:tgtEl>
                          <p:spTgt spid="3"/>
                        </p:tgtEl>
                        <p:attrNameLst>
                          <p:attrName>ppt_x</p:attrName>
                          <p:attrName>ppt_y</p:attrName>
                        </p:attrNameLst>
                      </p:cBhvr>
                      <p:rCtr x="0" y="1736"/>
                    </p:animMotion>
                  </p:childTnLst>
                </p:cTn>
              </p:par>
            </p:tnLst>
          </p:tmpl>
        </p:tmplLst>
      </p:bldP>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Title Slide - Discovery and developmental theraputicss research program">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8D007A6-7751-414D-8A71-EA5A6BC98985}"/>
              </a:ext>
            </a:extLst>
          </p:cNvPr>
          <p:cNvSpPr/>
          <p:nvPr userDrawn="1"/>
        </p:nvSpPr>
        <p:spPr>
          <a:xfrm flipH="1">
            <a:off x="6151562" y="0"/>
            <a:ext cx="6040438" cy="685799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3" name="Rectangle 12">
            <a:extLst>
              <a:ext uri="{FF2B5EF4-FFF2-40B4-BE49-F238E27FC236}">
                <a16:creationId xmlns:a16="http://schemas.microsoft.com/office/drawing/2014/main" id="{DF08CE7F-8000-4729-9B24-63C8AC781E54}"/>
              </a:ext>
            </a:extLst>
          </p:cNvPr>
          <p:cNvSpPr/>
          <p:nvPr userDrawn="1"/>
        </p:nvSpPr>
        <p:spPr>
          <a:xfrm>
            <a:off x="6040438" y="9524"/>
            <a:ext cx="107950" cy="6843395"/>
          </a:xfrm>
          <a:prstGeom prst="rect">
            <a:avLst/>
          </a:prstGeom>
          <a:solidFill>
            <a:schemeClr val="accent4"/>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2F437E06-F37C-4948-876D-AB0E87508838}"/>
              </a:ext>
            </a:extLst>
          </p:cNvPr>
          <p:cNvSpPr>
            <a:spLocks noGrp="1"/>
          </p:cNvSpPr>
          <p:nvPr>
            <p:ph type="ctrTitle" hasCustomPrompt="1"/>
          </p:nvPr>
        </p:nvSpPr>
        <p:spPr>
          <a:xfrm>
            <a:off x="6584314" y="493036"/>
            <a:ext cx="5247323" cy="2391939"/>
          </a:xfrm>
          <a:noFill/>
        </p:spPr>
        <p:txBody>
          <a:bodyPr lIns="0" tIns="0" bIns="0" anchor="b">
            <a:normAutofit/>
          </a:bodyPr>
          <a:lstStyle>
            <a:lvl1pPr algn="l">
              <a:defRPr sz="2800" baseline="0">
                <a:solidFill>
                  <a:schemeClr val="bg1"/>
                </a:solidFill>
              </a:defRPr>
            </a:lvl1pPr>
          </a:lstStyle>
          <a:p>
            <a:r>
              <a:rPr lang="en-US"/>
              <a:t>CLICK TO ADD PRESENTATION title</a:t>
            </a:r>
            <a:endParaRPr lang="en-GB"/>
          </a:p>
        </p:txBody>
      </p:sp>
      <p:sp>
        <p:nvSpPr>
          <p:cNvPr id="3" name="Subtitle 2">
            <a:extLst>
              <a:ext uri="{FF2B5EF4-FFF2-40B4-BE49-F238E27FC236}">
                <a16:creationId xmlns:a16="http://schemas.microsoft.com/office/drawing/2014/main" id="{B065B0F4-ADA9-49D5-92D6-7498C28FDA55}"/>
              </a:ext>
            </a:extLst>
          </p:cNvPr>
          <p:cNvSpPr>
            <a:spLocks noGrp="1"/>
          </p:cNvSpPr>
          <p:nvPr>
            <p:ph type="subTitle" idx="1" hasCustomPrompt="1"/>
          </p:nvPr>
        </p:nvSpPr>
        <p:spPr>
          <a:xfrm>
            <a:off x="6584315" y="3192785"/>
            <a:ext cx="5247321" cy="1697519"/>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b="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subtitle / speakers </a:t>
            </a:r>
            <a:endParaRPr lang="en-GB"/>
          </a:p>
        </p:txBody>
      </p:sp>
      <p:grpSp>
        <p:nvGrpSpPr>
          <p:cNvPr id="11" name="Group 10">
            <a:extLst>
              <a:ext uri="{FF2B5EF4-FFF2-40B4-BE49-F238E27FC236}">
                <a16:creationId xmlns:a16="http://schemas.microsoft.com/office/drawing/2014/main" id="{845AC1CF-37B3-41BC-84FF-3285A548A2D9}"/>
              </a:ext>
            </a:extLst>
          </p:cNvPr>
          <p:cNvGrpSpPr/>
          <p:nvPr userDrawn="1"/>
        </p:nvGrpSpPr>
        <p:grpSpPr>
          <a:xfrm>
            <a:off x="9055275" y="5346544"/>
            <a:ext cx="2776363" cy="1024341"/>
            <a:chOff x="6503991" y="5346544"/>
            <a:chExt cx="2776363" cy="1024341"/>
          </a:xfrm>
        </p:grpSpPr>
        <p:pic>
          <p:nvPicPr>
            <p:cNvPr id="14" name="Picture 13">
              <a:extLst>
                <a:ext uri="{FF2B5EF4-FFF2-40B4-BE49-F238E27FC236}">
                  <a16:creationId xmlns:a16="http://schemas.microsoft.com/office/drawing/2014/main" id="{FA7152FD-0958-4887-8028-2D493EECA76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03991" y="5372324"/>
              <a:ext cx="1276553" cy="998561"/>
            </a:xfrm>
            <a:prstGeom prst="rect">
              <a:avLst/>
            </a:prstGeom>
          </p:spPr>
        </p:pic>
        <p:pic>
          <p:nvPicPr>
            <p:cNvPr id="17" name="Picture 16" descr="A close up of a sign&#10;&#10;Description automatically generated">
              <a:extLst>
                <a:ext uri="{FF2B5EF4-FFF2-40B4-BE49-F238E27FC236}">
                  <a16:creationId xmlns:a16="http://schemas.microsoft.com/office/drawing/2014/main" id="{9F7D6575-9B76-4AE1-94A2-26B72D6D5F9D}"/>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8118940" y="5346544"/>
              <a:ext cx="1161414" cy="1018420"/>
            </a:xfrm>
            <a:prstGeom prst="rect">
              <a:avLst/>
            </a:prstGeom>
          </p:spPr>
        </p:pic>
      </p:grpSp>
      <p:pic>
        <p:nvPicPr>
          <p:cNvPr id="4" name="Picture 3">
            <a:extLst>
              <a:ext uri="{FF2B5EF4-FFF2-40B4-BE49-F238E27FC236}">
                <a16:creationId xmlns:a16="http://schemas.microsoft.com/office/drawing/2014/main" id="{03EC0D32-5535-C05F-2B63-418A9E2C5DDB}"/>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9338733" y="6520146"/>
            <a:ext cx="2492904" cy="162997"/>
          </a:xfrm>
          <a:prstGeom prst="rect">
            <a:avLst/>
          </a:prstGeom>
        </p:spPr>
      </p:pic>
      <p:pic>
        <p:nvPicPr>
          <p:cNvPr id="5" name="Picture 4">
            <a:extLst>
              <a:ext uri="{FF2B5EF4-FFF2-40B4-BE49-F238E27FC236}">
                <a16:creationId xmlns:a16="http://schemas.microsoft.com/office/drawing/2014/main" id="{08C56B49-DC82-8AD3-D7EA-25744A06B763}"/>
              </a:ext>
            </a:extLst>
          </p:cNvPr>
          <p:cNvPicPr>
            <a:picLocks noChangeAspect="1"/>
          </p:cNvPicPr>
          <p:nvPr userDrawn="1"/>
        </p:nvPicPr>
        <p:blipFill>
          <a:blip r:embed="rId5">
            <a:alphaModFix amt="52000"/>
            <a:extLst>
              <a:ext uri="{28A0092B-C50C-407E-A947-70E740481C1C}">
                <a14:useLocalDpi xmlns:a14="http://schemas.microsoft.com/office/drawing/2010/main" val="0"/>
              </a:ext>
            </a:extLst>
          </a:blip>
          <a:stretch>
            <a:fillRect/>
          </a:stretch>
        </p:blipFill>
        <p:spPr>
          <a:xfrm>
            <a:off x="6429693" y="9524"/>
            <a:ext cx="1715425" cy="6861698"/>
          </a:xfrm>
          <a:prstGeom prst="rect">
            <a:avLst/>
          </a:prstGeom>
        </p:spPr>
      </p:pic>
      <p:sp>
        <p:nvSpPr>
          <p:cNvPr id="7" name="Picture Placeholder 7">
            <a:extLst>
              <a:ext uri="{FF2B5EF4-FFF2-40B4-BE49-F238E27FC236}">
                <a16:creationId xmlns:a16="http://schemas.microsoft.com/office/drawing/2014/main" id="{A0C68349-C298-8DF1-9E75-791BE9228E5A}"/>
              </a:ext>
            </a:extLst>
          </p:cNvPr>
          <p:cNvSpPr>
            <a:spLocks noGrp="1"/>
          </p:cNvSpPr>
          <p:nvPr>
            <p:ph type="pic" sz="quarter" idx="10" hasCustomPrompt="1"/>
          </p:nvPr>
        </p:nvSpPr>
        <p:spPr>
          <a:xfrm>
            <a:off x="1" y="0"/>
            <a:ext cx="6040436" cy="6858000"/>
          </a:xfrm>
          <a:solidFill>
            <a:schemeClr val="bg2"/>
          </a:solidFill>
        </p:spPr>
        <p:txBody>
          <a:bodyPr bIns="1080000" anchor="ctr"/>
          <a:lstStyle>
            <a:lvl1pPr algn="ctr">
              <a:defRPr/>
            </a:lvl1pPr>
          </a:lstStyle>
          <a:p>
            <a:r>
              <a:rPr lang="en-GB" dirty="0"/>
              <a:t>Click icon to insert image </a:t>
            </a:r>
          </a:p>
        </p:txBody>
      </p:sp>
    </p:spTree>
    <p:extLst>
      <p:ext uri="{BB962C8B-B14F-4D97-AF65-F5344CB8AC3E}">
        <p14:creationId xmlns:p14="http://schemas.microsoft.com/office/powerpoint/2010/main" val="39182338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childTnLst>
                                </p:cTn>
                              </p:par>
                              <p:par>
                                <p:cTn id="8" presetID="42" presetClass="path" presetSubtype="0" decel="100000" fill="hold" grpId="1" nodeType="withEffect">
                                  <p:stCondLst>
                                    <p:cond delay="0"/>
                                  </p:stCondLst>
                                  <p:childTnLst>
                                    <p:animMotion origin="layout" path="M -0.01719 -0.00024 L 1.66667E-6 3.7037E-6 " pathEditMode="relative" rAng="0" ptsTypes="AA">
                                      <p:cBhvr>
                                        <p:cTn id="9" dur="500" fill="hold"/>
                                        <p:tgtEl>
                                          <p:spTgt spid="2"/>
                                        </p:tgtEl>
                                        <p:attrNameLst>
                                          <p:attrName>ppt_x</p:attrName>
                                          <p:attrName>ppt_y</p:attrName>
                                        </p:attrNameLst>
                                      </p:cBhvr>
                                      <p:rCtr x="859" y="0"/>
                                    </p:animMotion>
                                  </p:childTnLst>
                                </p:cTn>
                              </p:par>
                              <p:par>
                                <p:cTn id="10" presetID="10" presetClass="entr" presetSubtype="0" fill="hold" grpId="0" nodeType="withEffect">
                                  <p:stCondLst>
                                    <p:cond delay="25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50"/>
                                        <p:tgtEl>
                                          <p:spTgt spid="3"/>
                                        </p:tgtEl>
                                      </p:cBhvr>
                                    </p:animEffect>
                                  </p:childTnLst>
                                </p:cTn>
                              </p:par>
                              <p:par>
                                <p:cTn id="13" presetID="42" presetClass="path" presetSubtype="0" decel="100000" fill="hold" grpId="1" nodeType="withEffect">
                                  <p:stCondLst>
                                    <p:cond delay="250"/>
                                  </p:stCondLst>
                                  <p:childTnLst>
                                    <p:animMotion origin="layout" path="M 1.66667E-6 -0.03472 L 1.66667E-6 -1.85185E-6 " pathEditMode="relative" rAng="0" ptsTypes="AA">
                                      <p:cBhvr>
                                        <p:cTn id="14" dur="500" fill="hold"/>
                                        <p:tgtEl>
                                          <p:spTgt spid="3"/>
                                        </p:tgtEl>
                                        <p:attrNameLst>
                                          <p:attrName>ppt_x</p:attrName>
                                          <p:attrName>ppt_y</p:attrName>
                                        </p:attrNameLst>
                                      </p:cBhvr>
                                      <p:rCtr x="0" y="17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tmplLst>
          <p:tmpl>
            <p:tnLst>
              <p:par>
                <p:cTn presetID="10" presetClass="entr" presetSubtype="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Effect transition="in" filter="fade">
                      <p:cBhvr>
                        <p:cTn dur="250"/>
                        <p:tgtEl>
                          <p:spTgt spid="3"/>
                        </p:tgtEl>
                      </p:cBhvr>
                    </p:animEffect>
                  </p:childTnLst>
                </p:cTn>
              </p:par>
            </p:tnLst>
          </p:tmpl>
        </p:tmplLst>
      </p:bldP>
      <p:bldP spid="3" grpId="1">
        <p:tmplLst>
          <p:tmpl>
            <p:tnLst>
              <p:par>
                <p:cTn presetID="42" presetClass="path" presetSubtype="0" decel="100000" fill="hold" nodeType="withEffect">
                  <p:stCondLst>
                    <p:cond delay="250"/>
                  </p:stCondLst>
                  <p:childTnLst>
                    <p:animMotion origin="layout" path="M 1.66667E-6 -0.03472 L 1.66667E-6 -1.85185E-6 " pathEditMode="relative" rAng="0" ptsTypes="AA">
                      <p:cBhvr>
                        <p:cTn dur="500" fill="hold"/>
                        <p:tgtEl>
                          <p:spTgt spid="3"/>
                        </p:tgtEl>
                        <p:attrNameLst>
                          <p:attrName>ppt_x</p:attrName>
                          <p:attrName>ppt_y</p:attrName>
                        </p:attrNameLst>
                      </p:cBhvr>
                      <p:rCtr x="0" y="1736"/>
                    </p:animMotion>
                  </p:childTnLst>
                </p:cTn>
              </p:par>
            </p:tnLst>
          </p:tmpl>
        </p:tmplLst>
      </p:bldP>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Slide - Custom Image 2">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8D007A6-7751-414D-8A71-EA5A6BC98985}"/>
              </a:ext>
            </a:extLst>
          </p:cNvPr>
          <p:cNvSpPr/>
          <p:nvPr userDrawn="1"/>
        </p:nvSpPr>
        <p:spPr>
          <a:xfrm flipH="1">
            <a:off x="6151562" y="0"/>
            <a:ext cx="6040438" cy="685799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3" name="Rectangle 12">
            <a:extLst>
              <a:ext uri="{FF2B5EF4-FFF2-40B4-BE49-F238E27FC236}">
                <a16:creationId xmlns:a16="http://schemas.microsoft.com/office/drawing/2014/main" id="{DF08CE7F-8000-4729-9B24-63C8AC781E54}"/>
              </a:ext>
            </a:extLst>
          </p:cNvPr>
          <p:cNvSpPr/>
          <p:nvPr userDrawn="1"/>
        </p:nvSpPr>
        <p:spPr>
          <a:xfrm>
            <a:off x="6040438" y="9524"/>
            <a:ext cx="107950" cy="6843395"/>
          </a:xfrm>
          <a:prstGeom prst="rect">
            <a:avLst/>
          </a:prstGeom>
          <a:solidFill>
            <a:schemeClr val="accent4"/>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2F437E06-F37C-4948-876D-AB0E87508838}"/>
              </a:ext>
            </a:extLst>
          </p:cNvPr>
          <p:cNvSpPr>
            <a:spLocks noGrp="1"/>
          </p:cNvSpPr>
          <p:nvPr>
            <p:ph type="ctrTitle" hasCustomPrompt="1"/>
          </p:nvPr>
        </p:nvSpPr>
        <p:spPr>
          <a:xfrm>
            <a:off x="6584314" y="493036"/>
            <a:ext cx="5247323" cy="2391939"/>
          </a:xfrm>
          <a:noFill/>
        </p:spPr>
        <p:txBody>
          <a:bodyPr lIns="0" tIns="0" bIns="0" anchor="b">
            <a:normAutofit/>
          </a:bodyPr>
          <a:lstStyle>
            <a:lvl1pPr algn="l">
              <a:defRPr sz="2800" baseline="0">
                <a:solidFill>
                  <a:schemeClr val="bg1"/>
                </a:solidFill>
              </a:defRPr>
            </a:lvl1pPr>
          </a:lstStyle>
          <a:p>
            <a:r>
              <a:rPr lang="en-US"/>
              <a:t>CLICK TO ADD PRESENTATION title</a:t>
            </a:r>
            <a:endParaRPr lang="en-GB"/>
          </a:p>
        </p:txBody>
      </p:sp>
      <p:sp>
        <p:nvSpPr>
          <p:cNvPr id="3" name="Subtitle 2">
            <a:extLst>
              <a:ext uri="{FF2B5EF4-FFF2-40B4-BE49-F238E27FC236}">
                <a16:creationId xmlns:a16="http://schemas.microsoft.com/office/drawing/2014/main" id="{B065B0F4-ADA9-49D5-92D6-7498C28FDA55}"/>
              </a:ext>
            </a:extLst>
          </p:cNvPr>
          <p:cNvSpPr>
            <a:spLocks noGrp="1"/>
          </p:cNvSpPr>
          <p:nvPr>
            <p:ph type="subTitle" idx="1" hasCustomPrompt="1"/>
          </p:nvPr>
        </p:nvSpPr>
        <p:spPr>
          <a:xfrm>
            <a:off x="6584315" y="3192785"/>
            <a:ext cx="5247321" cy="1697519"/>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b="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subtitle / speakers </a:t>
            </a:r>
            <a:endParaRPr lang="en-GB"/>
          </a:p>
        </p:txBody>
      </p:sp>
      <p:pic>
        <p:nvPicPr>
          <p:cNvPr id="12" name="Picture 11" descr="A close up of a logo&#10;&#10;Description automatically generated">
            <a:extLst>
              <a:ext uri="{FF2B5EF4-FFF2-40B4-BE49-F238E27FC236}">
                <a16:creationId xmlns:a16="http://schemas.microsoft.com/office/drawing/2014/main" id="{39CD9A54-0CA3-4D11-867B-9A797D658401}"/>
              </a:ext>
            </a:extLst>
          </p:cNvPr>
          <p:cNvPicPr>
            <a:picLocks noChangeAspect="1"/>
          </p:cNvPicPr>
          <p:nvPr userDrawn="1"/>
        </p:nvPicPr>
        <p:blipFill rotWithShape="1">
          <a:blip r:embed="rId2">
            <a:alphaModFix amt="11000"/>
            <a:extLst>
              <a:ext uri="{28A0092B-C50C-407E-A947-70E740481C1C}">
                <a14:useLocalDpi xmlns:a14="http://schemas.microsoft.com/office/drawing/2010/main" val="0"/>
              </a:ext>
            </a:extLst>
          </a:blip>
          <a:srcRect t="62433" r="49916" b="24917"/>
          <a:stretch/>
        </p:blipFill>
        <p:spPr>
          <a:xfrm rot="5400000">
            <a:off x="3685796" y="2443948"/>
            <a:ext cx="6890192" cy="1965006"/>
          </a:xfrm>
          <a:prstGeom prst="rect">
            <a:avLst/>
          </a:prstGeom>
        </p:spPr>
      </p:pic>
      <p:sp>
        <p:nvSpPr>
          <p:cNvPr id="4" name="Picture Placeholder 7">
            <a:extLst>
              <a:ext uri="{FF2B5EF4-FFF2-40B4-BE49-F238E27FC236}">
                <a16:creationId xmlns:a16="http://schemas.microsoft.com/office/drawing/2014/main" id="{D7E22310-B333-8C54-1189-5E03AB0E1B3E}"/>
              </a:ext>
            </a:extLst>
          </p:cNvPr>
          <p:cNvSpPr>
            <a:spLocks noGrp="1"/>
          </p:cNvSpPr>
          <p:nvPr>
            <p:ph type="pic" sz="quarter" idx="10" hasCustomPrompt="1"/>
          </p:nvPr>
        </p:nvSpPr>
        <p:spPr>
          <a:xfrm>
            <a:off x="1" y="0"/>
            <a:ext cx="6040436" cy="6858000"/>
          </a:xfrm>
          <a:solidFill>
            <a:schemeClr val="bg2"/>
          </a:solidFill>
        </p:spPr>
        <p:txBody>
          <a:bodyPr bIns="1080000" anchor="ctr"/>
          <a:lstStyle>
            <a:lvl1pPr algn="ctr">
              <a:defRPr/>
            </a:lvl1pPr>
          </a:lstStyle>
          <a:p>
            <a:r>
              <a:rPr lang="en-GB" dirty="0"/>
              <a:t>Click icon to insert image </a:t>
            </a:r>
          </a:p>
        </p:txBody>
      </p:sp>
      <p:pic>
        <p:nvPicPr>
          <p:cNvPr id="5" name="Picture 4" descr="A close up of a sign&#10;&#10;Description automatically generated">
            <a:extLst>
              <a:ext uri="{FF2B5EF4-FFF2-40B4-BE49-F238E27FC236}">
                <a16:creationId xmlns:a16="http://schemas.microsoft.com/office/drawing/2014/main" id="{B2328B4D-A7AF-7665-BBAD-2951869DD2D0}"/>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670224" y="5187520"/>
            <a:ext cx="1161414" cy="1018420"/>
          </a:xfrm>
          <a:prstGeom prst="rect">
            <a:avLst/>
          </a:prstGeom>
        </p:spPr>
      </p:pic>
      <p:pic>
        <p:nvPicPr>
          <p:cNvPr id="6" name="Picture 5">
            <a:extLst>
              <a:ext uri="{FF2B5EF4-FFF2-40B4-BE49-F238E27FC236}">
                <a16:creationId xmlns:a16="http://schemas.microsoft.com/office/drawing/2014/main" id="{C2905E08-96E7-1FAD-6415-074798076B9A}"/>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964099" y="5187520"/>
            <a:ext cx="1454786" cy="1136254"/>
          </a:xfrm>
          <a:prstGeom prst="rect">
            <a:avLst/>
          </a:prstGeom>
        </p:spPr>
      </p:pic>
    </p:spTree>
    <p:extLst>
      <p:ext uri="{BB962C8B-B14F-4D97-AF65-F5344CB8AC3E}">
        <p14:creationId xmlns:p14="http://schemas.microsoft.com/office/powerpoint/2010/main" val="14437615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childTnLst>
                                </p:cTn>
                              </p:par>
                              <p:par>
                                <p:cTn id="8" presetID="42" presetClass="path" presetSubtype="0" decel="100000" fill="hold" grpId="1" nodeType="withEffect">
                                  <p:stCondLst>
                                    <p:cond delay="0"/>
                                  </p:stCondLst>
                                  <p:childTnLst>
                                    <p:animMotion origin="layout" path="M -0.01719 -0.00024 L 1.66667E-6 3.7037E-6 " pathEditMode="relative" rAng="0" ptsTypes="AA">
                                      <p:cBhvr>
                                        <p:cTn id="9" dur="500" fill="hold"/>
                                        <p:tgtEl>
                                          <p:spTgt spid="2"/>
                                        </p:tgtEl>
                                        <p:attrNameLst>
                                          <p:attrName>ppt_x</p:attrName>
                                          <p:attrName>ppt_y</p:attrName>
                                        </p:attrNameLst>
                                      </p:cBhvr>
                                      <p:rCtr x="859" y="0"/>
                                    </p:animMotion>
                                  </p:childTnLst>
                                </p:cTn>
                              </p:par>
                              <p:par>
                                <p:cTn id="10" presetID="10" presetClass="entr" presetSubtype="0" fill="hold" grpId="0" nodeType="withEffect">
                                  <p:stCondLst>
                                    <p:cond delay="25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50"/>
                                        <p:tgtEl>
                                          <p:spTgt spid="3"/>
                                        </p:tgtEl>
                                      </p:cBhvr>
                                    </p:animEffect>
                                  </p:childTnLst>
                                </p:cTn>
                              </p:par>
                              <p:par>
                                <p:cTn id="13" presetID="42" presetClass="path" presetSubtype="0" decel="100000" fill="hold" grpId="1" nodeType="withEffect">
                                  <p:stCondLst>
                                    <p:cond delay="250"/>
                                  </p:stCondLst>
                                  <p:childTnLst>
                                    <p:animMotion origin="layout" path="M 1.66667E-6 -0.03472 L 1.66667E-6 -1.85185E-6 " pathEditMode="relative" rAng="0" ptsTypes="AA">
                                      <p:cBhvr>
                                        <p:cTn id="14" dur="500" fill="hold"/>
                                        <p:tgtEl>
                                          <p:spTgt spid="3"/>
                                        </p:tgtEl>
                                        <p:attrNameLst>
                                          <p:attrName>ppt_x</p:attrName>
                                          <p:attrName>ppt_y</p:attrName>
                                        </p:attrNameLst>
                                      </p:cBhvr>
                                      <p:rCtr x="0" y="1736"/>
                                    </p:animMotion>
                                  </p:childTnLst>
                                </p:cTn>
                              </p:par>
                              <p:par>
                                <p:cTn id="15" presetID="2" presetClass="entr" presetSubtype="8" decel="100000"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0-#ppt_w/2"/>
                                          </p:val>
                                        </p:tav>
                                        <p:tav tm="100000">
                                          <p:val>
                                            <p:strVal val="#ppt_x"/>
                                          </p:val>
                                        </p:tav>
                                      </p:tavLst>
                                    </p:anim>
                                    <p:anim calcmode="lin" valueType="num">
                                      <p:cBhvr additive="base">
                                        <p:cTn id="1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tmplLst>
          <p:tmpl>
            <p:tnLst>
              <p:par>
                <p:cTn presetID="10" presetClass="entr" presetSubtype="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Effect transition="in" filter="fade">
                      <p:cBhvr>
                        <p:cTn dur="250"/>
                        <p:tgtEl>
                          <p:spTgt spid="3"/>
                        </p:tgtEl>
                      </p:cBhvr>
                    </p:animEffect>
                  </p:childTnLst>
                </p:cTn>
              </p:par>
            </p:tnLst>
          </p:tmpl>
        </p:tmplLst>
      </p:bldP>
      <p:bldP spid="3" grpId="1">
        <p:tmplLst>
          <p:tmpl>
            <p:tnLst>
              <p:par>
                <p:cTn presetID="42" presetClass="path" presetSubtype="0" decel="100000" fill="hold" nodeType="withEffect">
                  <p:stCondLst>
                    <p:cond delay="250"/>
                  </p:stCondLst>
                  <p:childTnLst>
                    <p:animMotion origin="layout" path="M 1.66667E-6 -0.03472 L 1.66667E-6 -1.85185E-6 " pathEditMode="relative" rAng="0" ptsTypes="AA">
                      <p:cBhvr>
                        <p:cTn dur="500" fill="hold"/>
                        <p:tgtEl>
                          <p:spTgt spid="3"/>
                        </p:tgtEl>
                        <p:attrNameLst>
                          <p:attrName>ppt_x</p:attrName>
                          <p:attrName>ppt_y</p:attrName>
                        </p:attrNameLst>
                      </p:cBhvr>
                      <p:rCtr x="0" y="1736"/>
                    </p:animMotion>
                  </p:childTnLst>
                </p:cTn>
              </p:par>
            </p:tnLst>
          </p:tmpl>
        </p:tmplLst>
      </p:bldP>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A84BB5F9-4457-4ADA-9E5E-7AF60F5A5294}"/>
              </a:ext>
            </a:extLst>
          </p:cNvPr>
          <p:cNvSpPr>
            <a:spLocks noGrp="1"/>
          </p:cNvSpPr>
          <p:nvPr>
            <p:ph type="pic" sz="quarter" idx="10" hasCustomPrompt="1"/>
          </p:nvPr>
        </p:nvSpPr>
        <p:spPr>
          <a:xfrm>
            <a:off x="4219575" y="0"/>
            <a:ext cx="7972425" cy="6858000"/>
          </a:xfrm>
          <a:solidFill>
            <a:schemeClr val="bg2"/>
          </a:solidFill>
        </p:spPr>
        <p:txBody>
          <a:bodyPr bIns="1080000" anchor="ctr"/>
          <a:lstStyle>
            <a:lvl1pPr algn="ctr">
              <a:defRPr/>
            </a:lvl1pPr>
          </a:lstStyle>
          <a:p>
            <a:r>
              <a:rPr lang="en-GB"/>
              <a:t>Click icon to insert image </a:t>
            </a:r>
          </a:p>
        </p:txBody>
      </p:sp>
      <p:sp>
        <p:nvSpPr>
          <p:cNvPr id="10" name="Rectangle 9">
            <a:extLst>
              <a:ext uri="{FF2B5EF4-FFF2-40B4-BE49-F238E27FC236}">
                <a16:creationId xmlns:a16="http://schemas.microsoft.com/office/drawing/2014/main" id="{F17394BB-CB43-4F29-988F-1C9C5025AB2A}"/>
              </a:ext>
            </a:extLst>
          </p:cNvPr>
          <p:cNvSpPr/>
          <p:nvPr userDrawn="1"/>
        </p:nvSpPr>
        <p:spPr>
          <a:xfrm flipH="1">
            <a:off x="0" y="0"/>
            <a:ext cx="4113212" cy="6858002"/>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2" name="Rectangle 11">
            <a:extLst>
              <a:ext uri="{FF2B5EF4-FFF2-40B4-BE49-F238E27FC236}">
                <a16:creationId xmlns:a16="http://schemas.microsoft.com/office/drawing/2014/main" id="{D85C50CC-657E-436C-93D7-330C32A06B0E}"/>
              </a:ext>
            </a:extLst>
          </p:cNvPr>
          <p:cNvSpPr/>
          <p:nvPr userDrawn="1"/>
        </p:nvSpPr>
        <p:spPr>
          <a:xfrm>
            <a:off x="4113213" y="5078"/>
            <a:ext cx="107950" cy="6852922"/>
          </a:xfrm>
          <a:prstGeom prst="rect">
            <a:avLst/>
          </a:prstGeom>
          <a:solidFill>
            <a:schemeClr val="accent4"/>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B5C4B1E0-E2D3-42B7-9AF0-A026BD5419F4}"/>
              </a:ext>
            </a:extLst>
          </p:cNvPr>
          <p:cNvSpPr>
            <a:spLocks noGrp="1"/>
          </p:cNvSpPr>
          <p:nvPr>
            <p:ph type="title" hasCustomPrompt="1"/>
          </p:nvPr>
        </p:nvSpPr>
        <p:spPr>
          <a:xfrm>
            <a:off x="358774" y="448900"/>
            <a:ext cx="3466659" cy="2280014"/>
          </a:xfrm>
        </p:spPr>
        <p:txBody>
          <a:bodyPr anchor="b">
            <a:normAutofit/>
          </a:bodyPr>
          <a:lstStyle>
            <a:lvl1pPr>
              <a:defRPr sz="2800">
                <a:solidFill>
                  <a:schemeClr val="bg1"/>
                </a:solidFill>
              </a:defRPr>
            </a:lvl1pPr>
          </a:lstStyle>
          <a:p>
            <a:r>
              <a:rPr lang="en-US"/>
              <a:t>Click to insert section header</a:t>
            </a:r>
            <a:endParaRPr lang="en-GB"/>
          </a:p>
        </p:txBody>
      </p:sp>
      <p:sp>
        <p:nvSpPr>
          <p:cNvPr id="13" name="Subtitle 2">
            <a:extLst>
              <a:ext uri="{FF2B5EF4-FFF2-40B4-BE49-F238E27FC236}">
                <a16:creationId xmlns:a16="http://schemas.microsoft.com/office/drawing/2014/main" id="{B08DEA7C-AD62-481C-9B4F-E60DF3C4D953}"/>
              </a:ext>
            </a:extLst>
          </p:cNvPr>
          <p:cNvSpPr>
            <a:spLocks noGrp="1"/>
          </p:cNvSpPr>
          <p:nvPr>
            <p:ph type="subTitle" idx="11" hasCustomPrompt="1"/>
          </p:nvPr>
        </p:nvSpPr>
        <p:spPr>
          <a:xfrm>
            <a:off x="358772" y="2963988"/>
            <a:ext cx="3466013" cy="1523875"/>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subtitle / speakers </a:t>
            </a:r>
            <a:endParaRPr lang="en-GB"/>
          </a:p>
        </p:txBody>
      </p:sp>
      <p:pic>
        <p:nvPicPr>
          <p:cNvPr id="17" name="Picture 16">
            <a:extLst>
              <a:ext uri="{FF2B5EF4-FFF2-40B4-BE49-F238E27FC236}">
                <a16:creationId xmlns:a16="http://schemas.microsoft.com/office/drawing/2014/main" id="{0F0A3D0C-C2F9-4381-9BA0-C8BC0E2B148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55602" y="5372324"/>
            <a:ext cx="1276553" cy="998561"/>
          </a:xfrm>
          <a:prstGeom prst="rect">
            <a:avLst/>
          </a:prstGeom>
        </p:spPr>
      </p:pic>
      <p:pic>
        <p:nvPicPr>
          <p:cNvPr id="19" name="Picture 18" descr="A close up of a sign&#10;&#10;Description automatically generated">
            <a:extLst>
              <a:ext uri="{FF2B5EF4-FFF2-40B4-BE49-F238E27FC236}">
                <a16:creationId xmlns:a16="http://schemas.microsoft.com/office/drawing/2014/main" id="{CF473E9F-8AE8-4E83-9F04-A3F1CFDA8732}"/>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970551" y="5346544"/>
            <a:ext cx="1161414" cy="1018420"/>
          </a:xfrm>
          <a:prstGeom prst="rect">
            <a:avLst/>
          </a:prstGeom>
        </p:spPr>
      </p:pic>
      <p:sp>
        <p:nvSpPr>
          <p:cNvPr id="3" name="Rectangle 2">
            <a:extLst>
              <a:ext uri="{FF2B5EF4-FFF2-40B4-BE49-F238E27FC236}">
                <a16:creationId xmlns:a16="http://schemas.microsoft.com/office/drawing/2014/main" id="{441CB819-40F3-4763-91D9-78A7E279FED8}"/>
              </a:ext>
            </a:extLst>
          </p:cNvPr>
          <p:cNvSpPr/>
          <p:nvPr userDrawn="1"/>
        </p:nvSpPr>
        <p:spPr>
          <a:xfrm>
            <a:off x="-2392680" y="0"/>
            <a:ext cx="2247418" cy="36652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200" b="1">
                <a:solidFill>
                  <a:schemeClr val="accent5"/>
                </a:solidFill>
              </a:rPr>
              <a:t>TO ADD OR CHANGE PICTURE:</a:t>
            </a:r>
            <a:br>
              <a:rPr lang="en-GB" sz="1050" b="1">
                <a:solidFill>
                  <a:schemeClr val="accent5"/>
                </a:solidFill>
              </a:rPr>
            </a:br>
            <a:endParaRPr lang="en-GB" sz="1050">
              <a:solidFill>
                <a:schemeClr val="accent5"/>
              </a:solidFill>
            </a:endParaRPr>
          </a:p>
          <a:p>
            <a:endParaRPr lang="en-GB" sz="1050">
              <a:solidFill>
                <a:schemeClr val="tx2"/>
              </a:solidFill>
            </a:endParaRPr>
          </a:p>
          <a:p>
            <a:pPr marL="228600" indent="-228600">
              <a:spcAft>
                <a:spcPts val="600"/>
              </a:spcAft>
              <a:buAutoNum type="arabicParenR"/>
            </a:pPr>
            <a:r>
              <a:rPr lang="en-GB" sz="1050">
                <a:solidFill>
                  <a:schemeClr val="accent1"/>
                </a:solidFill>
              </a:rPr>
              <a:t>Click the icon in the middle placeholder, or right click -&gt; change picture. If a picture is already inserted into the placeholder, you can change by right clicking on the picture and selecting ‘change picture.</a:t>
            </a:r>
          </a:p>
          <a:p>
            <a:pPr marL="228600" indent="-228600">
              <a:spcAft>
                <a:spcPts val="600"/>
              </a:spcAft>
              <a:buAutoNum type="arabicParenR"/>
            </a:pPr>
            <a:r>
              <a:rPr lang="en-GB" sz="1050" b="0">
                <a:solidFill>
                  <a:schemeClr val="accent1"/>
                </a:solidFill>
              </a:rPr>
              <a:t>Choose a picture </a:t>
            </a:r>
          </a:p>
          <a:p>
            <a:pPr marL="228600" indent="-228600">
              <a:spcAft>
                <a:spcPts val="600"/>
              </a:spcAft>
              <a:buAutoNum type="arabicParenR"/>
            </a:pPr>
            <a:r>
              <a:rPr lang="en-GB" sz="1050">
                <a:solidFill>
                  <a:schemeClr val="accent1"/>
                </a:solidFill>
              </a:rPr>
              <a:t>To realign the picture, simply reset the slide, or use the crop feature that can be found under the ‘picture format’ tab.</a:t>
            </a:r>
          </a:p>
          <a:p>
            <a:pPr marL="228600" marR="0" lvl="0" indent="-228600" algn="l" defTabSz="914400" rtl="0" eaLnBrk="1" fontAlgn="auto" latinLnBrk="0" hangingPunct="1">
              <a:lnSpc>
                <a:spcPct val="100000"/>
              </a:lnSpc>
              <a:spcBef>
                <a:spcPts val="0"/>
              </a:spcBef>
              <a:spcAft>
                <a:spcPts val="600"/>
              </a:spcAft>
              <a:buClrTx/>
              <a:buSzTx/>
              <a:buFontTx/>
              <a:buAutoNum type="arabicParenR"/>
              <a:tabLst/>
              <a:defRPr/>
            </a:pPr>
            <a:r>
              <a:rPr lang="en-GB" sz="1050">
                <a:solidFill>
                  <a:schemeClr val="accent1"/>
                </a:solidFill>
              </a:rPr>
              <a:t>Right click the picture and select ‘send to back’</a:t>
            </a:r>
          </a:p>
        </p:txBody>
      </p:sp>
      <p:pic>
        <p:nvPicPr>
          <p:cNvPr id="4" name="Picture 3">
            <a:extLst>
              <a:ext uri="{FF2B5EF4-FFF2-40B4-BE49-F238E27FC236}">
                <a16:creationId xmlns:a16="http://schemas.microsoft.com/office/drawing/2014/main" id="{204F20ED-ADCF-86D9-8997-FFC96292110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39061" y="6527024"/>
            <a:ext cx="2492904" cy="162997"/>
          </a:xfrm>
          <a:prstGeom prst="rect">
            <a:avLst/>
          </a:prstGeom>
        </p:spPr>
      </p:pic>
    </p:spTree>
    <p:extLst>
      <p:ext uri="{BB962C8B-B14F-4D97-AF65-F5344CB8AC3E}">
        <p14:creationId xmlns:p14="http://schemas.microsoft.com/office/powerpoint/2010/main" val="12111556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250"/>
                                        <p:tgtEl>
                                          <p:spTgt spid="13"/>
                                        </p:tgtEl>
                                      </p:cBhvr>
                                    </p:animEffect>
                                  </p:childTnLst>
                                </p:cTn>
                              </p:par>
                              <p:par>
                                <p:cTn id="8" presetID="42" presetClass="path" presetSubtype="0" decel="100000" fill="hold" grpId="1" nodeType="withEffect">
                                  <p:stCondLst>
                                    <p:cond delay="250"/>
                                  </p:stCondLst>
                                  <p:childTnLst>
                                    <p:animMotion origin="layout" path="M -4.375E-6 -0.03473 L -4.375E-6 2.96296E-6 " pathEditMode="relative" rAng="0" ptsTypes="AA">
                                      <p:cBhvr>
                                        <p:cTn id="9" dur="500" fill="hold"/>
                                        <p:tgtEl>
                                          <p:spTgt spid="13"/>
                                        </p:tgtEl>
                                        <p:attrNameLst>
                                          <p:attrName>ppt_x</p:attrName>
                                          <p:attrName>ppt_y</p:attrName>
                                        </p:attrNameLst>
                                      </p:cBhvr>
                                      <p:rCtr x="0" y="17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tmplLst>
          <p:tmpl>
            <p:tnLst>
              <p:par>
                <p:cTn presetID="10" presetClass="entr" presetSubtype="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Effect transition="in" filter="fade">
                      <p:cBhvr>
                        <p:cTn dur="250"/>
                        <p:tgtEl>
                          <p:spTgt spid="13"/>
                        </p:tgtEl>
                      </p:cBhvr>
                    </p:animEffect>
                  </p:childTnLst>
                </p:cTn>
              </p:par>
            </p:tnLst>
          </p:tmpl>
        </p:tmplLst>
      </p:bldP>
      <p:bldP spid="13" grpId="1">
        <p:tmplLst>
          <p:tmpl>
            <p:tnLst>
              <p:par>
                <p:cTn presetID="42" presetClass="path" presetSubtype="0" decel="100000" fill="hold" nodeType="withEffect">
                  <p:stCondLst>
                    <p:cond delay="250"/>
                  </p:stCondLst>
                  <p:childTnLst>
                    <p:animMotion origin="layout" path="M -4.375E-6 -0.03473 L -4.375E-6 2.96296E-6 " pathEditMode="relative" rAng="0" ptsTypes="AA">
                      <p:cBhvr>
                        <p:cTn dur="500" fill="hold"/>
                        <p:tgtEl>
                          <p:spTgt spid="13"/>
                        </p:tgtEl>
                        <p:attrNameLst>
                          <p:attrName>ppt_x</p:attrName>
                          <p:attrName>ppt_y</p:attrName>
                        </p:attrNameLst>
                      </p:cBhvr>
                      <p:rCtr x="0" y="1736"/>
                    </p:animMotion>
                  </p:childTnLst>
                </p:cTn>
              </p:par>
            </p:tnLst>
          </p:tmpl>
        </p:tmplLst>
      </p:bldP>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Mission Statement">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CC0B2D55-82D7-4441-B7D4-2C2D2ED7F645}"/>
              </a:ext>
            </a:extLst>
          </p:cNvPr>
          <p:cNvSpPr/>
          <p:nvPr userDrawn="1"/>
        </p:nvSpPr>
        <p:spPr>
          <a:xfrm>
            <a:off x="0" y="6430905"/>
            <a:ext cx="12192000" cy="42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25B78BB6-C14F-482D-9E8F-45C1A69E04CC}"/>
              </a:ext>
            </a:extLst>
          </p:cNvPr>
          <p:cNvSpPr/>
          <p:nvPr userDrawn="1"/>
        </p:nvSpPr>
        <p:spPr>
          <a:xfrm flipV="1">
            <a:off x="0" y="6385186"/>
            <a:ext cx="1219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8DA2FCE2-B92C-4F51-BF31-CF529662BAB0}"/>
              </a:ext>
            </a:extLst>
          </p:cNvPr>
          <p:cNvSpPr/>
          <p:nvPr userDrawn="1"/>
        </p:nvSpPr>
        <p:spPr>
          <a:xfrm>
            <a:off x="-1" y="214133"/>
            <a:ext cx="75248" cy="6775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A7B64BC0-C64C-4A17-A6A8-C82F3C4E80DE}"/>
              </a:ext>
            </a:extLst>
          </p:cNvPr>
          <p:cNvSpPr/>
          <p:nvPr userDrawn="1"/>
        </p:nvSpPr>
        <p:spPr>
          <a:xfrm>
            <a:off x="11826021" y="6430905"/>
            <a:ext cx="365978" cy="427095"/>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Slide Number Placeholder 5">
            <a:extLst>
              <a:ext uri="{FF2B5EF4-FFF2-40B4-BE49-F238E27FC236}">
                <a16:creationId xmlns:a16="http://schemas.microsoft.com/office/drawing/2014/main" id="{21AD83DC-F8CA-42C7-B21F-4866D6F8DAAD}"/>
              </a:ext>
            </a:extLst>
          </p:cNvPr>
          <p:cNvSpPr>
            <a:spLocks noGrp="1"/>
          </p:cNvSpPr>
          <p:nvPr>
            <p:ph type="sldNum" sz="quarter" idx="12"/>
          </p:nvPr>
        </p:nvSpPr>
        <p:spPr/>
        <p:txBody>
          <a:bodyPr/>
          <a:lstStyle/>
          <a:p>
            <a:fld id="{C7CDA862-96DC-4F2E-B8EE-450732EFABAA}" type="slidenum">
              <a:rPr lang="en-GB" smtClean="0"/>
              <a:t>‹#›</a:t>
            </a:fld>
            <a:endParaRPr lang="en-GB"/>
          </a:p>
        </p:txBody>
      </p:sp>
      <p:sp>
        <p:nvSpPr>
          <p:cNvPr id="4" name="TextBox 3">
            <a:extLst>
              <a:ext uri="{FF2B5EF4-FFF2-40B4-BE49-F238E27FC236}">
                <a16:creationId xmlns:a16="http://schemas.microsoft.com/office/drawing/2014/main" id="{ED292034-3885-4E97-9345-92BF090A2844}"/>
              </a:ext>
            </a:extLst>
          </p:cNvPr>
          <p:cNvSpPr txBox="1"/>
          <p:nvPr userDrawn="1"/>
        </p:nvSpPr>
        <p:spPr>
          <a:xfrm>
            <a:off x="8438196" y="6513647"/>
            <a:ext cx="3302417" cy="261610"/>
          </a:xfrm>
          <a:prstGeom prst="rect">
            <a:avLst/>
          </a:prstGeom>
          <a:noFill/>
        </p:spPr>
        <p:txBody>
          <a:bodyPr wrap="square" rIns="0" rtlCol="0">
            <a:spAutoFit/>
          </a:bodyPr>
          <a:lstStyle/>
          <a:p>
            <a:pPr algn="r">
              <a:buClr>
                <a:schemeClr val="accent3"/>
              </a:buClr>
            </a:pPr>
            <a:r>
              <a:rPr lang="en-GB" sz="1100" b="0">
                <a:solidFill>
                  <a:schemeClr val="bg1"/>
                </a:solidFill>
                <a:latin typeface="+mj-lt"/>
                <a:cs typeface="Calibri" panose="020F0502020204030204" pitchFamily="34" charset="0"/>
              </a:rPr>
              <a:t>NCI Designated Comprehensive Cancer Center</a:t>
            </a:r>
          </a:p>
        </p:txBody>
      </p:sp>
      <p:sp>
        <p:nvSpPr>
          <p:cNvPr id="8" name="TextBox 7">
            <a:extLst>
              <a:ext uri="{FF2B5EF4-FFF2-40B4-BE49-F238E27FC236}">
                <a16:creationId xmlns:a16="http://schemas.microsoft.com/office/drawing/2014/main" id="{08382E0F-423E-495F-8566-40C481B632C1}"/>
              </a:ext>
            </a:extLst>
          </p:cNvPr>
          <p:cNvSpPr txBox="1"/>
          <p:nvPr userDrawn="1"/>
        </p:nvSpPr>
        <p:spPr>
          <a:xfrm>
            <a:off x="355600" y="6513647"/>
            <a:ext cx="4008056" cy="261610"/>
          </a:xfrm>
          <a:prstGeom prst="rect">
            <a:avLst/>
          </a:prstGeom>
          <a:noFill/>
        </p:spPr>
        <p:txBody>
          <a:bodyPr wrap="square" lIns="0" rIns="0" rtlCol="0">
            <a:spAutoFit/>
          </a:bodyPr>
          <a:lstStyle/>
          <a:p>
            <a:pPr algn="l">
              <a:buClr>
                <a:schemeClr val="accent3"/>
              </a:buClr>
            </a:pPr>
            <a:r>
              <a:rPr lang="en-US" sz="1100" b="0">
                <a:solidFill>
                  <a:schemeClr val="bg1"/>
                </a:solidFill>
                <a:latin typeface="+mj-lt"/>
                <a:cs typeface="Calibri" panose="020F0502020204030204" pitchFamily="34" charset="0"/>
              </a:rPr>
              <a:t>WINSHIP CANCER INSTITUTE OF EMORY UNIVERSITY</a:t>
            </a:r>
            <a:endParaRPr lang="en-GB" sz="1100" b="0">
              <a:solidFill>
                <a:schemeClr val="bg1"/>
              </a:solidFill>
              <a:latin typeface="+mj-lt"/>
              <a:cs typeface="Calibri" panose="020F0502020204030204" pitchFamily="34" charset="0"/>
            </a:endParaRPr>
          </a:p>
        </p:txBody>
      </p:sp>
      <p:pic>
        <p:nvPicPr>
          <p:cNvPr id="5" name="Picture Placeholder 4">
            <a:extLst>
              <a:ext uri="{FF2B5EF4-FFF2-40B4-BE49-F238E27FC236}">
                <a16:creationId xmlns:a16="http://schemas.microsoft.com/office/drawing/2014/main" id="{1E3AEAE2-9105-EEE7-2CDB-B5A53EEA6A0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8291" b="3105"/>
          <a:stretch/>
        </p:blipFill>
        <p:spPr>
          <a:xfrm>
            <a:off x="-12700" y="0"/>
            <a:ext cx="12204700" cy="6384925"/>
          </a:xfrm>
          <a:prstGeom prst="rect">
            <a:avLst/>
          </a:prstGeom>
        </p:spPr>
      </p:pic>
    </p:spTree>
    <p:extLst>
      <p:ext uri="{BB962C8B-B14F-4D97-AF65-F5344CB8AC3E}">
        <p14:creationId xmlns:p14="http://schemas.microsoft.com/office/powerpoint/2010/main" val="96704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250"/>
                                        <p:tgtEl>
                                          <p:spTgt spid="13"/>
                                        </p:tgtEl>
                                      </p:cBhvr>
                                    </p:animEffect>
                                  </p:childTnLst>
                                </p:cTn>
                              </p:par>
                              <p:par>
                                <p:cTn id="8" presetID="42" presetClass="path" presetSubtype="0" decel="100000" fill="hold" grpId="1" nodeType="withEffect">
                                  <p:stCondLst>
                                    <p:cond delay="0"/>
                                  </p:stCondLst>
                                  <p:childTnLst>
                                    <p:animMotion origin="layout" path="M -0.01718 -0.00023 L -4.79167E-6 -7.40741E-7 " pathEditMode="relative" rAng="0" ptsTypes="AA">
                                      <p:cBhvr>
                                        <p:cTn id="9" dur="500" fill="hold"/>
                                        <p:tgtEl>
                                          <p:spTgt spid="13"/>
                                        </p:tgtEl>
                                        <p:attrNameLst>
                                          <p:attrName>ppt_x</p:attrName>
                                          <p:attrName>ppt_y</p:attrName>
                                        </p:attrNameLst>
                                      </p:cBhvr>
                                      <p:rCtr x="85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Lst>
  </p:timing>
  <p:extLst>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CC0B2D55-82D7-4441-B7D4-2C2D2ED7F645}"/>
              </a:ext>
            </a:extLst>
          </p:cNvPr>
          <p:cNvSpPr/>
          <p:nvPr userDrawn="1"/>
        </p:nvSpPr>
        <p:spPr>
          <a:xfrm>
            <a:off x="0" y="6430905"/>
            <a:ext cx="12192000" cy="42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25B78BB6-C14F-482D-9E8F-45C1A69E04CC}"/>
              </a:ext>
            </a:extLst>
          </p:cNvPr>
          <p:cNvSpPr/>
          <p:nvPr userDrawn="1"/>
        </p:nvSpPr>
        <p:spPr>
          <a:xfrm flipV="1">
            <a:off x="0" y="6385186"/>
            <a:ext cx="1219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8DA2FCE2-B92C-4F51-BF31-CF529662BAB0}"/>
              </a:ext>
            </a:extLst>
          </p:cNvPr>
          <p:cNvSpPr/>
          <p:nvPr userDrawn="1"/>
        </p:nvSpPr>
        <p:spPr>
          <a:xfrm>
            <a:off x="-1" y="214133"/>
            <a:ext cx="75248" cy="6775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A7B64BC0-C64C-4A17-A6A8-C82F3C4E80DE}"/>
              </a:ext>
            </a:extLst>
          </p:cNvPr>
          <p:cNvSpPr/>
          <p:nvPr userDrawn="1"/>
        </p:nvSpPr>
        <p:spPr>
          <a:xfrm>
            <a:off x="11826021" y="6430905"/>
            <a:ext cx="365978" cy="427095"/>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Slide Number Placeholder 5">
            <a:extLst>
              <a:ext uri="{FF2B5EF4-FFF2-40B4-BE49-F238E27FC236}">
                <a16:creationId xmlns:a16="http://schemas.microsoft.com/office/drawing/2014/main" id="{21AD83DC-F8CA-42C7-B21F-4866D6F8DAAD}"/>
              </a:ext>
            </a:extLst>
          </p:cNvPr>
          <p:cNvSpPr>
            <a:spLocks noGrp="1"/>
          </p:cNvSpPr>
          <p:nvPr>
            <p:ph type="sldNum" sz="quarter" idx="12"/>
          </p:nvPr>
        </p:nvSpPr>
        <p:spPr/>
        <p:txBody>
          <a:bodyPr/>
          <a:lstStyle/>
          <a:p>
            <a:fld id="{C7CDA862-96DC-4F2E-B8EE-450732EFABAA}" type="slidenum">
              <a:rPr lang="en-GB" smtClean="0"/>
              <a:t>‹#›</a:t>
            </a:fld>
            <a:endParaRPr lang="en-GB"/>
          </a:p>
        </p:txBody>
      </p:sp>
      <p:sp>
        <p:nvSpPr>
          <p:cNvPr id="4" name="TextBox 3">
            <a:extLst>
              <a:ext uri="{FF2B5EF4-FFF2-40B4-BE49-F238E27FC236}">
                <a16:creationId xmlns:a16="http://schemas.microsoft.com/office/drawing/2014/main" id="{ED292034-3885-4E97-9345-92BF090A2844}"/>
              </a:ext>
            </a:extLst>
          </p:cNvPr>
          <p:cNvSpPr txBox="1"/>
          <p:nvPr userDrawn="1"/>
        </p:nvSpPr>
        <p:spPr>
          <a:xfrm>
            <a:off x="8438196" y="6513647"/>
            <a:ext cx="3302417" cy="261610"/>
          </a:xfrm>
          <a:prstGeom prst="rect">
            <a:avLst/>
          </a:prstGeom>
          <a:noFill/>
        </p:spPr>
        <p:txBody>
          <a:bodyPr wrap="square" rIns="0" rtlCol="0">
            <a:spAutoFit/>
          </a:bodyPr>
          <a:lstStyle/>
          <a:p>
            <a:pPr algn="r">
              <a:buClr>
                <a:schemeClr val="accent3"/>
              </a:buClr>
            </a:pPr>
            <a:r>
              <a:rPr lang="en-GB" sz="1100" b="0">
                <a:solidFill>
                  <a:schemeClr val="bg1"/>
                </a:solidFill>
                <a:latin typeface="+mj-lt"/>
                <a:cs typeface="Calibri" panose="020F0502020204030204" pitchFamily="34" charset="0"/>
              </a:rPr>
              <a:t>NCI Designated Comprehensive Cancer Center</a:t>
            </a:r>
          </a:p>
        </p:txBody>
      </p:sp>
      <p:sp>
        <p:nvSpPr>
          <p:cNvPr id="8" name="TextBox 7">
            <a:extLst>
              <a:ext uri="{FF2B5EF4-FFF2-40B4-BE49-F238E27FC236}">
                <a16:creationId xmlns:a16="http://schemas.microsoft.com/office/drawing/2014/main" id="{08382E0F-423E-495F-8566-40C481B632C1}"/>
              </a:ext>
            </a:extLst>
          </p:cNvPr>
          <p:cNvSpPr txBox="1"/>
          <p:nvPr userDrawn="1"/>
        </p:nvSpPr>
        <p:spPr>
          <a:xfrm>
            <a:off x="355600" y="6513647"/>
            <a:ext cx="4008056" cy="261610"/>
          </a:xfrm>
          <a:prstGeom prst="rect">
            <a:avLst/>
          </a:prstGeom>
          <a:noFill/>
        </p:spPr>
        <p:txBody>
          <a:bodyPr wrap="square" lIns="0" rIns="0" rtlCol="0">
            <a:spAutoFit/>
          </a:bodyPr>
          <a:lstStyle/>
          <a:p>
            <a:pPr algn="l">
              <a:buClr>
                <a:schemeClr val="accent3"/>
              </a:buClr>
            </a:pPr>
            <a:r>
              <a:rPr lang="en-US" sz="1100" b="0">
                <a:solidFill>
                  <a:schemeClr val="bg1"/>
                </a:solidFill>
                <a:latin typeface="+mj-lt"/>
                <a:cs typeface="Calibri" panose="020F0502020204030204" pitchFamily="34" charset="0"/>
              </a:rPr>
              <a:t>WINSHIP CANCER INSTITUTE OF EMORY UNIVERSITY</a:t>
            </a:r>
            <a:endParaRPr lang="en-GB" sz="1100" b="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31046188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250"/>
                                        <p:tgtEl>
                                          <p:spTgt spid="13"/>
                                        </p:tgtEl>
                                      </p:cBhvr>
                                    </p:animEffect>
                                  </p:childTnLst>
                                </p:cTn>
                              </p:par>
                              <p:par>
                                <p:cTn id="8" presetID="42" presetClass="path" presetSubtype="0" decel="100000" fill="hold" grpId="1" nodeType="withEffect">
                                  <p:stCondLst>
                                    <p:cond delay="0"/>
                                  </p:stCondLst>
                                  <p:childTnLst>
                                    <p:animMotion origin="layout" path="M -0.01718 -0.00023 L -4.79167E-6 -7.40741E-7 " pathEditMode="relative" rAng="0" ptsTypes="AA">
                                      <p:cBhvr>
                                        <p:cTn id="9" dur="500" fill="hold"/>
                                        <p:tgtEl>
                                          <p:spTgt spid="13"/>
                                        </p:tgtEl>
                                        <p:attrNameLst>
                                          <p:attrName>ppt_x</p:attrName>
                                          <p:attrName>ppt_y</p:attrName>
                                        </p:attrNameLst>
                                      </p:cBhvr>
                                      <p:rCtr x="85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Lst>
  </p:timing>
  <p:extLst>
    <p:ext uri="{DCECCB84-F9BA-43D5-87BE-67443E8EF086}">
      <p15:sldGuideLst xmlns:p15="http://schemas.microsoft.com/office/powerpoint/2012/main"/>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Do not use">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0A5B27D-3BB1-4E07-9C43-DF4D40C6446C}"/>
              </a:ext>
            </a:extLst>
          </p:cNvPr>
          <p:cNvSpPr>
            <a:spLocks noGrp="1"/>
          </p:cNvSpPr>
          <p:nvPr>
            <p:ph type="sldNum" sz="quarter" idx="10"/>
          </p:nvPr>
        </p:nvSpPr>
        <p:spPr/>
        <p:txBody>
          <a:bodyPr/>
          <a:lstStyle/>
          <a:p>
            <a:fld id="{C7CDA862-96DC-4F2E-B8EE-450732EFABAA}" type="slidenum">
              <a:rPr lang="en-GB" smtClean="0"/>
              <a:pPr/>
              <a:t>‹#›</a:t>
            </a:fld>
            <a:endParaRPr lang="en-GB"/>
          </a:p>
        </p:txBody>
      </p:sp>
      <p:sp>
        <p:nvSpPr>
          <p:cNvPr id="4" name="Rectangle 3">
            <a:extLst>
              <a:ext uri="{FF2B5EF4-FFF2-40B4-BE49-F238E27FC236}">
                <a16:creationId xmlns:a16="http://schemas.microsoft.com/office/drawing/2014/main" id="{150EA2F8-EC71-4727-984A-253C55E07C8B}"/>
              </a:ext>
            </a:extLst>
          </p:cNvPr>
          <p:cNvSpPr/>
          <p:nvPr userDrawn="1"/>
        </p:nvSpPr>
        <p:spPr>
          <a:xfrm>
            <a:off x="0" y="0"/>
            <a:ext cx="12192000" cy="6858000"/>
          </a:xfrm>
          <a:prstGeom prst="rect">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a:t>Please do not use any layouts </a:t>
            </a:r>
            <a:br>
              <a:rPr lang="en-GB" sz="4800"/>
            </a:br>
            <a:r>
              <a:rPr lang="en-GB" sz="4800"/>
              <a:t>that appear after this.</a:t>
            </a:r>
          </a:p>
        </p:txBody>
      </p:sp>
    </p:spTree>
    <p:extLst>
      <p:ext uri="{BB962C8B-B14F-4D97-AF65-F5344CB8AC3E}">
        <p14:creationId xmlns:p14="http://schemas.microsoft.com/office/powerpoint/2010/main" val="33083185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Agenda 2">
    <p:spTree>
      <p:nvGrpSpPr>
        <p:cNvPr id="1" name=""/>
        <p:cNvGrpSpPr/>
        <p:nvPr/>
      </p:nvGrpSpPr>
      <p:grpSpPr>
        <a:xfrm>
          <a:off x="0" y="0"/>
          <a:ext cx="0" cy="0"/>
          <a:chOff x="0" y="0"/>
          <a:chExt cx="0" cy="0"/>
        </a:xfrm>
      </p:grpSpPr>
      <p:pic>
        <p:nvPicPr>
          <p:cNvPr id="6" name="Picture 5" descr="A close up of an object&#10;&#10;Description automatically generated">
            <a:extLst>
              <a:ext uri="{FF2B5EF4-FFF2-40B4-BE49-F238E27FC236}">
                <a16:creationId xmlns:a16="http://schemas.microsoft.com/office/drawing/2014/main" id="{977D8323-47DB-4C81-86F8-B01DD7E8C9FE}"/>
              </a:ext>
            </a:extLst>
          </p:cNvPr>
          <p:cNvPicPr>
            <a:picLocks noChangeAspect="1"/>
          </p:cNvPicPr>
          <p:nvPr userDrawn="1"/>
        </p:nvPicPr>
        <p:blipFill rotWithShape="1">
          <a:blip r:embed="rId2">
            <a:alphaModFix amt="47000"/>
            <a:extLst>
              <a:ext uri="{BEBA8EAE-BF5A-486C-A8C5-ECC9F3942E4B}">
                <a14:imgProps xmlns:a14="http://schemas.microsoft.com/office/drawing/2010/main">
                  <a14:imgLayer r:embed="rId3">
                    <a14:imgEffect>
                      <a14:colorTemperature colorTemp="6400"/>
                    </a14:imgEffect>
                  </a14:imgLayer>
                </a14:imgProps>
              </a:ext>
              <a:ext uri="{28A0092B-C50C-407E-A947-70E740481C1C}">
                <a14:useLocalDpi xmlns:a14="http://schemas.microsoft.com/office/drawing/2010/main" val="0"/>
              </a:ext>
            </a:extLst>
          </a:blip>
          <a:srcRect b="25000"/>
          <a:stretch/>
        </p:blipFill>
        <p:spPr>
          <a:xfrm>
            <a:off x="-1" y="0"/>
            <a:ext cx="12192001" cy="6858000"/>
          </a:xfrm>
          <a:prstGeom prst="rect">
            <a:avLst/>
          </a:prstGeom>
        </p:spPr>
      </p:pic>
      <p:sp>
        <p:nvSpPr>
          <p:cNvPr id="2" name="Rectangle 1">
            <a:extLst>
              <a:ext uri="{FF2B5EF4-FFF2-40B4-BE49-F238E27FC236}">
                <a16:creationId xmlns:a16="http://schemas.microsoft.com/office/drawing/2014/main" id="{5A889EAF-90E4-4D6D-A6BA-CC0CFA67AAD0}"/>
              </a:ext>
            </a:extLst>
          </p:cNvPr>
          <p:cNvSpPr/>
          <p:nvPr userDrawn="1"/>
        </p:nvSpPr>
        <p:spPr>
          <a:xfrm>
            <a:off x="0" y="6430905"/>
            <a:ext cx="12192000" cy="42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ectangle 2">
            <a:extLst>
              <a:ext uri="{FF2B5EF4-FFF2-40B4-BE49-F238E27FC236}">
                <a16:creationId xmlns:a16="http://schemas.microsoft.com/office/drawing/2014/main" id="{CE8296D4-8647-49A3-AFFC-325B92D80E0E}"/>
              </a:ext>
            </a:extLst>
          </p:cNvPr>
          <p:cNvSpPr/>
          <p:nvPr userDrawn="1"/>
        </p:nvSpPr>
        <p:spPr>
          <a:xfrm flipV="1">
            <a:off x="0" y="6385186"/>
            <a:ext cx="1219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Picture Placeholder 2">
            <a:extLst>
              <a:ext uri="{FF2B5EF4-FFF2-40B4-BE49-F238E27FC236}">
                <a16:creationId xmlns:a16="http://schemas.microsoft.com/office/drawing/2014/main" id="{849C2080-A77C-4F19-9415-28E54CA62CC2}"/>
              </a:ext>
            </a:extLst>
          </p:cNvPr>
          <p:cNvSpPr>
            <a:spLocks noGrp="1"/>
          </p:cNvSpPr>
          <p:nvPr>
            <p:ph type="pic" sz="quarter" idx="15" hasCustomPrompt="1"/>
          </p:nvPr>
        </p:nvSpPr>
        <p:spPr>
          <a:xfrm>
            <a:off x="-5619" y="0"/>
            <a:ext cx="7005640" cy="6385186"/>
          </a:xfrm>
          <a:solidFill>
            <a:schemeClr val="bg2"/>
          </a:solidFill>
        </p:spPr>
        <p:txBody>
          <a:bodyPr vert="horz" lIns="0" tIns="45720" rIns="91440" bIns="1512000" rtlCol="0" anchor="ctr" anchorCtr="0">
            <a:normAutofit/>
          </a:bodyPr>
          <a:lstStyle>
            <a:lvl1pPr algn="ctr">
              <a:defRPr lang="en-GB">
                <a:solidFill>
                  <a:schemeClr val="tx1"/>
                </a:solidFill>
              </a:defRPr>
            </a:lvl1pPr>
          </a:lstStyle>
          <a:p>
            <a:pPr lvl="0" algn="ctr"/>
            <a:r>
              <a:rPr lang="en-GB"/>
              <a:t>Click icon to insert picture</a:t>
            </a:r>
          </a:p>
        </p:txBody>
      </p:sp>
      <p:sp>
        <p:nvSpPr>
          <p:cNvPr id="12" name="Title 11">
            <a:extLst>
              <a:ext uri="{FF2B5EF4-FFF2-40B4-BE49-F238E27FC236}">
                <a16:creationId xmlns:a16="http://schemas.microsoft.com/office/drawing/2014/main" id="{CDFB73D7-1864-4020-B836-9C7116584BA5}"/>
              </a:ext>
            </a:extLst>
          </p:cNvPr>
          <p:cNvSpPr>
            <a:spLocks noGrp="1"/>
          </p:cNvSpPr>
          <p:nvPr>
            <p:ph type="title" hasCustomPrompt="1"/>
          </p:nvPr>
        </p:nvSpPr>
        <p:spPr>
          <a:xfrm>
            <a:off x="7664195" y="1130404"/>
            <a:ext cx="4223005" cy="677523"/>
          </a:xfrm>
        </p:spPr>
        <p:txBody>
          <a:bodyPr>
            <a:normAutofit/>
          </a:bodyPr>
          <a:lstStyle>
            <a:lvl1pPr>
              <a:defRPr sz="3200"/>
            </a:lvl1pPr>
          </a:lstStyle>
          <a:p>
            <a:r>
              <a:rPr lang="en-US"/>
              <a:t>AGENDA</a:t>
            </a:r>
            <a:endParaRPr lang="en-GB"/>
          </a:p>
        </p:txBody>
      </p:sp>
      <p:sp>
        <p:nvSpPr>
          <p:cNvPr id="5" name="Rectangle 4">
            <a:extLst>
              <a:ext uri="{FF2B5EF4-FFF2-40B4-BE49-F238E27FC236}">
                <a16:creationId xmlns:a16="http://schemas.microsoft.com/office/drawing/2014/main" id="{11ABC85B-C8EA-4272-A959-54A1067F9289}"/>
              </a:ext>
            </a:extLst>
          </p:cNvPr>
          <p:cNvSpPr/>
          <p:nvPr userDrawn="1"/>
        </p:nvSpPr>
        <p:spPr>
          <a:xfrm>
            <a:off x="-2392680" y="0"/>
            <a:ext cx="2247418" cy="36652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200" b="1">
                <a:solidFill>
                  <a:schemeClr val="accent5"/>
                </a:solidFill>
              </a:rPr>
              <a:t>TO ADD OR CHANGE PICTURE:</a:t>
            </a:r>
            <a:br>
              <a:rPr lang="en-GB" sz="1050" b="1">
                <a:solidFill>
                  <a:schemeClr val="accent5"/>
                </a:solidFill>
              </a:rPr>
            </a:br>
            <a:endParaRPr lang="en-GB" sz="1050">
              <a:solidFill>
                <a:schemeClr val="accent5"/>
              </a:solidFill>
            </a:endParaRPr>
          </a:p>
          <a:p>
            <a:endParaRPr lang="en-GB" sz="1050">
              <a:solidFill>
                <a:schemeClr val="tx2"/>
              </a:solidFill>
            </a:endParaRPr>
          </a:p>
          <a:p>
            <a:pPr marL="228600" indent="-228600">
              <a:spcAft>
                <a:spcPts val="600"/>
              </a:spcAft>
              <a:buAutoNum type="arabicParenR"/>
            </a:pPr>
            <a:r>
              <a:rPr lang="en-GB" sz="1050">
                <a:solidFill>
                  <a:schemeClr val="accent1"/>
                </a:solidFill>
              </a:rPr>
              <a:t>Click the icon in the middle placeholder, or right click -&gt; change picture. If a picture is already inserted into the placeholder, you can change by right clicking on the picture and selecting ‘change picture.</a:t>
            </a:r>
          </a:p>
          <a:p>
            <a:pPr marL="228600" indent="-228600">
              <a:spcAft>
                <a:spcPts val="600"/>
              </a:spcAft>
              <a:buAutoNum type="arabicParenR"/>
            </a:pPr>
            <a:r>
              <a:rPr lang="en-GB" sz="1050" b="0">
                <a:solidFill>
                  <a:schemeClr val="accent1"/>
                </a:solidFill>
              </a:rPr>
              <a:t>Choose a picture </a:t>
            </a:r>
          </a:p>
          <a:p>
            <a:pPr marL="228600" indent="-228600">
              <a:spcAft>
                <a:spcPts val="600"/>
              </a:spcAft>
              <a:buAutoNum type="arabicParenR"/>
            </a:pPr>
            <a:r>
              <a:rPr lang="en-GB" sz="1050">
                <a:solidFill>
                  <a:schemeClr val="accent1"/>
                </a:solidFill>
              </a:rPr>
              <a:t>To realign the picture, simply reset the slide, or use the crop feature that can be found under the ‘picture format’ tab.</a:t>
            </a:r>
          </a:p>
          <a:p>
            <a:pPr marL="228600" marR="0" lvl="0" indent="-228600" algn="l" defTabSz="914400" rtl="0" eaLnBrk="1" fontAlgn="auto" latinLnBrk="0" hangingPunct="1">
              <a:lnSpc>
                <a:spcPct val="100000"/>
              </a:lnSpc>
              <a:spcBef>
                <a:spcPts val="0"/>
              </a:spcBef>
              <a:spcAft>
                <a:spcPts val="600"/>
              </a:spcAft>
              <a:buClrTx/>
              <a:buSzTx/>
              <a:buFontTx/>
              <a:buAutoNum type="arabicParenR"/>
              <a:tabLst/>
              <a:defRPr/>
            </a:pPr>
            <a:r>
              <a:rPr lang="en-GB" sz="1050">
                <a:solidFill>
                  <a:schemeClr val="accent1"/>
                </a:solidFill>
              </a:rPr>
              <a:t>Right click the picture and select ‘send to back’</a:t>
            </a:r>
          </a:p>
        </p:txBody>
      </p:sp>
      <p:sp>
        <p:nvSpPr>
          <p:cNvPr id="15" name="Rectangle 14">
            <a:extLst>
              <a:ext uri="{FF2B5EF4-FFF2-40B4-BE49-F238E27FC236}">
                <a16:creationId xmlns:a16="http://schemas.microsoft.com/office/drawing/2014/main" id="{BBA5280D-47A4-477C-91A7-CA86F8C5AE0D}"/>
              </a:ext>
            </a:extLst>
          </p:cNvPr>
          <p:cNvSpPr/>
          <p:nvPr userDrawn="1"/>
        </p:nvSpPr>
        <p:spPr>
          <a:xfrm>
            <a:off x="11826021" y="6430905"/>
            <a:ext cx="365978" cy="427095"/>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lide Number Placeholder 3">
            <a:extLst>
              <a:ext uri="{FF2B5EF4-FFF2-40B4-BE49-F238E27FC236}">
                <a16:creationId xmlns:a16="http://schemas.microsoft.com/office/drawing/2014/main" id="{4DA60BB4-8A51-40B3-BDCB-354C2FB2D465}"/>
              </a:ext>
            </a:extLst>
          </p:cNvPr>
          <p:cNvSpPr>
            <a:spLocks noGrp="1"/>
          </p:cNvSpPr>
          <p:nvPr>
            <p:ph type="sldNum" sz="quarter" idx="12"/>
          </p:nvPr>
        </p:nvSpPr>
        <p:spPr/>
        <p:txBody>
          <a:bodyPr/>
          <a:lstStyle/>
          <a:p>
            <a:fld id="{C7CDA862-96DC-4F2E-B8EE-450732EFABAA}" type="slidenum">
              <a:rPr lang="en-GB" smtClean="0"/>
              <a:t>‹#›</a:t>
            </a:fld>
            <a:endParaRPr lang="en-GB"/>
          </a:p>
        </p:txBody>
      </p:sp>
      <p:sp>
        <p:nvSpPr>
          <p:cNvPr id="7" name="TextBox 6">
            <a:extLst>
              <a:ext uri="{FF2B5EF4-FFF2-40B4-BE49-F238E27FC236}">
                <a16:creationId xmlns:a16="http://schemas.microsoft.com/office/drawing/2014/main" id="{8217C09A-2461-4FDD-8707-96841D6CBECA}"/>
              </a:ext>
            </a:extLst>
          </p:cNvPr>
          <p:cNvSpPr txBox="1"/>
          <p:nvPr userDrawn="1"/>
        </p:nvSpPr>
        <p:spPr>
          <a:xfrm>
            <a:off x="8438196" y="6513647"/>
            <a:ext cx="3302417" cy="261610"/>
          </a:xfrm>
          <a:prstGeom prst="rect">
            <a:avLst/>
          </a:prstGeom>
          <a:noFill/>
        </p:spPr>
        <p:txBody>
          <a:bodyPr wrap="square" rIns="0" rtlCol="0">
            <a:spAutoFit/>
          </a:bodyPr>
          <a:lstStyle/>
          <a:p>
            <a:pPr algn="r">
              <a:buClr>
                <a:schemeClr val="accent3"/>
              </a:buClr>
            </a:pPr>
            <a:r>
              <a:rPr lang="en-GB" sz="1100" b="0">
                <a:solidFill>
                  <a:schemeClr val="bg1"/>
                </a:solidFill>
                <a:latin typeface="+mj-lt"/>
                <a:cs typeface="Calibri" panose="020F0502020204030204" pitchFamily="34" charset="0"/>
              </a:rPr>
              <a:t>NCI Designated Comprehensive Cancer Center</a:t>
            </a:r>
          </a:p>
        </p:txBody>
      </p:sp>
      <p:sp>
        <p:nvSpPr>
          <p:cNvPr id="9" name="TextBox 8">
            <a:extLst>
              <a:ext uri="{FF2B5EF4-FFF2-40B4-BE49-F238E27FC236}">
                <a16:creationId xmlns:a16="http://schemas.microsoft.com/office/drawing/2014/main" id="{7C130A0C-36AB-4026-9777-12B9B9594353}"/>
              </a:ext>
            </a:extLst>
          </p:cNvPr>
          <p:cNvSpPr txBox="1"/>
          <p:nvPr userDrawn="1"/>
        </p:nvSpPr>
        <p:spPr>
          <a:xfrm>
            <a:off x="355600" y="6513647"/>
            <a:ext cx="4008056" cy="261610"/>
          </a:xfrm>
          <a:prstGeom prst="rect">
            <a:avLst/>
          </a:prstGeom>
          <a:noFill/>
        </p:spPr>
        <p:txBody>
          <a:bodyPr wrap="square" lIns="0" rIns="0" rtlCol="0">
            <a:spAutoFit/>
          </a:bodyPr>
          <a:lstStyle/>
          <a:p>
            <a:pPr algn="l">
              <a:buClr>
                <a:schemeClr val="accent3"/>
              </a:buClr>
            </a:pPr>
            <a:r>
              <a:rPr lang="en-US" sz="1100" b="0">
                <a:solidFill>
                  <a:schemeClr val="bg1"/>
                </a:solidFill>
                <a:latin typeface="+mj-lt"/>
                <a:cs typeface="Calibri" panose="020F0502020204030204" pitchFamily="34" charset="0"/>
              </a:rPr>
              <a:t>WINSHIP CANCER INSTITUTE OF EMORY UNIVERSITY</a:t>
            </a:r>
            <a:endParaRPr lang="en-GB" sz="1100" b="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1557761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35" name="Picture 34" descr="A close up of an object&#10;&#10;Description automatically generated">
            <a:extLst>
              <a:ext uri="{FF2B5EF4-FFF2-40B4-BE49-F238E27FC236}">
                <a16:creationId xmlns:a16="http://schemas.microsoft.com/office/drawing/2014/main" id="{87D85C84-1E21-4EF0-B6B7-B1C5A425968D}"/>
              </a:ext>
            </a:extLst>
          </p:cNvPr>
          <p:cNvPicPr>
            <a:picLocks noChangeAspect="1"/>
          </p:cNvPicPr>
          <p:nvPr userDrawn="1"/>
        </p:nvPicPr>
        <p:blipFill rotWithShape="1">
          <a:blip r:embed="rId2">
            <a:alphaModFix amt="47000"/>
            <a:extLst>
              <a:ext uri="{BEBA8EAE-BF5A-486C-A8C5-ECC9F3942E4B}">
                <a14:imgProps xmlns:a14="http://schemas.microsoft.com/office/drawing/2010/main">
                  <a14:imgLayer r:embed="rId3">
                    <a14:imgEffect>
                      <a14:colorTemperature colorTemp="6400"/>
                    </a14:imgEffect>
                  </a14:imgLayer>
                </a14:imgProps>
              </a:ext>
              <a:ext uri="{28A0092B-C50C-407E-A947-70E740481C1C}">
                <a14:useLocalDpi xmlns:a14="http://schemas.microsoft.com/office/drawing/2010/main" val="0"/>
              </a:ext>
            </a:extLst>
          </a:blip>
          <a:srcRect b="28866"/>
          <a:stretch/>
        </p:blipFill>
        <p:spPr>
          <a:xfrm>
            <a:off x="-1" y="0"/>
            <a:ext cx="12192001" cy="6504508"/>
          </a:xfrm>
          <a:prstGeom prst="rect">
            <a:avLst/>
          </a:prstGeom>
        </p:spPr>
      </p:pic>
      <p:sp>
        <p:nvSpPr>
          <p:cNvPr id="23" name="Rectangle 22">
            <a:extLst>
              <a:ext uri="{FF2B5EF4-FFF2-40B4-BE49-F238E27FC236}">
                <a16:creationId xmlns:a16="http://schemas.microsoft.com/office/drawing/2014/main" id="{CC0B2D55-82D7-4441-B7D4-2C2D2ED7F645}"/>
              </a:ext>
            </a:extLst>
          </p:cNvPr>
          <p:cNvSpPr/>
          <p:nvPr userDrawn="1"/>
        </p:nvSpPr>
        <p:spPr>
          <a:xfrm>
            <a:off x="0" y="6430905"/>
            <a:ext cx="12192000" cy="42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25B78BB6-C14F-482D-9E8F-45C1A69E04CC}"/>
              </a:ext>
            </a:extLst>
          </p:cNvPr>
          <p:cNvSpPr/>
          <p:nvPr userDrawn="1"/>
        </p:nvSpPr>
        <p:spPr>
          <a:xfrm flipV="1">
            <a:off x="0" y="6385186"/>
            <a:ext cx="1219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71FA9F7E-AD94-42DC-AEEA-2A3A0171B48F}"/>
              </a:ext>
            </a:extLst>
          </p:cNvPr>
          <p:cNvSpPr>
            <a:spLocks noGrp="1"/>
          </p:cNvSpPr>
          <p:nvPr>
            <p:ph type="title"/>
          </p:nvPr>
        </p:nvSpPr>
        <p:spPr>
          <a:xfrm>
            <a:off x="358775" y="214133"/>
            <a:ext cx="11472863" cy="677523"/>
          </a:xfrm>
        </p:spPr>
        <p:txBody>
          <a:bodyPr>
            <a:normAutofit/>
          </a:bodyPr>
          <a:lstStyle>
            <a:lvl1pPr>
              <a:defRPr sz="24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B447A29F-643C-4190-A838-D065557CF119}"/>
              </a:ext>
            </a:extLst>
          </p:cNvPr>
          <p:cNvSpPr>
            <a:spLocks noGrp="1"/>
          </p:cNvSpPr>
          <p:nvPr>
            <p:ph idx="1"/>
          </p:nvPr>
        </p:nvSpPr>
        <p:spPr>
          <a:xfrm>
            <a:off x="358775" y="1079500"/>
            <a:ext cx="11472863" cy="5165725"/>
          </a:xfrm>
        </p:spPr>
        <p:txBody>
          <a:bodyPr/>
          <a:lstStyle>
            <a:lvl1pPr marL="0" indent="0">
              <a:buFont typeface="Arial" panose="020B0604020202020204" pitchFamily="34" charset="0"/>
              <a:buChar cha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Rectangle 12">
            <a:extLst>
              <a:ext uri="{FF2B5EF4-FFF2-40B4-BE49-F238E27FC236}">
                <a16:creationId xmlns:a16="http://schemas.microsoft.com/office/drawing/2014/main" id="{8DA2FCE2-B92C-4F51-BF31-CF529662BAB0}"/>
              </a:ext>
            </a:extLst>
          </p:cNvPr>
          <p:cNvSpPr/>
          <p:nvPr userDrawn="1"/>
        </p:nvSpPr>
        <p:spPr>
          <a:xfrm>
            <a:off x="-1" y="214133"/>
            <a:ext cx="75248" cy="6775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A7B64BC0-C64C-4A17-A6A8-C82F3C4E80DE}"/>
              </a:ext>
            </a:extLst>
          </p:cNvPr>
          <p:cNvSpPr/>
          <p:nvPr userDrawn="1"/>
        </p:nvSpPr>
        <p:spPr>
          <a:xfrm>
            <a:off x="11826021" y="6430905"/>
            <a:ext cx="365978" cy="427095"/>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Slide Number Placeholder 5">
            <a:extLst>
              <a:ext uri="{FF2B5EF4-FFF2-40B4-BE49-F238E27FC236}">
                <a16:creationId xmlns:a16="http://schemas.microsoft.com/office/drawing/2014/main" id="{21AD83DC-F8CA-42C7-B21F-4866D6F8DAAD}"/>
              </a:ext>
            </a:extLst>
          </p:cNvPr>
          <p:cNvSpPr>
            <a:spLocks noGrp="1"/>
          </p:cNvSpPr>
          <p:nvPr>
            <p:ph type="sldNum" sz="quarter" idx="12"/>
          </p:nvPr>
        </p:nvSpPr>
        <p:spPr/>
        <p:txBody>
          <a:bodyPr/>
          <a:lstStyle/>
          <a:p>
            <a:fld id="{C7CDA862-96DC-4F2E-B8EE-450732EFABAA}" type="slidenum">
              <a:rPr lang="en-GB" smtClean="0"/>
              <a:t>‹#›</a:t>
            </a:fld>
            <a:endParaRPr lang="en-GB"/>
          </a:p>
        </p:txBody>
      </p:sp>
      <p:sp>
        <p:nvSpPr>
          <p:cNvPr id="4" name="TextBox 3">
            <a:extLst>
              <a:ext uri="{FF2B5EF4-FFF2-40B4-BE49-F238E27FC236}">
                <a16:creationId xmlns:a16="http://schemas.microsoft.com/office/drawing/2014/main" id="{ED292034-3885-4E97-9345-92BF090A2844}"/>
              </a:ext>
            </a:extLst>
          </p:cNvPr>
          <p:cNvSpPr txBox="1"/>
          <p:nvPr userDrawn="1"/>
        </p:nvSpPr>
        <p:spPr>
          <a:xfrm>
            <a:off x="8438196" y="6513647"/>
            <a:ext cx="3302417" cy="261610"/>
          </a:xfrm>
          <a:prstGeom prst="rect">
            <a:avLst/>
          </a:prstGeom>
          <a:noFill/>
        </p:spPr>
        <p:txBody>
          <a:bodyPr wrap="square" rIns="0" rtlCol="0">
            <a:spAutoFit/>
          </a:bodyPr>
          <a:lstStyle/>
          <a:p>
            <a:pPr algn="r">
              <a:buClr>
                <a:schemeClr val="accent3"/>
              </a:buClr>
            </a:pPr>
            <a:r>
              <a:rPr lang="en-GB" sz="1100" b="0">
                <a:solidFill>
                  <a:schemeClr val="bg1"/>
                </a:solidFill>
                <a:latin typeface="+mj-lt"/>
                <a:cs typeface="Calibri" panose="020F0502020204030204" pitchFamily="34" charset="0"/>
              </a:rPr>
              <a:t>NCI Designated Comprehensive Cancer Center</a:t>
            </a:r>
          </a:p>
        </p:txBody>
      </p:sp>
      <p:sp>
        <p:nvSpPr>
          <p:cNvPr id="8" name="TextBox 7">
            <a:extLst>
              <a:ext uri="{FF2B5EF4-FFF2-40B4-BE49-F238E27FC236}">
                <a16:creationId xmlns:a16="http://schemas.microsoft.com/office/drawing/2014/main" id="{08382E0F-423E-495F-8566-40C481B632C1}"/>
              </a:ext>
            </a:extLst>
          </p:cNvPr>
          <p:cNvSpPr txBox="1"/>
          <p:nvPr userDrawn="1"/>
        </p:nvSpPr>
        <p:spPr>
          <a:xfrm>
            <a:off x="355600" y="6513647"/>
            <a:ext cx="4008056" cy="261610"/>
          </a:xfrm>
          <a:prstGeom prst="rect">
            <a:avLst/>
          </a:prstGeom>
          <a:noFill/>
        </p:spPr>
        <p:txBody>
          <a:bodyPr wrap="square" lIns="0" rIns="0" rtlCol="0">
            <a:spAutoFit/>
          </a:bodyPr>
          <a:lstStyle/>
          <a:p>
            <a:pPr algn="l">
              <a:buClr>
                <a:schemeClr val="accent3"/>
              </a:buClr>
            </a:pPr>
            <a:r>
              <a:rPr lang="en-US" sz="1100" b="0">
                <a:solidFill>
                  <a:schemeClr val="bg1"/>
                </a:solidFill>
                <a:latin typeface="+mj-lt"/>
                <a:cs typeface="Calibri" panose="020F0502020204030204" pitchFamily="34" charset="0"/>
              </a:rPr>
              <a:t>WINSHIP CANCER INSTITUTE OF EMORY UNIVERSITY</a:t>
            </a:r>
            <a:endParaRPr lang="en-GB" sz="1100" b="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30348173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250"/>
                                        <p:tgtEl>
                                          <p:spTgt spid="13"/>
                                        </p:tgtEl>
                                      </p:cBhvr>
                                    </p:animEffect>
                                  </p:childTnLst>
                                </p:cTn>
                              </p:par>
                              <p:par>
                                <p:cTn id="8" presetID="42" presetClass="path" presetSubtype="0" decel="100000" fill="hold" grpId="1" nodeType="withEffect">
                                  <p:stCondLst>
                                    <p:cond delay="0"/>
                                  </p:stCondLst>
                                  <p:childTnLst>
                                    <p:animMotion origin="layout" path="M -0.01718 -0.00023 L -4.79167E-6 -7.40741E-7 " pathEditMode="relative" rAng="0" ptsTypes="AA">
                                      <p:cBhvr>
                                        <p:cTn id="9" dur="500" fill="hold"/>
                                        <p:tgtEl>
                                          <p:spTgt spid="13"/>
                                        </p:tgtEl>
                                        <p:attrNameLst>
                                          <p:attrName>ppt_x</p:attrName>
                                          <p:attrName>ppt_y</p:attrName>
                                        </p:attrNameLst>
                                      </p:cBhvr>
                                      <p:rCtr x="85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Lst>
  </p:timing>
  <p:extLst>
    <p:ext uri="{DCECCB84-F9BA-43D5-87BE-67443E8EF086}">
      <p15:sldGuideLst xmlns:p15="http://schemas.microsoft.com/office/powerpoint/2012/main"/>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pic>
        <p:nvPicPr>
          <p:cNvPr id="12" name="Picture 11" descr="A close up of an object&#10;&#10;Description automatically generated">
            <a:extLst>
              <a:ext uri="{FF2B5EF4-FFF2-40B4-BE49-F238E27FC236}">
                <a16:creationId xmlns:a16="http://schemas.microsoft.com/office/drawing/2014/main" id="{440D4FA1-DBE6-4A8C-BF86-904CCB068AA3}"/>
              </a:ext>
            </a:extLst>
          </p:cNvPr>
          <p:cNvPicPr>
            <a:picLocks noChangeAspect="1"/>
          </p:cNvPicPr>
          <p:nvPr userDrawn="1"/>
        </p:nvPicPr>
        <p:blipFill rotWithShape="1">
          <a:blip r:embed="rId2">
            <a:alphaModFix amt="47000"/>
            <a:extLst>
              <a:ext uri="{BEBA8EAE-BF5A-486C-A8C5-ECC9F3942E4B}">
                <a14:imgProps xmlns:a14="http://schemas.microsoft.com/office/drawing/2010/main">
                  <a14:imgLayer r:embed="rId3">
                    <a14:imgEffect>
                      <a14:colorTemperature colorTemp="6400"/>
                    </a14:imgEffect>
                  </a14:imgLayer>
                </a14:imgProps>
              </a:ext>
              <a:ext uri="{28A0092B-C50C-407E-A947-70E740481C1C}">
                <a14:useLocalDpi xmlns:a14="http://schemas.microsoft.com/office/drawing/2010/main" val="0"/>
              </a:ext>
            </a:extLst>
          </a:blip>
          <a:srcRect b="28866"/>
          <a:stretch/>
        </p:blipFill>
        <p:spPr>
          <a:xfrm>
            <a:off x="-1" y="0"/>
            <a:ext cx="12192001" cy="6504508"/>
          </a:xfrm>
          <a:prstGeom prst="rect">
            <a:avLst/>
          </a:prstGeom>
        </p:spPr>
      </p:pic>
      <p:sp>
        <p:nvSpPr>
          <p:cNvPr id="2" name="Title 1">
            <a:extLst>
              <a:ext uri="{FF2B5EF4-FFF2-40B4-BE49-F238E27FC236}">
                <a16:creationId xmlns:a16="http://schemas.microsoft.com/office/drawing/2014/main" id="{71FA9F7E-AD94-42DC-AEEA-2A3A0171B48F}"/>
              </a:ext>
            </a:extLst>
          </p:cNvPr>
          <p:cNvSpPr>
            <a:spLocks noGrp="1"/>
          </p:cNvSpPr>
          <p:nvPr>
            <p:ph type="title"/>
          </p:nvPr>
        </p:nvSpPr>
        <p:spPr/>
        <p:txBody>
          <a:bodyPr>
            <a:normAutofit/>
          </a:bodyPr>
          <a:lstStyle>
            <a:lvl1pPr>
              <a:defRPr sz="2400"/>
            </a:lvl1pPr>
          </a:lstStyle>
          <a:p>
            <a:r>
              <a:rPr lang="en-US"/>
              <a:t>Click to edit Master title style</a:t>
            </a:r>
            <a:endParaRPr lang="en-GB"/>
          </a:p>
        </p:txBody>
      </p:sp>
      <p:sp>
        <p:nvSpPr>
          <p:cNvPr id="13" name="Rectangle 12">
            <a:extLst>
              <a:ext uri="{FF2B5EF4-FFF2-40B4-BE49-F238E27FC236}">
                <a16:creationId xmlns:a16="http://schemas.microsoft.com/office/drawing/2014/main" id="{8DA2FCE2-B92C-4F51-BF31-CF529662BAB0}"/>
              </a:ext>
            </a:extLst>
          </p:cNvPr>
          <p:cNvSpPr/>
          <p:nvPr userDrawn="1"/>
        </p:nvSpPr>
        <p:spPr>
          <a:xfrm>
            <a:off x="-1" y="214133"/>
            <a:ext cx="75248" cy="6775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ectangle 2">
            <a:extLst>
              <a:ext uri="{FF2B5EF4-FFF2-40B4-BE49-F238E27FC236}">
                <a16:creationId xmlns:a16="http://schemas.microsoft.com/office/drawing/2014/main" id="{302CFBFA-A3F4-4F7D-A228-6945CDCC27D7}"/>
              </a:ext>
            </a:extLst>
          </p:cNvPr>
          <p:cNvSpPr/>
          <p:nvPr userDrawn="1"/>
        </p:nvSpPr>
        <p:spPr>
          <a:xfrm>
            <a:off x="0" y="6430905"/>
            <a:ext cx="12192000" cy="42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ectangle 3">
            <a:extLst>
              <a:ext uri="{FF2B5EF4-FFF2-40B4-BE49-F238E27FC236}">
                <a16:creationId xmlns:a16="http://schemas.microsoft.com/office/drawing/2014/main" id="{5C227851-AFFD-40FC-A32F-27F970CD83BA}"/>
              </a:ext>
            </a:extLst>
          </p:cNvPr>
          <p:cNvSpPr/>
          <p:nvPr userDrawn="1"/>
        </p:nvSpPr>
        <p:spPr>
          <a:xfrm flipV="1">
            <a:off x="0" y="6385186"/>
            <a:ext cx="1219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a:extLst>
              <a:ext uri="{FF2B5EF4-FFF2-40B4-BE49-F238E27FC236}">
                <a16:creationId xmlns:a16="http://schemas.microsoft.com/office/drawing/2014/main" id="{FBC0F81F-8693-409F-A3E2-76310CFD4692}"/>
              </a:ext>
            </a:extLst>
          </p:cNvPr>
          <p:cNvSpPr/>
          <p:nvPr userDrawn="1"/>
        </p:nvSpPr>
        <p:spPr>
          <a:xfrm>
            <a:off x="11826021" y="6430905"/>
            <a:ext cx="365978" cy="427095"/>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Slide Number Placeholder 4">
            <a:extLst>
              <a:ext uri="{FF2B5EF4-FFF2-40B4-BE49-F238E27FC236}">
                <a16:creationId xmlns:a16="http://schemas.microsoft.com/office/drawing/2014/main" id="{940763ED-EC79-4E39-82EE-EB9719713B92}"/>
              </a:ext>
            </a:extLst>
          </p:cNvPr>
          <p:cNvSpPr>
            <a:spLocks noGrp="1"/>
          </p:cNvSpPr>
          <p:nvPr>
            <p:ph type="sldNum" sz="quarter" idx="12"/>
          </p:nvPr>
        </p:nvSpPr>
        <p:spPr>
          <a:xfrm>
            <a:off x="11831637" y="6483507"/>
            <a:ext cx="365980" cy="307774"/>
          </a:xfrm>
        </p:spPr>
        <p:txBody>
          <a:bodyPr/>
          <a:lstStyle/>
          <a:p>
            <a:fld id="{C7CDA862-96DC-4F2E-B8EE-450732EFABAA}" type="slidenum">
              <a:rPr lang="en-GB" smtClean="0"/>
              <a:t>‹#›</a:t>
            </a:fld>
            <a:endParaRPr lang="en-GB"/>
          </a:p>
        </p:txBody>
      </p:sp>
      <p:sp>
        <p:nvSpPr>
          <p:cNvPr id="6" name="TextBox 5">
            <a:extLst>
              <a:ext uri="{FF2B5EF4-FFF2-40B4-BE49-F238E27FC236}">
                <a16:creationId xmlns:a16="http://schemas.microsoft.com/office/drawing/2014/main" id="{958DAD78-621D-4355-AF51-72CCD116824C}"/>
              </a:ext>
            </a:extLst>
          </p:cNvPr>
          <p:cNvSpPr txBox="1"/>
          <p:nvPr userDrawn="1"/>
        </p:nvSpPr>
        <p:spPr>
          <a:xfrm>
            <a:off x="8438196" y="6513647"/>
            <a:ext cx="3302417" cy="261610"/>
          </a:xfrm>
          <a:prstGeom prst="rect">
            <a:avLst/>
          </a:prstGeom>
          <a:noFill/>
        </p:spPr>
        <p:txBody>
          <a:bodyPr wrap="square" rIns="0" rtlCol="0">
            <a:spAutoFit/>
          </a:bodyPr>
          <a:lstStyle/>
          <a:p>
            <a:pPr algn="r">
              <a:buClr>
                <a:schemeClr val="accent3"/>
              </a:buClr>
            </a:pPr>
            <a:r>
              <a:rPr lang="en-GB" sz="1100" b="0">
                <a:solidFill>
                  <a:schemeClr val="bg1"/>
                </a:solidFill>
                <a:latin typeface="+mj-lt"/>
                <a:cs typeface="Calibri" panose="020F0502020204030204" pitchFamily="34" charset="0"/>
              </a:rPr>
              <a:t>NCI Designated Comprehensive Cancer Center</a:t>
            </a:r>
          </a:p>
        </p:txBody>
      </p:sp>
      <p:sp>
        <p:nvSpPr>
          <p:cNvPr id="8" name="TextBox 7">
            <a:extLst>
              <a:ext uri="{FF2B5EF4-FFF2-40B4-BE49-F238E27FC236}">
                <a16:creationId xmlns:a16="http://schemas.microsoft.com/office/drawing/2014/main" id="{1CCDDBAC-EB53-4D7C-B216-C34248419114}"/>
              </a:ext>
            </a:extLst>
          </p:cNvPr>
          <p:cNvSpPr txBox="1"/>
          <p:nvPr userDrawn="1"/>
        </p:nvSpPr>
        <p:spPr>
          <a:xfrm>
            <a:off x="355600" y="6513647"/>
            <a:ext cx="4008056" cy="261610"/>
          </a:xfrm>
          <a:prstGeom prst="rect">
            <a:avLst/>
          </a:prstGeom>
          <a:noFill/>
        </p:spPr>
        <p:txBody>
          <a:bodyPr wrap="square" lIns="0" rIns="0" rtlCol="0">
            <a:spAutoFit/>
          </a:bodyPr>
          <a:lstStyle/>
          <a:p>
            <a:pPr algn="l">
              <a:buClr>
                <a:schemeClr val="accent3"/>
              </a:buClr>
            </a:pPr>
            <a:r>
              <a:rPr lang="en-US" sz="1100" b="0">
                <a:solidFill>
                  <a:schemeClr val="bg1"/>
                </a:solidFill>
                <a:latin typeface="+mj-lt"/>
                <a:cs typeface="Calibri" panose="020F0502020204030204" pitchFamily="34" charset="0"/>
              </a:rPr>
              <a:t>WINSHIP CANCER INSTITUTE OF EMORY UNIVERSITY</a:t>
            </a:r>
            <a:endParaRPr lang="en-GB" sz="1100" b="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2844737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250"/>
                                        <p:tgtEl>
                                          <p:spTgt spid="13"/>
                                        </p:tgtEl>
                                      </p:cBhvr>
                                    </p:animEffect>
                                  </p:childTnLst>
                                </p:cTn>
                              </p:par>
                              <p:par>
                                <p:cTn id="8" presetID="42" presetClass="path" presetSubtype="0" decel="100000" fill="hold" grpId="1" nodeType="withEffect">
                                  <p:stCondLst>
                                    <p:cond delay="0"/>
                                  </p:stCondLst>
                                  <p:childTnLst>
                                    <p:animMotion origin="layout" path="M -0.01718 -0.00023 L -4.79167E-6 -7.40741E-7 " pathEditMode="relative" rAng="0" ptsTypes="AA">
                                      <p:cBhvr>
                                        <p:cTn id="9" dur="500" fill="hold"/>
                                        <p:tgtEl>
                                          <p:spTgt spid="13"/>
                                        </p:tgtEl>
                                        <p:attrNameLst>
                                          <p:attrName>ppt_x</p:attrName>
                                          <p:attrName>ppt_y</p:attrName>
                                        </p:attrNameLst>
                                      </p:cBhvr>
                                      <p:rCtr x="85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Lst>
  </p:timing>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916FF65-E16B-BA4F-9591-6B4416106527}" type="datetimeFigureOut">
              <a:rPr lang="en-US" smtClean="0"/>
              <a:t>4/25/26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5602254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pic>
        <p:nvPicPr>
          <p:cNvPr id="19" name="Picture 18" descr="A close up of an object&#10;&#10;Description automatically generated">
            <a:extLst>
              <a:ext uri="{FF2B5EF4-FFF2-40B4-BE49-F238E27FC236}">
                <a16:creationId xmlns:a16="http://schemas.microsoft.com/office/drawing/2014/main" id="{2E8CED9E-2B8E-4F3A-B979-42C361030D88}"/>
              </a:ext>
            </a:extLst>
          </p:cNvPr>
          <p:cNvPicPr>
            <a:picLocks noChangeAspect="1"/>
          </p:cNvPicPr>
          <p:nvPr userDrawn="1"/>
        </p:nvPicPr>
        <p:blipFill rotWithShape="1">
          <a:blip r:embed="rId2">
            <a:alphaModFix amt="47000"/>
            <a:extLst>
              <a:ext uri="{BEBA8EAE-BF5A-486C-A8C5-ECC9F3942E4B}">
                <a14:imgProps xmlns:a14="http://schemas.microsoft.com/office/drawing/2010/main">
                  <a14:imgLayer r:embed="rId3">
                    <a14:imgEffect>
                      <a14:colorTemperature colorTemp="6400"/>
                    </a14:imgEffect>
                  </a14:imgLayer>
                </a14:imgProps>
              </a:ext>
              <a:ext uri="{28A0092B-C50C-407E-A947-70E740481C1C}">
                <a14:useLocalDpi xmlns:a14="http://schemas.microsoft.com/office/drawing/2010/main" val="0"/>
              </a:ext>
            </a:extLst>
          </a:blip>
          <a:srcRect b="28866"/>
          <a:stretch/>
        </p:blipFill>
        <p:spPr>
          <a:xfrm>
            <a:off x="6126" y="0"/>
            <a:ext cx="12192001" cy="6504508"/>
          </a:xfrm>
          <a:prstGeom prst="rect">
            <a:avLst/>
          </a:prstGeom>
        </p:spPr>
      </p:pic>
      <p:sp>
        <p:nvSpPr>
          <p:cNvPr id="2" name="Title 1">
            <a:extLst>
              <a:ext uri="{FF2B5EF4-FFF2-40B4-BE49-F238E27FC236}">
                <a16:creationId xmlns:a16="http://schemas.microsoft.com/office/drawing/2014/main" id="{CAD79C2B-B744-447A-B8BA-4A401C059514}"/>
              </a:ext>
            </a:extLst>
          </p:cNvPr>
          <p:cNvSpPr>
            <a:spLocks noGrp="1"/>
          </p:cNvSpPr>
          <p:nvPr>
            <p:ph type="title"/>
          </p:nvPr>
        </p:nvSpPr>
        <p:spPr/>
        <p:txBody>
          <a:bodyPr/>
          <a:lstStyle/>
          <a:p>
            <a:r>
              <a:rPr lang="en-US"/>
              <a:t>Click to edit Master title style</a:t>
            </a:r>
            <a:endParaRPr lang="en-GB"/>
          </a:p>
        </p:txBody>
      </p:sp>
      <p:sp>
        <p:nvSpPr>
          <p:cNvPr id="9" name="Rectangle 8">
            <a:extLst>
              <a:ext uri="{FF2B5EF4-FFF2-40B4-BE49-F238E27FC236}">
                <a16:creationId xmlns:a16="http://schemas.microsoft.com/office/drawing/2014/main" id="{91DD9EDF-8A07-489D-8088-AF0DA4A44FED}"/>
              </a:ext>
            </a:extLst>
          </p:cNvPr>
          <p:cNvSpPr/>
          <p:nvPr userDrawn="1"/>
        </p:nvSpPr>
        <p:spPr>
          <a:xfrm>
            <a:off x="-1" y="214133"/>
            <a:ext cx="75248" cy="6775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a:extLst>
              <a:ext uri="{FF2B5EF4-FFF2-40B4-BE49-F238E27FC236}">
                <a16:creationId xmlns:a16="http://schemas.microsoft.com/office/drawing/2014/main" id="{E2ECC200-123E-43EC-BF5C-E7E3EC18911A}"/>
              </a:ext>
            </a:extLst>
          </p:cNvPr>
          <p:cNvSpPr/>
          <p:nvPr userDrawn="1"/>
        </p:nvSpPr>
        <p:spPr>
          <a:xfrm>
            <a:off x="0" y="6430905"/>
            <a:ext cx="12192000" cy="42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7C8E9F5D-0368-45CE-AD8D-809B0E3AA163}"/>
              </a:ext>
            </a:extLst>
          </p:cNvPr>
          <p:cNvSpPr/>
          <p:nvPr userDrawn="1"/>
        </p:nvSpPr>
        <p:spPr>
          <a:xfrm flipV="1">
            <a:off x="0" y="6385186"/>
            <a:ext cx="1219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Text Placeholder 7">
            <a:extLst>
              <a:ext uri="{FF2B5EF4-FFF2-40B4-BE49-F238E27FC236}">
                <a16:creationId xmlns:a16="http://schemas.microsoft.com/office/drawing/2014/main" id="{9733CB03-57D4-4549-9CCF-E9C6E729AE6F}"/>
              </a:ext>
            </a:extLst>
          </p:cNvPr>
          <p:cNvSpPr>
            <a:spLocks noGrp="1"/>
          </p:cNvSpPr>
          <p:nvPr>
            <p:ph type="body" sz="quarter" idx="13"/>
          </p:nvPr>
        </p:nvSpPr>
        <p:spPr>
          <a:xfrm>
            <a:off x="358775" y="1079500"/>
            <a:ext cx="5498015" cy="5165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Text Placeholder 7">
            <a:extLst>
              <a:ext uri="{FF2B5EF4-FFF2-40B4-BE49-F238E27FC236}">
                <a16:creationId xmlns:a16="http://schemas.microsoft.com/office/drawing/2014/main" id="{DA55E4DC-9EAF-4E02-A6E7-59603CD98BB8}"/>
              </a:ext>
            </a:extLst>
          </p:cNvPr>
          <p:cNvSpPr>
            <a:spLocks noGrp="1"/>
          </p:cNvSpPr>
          <p:nvPr>
            <p:ph type="body" sz="quarter" idx="14"/>
          </p:nvPr>
        </p:nvSpPr>
        <p:spPr>
          <a:xfrm>
            <a:off x="6335212" y="1079500"/>
            <a:ext cx="5498015" cy="5165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Rectangle 4">
            <a:extLst>
              <a:ext uri="{FF2B5EF4-FFF2-40B4-BE49-F238E27FC236}">
                <a16:creationId xmlns:a16="http://schemas.microsoft.com/office/drawing/2014/main" id="{FCD3DF10-7E38-4A1E-9F2A-43CAD78CD3EC}"/>
              </a:ext>
            </a:extLst>
          </p:cNvPr>
          <p:cNvSpPr/>
          <p:nvPr userDrawn="1"/>
        </p:nvSpPr>
        <p:spPr>
          <a:xfrm>
            <a:off x="11826021" y="6430905"/>
            <a:ext cx="365978" cy="427095"/>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Slide Number Placeholder 6">
            <a:extLst>
              <a:ext uri="{FF2B5EF4-FFF2-40B4-BE49-F238E27FC236}">
                <a16:creationId xmlns:a16="http://schemas.microsoft.com/office/drawing/2014/main" id="{2E14F144-B394-4BC2-BE84-9C7448D83FBD}"/>
              </a:ext>
            </a:extLst>
          </p:cNvPr>
          <p:cNvSpPr>
            <a:spLocks noGrp="1"/>
          </p:cNvSpPr>
          <p:nvPr>
            <p:ph type="sldNum" sz="quarter" idx="12"/>
          </p:nvPr>
        </p:nvSpPr>
        <p:spPr/>
        <p:txBody>
          <a:bodyPr/>
          <a:lstStyle/>
          <a:p>
            <a:fld id="{C7CDA862-96DC-4F2E-B8EE-450732EFABAA}" type="slidenum">
              <a:rPr lang="en-GB" smtClean="0"/>
              <a:t>‹#›</a:t>
            </a:fld>
            <a:endParaRPr lang="en-GB"/>
          </a:p>
        </p:txBody>
      </p:sp>
      <p:sp>
        <p:nvSpPr>
          <p:cNvPr id="3" name="TextBox 2">
            <a:extLst>
              <a:ext uri="{FF2B5EF4-FFF2-40B4-BE49-F238E27FC236}">
                <a16:creationId xmlns:a16="http://schemas.microsoft.com/office/drawing/2014/main" id="{FC99CF34-2A9F-492B-A5AF-1774FBD37E98}"/>
              </a:ext>
            </a:extLst>
          </p:cNvPr>
          <p:cNvSpPr txBox="1"/>
          <p:nvPr userDrawn="1"/>
        </p:nvSpPr>
        <p:spPr>
          <a:xfrm>
            <a:off x="8438196" y="6513647"/>
            <a:ext cx="3302417" cy="261610"/>
          </a:xfrm>
          <a:prstGeom prst="rect">
            <a:avLst/>
          </a:prstGeom>
          <a:noFill/>
        </p:spPr>
        <p:txBody>
          <a:bodyPr wrap="square" rIns="0" rtlCol="0">
            <a:spAutoFit/>
          </a:bodyPr>
          <a:lstStyle/>
          <a:p>
            <a:pPr algn="r">
              <a:buClr>
                <a:schemeClr val="accent3"/>
              </a:buClr>
            </a:pPr>
            <a:r>
              <a:rPr lang="en-GB" sz="1100" b="0">
                <a:solidFill>
                  <a:schemeClr val="bg1"/>
                </a:solidFill>
                <a:latin typeface="+mj-lt"/>
                <a:cs typeface="Calibri" panose="020F0502020204030204" pitchFamily="34" charset="0"/>
              </a:rPr>
              <a:t>NCI Designated Comprehensive Cancer Center</a:t>
            </a:r>
          </a:p>
        </p:txBody>
      </p:sp>
      <p:sp>
        <p:nvSpPr>
          <p:cNvPr id="10" name="TextBox 9">
            <a:extLst>
              <a:ext uri="{FF2B5EF4-FFF2-40B4-BE49-F238E27FC236}">
                <a16:creationId xmlns:a16="http://schemas.microsoft.com/office/drawing/2014/main" id="{DECC2CA2-20A7-4C7D-B8B5-AB446DC811BD}"/>
              </a:ext>
            </a:extLst>
          </p:cNvPr>
          <p:cNvSpPr txBox="1"/>
          <p:nvPr userDrawn="1"/>
        </p:nvSpPr>
        <p:spPr>
          <a:xfrm>
            <a:off x="355600" y="6513647"/>
            <a:ext cx="4008056" cy="261610"/>
          </a:xfrm>
          <a:prstGeom prst="rect">
            <a:avLst/>
          </a:prstGeom>
          <a:noFill/>
        </p:spPr>
        <p:txBody>
          <a:bodyPr wrap="square" lIns="0" rIns="0" rtlCol="0">
            <a:spAutoFit/>
          </a:bodyPr>
          <a:lstStyle/>
          <a:p>
            <a:pPr algn="l">
              <a:buClr>
                <a:schemeClr val="accent3"/>
              </a:buClr>
            </a:pPr>
            <a:r>
              <a:rPr lang="en-US" sz="1100" b="0">
                <a:solidFill>
                  <a:schemeClr val="bg1"/>
                </a:solidFill>
                <a:latin typeface="+mj-lt"/>
                <a:cs typeface="Calibri" panose="020F0502020204030204" pitchFamily="34" charset="0"/>
              </a:rPr>
              <a:t>WINSHIP CANCER INSTITUTE OF EMORY UNIVERSITY</a:t>
            </a:r>
            <a:endParaRPr lang="en-GB" sz="1100" b="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41061289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50"/>
                                        <p:tgtEl>
                                          <p:spTgt spid="9"/>
                                        </p:tgtEl>
                                      </p:cBhvr>
                                    </p:animEffect>
                                  </p:childTnLst>
                                </p:cTn>
                              </p:par>
                              <p:par>
                                <p:cTn id="8" presetID="42" presetClass="path" presetSubtype="0" decel="100000" fill="hold" grpId="1" nodeType="withEffect">
                                  <p:stCondLst>
                                    <p:cond delay="0"/>
                                  </p:stCondLst>
                                  <p:childTnLst>
                                    <p:animMotion origin="layout" path="M -0.01718 -0.00023 L -4.79167E-6 -7.40741E-7 " pathEditMode="relative" rAng="0" ptsTypes="AA">
                                      <p:cBhvr>
                                        <p:cTn id="9" dur="500" fill="hold"/>
                                        <p:tgtEl>
                                          <p:spTgt spid="9"/>
                                        </p:tgtEl>
                                        <p:attrNameLst>
                                          <p:attrName>ppt_x</p:attrName>
                                          <p:attrName>ppt_y</p:attrName>
                                        </p:attrNameLst>
                                      </p:cBhvr>
                                      <p:rCtr x="85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pic>
        <p:nvPicPr>
          <p:cNvPr id="5" name="Picture 4" descr="A close up of an object&#10;&#10;Description automatically generated">
            <a:extLst>
              <a:ext uri="{FF2B5EF4-FFF2-40B4-BE49-F238E27FC236}">
                <a16:creationId xmlns:a16="http://schemas.microsoft.com/office/drawing/2014/main" id="{41C86554-2196-4466-81A1-C3DA6DA8A024}"/>
              </a:ext>
            </a:extLst>
          </p:cNvPr>
          <p:cNvPicPr>
            <a:picLocks noChangeAspect="1"/>
          </p:cNvPicPr>
          <p:nvPr userDrawn="1"/>
        </p:nvPicPr>
        <p:blipFill rotWithShape="1">
          <a:blip r:embed="rId2">
            <a:alphaModFix amt="47000"/>
            <a:extLst>
              <a:ext uri="{BEBA8EAE-BF5A-486C-A8C5-ECC9F3942E4B}">
                <a14:imgProps xmlns:a14="http://schemas.microsoft.com/office/drawing/2010/main">
                  <a14:imgLayer r:embed="rId3">
                    <a14:imgEffect>
                      <a14:colorTemperature colorTemp="6400"/>
                    </a14:imgEffect>
                  </a14:imgLayer>
                </a14:imgProps>
              </a:ext>
              <a:ext uri="{28A0092B-C50C-407E-A947-70E740481C1C}">
                <a14:useLocalDpi xmlns:a14="http://schemas.microsoft.com/office/drawing/2010/main" val="0"/>
              </a:ext>
            </a:extLst>
          </a:blip>
          <a:srcRect b="28866"/>
          <a:stretch/>
        </p:blipFill>
        <p:spPr>
          <a:xfrm>
            <a:off x="-1" y="0"/>
            <a:ext cx="12192001" cy="6504508"/>
          </a:xfrm>
          <a:prstGeom prst="rect">
            <a:avLst/>
          </a:prstGeom>
        </p:spPr>
      </p:pic>
      <p:sp>
        <p:nvSpPr>
          <p:cNvPr id="12" name="Rectangle 11">
            <a:extLst>
              <a:ext uri="{FF2B5EF4-FFF2-40B4-BE49-F238E27FC236}">
                <a16:creationId xmlns:a16="http://schemas.microsoft.com/office/drawing/2014/main" id="{0E4BC697-36B9-4E7E-BF12-07FBA9B7B137}"/>
              </a:ext>
            </a:extLst>
          </p:cNvPr>
          <p:cNvSpPr/>
          <p:nvPr userDrawn="1"/>
        </p:nvSpPr>
        <p:spPr>
          <a:xfrm>
            <a:off x="0" y="6430905"/>
            <a:ext cx="12192000" cy="42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4C7ACAA1-B735-4702-8521-FB05EE1829A4}"/>
              </a:ext>
            </a:extLst>
          </p:cNvPr>
          <p:cNvSpPr/>
          <p:nvPr userDrawn="1"/>
        </p:nvSpPr>
        <p:spPr>
          <a:xfrm flipV="1">
            <a:off x="0" y="6385186"/>
            <a:ext cx="1219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a:extLst>
              <a:ext uri="{FF2B5EF4-FFF2-40B4-BE49-F238E27FC236}">
                <a16:creationId xmlns:a16="http://schemas.microsoft.com/office/drawing/2014/main" id="{B0D8671D-BF76-4174-B410-152191915012}"/>
              </a:ext>
            </a:extLst>
          </p:cNvPr>
          <p:cNvSpPr/>
          <p:nvPr userDrawn="1"/>
        </p:nvSpPr>
        <p:spPr>
          <a:xfrm>
            <a:off x="6553200" y="1096989"/>
            <a:ext cx="5258615" cy="2619349"/>
          </a:xfrm>
          <a:prstGeom prst="rect">
            <a:avLst/>
          </a:prstGeom>
          <a:solidFill>
            <a:schemeClr val="bg1"/>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a:extLst>
              <a:ext uri="{FF2B5EF4-FFF2-40B4-BE49-F238E27FC236}">
                <a16:creationId xmlns:a16="http://schemas.microsoft.com/office/drawing/2014/main" id="{A07F6FF4-F699-4100-BE9A-7748E92B760E}"/>
              </a:ext>
            </a:extLst>
          </p:cNvPr>
          <p:cNvSpPr/>
          <p:nvPr userDrawn="1"/>
        </p:nvSpPr>
        <p:spPr>
          <a:xfrm>
            <a:off x="380186" y="1096989"/>
            <a:ext cx="5258615" cy="2619349"/>
          </a:xfrm>
          <a:prstGeom prst="rect">
            <a:avLst/>
          </a:prstGeom>
          <a:solidFill>
            <a:schemeClr val="bg1"/>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sp>
        <p:nvSpPr>
          <p:cNvPr id="33" name="Content Placeholder 18">
            <a:extLst>
              <a:ext uri="{FF2B5EF4-FFF2-40B4-BE49-F238E27FC236}">
                <a16:creationId xmlns:a16="http://schemas.microsoft.com/office/drawing/2014/main" id="{38BC2407-2B37-44CC-AD36-A26E0DD00D22}"/>
              </a:ext>
            </a:extLst>
          </p:cNvPr>
          <p:cNvSpPr>
            <a:spLocks noGrp="1"/>
          </p:cNvSpPr>
          <p:nvPr>
            <p:ph sz="quarter" idx="20" hasCustomPrompt="1"/>
          </p:nvPr>
        </p:nvSpPr>
        <p:spPr>
          <a:xfrm>
            <a:off x="6659301" y="1203767"/>
            <a:ext cx="5069712" cy="2441133"/>
          </a:xfrm>
        </p:spPr>
        <p:txBody>
          <a:bodyPr bIns="1512000" anchor="ctr" anchorCtr="0"/>
          <a:lstStyle>
            <a:lvl1pPr algn="ctr">
              <a:defRPr b="0">
                <a:solidFill>
                  <a:schemeClr val="tx1"/>
                </a:solidFill>
              </a:defRPr>
            </a:lvl1pPr>
          </a:lstStyle>
          <a:p>
            <a:pPr lvl="0"/>
            <a:r>
              <a:rPr lang="en-US"/>
              <a:t>Click icons to insert graph, picture or smart art. </a:t>
            </a:r>
          </a:p>
        </p:txBody>
      </p:sp>
      <p:sp>
        <p:nvSpPr>
          <p:cNvPr id="2" name="Title 1">
            <a:extLst>
              <a:ext uri="{FF2B5EF4-FFF2-40B4-BE49-F238E27FC236}">
                <a16:creationId xmlns:a16="http://schemas.microsoft.com/office/drawing/2014/main" id="{55A28A83-AC1C-485A-A316-8AA3828B4967}"/>
              </a:ext>
            </a:extLst>
          </p:cNvPr>
          <p:cNvSpPr>
            <a:spLocks noGrp="1"/>
          </p:cNvSpPr>
          <p:nvPr>
            <p:ph type="title"/>
          </p:nvPr>
        </p:nvSpPr>
        <p:spPr/>
        <p:txBody>
          <a:bodyPr/>
          <a:lstStyle/>
          <a:p>
            <a:r>
              <a:rPr lang="en-US"/>
              <a:t>Click to edit Master title style</a:t>
            </a:r>
            <a:endParaRPr lang="en-GB"/>
          </a:p>
        </p:txBody>
      </p:sp>
      <p:sp>
        <p:nvSpPr>
          <p:cNvPr id="6" name="Rectangle 5">
            <a:extLst>
              <a:ext uri="{FF2B5EF4-FFF2-40B4-BE49-F238E27FC236}">
                <a16:creationId xmlns:a16="http://schemas.microsoft.com/office/drawing/2014/main" id="{F49C8049-D3F1-4FF3-804F-782F47C2EC33}"/>
              </a:ext>
            </a:extLst>
          </p:cNvPr>
          <p:cNvSpPr/>
          <p:nvPr userDrawn="1"/>
        </p:nvSpPr>
        <p:spPr>
          <a:xfrm>
            <a:off x="-1" y="214133"/>
            <a:ext cx="75248" cy="6775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Text Placeholder 14">
            <a:extLst>
              <a:ext uri="{FF2B5EF4-FFF2-40B4-BE49-F238E27FC236}">
                <a16:creationId xmlns:a16="http://schemas.microsoft.com/office/drawing/2014/main" id="{B6E15024-72EB-4215-9D93-B76C413108D1}"/>
              </a:ext>
            </a:extLst>
          </p:cNvPr>
          <p:cNvSpPr>
            <a:spLocks noGrp="1"/>
          </p:cNvSpPr>
          <p:nvPr>
            <p:ph type="body" sz="quarter" idx="19"/>
          </p:nvPr>
        </p:nvSpPr>
        <p:spPr>
          <a:xfrm>
            <a:off x="358776" y="3804660"/>
            <a:ext cx="5280026" cy="2440554"/>
          </a:xfrm>
        </p:spPr>
        <p:txBody>
          <a:bodyPr lIns="144000" tIns="144000" rIns="144000" bIns="144000"/>
          <a:lstStyle>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1" name="Content Placeholder 18">
            <a:extLst>
              <a:ext uri="{FF2B5EF4-FFF2-40B4-BE49-F238E27FC236}">
                <a16:creationId xmlns:a16="http://schemas.microsoft.com/office/drawing/2014/main" id="{4B77040E-7F40-4AF6-90B9-A270D9AB876C}"/>
              </a:ext>
            </a:extLst>
          </p:cNvPr>
          <p:cNvSpPr>
            <a:spLocks noGrp="1"/>
          </p:cNvSpPr>
          <p:nvPr>
            <p:ph sz="quarter" idx="14" hasCustomPrompt="1"/>
          </p:nvPr>
        </p:nvSpPr>
        <p:spPr>
          <a:xfrm>
            <a:off x="462987" y="1203767"/>
            <a:ext cx="5069712" cy="2441133"/>
          </a:xfrm>
        </p:spPr>
        <p:txBody>
          <a:bodyPr bIns="1512000" anchor="ctr" anchorCtr="0"/>
          <a:lstStyle>
            <a:lvl1pPr algn="ctr">
              <a:defRPr b="0">
                <a:solidFill>
                  <a:schemeClr val="tx1"/>
                </a:solidFill>
              </a:defRPr>
            </a:lvl1pPr>
          </a:lstStyle>
          <a:p>
            <a:pPr lvl="0"/>
            <a:r>
              <a:rPr lang="en-US"/>
              <a:t>Click icons to insert graph, picture or smart art. </a:t>
            </a:r>
          </a:p>
        </p:txBody>
      </p:sp>
      <p:cxnSp>
        <p:nvCxnSpPr>
          <p:cNvPr id="9" name="Straight Connector 8">
            <a:extLst>
              <a:ext uri="{FF2B5EF4-FFF2-40B4-BE49-F238E27FC236}">
                <a16:creationId xmlns:a16="http://schemas.microsoft.com/office/drawing/2014/main" id="{6E4AFFAA-7600-4EDE-A5CC-C8B484F7863C}"/>
              </a:ext>
            </a:extLst>
          </p:cNvPr>
          <p:cNvCxnSpPr>
            <a:cxnSpLocks/>
          </p:cNvCxnSpPr>
          <p:nvPr userDrawn="1"/>
        </p:nvCxnSpPr>
        <p:spPr>
          <a:xfrm>
            <a:off x="6095206" y="1096989"/>
            <a:ext cx="0" cy="5148225"/>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6" name="Text Placeholder 14">
            <a:extLst>
              <a:ext uri="{FF2B5EF4-FFF2-40B4-BE49-F238E27FC236}">
                <a16:creationId xmlns:a16="http://schemas.microsoft.com/office/drawing/2014/main" id="{163A43A4-9D19-4E3D-B676-BA471BA1CA83}"/>
              </a:ext>
            </a:extLst>
          </p:cNvPr>
          <p:cNvSpPr>
            <a:spLocks noGrp="1"/>
          </p:cNvSpPr>
          <p:nvPr>
            <p:ph type="body" sz="quarter" idx="18"/>
          </p:nvPr>
        </p:nvSpPr>
        <p:spPr>
          <a:xfrm>
            <a:off x="6553200" y="3805234"/>
            <a:ext cx="5258613" cy="2439991"/>
          </a:xfrm>
        </p:spPr>
        <p:txBody>
          <a:bodyPr lIns="144000" tIns="144000" rIns="144000" bIns="144000"/>
          <a:lstStyle>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Rectangle 7">
            <a:extLst>
              <a:ext uri="{FF2B5EF4-FFF2-40B4-BE49-F238E27FC236}">
                <a16:creationId xmlns:a16="http://schemas.microsoft.com/office/drawing/2014/main" id="{DA23595A-CC7D-4B7A-8D53-7DC5B37FC1A0}"/>
              </a:ext>
            </a:extLst>
          </p:cNvPr>
          <p:cNvSpPr/>
          <p:nvPr userDrawn="1"/>
        </p:nvSpPr>
        <p:spPr>
          <a:xfrm>
            <a:off x="11826021" y="6430905"/>
            <a:ext cx="365978" cy="427095"/>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a:extLst>
              <a:ext uri="{FF2B5EF4-FFF2-40B4-BE49-F238E27FC236}">
                <a16:creationId xmlns:a16="http://schemas.microsoft.com/office/drawing/2014/main" id="{A3C49EE4-675C-4E0F-AB05-4D218F3CD537}"/>
              </a:ext>
            </a:extLst>
          </p:cNvPr>
          <p:cNvSpPr>
            <a:spLocks noGrp="1"/>
          </p:cNvSpPr>
          <p:nvPr>
            <p:ph type="sldNum" sz="quarter" idx="10"/>
          </p:nvPr>
        </p:nvSpPr>
        <p:spPr/>
        <p:txBody>
          <a:bodyPr/>
          <a:lstStyle/>
          <a:p>
            <a:fld id="{C7CDA862-96DC-4F2E-B8EE-450732EFABAA}" type="slidenum">
              <a:rPr lang="en-GB" smtClean="0"/>
              <a:pPr/>
              <a:t>‹#›</a:t>
            </a:fld>
            <a:endParaRPr lang="en-GB"/>
          </a:p>
        </p:txBody>
      </p:sp>
      <p:sp>
        <p:nvSpPr>
          <p:cNvPr id="4" name="TextBox 3">
            <a:extLst>
              <a:ext uri="{FF2B5EF4-FFF2-40B4-BE49-F238E27FC236}">
                <a16:creationId xmlns:a16="http://schemas.microsoft.com/office/drawing/2014/main" id="{DD134416-9605-41AE-B5F0-08DB15A97CE6}"/>
              </a:ext>
            </a:extLst>
          </p:cNvPr>
          <p:cNvSpPr txBox="1"/>
          <p:nvPr userDrawn="1"/>
        </p:nvSpPr>
        <p:spPr>
          <a:xfrm>
            <a:off x="8438196" y="6513647"/>
            <a:ext cx="3302417" cy="261610"/>
          </a:xfrm>
          <a:prstGeom prst="rect">
            <a:avLst/>
          </a:prstGeom>
          <a:noFill/>
        </p:spPr>
        <p:txBody>
          <a:bodyPr wrap="square" rIns="0" rtlCol="0">
            <a:spAutoFit/>
          </a:bodyPr>
          <a:lstStyle/>
          <a:p>
            <a:pPr algn="r">
              <a:buClr>
                <a:schemeClr val="accent3"/>
              </a:buClr>
            </a:pPr>
            <a:r>
              <a:rPr lang="en-GB" sz="1100" b="0">
                <a:solidFill>
                  <a:schemeClr val="bg1"/>
                </a:solidFill>
                <a:latin typeface="+mj-lt"/>
                <a:cs typeface="Calibri" panose="020F0502020204030204" pitchFamily="34" charset="0"/>
              </a:rPr>
              <a:t>NCI Designated Comprehensive Cancer Center</a:t>
            </a:r>
          </a:p>
        </p:txBody>
      </p:sp>
      <p:sp>
        <p:nvSpPr>
          <p:cNvPr id="15" name="TextBox 14">
            <a:extLst>
              <a:ext uri="{FF2B5EF4-FFF2-40B4-BE49-F238E27FC236}">
                <a16:creationId xmlns:a16="http://schemas.microsoft.com/office/drawing/2014/main" id="{5B99846E-00F5-4856-9D3F-DDE01B53822C}"/>
              </a:ext>
            </a:extLst>
          </p:cNvPr>
          <p:cNvSpPr txBox="1"/>
          <p:nvPr userDrawn="1"/>
        </p:nvSpPr>
        <p:spPr>
          <a:xfrm>
            <a:off x="355600" y="6513647"/>
            <a:ext cx="4008056" cy="261610"/>
          </a:xfrm>
          <a:prstGeom prst="rect">
            <a:avLst/>
          </a:prstGeom>
          <a:noFill/>
        </p:spPr>
        <p:txBody>
          <a:bodyPr wrap="square" lIns="0" rIns="0" rtlCol="0">
            <a:spAutoFit/>
          </a:bodyPr>
          <a:lstStyle/>
          <a:p>
            <a:pPr algn="l">
              <a:buClr>
                <a:schemeClr val="accent3"/>
              </a:buClr>
            </a:pPr>
            <a:r>
              <a:rPr lang="en-US" sz="1100" b="0">
                <a:solidFill>
                  <a:schemeClr val="bg1"/>
                </a:solidFill>
                <a:latin typeface="+mj-lt"/>
                <a:cs typeface="Calibri" panose="020F0502020204030204" pitchFamily="34" charset="0"/>
              </a:rPr>
              <a:t>WINSHIP CANCER INSTITUTE OF EMORY UNIVERSITY</a:t>
            </a:r>
            <a:endParaRPr lang="en-GB" sz="1100" b="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9884830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par>
                                <p:cTn id="8" presetID="42" presetClass="path" presetSubtype="0" decel="100000" fill="hold" grpId="1" nodeType="withEffect">
                                  <p:stCondLst>
                                    <p:cond delay="0"/>
                                  </p:stCondLst>
                                  <p:childTnLst>
                                    <p:animMotion origin="layout" path="M -0.01718 -0.00023 L -4.79167E-6 -7.40741E-7 " pathEditMode="relative" rAng="0" ptsTypes="AA">
                                      <p:cBhvr>
                                        <p:cTn id="9" dur="500" fill="hold"/>
                                        <p:tgtEl>
                                          <p:spTgt spid="6"/>
                                        </p:tgtEl>
                                        <p:attrNameLst>
                                          <p:attrName>ppt_x</p:attrName>
                                          <p:attrName>ppt_y</p:attrName>
                                        </p:attrNameLst>
                                      </p:cBhvr>
                                      <p:rCtr x="85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 x Content with Description">
    <p:spTree>
      <p:nvGrpSpPr>
        <p:cNvPr id="1" name=""/>
        <p:cNvGrpSpPr/>
        <p:nvPr/>
      </p:nvGrpSpPr>
      <p:grpSpPr>
        <a:xfrm>
          <a:off x="0" y="0"/>
          <a:ext cx="0" cy="0"/>
          <a:chOff x="0" y="0"/>
          <a:chExt cx="0" cy="0"/>
        </a:xfrm>
      </p:grpSpPr>
      <p:pic>
        <p:nvPicPr>
          <p:cNvPr id="5" name="Picture 4" descr="A close up of an object&#10;&#10;Description automatically generated">
            <a:extLst>
              <a:ext uri="{FF2B5EF4-FFF2-40B4-BE49-F238E27FC236}">
                <a16:creationId xmlns:a16="http://schemas.microsoft.com/office/drawing/2014/main" id="{41C86554-2196-4466-81A1-C3DA6DA8A024}"/>
              </a:ext>
            </a:extLst>
          </p:cNvPr>
          <p:cNvPicPr>
            <a:picLocks noChangeAspect="1"/>
          </p:cNvPicPr>
          <p:nvPr userDrawn="1"/>
        </p:nvPicPr>
        <p:blipFill rotWithShape="1">
          <a:blip r:embed="rId2">
            <a:alphaModFix amt="47000"/>
            <a:extLst>
              <a:ext uri="{BEBA8EAE-BF5A-486C-A8C5-ECC9F3942E4B}">
                <a14:imgProps xmlns:a14="http://schemas.microsoft.com/office/drawing/2010/main">
                  <a14:imgLayer r:embed="rId3">
                    <a14:imgEffect>
                      <a14:colorTemperature colorTemp="6400"/>
                    </a14:imgEffect>
                  </a14:imgLayer>
                </a14:imgProps>
              </a:ext>
              <a:ext uri="{28A0092B-C50C-407E-A947-70E740481C1C}">
                <a14:useLocalDpi xmlns:a14="http://schemas.microsoft.com/office/drawing/2010/main" val="0"/>
              </a:ext>
            </a:extLst>
          </a:blip>
          <a:srcRect b="28866"/>
          <a:stretch/>
        </p:blipFill>
        <p:spPr>
          <a:xfrm>
            <a:off x="-1" y="0"/>
            <a:ext cx="12192001" cy="6504508"/>
          </a:xfrm>
          <a:prstGeom prst="rect">
            <a:avLst/>
          </a:prstGeom>
        </p:spPr>
      </p:pic>
      <p:sp>
        <p:nvSpPr>
          <p:cNvPr id="12" name="Rectangle 11">
            <a:extLst>
              <a:ext uri="{FF2B5EF4-FFF2-40B4-BE49-F238E27FC236}">
                <a16:creationId xmlns:a16="http://schemas.microsoft.com/office/drawing/2014/main" id="{0E4BC697-36B9-4E7E-BF12-07FBA9B7B137}"/>
              </a:ext>
            </a:extLst>
          </p:cNvPr>
          <p:cNvSpPr/>
          <p:nvPr userDrawn="1"/>
        </p:nvSpPr>
        <p:spPr>
          <a:xfrm>
            <a:off x="0" y="6430905"/>
            <a:ext cx="12192000" cy="42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1"/>
          </a:p>
        </p:txBody>
      </p:sp>
      <p:sp>
        <p:nvSpPr>
          <p:cNvPr id="13" name="Rectangle 12">
            <a:extLst>
              <a:ext uri="{FF2B5EF4-FFF2-40B4-BE49-F238E27FC236}">
                <a16:creationId xmlns:a16="http://schemas.microsoft.com/office/drawing/2014/main" id="{4C7ACAA1-B735-4702-8521-FB05EE1829A4}"/>
              </a:ext>
            </a:extLst>
          </p:cNvPr>
          <p:cNvSpPr/>
          <p:nvPr userDrawn="1"/>
        </p:nvSpPr>
        <p:spPr>
          <a:xfrm flipV="1">
            <a:off x="0" y="6385186"/>
            <a:ext cx="1219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a:extLst>
              <a:ext uri="{FF2B5EF4-FFF2-40B4-BE49-F238E27FC236}">
                <a16:creationId xmlns:a16="http://schemas.microsoft.com/office/drawing/2014/main" id="{A07F6FF4-F699-4100-BE9A-7748E92B760E}"/>
              </a:ext>
            </a:extLst>
          </p:cNvPr>
          <p:cNvSpPr/>
          <p:nvPr userDrawn="1"/>
        </p:nvSpPr>
        <p:spPr>
          <a:xfrm>
            <a:off x="380187" y="1093179"/>
            <a:ext cx="3731438" cy="2619349"/>
          </a:xfrm>
          <a:prstGeom prst="rect">
            <a:avLst/>
          </a:prstGeom>
          <a:solidFill>
            <a:schemeClr val="bg1"/>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sp>
        <p:nvSpPr>
          <p:cNvPr id="2" name="Title 1">
            <a:extLst>
              <a:ext uri="{FF2B5EF4-FFF2-40B4-BE49-F238E27FC236}">
                <a16:creationId xmlns:a16="http://schemas.microsoft.com/office/drawing/2014/main" id="{55A28A83-AC1C-485A-A316-8AA3828B4967}"/>
              </a:ext>
            </a:extLst>
          </p:cNvPr>
          <p:cNvSpPr>
            <a:spLocks noGrp="1"/>
          </p:cNvSpPr>
          <p:nvPr>
            <p:ph type="title"/>
          </p:nvPr>
        </p:nvSpPr>
        <p:spPr/>
        <p:txBody>
          <a:bodyPr/>
          <a:lstStyle/>
          <a:p>
            <a:r>
              <a:rPr lang="en-US"/>
              <a:t>Click to edit Master title style</a:t>
            </a:r>
            <a:endParaRPr lang="en-GB"/>
          </a:p>
        </p:txBody>
      </p:sp>
      <p:sp>
        <p:nvSpPr>
          <p:cNvPr id="6" name="Rectangle 5">
            <a:extLst>
              <a:ext uri="{FF2B5EF4-FFF2-40B4-BE49-F238E27FC236}">
                <a16:creationId xmlns:a16="http://schemas.microsoft.com/office/drawing/2014/main" id="{F49C8049-D3F1-4FF3-804F-782F47C2EC33}"/>
              </a:ext>
            </a:extLst>
          </p:cNvPr>
          <p:cNvSpPr/>
          <p:nvPr userDrawn="1"/>
        </p:nvSpPr>
        <p:spPr>
          <a:xfrm>
            <a:off x="-1" y="214133"/>
            <a:ext cx="75248" cy="6775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Text Placeholder 14">
            <a:extLst>
              <a:ext uri="{FF2B5EF4-FFF2-40B4-BE49-F238E27FC236}">
                <a16:creationId xmlns:a16="http://schemas.microsoft.com/office/drawing/2014/main" id="{B6E15024-72EB-4215-9D93-B76C413108D1}"/>
              </a:ext>
            </a:extLst>
          </p:cNvPr>
          <p:cNvSpPr>
            <a:spLocks noGrp="1"/>
          </p:cNvSpPr>
          <p:nvPr>
            <p:ph type="body" sz="quarter" idx="19"/>
          </p:nvPr>
        </p:nvSpPr>
        <p:spPr>
          <a:xfrm>
            <a:off x="358776" y="3804660"/>
            <a:ext cx="3752850" cy="2440554"/>
          </a:xfrm>
        </p:spPr>
        <p:txBody>
          <a:bodyPr lIns="72000" tIns="144000" rIns="144000" bIns="144000"/>
          <a:lstStyle>
            <a:lvl1pPr>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1" name="Content Placeholder 18">
            <a:extLst>
              <a:ext uri="{FF2B5EF4-FFF2-40B4-BE49-F238E27FC236}">
                <a16:creationId xmlns:a16="http://schemas.microsoft.com/office/drawing/2014/main" id="{4B77040E-7F40-4AF6-90B9-A270D9AB876C}"/>
              </a:ext>
            </a:extLst>
          </p:cNvPr>
          <p:cNvSpPr>
            <a:spLocks noGrp="1"/>
          </p:cNvSpPr>
          <p:nvPr>
            <p:ph sz="quarter" idx="14" hasCustomPrompt="1"/>
          </p:nvPr>
        </p:nvSpPr>
        <p:spPr>
          <a:xfrm>
            <a:off x="462987" y="1184717"/>
            <a:ext cx="3565453" cy="2441133"/>
          </a:xfrm>
        </p:spPr>
        <p:txBody>
          <a:bodyPr bIns="1512000" anchor="ctr" anchorCtr="0"/>
          <a:lstStyle>
            <a:lvl1pPr algn="ctr">
              <a:defRPr b="0">
                <a:solidFill>
                  <a:schemeClr val="tx1"/>
                </a:solidFill>
              </a:defRPr>
            </a:lvl1pPr>
          </a:lstStyle>
          <a:p>
            <a:pPr lvl="0"/>
            <a:r>
              <a:rPr lang="en-US"/>
              <a:t>Click icons to insert graph,</a:t>
            </a:r>
            <a:br>
              <a:rPr lang="en-US"/>
            </a:br>
            <a:r>
              <a:rPr lang="en-US"/>
              <a:t> picture or smart art. </a:t>
            </a:r>
          </a:p>
        </p:txBody>
      </p:sp>
      <p:sp>
        <p:nvSpPr>
          <p:cNvPr id="17" name="Rectangle 16">
            <a:extLst>
              <a:ext uri="{FF2B5EF4-FFF2-40B4-BE49-F238E27FC236}">
                <a16:creationId xmlns:a16="http://schemas.microsoft.com/office/drawing/2014/main" id="{F8BBCEBD-19E9-4394-8F14-8F146FAC8CEA}"/>
              </a:ext>
            </a:extLst>
          </p:cNvPr>
          <p:cNvSpPr/>
          <p:nvPr userDrawn="1"/>
        </p:nvSpPr>
        <p:spPr>
          <a:xfrm>
            <a:off x="4219575" y="1093179"/>
            <a:ext cx="3731438" cy="2619349"/>
          </a:xfrm>
          <a:prstGeom prst="rect">
            <a:avLst/>
          </a:prstGeom>
          <a:solidFill>
            <a:schemeClr val="bg1"/>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sp>
        <p:nvSpPr>
          <p:cNvPr id="18" name="Text Placeholder 14">
            <a:extLst>
              <a:ext uri="{FF2B5EF4-FFF2-40B4-BE49-F238E27FC236}">
                <a16:creationId xmlns:a16="http://schemas.microsoft.com/office/drawing/2014/main" id="{11E268E3-0FB2-420D-ACDD-E4678AC5A919}"/>
              </a:ext>
            </a:extLst>
          </p:cNvPr>
          <p:cNvSpPr>
            <a:spLocks noGrp="1"/>
          </p:cNvSpPr>
          <p:nvPr>
            <p:ph type="body" sz="quarter" idx="20"/>
          </p:nvPr>
        </p:nvSpPr>
        <p:spPr>
          <a:xfrm>
            <a:off x="4219576" y="3804660"/>
            <a:ext cx="3731437" cy="2440554"/>
          </a:xfrm>
        </p:spPr>
        <p:txBody>
          <a:bodyPr lIns="72000" tIns="144000" rIns="144000" bIns="144000"/>
          <a:lstStyle>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8">
            <a:extLst>
              <a:ext uri="{FF2B5EF4-FFF2-40B4-BE49-F238E27FC236}">
                <a16:creationId xmlns:a16="http://schemas.microsoft.com/office/drawing/2014/main" id="{92EE81F1-DB81-4AB7-B732-38A2E1A55538}"/>
              </a:ext>
            </a:extLst>
          </p:cNvPr>
          <p:cNvSpPr>
            <a:spLocks noGrp="1"/>
          </p:cNvSpPr>
          <p:nvPr>
            <p:ph sz="quarter" idx="21" hasCustomPrompt="1"/>
          </p:nvPr>
        </p:nvSpPr>
        <p:spPr>
          <a:xfrm>
            <a:off x="4302375" y="1184717"/>
            <a:ext cx="3565453" cy="2441133"/>
          </a:xfrm>
        </p:spPr>
        <p:txBody>
          <a:bodyPr bIns="1512000" anchor="ctr" anchorCtr="0"/>
          <a:lstStyle>
            <a:lvl1pPr algn="ctr">
              <a:defRPr b="0">
                <a:solidFill>
                  <a:schemeClr val="tx1"/>
                </a:solidFill>
              </a:defRPr>
            </a:lvl1pPr>
          </a:lstStyle>
          <a:p>
            <a:pPr lvl="0"/>
            <a:r>
              <a:rPr lang="en-US"/>
              <a:t>Click icons to insert graph, </a:t>
            </a:r>
            <a:br>
              <a:rPr lang="en-US"/>
            </a:br>
            <a:r>
              <a:rPr lang="en-US"/>
              <a:t>picture or smart art. </a:t>
            </a:r>
          </a:p>
        </p:txBody>
      </p:sp>
      <p:sp>
        <p:nvSpPr>
          <p:cNvPr id="20" name="Rectangle 19">
            <a:extLst>
              <a:ext uri="{FF2B5EF4-FFF2-40B4-BE49-F238E27FC236}">
                <a16:creationId xmlns:a16="http://schemas.microsoft.com/office/drawing/2014/main" id="{76444A17-7A9E-4CD0-B047-48651B71EC0E}"/>
              </a:ext>
            </a:extLst>
          </p:cNvPr>
          <p:cNvSpPr/>
          <p:nvPr userDrawn="1"/>
        </p:nvSpPr>
        <p:spPr>
          <a:xfrm>
            <a:off x="8100200" y="1093179"/>
            <a:ext cx="3731438" cy="2619349"/>
          </a:xfrm>
          <a:prstGeom prst="rect">
            <a:avLst/>
          </a:prstGeom>
          <a:solidFill>
            <a:schemeClr val="bg1"/>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sp>
        <p:nvSpPr>
          <p:cNvPr id="21" name="Text Placeholder 14">
            <a:extLst>
              <a:ext uri="{FF2B5EF4-FFF2-40B4-BE49-F238E27FC236}">
                <a16:creationId xmlns:a16="http://schemas.microsoft.com/office/drawing/2014/main" id="{AB3DF17A-DE50-4B7C-BDB0-9E2D34B558B7}"/>
              </a:ext>
            </a:extLst>
          </p:cNvPr>
          <p:cNvSpPr>
            <a:spLocks noGrp="1"/>
          </p:cNvSpPr>
          <p:nvPr>
            <p:ph type="body" sz="quarter" idx="22"/>
          </p:nvPr>
        </p:nvSpPr>
        <p:spPr>
          <a:xfrm>
            <a:off x="8100201" y="3804660"/>
            <a:ext cx="3731437" cy="2440554"/>
          </a:xfrm>
        </p:spPr>
        <p:txBody>
          <a:bodyPr lIns="72000" tIns="144000" rIns="144000" bIns="144000"/>
          <a:lstStyle>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8">
            <a:extLst>
              <a:ext uri="{FF2B5EF4-FFF2-40B4-BE49-F238E27FC236}">
                <a16:creationId xmlns:a16="http://schemas.microsoft.com/office/drawing/2014/main" id="{6D0829DF-D88C-43DA-8A90-BDE4E4678F46}"/>
              </a:ext>
            </a:extLst>
          </p:cNvPr>
          <p:cNvSpPr>
            <a:spLocks noGrp="1"/>
          </p:cNvSpPr>
          <p:nvPr>
            <p:ph sz="quarter" idx="23" hasCustomPrompt="1"/>
          </p:nvPr>
        </p:nvSpPr>
        <p:spPr>
          <a:xfrm>
            <a:off x="8183000" y="1184717"/>
            <a:ext cx="3565453" cy="2441133"/>
          </a:xfrm>
        </p:spPr>
        <p:txBody>
          <a:bodyPr bIns="1512000" anchor="ctr" anchorCtr="0"/>
          <a:lstStyle>
            <a:lvl1pPr algn="ctr">
              <a:defRPr b="0">
                <a:solidFill>
                  <a:schemeClr val="tx1"/>
                </a:solidFill>
              </a:defRPr>
            </a:lvl1pPr>
          </a:lstStyle>
          <a:p>
            <a:pPr lvl="0"/>
            <a:r>
              <a:rPr lang="en-US"/>
              <a:t>Click icons to insert graph, </a:t>
            </a:r>
            <a:br>
              <a:rPr lang="en-US"/>
            </a:br>
            <a:r>
              <a:rPr lang="en-US"/>
              <a:t>picture or smart art. </a:t>
            </a:r>
          </a:p>
        </p:txBody>
      </p:sp>
      <p:sp>
        <p:nvSpPr>
          <p:cNvPr id="8" name="Rectangle 7">
            <a:extLst>
              <a:ext uri="{FF2B5EF4-FFF2-40B4-BE49-F238E27FC236}">
                <a16:creationId xmlns:a16="http://schemas.microsoft.com/office/drawing/2014/main" id="{49D8CF66-3110-43FD-A66D-8C48745A29E2}"/>
              </a:ext>
            </a:extLst>
          </p:cNvPr>
          <p:cNvSpPr/>
          <p:nvPr userDrawn="1"/>
        </p:nvSpPr>
        <p:spPr>
          <a:xfrm>
            <a:off x="11826021" y="6430905"/>
            <a:ext cx="365978" cy="427095"/>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a:extLst>
              <a:ext uri="{FF2B5EF4-FFF2-40B4-BE49-F238E27FC236}">
                <a16:creationId xmlns:a16="http://schemas.microsoft.com/office/drawing/2014/main" id="{A3C49EE4-675C-4E0F-AB05-4D218F3CD537}"/>
              </a:ext>
            </a:extLst>
          </p:cNvPr>
          <p:cNvSpPr>
            <a:spLocks noGrp="1"/>
          </p:cNvSpPr>
          <p:nvPr>
            <p:ph type="sldNum" sz="quarter" idx="10"/>
          </p:nvPr>
        </p:nvSpPr>
        <p:spPr/>
        <p:txBody>
          <a:bodyPr/>
          <a:lstStyle/>
          <a:p>
            <a:fld id="{C7CDA862-96DC-4F2E-B8EE-450732EFABAA}" type="slidenum">
              <a:rPr lang="en-GB" smtClean="0"/>
              <a:pPr/>
              <a:t>‹#›</a:t>
            </a:fld>
            <a:endParaRPr lang="en-GB"/>
          </a:p>
        </p:txBody>
      </p:sp>
      <p:sp>
        <p:nvSpPr>
          <p:cNvPr id="4" name="TextBox 3">
            <a:extLst>
              <a:ext uri="{FF2B5EF4-FFF2-40B4-BE49-F238E27FC236}">
                <a16:creationId xmlns:a16="http://schemas.microsoft.com/office/drawing/2014/main" id="{142642FB-6F6C-4FB8-A7B7-EF0A1F8FB67D}"/>
              </a:ext>
            </a:extLst>
          </p:cNvPr>
          <p:cNvSpPr txBox="1"/>
          <p:nvPr userDrawn="1"/>
        </p:nvSpPr>
        <p:spPr>
          <a:xfrm>
            <a:off x="8438196" y="6513647"/>
            <a:ext cx="3302417" cy="261610"/>
          </a:xfrm>
          <a:prstGeom prst="rect">
            <a:avLst/>
          </a:prstGeom>
          <a:noFill/>
        </p:spPr>
        <p:txBody>
          <a:bodyPr wrap="square" rIns="0" rtlCol="0">
            <a:spAutoFit/>
          </a:bodyPr>
          <a:lstStyle/>
          <a:p>
            <a:pPr algn="r">
              <a:buClr>
                <a:schemeClr val="accent3"/>
              </a:buClr>
            </a:pPr>
            <a:r>
              <a:rPr lang="en-GB" sz="1100" b="0">
                <a:solidFill>
                  <a:schemeClr val="bg1"/>
                </a:solidFill>
                <a:latin typeface="+mj-lt"/>
                <a:cs typeface="Calibri" panose="020F0502020204030204" pitchFamily="34" charset="0"/>
              </a:rPr>
              <a:t>NCI Designated Comprehensive Cancer Center</a:t>
            </a:r>
          </a:p>
        </p:txBody>
      </p:sp>
      <p:sp>
        <p:nvSpPr>
          <p:cNvPr id="10" name="TextBox 9">
            <a:extLst>
              <a:ext uri="{FF2B5EF4-FFF2-40B4-BE49-F238E27FC236}">
                <a16:creationId xmlns:a16="http://schemas.microsoft.com/office/drawing/2014/main" id="{F0A138E4-996A-4E97-9145-FE9EC0D07BAE}"/>
              </a:ext>
            </a:extLst>
          </p:cNvPr>
          <p:cNvSpPr txBox="1"/>
          <p:nvPr userDrawn="1"/>
        </p:nvSpPr>
        <p:spPr>
          <a:xfrm>
            <a:off x="355600" y="6513647"/>
            <a:ext cx="4008056" cy="261610"/>
          </a:xfrm>
          <a:prstGeom prst="rect">
            <a:avLst/>
          </a:prstGeom>
          <a:noFill/>
        </p:spPr>
        <p:txBody>
          <a:bodyPr wrap="square" lIns="0" rIns="0" rtlCol="0">
            <a:spAutoFit/>
          </a:bodyPr>
          <a:lstStyle/>
          <a:p>
            <a:pPr algn="l">
              <a:buClr>
                <a:schemeClr val="accent3"/>
              </a:buClr>
            </a:pPr>
            <a:r>
              <a:rPr lang="en-US" sz="1100" b="0">
                <a:solidFill>
                  <a:schemeClr val="bg1"/>
                </a:solidFill>
                <a:latin typeface="+mj-lt"/>
                <a:cs typeface="Calibri" panose="020F0502020204030204" pitchFamily="34" charset="0"/>
              </a:rPr>
              <a:t>WINSHIP CANCER INSTITUTE OF EMORY UNIVERSITY</a:t>
            </a:r>
            <a:endParaRPr lang="en-GB" sz="1100" b="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4926307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par>
                                <p:cTn id="8" presetID="42" presetClass="path" presetSubtype="0" decel="100000" fill="hold" grpId="1" nodeType="withEffect">
                                  <p:stCondLst>
                                    <p:cond delay="0"/>
                                  </p:stCondLst>
                                  <p:childTnLst>
                                    <p:animMotion origin="layout" path="M -0.01718 -0.00023 L -4.79167E-6 -7.40741E-7 " pathEditMode="relative" rAng="0" ptsTypes="AA">
                                      <p:cBhvr>
                                        <p:cTn id="9" dur="500" fill="hold"/>
                                        <p:tgtEl>
                                          <p:spTgt spid="6"/>
                                        </p:tgtEl>
                                        <p:attrNameLst>
                                          <p:attrName>ppt_x</p:attrName>
                                          <p:attrName>ppt_y</p:attrName>
                                        </p:attrNameLst>
                                      </p:cBhvr>
                                      <p:rCtr x="85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pic>
        <p:nvPicPr>
          <p:cNvPr id="3" name="Picture 2" descr="A close up of an object&#10;&#10;Description automatically generated">
            <a:extLst>
              <a:ext uri="{FF2B5EF4-FFF2-40B4-BE49-F238E27FC236}">
                <a16:creationId xmlns:a16="http://schemas.microsoft.com/office/drawing/2014/main" id="{060C46CD-8588-48AA-8E7A-DFA3A6546DB1}"/>
              </a:ext>
            </a:extLst>
          </p:cNvPr>
          <p:cNvPicPr>
            <a:picLocks noChangeAspect="1"/>
          </p:cNvPicPr>
          <p:nvPr userDrawn="1"/>
        </p:nvPicPr>
        <p:blipFill rotWithShape="1">
          <a:blip r:embed="rId2">
            <a:alphaModFix amt="47000"/>
            <a:extLst>
              <a:ext uri="{BEBA8EAE-BF5A-486C-A8C5-ECC9F3942E4B}">
                <a14:imgProps xmlns:a14="http://schemas.microsoft.com/office/drawing/2010/main">
                  <a14:imgLayer r:embed="rId3">
                    <a14:imgEffect>
                      <a14:colorTemperature colorTemp="6400"/>
                    </a14:imgEffect>
                  </a14:imgLayer>
                </a14:imgProps>
              </a:ext>
              <a:ext uri="{28A0092B-C50C-407E-A947-70E740481C1C}">
                <a14:useLocalDpi xmlns:a14="http://schemas.microsoft.com/office/drawing/2010/main" val="0"/>
              </a:ext>
            </a:extLst>
          </a:blip>
          <a:srcRect b="28866"/>
          <a:stretch/>
        </p:blipFill>
        <p:spPr>
          <a:xfrm>
            <a:off x="-1" y="0"/>
            <a:ext cx="12192001" cy="6504508"/>
          </a:xfrm>
          <a:prstGeom prst="rect">
            <a:avLst/>
          </a:prstGeom>
        </p:spPr>
      </p:pic>
      <p:sp>
        <p:nvSpPr>
          <p:cNvPr id="6" name="Rectangle 5">
            <a:extLst>
              <a:ext uri="{FF2B5EF4-FFF2-40B4-BE49-F238E27FC236}">
                <a16:creationId xmlns:a16="http://schemas.microsoft.com/office/drawing/2014/main" id="{E6F2A0AA-F6C8-466A-8A2F-54AA31C3F1EB}"/>
              </a:ext>
            </a:extLst>
          </p:cNvPr>
          <p:cNvSpPr/>
          <p:nvPr userDrawn="1"/>
        </p:nvSpPr>
        <p:spPr>
          <a:xfrm>
            <a:off x="0" y="6430905"/>
            <a:ext cx="12192000" cy="42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8308F59E-86D5-48DB-9A74-4DA6FFEA4BC9}"/>
              </a:ext>
            </a:extLst>
          </p:cNvPr>
          <p:cNvSpPr/>
          <p:nvPr userDrawn="1"/>
        </p:nvSpPr>
        <p:spPr>
          <a:xfrm flipV="1">
            <a:off x="0" y="6385186"/>
            <a:ext cx="1219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735BBCFC-57A3-4B7C-9E4B-BB25E2905F03}"/>
              </a:ext>
            </a:extLst>
          </p:cNvPr>
          <p:cNvSpPr/>
          <p:nvPr userDrawn="1"/>
        </p:nvSpPr>
        <p:spPr>
          <a:xfrm>
            <a:off x="-1" y="214133"/>
            <a:ext cx="75248" cy="6775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Content Placeholder 18">
            <a:extLst>
              <a:ext uri="{FF2B5EF4-FFF2-40B4-BE49-F238E27FC236}">
                <a16:creationId xmlns:a16="http://schemas.microsoft.com/office/drawing/2014/main" id="{A30FEACF-44B9-46C6-BAE5-E4A8FB2ACE0E}"/>
              </a:ext>
            </a:extLst>
          </p:cNvPr>
          <p:cNvSpPr>
            <a:spLocks noGrp="1"/>
          </p:cNvSpPr>
          <p:nvPr>
            <p:ph sz="quarter" idx="14" hasCustomPrompt="1"/>
          </p:nvPr>
        </p:nvSpPr>
        <p:spPr>
          <a:xfrm>
            <a:off x="358775" y="1377387"/>
            <a:ext cx="6754813" cy="4641388"/>
          </a:xfrm>
        </p:spPr>
        <p:txBody>
          <a:bodyPr bIns="1512000" anchor="ctr" anchorCtr="0"/>
          <a:lstStyle>
            <a:lvl1pPr algn="ctr">
              <a:defRPr b="0">
                <a:solidFill>
                  <a:schemeClr val="tx1"/>
                </a:solidFill>
              </a:defRPr>
            </a:lvl1pPr>
          </a:lstStyle>
          <a:p>
            <a:pPr lvl="0"/>
            <a:r>
              <a:rPr lang="en-US"/>
              <a:t>Click icons to insert graph, picture or smart art. </a:t>
            </a:r>
          </a:p>
        </p:txBody>
      </p:sp>
      <p:sp>
        <p:nvSpPr>
          <p:cNvPr id="23" name="Text Placeholder 16">
            <a:extLst>
              <a:ext uri="{FF2B5EF4-FFF2-40B4-BE49-F238E27FC236}">
                <a16:creationId xmlns:a16="http://schemas.microsoft.com/office/drawing/2014/main" id="{CF6ED3F2-545A-4045-83E2-85CE47C10C39}"/>
              </a:ext>
            </a:extLst>
          </p:cNvPr>
          <p:cNvSpPr>
            <a:spLocks noGrp="1"/>
          </p:cNvSpPr>
          <p:nvPr>
            <p:ph type="body" sz="quarter" idx="13"/>
          </p:nvPr>
        </p:nvSpPr>
        <p:spPr>
          <a:xfrm>
            <a:off x="7970838" y="1079500"/>
            <a:ext cx="3860800" cy="5165726"/>
          </a:xfrm>
          <a:solidFill>
            <a:schemeClr val="bg1"/>
          </a:solidFill>
          <a:ln w="19050">
            <a:solidFill>
              <a:schemeClr val="bg2"/>
            </a:solidFill>
          </a:ln>
        </p:spPr>
        <p:txBody>
          <a:bodyPr lIns="180000" anchor="ctr"/>
          <a:lstStyle>
            <a:lvl1pPr>
              <a:defRPr baseline="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cxnSp>
        <p:nvCxnSpPr>
          <p:cNvPr id="25" name="Straight Connector 24">
            <a:extLst>
              <a:ext uri="{FF2B5EF4-FFF2-40B4-BE49-F238E27FC236}">
                <a16:creationId xmlns:a16="http://schemas.microsoft.com/office/drawing/2014/main" id="{D36E8088-D018-49C8-B64A-C35F3337C3AF}"/>
              </a:ext>
            </a:extLst>
          </p:cNvPr>
          <p:cNvCxnSpPr>
            <a:cxnSpLocks/>
          </p:cNvCxnSpPr>
          <p:nvPr userDrawn="1"/>
        </p:nvCxnSpPr>
        <p:spPr>
          <a:xfrm>
            <a:off x="7542213" y="1079499"/>
            <a:ext cx="0" cy="516572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5062EE0-DBDC-4660-88E5-8069ED608F3C}"/>
              </a:ext>
            </a:extLst>
          </p:cNvPr>
          <p:cNvSpPr>
            <a:spLocks noGrp="1"/>
          </p:cNvSpPr>
          <p:nvPr>
            <p:ph type="title"/>
          </p:nvPr>
        </p:nvSpPr>
        <p:spPr/>
        <p:txBody>
          <a:bodyPr/>
          <a:lstStyle/>
          <a:p>
            <a:r>
              <a:rPr lang="en-US"/>
              <a:t>Click to edit Master title style</a:t>
            </a:r>
            <a:endParaRPr lang="en-GB"/>
          </a:p>
        </p:txBody>
      </p:sp>
      <p:sp>
        <p:nvSpPr>
          <p:cNvPr id="10" name="Rectangle 9">
            <a:extLst>
              <a:ext uri="{FF2B5EF4-FFF2-40B4-BE49-F238E27FC236}">
                <a16:creationId xmlns:a16="http://schemas.microsoft.com/office/drawing/2014/main" id="{BB2FB1AF-234B-4143-97ED-9C8F43C407A9}"/>
              </a:ext>
            </a:extLst>
          </p:cNvPr>
          <p:cNvSpPr/>
          <p:nvPr userDrawn="1"/>
        </p:nvSpPr>
        <p:spPr>
          <a:xfrm>
            <a:off x="11826021" y="6430905"/>
            <a:ext cx="365978" cy="427095"/>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Slide Number Placeholder 4">
            <a:extLst>
              <a:ext uri="{FF2B5EF4-FFF2-40B4-BE49-F238E27FC236}">
                <a16:creationId xmlns:a16="http://schemas.microsoft.com/office/drawing/2014/main" id="{811D3B1E-36A0-4201-BE25-6821B987D4E1}"/>
              </a:ext>
            </a:extLst>
          </p:cNvPr>
          <p:cNvSpPr>
            <a:spLocks noGrp="1"/>
          </p:cNvSpPr>
          <p:nvPr>
            <p:ph type="sldNum" sz="quarter" idx="12"/>
          </p:nvPr>
        </p:nvSpPr>
        <p:spPr/>
        <p:txBody>
          <a:bodyPr/>
          <a:lstStyle/>
          <a:p>
            <a:fld id="{C7CDA862-96DC-4F2E-B8EE-450732EFABAA}" type="slidenum">
              <a:rPr lang="en-GB" smtClean="0"/>
              <a:t>‹#›</a:t>
            </a:fld>
            <a:endParaRPr lang="en-GB"/>
          </a:p>
        </p:txBody>
      </p:sp>
      <p:sp>
        <p:nvSpPr>
          <p:cNvPr id="4" name="TextBox 3">
            <a:extLst>
              <a:ext uri="{FF2B5EF4-FFF2-40B4-BE49-F238E27FC236}">
                <a16:creationId xmlns:a16="http://schemas.microsoft.com/office/drawing/2014/main" id="{B8D47B26-1FFB-4358-8573-6E199794BDFC}"/>
              </a:ext>
            </a:extLst>
          </p:cNvPr>
          <p:cNvSpPr txBox="1"/>
          <p:nvPr userDrawn="1"/>
        </p:nvSpPr>
        <p:spPr>
          <a:xfrm>
            <a:off x="8438196" y="6513647"/>
            <a:ext cx="3302417" cy="261610"/>
          </a:xfrm>
          <a:prstGeom prst="rect">
            <a:avLst/>
          </a:prstGeom>
          <a:noFill/>
        </p:spPr>
        <p:txBody>
          <a:bodyPr wrap="square" rIns="0" rtlCol="0">
            <a:spAutoFit/>
          </a:bodyPr>
          <a:lstStyle/>
          <a:p>
            <a:pPr algn="r">
              <a:buClr>
                <a:schemeClr val="accent3"/>
              </a:buClr>
            </a:pPr>
            <a:r>
              <a:rPr lang="en-GB" sz="1100" b="0">
                <a:solidFill>
                  <a:schemeClr val="bg1"/>
                </a:solidFill>
                <a:latin typeface="+mj-lt"/>
                <a:cs typeface="Calibri" panose="020F0502020204030204" pitchFamily="34" charset="0"/>
              </a:rPr>
              <a:t>NCI Designated Comprehensive Cancer Center</a:t>
            </a:r>
          </a:p>
        </p:txBody>
      </p:sp>
      <p:sp>
        <p:nvSpPr>
          <p:cNvPr id="11" name="TextBox 10">
            <a:extLst>
              <a:ext uri="{FF2B5EF4-FFF2-40B4-BE49-F238E27FC236}">
                <a16:creationId xmlns:a16="http://schemas.microsoft.com/office/drawing/2014/main" id="{1D18C6D6-C4BD-471F-9CCD-F8592A477369}"/>
              </a:ext>
            </a:extLst>
          </p:cNvPr>
          <p:cNvSpPr txBox="1"/>
          <p:nvPr userDrawn="1"/>
        </p:nvSpPr>
        <p:spPr>
          <a:xfrm>
            <a:off x="355600" y="6513647"/>
            <a:ext cx="4008056" cy="261610"/>
          </a:xfrm>
          <a:prstGeom prst="rect">
            <a:avLst/>
          </a:prstGeom>
          <a:noFill/>
        </p:spPr>
        <p:txBody>
          <a:bodyPr wrap="square" lIns="0" rIns="0" rtlCol="0">
            <a:spAutoFit/>
          </a:bodyPr>
          <a:lstStyle/>
          <a:p>
            <a:pPr algn="l">
              <a:buClr>
                <a:schemeClr val="accent3"/>
              </a:buClr>
            </a:pPr>
            <a:r>
              <a:rPr lang="en-US" sz="1100" b="0">
                <a:solidFill>
                  <a:schemeClr val="bg1"/>
                </a:solidFill>
                <a:latin typeface="+mj-lt"/>
                <a:cs typeface="Calibri" panose="020F0502020204030204" pitchFamily="34" charset="0"/>
              </a:rPr>
              <a:t>WINSHIP CANCER INSTITUTE OF EMORY UNIVERSITY</a:t>
            </a:r>
            <a:endParaRPr lang="en-GB" sz="1100" b="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2245513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250"/>
                                        <p:tgtEl>
                                          <p:spTgt spid="13"/>
                                        </p:tgtEl>
                                      </p:cBhvr>
                                    </p:animEffect>
                                  </p:childTnLst>
                                </p:cTn>
                              </p:par>
                              <p:par>
                                <p:cTn id="8" presetID="42" presetClass="path" presetSubtype="0" decel="100000" fill="hold" grpId="1" nodeType="withEffect">
                                  <p:stCondLst>
                                    <p:cond delay="0"/>
                                  </p:stCondLst>
                                  <p:childTnLst>
                                    <p:animMotion origin="layout" path="M -0.01718 -0.00023 L -4.79167E-6 -7.40741E-7 " pathEditMode="relative" rAng="0" ptsTypes="AA">
                                      <p:cBhvr>
                                        <p:cTn id="9" dur="500" fill="hold"/>
                                        <p:tgtEl>
                                          <p:spTgt spid="13"/>
                                        </p:tgtEl>
                                        <p:attrNameLst>
                                          <p:attrName>ppt_x</p:attrName>
                                          <p:attrName>ppt_y</p:attrName>
                                        </p:attrNameLst>
                                      </p:cBhvr>
                                      <p:rCtr x="85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pic>
        <p:nvPicPr>
          <p:cNvPr id="14" name="Picture 13" descr="A close up of an object&#10;&#10;Description automatically generated">
            <a:extLst>
              <a:ext uri="{FF2B5EF4-FFF2-40B4-BE49-F238E27FC236}">
                <a16:creationId xmlns:a16="http://schemas.microsoft.com/office/drawing/2014/main" id="{6764F86C-4D5C-4BD9-89C1-2299CC99D170}"/>
              </a:ext>
            </a:extLst>
          </p:cNvPr>
          <p:cNvPicPr>
            <a:picLocks noChangeAspect="1"/>
          </p:cNvPicPr>
          <p:nvPr userDrawn="1"/>
        </p:nvPicPr>
        <p:blipFill rotWithShape="1">
          <a:blip r:embed="rId2">
            <a:alphaModFix amt="47000"/>
            <a:extLst>
              <a:ext uri="{BEBA8EAE-BF5A-486C-A8C5-ECC9F3942E4B}">
                <a14:imgProps xmlns:a14="http://schemas.microsoft.com/office/drawing/2010/main">
                  <a14:imgLayer r:embed="rId3">
                    <a14:imgEffect>
                      <a14:colorTemperature colorTemp="6400"/>
                    </a14:imgEffect>
                  </a14:imgLayer>
                </a14:imgProps>
              </a:ext>
              <a:ext uri="{28A0092B-C50C-407E-A947-70E740481C1C}">
                <a14:useLocalDpi xmlns:a14="http://schemas.microsoft.com/office/drawing/2010/main" val="0"/>
              </a:ext>
            </a:extLst>
          </a:blip>
          <a:srcRect b="28866"/>
          <a:stretch/>
        </p:blipFill>
        <p:spPr>
          <a:xfrm>
            <a:off x="-1" y="0"/>
            <a:ext cx="12192001" cy="6504508"/>
          </a:xfrm>
          <a:prstGeom prst="rect">
            <a:avLst/>
          </a:prstGeom>
        </p:spPr>
      </p:pic>
      <p:sp>
        <p:nvSpPr>
          <p:cNvPr id="6" name="Rectangle 5">
            <a:extLst>
              <a:ext uri="{FF2B5EF4-FFF2-40B4-BE49-F238E27FC236}">
                <a16:creationId xmlns:a16="http://schemas.microsoft.com/office/drawing/2014/main" id="{E6F2A0AA-F6C8-466A-8A2F-54AA31C3F1EB}"/>
              </a:ext>
            </a:extLst>
          </p:cNvPr>
          <p:cNvSpPr/>
          <p:nvPr userDrawn="1"/>
        </p:nvSpPr>
        <p:spPr>
          <a:xfrm>
            <a:off x="0" y="6430905"/>
            <a:ext cx="12192000" cy="42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8308F59E-86D5-48DB-9A74-4DA6FFEA4BC9}"/>
              </a:ext>
            </a:extLst>
          </p:cNvPr>
          <p:cNvSpPr/>
          <p:nvPr userDrawn="1"/>
        </p:nvSpPr>
        <p:spPr>
          <a:xfrm flipV="1">
            <a:off x="0" y="6385186"/>
            <a:ext cx="1219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735BBCFC-57A3-4B7C-9E4B-BB25E2905F03}"/>
              </a:ext>
            </a:extLst>
          </p:cNvPr>
          <p:cNvSpPr/>
          <p:nvPr userDrawn="1"/>
        </p:nvSpPr>
        <p:spPr>
          <a:xfrm>
            <a:off x="-1" y="214133"/>
            <a:ext cx="75248" cy="6775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itle 9">
            <a:extLst>
              <a:ext uri="{FF2B5EF4-FFF2-40B4-BE49-F238E27FC236}">
                <a16:creationId xmlns:a16="http://schemas.microsoft.com/office/drawing/2014/main" id="{737060CB-6C6D-4902-9D5B-2E0A441DF8CF}"/>
              </a:ext>
            </a:extLst>
          </p:cNvPr>
          <p:cNvSpPr>
            <a:spLocks noGrp="1"/>
          </p:cNvSpPr>
          <p:nvPr>
            <p:ph type="title"/>
          </p:nvPr>
        </p:nvSpPr>
        <p:spPr/>
        <p:txBody>
          <a:bodyPr/>
          <a:lstStyle/>
          <a:p>
            <a:r>
              <a:rPr lang="en-US"/>
              <a:t>Click to edit Master title style</a:t>
            </a:r>
            <a:endParaRPr lang="en-GB"/>
          </a:p>
        </p:txBody>
      </p:sp>
      <p:sp>
        <p:nvSpPr>
          <p:cNvPr id="15" name="Text Placeholder 16">
            <a:extLst>
              <a:ext uri="{FF2B5EF4-FFF2-40B4-BE49-F238E27FC236}">
                <a16:creationId xmlns:a16="http://schemas.microsoft.com/office/drawing/2014/main" id="{EDA8EE8D-BCC6-41AC-9730-34BCC9D11B8A}"/>
              </a:ext>
            </a:extLst>
          </p:cNvPr>
          <p:cNvSpPr>
            <a:spLocks noGrp="1"/>
          </p:cNvSpPr>
          <p:nvPr>
            <p:ph type="body" sz="quarter" idx="13"/>
          </p:nvPr>
        </p:nvSpPr>
        <p:spPr>
          <a:xfrm>
            <a:off x="8078788" y="1079500"/>
            <a:ext cx="3752850" cy="5165726"/>
          </a:xfrm>
          <a:noFill/>
          <a:ln w="19050">
            <a:noFill/>
          </a:ln>
        </p:spPr>
        <p:txBody>
          <a:bodyPr lIns="180000" anchor="ctr"/>
          <a:lstStyle>
            <a:lvl1pPr>
              <a:defRPr baseline="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Rectangle 8">
            <a:extLst>
              <a:ext uri="{FF2B5EF4-FFF2-40B4-BE49-F238E27FC236}">
                <a16:creationId xmlns:a16="http://schemas.microsoft.com/office/drawing/2014/main" id="{230DE52B-AC6E-4D7D-9014-DDD86267B140}"/>
              </a:ext>
            </a:extLst>
          </p:cNvPr>
          <p:cNvSpPr/>
          <p:nvPr userDrawn="1"/>
        </p:nvSpPr>
        <p:spPr>
          <a:xfrm>
            <a:off x="-2392680" y="0"/>
            <a:ext cx="2247418" cy="36652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200" b="1">
                <a:solidFill>
                  <a:schemeClr val="accent5"/>
                </a:solidFill>
              </a:rPr>
              <a:t>TO ADD OR CHANGE PICTURE:</a:t>
            </a:r>
            <a:br>
              <a:rPr lang="en-GB" sz="1050" b="1">
                <a:solidFill>
                  <a:schemeClr val="accent5"/>
                </a:solidFill>
              </a:rPr>
            </a:br>
            <a:endParaRPr lang="en-GB" sz="1050">
              <a:solidFill>
                <a:schemeClr val="accent5"/>
              </a:solidFill>
            </a:endParaRPr>
          </a:p>
          <a:p>
            <a:endParaRPr lang="en-GB" sz="1050">
              <a:solidFill>
                <a:schemeClr val="tx2"/>
              </a:solidFill>
            </a:endParaRPr>
          </a:p>
          <a:p>
            <a:pPr marL="228600" indent="-228600">
              <a:spcAft>
                <a:spcPts val="600"/>
              </a:spcAft>
              <a:buAutoNum type="arabicParenR"/>
            </a:pPr>
            <a:r>
              <a:rPr lang="en-GB" sz="1050">
                <a:solidFill>
                  <a:schemeClr val="accent1"/>
                </a:solidFill>
              </a:rPr>
              <a:t>Click the icon in the middle placeholder, or right click -&gt; change picture. If a picture is already inserted into the placeholder, you can change by right clicking on the picture and selecting ‘change picture.</a:t>
            </a:r>
          </a:p>
          <a:p>
            <a:pPr marL="228600" indent="-228600">
              <a:spcAft>
                <a:spcPts val="600"/>
              </a:spcAft>
              <a:buAutoNum type="arabicParenR"/>
            </a:pPr>
            <a:r>
              <a:rPr lang="en-GB" sz="1050" b="0">
                <a:solidFill>
                  <a:schemeClr val="accent1"/>
                </a:solidFill>
              </a:rPr>
              <a:t>Choose a picture</a:t>
            </a:r>
            <a:endParaRPr lang="en-GB" sz="1050">
              <a:solidFill>
                <a:schemeClr val="accent1"/>
              </a:solidFill>
            </a:endParaRPr>
          </a:p>
          <a:p>
            <a:pPr marL="228600" indent="-228600">
              <a:spcAft>
                <a:spcPts val="600"/>
              </a:spcAft>
              <a:buAutoNum type="arabicParenR"/>
            </a:pPr>
            <a:r>
              <a:rPr lang="en-GB" sz="1050">
                <a:solidFill>
                  <a:schemeClr val="accent1"/>
                </a:solidFill>
              </a:rPr>
              <a:t>To realign the picture, simply reset the slide, or use the crop feature that can be found under the ‘picture format’ tab.</a:t>
            </a:r>
          </a:p>
        </p:txBody>
      </p:sp>
      <p:sp>
        <p:nvSpPr>
          <p:cNvPr id="2" name="Rectangle 1">
            <a:extLst>
              <a:ext uri="{FF2B5EF4-FFF2-40B4-BE49-F238E27FC236}">
                <a16:creationId xmlns:a16="http://schemas.microsoft.com/office/drawing/2014/main" id="{DB4CDA92-D250-4FFB-812F-84C7097A387A}"/>
              </a:ext>
            </a:extLst>
          </p:cNvPr>
          <p:cNvSpPr/>
          <p:nvPr userDrawn="1"/>
        </p:nvSpPr>
        <p:spPr>
          <a:xfrm>
            <a:off x="358774" y="1079499"/>
            <a:ext cx="7612064" cy="5165726"/>
          </a:xfrm>
          <a:prstGeom prst="rect">
            <a:avLst/>
          </a:prstGeom>
          <a:solidFill>
            <a:schemeClr val="bg1"/>
          </a:solidFill>
          <a:ln w="19050">
            <a:solidFill>
              <a:schemeClr val="bg2"/>
            </a:solidFill>
          </a:ln>
        </p:spPr>
        <p:txBody>
          <a:bodyPr vert="horz" lIns="180000" tIns="45720" rIns="144000" bIns="45720" rtlCol="0" anchor="ctr">
            <a:noAutofit/>
          </a:bodyPr>
          <a:lstStyle/>
          <a:p>
            <a:pPr lvl="0" indent="0">
              <a:lnSpc>
                <a:spcPct val="100000"/>
              </a:lnSpc>
              <a:spcBef>
                <a:spcPts val="0"/>
              </a:spcBef>
              <a:spcAft>
                <a:spcPts val="600"/>
              </a:spcAft>
              <a:buFont typeface="Arial" panose="020B0604020202020204" pitchFamily="34" charset="0"/>
              <a:buNone/>
            </a:pPr>
            <a:endParaRPr lang="en-GB" sz="1400" b="0" baseline="0">
              <a:solidFill>
                <a:schemeClr val="tx1"/>
              </a:solidFill>
            </a:endParaRPr>
          </a:p>
        </p:txBody>
      </p:sp>
      <p:sp>
        <p:nvSpPr>
          <p:cNvPr id="3" name="Picture Placeholder 2">
            <a:extLst>
              <a:ext uri="{FF2B5EF4-FFF2-40B4-BE49-F238E27FC236}">
                <a16:creationId xmlns:a16="http://schemas.microsoft.com/office/drawing/2014/main" id="{5625D060-DCC4-4A8F-A926-5209A77E868F}"/>
              </a:ext>
            </a:extLst>
          </p:cNvPr>
          <p:cNvSpPr>
            <a:spLocks noGrp="1"/>
          </p:cNvSpPr>
          <p:nvPr>
            <p:ph type="pic" sz="quarter" idx="15" hasCustomPrompt="1"/>
          </p:nvPr>
        </p:nvSpPr>
        <p:spPr>
          <a:xfrm>
            <a:off x="526642" y="1220216"/>
            <a:ext cx="7291477" cy="4884293"/>
          </a:xfrm>
          <a:solidFill>
            <a:schemeClr val="bg2"/>
          </a:solidFill>
        </p:spPr>
        <p:txBody>
          <a:bodyPr vert="horz" lIns="0" tIns="45720" rIns="91440" bIns="1512000" rtlCol="0" anchor="ctr" anchorCtr="0">
            <a:normAutofit/>
          </a:bodyPr>
          <a:lstStyle>
            <a:lvl1pPr algn="ctr">
              <a:defRPr lang="en-GB"/>
            </a:lvl1pPr>
          </a:lstStyle>
          <a:p>
            <a:pPr lvl="0" algn="ctr"/>
            <a:r>
              <a:rPr lang="en-GB"/>
              <a:t>Click icon to insert picture</a:t>
            </a:r>
          </a:p>
        </p:txBody>
      </p:sp>
      <p:sp>
        <p:nvSpPr>
          <p:cNvPr id="12" name="Rectangle 11">
            <a:extLst>
              <a:ext uri="{FF2B5EF4-FFF2-40B4-BE49-F238E27FC236}">
                <a16:creationId xmlns:a16="http://schemas.microsoft.com/office/drawing/2014/main" id="{7571853E-D270-49A9-BEC5-F964AF2924B1}"/>
              </a:ext>
            </a:extLst>
          </p:cNvPr>
          <p:cNvSpPr/>
          <p:nvPr userDrawn="1"/>
        </p:nvSpPr>
        <p:spPr>
          <a:xfrm>
            <a:off x="11826021" y="6430905"/>
            <a:ext cx="365978" cy="427095"/>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Slide Number Placeholder 4">
            <a:extLst>
              <a:ext uri="{FF2B5EF4-FFF2-40B4-BE49-F238E27FC236}">
                <a16:creationId xmlns:a16="http://schemas.microsoft.com/office/drawing/2014/main" id="{811D3B1E-36A0-4201-BE25-6821B987D4E1}"/>
              </a:ext>
            </a:extLst>
          </p:cNvPr>
          <p:cNvSpPr>
            <a:spLocks noGrp="1"/>
          </p:cNvSpPr>
          <p:nvPr>
            <p:ph type="sldNum" sz="quarter" idx="12"/>
          </p:nvPr>
        </p:nvSpPr>
        <p:spPr/>
        <p:txBody>
          <a:bodyPr/>
          <a:lstStyle/>
          <a:p>
            <a:fld id="{C7CDA862-96DC-4F2E-B8EE-450732EFABAA}" type="slidenum">
              <a:rPr lang="en-GB" smtClean="0"/>
              <a:t>‹#›</a:t>
            </a:fld>
            <a:endParaRPr lang="en-GB"/>
          </a:p>
        </p:txBody>
      </p:sp>
      <p:sp>
        <p:nvSpPr>
          <p:cNvPr id="4" name="TextBox 3">
            <a:extLst>
              <a:ext uri="{FF2B5EF4-FFF2-40B4-BE49-F238E27FC236}">
                <a16:creationId xmlns:a16="http://schemas.microsoft.com/office/drawing/2014/main" id="{522764D8-80D5-42EB-B21E-31C0F7487AA5}"/>
              </a:ext>
            </a:extLst>
          </p:cNvPr>
          <p:cNvSpPr txBox="1"/>
          <p:nvPr userDrawn="1"/>
        </p:nvSpPr>
        <p:spPr>
          <a:xfrm>
            <a:off x="8438196" y="6513647"/>
            <a:ext cx="3302417" cy="261610"/>
          </a:xfrm>
          <a:prstGeom prst="rect">
            <a:avLst/>
          </a:prstGeom>
          <a:noFill/>
        </p:spPr>
        <p:txBody>
          <a:bodyPr wrap="square" rIns="0" rtlCol="0">
            <a:spAutoFit/>
          </a:bodyPr>
          <a:lstStyle/>
          <a:p>
            <a:pPr algn="r">
              <a:buClr>
                <a:schemeClr val="accent3"/>
              </a:buClr>
            </a:pPr>
            <a:r>
              <a:rPr lang="en-GB" sz="1100" b="0">
                <a:solidFill>
                  <a:schemeClr val="bg1"/>
                </a:solidFill>
                <a:latin typeface="+mj-lt"/>
                <a:cs typeface="Calibri" panose="020F0502020204030204" pitchFamily="34" charset="0"/>
              </a:rPr>
              <a:t>NCI Designated Comprehensive Cancer Center</a:t>
            </a:r>
          </a:p>
        </p:txBody>
      </p:sp>
      <p:sp>
        <p:nvSpPr>
          <p:cNvPr id="18" name="TextBox 17">
            <a:extLst>
              <a:ext uri="{FF2B5EF4-FFF2-40B4-BE49-F238E27FC236}">
                <a16:creationId xmlns:a16="http://schemas.microsoft.com/office/drawing/2014/main" id="{8CE6B7CD-11F7-4D68-84FB-3793F3D5C88B}"/>
              </a:ext>
            </a:extLst>
          </p:cNvPr>
          <p:cNvSpPr txBox="1"/>
          <p:nvPr userDrawn="1"/>
        </p:nvSpPr>
        <p:spPr>
          <a:xfrm>
            <a:off x="355600" y="6513647"/>
            <a:ext cx="4008056" cy="261610"/>
          </a:xfrm>
          <a:prstGeom prst="rect">
            <a:avLst/>
          </a:prstGeom>
          <a:noFill/>
        </p:spPr>
        <p:txBody>
          <a:bodyPr wrap="square" lIns="0" rIns="0" rtlCol="0">
            <a:spAutoFit/>
          </a:bodyPr>
          <a:lstStyle/>
          <a:p>
            <a:pPr algn="l">
              <a:buClr>
                <a:schemeClr val="accent3"/>
              </a:buClr>
            </a:pPr>
            <a:r>
              <a:rPr lang="en-US" sz="1100" b="0">
                <a:solidFill>
                  <a:schemeClr val="bg1"/>
                </a:solidFill>
                <a:latin typeface="+mj-lt"/>
                <a:cs typeface="Calibri" panose="020F0502020204030204" pitchFamily="34" charset="0"/>
              </a:rPr>
              <a:t>WINSHIP CANCER INSTITUTE OF EMORY UNIVERSITY</a:t>
            </a:r>
            <a:endParaRPr lang="en-GB" sz="1100" b="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27648686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250"/>
                                        <p:tgtEl>
                                          <p:spTgt spid="13"/>
                                        </p:tgtEl>
                                      </p:cBhvr>
                                    </p:animEffect>
                                  </p:childTnLst>
                                </p:cTn>
                              </p:par>
                              <p:par>
                                <p:cTn id="8" presetID="42" presetClass="path" presetSubtype="0" decel="100000" fill="hold" grpId="1" nodeType="withEffect">
                                  <p:stCondLst>
                                    <p:cond delay="0"/>
                                  </p:stCondLst>
                                  <p:childTnLst>
                                    <p:animMotion origin="layout" path="M -0.01718 -0.00023 L -4.79167E-6 -7.40741E-7 " pathEditMode="relative" rAng="0" ptsTypes="AA">
                                      <p:cBhvr>
                                        <p:cTn id="9" dur="500" fill="hold"/>
                                        <p:tgtEl>
                                          <p:spTgt spid="13"/>
                                        </p:tgtEl>
                                        <p:attrNameLst>
                                          <p:attrName>ppt_x</p:attrName>
                                          <p:attrName>ppt_y</p:attrName>
                                        </p:attrNameLst>
                                      </p:cBhvr>
                                      <p:rCtr x="85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pic>
        <p:nvPicPr>
          <p:cNvPr id="6" name="Picture 5" descr="A close up of an object&#10;&#10;Description automatically generated">
            <a:extLst>
              <a:ext uri="{FF2B5EF4-FFF2-40B4-BE49-F238E27FC236}">
                <a16:creationId xmlns:a16="http://schemas.microsoft.com/office/drawing/2014/main" id="{977D8323-47DB-4C81-86F8-B01DD7E8C9FE}"/>
              </a:ext>
            </a:extLst>
          </p:cNvPr>
          <p:cNvPicPr>
            <a:picLocks noChangeAspect="1"/>
          </p:cNvPicPr>
          <p:nvPr userDrawn="1"/>
        </p:nvPicPr>
        <p:blipFill rotWithShape="1">
          <a:blip r:embed="rId2">
            <a:alphaModFix amt="47000"/>
            <a:extLst>
              <a:ext uri="{BEBA8EAE-BF5A-486C-A8C5-ECC9F3942E4B}">
                <a14:imgProps xmlns:a14="http://schemas.microsoft.com/office/drawing/2010/main">
                  <a14:imgLayer r:embed="rId3">
                    <a14:imgEffect>
                      <a14:colorTemperature colorTemp="6400"/>
                    </a14:imgEffect>
                  </a14:imgLayer>
                </a14:imgProps>
              </a:ext>
              <a:ext uri="{28A0092B-C50C-407E-A947-70E740481C1C}">
                <a14:useLocalDpi xmlns:a14="http://schemas.microsoft.com/office/drawing/2010/main" val="0"/>
              </a:ext>
            </a:extLst>
          </a:blip>
          <a:srcRect b="25000"/>
          <a:stretch/>
        </p:blipFill>
        <p:spPr>
          <a:xfrm>
            <a:off x="-1" y="0"/>
            <a:ext cx="12192001" cy="6858000"/>
          </a:xfrm>
          <a:prstGeom prst="rect">
            <a:avLst/>
          </a:prstGeom>
        </p:spPr>
      </p:pic>
      <p:sp>
        <p:nvSpPr>
          <p:cNvPr id="12" name="Rectangle 11">
            <a:extLst>
              <a:ext uri="{FF2B5EF4-FFF2-40B4-BE49-F238E27FC236}">
                <a16:creationId xmlns:a16="http://schemas.microsoft.com/office/drawing/2014/main" id="{0842469E-CC52-479B-B3FC-33CA86D15D67}"/>
              </a:ext>
            </a:extLst>
          </p:cNvPr>
          <p:cNvSpPr/>
          <p:nvPr userDrawn="1"/>
        </p:nvSpPr>
        <p:spPr>
          <a:xfrm>
            <a:off x="0" y="6430905"/>
            <a:ext cx="12192000" cy="42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a:extLst>
              <a:ext uri="{FF2B5EF4-FFF2-40B4-BE49-F238E27FC236}">
                <a16:creationId xmlns:a16="http://schemas.microsoft.com/office/drawing/2014/main" id="{83907EED-4426-4CB4-87B7-5D5A2D437DFF}"/>
              </a:ext>
            </a:extLst>
          </p:cNvPr>
          <p:cNvSpPr/>
          <p:nvPr userDrawn="1"/>
        </p:nvSpPr>
        <p:spPr>
          <a:xfrm flipV="1">
            <a:off x="0" y="6385186"/>
            <a:ext cx="1219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0362DD43-05DC-4055-A188-7D08FED90DB4}"/>
              </a:ext>
            </a:extLst>
          </p:cNvPr>
          <p:cNvSpPr/>
          <p:nvPr userDrawn="1"/>
        </p:nvSpPr>
        <p:spPr>
          <a:xfrm>
            <a:off x="11826021" y="6430905"/>
            <a:ext cx="365978" cy="427095"/>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lide Number Placeholder 3">
            <a:extLst>
              <a:ext uri="{FF2B5EF4-FFF2-40B4-BE49-F238E27FC236}">
                <a16:creationId xmlns:a16="http://schemas.microsoft.com/office/drawing/2014/main" id="{4DA60BB4-8A51-40B3-BDCB-354C2FB2D465}"/>
              </a:ext>
            </a:extLst>
          </p:cNvPr>
          <p:cNvSpPr>
            <a:spLocks noGrp="1"/>
          </p:cNvSpPr>
          <p:nvPr>
            <p:ph type="sldNum" sz="quarter" idx="12"/>
          </p:nvPr>
        </p:nvSpPr>
        <p:spPr/>
        <p:txBody>
          <a:bodyPr/>
          <a:lstStyle/>
          <a:p>
            <a:fld id="{C7CDA862-96DC-4F2E-B8EE-450732EFABAA}" type="slidenum">
              <a:rPr lang="en-GB" smtClean="0"/>
              <a:t>‹#›</a:t>
            </a:fld>
            <a:endParaRPr lang="en-GB"/>
          </a:p>
        </p:txBody>
      </p:sp>
      <p:sp>
        <p:nvSpPr>
          <p:cNvPr id="2" name="TextBox 1">
            <a:extLst>
              <a:ext uri="{FF2B5EF4-FFF2-40B4-BE49-F238E27FC236}">
                <a16:creationId xmlns:a16="http://schemas.microsoft.com/office/drawing/2014/main" id="{9AB402F6-86EE-4D82-89C0-A02202E085B4}"/>
              </a:ext>
            </a:extLst>
          </p:cNvPr>
          <p:cNvSpPr txBox="1"/>
          <p:nvPr userDrawn="1"/>
        </p:nvSpPr>
        <p:spPr>
          <a:xfrm>
            <a:off x="8438196" y="6513647"/>
            <a:ext cx="3302417" cy="261610"/>
          </a:xfrm>
          <a:prstGeom prst="rect">
            <a:avLst/>
          </a:prstGeom>
          <a:noFill/>
        </p:spPr>
        <p:txBody>
          <a:bodyPr wrap="square" rIns="0" rtlCol="0">
            <a:spAutoFit/>
          </a:bodyPr>
          <a:lstStyle/>
          <a:p>
            <a:pPr algn="r">
              <a:buClr>
                <a:schemeClr val="accent3"/>
              </a:buClr>
            </a:pPr>
            <a:r>
              <a:rPr lang="en-GB" sz="1100" b="0">
                <a:solidFill>
                  <a:schemeClr val="bg1"/>
                </a:solidFill>
                <a:latin typeface="+mj-lt"/>
                <a:cs typeface="Calibri" panose="020F0502020204030204" pitchFamily="34" charset="0"/>
              </a:rPr>
              <a:t>NCI Designated Comprehensive Cancer Center</a:t>
            </a:r>
          </a:p>
        </p:txBody>
      </p:sp>
      <p:sp>
        <p:nvSpPr>
          <p:cNvPr id="8" name="TextBox 7">
            <a:extLst>
              <a:ext uri="{FF2B5EF4-FFF2-40B4-BE49-F238E27FC236}">
                <a16:creationId xmlns:a16="http://schemas.microsoft.com/office/drawing/2014/main" id="{566A1323-0EB9-4640-9E9E-E08E397DDFDF}"/>
              </a:ext>
            </a:extLst>
          </p:cNvPr>
          <p:cNvSpPr txBox="1"/>
          <p:nvPr userDrawn="1"/>
        </p:nvSpPr>
        <p:spPr>
          <a:xfrm>
            <a:off x="355600" y="6513647"/>
            <a:ext cx="4008056" cy="261610"/>
          </a:xfrm>
          <a:prstGeom prst="rect">
            <a:avLst/>
          </a:prstGeom>
          <a:noFill/>
        </p:spPr>
        <p:txBody>
          <a:bodyPr wrap="square" lIns="0" rIns="0" rtlCol="0">
            <a:spAutoFit/>
          </a:bodyPr>
          <a:lstStyle/>
          <a:p>
            <a:pPr algn="l">
              <a:buClr>
                <a:schemeClr val="accent3"/>
              </a:buClr>
            </a:pPr>
            <a:r>
              <a:rPr lang="en-US" sz="1100" b="0">
                <a:solidFill>
                  <a:schemeClr val="bg1"/>
                </a:solidFill>
                <a:latin typeface="+mj-lt"/>
                <a:cs typeface="Calibri" panose="020F0502020204030204" pitchFamily="34" charset="0"/>
              </a:rPr>
              <a:t>WINSHIP CANCER INSTITUTE OF EMORY UNIVERSITY</a:t>
            </a:r>
            <a:endParaRPr lang="en-GB" sz="1100" b="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23061139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Do not use 2">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0A5B27D-3BB1-4E07-9C43-DF4D40C6446C}"/>
              </a:ext>
            </a:extLst>
          </p:cNvPr>
          <p:cNvSpPr>
            <a:spLocks noGrp="1"/>
          </p:cNvSpPr>
          <p:nvPr>
            <p:ph type="sldNum" sz="quarter" idx="10"/>
          </p:nvPr>
        </p:nvSpPr>
        <p:spPr/>
        <p:txBody>
          <a:bodyPr/>
          <a:lstStyle/>
          <a:p>
            <a:fld id="{C7CDA862-96DC-4F2E-B8EE-450732EFABAA}" type="slidenum">
              <a:rPr lang="en-GB" smtClean="0"/>
              <a:pPr/>
              <a:t>‹#›</a:t>
            </a:fld>
            <a:endParaRPr lang="en-GB"/>
          </a:p>
        </p:txBody>
      </p:sp>
      <p:sp>
        <p:nvSpPr>
          <p:cNvPr id="4" name="Rectangle 3">
            <a:extLst>
              <a:ext uri="{FF2B5EF4-FFF2-40B4-BE49-F238E27FC236}">
                <a16:creationId xmlns:a16="http://schemas.microsoft.com/office/drawing/2014/main" id="{150EA2F8-EC71-4727-984A-253C55E07C8B}"/>
              </a:ext>
            </a:extLst>
          </p:cNvPr>
          <p:cNvSpPr/>
          <p:nvPr userDrawn="1"/>
        </p:nvSpPr>
        <p:spPr>
          <a:xfrm>
            <a:off x="0" y="0"/>
            <a:ext cx="12192000" cy="6858000"/>
          </a:xfrm>
          <a:prstGeom prst="rect">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a:t>Please do not use any layouts </a:t>
            </a:r>
            <a:br>
              <a:rPr lang="en-GB" sz="4800"/>
            </a:br>
            <a:r>
              <a:rPr lang="en-GB" sz="4800"/>
              <a:t>that appear after this.</a:t>
            </a:r>
          </a:p>
        </p:txBody>
      </p:sp>
    </p:spTree>
    <p:extLst>
      <p:ext uri="{BB962C8B-B14F-4D97-AF65-F5344CB8AC3E}">
        <p14:creationId xmlns:p14="http://schemas.microsoft.com/office/powerpoint/2010/main" val="7309446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9753C3-9121-FDE7-62CF-689098653356}"/>
              </a:ext>
            </a:extLst>
          </p:cNvPr>
          <p:cNvSpPr>
            <a:spLocks noGrp="1"/>
          </p:cNvSpPr>
          <p:nvPr>
            <p:ph type="ctrTitle" hasCustomPrompt="1"/>
          </p:nvPr>
        </p:nvSpPr>
        <p:spPr>
          <a:xfrm>
            <a:off x="342900" y="137839"/>
            <a:ext cx="11696700" cy="738461"/>
          </a:xfrm>
          <a:prstGeom prst="rect">
            <a:avLst/>
          </a:prstGeom>
        </p:spPr>
        <p:txBody>
          <a:bodyPr lIns="0" anchor="ctr" anchorCtr="0"/>
          <a:lstStyle>
            <a:lvl1pPr algn="l">
              <a:defRPr sz="4000" b="1">
                <a:solidFill>
                  <a:srgbClr val="084662"/>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1CCB24E9-C3F6-17A2-636B-5EDABD89E90C}"/>
              </a:ext>
            </a:extLst>
          </p:cNvPr>
          <p:cNvSpPr>
            <a:spLocks noGrp="1"/>
          </p:cNvSpPr>
          <p:nvPr>
            <p:ph type="subTitle" idx="1"/>
          </p:nvPr>
        </p:nvSpPr>
        <p:spPr>
          <a:xfrm>
            <a:off x="342900" y="1257300"/>
            <a:ext cx="9144000" cy="1655762"/>
          </a:xfrm>
          <a:prstGeom prst="rect">
            <a:avLst/>
          </a:prstGeom>
        </p:spPr>
        <p:txBody>
          <a:bodyPr lIns="0"/>
          <a:lstStyle>
            <a:lvl1pPr marL="0" indent="0" algn="l">
              <a:buNone/>
              <a:defRPr sz="3500">
                <a:solidFill>
                  <a:schemeClr val="tx1">
                    <a:lumMod val="85000"/>
                    <a:lumOff val="15000"/>
                  </a:schemeClr>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en-US" dirty="0"/>
          </a:p>
        </p:txBody>
      </p:sp>
      <p:sp>
        <p:nvSpPr>
          <p:cNvPr id="4" name="Triangle 3">
            <a:extLst>
              <a:ext uri="{FF2B5EF4-FFF2-40B4-BE49-F238E27FC236}">
                <a16:creationId xmlns:a16="http://schemas.microsoft.com/office/drawing/2014/main" id="{4A01096D-F32B-D49D-5A48-1249D962F918}"/>
              </a:ext>
            </a:extLst>
          </p:cNvPr>
          <p:cNvSpPr/>
          <p:nvPr userDrawn="1"/>
        </p:nvSpPr>
        <p:spPr>
          <a:xfrm rot="5400000">
            <a:off x="368114" y="-396201"/>
            <a:ext cx="329720" cy="1093474"/>
          </a:xfrm>
          <a:prstGeom prst="triangle">
            <a:avLst>
              <a:gd name="adj" fmla="val 0"/>
            </a:avLst>
          </a:prstGeom>
          <a:solidFill>
            <a:srgbClr val="01629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64802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216">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5EEC86-0B8F-DE49-A951-1B79F29E8F6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4BC37D4-0CD5-9F46-91EB-24F8A8094D51}"/>
              </a:ext>
            </a:extLst>
          </p:cNvPr>
          <p:cNvSpPr>
            <a:spLocks noGrp="1"/>
          </p:cNvSpPr>
          <p:nvPr>
            <p:ph sz="half" idx="1"/>
          </p:nvPr>
        </p:nvSpPr>
        <p:spPr>
          <a:xfrm>
            <a:off x="838200" y="1534160"/>
            <a:ext cx="5181600" cy="46428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E31A9F6-4D8C-6448-BE90-A3862D4CB0D2}"/>
              </a:ext>
            </a:extLst>
          </p:cNvPr>
          <p:cNvSpPr>
            <a:spLocks noGrp="1"/>
          </p:cNvSpPr>
          <p:nvPr>
            <p:ph sz="half" idx="2"/>
          </p:nvPr>
        </p:nvSpPr>
        <p:spPr>
          <a:xfrm>
            <a:off x="6172200" y="1534160"/>
            <a:ext cx="5181600" cy="46428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B23D3667-A941-8241-8B9C-CF3305F108A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68B806D-F128-E64E-B972-F20F73387D31}"/>
              </a:ext>
            </a:extLst>
          </p:cNvPr>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37431925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Cover Slide Light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2466" y="1388"/>
            <a:ext cx="12189532" cy="6856611"/>
          </a:xfrm>
          <a:prstGeom prst="rect">
            <a:avLst/>
          </a:prstGeom>
        </p:spPr>
      </p:pic>
      <p:pic>
        <p:nvPicPr>
          <p:cNvPr id="19" name="Picture 18" descr="A blue and black sign&#10;&#10;Description automatically generated">
            <a:extLst>
              <a:ext uri="{FF2B5EF4-FFF2-40B4-BE49-F238E27FC236}">
                <a16:creationId xmlns:a16="http://schemas.microsoft.com/office/drawing/2014/main" id="{957F5B37-BBC7-9336-E116-50038DAD9E4C}"/>
              </a:ext>
            </a:extLst>
          </p:cNvPr>
          <p:cNvPicPr>
            <a:picLocks noChangeAspect="1"/>
          </p:cNvPicPr>
          <p:nvPr userDrawn="1"/>
        </p:nvPicPr>
        <p:blipFill>
          <a:blip r:embed="rId3"/>
          <a:stretch>
            <a:fillRect/>
          </a:stretch>
        </p:blipFill>
        <p:spPr>
          <a:xfrm>
            <a:off x="421340" y="5469697"/>
            <a:ext cx="2968631" cy="503018"/>
          </a:xfrm>
          <a:prstGeom prst="rect">
            <a:avLst/>
          </a:prstGeom>
        </p:spPr>
      </p:pic>
      <p:sp>
        <p:nvSpPr>
          <p:cNvPr id="4" name="Text Placeholder 3">
            <a:extLst>
              <a:ext uri="{FF2B5EF4-FFF2-40B4-BE49-F238E27FC236}">
                <a16:creationId xmlns:a16="http://schemas.microsoft.com/office/drawing/2014/main" id="{CAC090BF-F266-6A44-0D17-A2F44A134AFF}"/>
              </a:ext>
            </a:extLst>
          </p:cNvPr>
          <p:cNvSpPr>
            <a:spLocks noGrp="1"/>
          </p:cNvSpPr>
          <p:nvPr>
            <p:ph type="body" sz="quarter" idx="10" hasCustomPrompt="1"/>
          </p:nvPr>
        </p:nvSpPr>
        <p:spPr>
          <a:xfrm>
            <a:off x="421341" y="2354199"/>
            <a:ext cx="7970306" cy="1370636"/>
          </a:xfrm>
        </p:spPr>
        <p:txBody>
          <a:bodyPr anchor="b"/>
          <a:lstStyle>
            <a:lvl1pPr marL="0" indent="0">
              <a:buNone/>
              <a:defRPr sz="4400"/>
            </a:lvl1pPr>
          </a:lstStyle>
          <a:p>
            <a:pPr lvl="0"/>
            <a:r>
              <a:rPr lang="en-US"/>
              <a:t>This is Your Presentation Cover Slide Headline – Light (SCRI)</a:t>
            </a:r>
          </a:p>
        </p:txBody>
      </p:sp>
      <p:sp>
        <p:nvSpPr>
          <p:cNvPr id="5" name="Text Placeholder 3">
            <a:extLst>
              <a:ext uri="{FF2B5EF4-FFF2-40B4-BE49-F238E27FC236}">
                <a16:creationId xmlns:a16="http://schemas.microsoft.com/office/drawing/2014/main" id="{B8E19A6A-A3CF-6BB4-F7AE-131D8A939291}"/>
              </a:ext>
            </a:extLst>
          </p:cNvPr>
          <p:cNvSpPr>
            <a:spLocks noGrp="1"/>
          </p:cNvSpPr>
          <p:nvPr>
            <p:ph type="body" sz="quarter" idx="11" hasCustomPrompt="1"/>
          </p:nvPr>
        </p:nvSpPr>
        <p:spPr>
          <a:xfrm>
            <a:off x="421340" y="3846823"/>
            <a:ext cx="7970307" cy="442789"/>
          </a:xfrm>
        </p:spPr>
        <p:txBody>
          <a:bodyPr/>
          <a:lstStyle>
            <a:lvl1pPr marL="0" indent="0">
              <a:buNone/>
              <a:defRPr sz="2400" b="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This is Your Sub-Headline</a:t>
            </a:r>
          </a:p>
        </p:txBody>
      </p:sp>
      <p:sp>
        <p:nvSpPr>
          <p:cNvPr id="3" name="Text Placeholder 3">
            <a:extLst>
              <a:ext uri="{FF2B5EF4-FFF2-40B4-BE49-F238E27FC236}">
                <a16:creationId xmlns:a16="http://schemas.microsoft.com/office/drawing/2014/main" id="{C3F912E7-0773-79BA-D9B6-F800CF098C0D}"/>
              </a:ext>
            </a:extLst>
          </p:cNvPr>
          <p:cNvSpPr>
            <a:spLocks noGrp="1"/>
          </p:cNvSpPr>
          <p:nvPr>
            <p:ph type="body" sz="quarter" idx="12" hasCustomPrompt="1"/>
          </p:nvPr>
        </p:nvSpPr>
        <p:spPr>
          <a:xfrm>
            <a:off x="421341" y="4501197"/>
            <a:ext cx="1741996" cy="338554"/>
          </a:xfrm>
        </p:spPr>
        <p:txBody>
          <a:bodyPr/>
          <a:lstStyle>
            <a:lvl1pPr marL="0" indent="0">
              <a:buNone/>
              <a:defRPr sz="1400" b="0">
                <a:solidFill>
                  <a:schemeClr val="accent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Month 202X</a:t>
            </a:r>
          </a:p>
        </p:txBody>
      </p:sp>
    </p:spTree>
    <p:extLst>
      <p:ext uri="{BB962C8B-B14F-4D97-AF65-F5344CB8AC3E}">
        <p14:creationId xmlns:p14="http://schemas.microsoft.com/office/powerpoint/2010/main" val="14197187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916FF65-E16B-BA4F-9591-6B4416106527}" type="datetimeFigureOut">
              <a:rPr lang="en-US" smtClean="0"/>
              <a:t>4/25/26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442168-F8B8-B34D-83CF-DF309AC8169E}" type="slidenum">
              <a:rPr lang="en-US" smtClean="0"/>
              <a:t>‹#›</a:t>
            </a:fld>
            <a:endParaRPr lang="en-US"/>
          </a:p>
        </p:txBody>
      </p:sp>
    </p:spTree>
    <p:extLst>
      <p:ext uri="{BB962C8B-B14F-4D97-AF65-F5344CB8AC3E}">
        <p14:creationId xmlns:p14="http://schemas.microsoft.com/office/powerpoint/2010/main" val="19335225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Divider Slide Light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0" y="1387"/>
            <a:ext cx="12192000" cy="6858000"/>
          </a:xfrm>
          <a:prstGeom prst="rect">
            <a:avLst/>
          </a:prstGeom>
        </p:spPr>
      </p:pic>
      <p:pic>
        <p:nvPicPr>
          <p:cNvPr id="2" name="Picture 1" descr="A blue and black sign&#10;&#10;Description automatically generated">
            <a:extLst>
              <a:ext uri="{FF2B5EF4-FFF2-40B4-BE49-F238E27FC236}">
                <a16:creationId xmlns:a16="http://schemas.microsoft.com/office/drawing/2014/main" id="{216AF799-7AE5-E04A-D3CE-5B5E0862CDA8}"/>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3" name="Text Placeholder 3">
            <a:extLst>
              <a:ext uri="{FF2B5EF4-FFF2-40B4-BE49-F238E27FC236}">
                <a16:creationId xmlns:a16="http://schemas.microsoft.com/office/drawing/2014/main" id="{90B90765-49D4-B798-EB23-03CC1F4C679D}"/>
              </a:ext>
            </a:extLst>
          </p:cNvPr>
          <p:cNvSpPr>
            <a:spLocks noGrp="1"/>
          </p:cNvSpPr>
          <p:nvPr>
            <p:ph type="body" sz="quarter" idx="10" hasCustomPrompt="1"/>
          </p:nvPr>
        </p:nvSpPr>
        <p:spPr>
          <a:xfrm>
            <a:off x="421340" y="2673233"/>
            <a:ext cx="6250923" cy="1128075"/>
          </a:xfrm>
        </p:spPr>
        <p:txBody>
          <a:bodyPr/>
          <a:lstStyle>
            <a:lvl1pPr marL="0" indent="0">
              <a:buNone/>
              <a:defRPr sz="3400">
                <a:solidFill>
                  <a:schemeClr val="tx1"/>
                </a:solidFill>
              </a:defRPr>
            </a:lvl1pPr>
          </a:lstStyle>
          <a:p>
            <a:pPr lvl="0"/>
            <a:r>
              <a:rPr lang="en-US"/>
              <a:t>This is Your Section Break Slide – Light (SCRI)</a:t>
            </a:r>
          </a:p>
        </p:txBody>
      </p:sp>
    </p:spTree>
    <p:extLst>
      <p:ext uri="{BB962C8B-B14F-4D97-AF65-F5344CB8AC3E}">
        <p14:creationId xmlns:p14="http://schemas.microsoft.com/office/powerpoint/2010/main" val="41980556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Cover Slide Light SMO">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2467" y="1388"/>
            <a:ext cx="12189530" cy="6856611"/>
          </a:xfrm>
          <a:prstGeom prst="rect">
            <a:avLst/>
          </a:prstGeom>
        </p:spPr>
      </p:pic>
      <p:pic>
        <p:nvPicPr>
          <p:cNvPr id="19" name="Picture 18" descr="A blue and black sign&#10;&#10;Description automatically generated">
            <a:extLst>
              <a:ext uri="{FF2B5EF4-FFF2-40B4-BE49-F238E27FC236}">
                <a16:creationId xmlns:a16="http://schemas.microsoft.com/office/drawing/2014/main" id="{957F5B37-BBC7-9336-E116-50038DAD9E4C}"/>
              </a:ext>
            </a:extLst>
          </p:cNvPr>
          <p:cNvPicPr>
            <a:picLocks noChangeAspect="1"/>
          </p:cNvPicPr>
          <p:nvPr userDrawn="1"/>
        </p:nvPicPr>
        <p:blipFill>
          <a:blip r:embed="rId3"/>
          <a:stretch>
            <a:fillRect/>
          </a:stretch>
        </p:blipFill>
        <p:spPr>
          <a:xfrm>
            <a:off x="421340" y="5469697"/>
            <a:ext cx="2968631" cy="503018"/>
          </a:xfrm>
          <a:prstGeom prst="rect">
            <a:avLst/>
          </a:prstGeom>
        </p:spPr>
      </p:pic>
      <p:sp>
        <p:nvSpPr>
          <p:cNvPr id="4" name="Text Placeholder 3">
            <a:extLst>
              <a:ext uri="{FF2B5EF4-FFF2-40B4-BE49-F238E27FC236}">
                <a16:creationId xmlns:a16="http://schemas.microsoft.com/office/drawing/2014/main" id="{CAC090BF-F266-6A44-0D17-A2F44A134AFF}"/>
              </a:ext>
            </a:extLst>
          </p:cNvPr>
          <p:cNvSpPr>
            <a:spLocks noGrp="1"/>
          </p:cNvSpPr>
          <p:nvPr>
            <p:ph type="body" sz="quarter" idx="10" hasCustomPrompt="1"/>
          </p:nvPr>
        </p:nvSpPr>
        <p:spPr>
          <a:xfrm>
            <a:off x="421341" y="2354199"/>
            <a:ext cx="7970306" cy="1370636"/>
          </a:xfrm>
        </p:spPr>
        <p:txBody>
          <a:bodyPr anchor="b"/>
          <a:lstStyle>
            <a:lvl1pPr marL="0" indent="0">
              <a:buNone/>
              <a:defRPr sz="4400">
                <a:solidFill>
                  <a:schemeClr val="accent5"/>
                </a:solidFill>
              </a:defRPr>
            </a:lvl1pPr>
          </a:lstStyle>
          <a:p>
            <a:pPr lvl="0"/>
            <a:r>
              <a:rPr lang="en-US"/>
              <a:t>This is Your Presentation Cover Slide Headline – Light (SMO)</a:t>
            </a:r>
          </a:p>
        </p:txBody>
      </p:sp>
      <p:sp>
        <p:nvSpPr>
          <p:cNvPr id="5" name="Text Placeholder 3">
            <a:extLst>
              <a:ext uri="{FF2B5EF4-FFF2-40B4-BE49-F238E27FC236}">
                <a16:creationId xmlns:a16="http://schemas.microsoft.com/office/drawing/2014/main" id="{B8E19A6A-A3CF-6BB4-F7AE-131D8A939291}"/>
              </a:ext>
            </a:extLst>
          </p:cNvPr>
          <p:cNvSpPr>
            <a:spLocks noGrp="1"/>
          </p:cNvSpPr>
          <p:nvPr>
            <p:ph type="body" sz="quarter" idx="11" hasCustomPrompt="1"/>
          </p:nvPr>
        </p:nvSpPr>
        <p:spPr>
          <a:xfrm>
            <a:off x="421340" y="3846823"/>
            <a:ext cx="7970307" cy="442789"/>
          </a:xfrm>
        </p:spPr>
        <p:txBody>
          <a:bodyPr/>
          <a:lstStyle>
            <a:lvl1pPr marL="0" indent="0">
              <a:buNone/>
              <a:defRPr sz="2400" b="0">
                <a:solidFill>
                  <a:schemeClr val="accent5"/>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This is Your Sub-Headline</a:t>
            </a:r>
          </a:p>
        </p:txBody>
      </p:sp>
      <p:sp>
        <p:nvSpPr>
          <p:cNvPr id="2" name="Text Placeholder 3">
            <a:extLst>
              <a:ext uri="{FF2B5EF4-FFF2-40B4-BE49-F238E27FC236}">
                <a16:creationId xmlns:a16="http://schemas.microsoft.com/office/drawing/2014/main" id="{EEF85F0D-B1C6-5488-260D-01BD8DF5D765}"/>
              </a:ext>
            </a:extLst>
          </p:cNvPr>
          <p:cNvSpPr>
            <a:spLocks noGrp="1"/>
          </p:cNvSpPr>
          <p:nvPr>
            <p:ph type="body" sz="quarter" idx="13" hasCustomPrompt="1"/>
          </p:nvPr>
        </p:nvSpPr>
        <p:spPr>
          <a:xfrm>
            <a:off x="421341" y="4501197"/>
            <a:ext cx="1741996" cy="338554"/>
          </a:xfrm>
        </p:spPr>
        <p:txBody>
          <a:bodyPr/>
          <a:lstStyle>
            <a:lvl1pPr marL="0" indent="0">
              <a:buNone/>
              <a:defRPr sz="1400" b="0">
                <a:solidFill>
                  <a:schemeClr val="accent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Month 202X</a:t>
            </a:r>
          </a:p>
        </p:txBody>
      </p:sp>
    </p:spTree>
    <p:extLst>
      <p:ext uri="{BB962C8B-B14F-4D97-AF65-F5344CB8AC3E}">
        <p14:creationId xmlns:p14="http://schemas.microsoft.com/office/powerpoint/2010/main" val="9448980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Divider Slide Light SMO">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0" y="1387"/>
            <a:ext cx="12192000" cy="6858000"/>
          </a:xfrm>
          <a:prstGeom prst="rect">
            <a:avLst/>
          </a:prstGeom>
        </p:spPr>
      </p:pic>
      <p:pic>
        <p:nvPicPr>
          <p:cNvPr id="2" name="Picture 1" descr="A blue and black sign&#10;&#10;Description automatically generated">
            <a:extLst>
              <a:ext uri="{FF2B5EF4-FFF2-40B4-BE49-F238E27FC236}">
                <a16:creationId xmlns:a16="http://schemas.microsoft.com/office/drawing/2014/main" id="{216AF799-7AE5-E04A-D3CE-5B5E0862CDA8}"/>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3" name="Text Placeholder 3">
            <a:extLst>
              <a:ext uri="{FF2B5EF4-FFF2-40B4-BE49-F238E27FC236}">
                <a16:creationId xmlns:a16="http://schemas.microsoft.com/office/drawing/2014/main" id="{90B90765-49D4-B798-EB23-03CC1F4C679D}"/>
              </a:ext>
            </a:extLst>
          </p:cNvPr>
          <p:cNvSpPr>
            <a:spLocks noGrp="1"/>
          </p:cNvSpPr>
          <p:nvPr>
            <p:ph type="body" sz="quarter" idx="10" hasCustomPrompt="1"/>
          </p:nvPr>
        </p:nvSpPr>
        <p:spPr>
          <a:xfrm>
            <a:off x="421340" y="2673233"/>
            <a:ext cx="6250923" cy="1128075"/>
          </a:xfrm>
        </p:spPr>
        <p:txBody>
          <a:bodyPr/>
          <a:lstStyle>
            <a:lvl1pPr marL="0" indent="0">
              <a:buNone/>
              <a:defRPr sz="3400">
                <a:solidFill>
                  <a:schemeClr val="tx1"/>
                </a:solidFill>
              </a:defRPr>
            </a:lvl1pPr>
          </a:lstStyle>
          <a:p>
            <a:pPr lvl="0"/>
            <a:r>
              <a:rPr lang="en-US"/>
              <a:t>This is Your Section Break Slide – Light (SMO)</a:t>
            </a:r>
          </a:p>
        </p:txBody>
      </p:sp>
      <p:sp>
        <p:nvSpPr>
          <p:cNvPr id="5" name="TextBox 4">
            <a:extLst>
              <a:ext uri="{FF2B5EF4-FFF2-40B4-BE49-F238E27FC236}">
                <a16:creationId xmlns:a16="http://schemas.microsoft.com/office/drawing/2014/main" id="{79908C90-3955-5EF5-50C5-ADA0763B50DE}"/>
              </a:ext>
            </a:extLst>
          </p:cNvPr>
          <p:cNvSpPr txBox="1"/>
          <p:nvPr userDrawn="1"/>
        </p:nvSpPr>
        <p:spPr>
          <a:xfrm>
            <a:off x="2735465" y="6261766"/>
            <a:ext cx="2605404" cy="338554"/>
          </a:xfrm>
          <a:prstGeom prst="rect">
            <a:avLst/>
          </a:prstGeom>
          <a:noFill/>
        </p:spPr>
        <p:txBody>
          <a:bodyPr wrap="square" rtlCol="0">
            <a:spAutoFit/>
          </a:bodyPr>
          <a:lstStyle/>
          <a:p>
            <a:r>
              <a:rPr lang="en-US" sz="800" b="0">
                <a:solidFill>
                  <a:schemeClr val="tx1"/>
                </a:solidFill>
                <a:latin typeface="Arial" panose="020B0604020202020204" pitchFamily="34" charset="0"/>
                <a:cs typeface="Arial" panose="020B0604020202020204" pitchFamily="34" charset="0"/>
              </a:rPr>
              <a:t>CONFIDENTIAL – </a:t>
            </a:r>
            <a:r>
              <a:rPr lang="en-US" sz="80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4" name="TextBox 3">
            <a:extLst>
              <a:ext uri="{FF2B5EF4-FFF2-40B4-BE49-F238E27FC236}">
                <a16:creationId xmlns:a16="http://schemas.microsoft.com/office/drawing/2014/main" id="{B6D0E21D-833D-44F3-39BC-BBE14EF7D10F}"/>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a:p>
        </p:txBody>
      </p:sp>
    </p:spTree>
    <p:extLst>
      <p:ext uri="{BB962C8B-B14F-4D97-AF65-F5344CB8AC3E}">
        <p14:creationId xmlns:p14="http://schemas.microsoft.com/office/powerpoint/2010/main" val="13917276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itle and Text White">
    <p:spTree>
      <p:nvGrpSpPr>
        <p:cNvPr id="1" name=""/>
        <p:cNvGrpSpPr/>
        <p:nvPr/>
      </p:nvGrpSpPr>
      <p:grpSpPr>
        <a:xfrm>
          <a:off x="0" y="0"/>
          <a:ext cx="0" cy="0"/>
          <a:chOff x="0" y="0"/>
          <a:chExt cx="0" cy="0"/>
        </a:xfrm>
      </p:grpSpPr>
      <p:sp>
        <p:nvSpPr>
          <p:cNvPr id="8" name="Title Placeholder 15">
            <a:extLst>
              <a:ext uri="{FF2B5EF4-FFF2-40B4-BE49-F238E27FC236}">
                <a16:creationId xmlns:a16="http://schemas.microsoft.com/office/drawing/2014/main" id="{9F7DCE49-9C18-575F-EE06-2A0BB5527DC2}"/>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lvl1pPr>
              <a:defRPr sz="3600"/>
            </a:lvl1pPr>
          </a:lstStyle>
          <a:p>
            <a:r>
              <a:rPr lang="en-US"/>
              <a:t>Title Placement</a:t>
            </a:r>
          </a:p>
        </p:txBody>
      </p:sp>
      <p:sp>
        <p:nvSpPr>
          <p:cNvPr id="12" name="Text Placeholder 17">
            <a:extLst>
              <a:ext uri="{FF2B5EF4-FFF2-40B4-BE49-F238E27FC236}">
                <a16:creationId xmlns:a16="http://schemas.microsoft.com/office/drawing/2014/main" id="{D98DF1C9-1835-F786-0800-24087C95E10B}"/>
              </a:ext>
            </a:extLst>
          </p:cNvPr>
          <p:cNvSpPr>
            <a:spLocks noGrp="1"/>
          </p:cNvSpPr>
          <p:nvPr>
            <p:ph idx="1"/>
          </p:nvPr>
        </p:nvSpPr>
        <p:spPr>
          <a:xfrm>
            <a:off x="430212" y="1317624"/>
            <a:ext cx="11363325"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753916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Mission Statemen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E141562-E9F8-B54B-61CE-7CDCF49E19BA}"/>
              </a:ext>
            </a:extLst>
          </p:cNvPr>
          <p:cNvSpPr/>
          <p:nvPr userDrawn="1"/>
        </p:nvSpPr>
        <p:spPr>
          <a:xfrm>
            <a:off x="7227518" y="5968652"/>
            <a:ext cx="4634630" cy="8893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Picture 3">
            <a:extLst>
              <a:ext uri="{FF2B5EF4-FFF2-40B4-BE49-F238E27FC236}">
                <a16:creationId xmlns:a16="http://schemas.microsoft.com/office/drawing/2014/main" id="{3D370614-7FC8-F209-54D6-E794289B81BB}"/>
              </a:ext>
            </a:extLst>
          </p:cNvPr>
          <p:cNvPicPr>
            <a:picLocks noChangeAspect="1"/>
          </p:cNvPicPr>
          <p:nvPr userDrawn="1"/>
        </p:nvPicPr>
        <p:blipFill>
          <a:blip r:embed="rId2"/>
          <a:srcRect/>
          <a:stretch/>
        </p:blipFill>
        <p:spPr>
          <a:xfrm>
            <a:off x="2467" y="1388"/>
            <a:ext cx="12189530" cy="6856611"/>
          </a:xfrm>
          <a:prstGeom prst="rect">
            <a:avLst/>
          </a:prstGeom>
        </p:spPr>
      </p:pic>
      <p:sp>
        <p:nvSpPr>
          <p:cNvPr id="8" name="Title Placeholder 15">
            <a:extLst>
              <a:ext uri="{FF2B5EF4-FFF2-40B4-BE49-F238E27FC236}">
                <a16:creationId xmlns:a16="http://schemas.microsoft.com/office/drawing/2014/main" id="{9F7DCE49-9C18-575F-EE06-2A0BB5527DC2}"/>
              </a:ext>
            </a:extLst>
          </p:cNvPr>
          <p:cNvSpPr>
            <a:spLocks noGrp="1"/>
          </p:cNvSpPr>
          <p:nvPr>
            <p:ph type="title" hasCustomPrompt="1"/>
          </p:nvPr>
        </p:nvSpPr>
        <p:spPr>
          <a:xfrm>
            <a:off x="1193808" y="1778246"/>
            <a:ext cx="9799898" cy="704257"/>
          </a:xfrm>
          <a:prstGeom prst="rect">
            <a:avLst/>
          </a:prstGeom>
        </p:spPr>
        <p:txBody>
          <a:bodyPr vert="horz" lIns="91440" tIns="45720" rIns="91440" bIns="45720" rtlCol="0" anchor="t" anchorCtr="0">
            <a:noAutofit/>
          </a:bodyPr>
          <a:lstStyle>
            <a:lvl1pPr algn="l">
              <a:defRPr/>
            </a:lvl1pPr>
          </a:lstStyle>
          <a:p>
            <a:r>
              <a:rPr lang="en-US"/>
              <a:t>Our Mission</a:t>
            </a:r>
          </a:p>
        </p:txBody>
      </p:sp>
      <p:pic>
        <p:nvPicPr>
          <p:cNvPr id="3" name="Picture 2" descr="A blue and black sign&#10;&#10;Description automatically generated">
            <a:extLst>
              <a:ext uri="{FF2B5EF4-FFF2-40B4-BE49-F238E27FC236}">
                <a16:creationId xmlns:a16="http://schemas.microsoft.com/office/drawing/2014/main" id="{48DD9BD3-2618-F7D6-687A-07AB3BE9B5BC}"/>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5" name="TextBox 4">
            <a:extLst>
              <a:ext uri="{FF2B5EF4-FFF2-40B4-BE49-F238E27FC236}">
                <a16:creationId xmlns:a16="http://schemas.microsoft.com/office/drawing/2014/main" id="{A5ED8BF2-55FB-6901-F9A1-1636BC0BF94C}"/>
              </a:ext>
            </a:extLst>
          </p:cNvPr>
          <p:cNvSpPr txBox="1"/>
          <p:nvPr userDrawn="1"/>
        </p:nvSpPr>
        <p:spPr>
          <a:xfrm>
            <a:off x="2735465" y="6261766"/>
            <a:ext cx="2605404" cy="338554"/>
          </a:xfrm>
          <a:prstGeom prst="rect">
            <a:avLst/>
          </a:prstGeom>
          <a:noFill/>
        </p:spPr>
        <p:txBody>
          <a:bodyPr wrap="square" rtlCol="0">
            <a:spAutoFit/>
          </a:bodyPr>
          <a:lstStyle/>
          <a:p>
            <a:r>
              <a:rPr lang="en-US" sz="800" b="0">
                <a:solidFill>
                  <a:schemeClr val="tx1"/>
                </a:solidFill>
                <a:latin typeface="Arial" panose="020B0604020202020204" pitchFamily="34" charset="0"/>
                <a:cs typeface="Arial" panose="020B0604020202020204" pitchFamily="34" charset="0"/>
              </a:rPr>
              <a:t>CONFIDENTIAL – </a:t>
            </a:r>
            <a:r>
              <a:rPr lang="en-US" sz="80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7" name="Text Placeholder 6">
            <a:extLst>
              <a:ext uri="{FF2B5EF4-FFF2-40B4-BE49-F238E27FC236}">
                <a16:creationId xmlns:a16="http://schemas.microsoft.com/office/drawing/2014/main" id="{1E778582-B6FD-68C9-472C-9FCEBE0F8973}"/>
              </a:ext>
            </a:extLst>
          </p:cNvPr>
          <p:cNvSpPr>
            <a:spLocks noGrp="1"/>
          </p:cNvSpPr>
          <p:nvPr>
            <p:ph type="body" sz="quarter" idx="11" hasCustomPrompt="1"/>
          </p:nvPr>
        </p:nvSpPr>
        <p:spPr>
          <a:xfrm>
            <a:off x="1193808" y="2649849"/>
            <a:ext cx="9364663" cy="1725649"/>
          </a:xfrm>
        </p:spPr>
        <p:txBody>
          <a:bodyPr/>
          <a:lstStyle>
            <a:lvl1pPr>
              <a:defRPr b="0"/>
            </a:lvl1pPr>
          </a:lstStyle>
          <a:p>
            <a:pPr lvl="0"/>
            <a:r>
              <a:rPr lang="en-US"/>
              <a:t>People who face cancer are at the heart of every decision we make. SCRI is transforming cancer care around the world by collaborating with scientific partners, physicians, and patients to advance cutting-edge research.</a:t>
            </a:r>
          </a:p>
        </p:txBody>
      </p:sp>
      <p:sp>
        <p:nvSpPr>
          <p:cNvPr id="2" name="TextBox 1">
            <a:extLst>
              <a:ext uri="{FF2B5EF4-FFF2-40B4-BE49-F238E27FC236}">
                <a16:creationId xmlns:a16="http://schemas.microsoft.com/office/drawing/2014/main" id="{67C7FC81-D76A-34F7-3791-98DE0E05B310}"/>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a:solidFill>
                <a:schemeClr val="bg1"/>
              </a:solidFill>
            </a:endParaRPr>
          </a:p>
        </p:txBody>
      </p:sp>
    </p:spTree>
    <p:extLst>
      <p:ext uri="{BB962C8B-B14F-4D97-AF65-F5344CB8AC3E}">
        <p14:creationId xmlns:p14="http://schemas.microsoft.com/office/powerpoint/2010/main" val="42786879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E141562-E9F8-B54B-61CE-7CDCF49E19BA}"/>
              </a:ext>
            </a:extLst>
          </p:cNvPr>
          <p:cNvSpPr/>
          <p:nvPr userDrawn="1"/>
        </p:nvSpPr>
        <p:spPr>
          <a:xfrm>
            <a:off x="7227518" y="5968652"/>
            <a:ext cx="4634630" cy="8893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Picture 3">
            <a:extLst>
              <a:ext uri="{FF2B5EF4-FFF2-40B4-BE49-F238E27FC236}">
                <a16:creationId xmlns:a16="http://schemas.microsoft.com/office/drawing/2014/main" id="{3D370614-7FC8-F209-54D6-E794289B81BB}"/>
              </a:ext>
            </a:extLst>
          </p:cNvPr>
          <p:cNvPicPr>
            <a:picLocks noChangeAspect="1"/>
          </p:cNvPicPr>
          <p:nvPr userDrawn="1"/>
        </p:nvPicPr>
        <p:blipFill>
          <a:blip r:embed="rId2"/>
          <a:srcRect/>
          <a:stretch/>
        </p:blipFill>
        <p:spPr>
          <a:xfrm>
            <a:off x="2467" y="1388"/>
            <a:ext cx="12189530" cy="6856610"/>
          </a:xfrm>
          <a:prstGeom prst="rect">
            <a:avLst/>
          </a:prstGeom>
        </p:spPr>
      </p:pic>
      <p:pic>
        <p:nvPicPr>
          <p:cNvPr id="3" name="Picture 2" descr="A blue and black sign&#10;&#10;Description automatically generated">
            <a:extLst>
              <a:ext uri="{FF2B5EF4-FFF2-40B4-BE49-F238E27FC236}">
                <a16:creationId xmlns:a16="http://schemas.microsoft.com/office/drawing/2014/main" id="{48DD9BD3-2618-F7D6-687A-07AB3BE9B5BC}"/>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5" name="TextBox 4">
            <a:extLst>
              <a:ext uri="{FF2B5EF4-FFF2-40B4-BE49-F238E27FC236}">
                <a16:creationId xmlns:a16="http://schemas.microsoft.com/office/drawing/2014/main" id="{A5ED8BF2-55FB-6901-F9A1-1636BC0BF94C}"/>
              </a:ext>
            </a:extLst>
          </p:cNvPr>
          <p:cNvSpPr txBox="1"/>
          <p:nvPr userDrawn="1"/>
        </p:nvSpPr>
        <p:spPr>
          <a:xfrm>
            <a:off x="2735465" y="6261766"/>
            <a:ext cx="2605404" cy="338554"/>
          </a:xfrm>
          <a:prstGeom prst="rect">
            <a:avLst/>
          </a:prstGeom>
          <a:noFill/>
        </p:spPr>
        <p:txBody>
          <a:bodyPr wrap="square" rtlCol="0">
            <a:spAutoFit/>
          </a:bodyPr>
          <a:lstStyle/>
          <a:p>
            <a:r>
              <a:rPr lang="en-US" sz="800" b="0">
                <a:solidFill>
                  <a:schemeClr val="tx1"/>
                </a:solidFill>
                <a:latin typeface="Arial" panose="020B0604020202020204" pitchFamily="34" charset="0"/>
                <a:cs typeface="Arial" panose="020B0604020202020204" pitchFamily="34" charset="0"/>
              </a:rPr>
              <a:t>CONFIDENTIAL – </a:t>
            </a:r>
            <a:r>
              <a:rPr lang="en-US" sz="80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11" name="Text Placeholder 10">
            <a:extLst>
              <a:ext uri="{FF2B5EF4-FFF2-40B4-BE49-F238E27FC236}">
                <a16:creationId xmlns:a16="http://schemas.microsoft.com/office/drawing/2014/main" id="{553996E5-82B0-6E2C-6F72-DAD747C3F032}"/>
              </a:ext>
            </a:extLst>
          </p:cNvPr>
          <p:cNvSpPr>
            <a:spLocks noGrp="1"/>
          </p:cNvSpPr>
          <p:nvPr>
            <p:ph type="body" sz="quarter" idx="14" hasCustomPrompt="1"/>
          </p:nvPr>
        </p:nvSpPr>
        <p:spPr>
          <a:xfrm>
            <a:off x="1736731" y="4156251"/>
            <a:ext cx="4359269" cy="347250"/>
          </a:xfrm>
        </p:spPr>
        <p:txBody>
          <a:bodyPr/>
          <a:lstStyle>
            <a:lvl1pPr>
              <a:defRPr sz="2000" b="0" i="0">
                <a:latin typeface="Arial" panose="020B0604020202020204" pitchFamily="34" charset="0"/>
                <a:cs typeface="Arial" panose="020B0604020202020204" pitchFamily="34" charset="0"/>
              </a:defRPr>
            </a:lvl1pPr>
          </a:lstStyle>
          <a:p>
            <a:pPr lvl="0"/>
            <a:r>
              <a:rPr lang="en-US"/>
              <a:t>- Lorem Ipsum</a:t>
            </a:r>
          </a:p>
        </p:txBody>
      </p:sp>
      <p:sp>
        <p:nvSpPr>
          <p:cNvPr id="13" name="Text Placeholder 12">
            <a:extLst>
              <a:ext uri="{FF2B5EF4-FFF2-40B4-BE49-F238E27FC236}">
                <a16:creationId xmlns:a16="http://schemas.microsoft.com/office/drawing/2014/main" id="{9E8D156C-3945-7894-7198-981ED7F434C8}"/>
              </a:ext>
            </a:extLst>
          </p:cNvPr>
          <p:cNvSpPr>
            <a:spLocks noGrp="1"/>
          </p:cNvSpPr>
          <p:nvPr>
            <p:ph type="body" sz="quarter" idx="15" hasCustomPrompt="1"/>
          </p:nvPr>
        </p:nvSpPr>
        <p:spPr>
          <a:xfrm>
            <a:off x="1736731" y="2393015"/>
            <a:ext cx="6751637" cy="1525301"/>
          </a:xfrm>
        </p:spPr>
        <p:txBody>
          <a:bodyPr/>
          <a:lstStyle/>
          <a:p>
            <a:pPr lvl="0"/>
            <a:r>
              <a:rPr lang="en-US"/>
              <a:t>Your Quote lorem ipsum dolor sit </a:t>
            </a:r>
            <a:r>
              <a:rPr lang="en-US" err="1"/>
              <a:t>amet</a:t>
            </a:r>
            <a:r>
              <a:rPr lang="en-US"/>
              <a:t>, </a:t>
            </a:r>
            <a:r>
              <a:rPr lang="en-US" err="1"/>
              <a:t>conssectetuer</a:t>
            </a:r>
            <a:r>
              <a:rPr lang="en-US"/>
              <a:t> </a:t>
            </a:r>
            <a:r>
              <a:rPr lang="en-US" err="1"/>
              <a:t>adipiscing</a:t>
            </a:r>
            <a:r>
              <a:rPr lang="en-US"/>
              <a:t> </a:t>
            </a:r>
            <a:r>
              <a:rPr lang="en-US" err="1"/>
              <a:t>elit</a:t>
            </a:r>
            <a:r>
              <a:rPr lang="en-US"/>
              <a:t>, sed diam </a:t>
            </a:r>
            <a:r>
              <a:rPr lang="en-US" err="1"/>
              <a:t>nonummy</a:t>
            </a:r>
            <a:r>
              <a:rPr lang="en-US"/>
              <a:t> </a:t>
            </a:r>
            <a:r>
              <a:rPr lang="en-US" err="1"/>
              <a:t>nibh</a:t>
            </a:r>
            <a:r>
              <a:rPr lang="en-US"/>
              <a:t> </a:t>
            </a:r>
            <a:r>
              <a:rPr lang="en-US" err="1"/>
              <a:t>euismod</a:t>
            </a:r>
            <a:r>
              <a:rPr lang="en-US"/>
              <a:t> </a:t>
            </a:r>
            <a:r>
              <a:rPr lang="en-US" err="1"/>
              <a:t>tincideunt</a:t>
            </a:r>
            <a:r>
              <a:rPr lang="en-US"/>
              <a:t> </a:t>
            </a:r>
            <a:r>
              <a:rPr lang="en-US" err="1"/>
              <a:t>ut.</a:t>
            </a:r>
            <a:endParaRPr lang="en-US"/>
          </a:p>
        </p:txBody>
      </p:sp>
      <p:sp>
        <p:nvSpPr>
          <p:cNvPr id="2" name="TextBox 1">
            <a:extLst>
              <a:ext uri="{FF2B5EF4-FFF2-40B4-BE49-F238E27FC236}">
                <a16:creationId xmlns:a16="http://schemas.microsoft.com/office/drawing/2014/main" id="{3997621B-8729-D251-55AF-7C97DAB3FC1E}"/>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a:solidFill>
                <a:schemeClr val="bg1"/>
              </a:solidFill>
            </a:endParaRPr>
          </a:p>
        </p:txBody>
      </p:sp>
    </p:spTree>
    <p:extLst>
      <p:ext uri="{BB962C8B-B14F-4D97-AF65-F5344CB8AC3E}">
        <p14:creationId xmlns:p14="http://schemas.microsoft.com/office/powerpoint/2010/main" val="1056612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Left Half Slide Photo">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6304C397-AA7E-7576-310B-5FBD92731776}"/>
              </a:ext>
            </a:extLst>
          </p:cNvPr>
          <p:cNvSpPr/>
          <p:nvPr userDrawn="1"/>
        </p:nvSpPr>
        <p:spPr>
          <a:xfrm>
            <a:off x="0" y="0"/>
            <a:ext cx="12192000" cy="6858000"/>
          </a:xfrm>
          <a:prstGeom prst="rect">
            <a:avLst/>
          </a:prstGeom>
          <a:solidFill>
            <a:schemeClr val="accent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 Placeholder 3">
            <a:extLst>
              <a:ext uri="{FF2B5EF4-FFF2-40B4-BE49-F238E27FC236}">
                <a16:creationId xmlns:a16="http://schemas.microsoft.com/office/drawing/2014/main" id="{A0FFCE35-02E5-0BD4-FE96-E8EC3F04C31A}"/>
              </a:ext>
            </a:extLst>
          </p:cNvPr>
          <p:cNvSpPr>
            <a:spLocks noGrp="1"/>
          </p:cNvSpPr>
          <p:nvPr>
            <p:ph type="body" sz="quarter" idx="10" hasCustomPrompt="1"/>
          </p:nvPr>
        </p:nvSpPr>
        <p:spPr>
          <a:xfrm>
            <a:off x="6670115" y="562410"/>
            <a:ext cx="5149383" cy="494037"/>
          </a:xfrm>
        </p:spPr>
        <p:txBody>
          <a:bodyPr anchor="b"/>
          <a:lstStyle>
            <a:lvl1pPr marL="0" indent="0">
              <a:buNone/>
              <a:defRPr sz="3400">
                <a:solidFill>
                  <a:schemeClr val="tx1"/>
                </a:solidFill>
              </a:defRPr>
            </a:lvl1pPr>
          </a:lstStyle>
          <a:p>
            <a:pPr lvl="0"/>
            <a:r>
              <a:rPr lang="en-US"/>
              <a:t>This is Your Headline</a:t>
            </a:r>
          </a:p>
        </p:txBody>
      </p:sp>
      <p:sp>
        <p:nvSpPr>
          <p:cNvPr id="4" name="Text Placeholder 3">
            <a:extLst>
              <a:ext uri="{FF2B5EF4-FFF2-40B4-BE49-F238E27FC236}">
                <a16:creationId xmlns:a16="http://schemas.microsoft.com/office/drawing/2014/main" id="{A9A705D9-8693-53F8-9C9C-05A9C729C6FA}"/>
              </a:ext>
            </a:extLst>
          </p:cNvPr>
          <p:cNvSpPr>
            <a:spLocks noGrp="1"/>
          </p:cNvSpPr>
          <p:nvPr>
            <p:ph type="body" sz="quarter" idx="13" hasCustomPrompt="1"/>
          </p:nvPr>
        </p:nvSpPr>
        <p:spPr>
          <a:xfrm>
            <a:off x="6670115" y="1373298"/>
            <a:ext cx="5149383" cy="722174"/>
          </a:xfrm>
        </p:spPr>
        <p:txBody>
          <a:bodyPr/>
          <a:lstStyle>
            <a:lvl1pPr marL="0" indent="0">
              <a:buNone/>
              <a:defRPr sz="1600" b="0" i="0">
                <a:solidFill>
                  <a:srgbClr val="6A768A"/>
                </a:solidFill>
                <a:latin typeface="Arial" panose="020B0604020202020204" pitchFamily="34" charset="0"/>
                <a:cs typeface="Arial" panose="020B0604020202020204" pitchFamily="34" charset="0"/>
              </a:defRPr>
            </a:lvl1pPr>
          </a:lstStyle>
          <a:p>
            <a:pPr lvl="0"/>
            <a:r>
              <a:rPr lang="en-US"/>
              <a:t>Lorem ipsum dolor sit amet, consectetuer adipiscing elit, sed diam nonummy nibh euismod tincidunt ut laoreet dolore magna aliquam erat volutpat.</a:t>
            </a:r>
          </a:p>
        </p:txBody>
      </p:sp>
      <p:sp>
        <p:nvSpPr>
          <p:cNvPr id="14" name="Text Placeholder 3">
            <a:extLst>
              <a:ext uri="{FF2B5EF4-FFF2-40B4-BE49-F238E27FC236}">
                <a16:creationId xmlns:a16="http://schemas.microsoft.com/office/drawing/2014/main" id="{8E73C156-CB49-1CB4-CE08-986699746275}"/>
              </a:ext>
            </a:extLst>
          </p:cNvPr>
          <p:cNvSpPr>
            <a:spLocks noGrp="1"/>
          </p:cNvSpPr>
          <p:nvPr>
            <p:ph type="body" sz="quarter" idx="14" hasCustomPrompt="1"/>
          </p:nvPr>
        </p:nvSpPr>
        <p:spPr>
          <a:xfrm>
            <a:off x="7658100" y="260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a:t>Lorem ipsum dolor sit amet</a:t>
            </a:r>
          </a:p>
        </p:txBody>
      </p:sp>
      <p:sp>
        <p:nvSpPr>
          <p:cNvPr id="17" name="Text Placeholder 3">
            <a:extLst>
              <a:ext uri="{FF2B5EF4-FFF2-40B4-BE49-F238E27FC236}">
                <a16:creationId xmlns:a16="http://schemas.microsoft.com/office/drawing/2014/main" id="{FDA70112-D2E4-0E98-1A90-C02909432B9F}"/>
              </a:ext>
            </a:extLst>
          </p:cNvPr>
          <p:cNvSpPr>
            <a:spLocks noGrp="1"/>
          </p:cNvSpPr>
          <p:nvPr>
            <p:ph type="body" sz="quarter" idx="15" hasCustomPrompt="1"/>
          </p:nvPr>
        </p:nvSpPr>
        <p:spPr>
          <a:xfrm>
            <a:off x="7658100" y="294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a:t>Lorem ipsum dolor sit amet, consectetuer adipiscing elit, sed diam nonummy nibh euismod tincidunt ut laoreet dolore.</a:t>
            </a:r>
          </a:p>
        </p:txBody>
      </p:sp>
      <p:sp>
        <p:nvSpPr>
          <p:cNvPr id="21" name="Text Placeholder 3">
            <a:extLst>
              <a:ext uri="{FF2B5EF4-FFF2-40B4-BE49-F238E27FC236}">
                <a16:creationId xmlns:a16="http://schemas.microsoft.com/office/drawing/2014/main" id="{19F5A257-DF89-9A3B-4DBB-8EF8F261EC9D}"/>
              </a:ext>
            </a:extLst>
          </p:cNvPr>
          <p:cNvSpPr>
            <a:spLocks noGrp="1"/>
          </p:cNvSpPr>
          <p:nvPr>
            <p:ph type="body" sz="quarter" idx="16" hasCustomPrompt="1"/>
          </p:nvPr>
        </p:nvSpPr>
        <p:spPr>
          <a:xfrm>
            <a:off x="7658100" y="387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a:t>Lorem ipsum dolor sit amet</a:t>
            </a:r>
          </a:p>
        </p:txBody>
      </p:sp>
      <p:sp>
        <p:nvSpPr>
          <p:cNvPr id="22" name="Text Placeholder 3">
            <a:extLst>
              <a:ext uri="{FF2B5EF4-FFF2-40B4-BE49-F238E27FC236}">
                <a16:creationId xmlns:a16="http://schemas.microsoft.com/office/drawing/2014/main" id="{6256EBB3-C08B-2D14-BA3A-845DC3FE07E4}"/>
              </a:ext>
            </a:extLst>
          </p:cNvPr>
          <p:cNvSpPr>
            <a:spLocks noGrp="1"/>
          </p:cNvSpPr>
          <p:nvPr>
            <p:ph type="body" sz="quarter" idx="17" hasCustomPrompt="1"/>
          </p:nvPr>
        </p:nvSpPr>
        <p:spPr>
          <a:xfrm>
            <a:off x="7658100" y="421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a:t>Lorem ipsum dolor sit amet, consectetuer adipiscing elit, sed diam nonummy nibh euismod tincidunt ut laoreet dolore.</a:t>
            </a:r>
          </a:p>
        </p:txBody>
      </p:sp>
      <p:sp>
        <p:nvSpPr>
          <p:cNvPr id="23" name="Text Placeholder 3">
            <a:extLst>
              <a:ext uri="{FF2B5EF4-FFF2-40B4-BE49-F238E27FC236}">
                <a16:creationId xmlns:a16="http://schemas.microsoft.com/office/drawing/2014/main" id="{DFCA0786-A567-0E28-1AEB-E1BD447B5F59}"/>
              </a:ext>
            </a:extLst>
          </p:cNvPr>
          <p:cNvSpPr>
            <a:spLocks noGrp="1"/>
          </p:cNvSpPr>
          <p:nvPr>
            <p:ph type="body" sz="quarter" idx="18" hasCustomPrompt="1"/>
          </p:nvPr>
        </p:nvSpPr>
        <p:spPr>
          <a:xfrm>
            <a:off x="7658100" y="514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a:t>Lorem ipsum dolor sit amet</a:t>
            </a:r>
          </a:p>
        </p:txBody>
      </p:sp>
      <p:sp>
        <p:nvSpPr>
          <p:cNvPr id="24" name="Text Placeholder 3">
            <a:extLst>
              <a:ext uri="{FF2B5EF4-FFF2-40B4-BE49-F238E27FC236}">
                <a16:creationId xmlns:a16="http://schemas.microsoft.com/office/drawing/2014/main" id="{F6AD983F-E27F-500D-761D-BAD79BA18429}"/>
              </a:ext>
            </a:extLst>
          </p:cNvPr>
          <p:cNvSpPr>
            <a:spLocks noGrp="1"/>
          </p:cNvSpPr>
          <p:nvPr>
            <p:ph type="body" sz="quarter" idx="19" hasCustomPrompt="1"/>
          </p:nvPr>
        </p:nvSpPr>
        <p:spPr>
          <a:xfrm>
            <a:off x="7658100" y="548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a:t>Lorem ipsum dolor sit amet, consectetuer adipiscing elit, sed diam nonummy nibh euismod tincidunt ut laoreet dolore.</a:t>
            </a:r>
          </a:p>
        </p:txBody>
      </p:sp>
      <p:cxnSp>
        <p:nvCxnSpPr>
          <p:cNvPr id="30" name="Straight Connector 29">
            <a:extLst>
              <a:ext uri="{FF2B5EF4-FFF2-40B4-BE49-F238E27FC236}">
                <a16:creationId xmlns:a16="http://schemas.microsoft.com/office/drawing/2014/main" id="{76ABEC7F-98D8-2180-6366-F00F79A280C5}"/>
              </a:ext>
            </a:extLst>
          </p:cNvPr>
          <p:cNvCxnSpPr>
            <a:stCxn id="25" idx="4"/>
          </p:cNvCxnSpPr>
          <p:nvPr userDrawn="1"/>
        </p:nvCxnSpPr>
        <p:spPr>
          <a:xfrm>
            <a:off x="6953250" y="3017113"/>
            <a:ext cx="0" cy="210312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25" name="Oval 24">
            <a:extLst>
              <a:ext uri="{FF2B5EF4-FFF2-40B4-BE49-F238E27FC236}">
                <a16:creationId xmlns:a16="http://schemas.microsoft.com/office/drawing/2014/main" id="{3D42421B-E060-2853-E153-1B623E03759E}"/>
              </a:ext>
            </a:extLst>
          </p:cNvPr>
          <p:cNvSpPr/>
          <p:nvPr userDrawn="1"/>
        </p:nvSpPr>
        <p:spPr>
          <a:xfrm>
            <a:off x="6648450" y="240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a:t>1</a:t>
            </a:r>
          </a:p>
        </p:txBody>
      </p:sp>
      <p:sp>
        <p:nvSpPr>
          <p:cNvPr id="26" name="Oval 25">
            <a:extLst>
              <a:ext uri="{FF2B5EF4-FFF2-40B4-BE49-F238E27FC236}">
                <a16:creationId xmlns:a16="http://schemas.microsoft.com/office/drawing/2014/main" id="{4193FAE4-DFA8-D1C4-464E-38A782C5B356}"/>
              </a:ext>
            </a:extLst>
          </p:cNvPr>
          <p:cNvSpPr/>
          <p:nvPr userDrawn="1"/>
        </p:nvSpPr>
        <p:spPr>
          <a:xfrm>
            <a:off x="6648450" y="367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a:t>2</a:t>
            </a:r>
          </a:p>
        </p:txBody>
      </p:sp>
      <p:sp>
        <p:nvSpPr>
          <p:cNvPr id="27" name="Oval 26">
            <a:extLst>
              <a:ext uri="{FF2B5EF4-FFF2-40B4-BE49-F238E27FC236}">
                <a16:creationId xmlns:a16="http://schemas.microsoft.com/office/drawing/2014/main" id="{9185F772-92E7-D8E6-4137-999ADE6BD35C}"/>
              </a:ext>
            </a:extLst>
          </p:cNvPr>
          <p:cNvSpPr/>
          <p:nvPr userDrawn="1"/>
        </p:nvSpPr>
        <p:spPr>
          <a:xfrm>
            <a:off x="6648450" y="494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a:t>3</a:t>
            </a:r>
          </a:p>
        </p:txBody>
      </p:sp>
      <p:sp>
        <p:nvSpPr>
          <p:cNvPr id="8" name="Freeform 7">
            <a:extLst>
              <a:ext uri="{FF2B5EF4-FFF2-40B4-BE49-F238E27FC236}">
                <a16:creationId xmlns:a16="http://schemas.microsoft.com/office/drawing/2014/main" id="{E8D9A524-A5D9-4DC0-8059-6CD1E2287A14}"/>
              </a:ext>
            </a:extLst>
          </p:cNvPr>
          <p:cNvSpPr/>
          <p:nvPr userDrawn="1"/>
        </p:nvSpPr>
        <p:spPr>
          <a:xfrm>
            <a:off x="-5444" y="-1"/>
            <a:ext cx="6253844" cy="6858001"/>
          </a:xfrm>
          <a:custGeom>
            <a:avLst/>
            <a:gdLst>
              <a:gd name="connsiteX0" fmla="*/ 0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0" fmla="*/ 1518558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10" fmla="*/ 1518558 w 6858001"/>
              <a:gd name="connsiteY10" fmla="*/ 0 h 6858001"/>
              <a:gd name="connsiteX0" fmla="*/ 604158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10" fmla="*/ 604158 w 6858001"/>
              <a:gd name="connsiteY10" fmla="*/ 0 h 6858001"/>
              <a:gd name="connsiteX0" fmla="*/ 0 w 6253843"/>
              <a:gd name="connsiteY0" fmla="*/ 0 h 6858001"/>
              <a:gd name="connsiteX1" fmla="*/ 2882320 w 6253843"/>
              <a:gd name="connsiteY1" fmla="*/ 0 h 6858001"/>
              <a:gd name="connsiteX2" fmla="*/ 2882320 w 6253843"/>
              <a:gd name="connsiteY2" fmla="*/ 1454 h 6858001"/>
              <a:gd name="connsiteX3" fmla="*/ 3001299 w 6253843"/>
              <a:gd name="connsiteY3" fmla="*/ 4463 h 6858001"/>
              <a:gd name="connsiteX4" fmla="*/ 6253843 w 6253843"/>
              <a:gd name="connsiteY4" fmla="*/ 3429001 h 6858001"/>
              <a:gd name="connsiteX5" fmla="*/ 3001299 w 6253843"/>
              <a:gd name="connsiteY5" fmla="*/ 6853539 h 6858001"/>
              <a:gd name="connsiteX6" fmla="*/ 2882320 w 6253843"/>
              <a:gd name="connsiteY6" fmla="*/ 6856548 h 6858001"/>
              <a:gd name="connsiteX7" fmla="*/ 2882320 w 6253843"/>
              <a:gd name="connsiteY7" fmla="*/ 6858001 h 6858001"/>
              <a:gd name="connsiteX8" fmla="*/ 2824843 w 6253843"/>
              <a:gd name="connsiteY8" fmla="*/ 6858001 h 6858001"/>
              <a:gd name="connsiteX9" fmla="*/ 1142999 w 6253843"/>
              <a:gd name="connsiteY9" fmla="*/ 6858001 h 6858001"/>
              <a:gd name="connsiteX10" fmla="*/ 0 w 6253843"/>
              <a:gd name="connsiteY10" fmla="*/ 0 h 6858001"/>
              <a:gd name="connsiteX0" fmla="*/ 1 w 6253844"/>
              <a:gd name="connsiteY0" fmla="*/ 0 h 6858001"/>
              <a:gd name="connsiteX1" fmla="*/ 2882321 w 6253844"/>
              <a:gd name="connsiteY1" fmla="*/ 0 h 6858001"/>
              <a:gd name="connsiteX2" fmla="*/ 2882321 w 6253844"/>
              <a:gd name="connsiteY2" fmla="*/ 1454 h 6858001"/>
              <a:gd name="connsiteX3" fmla="*/ 3001300 w 6253844"/>
              <a:gd name="connsiteY3" fmla="*/ 4463 h 6858001"/>
              <a:gd name="connsiteX4" fmla="*/ 6253844 w 6253844"/>
              <a:gd name="connsiteY4" fmla="*/ 3429001 h 6858001"/>
              <a:gd name="connsiteX5" fmla="*/ 3001300 w 6253844"/>
              <a:gd name="connsiteY5" fmla="*/ 6853539 h 6858001"/>
              <a:gd name="connsiteX6" fmla="*/ 2882321 w 6253844"/>
              <a:gd name="connsiteY6" fmla="*/ 6856548 h 6858001"/>
              <a:gd name="connsiteX7" fmla="*/ 2882321 w 6253844"/>
              <a:gd name="connsiteY7" fmla="*/ 6858001 h 6858001"/>
              <a:gd name="connsiteX8" fmla="*/ 2824844 w 6253844"/>
              <a:gd name="connsiteY8" fmla="*/ 6858001 h 6858001"/>
              <a:gd name="connsiteX9" fmla="*/ 0 w 6253844"/>
              <a:gd name="connsiteY9" fmla="*/ 6858001 h 6858001"/>
              <a:gd name="connsiteX10" fmla="*/ 1 w 6253844"/>
              <a:gd name="connsiteY10" fmla="*/ 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53844" h="6858001">
                <a:moveTo>
                  <a:pt x="1" y="0"/>
                </a:moveTo>
                <a:lnTo>
                  <a:pt x="2882321" y="0"/>
                </a:lnTo>
                <a:lnTo>
                  <a:pt x="2882321" y="1454"/>
                </a:lnTo>
                <a:lnTo>
                  <a:pt x="3001300" y="4463"/>
                </a:lnTo>
                <a:cubicBezTo>
                  <a:pt x="4813080" y="96302"/>
                  <a:pt x="6253844" y="1594398"/>
                  <a:pt x="6253844" y="3429001"/>
                </a:cubicBezTo>
                <a:cubicBezTo>
                  <a:pt x="6253844" y="5263605"/>
                  <a:pt x="4813080" y="6761700"/>
                  <a:pt x="3001300" y="6853539"/>
                </a:cubicBezTo>
                <a:lnTo>
                  <a:pt x="2882321" y="6856548"/>
                </a:lnTo>
                <a:lnTo>
                  <a:pt x="2882321" y="6858001"/>
                </a:lnTo>
                <a:lnTo>
                  <a:pt x="2824844" y="6858001"/>
                </a:lnTo>
                <a:lnTo>
                  <a:pt x="0" y="6858001"/>
                </a:lnTo>
                <a:cubicBezTo>
                  <a:pt x="0" y="4572001"/>
                  <a:pt x="1" y="2286000"/>
                  <a:pt x="1" y="0"/>
                </a:cubicBezTo>
                <a:close/>
              </a:path>
            </a:pathLst>
          </a:custGeom>
          <a:blipFill dpi="0" rotWithShape="1">
            <a:blip r:embed="rId2">
              <a:extLst>
                <a:ext uri="{28A0092B-C50C-407E-A947-70E740481C1C}">
                  <a14:useLocalDpi xmlns:a14="http://schemas.microsoft.com/office/drawing/2010/main" val="0"/>
                </a:ext>
              </a:extLst>
            </a:blip>
            <a:srcRect/>
            <a:stretch>
              <a:fillRect l="-252" r="-64240"/>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TextBox 31">
            <a:extLst>
              <a:ext uri="{FF2B5EF4-FFF2-40B4-BE49-F238E27FC236}">
                <a16:creationId xmlns:a16="http://schemas.microsoft.com/office/drawing/2014/main" id="{B558369A-9145-BA9F-C666-CEC6D5AFDE2F}"/>
              </a:ext>
            </a:extLst>
          </p:cNvPr>
          <p:cNvSpPr txBox="1"/>
          <p:nvPr userDrawn="1"/>
        </p:nvSpPr>
        <p:spPr>
          <a:xfrm>
            <a:off x="2735465" y="6261766"/>
            <a:ext cx="2605404" cy="338554"/>
          </a:xfrm>
          <a:prstGeom prst="rect">
            <a:avLst/>
          </a:prstGeom>
          <a:noFill/>
        </p:spPr>
        <p:txBody>
          <a:bodyPr wrap="square" rtlCol="0">
            <a:spAutoFit/>
          </a:bodyPr>
          <a:lstStyle/>
          <a:p>
            <a:r>
              <a:rPr lang="en-US" sz="800" b="0">
                <a:solidFill>
                  <a:schemeClr val="bg1"/>
                </a:solidFill>
                <a:latin typeface="Arial" panose="020B0604020202020204" pitchFamily="34" charset="0"/>
                <a:cs typeface="Arial" panose="020B0604020202020204" pitchFamily="34" charset="0"/>
              </a:rPr>
              <a:t>CONFIDENTIAL – </a:t>
            </a:r>
            <a:r>
              <a:rPr lang="en-US" sz="800">
                <a:solidFill>
                  <a:schemeClr val="bg1"/>
                </a:solidFill>
                <a:latin typeface="Arial" panose="020B0604020202020204" pitchFamily="34" charset="0"/>
                <a:cs typeface="Arial" panose="020B0604020202020204" pitchFamily="34" charset="0"/>
              </a:rPr>
              <a:t>Contains proprietary information. Not intended for external distribution.</a:t>
            </a:r>
          </a:p>
        </p:txBody>
      </p:sp>
      <p:pic>
        <p:nvPicPr>
          <p:cNvPr id="33" name="Picture 32">
            <a:extLst>
              <a:ext uri="{FF2B5EF4-FFF2-40B4-BE49-F238E27FC236}">
                <a16:creationId xmlns:a16="http://schemas.microsoft.com/office/drawing/2014/main" id="{73988B71-07B4-F191-9D8A-1134893C5230}"/>
              </a:ext>
            </a:extLst>
          </p:cNvPr>
          <p:cNvPicPr>
            <a:picLocks noChangeAspect="1"/>
          </p:cNvPicPr>
          <p:nvPr userDrawn="1"/>
        </p:nvPicPr>
        <p:blipFill>
          <a:blip r:embed="rId3"/>
          <a:stretch>
            <a:fillRect/>
          </a:stretch>
        </p:blipFill>
        <p:spPr>
          <a:xfrm>
            <a:off x="458121" y="6294560"/>
            <a:ext cx="1967579" cy="274109"/>
          </a:xfrm>
          <a:prstGeom prst="rect">
            <a:avLst/>
          </a:prstGeom>
        </p:spPr>
      </p:pic>
      <p:sp>
        <p:nvSpPr>
          <p:cNvPr id="10" name="TextBox 9">
            <a:extLst>
              <a:ext uri="{FF2B5EF4-FFF2-40B4-BE49-F238E27FC236}">
                <a16:creationId xmlns:a16="http://schemas.microsoft.com/office/drawing/2014/main" id="{F3E04201-B801-8596-ECE7-A3FD29EE7164}"/>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a:p>
        </p:txBody>
      </p:sp>
    </p:spTree>
    <p:extLst>
      <p:ext uri="{BB962C8B-B14F-4D97-AF65-F5344CB8AC3E}">
        <p14:creationId xmlns:p14="http://schemas.microsoft.com/office/powerpoint/2010/main" val="13387361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Right Half Slide Photo">
    <p:spTree>
      <p:nvGrpSpPr>
        <p:cNvPr id="1" name=""/>
        <p:cNvGrpSpPr/>
        <p:nvPr/>
      </p:nvGrpSpPr>
      <p:grpSpPr>
        <a:xfrm>
          <a:off x="0" y="0"/>
          <a:ext cx="0" cy="0"/>
          <a:chOff x="0" y="0"/>
          <a:chExt cx="0" cy="0"/>
        </a:xfrm>
      </p:grpSpPr>
      <p:sp>
        <p:nvSpPr>
          <p:cNvPr id="34" name="Text Placeholder 3">
            <a:extLst>
              <a:ext uri="{FF2B5EF4-FFF2-40B4-BE49-F238E27FC236}">
                <a16:creationId xmlns:a16="http://schemas.microsoft.com/office/drawing/2014/main" id="{68F54D59-3CEA-2BC1-AA65-110C80128225}"/>
              </a:ext>
            </a:extLst>
          </p:cNvPr>
          <p:cNvSpPr>
            <a:spLocks noGrp="1"/>
          </p:cNvSpPr>
          <p:nvPr>
            <p:ph type="body" sz="quarter" idx="10" hasCustomPrompt="1"/>
          </p:nvPr>
        </p:nvSpPr>
        <p:spPr>
          <a:xfrm>
            <a:off x="310513" y="992867"/>
            <a:ext cx="5198943" cy="494037"/>
          </a:xfrm>
        </p:spPr>
        <p:txBody>
          <a:bodyPr anchor="b"/>
          <a:lstStyle>
            <a:lvl1pPr marL="0" indent="0">
              <a:buNone/>
              <a:defRPr sz="3400">
                <a:solidFill>
                  <a:schemeClr val="tx1"/>
                </a:solidFill>
              </a:defRPr>
            </a:lvl1pPr>
          </a:lstStyle>
          <a:p>
            <a:pPr lvl="0"/>
            <a:r>
              <a:rPr lang="en-US"/>
              <a:t>This is Your Headline</a:t>
            </a:r>
          </a:p>
        </p:txBody>
      </p:sp>
      <p:sp>
        <p:nvSpPr>
          <p:cNvPr id="36" name="Text Placeholder 3">
            <a:extLst>
              <a:ext uri="{FF2B5EF4-FFF2-40B4-BE49-F238E27FC236}">
                <a16:creationId xmlns:a16="http://schemas.microsoft.com/office/drawing/2014/main" id="{6D60FAA9-49CC-0AD8-65B3-628876BD359F}"/>
              </a:ext>
            </a:extLst>
          </p:cNvPr>
          <p:cNvSpPr>
            <a:spLocks noGrp="1"/>
          </p:cNvSpPr>
          <p:nvPr>
            <p:ph type="body" sz="quarter" idx="13" hasCustomPrompt="1"/>
          </p:nvPr>
        </p:nvSpPr>
        <p:spPr>
          <a:xfrm>
            <a:off x="310513" y="1803755"/>
            <a:ext cx="5149383" cy="1607220"/>
          </a:xfrm>
        </p:spPr>
        <p:txBody>
          <a:bodyPr/>
          <a:lstStyle>
            <a:lvl1pPr marL="0" indent="0">
              <a:buNone/>
              <a:defRPr sz="1800" b="0" i="0">
                <a:solidFill>
                  <a:srgbClr val="6A768A"/>
                </a:solidFill>
                <a:latin typeface="Arial" panose="020B0604020202020204" pitchFamily="34" charset="0"/>
                <a:cs typeface="Arial" panose="020B0604020202020204" pitchFamily="34" charset="0"/>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sed diam </a:t>
            </a:r>
            <a:r>
              <a:rPr lang="en-US" err="1"/>
              <a:t>nonummy</a:t>
            </a:r>
            <a:r>
              <a:rPr lang="en-US"/>
              <a:t> </a:t>
            </a:r>
            <a:r>
              <a:rPr lang="en-US" err="1"/>
              <a:t>nibh</a:t>
            </a:r>
            <a:r>
              <a:rPr lang="en-US"/>
              <a:t> </a:t>
            </a:r>
            <a:r>
              <a:rPr lang="en-US" err="1"/>
              <a:t>euismod</a:t>
            </a:r>
            <a:r>
              <a:rPr lang="en-US"/>
              <a:t> </a:t>
            </a:r>
            <a:r>
              <a:rPr lang="en-US" err="1"/>
              <a:t>tincidunt</a:t>
            </a:r>
            <a:r>
              <a:rPr lang="en-US"/>
              <a:t> </a:t>
            </a:r>
            <a:r>
              <a:rPr lang="en-US" err="1"/>
              <a:t>ut</a:t>
            </a:r>
            <a:r>
              <a:rPr lang="en-US"/>
              <a:t> </a:t>
            </a:r>
            <a:r>
              <a:rPr lang="en-US" err="1"/>
              <a:t>laoreet</a:t>
            </a:r>
            <a:r>
              <a:rPr lang="en-US"/>
              <a:t> dolore magna </a:t>
            </a:r>
            <a:r>
              <a:rPr lang="en-US" err="1"/>
              <a:t>aliquam</a:t>
            </a:r>
            <a:r>
              <a:rPr lang="en-US"/>
              <a:t> </a:t>
            </a:r>
            <a:r>
              <a:rPr lang="en-US" err="1"/>
              <a:t>erat</a:t>
            </a:r>
            <a:r>
              <a:rPr lang="en-US"/>
              <a:t> </a:t>
            </a:r>
            <a:r>
              <a:rPr lang="en-US" err="1"/>
              <a:t>volutpat</a:t>
            </a:r>
            <a:r>
              <a:rPr lang="en-US"/>
              <a:t>. Ut </a:t>
            </a:r>
            <a:r>
              <a:rPr lang="en-US" err="1"/>
              <a:t>wisi</a:t>
            </a:r>
            <a:r>
              <a:rPr lang="en-US"/>
              <a:t> </a:t>
            </a:r>
            <a:r>
              <a:rPr lang="en-US" err="1"/>
              <a:t>enim</a:t>
            </a:r>
            <a:r>
              <a:rPr lang="en-US"/>
              <a:t> ad minim </a:t>
            </a:r>
            <a:r>
              <a:rPr lang="en-US" err="1"/>
              <a:t>veniam</a:t>
            </a:r>
            <a:r>
              <a:rPr lang="en-US"/>
              <a:t>, </a:t>
            </a:r>
            <a:r>
              <a:rPr lang="en-US" err="1"/>
              <a:t>quis</a:t>
            </a:r>
            <a:r>
              <a:rPr lang="en-US"/>
              <a:t> </a:t>
            </a:r>
            <a:r>
              <a:rPr lang="en-US" err="1"/>
              <a:t>nostrud</a:t>
            </a:r>
            <a:r>
              <a:rPr lang="en-US"/>
              <a:t> </a:t>
            </a:r>
            <a:r>
              <a:rPr lang="en-US" err="1"/>
              <a:t>exerci</a:t>
            </a:r>
            <a:r>
              <a:rPr lang="en-US"/>
              <a:t> </a:t>
            </a:r>
            <a:r>
              <a:rPr lang="en-US" err="1"/>
              <a:t>tation</a:t>
            </a:r>
            <a:r>
              <a:rPr lang="en-US"/>
              <a:t> </a:t>
            </a:r>
            <a:r>
              <a:rPr lang="en-US" err="1"/>
              <a:t>ullamcorper</a:t>
            </a:r>
            <a:r>
              <a:rPr lang="en-US"/>
              <a:t> </a:t>
            </a:r>
            <a:r>
              <a:rPr lang="en-US" err="1"/>
              <a:t>suscipit</a:t>
            </a:r>
            <a:r>
              <a:rPr lang="en-US"/>
              <a:t> </a:t>
            </a:r>
            <a:r>
              <a:rPr lang="en-US" err="1"/>
              <a:t>lobortis</a:t>
            </a:r>
            <a:r>
              <a:rPr lang="en-US"/>
              <a:t> </a:t>
            </a:r>
            <a:r>
              <a:rPr lang="en-US" err="1"/>
              <a:t>nisl</a:t>
            </a:r>
            <a:r>
              <a:rPr lang="en-US"/>
              <a:t> </a:t>
            </a:r>
            <a:r>
              <a:rPr lang="en-US" err="1"/>
              <a:t>ut</a:t>
            </a:r>
            <a:r>
              <a:rPr lang="en-US"/>
              <a:t> </a:t>
            </a:r>
            <a:r>
              <a:rPr lang="en-US" err="1"/>
              <a:t>aliquip</a:t>
            </a:r>
            <a:r>
              <a:rPr lang="en-US"/>
              <a:t> ex </a:t>
            </a:r>
            <a:r>
              <a:rPr lang="en-US" err="1"/>
              <a:t>ea</a:t>
            </a:r>
            <a:r>
              <a:rPr lang="en-US"/>
              <a:t> </a:t>
            </a:r>
            <a:r>
              <a:rPr lang="en-US" err="1"/>
              <a:t>commodo</a:t>
            </a:r>
            <a:r>
              <a:rPr lang="en-US"/>
              <a:t> </a:t>
            </a:r>
            <a:r>
              <a:rPr lang="en-US" err="1"/>
              <a:t>consequat</a:t>
            </a:r>
            <a:r>
              <a:rPr lang="en-US"/>
              <a:t>.</a:t>
            </a:r>
          </a:p>
        </p:txBody>
      </p:sp>
      <p:sp>
        <p:nvSpPr>
          <p:cNvPr id="37" name="Text Placeholder 3">
            <a:extLst>
              <a:ext uri="{FF2B5EF4-FFF2-40B4-BE49-F238E27FC236}">
                <a16:creationId xmlns:a16="http://schemas.microsoft.com/office/drawing/2014/main" id="{4BBB4396-0ECD-4C6A-78A6-A513C4992A73}"/>
              </a:ext>
            </a:extLst>
          </p:cNvPr>
          <p:cNvSpPr>
            <a:spLocks noGrp="1"/>
          </p:cNvSpPr>
          <p:nvPr>
            <p:ph type="body" sz="quarter" idx="14" hasCustomPrompt="1"/>
          </p:nvPr>
        </p:nvSpPr>
        <p:spPr>
          <a:xfrm>
            <a:off x="310513" y="5311203"/>
            <a:ext cx="5149383" cy="586014"/>
          </a:xfrm>
        </p:spPr>
        <p:txBody>
          <a:bodyPr/>
          <a:lstStyle>
            <a:lvl1pPr marL="0" indent="0">
              <a:buNone/>
              <a:defRPr sz="1200" b="0" i="1">
                <a:solidFill>
                  <a:schemeClr val="bg1">
                    <a:lumMod val="75000"/>
                  </a:schemeClr>
                </a:solidFill>
                <a:latin typeface="Arial" panose="020B0604020202020204" pitchFamily="34" charset="0"/>
                <a:cs typeface="Arial" panose="020B0604020202020204" pitchFamily="34" charset="0"/>
              </a:defRPr>
            </a:lvl1pPr>
          </a:lstStyle>
          <a:p>
            <a:pPr lvl="0"/>
            <a:r>
              <a:rPr lang="en-US"/>
              <a:t>Lorem ipsum dolor sit amet, consectetuer adipiscing elit, sed diam nonummy nibh euismod tincidunt ut laoreet dolore magna aliquam erat volutpat lobortis nisl ut aliquip.</a:t>
            </a:r>
          </a:p>
        </p:txBody>
      </p:sp>
      <p:sp>
        <p:nvSpPr>
          <p:cNvPr id="50" name="Text Placeholder 3">
            <a:extLst>
              <a:ext uri="{FF2B5EF4-FFF2-40B4-BE49-F238E27FC236}">
                <a16:creationId xmlns:a16="http://schemas.microsoft.com/office/drawing/2014/main" id="{8B152243-4948-EE19-97D7-804AF7494A23}"/>
              </a:ext>
            </a:extLst>
          </p:cNvPr>
          <p:cNvSpPr>
            <a:spLocks noGrp="1"/>
          </p:cNvSpPr>
          <p:nvPr>
            <p:ph type="body" sz="quarter" idx="15" hasCustomPrompt="1"/>
          </p:nvPr>
        </p:nvSpPr>
        <p:spPr>
          <a:xfrm>
            <a:off x="301463"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a:t>Lorem ipsum dolor sit </a:t>
            </a:r>
            <a:r>
              <a:rPr lang="en-US" err="1"/>
              <a:t>amet</a:t>
            </a:r>
            <a:endParaRPr lang="en-US"/>
          </a:p>
        </p:txBody>
      </p:sp>
      <p:sp>
        <p:nvSpPr>
          <p:cNvPr id="51" name="Text Placeholder 3">
            <a:extLst>
              <a:ext uri="{FF2B5EF4-FFF2-40B4-BE49-F238E27FC236}">
                <a16:creationId xmlns:a16="http://schemas.microsoft.com/office/drawing/2014/main" id="{A9ECCE7B-8BDF-A7F6-F396-062A87214DB7}"/>
              </a:ext>
            </a:extLst>
          </p:cNvPr>
          <p:cNvSpPr>
            <a:spLocks noGrp="1"/>
          </p:cNvSpPr>
          <p:nvPr>
            <p:ph type="body" sz="quarter" idx="16" hasCustomPrompt="1"/>
          </p:nvPr>
        </p:nvSpPr>
        <p:spPr>
          <a:xfrm>
            <a:off x="2171490"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a:t>Lorem ipsum dolor sit </a:t>
            </a:r>
            <a:r>
              <a:rPr lang="en-US" err="1"/>
              <a:t>amet</a:t>
            </a:r>
            <a:endParaRPr lang="en-US"/>
          </a:p>
        </p:txBody>
      </p:sp>
      <p:sp>
        <p:nvSpPr>
          <p:cNvPr id="52" name="Text Placeholder 3">
            <a:extLst>
              <a:ext uri="{FF2B5EF4-FFF2-40B4-BE49-F238E27FC236}">
                <a16:creationId xmlns:a16="http://schemas.microsoft.com/office/drawing/2014/main" id="{3D955AAA-9F58-5681-E4FD-11E10E5BD737}"/>
              </a:ext>
            </a:extLst>
          </p:cNvPr>
          <p:cNvSpPr>
            <a:spLocks noGrp="1"/>
          </p:cNvSpPr>
          <p:nvPr>
            <p:ph type="body" sz="quarter" idx="17" hasCustomPrompt="1"/>
          </p:nvPr>
        </p:nvSpPr>
        <p:spPr>
          <a:xfrm>
            <a:off x="4046587"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a:t>Lorem ipsum dolor sit </a:t>
            </a:r>
            <a:r>
              <a:rPr lang="en-US" err="1"/>
              <a:t>amet</a:t>
            </a:r>
            <a:endParaRPr lang="en-US"/>
          </a:p>
        </p:txBody>
      </p:sp>
      <p:sp>
        <p:nvSpPr>
          <p:cNvPr id="2" name="Freeform 1">
            <a:extLst>
              <a:ext uri="{FF2B5EF4-FFF2-40B4-BE49-F238E27FC236}">
                <a16:creationId xmlns:a16="http://schemas.microsoft.com/office/drawing/2014/main" id="{B0C3C95E-DEA5-72D2-5565-D1B175123FD9}"/>
              </a:ext>
            </a:extLst>
          </p:cNvPr>
          <p:cNvSpPr>
            <a:spLocks/>
          </p:cNvSpPr>
          <p:nvPr userDrawn="1"/>
        </p:nvSpPr>
        <p:spPr>
          <a:xfrm>
            <a:off x="5943600" y="0"/>
            <a:ext cx="6248400" cy="6858000"/>
          </a:xfrm>
          <a:custGeom>
            <a:avLst/>
            <a:gdLst>
              <a:gd name="connsiteX0" fmla="*/ 3429000 w 6248400"/>
              <a:gd name="connsiteY0" fmla="*/ 0 h 6858000"/>
              <a:gd name="connsiteX1" fmla="*/ 3435138 w 6248400"/>
              <a:gd name="connsiteY1" fmla="*/ 155 h 6858000"/>
              <a:gd name="connsiteX2" fmla="*/ 3435138 w 6248400"/>
              <a:gd name="connsiteY2" fmla="*/ 0 h 6858000"/>
              <a:gd name="connsiteX3" fmla="*/ 6248400 w 6248400"/>
              <a:gd name="connsiteY3" fmla="*/ 0 h 6858000"/>
              <a:gd name="connsiteX4" fmla="*/ 6248400 w 6248400"/>
              <a:gd name="connsiteY4" fmla="*/ 6858000 h 6858000"/>
              <a:gd name="connsiteX5" fmla="*/ 3435138 w 6248400"/>
              <a:gd name="connsiteY5" fmla="*/ 6858000 h 6858000"/>
              <a:gd name="connsiteX6" fmla="*/ 3435138 w 6248400"/>
              <a:gd name="connsiteY6" fmla="*/ 6857845 h 6858000"/>
              <a:gd name="connsiteX7" fmla="*/ 3429000 w 6248400"/>
              <a:gd name="connsiteY7" fmla="*/ 6858000 h 6858000"/>
              <a:gd name="connsiteX8" fmla="*/ 0 w 6248400"/>
              <a:gd name="connsiteY8" fmla="*/ 3429000 h 6858000"/>
              <a:gd name="connsiteX9" fmla="*/ 3429000 w 6248400"/>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8400" h="6858000">
                <a:moveTo>
                  <a:pt x="3429000" y="0"/>
                </a:moveTo>
                <a:lnTo>
                  <a:pt x="3435138" y="155"/>
                </a:lnTo>
                <a:lnTo>
                  <a:pt x="3435138" y="0"/>
                </a:lnTo>
                <a:lnTo>
                  <a:pt x="6248400" y="0"/>
                </a:lnTo>
                <a:lnTo>
                  <a:pt x="6248400" y="6858000"/>
                </a:lnTo>
                <a:lnTo>
                  <a:pt x="3435138" y="6858000"/>
                </a:lnTo>
                <a:lnTo>
                  <a:pt x="3435138" y="6857845"/>
                </a:lnTo>
                <a:lnTo>
                  <a:pt x="3429000" y="6858000"/>
                </a:lnTo>
                <a:cubicBezTo>
                  <a:pt x="1535216" y="6858000"/>
                  <a:pt x="0" y="5322784"/>
                  <a:pt x="0" y="3429000"/>
                </a:cubicBezTo>
                <a:cubicBezTo>
                  <a:pt x="0" y="1535216"/>
                  <a:pt x="1535216" y="0"/>
                  <a:pt x="3429000" y="0"/>
                </a:cubicBezTo>
                <a:close/>
              </a:path>
            </a:pathLst>
          </a:custGeom>
          <a:blipFill>
            <a:blip r:embed="rId2"/>
            <a:srcRect/>
            <a:stretch>
              <a:fillRect l="-32317" r="-32317"/>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516E68F7-2BE2-9EB0-307F-9CA60BBBDD93}"/>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a:solidFill>
                <a:schemeClr val="bg1"/>
              </a:solidFill>
            </a:endParaRPr>
          </a:p>
        </p:txBody>
      </p:sp>
    </p:spTree>
    <p:extLst>
      <p:ext uri="{BB962C8B-B14F-4D97-AF65-F5344CB8AC3E}">
        <p14:creationId xmlns:p14="http://schemas.microsoft.com/office/powerpoint/2010/main" val="14388941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Partial Beam">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C8CFB09-D6AA-29AE-8CB9-D14986A85D43}"/>
              </a:ext>
            </a:extLst>
          </p:cNvPr>
          <p:cNvSpPr/>
          <p:nvPr userDrawn="1"/>
        </p:nvSpPr>
        <p:spPr>
          <a:xfrm>
            <a:off x="12700" y="0"/>
            <a:ext cx="12192000" cy="6858000"/>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accent1"/>
              </a:solidFill>
            </a:endParaRPr>
          </a:p>
        </p:txBody>
      </p:sp>
      <p:sp>
        <p:nvSpPr>
          <p:cNvPr id="12" name="Oval 11">
            <a:extLst>
              <a:ext uri="{FF2B5EF4-FFF2-40B4-BE49-F238E27FC236}">
                <a16:creationId xmlns:a16="http://schemas.microsoft.com/office/drawing/2014/main" id="{331960D1-2E18-74EA-5573-91DF9B8EF9C0}"/>
              </a:ext>
            </a:extLst>
          </p:cNvPr>
          <p:cNvSpPr/>
          <p:nvPr userDrawn="1"/>
        </p:nvSpPr>
        <p:spPr>
          <a:xfrm>
            <a:off x="4203700" y="0"/>
            <a:ext cx="6858000" cy="6858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Rectangle 12">
            <a:extLst>
              <a:ext uri="{FF2B5EF4-FFF2-40B4-BE49-F238E27FC236}">
                <a16:creationId xmlns:a16="http://schemas.microsoft.com/office/drawing/2014/main" id="{CF90DEEF-8729-FC24-EABC-3A18F2AC61DA}"/>
              </a:ext>
            </a:extLst>
          </p:cNvPr>
          <p:cNvSpPr/>
          <p:nvPr userDrawn="1"/>
        </p:nvSpPr>
        <p:spPr>
          <a:xfrm>
            <a:off x="0" y="0"/>
            <a:ext cx="76581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3F25D89A-74FB-4791-21C6-F25EDAFFBE40}"/>
              </a:ext>
            </a:extLst>
          </p:cNvPr>
          <p:cNvSpPr>
            <a:spLocks noGrp="1"/>
          </p:cNvSpPr>
          <p:nvPr>
            <p:ph type="title"/>
          </p:nvPr>
        </p:nvSpPr>
        <p:spPr>
          <a:xfrm>
            <a:off x="421341" y="394634"/>
            <a:ext cx="8557560" cy="704257"/>
          </a:xfrm>
        </p:spPr>
        <p:txBody>
          <a:bodyPr/>
          <a:lstStyle>
            <a:lvl1pPr>
              <a:defRPr sz="3600">
                <a:solidFill>
                  <a:schemeClr val="tx1"/>
                </a:solidFill>
              </a:defRPr>
            </a:lvl1pPr>
          </a:lstStyle>
          <a:p>
            <a:r>
              <a:rPr lang="en-US"/>
              <a:t>Click to edit Master title style</a:t>
            </a:r>
          </a:p>
        </p:txBody>
      </p:sp>
      <p:pic>
        <p:nvPicPr>
          <p:cNvPr id="15" name="Picture 14" descr="A blue and black sign&#10;&#10;Description automatically generated">
            <a:extLst>
              <a:ext uri="{FF2B5EF4-FFF2-40B4-BE49-F238E27FC236}">
                <a16:creationId xmlns:a16="http://schemas.microsoft.com/office/drawing/2014/main" id="{7B2E9339-617A-003C-CAD0-BF86223DCB15}"/>
              </a:ext>
            </a:extLst>
          </p:cNvPr>
          <p:cNvPicPr>
            <a:picLocks noChangeAspect="1"/>
          </p:cNvPicPr>
          <p:nvPr userDrawn="1"/>
        </p:nvPicPr>
        <p:blipFill>
          <a:blip r:embed="rId2"/>
          <a:stretch>
            <a:fillRect/>
          </a:stretch>
        </p:blipFill>
        <p:spPr>
          <a:xfrm>
            <a:off x="421341" y="6257418"/>
            <a:ext cx="2049345" cy="347250"/>
          </a:xfrm>
          <a:prstGeom prst="rect">
            <a:avLst/>
          </a:prstGeom>
        </p:spPr>
      </p:pic>
      <p:sp>
        <p:nvSpPr>
          <p:cNvPr id="16" name="TextBox 15">
            <a:extLst>
              <a:ext uri="{FF2B5EF4-FFF2-40B4-BE49-F238E27FC236}">
                <a16:creationId xmlns:a16="http://schemas.microsoft.com/office/drawing/2014/main" id="{AF20FF94-7A80-B6ED-EFA1-57A381E68CCD}"/>
              </a:ext>
            </a:extLst>
          </p:cNvPr>
          <p:cNvSpPr txBox="1"/>
          <p:nvPr userDrawn="1"/>
        </p:nvSpPr>
        <p:spPr>
          <a:xfrm>
            <a:off x="2735465" y="6261766"/>
            <a:ext cx="2605404" cy="338554"/>
          </a:xfrm>
          <a:prstGeom prst="rect">
            <a:avLst/>
          </a:prstGeom>
          <a:noFill/>
        </p:spPr>
        <p:txBody>
          <a:bodyPr wrap="square" rtlCol="0">
            <a:spAutoFit/>
          </a:bodyPr>
          <a:lstStyle/>
          <a:p>
            <a:r>
              <a:rPr lang="en-US" sz="800" b="0">
                <a:solidFill>
                  <a:schemeClr val="tx1"/>
                </a:solidFill>
                <a:latin typeface="Arial" panose="020B0604020202020204" pitchFamily="34" charset="0"/>
                <a:cs typeface="Arial" panose="020B0604020202020204" pitchFamily="34" charset="0"/>
              </a:rPr>
              <a:t>CONFIDENTIAL – </a:t>
            </a:r>
            <a:r>
              <a:rPr lang="en-US" sz="80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3" name="TextBox 2">
            <a:extLst>
              <a:ext uri="{FF2B5EF4-FFF2-40B4-BE49-F238E27FC236}">
                <a16:creationId xmlns:a16="http://schemas.microsoft.com/office/drawing/2014/main" id="{8420838D-9BBD-E5D8-E2C8-1D5F3847E695}"/>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a:solidFill>
                <a:schemeClr val="bg1"/>
              </a:solidFill>
            </a:endParaRPr>
          </a:p>
        </p:txBody>
      </p:sp>
    </p:spTree>
    <p:extLst>
      <p:ext uri="{BB962C8B-B14F-4D97-AF65-F5344CB8AC3E}">
        <p14:creationId xmlns:p14="http://schemas.microsoft.com/office/powerpoint/2010/main" val="9816318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2" name="Title Placeholder 15">
            <a:extLst>
              <a:ext uri="{FF2B5EF4-FFF2-40B4-BE49-F238E27FC236}">
                <a16:creationId xmlns:a16="http://schemas.microsoft.com/office/drawing/2014/main" id="{BCF25F47-E9B6-1B4D-5C54-3447F075A1C5}"/>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lvl1pPr>
              <a:defRPr sz="3600"/>
            </a:lvl1pPr>
          </a:lstStyle>
          <a:p>
            <a:r>
              <a:rPr lang="en-US"/>
              <a:t>Title Placement</a:t>
            </a:r>
          </a:p>
        </p:txBody>
      </p:sp>
      <p:sp>
        <p:nvSpPr>
          <p:cNvPr id="6" name="Text Placeholder 17">
            <a:extLst>
              <a:ext uri="{FF2B5EF4-FFF2-40B4-BE49-F238E27FC236}">
                <a16:creationId xmlns:a16="http://schemas.microsoft.com/office/drawing/2014/main" id="{FF08CE58-E46C-6220-7A90-24B7B2882F3F}"/>
              </a:ext>
            </a:extLst>
          </p:cNvPr>
          <p:cNvSpPr>
            <a:spLocks noGrp="1"/>
          </p:cNvSpPr>
          <p:nvPr>
            <p:ph idx="10"/>
          </p:nvPr>
        </p:nvSpPr>
        <p:spPr>
          <a:xfrm>
            <a:off x="5053808" y="1317624"/>
            <a:ext cx="6721882"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a:extLst>
              <a:ext uri="{FF2B5EF4-FFF2-40B4-BE49-F238E27FC236}">
                <a16:creationId xmlns:a16="http://schemas.microsoft.com/office/drawing/2014/main" id="{3863F1EC-CDB6-C9D3-2E44-8CCE09604DF1}"/>
              </a:ext>
            </a:extLst>
          </p:cNvPr>
          <p:cNvSpPr>
            <a:spLocks noGrp="1"/>
          </p:cNvSpPr>
          <p:nvPr>
            <p:ph sz="quarter" idx="12"/>
          </p:nvPr>
        </p:nvSpPr>
        <p:spPr>
          <a:xfrm>
            <a:off x="416310" y="1317160"/>
            <a:ext cx="3709603" cy="47201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490311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3.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0.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3" Type="http://schemas.openxmlformats.org/officeDocument/2006/relationships/slideLayout" Target="../slideLayouts/slideLayout159.xml"/><Relationship Id="rId21" Type="http://schemas.openxmlformats.org/officeDocument/2006/relationships/image" Target="../media/image76.png"/><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theme" Target="../theme/theme11.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2.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slideLayout" Target="../slideLayouts/slideLayout200.xml"/><Relationship Id="rId18" Type="http://schemas.openxmlformats.org/officeDocument/2006/relationships/slideLayout" Target="../slideLayouts/slideLayout205.xml"/><Relationship Id="rId3" Type="http://schemas.openxmlformats.org/officeDocument/2006/relationships/slideLayout" Target="../slideLayouts/slideLayout190.xml"/><Relationship Id="rId21" Type="http://schemas.openxmlformats.org/officeDocument/2006/relationships/slideLayout" Target="../slideLayouts/slideLayout208.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17" Type="http://schemas.openxmlformats.org/officeDocument/2006/relationships/slideLayout" Target="../slideLayouts/slideLayout204.xml"/><Relationship Id="rId25" Type="http://schemas.openxmlformats.org/officeDocument/2006/relationships/theme" Target="../theme/theme13.xml"/><Relationship Id="rId2" Type="http://schemas.openxmlformats.org/officeDocument/2006/relationships/slideLayout" Target="../slideLayouts/slideLayout189.xml"/><Relationship Id="rId16" Type="http://schemas.openxmlformats.org/officeDocument/2006/relationships/slideLayout" Target="../slideLayouts/slideLayout203.xml"/><Relationship Id="rId20" Type="http://schemas.openxmlformats.org/officeDocument/2006/relationships/slideLayout" Target="../slideLayouts/slideLayout207.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24" Type="http://schemas.openxmlformats.org/officeDocument/2006/relationships/slideLayout" Target="../slideLayouts/slideLayout211.xml"/><Relationship Id="rId5" Type="http://schemas.openxmlformats.org/officeDocument/2006/relationships/slideLayout" Target="../slideLayouts/slideLayout192.xml"/><Relationship Id="rId15" Type="http://schemas.openxmlformats.org/officeDocument/2006/relationships/slideLayout" Target="../slideLayouts/slideLayout202.xml"/><Relationship Id="rId23" Type="http://schemas.openxmlformats.org/officeDocument/2006/relationships/slideLayout" Target="../slideLayouts/slideLayout210.xml"/><Relationship Id="rId10" Type="http://schemas.openxmlformats.org/officeDocument/2006/relationships/slideLayout" Target="../slideLayouts/slideLayout197.xml"/><Relationship Id="rId19" Type="http://schemas.openxmlformats.org/officeDocument/2006/relationships/slideLayout" Target="../slideLayouts/slideLayout206.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slideLayout" Target="../slideLayouts/slideLayout201.xml"/><Relationship Id="rId22" Type="http://schemas.openxmlformats.org/officeDocument/2006/relationships/slideLayout" Target="../slideLayouts/slideLayout20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slideLayout" Target="../slideLayouts/slideLayout224.xml"/><Relationship Id="rId18" Type="http://schemas.openxmlformats.org/officeDocument/2006/relationships/slideLayout" Target="../slideLayouts/slideLayout22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17" Type="http://schemas.openxmlformats.org/officeDocument/2006/relationships/slideLayout" Target="../slideLayouts/slideLayout228.xml"/><Relationship Id="rId2" Type="http://schemas.openxmlformats.org/officeDocument/2006/relationships/slideLayout" Target="../slideLayouts/slideLayout213.xml"/><Relationship Id="rId16" Type="http://schemas.openxmlformats.org/officeDocument/2006/relationships/slideLayout" Target="../slideLayouts/slideLayout227.xml"/><Relationship Id="rId20" Type="http://schemas.openxmlformats.org/officeDocument/2006/relationships/theme" Target="../theme/theme14.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5" Type="http://schemas.openxmlformats.org/officeDocument/2006/relationships/slideLayout" Target="../slideLayouts/slideLayout226.xml"/><Relationship Id="rId10" Type="http://schemas.openxmlformats.org/officeDocument/2006/relationships/slideLayout" Target="../slideLayouts/slideLayout221.xml"/><Relationship Id="rId19" Type="http://schemas.openxmlformats.org/officeDocument/2006/relationships/slideLayout" Target="../slideLayouts/slideLayout230.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slideLayout" Target="../slideLayouts/slideLayout225.xml"/></Relationships>
</file>

<file path=ppt/slideMasters/_rels/slideMaster15.xml.rels><?xml version="1.0" encoding="UTF-8" standalone="yes"?>
<Relationships xmlns="http://schemas.openxmlformats.org/package/2006/relationships"><Relationship Id="rId3" Type="http://schemas.openxmlformats.org/officeDocument/2006/relationships/slideLayout" Target="../slideLayouts/slideLayout233.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theme" Target="../theme/theme15.xml"/><Relationship Id="rId5" Type="http://schemas.openxmlformats.org/officeDocument/2006/relationships/slideLayout" Target="../slideLayouts/slideLayout235.xml"/><Relationship Id="rId4" Type="http://schemas.openxmlformats.org/officeDocument/2006/relationships/slideLayout" Target="../slideLayouts/slideLayout23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slideLayout" Target="../slideLayouts/slideLayout248.xml"/><Relationship Id="rId18" Type="http://schemas.openxmlformats.org/officeDocument/2006/relationships/slideLayout" Target="../slideLayouts/slideLayout253.xml"/><Relationship Id="rId3" Type="http://schemas.openxmlformats.org/officeDocument/2006/relationships/slideLayout" Target="../slideLayouts/slideLayout238.xml"/><Relationship Id="rId21" Type="http://schemas.openxmlformats.org/officeDocument/2006/relationships/slideLayout" Target="../slideLayouts/slideLayout256.xml"/><Relationship Id="rId7" Type="http://schemas.openxmlformats.org/officeDocument/2006/relationships/slideLayout" Target="../slideLayouts/slideLayout242.xml"/><Relationship Id="rId12" Type="http://schemas.openxmlformats.org/officeDocument/2006/relationships/slideLayout" Target="../slideLayouts/slideLayout247.xml"/><Relationship Id="rId17" Type="http://schemas.openxmlformats.org/officeDocument/2006/relationships/slideLayout" Target="../slideLayouts/slideLayout252.xml"/><Relationship Id="rId2" Type="http://schemas.openxmlformats.org/officeDocument/2006/relationships/slideLayout" Target="../slideLayouts/slideLayout237.xml"/><Relationship Id="rId16" Type="http://schemas.openxmlformats.org/officeDocument/2006/relationships/slideLayout" Target="../slideLayouts/slideLayout251.xml"/><Relationship Id="rId20" Type="http://schemas.openxmlformats.org/officeDocument/2006/relationships/slideLayout" Target="../slideLayouts/slideLayout255.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24" Type="http://schemas.openxmlformats.org/officeDocument/2006/relationships/theme" Target="../theme/theme16.xml"/><Relationship Id="rId5" Type="http://schemas.openxmlformats.org/officeDocument/2006/relationships/slideLayout" Target="../slideLayouts/slideLayout240.xml"/><Relationship Id="rId15" Type="http://schemas.openxmlformats.org/officeDocument/2006/relationships/slideLayout" Target="../slideLayouts/slideLayout250.xml"/><Relationship Id="rId23" Type="http://schemas.openxmlformats.org/officeDocument/2006/relationships/slideLayout" Target="../slideLayouts/slideLayout258.xml"/><Relationship Id="rId10" Type="http://schemas.openxmlformats.org/officeDocument/2006/relationships/slideLayout" Target="../slideLayouts/slideLayout245.xml"/><Relationship Id="rId19" Type="http://schemas.openxmlformats.org/officeDocument/2006/relationships/slideLayout" Target="../slideLayouts/slideLayout254.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slideLayout" Target="../slideLayouts/slideLayout249.xml"/><Relationship Id="rId22" Type="http://schemas.openxmlformats.org/officeDocument/2006/relationships/slideLayout" Target="../slideLayouts/slideLayout25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slideLayout" Target="../slideLayouts/slideLayout271.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274.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image" Target="../media/image98.jpeg"/><Relationship Id="rId5" Type="http://schemas.openxmlformats.org/officeDocument/2006/relationships/theme" Target="../theme/theme18.xml"/><Relationship Id="rId4" Type="http://schemas.openxmlformats.org/officeDocument/2006/relationships/slideLayout" Target="../slideLayouts/slideLayout27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83.xml"/><Relationship Id="rId13" Type="http://schemas.openxmlformats.org/officeDocument/2006/relationships/slideLayout" Target="../slideLayouts/slideLayout288.xml"/><Relationship Id="rId18" Type="http://schemas.openxmlformats.org/officeDocument/2006/relationships/slideLayout" Target="../slideLayouts/slideLayout293.xml"/><Relationship Id="rId3" Type="http://schemas.openxmlformats.org/officeDocument/2006/relationships/slideLayout" Target="../slideLayouts/slideLayout278.xml"/><Relationship Id="rId21" Type="http://schemas.openxmlformats.org/officeDocument/2006/relationships/image" Target="../media/image99.png"/><Relationship Id="rId7" Type="http://schemas.openxmlformats.org/officeDocument/2006/relationships/slideLayout" Target="../slideLayouts/slideLayout282.xml"/><Relationship Id="rId12" Type="http://schemas.openxmlformats.org/officeDocument/2006/relationships/slideLayout" Target="../slideLayouts/slideLayout287.xml"/><Relationship Id="rId17" Type="http://schemas.openxmlformats.org/officeDocument/2006/relationships/slideLayout" Target="../slideLayouts/slideLayout292.xml"/><Relationship Id="rId2" Type="http://schemas.openxmlformats.org/officeDocument/2006/relationships/slideLayout" Target="../slideLayouts/slideLayout277.xml"/><Relationship Id="rId16" Type="http://schemas.openxmlformats.org/officeDocument/2006/relationships/slideLayout" Target="../slideLayouts/slideLayout291.xml"/><Relationship Id="rId20" Type="http://schemas.openxmlformats.org/officeDocument/2006/relationships/theme" Target="../theme/theme19.xml"/><Relationship Id="rId1" Type="http://schemas.openxmlformats.org/officeDocument/2006/relationships/slideLayout" Target="../slideLayouts/slideLayout276.xml"/><Relationship Id="rId6" Type="http://schemas.openxmlformats.org/officeDocument/2006/relationships/slideLayout" Target="../slideLayouts/slideLayout281.xml"/><Relationship Id="rId11" Type="http://schemas.openxmlformats.org/officeDocument/2006/relationships/slideLayout" Target="../slideLayouts/slideLayout286.xml"/><Relationship Id="rId5" Type="http://schemas.openxmlformats.org/officeDocument/2006/relationships/slideLayout" Target="../slideLayouts/slideLayout280.xml"/><Relationship Id="rId15" Type="http://schemas.openxmlformats.org/officeDocument/2006/relationships/slideLayout" Target="../slideLayouts/slideLayout290.xml"/><Relationship Id="rId10" Type="http://schemas.openxmlformats.org/officeDocument/2006/relationships/slideLayout" Target="../slideLayouts/slideLayout285.xml"/><Relationship Id="rId19" Type="http://schemas.openxmlformats.org/officeDocument/2006/relationships/slideLayout" Target="../slideLayouts/slideLayout294.xml"/><Relationship Id="rId4" Type="http://schemas.openxmlformats.org/officeDocument/2006/relationships/slideLayout" Target="../slideLayouts/slideLayout279.xml"/><Relationship Id="rId9" Type="http://schemas.openxmlformats.org/officeDocument/2006/relationships/slideLayout" Target="../slideLayouts/slideLayout284.xml"/><Relationship Id="rId14" Type="http://schemas.openxmlformats.org/officeDocument/2006/relationships/slideLayout" Target="../slideLayouts/slideLayout28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image" Target="../media/image1.png"/><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302.xml"/><Relationship Id="rId13" Type="http://schemas.openxmlformats.org/officeDocument/2006/relationships/image" Target="../media/image100.jpeg"/><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theme" Target="../theme/theme20.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313.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21.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24.xml"/><Relationship Id="rId13" Type="http://schemas.openxmlformats.org/officeDocument/2006/relationships/theme" Target="../theme/theme22.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slideLayout" Target="../slideLayouts/slideLayout328.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 Id="rId14" Type="http://schemas.openxmlformats.org/officeDocument/2006/relationships/image" Target="../media/image101.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slideLayout" Target="../slideLayouts/slideLayout341.xml"/><Relationship Id="rId18" Type="http://schemas.openxmlformats.org/officeDocument/2006/relationships/slideLayout" Target="../slideLayouts/slideLayout346.xm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slideLayout" Target="../slideLayouts/slideLayout340.xml"/><Relationship Id="rId17" Type="http://schemas.openxmlformats.org/officeDocument/2006/relationships/slideLayout" Target="../slideLayouts/slideLayout345.xml"/><Relationship Id="rId2" Type="http://schemas.openxmlformats.org/officeDocument/2006/relationships/slideLayout" Target="../slideLayouts/slideLayout330.xml"/><Relationship Id="rId16" Type="http://schemas.openxmlformats.org/officeDocument/2006/relationships/slideLayout" Target="../slideLayouts/slideLayout344.xml"/><Relationship Id="rId20" Type="http://schemas.openxmlformats.org/officeDocument/2006/relationships/image" Target="../media/image21.png"/><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5" Type="http://schemas.openxmlformats.org/officeDocument/2006/relationships/slideLayout" Target="../slideLayouts/slideLayout343.xml"/><Relationship Id="rId10" Type="http://schemas.openxmlformats.org/officeDocument/2006/relationships/slideLayout" Target="../slideLayouts/slideLayout338.xml"/><Relationship Id="rId19" Type="http://schemas.openxmlformats.org/officeDocument/2006/relationships/theme" Target="../theme/theme23.xml"/><Relationship Id="rId4" Type="http://schemas.openxmlformats.org/officeDocument/2006/relationships/slideLayout" Target="../slideLayouts/slideLayout332.xml"/><Relationship Id="rId9" Type="http://schemas.openxmlformats.org/officeDocument/2006/relationships/slideLayout" Target="../slideLayouts/slideLayout337.xml"/><Relationship Id="rId14" Type="http://schemas.openxmlformats.org/officeDocument/2006/relationships/slideLayout" Target="../slideLayouts/slideLayout34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4.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6" Type="http://schemas.openxmlformats.org/officeDocument/2006/relationships/image" Target="../media/image1.png"/><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theme" Target="../theme/theme5.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theme" Target="../theme/theme7.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slideLayout" Target="../slideLayouts/slideLayout101.xml"/><Relationship Id="rId18" Type="http://schemas.openxmlformats.org/officeDocument/2006/relationships/image" Target="../media/image21.png"/><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slideLayout" Target="../slideLayouts/slideLayout100.xml"/><Relationship Id="rId17" Type="http://schemas.openxmlformats.org/officeDocument/2006/relationships/theme" Target="../theme/theme8.xml"/><Relationship Id="rId2" Type="http://schemas.openxmlformats.org/officeDocument/2006/relationships/slideLayout" Target="../slideLayouts/slideLayout90.xml"/><Relationship Id="rId16" Type="http://schemas.openxmlformats.org/officeDocument/2006/relationships/slideLayout" Target="../slideLayouts/slideLayout104.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5" Type="http://schemas.openxmlformats.org/officeDocument/2006/relationships/slideLayout" Target="../slideLayouts/slideLayout10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slideLayout" Target="../slideLayouts/slideLayout102.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117.xml"/><Relationship Id="rId18" Type="http://schemas.openxmlformats.org/officeDocument/2006/relationships/slideLayout" Target="../slideLayouts/slideLayout122.xml"/><Relationship Id="rId26" Type="http://schemas.openxmlformats.org/officeDocument/2006/relationships/slideLayout" Target="../slideLayouts/slideLayout130.xml"/><Relationship Id="rId39" Type="http://schemas.openxmlformats.org/officeDocument/2006/relationships/slideLayout" Target="../slideLayouts/slideLayout143.xml"/><Relationship Id="rId21" Type="http://schemas.openxmlformats.org/officeDocument/2006/relationships/slideLayout" Target="../slideLayouts/slideLayout125.xml"/><Relationship Id="rId34" Type="http://schemas.openxmlformats.org/officeDocument/2006/relationships/slideLayout" Target="../slideLayouts/slideLayout138.xml"/><Relationship Id="rId42" Type="http://schemas.openxmlformats.org/officeDocument/2006/relationships/theme" Target="../theme/theme9.xml"/><Relationship Id="rId7" Type="http://schemas.openxmlformats.org/officeDocument/2006/relationships/slideLayout" Target="../slideLayouts/slideLayout111.xml"/><Relationship Id="rId2" Type="http://schemas.openxmlformats.org/officeDocument/2006/relationships/slideLayout" Target="../slideLayouts/slideLayout106.xml"/><Relationship Id="rId16" Type="http://schemas.openxmlformats.org/officeDocument/2006/relationships/slideLayout" Target="../slideLayouts/slideLayout120.xml"/><Relationship Id="rId29" Type="http://schemas.openxmlformats.org/officeDocument/2006/relationships/slideLayout" Target="../slideLayouts/slideLayout133.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24" Type="http://schemas.openxmlformats.org/officeDocument/2006/relationships/slideLayout" Target="../slideLayouts/slideLayout128.xml"/><Relationship Id="rId32" Type="http://schemas.openxmlformats.org/officeDocument/2006/relationships/slideLayout" Target="../slideLayouts/slideLayout136.xml"/><Relationship Id="rId37" Type="http://schemas.openxmlformats.org/officeDocument/2006/relationships/slideLayout" Target="../slideLayouts/slideLayout141.xml"/><Relationship Id="rId40" Type="http://schemas.openxmlformats.org/officeDocument/2006/relationships/slideLayout" Target="../slideLayouts/slideLayout144.xml"/><Relationship Id="rId45" Type="http://schemas.openxmlformats.org/officeDocument/2006/relationships/oleObject" Target="../embeddings/oleObject1.bin"/><Relationship Id="rId5" Type="http://schemas.openxmlformats.org/officeDocument/2006/relationships/slideLayout" Target="../slideLayouts/slideLayout109.xml"/><Relationship Id="rId15" Type="http://schemas.openxmlformats.org/officeDocument/2006/relationships/slideLayout" Target="../slideLayouts/slideLayout119.xml"/><Relationship Id="rId23" Type="http://schemas.openxmlformats.org/officeDocument/2006/relationships/slideLayout" Target="../slideLayouts/slideLayout127.xml"/><Relationship Id="rId28" Type="http://schemas.openxmlformats.org/officeDocument/2006/relationships/slideLayout" Target="../slideLayouts/slideLayout132.xml"/><Relationship Id="rId36" Type="http://schemas.openxmlformats.org/officeDocument/2006/relationships/slideLayout" Target="../slideLayouts/slideLayout140.xml"/><Relationship Id="rId10" Type="http://schemas.openxmlformats.org/officeDocument/2006/relationships/slideLayout" Target="../slideLayouts/slideLayout114.xml"/><Relationship Id="rId19" Type="http://schemas.openxmlformats.org/officeDocument/2006/relationships/slideLayout" Target="../slideLayouts/slideLayout123.xml"/><Relationship Id="rId31" Type="http://schemas.openxmlformats.org/officeDocument/2006/relationships/slideLayout" Target="../slideLayouts/slideLayout135.xml"/><Relationship Id="rId44" Type="http://schemas.openxmlformats.org/officeDocument/2006/relationships/tags" Target="../tags/tag2.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slideLayout" Target="../slideLayouts/slideLayout118.xml"/><Relationship Id="rId22" Type="http://schemas.openxmlformats.org/officeDocument/2006/relationships/slideLayout" Target="../slideLayouts/slideLayout126.xml"/><Relationship Id="rId27" Type="http://schemas.openxmlformats.org/officeDocument/2006/relationships/slideLayout" Target="../slideLayouts/slideLayout131.xml"/><Relationship Id="rId30" Type="http://schemas.openxmlformats.org/officeDocument/2006/relationships/slideLayout" Target="../slideLayouts/slideLayout134.xml"/><Relationship Id="rId35" Type="http://schemas.openxmlformats.org/officeDocument/2006/relationships/slideLayout" Target="../slideLayouts/slideLayout139.xml"/><Relationship Id="rId43" Type="http://schemas.openxmlformats.org/officeDocument/2006/relationships/tags" Target="../tags/tag1.xml"/><Relationship Id="rId8" Type="http://schemas.openxmlformats.org/officeDocument/2006/relationships/slideLayout" Target="../slideLayouts/slideLayout112.xml"/><Relationship Id="rId3" Type="http://schemas.openxmlformats.org/officeDocument/2006/relationships/slideLayout" Target="../slideLayouts/slideLayout107.xml"/><Relationship Id="rId12" Type="http://schemas.openxmlformats.org/officeDocument/2006/relationships/slideLayout" Target="../slideLayouts/slideLayout116.xml"/><Relationship Id="rId17" Type="http://schemas.openxmlformats.org/officeDocument/2006/relationships/slideLayout" Target="../slideLayouts/slideLayout121.xml"/><Relationship Id="rId25" Type="http://schemas.openxmlformats.org/officeDocument/2006/relationships/slideLayout" Target="../slideLayouts/slideLayout129.xml"/><Relationship Id="rId33" Type="http://schemas.openxmlformats.org/officeDocument/2006/relationships/slideLayout" Target="../slideLayouts/slideLayout137.xml"/><Relationship Id="rId38" Type="http://schemas.openxmlformats.org/officeDocument/2006/relationships/slideLayout" Target="../slideLayouts/slideLayout142.xml"/><Relationship Id="rId46" Type="http://schemas.openxmlformats.org/officeDocument/2006/relationships/image" Target="../media/image32.emf"/><Relationship Id="rId20" Type="http://schemas.openxmlformats.org/officeDocument/2006/relationships/slideLayout" Target="../slideLayouts/slideLayout124.xml"/><Relationship Id="rId41" Type="http://schemas.openxmlformats.org/officeDocument/2006/relationships/slideLayout" Target="../slideLayouts/slideLayout1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0" y="0"/>
            <a:ext cx="12188952" cy="6856286"/>
          </a:xfrm>
          <a:prstGeom prst="rect">
            <a:avLst/>
          </a:prstGeom>
        </p:spPr>
      </p:pic>
      <p:sp>
        <p:nvSpPr>
          <p:cNvPr id="2" name="Title Placeholder 1"/>
          <p:cNvSpPr>
            <a:spLocks noGrp="1"/>
          </p:cNvSpPr>
          <p:nvPr>
            <p:ph type="title"/>
          </p:nvPr>
        </p:nvSpPr>
        <p:spPr>
          <a:xfrm>
            <a:off x="838200" y="1"/>
            <a:ext cx="10515600" cy="1144588"/>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383737"/>
            <a:ext cx="10515600" cy="4800600"/>
          </a:xfrm>
          <a:prstGeom prst="rect">
            <a:avLst/>
          </a:prstGeom>
        </p:spPr>
        <p:txBody>
          <a:bodyPr vert="horz" lIns="91440" tIns="45720" rIns="91440" bIns="45720" rtlCol="0">
            <a:normAutofit/>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Arial" charset="0"/>
                <a:ea typeface="Arial" charset="0"/>
                <a:cs typeface="Arial" charset="0"/>
              </a:defRPr>
            </a:lvl1pPr>
          </a:lstStyle>
          <a:p>
            <a:fld id="{5916FF65-E16B-BA4F-9591-6B4416106527}" type="datetimeFigureOut">
              <a:rPr lang="en-US" smtClean="0"/>
              <a:pPr/>
              <a:t>4/25/26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Arial" charset="0"/>
                <a:ea typeface="Arial" charset="0"/>
                <a:cs typeface="Arial" charset="0"/>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Arial" charset="0"/>
                <a:ea typeface="Arial" charset="0"/>
                <a:cs typeface="Arial" charset="0"/>
              </a:defRPr>
            </a:lvl1pPr>
          </a:lstStyle>
          <a:p>
            <a:fld id="{BB442168-F8B8-B34D-83CF-DF309AC8169E}" type="slidenum">
              <a:rPr lang="en-US" smtClean="0"/>
              <a:pPr/>
              <a:t>‹#›</a:t>
            </a:fld>
            <a:endParaRPr lang="en-US"/>
          </a:p>
        </p:txBody>
      </p:sp>
    </p:spTree>
    <p:extLst>
      <p:ext uri="{BB962C8B-B14F-4D97-AF65-F5344CB8AC3E}">
        <p14:creationId xmlns:p14="http://schemas.microsoft.com/office/powerpoint/2010/main" val="183206803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p:titleStyle>
    <p:bodyStyle>
      <a:lvl1pPr marL="228600" indent="-228600" algn="l" defTabSz="914400" rtl="0" eaLnBrk="1" latinLnBrk="0" hangingPunct="1">
        <a:lnSpc>
          <a:spcPct val="90000"/>
        </a:lnSpc>
        <a:spcBef>
          <a:spcPts val="1000"/>
        </a:spcBef>
        <a:buFont typeface="Arial"/>
        <a:buChar char="•"/>
        <a:defRPr sz="2800" kern="1200">
          <a:solidFill>
            <a:srgbClr val="505153"/>
          </a:solidFill>
          <a:latin typeface="Arial" charset="0"/>
          <a:ea typeface="Arial" charset="0"/>
          <a:cs typeface="Arial" charset="0"/>
        </a:defRPr>
      </a:lvl1pPr>
      <a:lvl2pPr marL="685800" indent="-228600" algn="l" defTabSz="914400" rtl="0" eaLnBrk="1" latinLnBrk="0" hangingPunct="1">
        <a:lnSpc>
          <a:spcPct val="90000"/>
        </a:lnSpc>
        <a:spcBef>
          <a:spcPts val="500"/>
        </a:spcBef>
        <a:buFont typeface="Arial"/>
        <a:buChar char="•"/>
        <a:defRPr sz="2400" kern="1200">
          <a:solidFill>
            <a:srgbClr val="505153"/>
          </a:solidFill>
          <a:latin typeface="Arial" charset="0"/>
          <a:ea typeface="Arial" charset="0"/>
          <a:cs typeface="Arial" charset="0"/>
        </a:defRPr>
      </a:lvl2pPr>
      <a:lvl3pPr marL="1143000" indent="-228600" algn="l" defTabSz="914400" rtl="0" eaLnBrk="1" latinLnBrk="0" hangingPunct="1">
        <a:lnSpc>
          <a:spcPct val="90000"/>
        </a:lnSpc>
        <a:spcBef>
          <a:spcPts val="500"/>
        </a:spcBef>
        <a:buFont typeface="Arial"/>
        <a:buChar char="•"/>
        <a:defRPr sz="2000" kern="1200">
          <a:solidFill>
            <a:srgbClr val="505153"/>
          </a:solidFill>
          <a:latin typeface="Arial" charset="0"/>
          <a:ea typeface="Arial" charset="0"/>
          <a:cs typeface="Arial" charset="0"/>
        </a:defRPr>
      </a:lvl3pPr>
      <a:lvl4pPr marL="16002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4pPr>
      <a:lvl5pPr marL="20574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3DD862-4666-2D3A-AB96-00F3BE91FB2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77F7AAA-89C8-7640-BB6C-3A99B88C4F2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6889E29-F59D-E053-D8C6-5C872702141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E915A104-0B3A-3A4E-80C9-E908595A1B28}" type="datetimeFigureOut">
              <a:rPr lang="en-US" smtClean="0"/>
              <a:t>4/25/26</a:t>
            </a:fld>
            <a:endParaRPr lang="en-US"/>
          </a:p>
        </p:txBody>
      </p:sp>
      <p:sp>
        <p:nvSpPr>
          <p:cNvPr id="5" name="Footer Placeholder 4">
            <a:extLst>
              <a:ext uri="{FF2B5EF4-FFF2-40B4-BE49-F238E27FC236}">
                <a16:creationId xmlns:a16="http://schemas.microsoft.com/office/drawing/2014/main" id="{A3933187-C27B-D7A3-ED56-3A00D555526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40473092-6EFC-F617-23F4-1649EE797FF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6914F226-0577-C047-9673-42498E9585CA}" type="slidenum">
              <a:rPr lang="en-US" smtClean="0"/>
              <a:t>‹#›</a:t>
            </a:fld>
            <a:endParaRPr lang="en-US"/>
          </a:p>
        </p:txBody>
      </p:sp>
    </p:spTree>
    <p:extLst>
      <p:ext uri="{BB962C8B-B14F-4D97-AF65-F5344CB8AC3E}">
        <p14:creationId xmlns:p14="http://schemas.microsoft.com/office/powerpoint/2010/main" val="369983256"/>
      </p:ext>
    </p:extLst>
  </p:cSld>
  <p:clrMap bg1="lt1" tx1="dk1" bg2="lt2" tx2="dk2" accent1="accent1" accent2="accent2" accent3="accent3" accent4="accent4" accent5="accent5" accent6="accent6" hlink="hlink" folHlink="folHlink"/>
  <p:sldLayoutIdLst>
    <p:sldLayoutId id="2147483864" r:id="rId1"/>
    <p:sldLayoutId id="2147483865" r:id="rId2"/>
    <p:sldLayoutId id="2147483866" r:id="rId3"/>
    <p:sldLayoutId id="2147483867" r:id="rId4"/>
    <p:sldLayoutId id="2147483868" r:id="rId5"/>
    <p:sldLayoutId id="2147483869" r:id="rId6"/>
    <p:sldLayoutId id="2147483870" r:id="rId7"/>
    <p:sldLayoutId id="2147483871" r:id="rId8"/>
    <p:sldLayoutId id="2147483872" r:id="rId9"/>
    <p:sldLayoutId id="2147483873" r:id="rId10"/>
    <p:sldLayoutId id="2147483874"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
        <p:cNvGrpSpPr/>
        <p:nvPr/>
      </p:nvGrpSpPr>
      <p:grpSpPr>
        <a:xfrm>
          <a:off x="0" y="0"/>
          <a:ext cx="0" cy="0"/>
          <a:chOff x="0" y="0"/>
          <a:chExt cx="0" cy="0"/>
        </a:xfrm>
      </p:grpSpPr>
      <p:sp>
        <p:nvSpPr>
          <p:cNvPr id="7" name="Google Shape;7;p49"/>
          <p:cNvSpPr txBox="1">
            <a:spLocks noGrp="1"/>
          </p:cNvSpPr>
          <p:nvPr>
            <p:ph type="ftr" idx="11"/>
          </p:nvPr>
        </p:nvSpPr>
        <p:spPr>
          <a:xfrm>
            <a:off x="304800" y="6356351"/>
            <a:ext cx="9997440" cy="365125"/>
          </a:xfrm>
          <a:prstGeom prst="rect">
            <a:avLst/>
          </a:prstGeom>
          <a:noFill/>
          <a:ln>
            <a:noFill/>
          </a:ln>
        </p:spPr>
        <p:txBody>
          <a:bodyPr spcFirstLastPara="1" wrap="square" lIns="45700" tIns="45700" rIns="91425" bIns="45700" anchor="b" anchorCtr="0">
            <a:noAutofit/>
          </a:bodyPr>
          <a:lstStyle>
            <a:lvl1pPr marR="0" lvl="0" algn="l" rtl="0">
              <a:lnSpc>
                <a:spcPct val="100000"/>
              </a:lnSpc>
              <a:spcBef>
                <a:spcPts val="0"/>
              </a:spcBef>
              <a:spcAft>
                <a:spcPts val="0"/>
              </a:spcAft>
              <a:buSzPts val="1400"/>
              <a:buNone/>
              <a:defRPr sz="1067"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SzPts val="1400"/>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867" b="0" i="0" u="none" strike="noStrike" cap="none">
                <a:solidFill>
                  <a:srgbClr val="000000"/>
                </a:solidFill>
                <a:latin typeface="Arial"/>
                <a:ea typeface="Arial"/>
                <a:cs typeface="Arial"/>
                <a:sym typeface="Arial"/>
              </a:defRPr>
            </a:lvl9pPr>
          </a:lstStyle>
          <a:p>
            <a:endParaRPr/>
          </a:p>
        </p:txBody>
      </p:sp>
      <p:pic>
        <p:nvPicPr>
          <p:cNvPr id="8" name="Google Shape;8;p49" descr="PeerView.com-RGB@2x.png"/>
          <p:cNvPicPr preferRelativeResize="0"/>
          <p:nvPr/>
        </p:nvPicPr>
        <p:blipFill rotWithShape="1">
          <a:blip r:embed="rId21">
            <a:alphaModFix/>
          </a:blip>
          <a:srcRect/>
          <a:stretch/>
        </p:blipFill>
        <p:spPr>
          <a:xfrm>
            <a:off x="10225021" y="6366691"/>
            <a:ext cx="1865376" cy="487680"/>
          </a:xfrm>
          <a:prstGeom prst="rect">
            <a:avLst/>
          </a:prstGeom>
          <a:noFill/>
          <a:ln>
            <a:noFill/>
          </a:ln>
        </p:spPr>
      </p:pic>
      <p:sp>
        <p:nvSpPr>
          <p:cNvPr id="9" name="Google Shape;9;p49"/>
          <p:cNvSpPr txBox="1">
            <a:spLocks noGrp="1"/>
          </p:cNvSpPr>
          <p:nvPr>
            <p:ph type="body" idx="1"/>
          </p:nvPr>
        </p:nvSpPr>
        <p:spPr>
          <a:xfrm>
            <a:off x="304800" y="1382974"/>
            <a:ext cx="11582400" cy="4720188"/>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1pPr>
            <a:lvl2pPr marL="914400" marR="0" lvl="1" indent="-381000" algn="l" rtl="0">
              <a:spcBef>
                <a:spcPts val="6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35280" algn="l" rtl="0">
              <a:lnSpc>
                <a:spcPct val="100000"/>
              </a:lnSpc>
              <a:spcBef>
                <a:spcPts val="600"/>
              </a:spcBef>
              <a:spcAft>
                <a:spcPts val="0"/>
              </a:spcAft>
              <a:buClr>
                <a:schemeClr val="dk1"/>
              </a:buClr>
              <a:buSzPts val="1680"/>
              <a:buFont typeface="Noto Sans Symbols"/>
              <a:buChar char="◆"/>
              <a:defRPr sz="2400" b="0" i="0" u="none" strike="noStrike" cap="none">
                <a:solidFill>
                  <a:schemeClr val="dk1"/>
                </a:solidFill>
                <a:latin typeface="Arial"/>
                <a:ea typeface="Arial"/>
                <a:cs typeface="Arial"/>
                <a:sym typeface="Arial"/>
              </a:defRPr>
            </a:lvl3pPr>
            <a:lvl4pPr marL="1828800" marR="0" lvl="3" indent="-381000" algn="l" rtl="0">
              <a:spcBef>
                <a:spcPts val="6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4pPr>
            <a:lvl5pPr marL="2286000" marR="0" lvl="4" indent="-381000" algn="l" rtl="0">
              <a:spcBef>
                <a:spcPts val="6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5pPr>
            <a:lvl6pPr marL="2743200" marR="0" lvl="5" indent="-355600" algn="l" rtl="0">
              <a:spcBef>
                <a:spcPts val="6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0" name="Google Shape;10;p49"/>
          <p:cNvSpPr txBox="1">
            <a:spLocks noGrp="1"/>
          </p:cNvSpPr>
          <p:nvPr>
            <p:ph type="title"/>
          </p:nvPr>
        </p:nvSpPr>
        <p:spPr>
          <a:xfrm>
            <a:off x="121920" y="101762"/>
            <a:ext cx="11948160" cy="868363"/>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Clr>
                <a:schemeClr val="accent1"/>
              </a:buClr>
              <a:buSzPts val="2400"/>
              <a:buFont typeface="Arial"/>
              <a:buNone/>
              <a:defRPr sz="2400" b="1" i="0" u="none" strike="noStrike" cap="none">
                <a:solidFill>
                  <a:schemeClr val="accent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Tree>
    <p:extLst>
      <p:ext uri="{BB962C8B-B14F-4D97-AF65-F5344CB8AC3E}">
        <p14:creationId xmlns:p14="http://schemas.microsoft.com/office/powerpoint/2010/main" val="3222727086"/>
      </p:ext>
    </p:extLst>
  </p:cSld>
  <p:clrMap bg1="lt1" tx1="dk1" bg2="dk2" tx2="lt2" accent1="accent1" accent2="accent2" accent3="accent3" accent4="accent4" accent5="accent5" accent6="accent6" hlink="hlink" folHlink="folHlink"/>
  <p:sldLayoutIdLst>
    <p:sldLayoutId id="2147483876" r:id="rId1"/>
    <p:sldLayoutId id="2147483877" r:id="rId2"/>
    <p:sldLayoutId id="2147483878" r:id="rId3"/>
    <p:sldLayoutId id="2147483879" r:id="rId4"/>
    <p:sldLayoutId id="2147483880" r:id="rId5"/>
    <p:sldLayoutId id="2147483881" r:id="rId6"/>
    <p:sldLayoutId id="2147483882" r:id="rId7"/>
    <p:sldLayoutId id="2147483883" r:id="rId8"/>
    <p:sldLayoutId id="2147483884" r:id="rId9"/>
    <p:sldLayoutId id="2147483885" r:id="rId10"/>
    <p:sldLayoutId id="2147483886" r:id="rId11"/>
    <p:sldLayoutId id="2147483887" r:id="rId12"/>
    <p:sldLayoutId id="2147483888" r:id="rId13"/>
    <p:sldLayoutId id="2147483889" r:id="rId14"/>
    <p:sldLayoutId id="2147483890" r:id="rId15"/>
    <p:sldLayoutId id="2147483891" r:id="rId16"/>
    <p:sldLayoutId id="2147483892" r:id="rId17"/>
    <p:sldLayoutId id="2147483893" r:id="rId18"/>
    <p:sldLayoutId id="2147483894" r:id="rId19"/>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F26B43"/>
          </p15:clr>
        </p15:guide>
        <p15:guide id="2" pos="2880">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6FBC429-9F23-C04C-9180-C5CA04C0D00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AA94BE8-3807-C44F-885D-C6F56C26AF3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51EC68E-AEB9-7E4B-9AC4-EA89C448D09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41CE7544-136A-E444-8177-22B4EBB4D12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6D95397-C0AD-1042-B05B-67E0D1DEBD0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B5634E4-D985-EB43-AD66-BC273ED7DA5B}" type="slidenum">
              <a:rPr lang="en-US" smtClean="0"/>
              <a:t>‹#›</a:t>
            </a:fld>
            <a:endParaRPr lang="en-US"/>
          </a:p>
        </p:txBody>
      </p:sp>
    </p:spTree>
    <p:extLst>
      <p:ext uri="{BB962C8B-B14F-4D97-AF65-F5344CB8AC3E}">
        <p14:creationId xmlns:p14="http://schemas.microsoft.com/office/powerpoint/2010/main" val="1778834163"/>
      </p:ext>
    </p:extLst>
  </p:cSld>
  <p:clrMap bg1="lt1" tx1="dk1" bg2="lt2" tx2="dk2" accent1="accent1" accent2="accent2" accent3="accent3" accent4="accent4" accent5="accent5" accent6="accent6" hlink="hlink" folHlink="folHlink"/>
  <p:sldLayoutIdLst>
    <p:sldLayoutId id="2147483896" r:id="rId1"/>
    <p:sldLayoutId id="2147483897" r:id="rId2"/>
    <p:sldLayoutId id="2147483898" r:id="rId3"/>
    <p:sldLayoutId id="2147483899" r:id="rId4"/>
    <p:sldLayoutId id="2147483900" r:id="rId5"/>
    <p:sldLayoutId id="2147483901" r:id="rId6"/>
    <p:sldLayoutId id="2147483902" r:id="rId7"/>
    <p:sldLayoutId id="2147483903" r:id="rId8"/>
    <p:sldLayoutId id="2147483904" r:id="rId9"/>
    <p:sldLayoutId id="2147483905" r:id="rId10"/>
    <p:sldLayoutId id="2147483906" r:id="rId11"/>
    <p:sldLayoutId id="2147483907"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C50EEDD-07FD-4459-BB80-696C3AEA99ED}"/>
              </a:ext>
            </a:extLst>
          </p:cNvPr>
          <p:cNvSpPr>
            <a:spLocks noGrp="1"/>
          </p:cNvSpPr>
          <p:nvPr>
            <p:ph type="title"/>
          </p:nvPr>
        </p:nvSpPr>
        <p:spPr>
          <a:xfrm>
            <a:off x="838200" y="285629"/>
            <a:ext cx="10515600" cy="790815"/>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B7B1A7D8-4555-403B-A30F-C85D7CD9E56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47269747"/>
      </p:ext>
    </p:extLst>
  </p:cSld>
  <p:clrMap bg1="lt1" tx1="dk1" bg2="lt2" tx2="dk2" accent1="accent1" accent2="accent2" accent3="accent3" accent4="accent4" accent5="accent5" accent6="accent6" hlink="hlink" folHlink="folHlink"/>
  <p:sldLayoutIdLst>
    <p:sldLayoutId id="2147483909" r:id="rId1"/>
    <p:sldLayoutId id="2147483910" r:id="rId2"/>
    <p:sldLayoutId id="2147483911" r:id="rId3"/>
    <p:sldLayoutId id="2147483912" r:id="rId4"/>
    <p:sldLayoutId id="2147483913" r:id="rId5"/>
    <p:sldLayoutId id="2147483914" r:id="rId6"/>
    <p:sldLayoutId id="2147483915" r:id="rId7"/>
    <p:sldLayoutId id="2147483916" r:id="rId8"/>
    <p:sldLayoutId id="2147483917" r:id="rId9"/>
    <p:sldLayoutId id="2147483918" r:id="rId10"/>
    <p:sldLayoutId id="2147483919" r:id="rId11"/>
    <p:sldLayoutId id="2147483920" r:id="rId12"/>
    <p:sldLayoutId id="2147483921" r:id="rId13"/>
    <p:sldLayoutId id="2147483922" r:id="rId14"/>
    <p:sldLayoutId id="2147483923" r:id="rId15"/>
    <p:sldLayoutId id="2147483924" r:id="rId16"/>
    <p:sldLayoutId id="2147483925" r:id="rId17"/>
    <p:sldLayoutId id="2147483926" r:id="rId18"/>
    <p:sldLayoutId id="2147483927" r:id="rId19"/>
    <p:sldLayoutId id="2147483928" r:id="rId20"/>
    <p:sldLayoutId id="2147483929" r:id="rId21"/>
    <p:sldLayoutId id="2147483930" r:id="rId22"/>
    <p:sldLayoutId id="2147483931" r:id="rId23"/>
    <p:sldLayoutId id="2147483932" r:id="rId2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3600" kern="1200">
          <a:solidFill>
            <a:schemeClr val="tx1"/>
          </a:solidFill>
          <a:latin typeface="Arial Nova"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75000"/>
              <a:lumOff val="25000"/>
            </a:schemeClr>
          </a:solidFill>
          <a:latin typeface="Arial Nova" panose="020B0604020202020204" pitchFamily="34" charset="0"/>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lumMod val="75000"/>
              <a:lumOff val="25000"/>
            </a:schemeClr>
          </a:solidFill>
          <a:latin typeface="Arial Nova" panose="020B0604020202020204" pitchFamily="34" charset="0"/>
          <a:ea typeface="+mn-ea"/>
          <a:cs typeface="+mn-cs"/>
        </a:defRPr>
      </a:lvl2pPr>
      <a:lvl3pPr marL="1143000" indent="-228600" algn="l" defTabSz="914400" rtl="0" eaLnBrk="1" latinLnBrk="0" hangingPunct="1">
        <a:lnSpc>
          <a:spcPct val="90000"/>
        </a:lnSpc>
        <a:spcBef>
          <a:spcPts val="500"/>
        </a:spcBef>
        <a:buFont typeface="Wingdings" panose="05000000000000000000" pitchFamily="2" charset="2"/>
        <a:buChar char="§"/>
        <a:defRPr sz="1600" kern="1200">
          <a:solidFill>
            <a:schemeClr val="tx1">
              <a:lumMod val="75000"/>
              <a:lumOff val="25000"/>
            </a:schemeClr>
          </a:solidFill>
          <a:latin typeface="Arial Nova" panose="020B0604020202020204" pitchFamily="34" charset="0"/>
          <a:ea typeface="+mn-ea"/>
          <a:cs typeface="+mn-cs"/>
        </a:defRPr>
      </a:lvl3pPr>
      <a:lvl4pPr marL="1600200" indent="-228600" algn="l" defTabSz="914400" rtl="0" eaLnBrk="1" latinLnBrk="0" hangingPunct="1">
        <a:lnSpc>
          <a:spcPct val="90000"/>
        </a:lnSpc>
        <a:spcBef>
          <a:spcPts val="500"/>
        </a:spcBef>
        <a:buFont typeface="Wingdings" panose="05000000000000000000" pitchFamily="2" charset="2"/>
        <a:buChar char="§"/>
        <a:defRPr sz="1400" kern="1200">
          <a:solidFill>
            <a:schemeClr val="tx1">
              <a:lumMod val="75000"/>
              <a:lumOff val="25000"/>
            </a:schemeClr>
          </a:solidFill>
          <a:latin typeface="Arial Nova" panose="020B0604020202020204" pitchFamily="34" charset="0"/>
          <a:ea typeface="+mn-ea"/>
          <a:cs typeface="+mn-cs"/>
        </a:defRPr>
      </a:lvl4pPr>
      <a:lvl5pPr marL="2057400" indent="-228600" algn="l" defTabSz="914400" rtl="0" eaLnBrk="1" latinLnBrk="0" hangingPunct="1">
        <a:lnSpc>
          <a:spcPct val="90000"/>
        </a:lnSpc>
        <a:spcBef>
          <a:spcPts val="500"/>
        </a:spcBef>
        <a:buFont typeface="Wingdings" panose="05000000000000000000" pitchFamily="2" charset="2"/>
        <a:buChar char="§"/>
        <a:defRPr sz="1400" kern="1200">
          <a:solidFill>
            <a:schemeClr val="tx1">
              <a:lumMod val="75000"/>
              <a:lumOff val="25000"/>
            </a:schemeClr>
          </a:solidFill>
          <a:latin typeface="Arial Nova"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p>
        </p:txBody>
      </p:sp>
      <p:sp>
        <p:nvSpPr>
          <p:cNvPr id="3" name="Text Placeholder 2"/>
          <p:cNvSpPr>
            <a:spLocks noGrp="1"/>
          </p:cNvSpPr>
          <p:nvPr>
            <p:ph type="body" idx="1"/>
          </p:nvPr>
        </p:nvSpPr>
        <p:spPr>
          <a:xfrm>
            <a:off x="457200" y="1284130"/>
            <a:ext cx="11277600" cy="454516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585210" y="5646736"/>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t>4/25/26</a:t>
            </a:fld>
            <a:endParaRPr lang="en-US"/>
          </a:p>
        </p:txBody>
      </p:sp>
      <p:sp>
        <p:nvSpPr>
          <p:cNvPr id="5" name="Footer Placeholder 4"/>
          <p:cNvSpPr>
            <a:spLocks noGrp="1"/>
          </p:cNvSpPr>
          <p:nvPr>
            <p:ph type="ftr" sz="quarter" idx="3"/>
          </p:nvPr>
        </p:nvSpPr>
        <p:spPr>
          <a:xfrm>
            <a:off x="-4956810" y="6173786"/>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p>
        </p:txBody>
      </p:sp>
      <p:sp>
        <p:nvSpPr>
          <p:cNvPr id="6" name="Slide Number Placeholder 5"/>
          <p:cNvSpPr>
            <a:spLocks noGrp="1"/>
          </p:cNvSpPr>
          <p:nvPr>
            <p:ph type="sldNum" sz="quarter" idx="4"/>
          </p:nvPr>
        </p:nvSpPr>
        <p:spPr>
          <a:xfrm>
            <a:off x="0" y="6492875"/>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pPr/>
              <a:t>‹#›</a:t>
            </a:fld>
            <a:endParaRPr lang="en-US"/>
          </a:p>
        </p:txBody>
      </p:sp>
      <p:sp>
        <p:nvSpPr>
          <p:cNvPr id="7" name="TextBox 6"/>
          <p:cNvSpPr txBox="1"/>
          <p:nvPr userDrawn="1"/>
        </p:nvSpPr>
        <p:spPr>
          <a:xfrm>
            <a:off x="10160000" y="6611780"/>
            <a:ext cx="2032000" cy="246221"/>
          </a:xfrm>
          <a:prstGeom prst="rect">
            <a:avLst/>
          </a:prstGeom>
          <a:noFill/>
        </p:spPr>
        <p:txBody>
          <a:bodyPr wrap="square" rtlCol="0" anchor="b" anchorCtr="0">
            <a:spAutoFit/>
          </a:bodyPr>
          <a:lstStyle/>
          <a:p>
            <a:pPr algn="r"/>
            <a:r>
              <a:rPr lang="en-US" sz="1000" b="0" baseline="0">
                <a:solidFill>
                  <a:schemeClr val="tx1"/>
                </a:solidFill>
                <a:latin typeface="Arial" pitchFamily="34" charset="0"/>
                <a:cs typeface="Arial" pitchFamily="34" charset="0"/>
              </a:rPr>
              <a:t>© AstraZeneca 2021</a:t>
            </a:r>
          </a:p>
        </p:txBody>
      </p:sp>
      <p:sp>
        <p:nvSpPr>
          <p:cNvPr id="8" name="Rectangle 7"/>
          <p:cNvSpPr/>
          <p:nvPr userDrawn="1"/>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9" name="TextBox 8">
            <a:extLst>
              <a:ext uri="{FF2B5EF4-FFF2-40B4-BE49-F238E27FC236}">
                <a16:creationId xmlns:a16="http://schemas.microsoft.com/office/drawing/2014/main" id="{DFF15D9E-8A75-4B46-8F5C-34826660A300}"/>
              </a:ext>
            </a:extLst>
          </p:cNvPr>
          <p:cNvSpPr txBox="1"/>
          <p:nvPr userDrawn="1"/>
        </p:nvSpPr>
        <p:spPr>
          <a:xfrm>
            <a:off x="10313216" y="6610643"/>
            <a:ext cx="1878784" cy="246888"/>
          </a:xfrm>
          <a:prstGeom prst="rect">
            <a:avLst/>
          </a:prstGeom>
          <a:solidFill>
            <a:schemeClr val="bg1"/>
          </a:solidFill>
        </p:spPr>
        <p:txBody>
          <a:bodyPr wrap="square" rtlCol="0">
            <a:spAutoFit/>
          </a:bodyPr>
          <a:lstStyle/>
          <a:p>
            <a:pPr algn="r"/>
            <a:r>
              <a:rPr lang="en-US" sz="1000">
                <a:solidFill>
                  <a:schemeClr val="tx1"/>
                </a:solidFill>
                <a:cs typeface="Arial" pitchFamily="34" charset="0"/>
              </a:rPr>
              <a:t>© AstraZeneca 2023</a:t>
            </a:r>
          </a:p>
        </p:txBody>
      </p:sp>
    </p:spTree>
    <p:extLst>
      <p:ext uri="{BB962C8B-B14F-4D97-AF65-F5344CB8AC3E}">
        <p14:creationId xmlns:p14="http://schemas.microsoft.com/office/powerpoint/2010/main" val="2202009957"/>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 id="2147483945" r:id="rId12"/>
    <p:sldLayoutId id="2147483946" r:id="rId13"/>
    <p:sldLayoutId id="2147483947" r:id="rId14"/>
    <p:sldLayoutId id="2147483948" r:id="rId15"/>
    <p:sldLayoutId id="2147483949" r:id="rId16"/>
    <p:sldLayoutId id="2147483950" r:id="rId17"/>
    <p:sldLayoutId id="2147483951" r:id="rId18"/>
    <p:sldLayoutId id="2147483952" r:id="rId19"/>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orient="horz" pos="2160">
          <p15:clr>
            <a:srgbClr val="F26B43"/>
          </p15:clr>
        </p15:guide>
        <p15:guide id="3" pos="288">
          <p15:clr>
            <a:srgbClr val="F26B43"/>
          </p15:clr>
        </p15:guide>
        <p15:guide id="4" pos="7392">
          <p15:clr>
            <a:srgbClr val="F26B43"/>
          </p15:clr>
        </p15:guide>
        <p15:guide id="5" orient="horz" pos="144">
          <p15:clr>
            <a:srgbClr val="F26B43"/>
          </p15:clr>
        </p15:guide>
        <p15:guide id="6" orient="horz" pos="648">
          <p15:clr>
            <a:srgbClr val="F26B43"/>
          </p15:clr>
        </p15:guide>
        <p15:guide id="7" orient="horz" pos="792">
          <p15:clr>
            <a:srgbClr val="F26B43"/>
          </p15:clr>
        </p15:guide>
        <p15:guide id="8" orient="horz" pos="3672">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9117A3C-3866-A9C5-4B50-DA2AAD522A3E}"/>
              </a:ext>
            </a:extLst>
          </p:cNvPr>
          <p:cNvSpPr>
            <a:spLocks noGrp="1"/>
          </p:cNvSpPr>
          <p:nvPr>
            <p:ph type="ftr" sz="quarter" idx="3"/>
          </p:nvPr>
        </p:nvSpPr>
        <p:spPr>
          <a:xfrm>
            <a:off x="527050" y="6356351"/>
            <a:ext cx="11186583" cy="366183"/>
          </a:xfrm>
          <a:prstGeom prst="rect">
            <a:avLst/>
          </a:prstGeom>
        </p:spPr>
        <p:txBody>
          <a:bodyPr vert="horz" lIns="0" tIns="0" rIns="0" bIns="0" rtlCol="0" anchor="b"/>
          <a:lstStyle>
            <a:lvl1pPr algn="l">
              <a:defRPr lang="en-US" sz="933" kern="1200">
                <a:solidFill>
                  <a:schemeClr val="bg1">
                    <a:lumMod val="50000"/>
                  </a:schemeClr>
                </a:solidFill>
                <a:latin typeface="Arial" panose="020B0604020202020204" pitchFamily="34" charset="0"/>
                <a:ea typeface="+mn-ea"/>
                <a:cs typeface="Arial" panose="020B0604020202020204" pitchFamily="34" charset="0"/>
              </a:defRPr>
            </a:lvl1pPr>
          </a:lstStyle>
          <a:p>
            <a:pPr algn="l"/>
            <a:endParaRPr lang="en-GB"/>
          </a:p>
        </p:txBody>
      </p:sp>
    </p:spTree>
    <p:extLst>
      <p:ext uri="{BB962C8B-B14F-4D97-AF65-F5344CB8AC3E}">
        <p14:creationId xmlns:p14="http://schemas.microsoft.com/office/powerpoint/2010/main" val="62305265"/>
      </p:ext>
    </p:extLst>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 id="2147483958" r:id="rId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609585"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609585" rtl="0" eaLnBrk="1" latinLnBrk="0" hangingPunct="1">
        <a:spcBef>
          <a:spcPct val="20000"/>
        </a:spcBef>
        <a:buFont typeface="Arial"/>
        <a:buChar char="•"/>
        <a:defRPr sz="4267" kern="1200">
          <a:solidFill>
            <a:schemeClr val="tx1"/>
          </a:solidFill>
          <a:latin typeface="+mn-lt"/>
          <a:ea typeface="+mn-ea"/>
          <a:cs typeface="+mn-cs"/>
        </a:defRPr>
      </a:lvl1pPr>
      <a:lvl2pPr marL="990575" indent="-380990" algn="l" defTabSz="609585" rtl="0" eaLnBrk="1" latinLnBrk="0" hangingPunct="1">
        <a:spcBef>
          <a:spcPct val="20000"/>
        </a:spcBef>
        <a:buFont typeface="Arial"/>
        <a:buChar char="–"/>
        <a:defRPr sz="3733" kern="1200">
          <a:solidFill>
            <a:schemeClr val="tx1"/>
          </a:solidFill>
          <a:latin typeface="+mn-lt"/>
          <a:ea typeface="+mn-ea"/>
          <a:cs typeface="+mn-cs"/>
        </a:defRPr>
      </a:lvl2pPr>
      <a:lvl3pPr marL="1523962" indent="-304792" algn="l" defTabSz="609585" rtl="0" eaLnBrk="1" latinLnBrk="0" hangingPunct="1">
        <a:spcBef>
          <a:spcPct val="20000"/>
        </a:spcBef>
        <a:buFont typeface="Arial"/>
        <a:buChar char="•"/>
        <a:defRPr sz="3200" kern="1200">
          <a:solidFill>
            <a:schemeClr val="tx1"/>
          </a:solidFill>
          <a:latin typeface="+mn-lt"/>
          <a:ea typeface="+mn-ea"/>
          <a:cs typeface="+mn-cs"/>
        </a:defRPr>
      </a:lvl3pPr>
      <a:lvl4pPr marL="2133547" indent="-304792" algn="l" defTabSz="609585" rtl="0" eaLnBrk="1" latinLnBrk="0" hangingPunct="1">
        <a:spcBef>
          <a:spcPct val="20000"/>
        </a:spcBef>
        <a:buFont typeface="Arial"/>
        <a:buChar char="–"/>
        <a:defRPr sz="2667" kern="1200">
          <a:solidFill>
            <a:schemeClr val="tx1"/>
          </a:solidFill>
          <a:latin typeface="+mn-lt"/>
          <a:ea typeface="+mn-ea"/>
          <a:cs typeface="+mn-cs"/>
        </a:defRPr>
      </a:lvl4pPr>
      <a:lvl5pPr marL="2743131" indent="-304792" algn="l" defTabSz="609585" rtl="0" eaLnBrk="1" latinLnBrk="0" hangingPunct="1">
        <a:spcBef>
          <a:spcPct val="20000"/>
        </a:spcBef>
        <a:buFont typeface="Arial"/>
        <a:buChar char="»"/>
        <a:defRPr sz="2667" kern="1200">
          <a:solidFill>
            <a:schemeClr val="tx1"/>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534">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0"/>
            <a:ext cx="12192000" cy="1085088"/>
          </a:xfrm>
          <a:prstGeom prst="rect">
            <a:avLst/>
          </a:prstGeom>
          <a:gradFill>
            <a:gsLst>
              <a:gs pos="16000">
                <a:srgbClr val="232C3D"/>
              </a:gs>
              <a:gs pos="100000">
                <a:srgbClr val="525F7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roxima Nova Rg"/>
              <a:ea typeface="+mn-ea"/>
              <a:cs typeface="+mn-cs"/>
            </a:endParaRPr>
          </a:p>
        </p:txBody>
      </p:sp>
      <p:sp>
        <p:nvSpPr>
          <p:cNvPr id="14" name="Text Placeholder 2"/>
          <p:cNvSpPr>
            <a:spLocks noGrp="1"/>
          </p:cNvSpPr>
          <p:nvPr>
            <p:ph type="body" idx="1"/>
          </p:nvPr>
        </p:nvSpPr>
        <p:spPr>
          <a:xfrm>
            <a:off x="524256" y="1341440"/>
            <a:ext cx="11161776" cy="4716461"/>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902FF0C5-A667-5144-84A0-151212437B98}"/>
              </a:ext>
            </a:extLst>
          </p:cNvPr>
          <p:cNvSpPr txBox="1"/>
          <p:nvPr userDrawn="1"/>
        </p:nvSpPr>
        <p:spPr>
          <a:xfrm>
            <a:off x="664363" y="6642556"/>
            <a:ext cx="10863276" cy="230832"/>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solidFill>
                  <a:srgbClr val="7F7F7F"/>
                </a:solidFill>
                <a:effectLst/>
                <a:uLnTx/>
                <a:uFillTx/>
                <a:latin typeface="Proxima Nova Rg" panose="02000506030000020004" pitchFamily="2" charset="0"/>
                <a:ea typeface="+mn-ea"/>
                <a:cs typeface="Segoe UI" panose="020B0502040204020203" pitchFamily="34" charset="0"/>
              </a:rPr>
              <a:t>These materials are provided to you solely as an educational resource for your personal use. Any commercial use or distribution of these materials or any portion thereof is strictly prohibited.</a:t>
            </a:r>
          </a:p>
        </p:txBody>
      </p:sp>
    </p:spTree>
    <p:extLst>
      <p:ext uri="{BB962C8B-B14F-4D97-AF65-F5344CB8AC3E}">
        <p14:creationId xmlns:p14="http://schemas.microsoft.com/office/powerpoint/2010/main" val="3095957255"/>
      </p:ext>
    </p:extLst>
  </p:cSld>
  <p:clrMap bg1="lt1" tx1="dk1" bg2="lt2" tx2="dk2" accent1="accent1" accent2="accent2" accent3="accent3" accent4="accent4" accent5="accent5" accent6="accent6" hlink="hlink" folHlink="folHlink"/>
  <p:sldLayoutIdLst>
    <p:sldLayoutId id="2147483960" r:id="rId1"/>
    <p:sldLayoutId id="2147483961" r:id="rId2"/>
    <p:sldLayoutId id="2147483962" r:id="rId3"/>
    <p:sldLayoutId id="2147483963" r:id="rId4"/>
    <p:sldLayoutId id="2147483964" r:id="rId5"/>
    <p:sldLayoutId id="2147483965" r:id="rId6"/>
    <p:sldLayoutId id="2147483966" r:id="rId7"/>
    <p:sldLayoutId id="2147483967" r:id="rId8"/>
    <p:sldLayoutId id="2147483968" r:id="rId9"/>
    <p:sldLayoutId id="2147483969" r:id="rId10"/>
    <p:sldLayoutId id="2147483970" r:id="rId11"/>
    <p:sldLayoutId id="2147483971" r:id="rId12"/>
    <p:sldLayoutId id="2147483972" r:id="rId13"/>
    <p:sldLayoutId id="2147483973" r:id="rId14"/>
    <p:sldLayoutId id="2147483974" r:id="rId15"/>
    <p:sldLayoutId id="2147483975" r:id="rId16"/>
    <p:sldLayoutId id="2147483976" r:id="rId17"/>
    <p:sldLayoutId id="2147483977" r:id="rId18"/>
    <p:sldLayoutId id="2147483978" r:id="rId19"/>
    <p:sldLayoutId id="2147483979" r:id="rId20"/>
    <p:sldLayoutId id="2147483980" r:id="rId21"/>
    <p:sldLayoutId id="2147483981" r:id="rId22"/>
    <p:sldLayoutId id="2147483982" r:id="rId2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100000"/>
        </a:lnSpc>
        <a:spcBef>
          <a:spcPct val="0"/>
        </a:spcBef>
        <a:buNone/>
        <a:defRPr sz="3600" kern="1200" cap="none" baseline="0">
          <a:solidFill>
            <a:schemeClr val="bg1"/>
          </a:solidFill>
          <a:latin typeface="+mj-lt"/>
          <a:ea typeface="+mj-ea"/>
          <a:cs typeface="+mj-cs"/>
        </a:defRPr>
      </a:lvl1pPr>
    </p:titleStyle>
    <p:bodyStyle>
      <a:lvl1pPr marL="0" indent="0" algn="l" defTabSz="914400" rtl="0" eaLnBrk="1" latinLnBrk="0" hangingPunct="1">
        <a:lnSpc>
          <a:spcPct val="120000"/>
        </a:lnSpc>
        <a:spcBef>
          <a:spcPts val="0"/>
        </a:spcBef>
        <a:spcAft>
          <a:spcPts val="1800"/>
        </a:spcAft>
        <a:buFontTx/>
        <a:buNone/>
        <a:defRPr sz="2000" b="1" kern="1200">
          <a:solidFill>
            <a:schemeClr val="tx1"/>
          </a:solidFill>
          <a:latin typeface="+mn-lt"/>
          <a:ea typeface="+mn-ea"/>
          <a:cs typeface="+mn-cs"/>
        </a:defRPr>
      </a:lvl1pPr>
      <a:lvl2pPr marL="360000" indent="-180000" algn="l" defTabSz="914400" rtl="0" eaLnBrk="1" latinLnBrk="0" hangingPunct="1">
        <a:lnSpc>
          <a:spcPct val="120000"/>
        </a:lnSpc>
        <a:spcBef>
          <a:spcPts val="0"/>
        </a:spcBef>
        <a:spcAft>
          <a:spcPts val="600"/>
        </a:spcAft>
        <a:buClr>
          <a:schemeClr val="accent6"/>
        </a:buClr>
        <a:buFont typeface="Wingdings" panose="05000000000000000000" pitchFamily="2" charset="2"/>
        <a:buChar char="§"/>
        <a:defRPr sz="2000" kern="1200">
          <a:solidFill>
            <a:schemeClr val="tx1"/>
          </a:solidFill>
          <a:latin typeface="+mn-lt"/>
          <a:ea typeface="+mn-ea"/>
          <a:cs typeface="+mn-cs"/>
        </a:defRPr>
      </a:lvl2pPr>
      <a:lvl3pPr marL="540000" indent="-180000" algn="l" defTabSz="914400" rtl="0" eaLnBrk="1" latinLnBrk="0" hangingPunct="1">
        <a:lnSpc>
          <a:spcPct val="120000"/>
        </a:lnSpc>
        <a:spcBef>
          <a:spcPts val="0"/>
        </a:spcBef>
        <a:spcAft>
          <a:spcPts val="600"/>
        </a:spcAft>
        <a:buClr>
          <a:srgbClr val="FFC000"/>
        </a:buClr>
        <a:buFont typeface="Arial" panose="020B0604020202020204" pitchFamily="34" charset="0"/>
        <a:buChar char="•"/>
        <a:defRPr sz="1800" kern="1200">
          <a:solidFill>
            <a:schemeClr val="tx1"/>
          </a:solidFill>
          <a:latin typeface="+mn-lt"/>
          <a:ea typeface="+mn-ea"/>
          <a:cs typeface="+mn-cs"/>
        </a:defRPr>
      </a:lvl3pPr>
      <a:lvl4pPr marL="720000" indent="-180000" algn="l" defTabSz="914400" rtl="0" eaLnBrk="1" latinLnBrk="0" hangingPunct="1">
        <a:lnSpc>
          <a:spcPct val="120000"/>
        </a:lnSpc>
        <a:spcBef>
          <a:spcPts val="0"/>
        </a:spcBef>
        <a:spcAft>
          <a:spcPts val="600"/>
        </a:spcAft>
        <a:buClr>
          <a:schemeClr val="accent2"/>
        </a:buClr>
        <a:buFont typeface="Proxima Nova Rg" panose="02000506030000020004" pitchFamily="50" charset="0"/>
        <a:buChar char="-"/>
        <a:defRPr sz="1600" kern="1200">
          <a:solidFill>
            <a:schemeClr val="tx1"/>
          </a:solidFill>
          <a:latin typeface="+mn-lt"/>
          <a:ea typeface="+mn-ea"/>
          <a:cs typeface="+mn-cs"/>
        </a:defRPr>
      </a:lvl4pPr>
      <a:lvl5pPr marL="900000" indent="-180000" algn="l" defTabSz="914400" rtl="0" eaLnBrk="1" latinLnBrk="0" hangingPunct="1">
        <a:lnSpc>
          <a:spcPct val="120000"/>
        </a:lnSpc>
        <a:spcBef>
          <a:spcPts val="0"/>
        </a:spcBef>
        <a:spcAft>
          <a:spcPts val="600"/>
        </a:spcAft>
        <a:buClr>
          <a:schemeClr val="accent2"/>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53">
          <p15:clr>
            <a:srgbClr val="F26B43"/>
          </p15:clr>
        </p15:guide>
        <p15:guide id="2" orient="horz" pos="663">
          <p15:clr>
            <a:srgbClr val="F26B43"/>
          </p15:clr>
        </p15:guide>
        <p15:guide id="3" pos="7227">
          <p15:clr>
            <a:srgbClr val="F26B43"/>
          </p15:clr>
        </p15:guide>
        <p15:guide id="4" orient="horz" pos="3816">
          <p15:clr>
            <a:srgbClr val="F26B43"/>
          </p15:clr>
        </p15:guide>
        <p15:guide id="5" orient="horz" pos="845">
          <p15:clr>
            <a:srgbClr val="F26B43"/>
          </p15:clr>
        </p15:guide>
        <p15:guide id="6" orient="horz" pos="595">
          <p15:clr>
            <a:srgbClr val="F26B43"/>
          </p15:clr>
        </p15:guide>
        <p15:guide id="7" orient="horz" pos="73">
          <p15:clr>
            <a:srgbClr val="F26B43"/>
          </p15:clr>
        </p15:guide>
        <p15:guide id="8" orient="horz" pos="1139">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6FBC429-9F23-C04C-9180-C5CA04C0D00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AA94BE8-3807-C44F-885D-C6F56C26AF3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51EC68E-AEB9-7E4B-9AC4-EA89C448D09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59BBA34-E6D7-B94C-B2D9-A2BA8128E3B0}" type="datetimeFigureOut">
              <a:rPr lang="en-US" smtClean="0"/>
              <a:t>4/25/26</a:t>
            </a:fld>
            <a:endParaRPr lang="en-US"/>
          </a:p>
        </p:txBody>
      </p:sp>
      <p:sp>
        <p:nvSpPr>
          <p:cNvPr id="5" name="Footer Placeholder 4">
            <a:extLst>
              <a:ext uri="{FF2B5EF4-FFF2-40B4-BE49-F238E27FC236}">
                <a16:creationId xmlns:a16="http://schemas.microsoft.com/office/drawing/2014/main" id="{41CE7544-136A-E444-8177-22B4EBB4D12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6D95397-C0AD-1042-B05B-67E0D1DEBD0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B5634E4-D985-EB43-AD66-BC273ED7DA5B}" type="slidenum">
              <a:rPr lang="en-US" smtClean="0"/>
              <a:t>‹#›</a:t>
            </a:fld>
            <a:endParaRPr lang="en-US"/>
          </a:p>
        </p:txBody>
      </p:sp>
    </p:spTree>
    <p:extLst>
      <p:ext uri="{BB962C8B-B14F-4D97-AF65-F5344CB8AC3E}">
        <p14:creationId xmlns:p14="http://schemas.microsoft.com/office/powerpoint/2010/main" val="732971234"/>
      </p:ext>
    </p:extLst>
  </p:cSld>
  <p:clrMap bg1="lt1" tx1="dk1" bg2="lt2" tx2="dk2" accent1="accent1" accent2="accent2" accent3="accent3" accent4="accent4" accent5="accent5" accent6="accent6" hlink="hlink" folHlink="folHlink"/>
  <p:sldLayoutIdLst>
    <p:sldLayoutId id="2147483984" r:id="rId1"/>
    <p:sldLayoutId id="2147483985" r:id="rId2"/>
    <p:sldLayoutId id="2147483986" r:id="rId3"/>
    <p:sldLayoutId id="2147483987" r:id="rId4"/>
    <p:sldLayoutId id="2147483988" r:id="rId5"/>
    <p:sldLayoutId id="2147483989" r:id="rId6"/>
    <p:sldLayoutId id="2147483990" r:id="rId7"/>
    <p:sldLayoutId id="2147483991" r:id="rId8"/>
    <p:sldLayoutId id="2147483992" r:id="rId9"/>
    <p:sldLayoutId id="2147483993" r:id="rId10"/>
    <p:sldLayoutId id="2147483994" r:id="rId11"/>
    <p:sldLayoutId id="2147483995" r:id="rId12"/>
    <p:sldLayoutId id="2147483996" r:id="rId1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26203" y="417374"/>
            <a:ext cx="11456129" cy="387798"/>
          </a:xfrm>
          <a:prstGeom prst="rect">
            <a:avLst/>
          </a:prstGeom>
        </p:spPr>
        <p:txBody>
          <a:bodyPr vert="horz" lIns="0" tIns="0" rIns="0" bIns="0" rtlCol="0" anchor="t">
            <a:spAutoFit/>
          </a:bodyPr>
          <a:lstStyle/>
          <a:p>
            <a:r>
              <a:rPr lang="en-US"/>
              <a:t>Click to edit Master title style</a:t>
            </a:r>
          </a:p>
        </p:txBody>
      </p:sp>
      <p:sp>
        <p:nvSpPr>
          <p:cNvPr id="3" name="Text Placeholder 2"/>
          <p:cNvSpPr>
            <a:spLocks noGrp="1"/>
          </p:cNvSpPr>
          <p:nvPr>
            <p:ph type="body" idx="1"/>
          </p:nvPr>
        </p:nvSpPr>
        <p:spPr>
          <a:xfrm>
            <a:off x="426203" y="1237520"/>
            <a:ext cx="11557924" cy="4748369"/>
          </a:xfrm>
          <a:prstGeom prst="rect">
            <a:avLst/>
          </a:prstGeom>
        </p:spPr>
        <p:txBody>
          <a:bodyPr vert="horz" lIns="0" tIns="0" rIns="0" bIns="0" rtlCol="0">
            <a:noAutofit/>
          </a:bodyPr>
          <a:lstStyle/>
          <a:p>
            <a:pPr lvl="0"/>
            <a:r>
              <a:rPr lang="en-US"/>
              <a:t>Click to edit Master text styles</a:t>
            </a:r>
          </a:p>
          <a:p>
            <a:pPr lvl="1"/>
            <a:r>
              <a:rPr lang="en-US"/>
              <a:t>Bullet</a:t>
            </a:r>
          </a:p>
          <a:p>
            <a:pPr lvl="2"/>
            <a:r>
              <a:rPr lang="en-US"/>
              <a:t>Third level</a:t>
            </a:r>
          </a:p>
          <a:p>
            <a:pPr lvl="3"/>
            <a:r>
              <a:rPr lang="en-US"/>
              <a:t>Fourth level</a:t>
            </a:r>
          </a:p>
          <a:p>
            <a:pPr lvl="4"/>
            <a:r>
              <a:rPr lang="en-US"/>
              <a:t>Fifth level</a:t>
            </a:r>
          </a:p>
        </p:txBody>
      </p:sp>
      <p:pic>
        <p:nvPicPr>
          <p:cNvPr id="4" name="Picture 3" descr="A logo with colorful letters&#10;&#10;Description automatically generated with medium confidence">
            <a:extLst>
              <a:ext uri="{FF2B5EF4-FFF2-40B4-BE49-F238E27FC236}">
                <a16:creationId xmlns:a16="http://schemas.microsoft.com/office/drawing/2014/main" id="{BA428DF6-8E7C-07AB-5224-CFCF364882E0}"/>
              </a:ext>
            </a:extLst>
          </p:cNvPr>
          <p:cNvPicPr>
            <a:picLocks noChangeAspect="1"/>
          </p:cNvPicPr>
          <p:nvPr userDrawn="1"/>
        </p:nvPicPr>
        <p:blipFill>
          <a:blip r:embed="rId6"/>
          <a:stretch>
            <a:fillRect/>
          </a:stretch>
        </p:blipFill>
        <p:spPr>
          <a:xfrm>
            <a:off x="10821546" y="6385036"/>
            <a:ext cx="1370454" cy="472963"/>
          </a:xfrm>
          <a:prstGeom prst="rect">
            <a:avLst/>
          </a:prstGeom>
        </p:spPr>
      </p:pic>
      <p:sp>
        <p:nvSpPr>
          <p:cNvPr id="7" name="Content of this presentation is copyrightand responsibility of the author Permission is required for re-use">
            <a:extLst>
              <a:ext uri="{FF2B5EF4-FFF2-40B4-BE49-F238E27FC236}">
                <a16:creationId xmlns:a16="http://schemas.microsoft.com/office/drawing/2014/main" id="{BF208DF1-036A-7403-E553-CD6F0E4F76A8}"/>
              </a:ext>
            </a:extLst>
          </p:cNvPr>
          <p:cNvSpPr/>
          <p:nvPr userDrawn="1"/>
        </p:nvSpPr>
        <p:spPr>
          <a:xfrm>
            <a:off x="179805" y="6693789"/>
            <a:ext cx="5158874" cy="177961"/>
          </a:xfrm>
          <a:prstGeom prst="rect">
            <a:avLst/>
          </a:prstGeom>
          <a:noFill/>
          <a:ln/>
        </p:spPr>
        <p:txBody>
          <a:bodyPr wrap="square" lIns="0" tIns="0" rIns="0" bIns="0" rtlCol="0" anchor="t"/>
          <a:lstStyle/>
          <a:p>
            <a:pPr marL="0" indent="0" algn="l">
              <a:lnSpc>
                <a:spcPts val="1000"/>
              </a:lnSpc>
              <a:buNone/>
            </a:pPr>
            <a:r>
              <a:rPr lang="en-US" sz="900">
                <a:solidFill>
                  <a:srgbClr val="00305D"/>
                </a:solidFill>
                <a:latin typeface="Arial Narrow" pitchFamily="34" charset="0"/>
                <a:ea typeface="Arial Narrow" pitchFamily="34" charset="-122"/>
                <a:cs typeface="Arial Narrow" pitchFamily="34" charset="-120"/>
              </a:rPr>
              <a:t>Content of this presentation is copyrighted and responsibility of the author. Permission is required for re-use.</a:t>
            </a:r>
            <a:endParaRPr lang="en-US" sz="900"/>
          </a:p>
        </p:txBody>
      </p:sp>
      <p:sp>
        <p:nvSpPr>
          <p:cNvPr id="8" name="Espace réservé du texte 9">
            <a:extLst>
              <a:ext uri="{FF2B5EF4-FFF2-40B4-BE49-F238E27FC236}">
                <a16:creationId xmlns:a16="http://schemas.microsoft.com/office/drawing/2014/main" id="{016FDD15-E409-3A11-18B3-7827F081B5A3}"/>
              </a:ext>
            </a:extLst>
          </p:cNvPr>
          <p:cNvSpPr txBox="1">
            <a:spLocks/>
          </p:cNvSpPr>
          <p:nvPr userDrawn="1"/>
        </p:nvSpPr>
        <p:spPr>
          <a:xfrm>
            <a:off x="99929" y="6506804"/>
            <a:ext cx="3834342" cy="240966"/>
          </a:xfrm>
          <a:prstGeom prst="rect">
            <a:avLst/>
          </a:prstGeom>
        </p:spPr>
        <p:txBody>
          <a:bodyPr/>
          <a:lstStyle>
            <a:lvl1pPr marL="0" indent="0" algn="l" defTabSz="609585" rtl="0" eaLnBrk="1" latinLnBrk="0" hangingPunct="1">
              <a:spcBef>
                <a:spcPct val="20000"/>
              </a:spcBef>
              <a:buFont typeface="Arial"/>
              <a:buNone/>
              <a:defRPr sz="1000" b="1" i="0" kern="1200">
                <a:solidFill>
                  <a:srgbClr val="00305D"/>
                </a:solidFill>
                <a:latin typeface="Arial Narrow" panose="020B0604020202020204" pitchFamily="34" charset="0"/>
                <a:ea typeface="Helvetica Neue" panose="02000503000000020004" pitchFamily="2" charset="0"/>
                <a:cs typeface="Arial Narrow" panose="020B0604020202020204" pitchFamily="34" charset="0"/>
              </a:defRPr>
            </a:lvl1pPr>
            <a:lvl2pPr marL="258763" indent="-258763" algn="l" defTabSz="609585" rtl="0" eaLnBrk="1" latinLnBrk="0" hangingPunct="1">
              <a:spcBef>
                <a:spcPct val="20000"/>
              </a:spcBef>
              <a:buClrTx/>
              <a:buSzPct val="100000"/>
              <a:buFont typeface="Courier New" panose="02070309020205020404" pitchFamily="49" charset="0"/>
              <a:buChar char="o"/>
              <a:tabLst/>
              <a:defRPr sz="1800" kern="1200">
                <a:solidFill>
                  <a:srgbClr val="00305D"/>
                </a:solidFill>
                <a:latin typeface="+mn-lt"/>
                <a:ea typeface="Helvetica Neue" panose="02000503000000020004" pitchFamily="2" charset="0"/>
                <a:cs typeface="Helvetica Neue" panose="02000503000000020004" pitchFamily="2" charset="0"/>
              </a:defRPr>
            </a:lvl2pPr>
            <a:lvl3pPr marL="635000" indent="-219075" algn="l" defTabSz="609585" rtl="0" eaLnBrk="1" latinLnBrk="0" hangingPunct="1">
              <a:spcBef>
                <a:spcPct val="20000"/>
              </a:spcBef>
              <a:buClrTx/>
              <a:buFont typeface="Arial" panose="020B0604020202020204" pitchFamily="34" charset="0"/>
              <a:buChar char="•"/>
              <a:tabLst/>
              <a:defRPr sz="1800" kern="1200">
                <a:solidFill>
                  <a:srgbClr val="00305D"/>
                </a:solidFill>
                <a:latin typeface="+mn-lt"/>
                <a:ea typeface="Helvetica Neue" panose="02000503000000020004" pitchFamily="2" charset="0"/>
                <a:cs typeface="Helvetica Neue" panose="02000503000000020004" pitchFamily="2" charset="0"/>
              </a:defRPr>
            </a:lvl3pPr>
            <a:lvl4pPr marL="1211263" indent="-244475" algn="l" defTabSz="609585" rtl="0" eaLnBrk="1" latinLnBrk="0" hangingPunct="1">
              <a:spcBef>
                <a:spcPct val="20000"/>
              </a:spcBef>
              <a:buClrTx/>
              <a:buFont typeface="System Font Regular"/>
              <a:buChar char="–"/>
              <a:tabLst/>
              <a:defRPr sz="1800" kern="1200">
                <a:solidFill>
                  <a:srgbClr val="00305D"/>
                </a:solidFill>
                <a:latin typeface="+mn-lt"/>
                <a:ea typeface="Helvetica Neue" panose="02000503000000020004" pitchFamily="2" charset="0"/>
                <a:cs typeface="Helvetica Neue" panose="02000503000000020004" pitchFamily="2" charset="0"/>
              </a:defRPr>
            </a:lvl4pPr>
            <a:lvl5pPr marL="1674813" indent="-239713" algn="l" defTabSz="609585" rtl="0" eaLnBrk="1" latinLnBrk="0" hangingPunct="1">
              <a:spcBef>
                <a:spcPct val="20000"/>
              </a:spcBef>
              <a:buClrTx/>
              <a:buFont typeface="Arial"/>
              <a:buChar char="»"/>
              <a:tabLst/>
              <a:defRPr sz="1800" kern="1200">
                <a:solidFill>
                  <a:srgbClr val="00305D"/>
                </a:solidFill>
                <a:latin typeface="+mn-lt"/>
                <a:ea typeface="Helvetica Neue" panose="02000503000000020004" pitchFamily="2" charset="0"/>
                <a:cs typeface="Helvetica Neue" panose="02000503000000020004" pitchFamily="2" charset="0"/>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a:lstStyle>
          <a:p>
            <a:r>
              <a:rPr lang="fr-FR" sz="900" err="1"/>
              <a:t>Presenter</a:t>
            </a:r>
            <a:r>
              <a:rPr lang="fr-FR" sz="900"/>
              <a:t>: Sara A. </a:t>
            </a:r>
            <a:r>
              <a:rPr lang="fr-FR" sz="900" err="1"/>
              <a:t>Hurvitz</a:t>
            </a:r>
            <a:r>
              <a:rPr lang="fr-FR" sz="900"/>
              <a:t>, MD, FACP</a:t>
            </a:r>
          </a:p>
        </p:txBody>
      </p:sp>
    </p:spTree>
    <p:extLst>
      <p:ext uri="{BB962C8B-B14F-4D97-AF65-F5344CB8AC3E}">
        <p14:creationId xmlns:p14="http://schemas.microsoft.com/office/powerpoint/2010/main" val="1812946036"/>
      </p:ext>
    </p:extLst>
  </p:cSld>
  <p:clrMap bg1="lt1" tx1="dk1" bg2="lt2" tx2="dk2" accent1="accent1" accent2="accent2" accent3="accent3" accent4="accent4" accent5="accent5" accent6="accent6" hlink="hlink" folHlink="folHlink"/>
  <p:sldLayoutIdLst>
    <p:sldLayoutId id="2147483998" r:id="rId1"/>
    <p:sldLayoutId id="2147483999" r:id="rId2"/>
    <p:sldLayoutId id="2147484000" r:id="rId3"/>
    <p:sldLayoutId id="2147484001" r:id="rId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609585" rtl="0" eaLnBrk="1" latinLnBrk="0" hangingPunct="1">
        <a:lnSpc>
          <a:spcPct val="90000"/>
        </a:lnSpc>
        <a:spcBef>
          <a:spcPct val="0"/>
        </a:spcBef>
        <a:buNone/>
        <a:defRPr sz="2800" b="1" i="0" kern="1200">
          <a:solidFill>
            <a:srgbClr val="00305D"/>
          </a:solidFill>
          <a:latin typeface="Arial Narrow" panose="020B0604020202020204" pitchFamily="34" charset="0"/>
          <a:ea typeface="Helvetica Neue" panose="02000503000000020004" pitchFamily="2" charset="0"/>
          <a:cs typeface="Arial Narrow" panose="020B0604020202020204" pitchFamily="34" charset="0"/>
        </a:defRPr>
      </a:lvl1pPr>
    </p:titleStyle>
    <p:bodyStyle>
      <a:lvl1pPr marL="0" indent="0" algn="l" defTabSz="609585" rtl="0" eaLnBrk="1" latinLnBrk="0" hangingPunct="1">
        <a:spcBef>
          <a:spcPct val="20000"/>
        </a:spcBef>
        <a:buFont typeface="Arial"/>
        <a:buNone/>
        <a:defRPr sz="1800" b="0" i="0" kern="1200">
          <a:solidFill>
            <a:srgbClr val="00305D"/>
          </a:solidFill>
          <a:latin typeface="Arial Narrow" panose="020B0604020202020204" pitchFamily="34" charset="0"/>
          <a:ea typeface="Helvetica Neue" panose="02000503000000020004" pitchFamily="2" charset="0"/>
          <a:cs typeface="Arial Narrow" panose="020B0604020202020204" pitchFamily="34" charset="0"/>
        </a:defRPr>
      </a:lvl1pPr>
      <a:lvl2pPr marL="258763" indent="-258763" algn="l" defTabSz="609585" rtl="0" eaLnBrk="1" latinLnBrk="0" hangingPunct="1">
        <a:spcBef>
          <a:spcPct val="20000"/>
        </a:spcBef>
        <a:buClrTx/>
        <a:buSzPct val="100000"/>
        <a:buFont typeface="Courier New" panose="02070309020205020404" pitchFamily="49" charset="0"/>
        <a:buChar char="o"/>
        <a:tabLst/>
        <a:defRPr sz="1800" b="0" i="0" kern="1200">
          <a:solidFill>
            <a:srgbClr val="00305D"/>
          </a:solidFill>
          <a:latin typeface="Arial Narrow" panose="020B0604020202020204" pitchFamily="34" charset="0"/>
          <a:ea typeface="Helvetica Neue" panose="02000503000000020004" pitchFamily="2" charset="0"/>
          <a:cs typeface="Arial Narrow" panose="020B0604020202020204" pitchFamily="34" charset="0"/>
        </a:defRPr>
      </a:lvl2pPr>
      <a:lvl3pPr marL="635000" indent="-219075" algn="l" defTabSz="609585" rtl="0" eaLnBrk="1" latinLnBrk="0" hangingPunct="1">
        <a:spcBef>
          <a:spcPct val="20000"/>
        </a:spcBef>
        <a:buClrTx/>
        <a:buFont typeface="Arial" panose="020B0604020202020204" pitchFamily="34" charset="0"/>
        <a:buChar char="•"/>
        <a:tabLst/>
        <a:defRPr sz="1800" b="0" i="0" kern="1200">
          <a:solidFill>
            <a:srgbClr val="00305D"/>
          </a:solidFill>
          <a:latin typeface="Arial Narrow" panose="020B0604020202020204" pitchFamily="34" charset="0"/>
          <a:ea typeface="Helvetica Neue" panose="02000503000000020004" pitchFamily="2" charset="0"/>
          <a:cs typeface="Arial Narrow" panose="020B0604020202020204" pitchFamily="34" charset="0"/>
        </a:defRPr>
      </a:lvl3pPr>
      <a:lvl4pPr marL="1211263" indent="-244475" algn="l" defTabSz="609585" rtl="0" eaLnBrk="1" latinLnBrk="0" hangingPunct="1">
        <a:spcBef>
          <a:spcPct val="20000"/>
        </a:spcBef>
        <a:buClrTx/>
        <a:buFont typeface="System Font Regular"/>
        <a:buChar char="–"/>
        <a:tabLst/>
        <a:defRPr sz="1800" b="0" i="0" kern="1200">
          <a:solidFill>
            <a:srgbClr val="00305D"/>
          </a:solidFill>
          <a:latin typeface="Arial Narrow" panose="020B0604020202020204" pitchFamily="34" charset="0"/>
          <a:ea typeface="Helvetica Neue" panose="02000503000000020004" pitchFamily="2" charset="0"/>
          <a:cs typeface="Arial Narrow" panose="020B0604020202020204" pitchFamily="34" charset="0"/>
        </a:defRPr>
      </a:lvl4pPr>
      <a:lvl5pPr marL="1674813" indent="-239713" algn="l" defTabSz="609585" rtl="0" eaLnBrk="1" latinLnBrk="0" hangingPunct="1">
        <a:spcBef>
          <a:spcPct val="20000"/>
        </a:spcBef>
        <a:buClrTx/>
        <a:buFont typeface="Arial"/>
        <a:buChar char="»"/>
        <a:tabLst/>
        <a:defRPr sz="1800" b="0" i="0" kern="1200">
          <a:solidFill>
            <a:srgbClr val="00305D"/>
          </a:solidFill>
          <a:latin typeface="Arial Narrow" panose="020B0604020202020204" pitchFamily="34" charset="0"/>
          <a:ea typeface="Helvetica Neue" panose="02000503000000020004" pitchFamily="2" charset="0"/>
          <a:cs typeface="Arial Narrow" panose="020B0604020202020204" pitchFamily="34" charset="0"/>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1">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105109223"/>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 id="2147484014" r:id="rId12"/>
    <p:sldLayoutId id="2147484015" r:id="rId13"/>
    <p:sldLayoutId id="2147484016" r:id="rId14"/>
    <p:sldLayoutId id="2147484017" r:id="rId15"/>
    <p:sldLayoutId id="2147484018" r:id="rId16"/>
    <p:sldLayoutId id="2147484019" r:id="rId17"/>
    <p:sldLayoutId id="2147484020" r:id="rId18"/>
    <p:sldLayoutId id="2147484021" r:id="rId19"/>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5">
            <a:extLst>
              <a:ext uri="{28A0092B-C50C-407E-A947-70E740481C1C}">
                <a14:useLocalDpi xmlns:a14="http://schemas.microsoft.com/office/drawing/2010/main" val="0"/>
              </a:ext>
            </a:extLst>
          </a:blip>
          <a:stretch>
            <a:fillRect/>
          </a:stretch>
        </p:blipFill>
        <p:spPr>
          <a:xfrm>
            <a:off x="0" y="0"/>
            <a:ext cx="12188952" cy="6856286"/>
          </a:xfrm>
          <a:prstGeom prst="rect">
            <a:avLst/>
          </a:prstGeom>
        </p:spPr>
      </p:pic>
      <p:sp>
        <p:nvSpPr>
          <p:cNvPr id="2" name="Title Placeholder 1"/>
          <p:cNvSpPr>
            <a:spLocks noGrp="1"/>
          </p:cNvSpPr>
          <p:nvPr>
            <p:ph type="title"/>
          </p:nvPr>
        </p:nvSpPr>
        <p:spPr>
          <a:xfrm>
            <a:off x="838200" y="1"/>
            <a:ext cx="10515600" cy="1144588"/>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383737"/>
            <a:ext cx="10515600" cy="4800600"/>
          </a:xfrm>
          <a:prstGeom prst="rect">
            <a:avLst/>
          </a:prstGeom>
        </p:spPr>
        <p:txBody>
          <a:bodyPr vert="horz" lIns="91440" tIns="45720" rIns="91440" bIns="45720" rtlCol="0">
            <a:normAutofit/>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Arial" charset="0"/>
                <a:ea typeface="Arial" charset="0"/>
                <a:cs typeface="Arial" charset="0"/>
              </a:defRPr>
            </a:lvl1pPr>
          </a:lstStyle>
          <a:p>
            <a:fld id="{5916FF65-E16B-BA4F-9591-6B4416106527}" type="datetimeFigureOut">
              <a:rPr lang="en-US" smtClean="0"/>
              <a:pPr/>
              <a:t>4/25/26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Arial" charset="0"/>
                <a:ea typeface="Arial" charset="0"/>
                <a:cs typeface="Arial" charset="0"/>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Arial" charset="0"/>
                <a:ea typeface="Arial" charset="0"/>
                <a:cs typeface="Arial" charset="0"/>
              </a:defRPr>
            </a:lvl1pPr>
          </a:lstStyle>
          <a:p>
            <a:fld id="{BB442168-F8B8-B34D-83CF-DF309AC8169E}" type="slidenum">
              <a:rPr lang="en-US" smtClean="0"/>
              <a:pPr/>
              <a:t>‹#›</a:t>
            </a:fld>
            <a:endParaRPr lang="en-US"/>
          </a:p>
        </p:txBody>
      </p:sp>
    </p:spTree>
    <p:extLst>
      <p:ext uri="{BB962C8B-B14F-4D97-AF65-F5344CB8AC3E}">
        <p14:creationId xmlns:p14="http://schemas.microsoft.com/office/powerpoint/2010/main" val="474893881"/>
      </p:ext>
    </p:extLst>
  </p:cSld>
  <p:clrMap bg1="lt1" tx1="dk1" bg2="lt2" tx2="dk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p:titleStyle>
    <p:bodyStyle>
      <a:lvl1pPr marL="228600" indent="-228600" algn="l" defTabSz="914400" rtl="0" eaLnBrk="1" latinLnBrk="0" hangingPunct="1">
        <a:lnSpc>
          <a:spcPct val="90000"/>
        </a:lnSpc>
        <a:spcBef>
          <a:spcPts val="1000"/>
        </a:spcBef>
        <a:buFont typeface="Arial"/>
        <a:buChar char="•"/>
        <a:defRPr sz="2800" kern="1200">
          <a:solidFill>
            <a:srgbClr val="505153"/>
          </a:solidFill>
          <a:latin typeface="Arial" charset="0"/>
          <a:ea typeface="Arial" charset="0"/>
          <a:cs typeface="Arial" charset="0"/>
        </a:defRPr>
      </a:lvl1pPr>
      <a:lvl2pPr marL="685800" indent="-228600" algn="l" defTabSz="914400" rtl="0" eaLnBrk="1" latinLnBrk="0" hangingPunct="1">
        <a:lnSpc>
          <a:spcPct val="90000"/>
        </a:lnSpc>
        <a:spcBef>
          <a:spcPts val="500"/>
        </a:spcBef>
        <a:buFont typeface="Arial"/>
        <a:buChar char="•"/>
        <a:defRPr sz="2400" kern="1200">
          <a:solidFill>
            <a:srgbClr val="505153"/>
          </a:solidFill>
          <a:latin typeface="Arial" charset="0"/>
          <a:ea typeface="Arial" charset="0"/>
          <a:cs typeface="Arial" charset="0"/>
        </a:defRPr>
      </a:lvl2pPr>
      <a:lvl3pPr marL="1143000" indent="-228600" algn="l" defTabSz="914400" rtl="0" eaLnBrk="1" latinLnBrk="0" hangingPunct="1">
        <a:lnSpc>
          <a:spcPct val="90000"/>
        </a:lnSpc>
        <a:spcBef>
          <a:spcPts val="500"/>
        </a:spcBef>
        <a:buFont typeface="Arial"/>
        <a:buChar char="•"/>
        <a:defRPr sz="2000" kern="1200">
          <a:solidFill>
            <a:srgbClr val="505153"/>
          </a:solidFill>
          <a:latin typeface="Arial" charset="0"/>
          <a:ea typeface="Arial" charset="0"/>
          <a:cs typeface="Arial" charset="0"/>
        </a:defRPr>
      </a:lvl3pPr>
      <a:lvl4pPr marL="16002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4pPr>
      <a:lvl5pPr marL="20574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5CD80147-2B31-52A7-97F5-0BE343018202}"/>
              </a:ext>
            </a:extLst>
          </p:cNvPr>
          <p:cNvSpPr>
            <a:spLocks noGrp="1"/>
          </p:cNvSpPr>
          <p:nvPr>
            <p:ph type="title"/>
          </p:nvPr>
        </p:nvSpPr>
        <p:spPr bwMode="auto">
          <a:xfrm>
            <a:off x="609760" y="274638"/>
            <a:ext cx="1097248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A894AC2-1EF2-C23A-79C0-A448C100B379}"/>
              </a:ext>
            </a:extLst>
          </p:cNvPr>
          <p:cNvSpPr>
            <a:spLocks noGrp="1"/>
          </p:cNvSpPr>
          <p:nvPr>
            <p:ph type="body" idx="1"/>
          </p:nvPr>
        </p:nvSpPr>
        <p:spPr bwMode="auto">
          <a:xfrm>
            <a:off x="609760" y="1600201"/>
            <a:ext cx="10972482"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2238689209"/>
      </p:ext>
    </p:extLst>
  </p:cSld>
  <p:clrMap bg1="lt1" tx1="dk1" bg2="lt2" tx2="dk2" accent1="accent1" accent2="accent2" accent3="accent3" accent4="accent4" accent5="accent5" accent6="accent6" hlink="hlink" folHlink="folHlink"/>
  <p:sldLayoutIdLst>
    <p:sldLayoutId id="2147484023" r:id="rId1"/>
    <p:sldLayoutId id="2147484024" r:id="rId2"/>
    <p:sldLayoutId id="2147484025" r:id="rId3"/>
    <p:sldLayoutId id="2147484026" r:id="rId4"/>
    <p:sldLayoutId id="2147484027" r:id="rId5"/>
    <p:sldLayoutId id="2147484028" r:id="rId6"/>
    <p:sldLayoutId id="2147484029" r:id="rId7"/>
    <p:sldLayoutId id="2147484030" r:id="rId8"/>
    <p:sldLayoutId id="2147484031" r:id="rId9"/>
    <p:sldLayoutId id="2147484032" r:id="rId10"/>
    <p:sldLayoutId id="2147484033"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128"/>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128"/>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128"/>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128"/>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128"/>
        </a:defRPr>
      </a:lvl5pPr>
      <a:lvl6pPr marL="457208" algn="ctr" defTabSz="457208" rtl="0" fontAlgn="base">
        <a:spcBef>
          <a:spcPct val="0"/>
        </a:spcBef>
        <a:spcAft>
          <a:spcPct val="0"/>
        </a:spcAft>
        <a:defRPr sz="4400">
          <a:solidFill>
            <a:schemeClr val="tx1"/>
          </a:solidFill>
          <a:latin typeface="Calibri" charset="0"/>
          <a:ea typeface="ＭＳ Ｐゴシック" charset="-128"/>
          <a:cs typeface="ＭＳ Ｐゴシック" charset="-128"/>
        </a:defRPr>
      </a:lvl6pPr>
      <a:lvl7pPr marL="914415" algn="ctr" defTabSz="457208" rtl="0" fontAlgn="base">
        <a:spcBef>
          <a:spcPct val="0"/>
        </a:spcBef>
        <a:spcAft>
          <a:spcPct val="0"/>
        </a:spcAft>
        <a:defRPr sz="4400">
          <a:solidFill>
            <a:schemeClr val="tx1"/>
          </a:solidFill>
          <a:latin typeface="Calibri" charset="0"/>
          <a:ea typeface="ＭＳ Ｐゴシック" charset="-128"/>
          <a:cs typeface="ＭＳ Ｐゴシック" charset="-128"/>
        </a:defRPr>
      </a:lvl7pPr>
      <a:lvl8pPr marL="1371623" algn="ctr" defTabSz="457208" rtl="0" fontAlgn="base">
        <a:spcBef>
          <a:spcPct val="0"/>
        </a:spcBef>
        <a:spcAft>
          <a:spcPct val="0"/>
        </a:spcAft>
        <a:defRPr sz="4400">
          <a:solidFill>
            <a:schemeClr val="tx1"/>
          </a:solidFill>
          <a:latin typeface="Calibri" charset="0"/>
          <a:ea typeface="ＭＳ Ｐゴシック" charset="-128"/>
          <a:cs typeface="ＭＳ Ｐゴシック" charset="-128"/>
        </a:defRPr>
      </a:lvl8pPr>
      <a:lvl9pPr marL="1828830" algn="ctr" defTabSz="457208" rtl="0" fontAlgn="base">
        <a:spcBef>
          <a:spcPct val="0"/>
        </a:spcBef>
        <a:spcAft>
          <a:spcPct val="0"/>
        </a:spcAft>
        <a:defRPr sz="4400">
          <a:solidFill>
            <a:schemeClr val="tx1"/>
          </a:solidFill>
          <a:latin typeface="Calibri" charset="0"/>
          <a:ea typeface="ＭＳ Ｐゴシック" charset="-128"/>
          <a:cs typeface="ＭＳ Ｐゴシック"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128"/>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42" indent="-228604" algn="l" defTabSz="457208" rtl="0" eaLnBrk="1" latinLnBrk="0" hangingPunct="1">
        <a:spcBef>
          <a:spcPct val="20000"/>
        </a:spcBef>
        <a:buFont typeface="Arial"/>
        <a:buChar char="•"/>
        <a:defRPr sz="2000" kern="1200">
          <a:solidFill>
            <a:schemeClr val="tx1"/>
          </a:solidFill>
          <a:latin typeface="+mn-lt"/>
          <a:ea typeface="+mn-ea"/>
          <a:cs typeface="+mn-cs"/>
        </a:defRPr>
      </a:lvl6pPr>
      <a:lvl7pPr marL="2971849" indent="-228604" algn="l" defTabSz="457208" rtl="0" eaLnBrk="1" latinLnBrk="0" hangingPunct="1">
        <a:spcBef>
          <a:spcPct val="20000"/>
        </a:spcBef>
        <a:buFont typeface="Arial"/>
        <a:buChar char="•"/>
        <a:defRPr sz="2000" kern="1200">
          <a:solidFill>
            <a:schemeClr val="tx1"/>
          </a:solidFill>
          <a:latin typeface="+mn-lt"/>
          <a:ea typeface="+mn-ea"/>
          <a:cs typeface="+mn-cs"/>
        </a:defRPr>
      </a:lvl7pPr>
      <a:lvl8pPr marL="3429057" indent="-228604" algn="l" defTabSz="457208" rtl="0" eaLnBrk="1" latinLnBrk="0" hangingPunct="1">
        <a:spcBef>
          <a:spcPct val="20000"/>
        </a:spcBef>
        <a:buFont typeface="Arial"/>
        <a:buChar char="•"/>
        <a:defRPr sz="2000" kern="1200">
          <a:solidFill>
            <a:schemeClr val="tx1"/>
          </a:solidFill>
          <a:latin typeface="+mn-lt"/>
          <a:ea typeface="+mn-ea"/>
          <a:cs typeface="+mn-cs"/>
        </a:defRPr>
      </a:lvl8pPr>
      <a:lvl9pPr marL="3886265" indent="-228604" algn="l" defTabSz="457208"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8" rtl="0" eaLnBrk="1" latinLnBrk="0" hangingPunct="1">
        <a:defRPr sz="1800" kern="1200">
          <a:solidFill>
            <a:schemeClr val="tx1"/>
          </a:solidFill>
          <a:latin typeface="+mn-lt"/>
          <a:ea typeface="+mn-ea"/>
          <a:cs typeface="+mn-cs"/>
        </a:defRPr>
      </a:lvl1pPr>
      <a:lvl2pPr marL="457208" algn="l" defTabSz="457208" rtl="0" eaLnBrk="1" latinLnBrk="0" hangingPunct="1">
        <a:defRPr sz="1800" kern="1200">
          <a:solidFill>
            <a:schemeClr val="tx1"/>
          </a:solidFill>
          <a:latin typeface="+mn-lt"/>
          <a:ea typeface="+mn-ea"/>
          <a:cs typeface="+mn-cs"/>
        </a:defRPr>
      </a:lvl2pPr>
      <a:lvl3pPr marL="914415" algn="l" defTabSz="457208" rtl="0" eaLnBrk="1" latinLnBrk="0" hangingPunct="1">
        <a:defRPr sz="1800" kern="1200">
          <a:solidFill>
            <a:schemeClr val="tx1"/>
          </a:solidFill>
          <a:latin typeface="+mn-lt"/>
          <a:ea typeface="+mn-ea"/>
          <a:cs typeface="+mn-cs"/>
        </a:defRPr>
      </a:lvl3pPr>
      <a:lvl4pPr marL="1371623" algn="l" defTabSz="457208" rtl="0" eaLnBrk="1" latinLnBrk="0" hangingPunct="1">
        <a:defRPr sz="1800" kern="1200">
          <a:solidFill>
            <a:schemeClr val="tx1"/>
          </a:solidFill>
          <a:latin typeface="+mn-lt"/>
          <a:ea typeface="+mn-ea"/>
          <a:cs typeface="+mn-cs"/>
        </a:defRPr>
      </a:lvl4pPr>
      <a:lvl5pPr marL="1828830" algn="l" defTabSz="457208" rtl="0" eaLnBrk="1" latinLnBrk="0" hangingPunct="1">
        <a:defRPr sz="1800" kern="1200">
          <a:solidFill>
            <a:schemeClr val="tx1"/>
          </a:solidFill>
          <a:latin typeface="+mn-lt"/>
          <a:ea typeface="+mn-ea"/>
          <a:cs typeface="+mn-cs"/>
        </a:defRPr>
      </a:lvl5pPr>
      <a:lvl6pPr marL="2286038" algn="l" defTabSz="457208" rtl="0" eaLnBrk="1" latinLnBrk="0" hangingPunct="1">
        <a:defRPr sz="1800" kern="1200">
          <a:solidFill>
            <a:schemeClr val="tx1"/>
          </a:solidFill>
          <a:latin typeface="+mn-lt"/>
          <a:ea typeface="+mn-ea"/>
          <a:cs typeface="+mn-cs"/>
        </a:defRPr>
      </a:lvl6pPr>
      <a:lvl7pPr marL="2743246" algn="l" defTabSz="457208" rtl="0" eaLnBrk="1" latinLnBrk="0" hangingPunct="1">
        <a:defRPr sz="1800" kern="1200">
          <a:solidFill>
            <a:schemeClr val="tx1"/>
          </a:solidFill>
          <a:latin typeface="+mn-lt"/>
          <a:ea typeface="+mn-ea"/>
          <a:cs typeface="+mn-cs"/>
        </a:defRPr>
      </a:lvl7pPr>
      <a:lvl8pPr marL="3200453" algn="l" defTabSz="457208" rtl="0" eaLnBrk="1" latinLnBrk="0" hangingPunct="1">
        <a:defRPr sz="1800" kern="1200">
          <a:solidFill>
            <a:schemeClr val="tx1"/>
          </a:solidFill>
          <a:latin typeface="+mn-lt"/>
          <a:ea typeface="+mn-ea"/>
          <a:cs typeface="+mn-cs"/>
        </a:defRPr>
      </a:lvl8pPr>
      <a:lvl9pPr marL="3657661" algn="l" defTabSz="457208"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314" name="Rectangle 1">
            <a:extLst>
              <a:ext uri="{FF2B5EF4-FFF2-40B4-BE49-F238E27FC236}">
                <a16:creationId xmlns:a16="http://schemas.microsoft.com/office/drawing/2014/main" id="{C93F3A67-8170-8A4C-9AF6-6ED6156CA0D3}"/>
              </a:ext>
            </a:extLst>
          </p:cNvPr>
          <p:cNvSpPr>
            <a:spLocks noGrp="1" noChangeArrowheads="1"/>
          </p:cNvSpPr>
          <p:nvPr>
            <p:ph type="title"/>
          </p:nvPr>
        </p:nvSpPr>
        <p:spPr bwMode="auto">
          <a:xfrm>
            <a:off x="895584" y="569913"/>
            <a:ext cx="10407185" cy="1141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p>
            <a:pPr lvl="0"/>
            <a:r>
              <a:rPr lang="en-GB" altLang="en-US"/>
              <a:t>Click to edit the title text format</a:t>
            </a:r>
          </a:p>
        </p:txBody>
      </p:sp>
      <p:sp>
        <p:nvSpPr>
          <p:cNvPr id="13315" name="Rectangle 2">
            <a:extLst>
              <a:ext uri="{FF2B5EF4-FFF2-40B4-BE49-F238E27FC236}">
                <a16:creationId xmlns:a16="http://schemas.microsoft.com/office/drawing/2014/main" id="{53A01BC0-0CC0-0EB3-EAEA-D191702B8957}"/>
              </a:ext>
            </a:extLst>
          </p:cNvPr>
          <p:cNvSpPr>
            <a:spLocks noGrp="1" noChangeArrowheads="1"/>
          </p:cNvSpPr>
          <p:nvPr>
            <p:ph type="body" idx="1"/>
          </p:nvPr>
        </p:nvSpPr>
        <p:spPr bwMode="auto">
          <a:xfrm>
            <a:off x="895584" y="1906588"/>
            <a:ext cx="10407185" cy="4316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a:p>
            <a:pPr lvl="4"/>
            <a:r>
              <a:rPr lang="en-GB" altLang="en-US"/>
              <a:t>Eighth Outline Level</a:t>
            </a:r>
          </a:p>
          <a:p>
            <a:pPr lvl="4"/>
            <a:r>
              <a:rPr lang="en-GB" altLang="en-US"/>
              <a:t>Ninth Outline Level</a:t>
            </a:r>
          </a:p>
        </p:txBody>
      </p:sp>
    </p:spTree>
    <p:extLst>
      <p:ext uri="{BB962C8B-B14F-4D97-AF65-F5344CB8AC3E}">
        <p14:creationId xmlns:p14="http://schemas.microsoft.com/office/powerpoint/2010/main" val="2392831976"/>
      </p:ext>
    </p:extLst>
  </p:cSld>
  <p:clrMap bg1="lt1" tx1="dk1" bg2="lt2" tx2="dk2" accent1="accent1" accent2="accent2" accent3="accent3" accent4="accent4" accent5="accent5" accent6="accent6" hlink="hlink" folHlink="folHlink"/>
  <p:sldLayoutIdLst>
    <p:sldLayoutId id="2147484035" r:id="rId1"/>
    <p:sldLayoutId id="2147484036" r:id="rId2"/>
    <p:sldLayoutId id="2147484037" r:id="rId3"/>
    <p:sldLayoutId id="2147484038" r:id="rId4"/>
    <p:sldLayoutId id="2147484039" r:id="rId5"/>
    <p:sldLayoutId id="2147484040" r:id="rId6"/>
    <p:sldLayoutId id="2147484041" r:id="rId7"/>
    <p:sldLayoutId id="2147484042" r:id="rId8"/>
    <p:sldLayoutId id="2147484043" r:id="rId9"/>
    <p:sldLayoutId id="2147484044" r:id="rId10"/>
    <p:sldLayoutId id="2147484045"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341313" rtl="0" eaLnBrk="0" fontAlgn="base" hangingPunct="0">
        <a:lnSpc>
          <a:spcPct val="112000"/>
        </a:lnSpc>
        <a:spcBef>
          <a:spcPct val="0"/>
        </a:spcBef>
        <a:spcAft>
          <a:spcPct val="0"/>
        </a:spcAft>
        <a:buClr>
          <a:srgbClr val="000000"/>
        </a:buClr>
        <a:buSzPct val="45000"/>
        <a:buFont typeface="StarSymbol"/>
        <a:defRPr sz="3300">
          <a:solidFill>
            <a:srgbClr val="000000"/>
          </a:solidFill>
          <a:latin typeface="+mj-lt"/>
          <a:ea typeface="+mj-ea"/>
          <a:cs typeface="+mj-cs"/>
        </a:defRPr>
      </a:lvl1pPr>
      <a:lvl2pPr algn="ctr" defTabSz="341313" rtl="0" eaLnBrk="0" fontAlgn="base" hangingPunct="0">
        <a:lnSpc>
          <a:spcPct val="112000"/>
        </a:lnSpc>
        <a:spcBef>
          <a:spcPct val="0"/>
        </a:spcBef>
        <a:spcAft>
          <a:spcPct val="0"/>
        </a:spcAft>
        <a:buClr>
          <a:srgbClr val="000000"/>
        </a:buClr>
        <a:buSzPct val="45000"/>
        <a:buFont typeface="StarSymbol"/>
        <a:defRPr sz="3300">
          <a:solidFill>
            <a:srgbClr val="000000"/>
          </a:solidFill>
          <a:latin typeface="Times New Roman" pitchFamily="16" charset="0"/>
          <a:ea typeface="Lucida Sans Unicode" pitchFamily="32" charset="0"/>
          <a:cs typeface="Lucida Sans Unicode" pitchFamily="32" charset="0"/>
        </a:defRPr>
      </a:lvl2pPr>
      <a:lvl3pPr algn="ctr" defTabSz="341313" rtl="0" eaLnBrk="0" fontAlgn="base" hangingPunct="0">
        <a:lnSpc>
          <a:spcPct val="112000"/>
        </a:lnSpc>
        <a:spcBef>
          <a:spcPct val="0"/>
        </a:spcBef>
        <a:spcAft>
          <a:spcPct val="0"/>
        </a:spcAft>
        <a:buClr>
          <a:srgbClr val="000000"/>
        </a:buClr>
        <a:buSzPct val="45000"/>
        <a:buFont typeface="StarSymbol"/>
        <a:defRPr sz="3300">
          <a:solidFill>
            <a:srgbClr val="000000"/>
          </a:solidFill>
          <a:latin typeface="Times New Roman" pitchFamily="16" charset="0"/>
          <a:ea typeface="Lucida Sans Unicode" pitchFamily="32" charset="0"/>
          <a:cs typeface="Lucida Sans Unicode" pitchFamily="32" charset="0"/>
        </a:defRPr>
      </a:lvl3pPr>
      <a:lvl4pPr algn="ctr" defTabSz="341313" rtl="0" eaLnBrk="0" fontAlgn="base" hangingPunct="0">
        <a:lnSpc>
          <a:spcPct val="112000"/>
        </a:lnSpc>
        <a:spcBef>
          <a:spcPct val="0"/>
        </a:spcBef>
        <a:spcAft>
          <a:spcPct val="0"/>
        </a:spcAft>
        <a:buClr>
          <a:srgbClr val="000000"/>
        </a:buClr>
        <a:buSzPct val="45000"/>
        <a:buFont typeface="StarSymbol"/>
        <a:defRPr sz="3300">
          <a:solidFill>
            <a:srgbClr val="000000"/>
          </a:solidFill>
          <a:latin typeface="Times New Roman" pitchFamily="16" charset="0"/>
          <a:ea typeface="Lucida Sans Unicode" pitchFamily="32" charset="0"/>
          <a:cs typeface="Lucida Sans Unicode" pitchFamily="32" charset="0"/>
        </a:defRPr>
      </a:lvl4pPr>
      <a:lvl5pPr algn="ctr" defTabSz="341313" rtl="0" eaLnBrk="0" fontAlgn="base" hangingPunct="0">
        <a:lnSpc>
          <a:spcPct val="112000"/>
        </a:lnSpc>
        <a:spcBef>
          <a:spcPct val="0"/>
        </a:spcBef>
        <a:spcAft>
          <a:spcPct val="0"/>
        </a:spcAft>
        <a:buClr>
          <a:srgbClr val="000000"/>
        </a:buClr>
        <a:buSzPct val="45000"/>
        <a:buFont typeface="StarSymbol"/>
        <a:defRPr sz="3300">
          <a:solidFill>
            <a:srgbClr val="000000"/>
          </a:solidFill>
          <a:latin typeface="Times New Roman" pitchFamily="16" charset="0"/>
          <a:ea typeface="Lucida Sans Unicode" pitchFamily="32" charset="0"/>
          <a:cs typeface="Lucida Sans Unicode" pitchFamily="32" charset="0"/>
        </a:defRPr>
      </a:lvl5pPr>
      <a:lvl6pPr marL="1152457" indent="-161916" algn="l" defTabSz="342880" rtl="0" fontAlgn="base" hangingPunct="0">
        <a:spcBef>
          <a:spcPct val="0"/>
        </a:spcBef>
        <a:spcAft>
          <a:spcPct val="0"/>
        </a:spcAft>
        <a:buClr>
          <a:srgbClr val="000000"/>
        </a:buClr>
        <a:buSzPct val="45000"/>
        <a:buFont typeface="StarSymbol" charset="0"/>
        <a:defRPr sz="3300">
          <a:solidFill>
            <a:srgbClr val="000000"/>
          </a:solidFill>
          <a:latin typeface="Times New Roman" pitchFamily="16" charset="0"/>
          <a:ea typeface="Lucida Sans Unicode" pitchFamily="32" charset="0"/>
          <a:cs typeface="Lucida Sans Unicode" pitchFamily="32" charset="0"/>
        </a:defRPr>
      </a:lvl6pPr>
      <a:lvl7pPr marL="1495337" indent="-161916" algn="l" defTabSz="342880" rtl="0" fontAlgn="base" hangingPunct="0">
        <a:spcBef>
          <a:spcPct val="0"/>
        </a:spcBef>
        <a:spcAft>
          <a:spcPct val="0"/>
        </a:spcAft>
        <a:buClr>
          <a:srgbClr val="000000"/>
        </a:buClr>
        <a:buSzPct val="45000"/>
        <a:buFont typeface="StarSymbol" charset="0"/>
        <a:defRPr sz="3300">
          <a:solidFill>
            <a:srgbClr val="000000"/>
          </a:solidFill>
          <a:latin typeface="Times New Roman" pitchFamily="16" charset="0"/>
          <a:ea typeface="Lucida Sans Unicode" pitchFamily="32" charset="0"/>
          <a:cs typeface="Lucida Sans Unicode" pitchFamily="32" charset="0"/>
        </a:defRPr>
      </a:lvl7pPr>
      <a:lvl8pPr marL="1838217" indent="-161916" algn="l" defTabSz="342880" rtl="0" fontAlgn="base" hangingPunct="0">
        <a:spcBef>
          <a:spcPct val="0"/>
        </a:spcBef>
        <a:spcAft>
          <a:spcPct val="0"/>
        </a:spcAft>
        <a:buClr>
          <a:srgbClr val="000000"/>
        </a:buClr>
        <a:buSzPct val="45000"/>
        <a:buFont typeface="StarSymbol" charset="0"/>
        <a:defRPr sz="3300">
          <a:solidFill>
            <a:srgbClr val="000000"/>
          </a:solidFill>
          <a:latin typeface="Times New Roman" pitchFamily="16" charset="0"/>
          <a:ea typeface="Lucida Sans Unicode" pitchFamily="32" charset="0"/>
          <a:cs typeface="Lucida Sans Unicode" pitchFamily="32" charset="0"/>
        </a:defRPr>
      </a:lvl8pPr>
      <a:lvl9pPr marL="2181096" indent="-161916" algn="l" defTabSz="342880" rtl="0" fontAlgn="base" hangingPunct="0">
        <a:spcBef>
          <a:spcPct val="0"/>
        </a:spcBef>
        <a:spcAft>
          <a:spcPct val="0"/>
        </a:spcAft>
        <a:buClr>
          <a:srgbClr val="000000"/>
        </a:buClr>
        <a:buSzPct val="45000"/>
        <a:buFont typeface="StarSymbol" charset="0"/>
        <a:defRPr sz="3300">
          <a:solidFill>
            <a:srgbClr val="000000"/>
          </a:solidFill>
          <a:latin typeface="Times New Roman" pitchFamily="16" charset="0"/>
          <a:ea typeface="Lucida Sans Unicode" pitchFamily="32" charset="0"/>
          <a:cs typeface="Lucida Sans Unicode" pitchFamily="32" charset="0"/>
        </a:defRPr>
      </a:lvl9pPr>
    </p:titleStyle>
    <p:bodyStyle>
      <a:lvl1pPr marL="322263" indent="-241300" algn="l" defTabSz="341313" rtl="0" eaLnBrk="0" fontAlgn="base" hangingPunct="0">
        <a:lnSpc>
          <a:spcPct val="112000"/>
        </a:lnSpc>
        <a:spcBef>
          <a:spcPct val="0"/>
        </a:spcBef>
        <a:spcAft>
          <a:spcPts val="1075"/>
        </a:spcAft>
        <a:buClr>
          <a:srgbClr val="000000"/>
        </a:buClr>
        <a:buSzPct val="45000"/>
        <a:buFont typeface="StarSymbol"/>
        <a:buChar char="●"/>
        <a:defRPr sz="2400">
          <a:solidFill>
            <a:srgbClr val="000000"/>
          </a:solidFill>
          <a:latin typeface="+mn-lt"/>
          <a:ea typeface="+mn-ea"/>
          <a:cs typeface="+mn-cs"/>
        </a:defRPr>
      </a:lvl1pPr>
      <a:lvl2pPr marL="646113" indent="-212725" algn="l" defTabSz="341313" rtl="0" eaLnBrk="0" fontAlgn="base" hangingPunct="0">
        <a:lnSpc>
          <a:spcPct val="112000"/>
        </a:lnSpc>
        <a:spcBef>
          <a:spcPct val="0"/>
        </a:spcBef>
        <a:spcAft>
          <a:spcPts val="850"/>
        </a:spcAft>
        <a:buClr>
          <a:srgbClr val="000000"/>
        </a:buClr>
        <a:buSzPct val="75000"/>
        <a:buFont typeface="StarSymbol"/>
        <a:buChar char="–"/>
        <a:defRPr sz="2100">
          <a:solidFill>
            <a:srgbClr val="000000"/>
          </a:solidFill>
          <a:latin typeface="+mn-lt"/>
          <a:ea typeface="+mn-ea"/>
          <a:cs typeface="+mn-cs"/>
        </a:defRPr>
      </a:lvl2pPr>
      <a:lvl3pPr marL="969963" indent="-160338" algn="l" defTabSz="341313" rtl="0" eaLnBrk="0" fontAlgn="base" hangingPunct="0">
        <a:lnSpc>
          <a:spcPct val="112000"/>
        </a:lnSpc>
        <a:spcBef>
          <a:spcPct val="0"/>
        </a:spcBef>
        <a:spcAft>
          <a:spcPts val="638"/>
        </a:spcAft>
        <a:buClr>
          <a:srgbClr val="000000"/>
        </a:buClr>
        <a:buSzPct val="45000"/>
        <a:buFont typeface="StarSymbol"/>
        <a:buChar char="●"/>
        <a:defRPr>
          <a:solidFill>
            <a:srgbClr val="000000"/>
          </a:solidFill>
          <a:latin typeface="+mn-lt"/>
          <a:ea typeface="+mn-ea"/>
          <a:cs typeface="+mn-cs"/>
        </a:defRPr>
      </a:lvl3pPr>
      <a:lvl4pPr marL="1293813" indent="-160338" algn="l" defTabSz="341313" rtl="0" eaLnBrk="0" fontAlgn="base" hangingPunct="0">
        <a:lnSpc>
          <a:spcPct val="112000"/>
        </a:lnSpc>
        <a:spcBef>
          <a:spcPct val="0"/>
        </a:spcBef>
        <a:spcAft>
          <a:spcPts val="425"/>
        </a:spcAft>
        <a:buClr>
          <a:srgbClr val="000000"/>
        </a:buClr>
        <a:buSzPct val="75000"/>
        <a:buFont typeface="StarSymbol"/>
        <a:buChar char="–"/>
        <a:defRPr sz="1500">
          <a:solidFill>
            <a:srgbClr val="000000"/>
          </a:solidFill>
          <a:latin typeface="+mn-lt"/>
          <a:ea typeface="+mn-ea"/>
          <a:cs typeface="+mn-cs"/>
        </a:defRPr>
      </a:lvl4pPr>
      <a:lvl5pPr marL="1617663" indent="-160338" algn="l" defTabSz="341313" rtl="0" eaLnBrk="0" fontAlgn="base" hangingPunct="0">
        <a:lnSpc>
          <a:spcPct val="112000"/>
        </a:lnSpc>
        <a:spcBef>
          <a:spcPct val="0"/>
        </a:spcBef>
        <a:spcAft>
          <a:spcPts val="213"/>
        </a:spcAft>
        <a:buClr>
          <a:srgbClr val="000000"/>
        </a:buClr>
        <a:buSzPct val="45000"/>
        <a:buFont typeface="StarSymbol"/>
        <a:buChar char="●"/>
        <a:defRPr sz="1500">
          <a:solidFill>
            <a:srgbClr val="000000"/>
          </a:solidFill>
          <a:latin typeface="+mn-lt"/>
          <a:ea typeface="+mn-ea"/>
          <a:cs typeface="+mn-cs"/>
        </a:defRPr>
      </a:lvl5pPr>
      <a:lvl6pPr marL="1960844" indent="-161916" algn="l" defTabSz="342880" rtl="0" fontAlgn="base" hangingPunct="0">
        <a:lnSpc>
          <a:spcPct val="112000"/>
        </a:lnSpc>
        <a:spcBef>
          <a:spcPct val="0"/>
        </a:spcBef>
        <a:spcAft>
          <a:spcPts val="216"/>
        </a:spcAft>
        <a:buClr>
          <a:srgbClr val="000000"/>
        </a:buClr>
        <a:buSzPct val="45000"/>
        <a:buFont typeface="StarSymbol" charset="0"/>
        <a:buChar char="●"/>
        <a:defRPr sz="1500">
          <a:solidFill>
            <a:srgbClr val="000000"/>
          </a:solidFill>
          <a:latin typeface="+mn-lt"/>
          <a:ea typeface="+mn-ea"/>
          <a:cs typeface="+mn-cs"/>
        </a:defRPr>
      </a:lvl6pPr>
      <a:lvl7pPr marL="2303724" indent="-161916" algn="l" defTabSz="342880" rtl="0" fontAlgn="base" hangingPunct="0">
        <a:lnSpc>
          <a:spcPct val="112000"/>
        </a:lnSpc>
        <a:spcBef>
          <a:spcPct val="0"/>
        </a:spcBef>
        <a:spcAft>
          <a:spcPts val="216"/>
        </a:spcAft>
        <a:buClr>
          <a:srgbClr val="000000"/>
        </a:buClr>
        <a:buSzPct val="45000"/>
        <a:buFont typeface="StarSymbol" charset="0"/>
        <a:buChar char="●"/>
        <a:defRPr sz="1500">
          <a:solidFill>
            <a:srgbClr val="000000"/>
          </a:solidFill>
          <a:latin typeface="+mn-lt"/>
          <a:ea typeface="+mn-ea"/>
          <a:cs typeface="+mn-cs"/>
        </a:defRPr>
      </a:lvl7pPr>
      <a:lvl8pPr marL="2646604" indent="-161916" algn="l" defTabSz="342880" rtl="0" fontAlgn="base" hangingPunct="0">
        <a:lnSpc>
          <a:spcPct val="112000"/>
        </a:lnSpc>
        <a:spcBef>
          <a:spcPct val="0"/>
        </a:spcBef>
        <a:spcAft>
          <a:spcPts val="216"/>
        </a:spcAft>
        <a:buClr>
          <a:srgbClr val="000000"/>
        </a:buClr>
        <a:buSzPct val="45000"/>
        <a:buFont typeface="StarSymbol" charset="0"/>
        <a:buChar char="●"/>
        <a:defRPr sz="1500">
          <a:solidFill>
            <a:srgbClr val="000000"/>
          </a:solidFill>
          <a:latin typeface="+mn-lt"/>
          <a:ea typeface="+mn-ea"/>
          <a:cs typeface="+mn-cs"/>
        </a:defRPr>
      </a:lvl8pPr>
      <a:lvl9pPr marL="2989484" indent="-161916" algn="l" defTabSz="342880" rtl="0" fontAlgn="base" hangingPunct="0">
        <a:lnSpc>
          <a:spcPct val="112000"/>
        </a:lnSpc>
        <a:spcBef>
          <a:spcPct val="0"/>
        </a:spcBef>
        <a:spcAft>
          <a:spcPts val="216"/>
        </a:spcAft>
        <a:buClr>
          <a:srgbClr val="000000"/>
        </a:buClr>
        <a:buSzPct val="45000"/>
        <a:buFont typeface="StarSymbol" charset="0"/>
        <a:buChar char="●"/>
        <a:defRPr sz="1500">
          <a:solidFill>
            <a:srgbClr val="000000"/>
          </a:solidFill>
          <a:latin typeface="+mn-lt"/>
          <a:ea typeface="+mn-ea"/>
          <a:cs typeface="+mn-cs"/>
        </a:defRPr>
      </a:lvl9pPr>
    </p:bodyStyle>
    <p:otherStyle>
      <a:defPPr>
        <a:defRPr lang="en-US"/>
      </a:defPPr>
      <a:lvl1pPr marL="0" algn="l" defTabSz="685759" rtl="0" eaLnBrk="1" latinLnBrk="0" hangingPunct="1">
        <a:defRPr sz="1350" kern="1200">
          <a:solidFill>
            <a:schemeClr val="tx1"/>
          </a:solidFill>
          <a:latin typeface="+mn-lt"/>
          <a:ea typeface="+mn-ea"/>
          <a:cs typeface="+mn-cs"/>
        </a:defRPr>
      </a:lvl1pPr>
      <a:lvl2pPr marL="342880" algn="l" defTabSz="685759" rtl="0" eaLnBrk="1" latinLnBrk="0" hangingPunct="1">
        <a:defRPr sz="1350" kern="1200">
          <a:solidFill>
            <a:schemeClr val="tx1"/>
          </a:solidFill>
          <a:latin typeface="+mn-lt"/>
          <a:ea typeface="+mn-ea"/>
          <a:cs typeface="+mn-cs"/>
        </a:defRPr>
      </a:lvl2pPr>
      <a:lvl3pPr marL="685759" algn="l" defTabSz="685759" rtl="0" eaLnBrk="1" latinLnBrk="0" hangingPunct="1">
        <a:defRPr sz="1350" kern="1200">
          <a:solidFill>
            <a:schemeClr val="tx1"/>
          </a:solidFill>
          <a:latin typeface="+mn-lt"/>
          <a:ea typeface="+mn-ea"/>
          <a:cs typeface="+mn-cs"/>
        </a:defRPr>
      </a:lvl3pPr>
      <a:lvl4pPr marL="1028639" algn="l" defTabSz="685759" rtl="0" eaLnBrk="1" latinLnBrk="0" hangingPunct="1">
        <a:defRPr sz="1350" kern="1200">
          <a:solidFill>
            <a:schemeClr val="tx1"/>
          </a:solidFill>
          <a:latin typeface="+mn-lt"/>
          <a:ea typeface="+mn-ea"/>
          <a:cs typeface="+mn-cs"/>
        </a:defRPr>
      </a:lvl4pPr>
      <a:lvl5pPr marL="1371519" algn="l" defTabSz="685759" rtl="0" eaLnBrk="1" latinLnBrk="0" hangingPunct="1">
        <a:defRPr sz="1350" kern="1200">
          <a:solidFill>
            <a:schemeClr val="tx1"/>
          </a:solidFill>
          <a:latin typeface="+mn-lt"/>
          <a:ea typeface="+mn-ea"/>
          <a:cs typeface="+mn-cs"/>
        </a:defRPr>
      </a:lvl5pPr>
      <a:lvl6pPr marL="1714400" algn="l" defTabSz="685759" rtl="0" eaLnBrk="1" latinLnBrk="0" hangingPunct="1">
        <a:defRPr sz="1350" kern="1200">
          <a:solidFill>
            <a:schemeClr val="tx1"/>
          </a:solidFill>
          <a:latin typeface="+mn-lt"/>
          <a:ea typeface="+mn-ea"/>
          <a:cs typeface="+mn-cs"/>
        </a:defRPr>
      </a:lvl6pPr>
      <a:lvl7pPr marL="2057278" algn="l" defTabSz="685759" rtl="0" eaLnBrk="1" latinLnBrk="0" hangingPunct="1">
        <a:defRPr sz="1350" kern="1200">
          <a:solidFill>
            <a:schemeClr val="tx1"/>
          </a:solidFill>
          <a:latin typeface="+mn-lt"/>
          <a:ea typeface="+mn-ea"/>
          <a:cs typeface="+mn-cs"/>
        </a:defRPr>
      </a:lvl7pPr>
      <a:lvl8pPr marL="2400159" algn="l" defTabSz="685759" rtl="0" eaLnBrk="1" latinLnBrk="0" hangingPunct="1">
        <a:defRPr sz="1350" kern="1200">
          <a:solidFill>
            <a:schemeClr val="tx1"/>
          </a:solidFill>
          <a:latin typeface="+mn-lt"/>
          <a:ea typeface="+mn-ea"/>
          <a:cs typeface="+mn-cs"/>
        </a:defRPr>
      </a:lvl8pPr>
      <a:lvl9pPr marL="2743039" algn="l" defTabSz="685759" rtl="0" eaLnBrk="1" latinLnBrk="0" hangingPunct="1">
        <a:defRPr sz="135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rotWithShape="1">
          <a:blip r:embed="rId14"/>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20" tIns="45710" rIns="91420" bIns="45710" rtlCol="0" anchor="ctr">
            <a:normAutofit/>
          </a:bodyPr>
          <a:lstStyle/>
          <a:p>
            <a:r>
              <a:rPr lang="en-US" dirty="0"/>
              <a:t>Duke Title Slide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20" tIns="45710" rIns="91420" bIns="4571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781189021"/>
      </p:ext>
    </p:extLst>
  </p:cSld>
  <p:clrMap bg1="lt1" tx1="dk1" bg2="lt2" tx2="dk2" accent1="accent1" accent2="accent2" accent3="accent3" accent4="accent4" accent5="accent5" accent6="accent6" hlink="hlink" folHlink="folHlink"/>
  <p:sldLayoutIdLst>
    <p:sldLayoutId id="2147484047" r:id="rId1"/>
    <p:sldLayoutId id="2147484048" r:id="rId2"/>
    <p:sldLayoutId id="2147484049" r:id="rId3"/>
    <p:sldLayoutId id="2147484050" r:id="rId4"/>
    <p:sldLayoutId id="2147484051" r:id="rId5"/>
    <p:sldLayoutId id="2147484052" r:id="rId6"/>
    <p:sldLayoutId id="2147484053" r:id="rId7"/>
    <p:sldLayoutId id="2147484054" r:id="rId8"/>
    <p:sldLayoutId id="2147484055" r:id="rId9"/>
    <p:sldLayoutId id="2147484056" r:id="rId10"/>
    <p:sldLayoutId id="2147484057" r:id="rId11"/>
    <p:sldLayoutId id="2147484058"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609427" rtl="0" eaLnBrk="1" latinLnBrk="0" hangingPunct="1">
        <a:spcBef>
          <a:spcPct val="0"/>
        </a:spcBef>
        <a:buNone/>
        <a:defRPr sz="5867" kern="1200">
          <a:solidFill>
            <a:srgbClr val="001A57"/>
          </a:solidFill>
          <a:latin typeface="Helvetica"/>
          <a:ea typeface="+mj-ea"/>
          <a:cs typeface="+mj-cs"/>
        </a:defRPr>
      </a:lvl1pPr>
    </p:titleStyle>
    <p:bodyStyle>
      <a:lvl1pPr marL="457071" indent="-457071" algn="l" defTabSz="609427" rtl="0" eaLnBrk="1" latinLnBrk="0" hangingPunct="1">
        <a:spcBef>
          <a:spcPct val="20000"/>
        </a:spcBef>
        <a:buFont typeface="Arial"/>
        <a:buChar char="•"/>
        <a:defRPr sz="4267" kern="1200">
          <a:solidFill>
            <a:schemeClr val="bg1">
              <a:lumMod val="50000"/>
            </a:schemeClr>
          </a:solidFill>
          <a:latin typeface="Helvetica Neue"/>
          <a:ea typeface="+mn-ea"/>
          <a:cs typeface="+mn-cs"/>
        </a:defRPr>
      </a:lvl1pPr>
      <a:lvl2pPr marL="990334" indent="-380897" algn="l" defTabSz="609427" rtl="0" eaLnBrk="1" latinLnBrk="0" hangingPunct="1">
        <a:spcBef>
          <a:spcPct val="20000"/>
        </a:spcBef>
        <a:buFont typeface="Arial"/>
        <a:buChar char="–"/>
        <a:defRPr sz="3733" kern="1200">
          <a:solidFill>
            <a:schemeClr val="bg1">
              <a:lumMod val="50000"/>
            </a:schemeClr>
          </a:solidFill>
          <a:latin typeface="Helvetica Neue"/>
          <a:ea typeface="+mn-ea"/>
          <a:cs typeface="+mn-cs"/>
        </a:defRPr>
      </a:lvl2pPr>
      <a:lvl3pPr marL="1523583" indent="-304712" algn="l" defTabSz="609427" rtl="0" eaLnBrk="1" latinLnBrk="0" hangingPunct="1">
        <a:spcBef>
          <a:spcPct val="20000"/>
        </a:spcBef>
        <a:buFont typeface="Arial"/>
        <a:buChar char="•"/>
        <a:defRPr sz="3200" kern="1200">
          <a:solidFill>
            <a:schemeClr val="bg1">
              <a:lumMod val="50000"/>
            </a:schemeClr>
          </a:solidFill>
          <a:latin typeface="Helvetica Neue"/>
          <a:ea typeface="+mn-ea"/>
          <a:cs typeface="+mn-cs"/>
        </a:defRPr>
      </a:lvl3pPr>
      <a:lvl4pPr marL="2133013" indent="-304712" algn="l" defTabSz="609427" rtl="0" eaLnBrk="1" latinLnBrk="0" hangingPunct="1">
        <a:spcBef>
          <a:spcPct val="20000"/>
        </a:spcBef>
        <a:buFont typeface="Arial"/>
        <a:buChar char="–"/>
        <a:defRPr sz="2667" kern="1200">
          <a:solidFill>
            <a:schemeClr val="bg1">
              <a:lumMod val="50000"/>
            </a:schemeClr>
          </a:solidFill>
          <a:latin typeface="Helvetica Neue"/>
          <a:ea typeface="+mn-ea"/>
          <a:cs typeface="+mn-cs"/>
        </a:defRPr>
      </a:lvl4pPr>
      <a:lvl5pPr marL="2742450" indent="-304712" algn="l" defTabSz="609427" rtl="0" eaLnBrk="1" latinLnBrk="0" hangingPunct="1">
        <a:spcBef>
          <a:spcPct val="20000"/>
        </a:spcBef>
        <a:buFont typeface="Arial"/>
        <a:buChar char="»"/>
        <a:defRPr sz="2667" kern="1200">
          <a:solidFill>
            <a:schemeClr val="bg1">
              <a:lumMod val="50000"/>
            </a:schemeClr>
          </a:solidFill>
          <a:latin typeface="Helvetica Neue"/>
          <a:ea typeface="+mn-ea"/>
          <a:cs typeface="+mn-cs"/>
        </a:defRPr>
      </a:lvl5pPr>
      <a:lvl6pPr marL="3351876" indent="-304712" algn="l" defTabSz="609427" rtl="0" eaLnBrk="1" latinLnBrk="0" hangingPunct="1">
        <a:spcBef>
          <a:spcPct val="20000"/>
        </a:spcBef>
        <a:buFont typeface="Arial"/>
        <a:buChar char="•"/>
        <a:defRPr sz="2667" kern="1200">
          <a:solidFill>
            <a:schemeClr val="tx1"/>
          </a:solidFill>
          <a:latin typeface="+mn-lt"/>
          <a:ea typeface="+mn-ea"/>
          <a:cs typeface="+mn-cs"/>
        </a:defRPr>
      </a:lvl6pPr>
      <a:lvl7pPr marL="3961314" indent="-304712" algn="l" defTabSz="609427" rtl="0" eaLnBrk="1" latinLnBrk="0" hangingPunct="1">
        <a:spcBef>
          <a:spcPct val="20000"/>
        </a:spcBef>
        <a:buFont typeface="Arial"/>
        <a:buChar char="•"/>
        <a:defRPr sz="2667" kern="1200">
          <a:solidFill>
            <a:schemeClr val="tx1"/>
          </a:solidFill>
          <a:latin typeface="+mn-lt"/>
          <a:ea typeface="+mn-ea"/>
          <a:cs typeface="+mn-cs"/>
        </a:defRPr>
      </a:lvl7pPr>
      <a:lvl8pPr marL="4570746" indent="-304712" algn="l" defTabSz="609427" rtl="0" eaLnBrk="1" latinLnBrk="0" hangingPunct="1">
        <a:spcBef>
          <a:spcPct val="20000"/>
        </a:spcBef>
        <a:buFont typeface="Arial"/>
        <a:buChar char="•"/>
        <a:defRPr sz="2667" kern="1200">
          <a:solidFill>
            <a:schemeClr val="tx1"/>
          </a:solidFill>
          <a:latin typeface="+mn-lt"/>
          <a:ea typeface="+mn-ea"/>
          <a:cs typeface="+mn-cs"/>
        </a:defRPr>
      </a:lvl8pPr>
      <a:lvl9pPr marL="5180177" indent="-304712" algn="l" defTabSz="609427"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427" rtl="0" eaLnBrk="1" latinLnBrk="0" hangingPunct="1">
        <a:defRPr sz="2400" kern="1200">
          <a:solidFill>
            <a:schemeClr val="tx1"/>
          </a:solidFill>
          <a:latin typeface="+mn-lt"/>
          <a:ea typeface="+mn-ea"/>
          <a:cs typeface="+mn-cs"/>
        </a:defRPr>
      </a:lvl1pPr>
      <a:lvl2pPr marL="609427" algn="l" defTabSz="609427" rtl="0" eaLnBrk="1" latinLnBrk="0" hangingPunct="1">
        <a:defRPr sz="2400" kern="1200">
          <a:solidFill>
            <a:schemeClr val="tx1"/>
          </a:solidFill>
          <a:latin typeface="+mn-lt"/>
          <a:ea typeface="+mn-ea"/>
          <a:cs typeface="+mn-cs"/>
        </a:defRPr>
      </a:lvl2pPr>
      <a:lvl3pPr marL="1218870" algn="l" defTabSz="609427" rtl="0" eaLnBrk="1" latinLnBrk="0" hangingPunct="1">
        <a:defRPr sz="2400" kern="1200">
          <a:solidFill>
            <a:schemeClr val="tx1"/>
          </a:solidFill>
          <a:latin typeface="+mn-lt"/>
          <a:ea typeface="+mn-ea"/>
          <a:cs typeface="+mn-cs"/>
        </a:defRPr>
      </a:lvl3pPr>
      <a:lvl4pPr marL="1828301" algn="l" defTabSz="609427" rtl="0" eaLnBrk="1" latinLnBrk="0" hangingPunct="1">
        <a:defRPr sz="2400" kern="1200">
          <a:solidFill>
            <a:schemeClr val="tx1"/>
          </a:solidFill>
          <a:latin typeface="+mn-lt"/>
          <a:ea typeface="+mn-ea"/>
          <a:cs typeface="+mn-cs"/>
        </a:defRPr>
      </a:lvl4pPr>
      <a:lvl5pPr marL="2437738" algn="l" defTabSz="609427" rtl="0" eaLnBrk="1" latinLnBrk="0" hangingPunct="1">
        <a:defRPr sz="2400" kern="1200">
          <a:solidFill>
            <a:schemeClr val="tx1"/>
          </a:solidFill>
          <a:latin typeface="+mn-lt"/>
          <a:ea typeface="+mn-ea"/>
          <a:cs typeface="+mn-cs"/>
        </a:defRPr>
      </a:lvl5pPr>
      <a:lvl6pPr marL="3047164" algn="l" defTabSz="609427" rtl="0" eaLnBrk="1" latinLnBrk="0" hangingPunct="1">
        <a:defRPr sz="2400" kern="1200">
          <a:solidFill>
            <a:schemeClr val="tx1"/>
          </a:solidFill>
          <a:latin typeface="+mn-lt"/>
          <a:ea typeface="+mn-ea"/>
          <a:cs typeface="+mn-cs"/>
        </a:defRPr>
      </a:lvl6pPr>
      <a:lvl7pPr marL="3656591" algn="l" defTabSz="609427" rtl="0" eaLnBrk="1" latinLnBrk="0" hangingPunct="1">
        <a:defRPr sz="2400" kern="1200">
          <a:solidFill>
            <a:schemeClr val="tx1"/>
          </a:solidFill>
          <a:latin typeface="+mn-lt"/>
          <a:ea typeface="+mn-ea"/>
          <a:cs typeface="+mn-cs"/>
        </a:defRPr>
      </a:lvl7pPr>
      <a:lvl8pPr marL="4266027" algn="l" defTabSz="609427" rtl="0" eaLnBrk="1" latinLnBrk="0" hangingPunct="1">
        <a:defRPr sz="2400" kern="1200">
          <a:solidFill>
            <a:schemeClr val="tx1"/>
          </a:solidFill>
          <a:latin typeface="+mn-lt"/>
          <a:ea typeface="+mn-ea"/>
          <a:cs typeface="+mn-cs"/>
        </a:defRPr>
      </a:lvl8pPr>
      <a:lvl9pPr marL="4875459" algn="l" defTabSz="609427" rtl="0" eaLnBrk="1" latinLnBrk="0" hangingPunct="1">
        <a:defRPr sz="24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 name="Title Placeholder 15">
            <a:extLst>
              <a:ext uri="{FF2B5EF4-FFF2-40B4-BE49-F238E27FC236}">
                <a16:creationId xmlns:a16="http://schemas.microsoft.com/office/drawing/2014/main" id="{0C7060C7-D55F-F1B1-7C98-6901EAC44D38}"/>
              </a:ext>
            </a:extLst>
          </p:cNvPr>
          <p:cNvSpPr>
            <a:spLocks noGrp="1"/>
          </p:cNvSpPr>
          <p:nvPr>
            <p:ph type="title"/>
          </p:nvPr>
        </p:nvSpPr>
        <p:spPr>
          <a:xfrm>
            <a:off x="421340" y="394634"/>
            <a:ext cx="11344835" cy="704257"/>
          </a:xfrm>
          <a:prstGeom prst="rect">
            <a:avLst/>
          </a:prstGeom>
        </p:spPr>
        <p:txBody>
          <a:bodyPr vert="horz" lIns="91440" tIns="45720" rIns="91440" bIns="45720" rtlCol="0" anchor="t" anchorCtr="0">
            <a:noAutofit/>
          </a:bodyPr>
          <a:lstStyle/>
          <a:p>
            <a:r>
              <a:rPr lang="en-US" dirty="0"/>
              <a:t>Click to edit Master title style</a:t>
            </a:r>
          </a:p>
        </p:txBody>
      </p:sp>
      <p:sp>
        <p:nvSpPr>
          <p:cNvPr id="17" name="Text Placeholder 16">
            <a:extLst>
              <a:ext uri="{FF2B5EF4-FFF2-40B4-BE49-F238E27FC236}">
                <a16:creationId xmlns:a16="http://schemas.microsoft.com/office/drawing/2014/main" id="{4AA535E7-42A0-3B4C-C480-9B675B6999BA}"/>
              </a:ext>
            </a:extLst>
          </p:cNvPr>
          <p:cNvSpPr>
            <a:spLocks noGrp="1"/>
          </p:cNvSpPr>
          <p:nvPr>
            <p:ph type="body" idx="1"/>
          </p:nvPr>
        </p:nvSpPr>
        <p:spPr>
          <a:xfrm>
            <a:off x="421340" y="1402567"/>
            <a:ext cx="11344835" cy="4351338"/>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2" name="Picture 1" descr="A blue and black sign&#10;&#10;Description automatically generated">
            <a:extLst>
              <a:ext uri="{FF2B5EF4-FFF2-40B4-BE49-F238E27FC236}">
                <a16:creationId xmlns:a16="http://schemas.microsoft.com/office/drawing/2014/main" id="{4985161E-46A6-8E98-853A-D7EE271A6D35}"/>
              </a:ext>
            </a:extLst>
          </p:cNvPr>
          <p:cNvPicPr>
            <a:picLocks noChangeAspect="1"/>
          </p:cNvPicPr>
          <p:nvPr userDrawn="1"/>
        </p:nvPicPr>
        <p:blipFill>
          <a:blip r:embed="rId20"/>
          <a:stretch>
            <a:fillRect/>
          </a:stretch>
        </p:blipFill>
        <p:spPr>
          <a:xfrm>
            <a:off x="534463" y="6253070"/>
            <a:ext cx="2049345" cy="347250"/>
          </a:xfrm>
          <a:prstGeom prst="rect">
            <a:avLst/>
          </a:prstGeom>
        </p:spPr>
      </p:pic>
    </p:spTree>
    <p:extLst>
      <p:ext uri="{BB962C8B-B14F-4D97-AF65-F5344CB8AC3E}">
        <p14:creationId xmlns:p14="http://schemas.microsoft.com/office/powerpoint/2010/main" val="2658167532"/>
      </p:ext>
    </p:extLst>
  </p:cSld>
  <p:clrMap bg1="lt1" tx1="dk1" bg2="lt2" tx2="dk2" accent1="accent1" accent2="accent2" accent3="accent3" accent4="accent4" accent5="accent5" accent6="accent6" hlink="hlink" folHlink="folHlink"/>
  <p:sldLayoutIdLst>
    <p:sldLayoutId id="2147484060" r:id="rId1"/>
    <p:sldLayoutId id="2147484061" r:id="rId2"/>
    <p:sldLayoutId id="2147484062" r:id="rId3"/>
    <p:sldLayoutId id="2147484063" r:id="rId4"/>
    <p:sldLayoutId id="2147484064" r:id="rId5"/>
    <p:sldLayoutId id="2147484065" r:id="rId6"/>
    <p:sldLayoutId id="2147484066" r:id="rId7"/>
    <p:sldLayoutId id="2147484067" r:id="rId8"/>
    <p:sldLayoutId id="2147484068" r:id="rId9"/>
    <p:sldLayoutId id="2147484069" r:id="rId10"/>
    <p:sldLayoutId id="2147484070" r:id="rId11"/>
    <p:sldLayoutId id="2147484071" r:id="rId12"/>
    <p:sldLayoutId id="2147484072" r:id="rId13"/>
    <p:sldLayoutId id="2147484073" r:id="rId14"/>
    <p:sldLayoutId id="2147484074" r:id="rId15"/>
    <p:sldLayoutId id="2147484075" r:id="rId16"/>
    <p:sldLayoutId id="2147484076" r:id="rId17"/>
    <p:sldLayoutId id="2147484077" r:id="rId1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0000"/>
        </a:lnSpc>
        <a:spcBef>
          <a:spcPct val="0"/>
        </a:spcBef>
        <a:buNone/>
        <a:defRPr sz="36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b="1"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0" y="0"/>
            <a:ext cx="12188952" cy="6856286"/>
          </a:xfrm>
          <a:prstGeom prst="rect">
            <a:avLst/>
          </a:prstGeom>
        </p:spPr>
      </p:pic>
      <p:sp>
        <p:nvSpPr>
          <p:cNvPr id="2" name="Title Placeholder 1"/>
          <p:cNvSpPr>
            <a:spLocks noGrp="1"/>
          </p:cNvSpPr>
          <p:nvPr>
            <p:ph type="title"/>
          </p:nvPr>
        </p:nvSpPr>
        <p:spPr>
          <a:xfrm>
            <a:off x="838200" y="1"/>
            <a:ext cx="10515600" cy="1144588"/>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383737"/>
            <a:ext cx="10515600" cy="4800600"/>
          </a:xfrm>
          <a:prstGeom prst="rect">
            <a:avLst/>
          </a:prstGeom>
        </p:spPr>
        <p:txBody>
          <a:bodyPr vert="horz" lIns="91440" tIns="45720" rIns="91440" bIns="45720" rtlCol="0">
            <a:normAutofit/>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Arial" charset="0"/>
                <a:ea typeface="Arial" charset="0"/>
                <a:cs typeface="Arial" charset="0"/>
              </a:defRPr>
            </a:lvl1pPr>
          </a:lstStyle>
          <a:p>
            <a:fld id="{5916FF65-E16B-BA4F-9591-6B4416106527}" type="datetimeFigureOut">
              <a:rPr lang="en-US" smtClean="0"/>
              <a:pPr/>
              <a:t>4/25/26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Arial" charset="0"/>
                <a:ea typeface="Arial" charset="0"/>
                <a:cs typeface="Arial" charset="0"/>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Arial" charset="0"/>
                <a:ea typeface="Arial" charset="0"/>
                <a:cs typeface="Arial" charset="0"/>
              </a:defRPr>
            </a:lvl1pPr>
          </a:lstStyle>
          <a:p>
            <a:fld id="{BB442168-F8B8-B34D-83CF-DF309AC8169E}" type="slidenum">
              <a:rPr lang="en-US" smtClean="0"/>
              <a:pPr/>
              <a:t>‹#›</a:t>
            </a:fld>
            <a:endParaRPr lang="en-US"/>
          </a:p>
        </p:txBody>
      </p:sp>
    </p:spTree>
    <p:extLst>
      <p:ext uri="{BB962C8B-B14F-4D97-AF65-F5344CB8AC3E}">
        <p14:creationId xmlns:p14="http://schemas.microsoft.com/office/powerpoint/2010/main" val="1925987682"/>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p:titleStyle>
    <p:bodyStyle>
      <a:lvl1pPr marL="228600" indent="-228600" algn="l" defTabSz="914400" rtl="0" eaLnBrk="1" latinLnBrk="0" hangingPunct="1">
        <a:lnSpc>
          <a:spcPct val="90000"/>
        </a:lnSpc>
        <a:spcBef>
          <a:spcPts val="1000"/>
        </a:spcBef>
        <a:buFont typeface="Arial"/>
        <a:buChar char="•"/>
        <a:defRPr sz="2800" kern="1200">
          <a:solidFill>
            <a:srgbClr val="505153"/>
          </a:solidFill>
          <a:latin typeface="Arial" charset="0"/>
          <a:ea typeface="Arial" charset="0"/>
          <a:cs typeface="Arial" charset="0"/>
        </a:defRPr>
      </a:lvl1pPr>
      <a:lvl2pPr marL="685800" indent="-228600" algn="l" defTabSz="914400" rtl="0" eaLnBrk="1" latinLnBrk="0" hangingPunct="1">
        <a:lnSpc>
          <a:spcPct val="90000"/>
        </a:lnSpc>
        <a:spcBef>
          <a:spcPts val="500"/>
        </a:spcBef>
        <a:buFont typeface="Arial"/>
        <a:buChar char="•"/>
        <a:defRPr sz="2400" kern="1200">
          <a:solidFill>
            <a:srgbClr val="505153"/>
          </a:solidFill>
          <a:latin typeface="Arial" charset="0"/>
          <a:ea typeface="Arial" charset="0"/>
          <a:cs typeface="Arial" charset="0"/>
        </a:defRPr>
      </a:lvl2pPr>
      <a:lvl3pPr marL="1143000" indent="-228600" algn="l" defTabSz="914400" rtl="0" eaLnBrk="1" latinLnBrk="0" hangingPunct="1">
        <a:lnSpc>
          <a:spcPct val="90000"/>
        </a:lnSpc>
        <a:spcBef>
          <a:spcPts val="500"/>
        </a:spcBef>
        <a:buFont typeface="Arial"/>
        <a:buChar char="•"/>
        <a:defRPr sz="2000" kern="1200">
          <a:solidFill>
            <a:srgbClr val="505153"/>
          </a:solidFill>
          <a:latin typeface="Arial" charset="0"/>
          <a:ea typeface="Arial" charset="0"/>
          <a:cs typeface="Arial" charset="0"/>
        </a:defRPr>
      </a:lvl3pPr>
      <a:lvl4pPr marL="16002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4pPr>
      <a:lvl5pPr marL="20574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4">
            <a:extLst>
              <a:ext uri="{28A0092B-C50C-407E-A947-70E740481C1C}">
                <a14:useLocalDpi xmlns:a14="http://schemas.microsoft.com/office/drawing/2010/main"/>
              </a:ext>
            </a:extLst>
          </a:blip>
          <a:stretch>
            <a:fillRect/>
          </a:stretch>
        </p:blipFill>
        <p:spPr>
          <a:xfrm>
            <a:off x="0" y="0"/>
            <a:ext cx="12188952" cy="6856286"/>
          </a:xfrm>
          <a:prstGeom prst="rect">
            <a:avLst/>
          </a:prstGeom>
        </p:spPr>
      </p:pic>
      <p:sp>
        <p:nvSpPr>
          <p:cNvPr id="2" name="Title Placeholder 1"/>
          <p:cNvSpPr>
            <a:spLocks noGrp="1"/>
          </p:cNvSpPr>
          <p:nvPr>
            <p:ph type="title"/>
          </p:nvPr>
        </p:nvSpPr>
        <p:spPr>
          <a:xfrm>
            <a:off x="838200" y="1"/>
            <a:ext cx="10515600" cy="1144588"/>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383737"/>
            <a:ext cx="10515600" cy="4800600"/>
          </a:xfrm>
          <a:prstGeom prst="rect">
            <a:avLst/>
          </a:prstGeom>
        </p:spPr>
        <p:txBody>
          <a:bodyPr vert="horz" lIns="91440" tIns="45720" rIns="91440" bIns="45720" rtlCol="0">
            <a:normAutofit/>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Arial" charset="0"/>
                <a:ea typeface="Arial" charset="0"/>
                <a:cs typeface="Arial" charset="0"/>
              </a:defRPr>
            </a:lvl1pPr>
          </a:lstStyle>
          <a:p>
            <a:fld id="{5916FF65-E16B-BA4F-9591-6B4416106527}" type="datetimeFigureOut">
              <a:rPr lang="en-US" smtClean="0"/>
              <a:pPr/>
              <a:t>4/25/26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Arial" charset="0"/>
                <a:ea typeface="Arial" charset="0"/>
                <a:cs typeface="Arial" charset="0"/>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Arial" charset="0"/>
                <a:ea typeface="Arial" charset="0"/>
                <a:cs typeface="Arial" charset="0"/>
              </a:defRPr>
            </a:lvl1pPr>
          </a:lstStyle>
          <a:p>
            <a:fld id="{BB442168-F8B8-B34D-83CF-DF309AC8169E}" type="slidenum">
              <a:rPr lang="en-US" smtClean="0"/>
              <a:pPr/>
              <a:t>‹#›</a:t>
            </a:fld>
            <a:endParaRPr lang="en-US"/>
          </a:p>
        </p:txBody>
      </p:sp>
    </p:spTree>
    <p:extLst>
      <p:ext uri="{BB962C8B-B14F-4D97-AF65-F5344CB8AC3E}">
        <p14:creationId xmlns:p14="http://schemas.microsoft.com/office/powerpoint/2010/main" val="84044125"/>
      </p:ext>
    </p:extLst>
  </p:cSld>
  <p:clrMap bg1="lt1" tx1="dk1" bg2="lt2" tx2="dk2" accent1="accent1" accent2="accent2" accent3="accent3" accent4="accent4" accent5="accent5" accent6="accent6" hlink="hlink" folHlink="folHlink"/>
  <p:sldLayoutIdLst>
    <p:sldLayoutId id="2147483731" r:id="rId1"/>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 id="2147483741" r:id="rId11"/>
    <p:sldLayoutId id="2147483742"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p:titleStyle>
    <p:bodyStyle>
      <a:lvl1pPr marL="228600" indent="-228600" algn="l" defTabSz="914400" rtl="0" eaLnBrk="1" latinLnBrk="0" hangingPunct="1">
        <a:lnSpc>
          <a:spcPct val="90000"/>
        </a:lnSpc>
        <a:spcBef>
          <a:spcPts val="1000"/>
        </a:spcBef>
        <a:buFont typeface="Arial"/>
        <a:buChar char="•"/>
        <a:defRPr sz="2800" kern="1200">
          <a:solidFill>
            <a:srgbClr val="505153"/>
          </a:solidFill>
          <a:latin typeface="Arial" charset="0"/>
          <a:ea typeface="Arial" charset="0"/>
          <a:cs typeface="Arial" charset="0"/>
        </a:defRPr>
      </a:lvl1pPr>
      <a:lvl2pPr marL="685800" indent="-228600" algn="l" defTabSz="914400" rtl="0" eaLnBrk="1" latinLnBrk="0" hangingPunct="1">
        <a:lnSpc>
          <a:spcPct val="90000"/>
        </a:lnSpc>
        <a:spcBef>
          <a:spcPts val="500"/>
        </a:spcBef>
        <a:buFont typeface="Arial"/>
        <a:buChar char="•"/>
        <a:defRPr sz="2400" kern="1200">
          <a:solidFill>
            <a:srgbClr val="505153"/>
          </a:solidFill>
          <a:latin typeface="Arial" charset="0"/>
          <a:ea typeface="Arial" charset="0"/>
          <a:cs typeface="Arial" charset="0"/>
        </a:defRPr>
      </a:lvl2pPr>
      <a:lvl3pPr marL="1143000" indent="-228600" algn="l" defTabSz="914400" rtl="0" eaLnBrk="1" latinLnBrk="0" hangingPunct="1">
        <a:lnSpc>
          <a:spcPct val="90000"/>
        </a:lnSpc>
        <a:spcBef>
          <a:spcPts val="500"/>
        </a:spcBef>
        <a:buFont typeface="Arial"/>
        <a:buChar char="•"/>
        <a:defRPr sz="2000" kern="1200">
          <a:solidFill>
            <a:srgbClr val="505153"/>
          </a:solidFill>
          <a:latin typeface="Arial" charset="0"/>
          <a:ea typeface="Arial" charset="0"/>
          <a:cs typeface="Arial" charset="0"/>
        </a:defRPr>
      </a:lvl3pPr>
      <a:lvl4pPr marL="16002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4pPr>
      <a:lvl5pPr marL="20574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6">
            <a:extLst>
              <a:ext uri="{28A0092B-C50C-407E-A947-70E740481C1C}">
                <a14:useLocalDpi xmlns:a14="http://schemas.microsoft.com/office/drawing/2010/main" val="0"/>
              </a:ext>
            </a:extLst>
          </a:blip>
          <a:stretch>
            <a:fillRect/>
          </a:stretch>
        </p:blipFill>
        <p:spPr>
          <a:xfrm>
            <a:off x="0" y="0"/>
            <a:ext cx="12188952" cy="6856286"/>
          </a:xfrm>
          <a:prstGeom prst="rect">
            <a:avLst/>
          </a:prstGeom>
        </p:spPr>
      </p:pic>
      <p:sp>
        <p:nvSpPr>
          <p:cNvPr id="2" name="Title Placeholder 1"/>
          <p:cNvSpPr>
            <a:spLocks noGrp="1"/>
          </p:cNvSpPr>
          <p:nvPr>
            <p:ph type="title"/>
          </p:nvPr>
        </p:nvSpPr>
        <p:spPr>
          <a:xfrm>
            <a:off x="838200" y="1"/>
            <a:ext cx="10515600" cy="1144588"/>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383737"/>
            <a:ext cx="10515600" cy="4800600"/>
          </a:xfrm>
          <a:prstGeom prst="rect">
            <a:avLst/>
          </a:prstGeom>
        </p:spPr>
        <p:txBody>
          <a:bodyPr vert="horz" lIns="91440" tIns="45720" rIns="91440" bIns="45720" rtlCol="0">
            <a:normAutofit/>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Arial" charset="0"/>
                <a:ea typeface="Arial" charset="0"/>
                <a:cs typeface="Arial" charset="0"/>
              </a:defRPr>
            </a:lvl1pPr>
          </a:lstStyle>
          <a:p>
            <a:fld id="{5916FF65-E16B-BA4F-9591-6B4416106527}" type="datetimeFigureOut">
              <a:rPr lang="en-US" smtClean="0"/>
              <a:pPr/>
              <a:t>4/25/26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Arial" charset="0"/>
                <a:ea typeface="Arial" charset="0"/>
                <a:cs typeface="Arial" charset="0"/>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Arial" charset="0"/>
                <a:ea typeface="Arial" charset="0"/>
                <a:cs typeface="Arial" charset="0"/>
              </a:defRPr>
            </a:lvl1pPr>
          </a:lstStyle>
          <a:p>
            <a:fld id="{BB442168-F8B8-B34D-83CF-DF309AC8169E}" type="slidenum">
              <a:rPr lang="en-US" smtClean="0"/>
              <a:pPr/>
              <a:t>‹#›</a:t>
            </a:fld>
            <a:endParaRPr lang="en-US"/>
          </a:p>
        </p:txBody>
      </p:sp>
    </p:spTree>
    <p:extLst>
      <p:ext uri="{BB962C8B-B14F-4D97-AF65-F5344CB8AC3E}">
        <p14:creationId xmlns:p14="http://schemas.microsoft.com/office/powerpoint/2010/main" val="253226353"/>
      </p:ext>
    </p:extLst>
  </p:cSld>
  <p:clrMap bg1="lt1" tx1="dk1" bg2="lt2" tx2="dk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p:titleStyle>
    <p:bodyStyle>
      <a:lvl1pPr marL="228600" indent="-228600" algn="l" defTabSz="914400" rtl="0" eaLnBrk="1" latinLnBrk="0" hangingPunct="1">
        <a:lnSpc>
          <a:spcPct val="90000"/>
        </a:lnSpc>
        <a:spcBef>
          <a:spcPts val="1000"/>
        </a:spcBef>
        <a:buFont typeface="Arial"/>
        <a:buChar char="•"/>
        <a:defRPr sz="2800" kern="1200">
          <a:solidFill>
            <a:srgbClr val="505153"/>
          </a:solidFill>
          <a:latin typeface="Arial" charset="0"/>
          <a:ea typeface="Arial" charset="0"/>
          <a:cs typeface="Arial" charset="0"/>
        </a:defRPr>
      </a:lvl1pPr>
      <a:lvl2pPr marL="685800" indent="-228600" algn="l" defTabSz="914400" rtl="0" eaLnBrk="1" latinLnBrk="0" hangingPunct="1">
        <a:lnSpc>
          <a:spcPct val="90000"/>
        </a:lnSpc>
        <a:spcBef>
          <a:spcPts val="500"/>
        </a:spcBef>
        <a:buFont typeface="Arial"/>
        <a:buChar char="•"/>
        <a:defRPr sz="2400" kern="1200">
          <a:solidFill>
            <a:srgbClr val="505153"/>
          </a:solidFill>
          <a:latin typeface="Arial" charset="0"/>
          <a:ea typeface="Arial" charset="0"/>
          <a:cs typeface="Arial" charset="0"/>
        </a:defRPr>
      </a:lvl2pPr>
      <a:lvl3pPr marL="1143000" indent="-228600" algn="l" defTabSz="914400" rtl="0" eaLnBrk="1" latinLnBrk="0" hangingPunct="1">
        <a:lnSpc>
          <a:spcPct val="90000"/>
        </a:lnSpc>
        <a:spcBef>
          <a:spcPts val="500"/>
        </a:spcBef>
        <a:buFont typeface="Arial"/>
        <a:buChar char="•"/>
        <a:defRPr sz="2000" kern="1200">
          <a:solidFill>
            <a:srgbClr val="505153"/>
          </a:solidFill>
          <a:latin typeface="Arial" charset="0"/>
          <a:ea typeface="Arial" charset="0"/>
          <a:cs typeface="Arial" charset="0"/>
        </a:defRPr>
      </a:lvl3pPr>
      <a:lvl4pPr marL="16002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4pPr>
      <a:lvl5pPr marL="2057400" indent="-228600" algn="l" defTabSz="914400" rtl="0" eaLnBrk="1" latinLnBrk="0" hangingPunct="1">
        <a:lnSpc>
          <a:spcPct val="90000"/>
        </a:lnSpc>
        <a:spcBef>
          <a:spcPts val="500"/>
        </a:spcBef>
        <a:buFont typeface="Arial"/>
        <a:buChar char="•"/>
        <a:defRPr sz="1800" kern="1200">
          <a:solidFill>
            <a:srgbClr val="505153"/>
          </a:solidFill>
          <a:latin typeface="Arial" charset="0"/>
          <a:ea typeface="Arial" charset="0"/>
          <a:cs typeface="Aria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1601E22-9415-4D3F-9156-E0457AEA455A}"/>
              </a:ext>
            </a:extLst>
          </p:cNvPr>
          <p:cNvSpPr>
            <a:spLocks noGrp="1"/>
          </p:cNvSpPr>
          <p:nvPr>
            <p:ph type="title"/>
          </p:nvPr>
        </p:nvSpPr>
        <p:spPr>
          <a:xfrm>
            <a:off x="358775" y="214133"/>
            <a:ext cx="11472863" cy="677523"/>
          </a:xfrm>
          <a:prstGeom prst="rect">
            <a:avLst/>
          </a:prstGeom>
        </p:spPr>
        <p:txBody>
          <a:bodyPr vert="horz" lIns="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382EF292-D656-45CC-8E4B-2EA3F5AE7C17}"/>
              </a:ext>
            </a:extLst>
          </p:cNvPr>
          <p:cNvSpPr>
            <a:spLocks noGrp="1"/>
          </p:cNvSpPr>
          <p:nvPr>
            <p:ph type="body" idx="1"/>
          </p:nvPr>
        </p:nvSpPr>
        <p:spPr>
          <a:xfrm>
            <a:off x="358775" y="1079500"/>
            <a:ext cx="11472863" cy="5237163"/>
          </a:xfrm>
          <a:prstGeom prst="rect">
            <a:avLst/>
          </a:prstGeom>
        </p:spPr>
        <p:txBody>
          <a:bodyPr vert="horz" lIns="0" tIns="45720" rIns="0" bIns="45720" rtlCol="0">
            <a:noAutofit/>
          </a:bodyPr>
          <a:lstStyle/>
          <a:p>
            <a:pPr lvl="0"/>
            <a:r>
              <a:rPr lang="en-US"/>
              <a:t>Click to edit Master text styles </a:t>
            </a:r>
          </a:p>
          <a:p>
            <a:pPr lvl="1"/>
            <a:r>
              <a:rPr lang="en-US"/>
              <a:t>Second level</a:t>
            </a:r>
          </a:p>
          <a:p>
            <a:pPr lvl="2"/>
            <a:r>
              <a:rPr lang="en-US"/>
              <a:t>Third level</a:t>
            </a:r>
          </a:p>
          <a:p>
            <a:pPr lvl="3"/>
            <a:r>
              <a:rPr lang="en-US"/>
              <a:t>Fourth level</a:t>
            </a:r>
          </a:p>
          <a:p>
            <a:pPr lvl="4"/>
            <a:r>
              <a:rPr lang="en-US"/>
              <a:t>Fifth level</a:t>
            </a:r>
          </a:p>
          <a:p>
            <a:pPr lvl="5"/>
            <a:r>
              <a:rPr lang="en-US"/>
              <a:t>Highlight level</a:t>
            </a:r>
          </a:p>
        </p:txBody>
      </p:sp>
      <p:sp>
        <p:nvSpPr>
          <p:cNvPr id="6" name="Slide Number Placeholder 5">
            <a:extLst>
              <a:ext uri="{FF2B5EF4-FFF2-40B4-BE49-F238E27FC236}">
                <a16:creationId xmlns:a16="http://schemas.microsoft.com/office/drawing/2014/main" id="{F727B34B-95C9-401D-AFD4-AC11747A8E2C}"/>
              </a:ext>
            </a:extLst>
          </p:cNvPr>
          <p:cNvSpPr>
            <a:spLocks noGrp="1"/>
          </p:cNvSpPr>
          <p:nvPr>
            <p:ph type="sldNum" sz="quarter" idx="4"/>
          </p:nvPr>
        </p:nvSpPr>
        <p:spPr>
          <a:xfrm>
            <a:off x="11831637" y="6483507"/>
            <a:ext cx="365980" cy="307774"/>
          </a:xfrm>
          <a:prstGeom prst="rect">
            <a:avLst/>
          </a:prstGeom>
        </p:spPr>
        <p:txBody>
          <a:bodyPr vert="horz" lIns="0" tIns="45720" rIns="0" bIns="45720" rtlCol="0" anchor="ctr"/>
          <a:lstStyle>
            <a:lvl1pPr algn="ctr">
              <a:defRPr sz="1000">
                <a:solidFill>
                  <a:schemeClr val="bg1"/>
                </a:solidFill>
              </a:defRPr>
            </a:lvl1pPr>
          </a:lstStyle>
          <a:p>
            <a:fld id="{C7CDA862-96DC-4F2E-B8EE-450732EFABAA}" type="slidenum">
              <a:rPr lang="en-GB" smtClean="0"/>
              <a:pPr/>
              <a:t>‹#›</a:t>
            </a:fld>
            <a:endParaRPr lang="en-GB"/>
          </a:p>
        </p:txBody>
      </p:sp>
    </p:spTree>
    <p:extLst>
      <p:ext uri="{BB962C8B-B14F-4D97-AF65-F5344CB8AC3E}">
        <p14:creationId xmlns:p14="http://schemas.microsoft.com/office/powerpoint/2010/main" val="937817557"/>
      </p:ext>
    </p:extLst>
  </p:cSld>
  <p:clrMap bg1="lt1" tx1="dk1" bg2="lt2" tx2="dk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 id="2147483770" r:id="rId12"/>
    <p:sldLayoutId id="2147483771" r:id="rId1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0000"/>
        </a:lnSpc>
        <a:spcBef>
          <a:spcPct val="0"/>
        </a:spcBef>
        <a:buNone/>
        <a:defRPr sz="2400" b="1" kern="1200" cap="all" baseline="0">
          <a:solidFill>
            <a:schemeClr val="accent1"/>
          </a:solidFill>
          <a:latin typeface="+mj-lt"/>
          <a:ea typeface="+mj-ea"/>
          <a:cs typeface="+mj-cs"/>
        </a:defRPr>
      </a:lvl1pPr>
    </p:titleStyle>
    <p:bodyStyle>
      <a:lvl1pPr marL="0" indent="0" algn="l" defTabSz="914400" rtl="0" eaLnBrk="1" latinLnBrk="0" hangingPunct="1">
        <a:lnSpc>
          <a:spcPct val="100000"/>
        </a:lnSpc>
        <a:spcBef>
          <a:spcPts val="0"/>
        </a:spcBef>
        <a:spcAft>
          <a:spcPts val="600"/>
        </a:spcAft>
        <a:buClr>
          <a:schemeClr val="accent3"/>
        </a:buClr>
        <a:buFont typeface="Arial" panose="020B0604020202020204" pitchFamily="34" charset="0"/>
        <a:buChar char="​"/>
        <a:defRPr sz="1400" b="0" kern="1200">
          <a:solidFill>
            <a:schemeClr val="tx1"/>
          </a:solidFill>
          <a:latin typeface="+mn-lt"/>
          <a:ea typeface="+mn-ea"/>
          <a:cs typeface="+mn-cs"/>
        </a:defRPr>
      </a:lvl1pPr>
      <a:lvl2pPr marL="171450" indent="-171450" algn="l" defTabSz="914400" rtl="0" eaLnBrk="1" latinLnBrk="0" hangingPunct="1">
        <a:lnSpc>
          <a:spcPct val="100000"/>
        </a:lnSpc>
        <a:spcBef>
          <a:spcPts val="0"/>
        </a:spcBef>
        <a:spcAft>
          <a:spcPts val="600"/>
        </a:spcAft>
        <a:buClr>
          <a:schemeClr val="accent3"/>
        </a:buClr>
        <a:buFont typeface="Arial" panose="020B0604020202020204" pitchFamily="34" charset="0"/>
        <a:buChar char="•"/>
        <a:defRPr sz="1400" kern="1200">
          <a:solidFill>
            <a:schemeClr val="tx1"/>
          </a:solidFill>
          <a:latin typeface="+mn-lt"/>
          <a:ea typeface="+mn-ea"/>
          <a:cs typeface="+mn-cs"/>
        </a:defRPr>
      </a:lvl2pPr>
      <a:lvl3pPr marL="399600" indent="-172800" algn="l" defTabSz="914400" rtl="0" eaLnBrk="1" latinLnBrk="0" hangingPunct="1">
        <a:lnSpc>
          <a:spcPct val="100000"/>
        </a:lnSpc>
        <a:spcBef>
          <a:spcPts val="0"/>
        </a:spcBef>
        <a:spcAft>
          <a:spcPts val="600"/>
        </a:spcAft>
        <a:buClr>
          <a:schemeClr val="accent3"/>
        </a:buClr>
        <a:buFont typeface="Arial" panose="020B0604020202020204" pitchFamily="34" charset="0"/>
        <a:buChar char="•"/>
        <a:defRPr sz="1200" kern="1200">
          <a:solidFill>
            <a:schemeClr val="tx1"/>
          </a:solidFill>
          <a:latin typeface="+mn-lt"/>
          <a:ea typeface="+mn-ea"/>
          <a:cs typeface="+mn-cs"/>
        </a:defRPr>
      </a:lvl3pPr>
      <a:lvl4pPr marL="630000" indent="-172800" algn="l" defTabSz="914400" rtl="0" eaLnBrk="1" latinLnBrk="0" hangingPunct="1">
        <a:lnSpc>
          <a:spcPct val="100000"/>
        </a:lnSpc>
        <a:spcBef>
          <a:spcPts val="0"/>
        </a:spcBef>
        <a:spcAft>
          <a:spcPts val="600"/>
        </a:spcAft>
        <a:buClr>
          <a:schemeClr val="accent3"/>
        </a:buClr>
        <a:buFont typeface="Calibri" panose="020F0502020204030204" pitchFamily="34" charset="0"/>
        <a:buChar char="‐"/>
        <a:defRPr sz="1200" kern="1200">
          <a:solidFill>
            <a:schemeClr val="tx1"/>
          </a:solidFill>
          <a:latin typeface="+mn-lt"/>
          <a:ea typeface="+mn-ea"/>
          <a:cs typeface="+mn-cs"/>
        </a:defRPr>
      </a:lvl4pPr>
      <a:lvl5pPr marL="856800" indent="-172800" algn="l" defTabSz="914400" rtl="0" eaLnBrk="1" latinLnBrk="0" hangingPunct="1">
        <a:lnSpc>
          <a:spcPct val="100000"/>
        </a:lnSpc>
        <a:spcBef>
          <a:spcPts val="0"/>
        </a:spcBef>
        <a:spcAft>
          <a:spcPts val="600"/>
        </a:spcAft>
        <a:buClr>
          <a:schemeClr val="accent3"/>
        </a:buClr>
        <a:buFont typeface="Calibri" panose="020F0502020204030204" pitchFamily="34" charset="0"/>
        <a:buChar char="‐"/>
        <a:defRPr sz="1200" kern="1200">
          <a:solidFill>
            <a:schemeClr val="tx1"/>
          </a:solidFill>
          <a:latin typeface="+mn-lt"/>
          <a:ea typeface="+mn-ea"/>
          <a:cs typeface="+mn-cs"/>
        </a:defRPr>
      </a:lvl5pPr>
      <a:lvl6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accent3"/>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8">
          <p15:clr>
            <a:srgbClr val="F26B43"/>
          </p15:clr>
        </p15:guide>
        <p15:guide id="2" pos="7680">
          <p15:clr>
            <a:srgbClr val="F26B43"/>
          </p15:clr>
        </p15:guide>
        <p15:guide id="3" pos="224">
          <p15:clr>
            <a:srgbClr val="F26B43"/>
          </p15:clr>
        </p15:guide>
        <p15:guide id="4" pos="768">
          <p15:clr>
            <a:srgbClr val="F26B43"/>
          </p15:clr>
        </p15:guide>
        <p15:guide id="5" pos="832">
          <p15:clr>
            <a:srgbClr val="F26B43"/>
          </p15:clr>
        </p15:guide>
        <p15:guide id="6" pos="1376">
          <p15:clr>
            <a:srgbClr val="F26B43"/>
          </p15:clr>
        </p15:guide>
        <p15:guide id="7" pos="1440">
          <p15:clr>
            <a:srgbClr val="F26B43"/>
          </p15:clr>
        </p15:guide>
        <p15:guide id="8" pos="1984">
          <p15:clr>
            <a:srgbClr val="F26B43"/>
          </p15:clr>
        </p15:guide>
        <p15:guide id="9" pos="2048">
          <p15:clr>
            <a:srgbClr val="F26B43"/>
          </p15:clr>
        </p15:guide>
        <p15:guide id="10" pos="2592">
          <p15:clr>
            <a:srgbClr val="F26B43"/>
          </p15:clr>
        </p15:guide>
        <p15:guide id="11" pos="2656">
          <p15:clr>
            <a:srgbClr val="F26B43"/>
          </p15:clr>
        </p15:guide>
        <p15:guide id="12" pos="3200">
          <p15:clr>
            <a:srgbClr val="F26B43"/>
          </p15:clr>
        </p15:guide>
        <p15:guide id="13" pos="3264">
          <p15:clr>
            <a:srgbClr val="F26B43"/>
          </p15:clr>
        </p15:guide>
        <p15:guide id="14" pos="3808">
          <p15:clr>
            <a:srgbClr val="F26B43"/>
          </p15:clr>
        </p15:guide>
        <p15:guide id="15" pos="3872">
          <p15:clr>
            <a:srgbClr val="F26B43"/>
          </p15:clr>
        </p15:guide>
        <p15:guide id="16" pos="4416">
          <p15:clr>
            <a:srgbClr val="F26B43"/>
          </p15:clr>
        </p15:guide>
        <p15:guide id="17" pos="4480">
          <p15:clr>
            <a:srgbClr val="F26B43"/>
          </p15:clr>
        </p15:guide>
        <p15:guide id="18" pos="5024">
          <p15:clr>
            <a:srgbClr val="F26B43"/>
          </p15:clr>
        </p15:guide>
        <p15:guide id="19" pos="5088">
          <p15:clr>
            <a:srgbClr val="F26B43"/>
          </p15:clr>
        </p15:guide>
        <p15:guide id="20" pos="5632">
          <p15:clr>
            <a:srgbClr val="F26B43"/>
          </p15:clr>
        </p15:guide>
        <p15:guide id="21" pos="5696">
          <p15:clr>
            <a:srgbClr val="F26B43"/>
          </p15:clr>
        </p15:guide>
        <p15:guide id="22" pos="6240">
          <p15:clr>
            <a:srgbClr val="F26B43"/>
          </p15:clr>
        </p15:guide>
        <p15:guide id="23" pos="6304">
          <p15:clr>
            <a:srgbClr val="F26B43"/>
          </p15:clr>
        </p15:guide>
        <p15:guide id="24" pos="6848">
          <p15:clr>
            <a:srgbClr val="F26B43"/>
          </p15:clr>
        </p15:guide>
        <p15:guide id="25" pos="6912">
          <p15:clr>
            <a:srgbClr val="F26B43"/>
          </p15:clr>
        </p15:guide>
        <p15:guide id="26" pos="7456">
          <p15:clr>
            <a:srgbClr val="F26B43"/>
          </p15:clr>
        </p15:guide>
        <p15:guide id="27" orient="horz">
          <p15:clr>
            <a:srgbClr val="F26B43"/>
          </p15:clr>
        </p15:guide>
        <p15:guide id="28" orient="horz" pos="4320">
          <p15:clr>
            <a:srgbClr val="F26B43"/>
          </p15:clr>
        </p15:guide>
        <p15:guide id="29" orient="horz" pos="680">
          <p15:clr>
            <a:srgbClr val="F26B43"/>
          </p15:clr>
        </p15:guide>
        <p15:guide id="30" orient="horz" pos="1168">
          <p15:clr>
            <a:srgbClr val="F26B43"/>
          </p15:clr>
        </p15:guide>
        <p15:guide id="31" orient="horz" pos="1232">
          <p15:clr>
            <a:srgbClr val="F26B43"/>
          </p15:clr>
        </p15:guide>
        <p15:guide id="32" orient="horz" pos="1720">
          <p15:clr>
            <a:srgbClr val="F26B43"/>
          </p15:clr>
        </p15:guide>
        <p15:guide id="33" orient="horz" pos="1784">
          <p15:clr>
            <a:srgbClr val="F26B43"/>
          </p15:clr>
        </p15:guide>
        <p15:guide id="34" orient="horz" pos="2272">
          <p15:clr>
            <a:srgbClr val="F26B43"/>
          </p15:clr>
        </p15:guide>
        <p15:guide id="35" orient="horz" pos="2344">
          <p15:clr>
            <a:srgbClr val="F26B43"/>
          </p15:clr>
        </p15:guide>
        <p15:guide id="36" orient="horz" pos="2824">
          <p15:clr>
            <a:srgbClr val="F26B43"/>
          </p15:clr>
        </p15:guide>
        <p15:guide id="37" orient="horz" pos="2896">
          <p15:clr>
            <a:srgbClr val="F26B43"/>
          </p15:clr>
        </p15:guide>
        <p15:guide id="38" orient="horz" pos="3384">
          <p15:clr>
            <a:srgbClr val="F26B43"/>
          </p15:clr>
        </p15:guide>
        <p15:guide id="39" orient="horz" pos="3448">
          <p15:clr>
            <a:srgbClr val="F26B43"/>
          </p15:clr>
        </p15:guide>
        <p15:guide id="40" orient="horz" pos="3936">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1601E22-9415-4D3F-9156-E0457AEA455A}"/>
              </a:ext>
            </a:extLst>
          </p:cNvPr>
          <p:cNvSpPr>
            <a:spLocks noGrp="1"/>
          </p:cNvSpPr>
          <p:nvPr>
            <p:ph type="title"/>
          </p:nvPr>
        </p:nvSpPr>
        <p:spPr>
          <a:xfrm>
            <a:off x="358775" y="214133"/>
            <a:ext cx="11472863" cy="677523"/>
          </a:xfrm>
          <a:prstGeom prst="rect">
            <a:avLst/>
          </a:prstGeom>
        </p:spPr>
        <p:txBody>
          <a:bodyPr vert="horz" lIns="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382EF292-D656-45CC-8E4B-2EA3F5AE7C17}"/>
              </a:ext>
            </a:extLst>
          </p:cNvPr>
          <p:cNvSpPr>
            <a:spLocks noGrp="1"/>
          </p:cNvSpPr>
          <p:nvPr>
            <p:ph type="body" idx="1"/>
          </p:nvPr>
        </p:nvSpPr>
        <p:spPr>
          <a:xfrm>
            <a:off x="358775" y="1079500"/>
            <a:ext cx="11472863" cy="5237163"/>
          </a:xfrm>
          <a:prstGeom prst="rect">
            <a:avLst/>
          </a:prstGeom>
        </p:spPr>
        <p:txBody>
          <a:bodyPr vert="horz" lIns="0" tIns="45720" rIns="0" bIns="45720" rtlCol="0">
            <a:noAutofit/>
          </a:bodyPr>
          <a:lstStyle/>
          <a:p>
            <a:pPr lvl="0"/>
            <a:r>
              <a:rPr lang="en-US"/>
              <a:t>Click to edit Master text styles </a:t>
            </a:r>
          </a:p>
          <a:p>
            <a:pPr lvl="1"/>
            <a:r>
              <a:rPr lang="en-US"/>
              <a:t>Second level</a:t>
            </a:r>
          </a:p>
          <a:p>
            <a:pPr lvl="2"/>
            <a:r>
              <a:rPr lang="en-US"/>
              <a:t>Third level</a:t>
            </a:r>
          </a:p>
          <a:p>
            <a:pPr lvl="3"/>
            <a:r>
              <a:rPr lang="en-US"/>
              <a:t>Fourth level</a:t>
            </a:r>
          </a:p>
          <a:p>
            <a:pPr lvl="4"/>
            <a:r>
              <a:rPr lang="en-US"/>
              <a:t>Fifth level</a:t>
            </a:r>
          </a:p>
          <a:p>
            <a:pPr lvl="5"/>
            <a:r>
              <a:rPr lang="en-US"/>
              <a:t>Highlight level</a:t>
            </a:r>
          </a:p>
        </p:txBody>
      </p:sp>
      <p:sp>
        <p:nvSpPr>
          <p:cNvPr id="6" name="Slide Number Placeholder 5">
            <a:extLst>
              <a:ext uri="{FF2B5EF4-FFF2-40B4-BE49-F238E27FC236}">
                <a16:creationId xmlns:a16="http://schemas.microsoft.com/office/drawing/2014/main" id="{F727B34B-95C9-401D-AFD4-AC11747A8E2C}"/>
              </a:ext>
            </a:extLst>
          </p:cNvPr>
          <p:cNvSpPr>
            <a:spLocks noGrp="1"/>
          </p:cNvSpPr>
          <p:nvPr>
            <p:ph type="sldNum" sz="quarter" idx="4"/>
          </p:nvPr>
        </p:nvSpPr>
        <p:spPr>
          <a:xfrm>
            <a:off x="11831637" y="6483507"/>
            <a:ext cx="365980" cy="307774"/>
          </a:xfrm>
          <a:prstGeom prst="rect">
            <a:avLst/>
          </a:prstGeom>
        </p:spPr>
        <p:txBody>
          <a:bodyPr vert="horz" lIns="0" tIns="45720" rIns="0" bIns="45720" rtlCol="0" anchor="ctr"/>
          <a:lstStyle>
            <a:lvl1pPr algn="ctr">
              <a:defRPr sz="1000">
                <a:solidFill>
                  <a:schemeClr val="bg1"/>
                </a:solidFill>
              </a:defRPr>
            </a:lvl1pPr>
          </a:lstStyle>
          <a:p>
            <a:fld id="{C7CDA862-96DC-4F2E-B8EE-450732EFABAA}" type="slidenum">
              <a:rPr lang="en-GB" smtClean="0"/>
              <a:pPr/>
              <a:t>‹#›</a:t>
            </a:fld>
            <a:endParaRPr lang="en-GB"/>
          </a:p>
        </p:txBody>
      </p:sp>
    </p:spTree>
    <p:extLst>
      <p:ext uri="{BB962C8B-B14F-4D97-AF65-F5344CB8AC3E}">
        <p14:creationId xmlns:p14="http://schemas.microsoft.com/office/powerpoint/2010/main" val="4103888810"/>
      </p:ext>
    </p:extLst>
  </p:cSld>
  <p:clrMap bg1="lt1" tx1="dk1" bg2="lt2" tx2="dk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 id="2147483777" r:id="rId5"/>
    <p:sldLayoutId id="2147483778" r:id="rId6"/>
    <p:sldLayoutId id="2147483779" r:id="rId7"/>
    <p:sldLayoutId id="2147483780" r:id="rId8"/>
    <p:sldLayoutId id="2147483781" r:id="rId9"/>
    <p:sldLayoutId id="2147483782" r:id="rId10"/>
    <p:sldLayoutId id="2147483783" r:id="rId11"/>
    <p:sldLayoutId id="2147483784"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0000"/>
        </a:lnSpc>
        <a:spcBef>
          <a:spcPct val="0"/>
        </a:spcBef>
        <a:buNone/>
        <a:defRPr sz="2400" b="1" kern="1200" cap="all" baseline="0">
          <a:solidFill>
            <a:schemeClr val="accent1"/>
          </a:solidFill>
          <a:latin typeface="+mj-lt"/>
          <a:ea typeface="+mj-ea"/>
          <a:cs typeface="+mj-cs"/>
        </a:defRPr>
      </a:lvl1pPr>
    </p:titleStyle>
    <p:bodyStyle>
      <a:lvl1pPr marL="0" indent="0" algn="l" defTabSz="914400" rtl="0" eaLnBrk="1" latinLnBrk="0" hangingPunct="1">
        <a:lnSpc>
          <a:spcPct val="100000"/>
        </a:lnSpc>
        <a:spcBef>
          <a:spcPts val="0"/>
        </a:spcBef>
        <a:spcAft>
          <a:spcPts val="600"/>
        </a:spcAft>
        <a:buClr>
          <a:schemeClr val="accent3"/>
        </a:buClr>
        <a:buFont typeface="Arial" panose="020B0604020202020204" pitchFamily="34" charset="0"/>
        <a:buChar char="​"/>
        <a:defRPr sz="1400" b="0" kern="1200">
          <a:solidFill>
            <a:schemeClr val="tx1"/>
          </a:solidFill>
          <a:latin typeface="+mn-lt"/>
          <a:ea typeface="+mn-ea"/>
          <a:cs typeface="+mn-cs"/>
        </a:defRPr>
      </a:lvl1pPr>
      <a:lvl2pPr marL="171450" indent="-171450" algn="l" defTabSz="914400" rtl="0" eaLnBrk="1" latinLnBrk="0" hangingPunct="1">
        <a:lnSpc>
          <a:spcPct val="100000"/>
        </a:lnSpc>
        <a:spcBef>
          <a:spcPts val="0"/>
        </a:spcBef>
        <a:spcAft>
          <a:spcPts val="600"/>
        </a:spcAft>
        <a:buClr>
          <a:schemeClr val="accent3"/>
        </a:buClr>
        <a:buFont typeface="Arial" panose="020B0604020202020204" pitchFamily="34" charset="0"/>
        <a:buChar char="•"/>
        <a:defRPr sz="1400" kern="1200">
          <a:solidFill>
            <a:schemeClr val="tx1"/>
          </a:solidFill>
          <a:latin typeface="+mn-lt"/>
          <a:ea typeface="+mn-ea"/>
          <a:cs typeface="+mn-cs"/>
        </a:defRPr>
      </a:lvl2pPr>
      <a:lvl3pPr marL="399600" indent="-172800" algn="l" defTabSz="914400" rtl="0" eaLnBrk="1" latinLnBrk="0" hangingPunct="1">
        <a:lnSpc>
          <a:spcPct val="100000"/>
        </a:lnSpc>
        <a:spcBef>
          <a:spcPts val="0"/>
        </a:spcBef>
        <a:spcAft>
          <a:spcPts val="600"/>
        </a:spcAft>
        <a:buClr>
          <a:schemeClr val="accent3"/>
        </a:buClr>
        <a:buFont typeface="Arial" panose="020B0604020202020204" pitchFamily="34" charset="0"/>
        <a:buChar char="•"/>
        <a:defRPr sz="1200" kern="1200">
          <a:solidFill>
            <a:schemeClr val="tx1"/>
          </a:solidFill>
          <a:latin typeface="+mn-lt"/>
          <a:ea typeface="+mn-ea"/>
          <a:cs typeface="+mn-cs"/>
        </a:defRPr>
      </a:lvl3pPr>
      <a:lvl4pPr marL="630000" indent="-172800" algn="l" defTabSz="914400" rtl="0" eaLnBrk="1" latinLnBrk="0" hangingPunct="1">
        <a:lnSpc>
          <a:spcPct val="100000"/>
        </a:lnSpc>
        <a:spcBef>
          <a:spcPts val="0"/>
        </a:spcBef>
        <a:spcAft>
          <a:spcPts val="600"/>
        </a:spcAft>
        <a:buClr>
          <a:schemeClr val="accent3"/>
        </a:buClr>
        <a:buFont typeface="Calibri" panose="020F0502020204030204" pitchFamily="34" charset="0"/>
        <a:buChar char="‐"/>
        <a:defRPr sz="1200" kern="1200">
          <a:solidFill>
            <a:schemeClr val="tx1"/>
          </a:solidFill>
          <a:latin typeface="+mn-lt"/>
          <a:ea typeface="+mn-ea"/>
          <a:cs typeface="+mn-cs"/>
        </a:defRPr>
      </a:lvl4pPr>
      <a:lvl5pPr marL="856800" indent="-172800" algn="l" defTabSz="914400" rtl="0" eaLnBrk="1" latinLnBrk="0" hangingPunct="1">
        <a:lnSpc>
          <a:spcPct val="100000"/>
        </a:lnSpc>
        <a:spcBef>
          <a:spcPts val="0"/>
        </a:spcBef>
        <a:spcAft>
          <a:spcPts val="600"/>
        </a:spcAft>
        <a:buClr>
          <a:schemeClr val="accent3"/>
        </a:buClr>
        <a:buFont typeface="Calibri" panose="020F0502020204030204" pitchFamily="34" charset="0"/>
        <a:buChar char="‐"/>
        <a:defRPr sz="1200" kern="1200">
          <a:solidFill>
            <a:schemeClr val="tx1"/>
          </a:solidFill>
          <a:latin typeface="+mn-lt"/>
          <a:ea typeface="+mn-ea"/>
          <a:cs typeface="+mn-cs"/>
        </a:defRPr>
      </a:lvl5pPr>
      <a:lvl6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accent3"/>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8">
          <p15:clr>
            <a:srgbClr val="F26B43"/>
          </p15:clr>
        </p15:guide>
        <p15:guide id="2" pos="7680">
          <p15:clr>
            <a:srgbClr val="F26B43"/>
          </p15:clr>
        </p15:guide>
        <p15:guide id="3" pos="224">
          <p15:clr>
            <a:srgbClr val="F26B43"/>
          </p15:clr>
        </p15:guide>
        <p15:guide id="4" pos="768">
          <p15:clr>
            <a:srgbClr val="F26B43"/>
          </p15:clr>
        </p15:guide>
        <p15:guide id="5" pos="832">
          <p15:clr>
            <a:srgbClr val="F26B43"/>
          </p15:clr>
        </p15:guide>
        <p15:guide id="6" pos="1376">
          <p15:clr>
            <a:srgbClr val="F26B43"/>
          </p15:clr>
        </p15:guide>
        <p15:guide id="7" pos="1440">
          <p15:clr>
            <a:srgbClr val="F26B43"/>
          </p15:clr>
        </p15:guide>
        <p15:guide id="8" pos="1984">
          <p15:clr>
            <a:srgbClr val="F26B43"/>
          </p15:clr>
        </p15:guide>
        <p15:guide id="9" pos="2048">
          <p15:clr>
            <a:srgbClr val="F26B43"/>
          </p15:clr>
        </p15:guide>
        <p15:guide id="10" pos="2592">
          <p15:clr>
            <a:srgbClr val="F26B43"/>
          </p15:clr>
        </p15:guide>
        <p15:guide id="11" pos="2656">
          <p15:clr>
            <a:srgbClr val="F26B43"/>
          </p15:clr>
        </p15:guide>
        <p15:guide id="12" pos="3200">
          <p15:clr>
            <a:srgbClr val="F26B43"/>
          </p15:clr>
        </p15:guide>
        <p15:guide id="13" pos="3264">
          <p15:clr>
            <a:srgbClr val="F26B43"/>
          </p15:clr>
        </p15:guide>
        <p15:guide id="14" pos="3808">
          <p15:clr>
            <a:srgbClr val="F26B43"/>
          </p15:clr>
        </p15:guide>
        <p15:guide id="15" pos="3872">
          <p15:clr>
            <a:srgbClr val="F26B43"/>
          </p15:clr>
        </p15:guide>
        <p15:guide id="16" pos="4416">
          <p15:clr>
            <a:srgbClr val="F26B43"/>
          </p15:clr>
        </p15:guide>
        <p15:guide id="17" pos="4480">
          <p15:clr>
            <a:srgbClr val="F26B43"/>
          </p15:clr>
        </p15:guide>
        <p15:guide id="18" pos="5024">
          <p15:clr>
            <a:srgbClr val="F26B43"/>
          </p15:clr>
        </p15:guide>
        <p15:guide id="19" pos="5088">
          <p15:clr>
            <a:srgbClr val="F26B43"/>
          </p15:clr>
        </p15:guide>
        <p15:guide id="20" pos="5632">
          <p15:clr>
            <a:srgbClr val="F26B43"/>
          </p15:clr>
        </p15:guide>
        <p15:guide id="21" pos="5696">
          <p15:clr>
            <a:srgbClr val="F26B43"/>
          </p15:clr>
        </p15:guide>
        <p15:guide id="22" pos="6240">
          <p15:clr>
            <a:srgbClr val="F26B43"/>
          </p15:clr>
        </p15:guide>
        <p15:guide id="23" pos="6304">
          <p15:clr>
            <a:srgbClr val="F26B43"/>
          </p15:clr>
        </p15:guide>
        <p15:guide id="24" pos="6848">
          <p15:clr>
            <a:srgbClr val="F26B43"/>
          </p15:clr>
        </p15:guide>
        <p15:guide id="25" pos="6912">
          <p15:clr>
            <a:srgbClr val="F26B43"/>
          </p15:clr>
        </p15:guide>
        <p15:guide id="26" pos="7456">
          <p15:clr>
            <a:srgbClr val="F26B43"/>
          </p15:clr>
        </p15:guide>
        <p15:guide id="27" orient="horz">
          <p15:clr>
            <a:srgbClr val="F26B43"/>
          </p15:clr>
        </p15:guide>
        <p15:guide id="28" orient="horz" pos="4320">
          <p15:clr>
            <a:srgbClr val="F26B43"/>
          </p15:clr>
        </p15:guide>
        <p15:guide id="29" orient="horz" pos="680">
          <p15:clr>
            <a:srgbClr val="F26B43"/>
          </p15:clr>
        </p15:guide>
        <p15:guide id="30" orient="horz" pos="1168">
          <p15:clr>
            <a:srgbClr val="F26B43"/>
          </p15:clr>
        </p15:guide>
        <p15:guide id="31" orient="horz" pos="1232">
          <p15:clr>
            <a:srgbClr val="F26B43"/>
          </p15:clr>
        </p15:guide>
        <p15:guide id="32" orient="horz" pos="1720">
          <p15:clr>
            <a:srgbClr val="F26B43"/>
          </p15:clr>
        </p15:guide>
        <p15:guide id="33" orient="horz" pos="1784">
          <p15:clr>
            <a:srgbClr val="F26B43"/>
          </p15:clr>
        </p15:guide>
        <p15:guide id="34" orient="horz" pos="2272">
          <p15:clr>
            <a:srgbClr val="F26B43"/>
          </p15:clr>
        </p15:guide>
        <p15:guide id="35" orient="horz" pos="2344">
          <p15:clr>
            <a:srgbClr val="F26B43"/>
          </p15:clr>
        </p15:guide>
        <p15:guide id="36" orient="horz" pos="2824">
          <p15:clr>
            <a:srgbClr val="F26B43"/>
          </p15:clr>
        </p15:guide>
        <p15:guide id="37" orient="horz" pos="2896">
          <p15:clr>
            <a:srgbClr val="F26B43"/>
          </p15:clr>
        </p15:guide>
        <p15:guide id="38" orient="horz" pos="3384">
          <p15:clr>
            <a:srgbClr val="F26B43"/>
          </p15:clr>
        </p15:guide>
        <p15:guide id="39" orient="horz" pos="3448">
          <p15:clr>
            <a:srgbClr val="F26B43"/>
          </p15:clr>
        </p15:guide>
        <p15:guide id="40" orient="horz" pos="3936">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 name="Title Placeholder 15">
            <a:extLst>
              <a:ext uri="{FF2B5EF4-FFF2-40B4-BE49-F238E27FC236}">
                <a16:creationId xmlns:a16="http://schemas.microsoft.com/office/drawing/2014/main" id="{0C7060C7-D55F-F1B1-7C98-6901EAC44D38}"/>
              </a:ext>
            </a:extLst>
          </p:cNvPr>
          <p:cNvSpPr>
            <a:spLocks noGrp="1"/>
          </p:cNvSpPr>
          <p:nvPr>
            <p:ph type="title"/>
          </p:nvPr>
        </p:nvSpPr>
        <p:spPr>
          <a:xfrm>
            <a:off x="421340" y="394634"/>
            <a:ext cx="11344835" cy="704257"/>
          </a:xfrm>
          <a:prstGeom prst="rect">
            <a:avLst/>
          </a:prstGeom>
        </p:spPr>
        <p:txBody>
          <a:bodyPr vert="horz" lIns="91440" tIns="45720" rIns="91440" bIns="45720" rtlCol="0" anchor="t" anchorCtr="0">
            <a:noAutofit/>
          </a:bodyPr>
          <a:lstStyle/>
          <a:p>
            <a:r>
              <a:rPr lang="en-US"/>
              <a:t>Click to edit Master title style</a:t>
            </a:r>
          </a:p>
        </p:txBody>
      </p:sp>
      <p:sp>
        <p:nvSpPr>
          <p:cNvPr id="17" name="Text Placeholder 16">
            <a:extLst>
              <a:ext uri="{FF2B5EF4-FFF2-40B4-BE49-F238E27FC236}">
                <a16:creationId xmlns:a16="http://schemas.microsoft.com/office/drawing/2014/main" id="{4AA535E7-42A0-3B4C-C480-9B675B6999BA}"/>
              </a:ext>
            </a:extLst>
          </p:cNvPr>
          <p:cNvSpPr>
            <a:spLocks noGrp="1"/>
          </p:cNvSpPr>
          <p:nvPr>
            <p:ph type="body" idx="1"/>
          </p:nvPr>
        </p:nvSpPr>
        <p:spPr>
          <a:xfrm>
            <a:off x="421340" y="1402567"/>
            <a:ext cx="11344835"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descr="A blue and black sign&#10;&#10;Description automatically generated">
            <a:extLst>
              <a:ext uri="{FF2B5EF4-FFF2-40B4-BE49-F238E27FC236}">
                <a16:creationId xmlns:a16="http://schemas.microsoft.com/office/drawing/2014/main" id="{4985161E-46A6-8E98-853A-D7EE271A6D35}"/>
              </a:ext>
            </a:extLst>
          </p:cNvPr>
          <p:cNvPicPr>
            <a:picLocks noChangeAspect="1"/>
          </p:cNvPicPr>
          <p:nvPr userDrawn="1"/>
        </p:nvPicPr>
        <p:blipFill>
          <a:blip r:embed="rId18"/>
          <a:stretch>
            <a:fillRect/>
          </a:stretch>
        </p:blipFill>
        <p:spPr>
          <a:xfrm>
            <a:off x="534463" y="6253070"/>
            <a:ext cx="2049345" cy="347250"/>
          </a:xfrm>
          <a:prstGeom prst="rect">
            <a:avLst/>
          </a:prstGeom>
        </p:spPr>
      </p:pic>
    </p:spTree>
    <p:extLst>
      <p:ext uri="{BB962C8B-B14F-4D97-AF65-F5344CB8AC3E}">
        <p14:creationId xmlns:p14="http://schemas.microsoft.com/office/powerpoint/2010/main" val="2715656798"/>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 id="2147483797" r:id="rId12"/>
    <p:sldLayoutId id="2147483798" r:id="rId13"/>
    <p:sldLayoutId id="2147483799" r:id="rId14"/>
    <p:sldLayoutId id="2147483800" r:id="rId15"/>
    <p:sldLayoutId id="2147483801" r:id="rId16"/>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0000"/>
        </a:lnSpc>
        <a:spcBef>
          <a:spcPct val="0"/>
        </a:spcBef>
        <a:buNone/>
        <a:defRPr sz="36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b="1"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CDEEDC80-A6AE-4D71-8BED-4E85BC9C5D6B}"/>
              </a:ext>
            </a:extLst>
          </p:cNvPr>
          <p:cNvGraphicFramePr>
            <a:graphicFrameLocks noChangeAspect="1"/>
          </p:cNvGraphicFramePr>
          <p:nvPr>
            <p:custDataLst>
              <p:tags r:id="rId43"/>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5" imgW="530" imgH="531" progId="TCLayout.ActiveDocument.1">
                  <p:embed/>
                </p:oleObj>
              </mc:Choice>
              <mc:Fallback>
                <p:oleObj name="think-cell Slide" r:id="rId45" imgW="530" imgH="531" progId="TCLayout.ActiveDocument.1">
                  <p:embed/>
                  <p:pic>
                    <p:nvPicPr>
                      <p:cNvPr id="8" name="Object 7" hidden="1">
                        <a:extLst>
                          <a:ext uri="{FF2B5EF4-FFF2-40B4-BE49-F238E27FC236}">
                            <a16:creationId xmlns:a16="http://schemas.microsoft.com/office/drawing/2014/main" id="{CDEEDC80-A6AE-4D71-8BED-4E85BC9C5D6B}"/>
                          </a:ext>
                        </a:extLst>
                      </p:cNvPr>
                      <p:cNvPicPr/>
                      <p:nvPr/>
                    </p:nvPicPr>
                    <p:blipFill>
                      <a:blip r:embed="rId46"/>
                      <a:stretch>
                        <a:fillRect/>
                      </a:stretch>
                    </p:blipFill>
                    <p:spPr>
                      <a:xfrm>
                        <a:off x="1588" y="1588"/>
                        <a:ext cx="1588" cy="1588"/>
                      </a:xfrm>
                      <a:prstGeom prst="rect">
                        <a:avLst/>
                      </a:prstGeom>
                    </p:spPr>
                  </p:pic>
                </p:oleObj>
              </mc:Fallback>
            </mc:AlternateContent>
          </a:graphicData>
        </a:graphic>
      </p:graphicFrame>
      <p:sp>
        <p:nvSpPr>
          <p:cNvPr id="7" name="Rectangle 6" hidden="1">
            <a:extLst>
              <a:ext uri="{FF2B5EF4-FFF2-40B4-BE49-F238E27FC236}">
                <a16:creationId xmlns:a16="http://schemas.microsoft.com/office/drawing/2014/main" id="{E8D99B60-9158-488E-8BCC-87D5B5BCDFBF}"/>
              </a:ext>
            </a:extLst>
          </p:cNvPr>
          <p:cNvSpPr/>
          <p:nvPr>
            <p:custDataLst>
              <p:tags r:id="rId44"/>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3200" b="0" i="0" baseline="0" dirty="0">
              <a:latin typeface="Georgia" panose="02040502050405020303" pitchFamily="18" charset="0"/>
              <a:ea typeface="+mj-ea"/>
              <a:cs typeface="+mj-cs"/>
              <a:sym typeface="Georgia" panose="02040502050405020303" pitchFamily="18" charset="0"/>
            </a:endParaRPr>
          </a:p>
        </p:txBody>
      </p:sp>
      <p:sp>
        <p:nvSpPr>
          <p:cNvPr id="4" name="Footer Placeholder 3">
            <a:extLst>
              <a:ext uri="{FF2B5EF4-FFF2-40B4-BE49-F238E27FC236}">
                <a16:creationId xmlns:a16="http://schemas.microsoft.com/office/drawing/2014/main" id="{FB8B7701-A632-3D47-AED3-D4B4366A6C1A}"/>
              </a:ext>
            </a:extLst>
          </p:cNvPr>
          <p:cNvSpPr>
            <a:spLocks noGrp="1"/>
          </p:cNvSpPr>
          <p:nvPr>
            <p:ph type="ftr" sz="quarter" idx="3"/>
          </p:nvPr>
        </p:nvSpPr>
        <p:spPr>
          <a:xfrm>
            <a:off x="3336324" y="6362188"/>
            <a:ext cx="7707596" cy="153888"/>
          </a:xfrm>
          <a:prstGeom prst="rect">
            <a:avLst/>
          </a:prstGeom>
          <a:noFill/>
        </p:spPr>
        <p:txBody>
          <a:bodyPr vert="horz" wrap="square" lIns="0" tIns="0" rIns="0" bIns="0" rtlCol="0" anchor="b" anchorCtr="0">
            <a:spAutoFit/>
          </a:bodyPr>
          <a:lstStyle>
            <a:lvl1pPr algn="r">
              <a:defRPr lang="en-US" sz="1000">
                <a:solidFill>
                  <a:schemeClr val="tx1"/>
                </a:solidFill>
              </a:defRPr>
            </a:lvl1pPr>
          </a:lstStyle>
          <a:p>
            <a:endParaRPr lang="en-US"/>
          </a:p>
        </p:txBody>
      </p:sp>
      <p:sp>
        <p:nvSpPr>
          <p:cNvPr id="2" name="Title Placeholder 1">
            <a:extLst>
              <a:ext uri="{FF2B5EF4-FFF2-40B4-BE49-F238E27FC236}">
                <a16:creationId xmlns:a16="http://schemas.microsoft.com/office/drawing/2014/main" id="{37BB7F75-52C6-40D5-8388-347CF6B3BAF8}"/>
              </a:ext>
            </a:extLst>
          </p:cNvPr>
          <p:cNvSpPr>
            <a:spLocks noGrp="1"/>
          </p:cNvSpPr>
          <p:nvPr>
            <p:ph type="title"/>
          </p:nvPr>
        </p:nvSpPr>
        <p:spPr>
          <a:xfrm>
            <a:off x="641350" y="523875"/>
            <a:ext cx="10902950" cy="956516"/>
          </a:xfrm>
          <a:prstGeom prst="rect">
            <a:avLst/>
          </a:prstGeom>
        </p:spPr>
        <p:txBody>
          <a:bodyPr vert="horz" lIns="0" tIns="0" rIns="0" bIns="0" rtlCol="0" anchor="t">
            <a:noAutofit/>
          </a:bodyPr>
          <a:lstStyle/>
          <a:p>
            <a:r>
              <a:rPr lang="en-US" dirty="0"/>
              <a:t>Click to edit title</a:t>
            </a:r>
          </a:p>
        </p:txBody>
      </p:sp>
      <p:sp>
        <p:nvSpPr>
          <p:cNvPr id="3" name="Text Placeholder 2">
            <a:extLst>
              <a:ext uri="{FF2B5EF4-FFF2-40B4-BE49-F238E27FC236}">
                <a16:creationId xmlns:a16="http://schemas.microsoft.com/office/drawing/2014/main" id="{C5809464-EA83-4E37-8A02-61A16616FE31}"/>
              </a:ext>
            </a:extLst>
          </p:cNvPr>
          <p:cNvSpPr>
            <a:spLocks noGrp="1"/>
          </p:cNvSpPr>
          <p:nvPr>
            <p:ph type="body" idx="1"/>
          </p:nvPr>
        </p:nvSpPr>
        <p:spPr>
          <a:xfrm>
            <a:off x="641350" y="1719072"/>
            <a:ext cx="10902950" cy="4023360"/>
          </a:xfrm>
          <a:prstGeom prst="rect">
            <a:avLst/>
          </a:prstGeom>
        </p:spPr>
        <p:txBody>
          <a:bodyPr vert="horz" lIns="0" tIns="0" rIns="0" bIns="0" rtlCol="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Freeform 8">
            <a:extLst>
              <a:ext uri="{FF2B5EF4-FFF2-40B4-BE49-F238E27FC236}">
                <a16:creationId xmlns:a16="http://schemas.microsoft.com/office/drawing/2014/main" id="{B496F443-CBC9-D942-BCF6-03ABB20B2848}"/>
              </a:ext>
            </a:extLst>
          </p:cNvPr>
          <p:cNvSpPr/>
          <p:nvPr userDrawn="1"/>
        </p:nvSpPr>
        <p:spPr>
          <a:xfrm>
            <a:off x="640080" y="6246683"/>
            <a:ext cx="241400" cy="345756"/>
          </a:xfrm>
          <a:custGeom>
            <a:avLst/>
            <a:gdLst>
              <a:gd name="connsiteX0" fmla="*/ 241400 w 241400"/>
              <a:gd name="connsiteY0" fmla="*/ 281835 h 345756"/>
              <a:gd name="connsiteX1" fmla="*/ 241400 w 241400"/>
              <a:gd name="connsiteY1" fmla="*/ 311912 h 345756"/>
              <a:gd name="connsiteX2" fmla="*/ 151992 w 241400"/>
              <a:gd name="connsiteY2" fmla="*/ 333806 h 345756"/>
              <a:gd name="connsiteX3" fmla="*/ 89407 w 241400"/>
              <a:gd name="connsiteY3" fmla="*/ 333806 h 345756"/>
              <a:gd name="connsiteX4" fmla="*/ 0 w 241400"/>
              <a:gd name="connsiteY4" fmla="*/ 345756 h 345756"/>
              <a:gd name="connsiteX5" fmla="*/ 0 w 241400"/>
              <a:gd name="connsiteY5" fmla="*/ 315680 h 345756"/>
              <a:gd name="connsiteX6" fmla="*/ 89407 w 241400"/>
              <a:gd name="connsiteY6" fmla="*/ 303730 h 345756"/>
              <a:gd name="connsiteX7" fmla="*/ 151992 w 241400"/>
              <a:gd name="connsiteY7" fmla="*/ 303730 h 345756"/>
              <a:gd name="connsiteX8" fmla="*/ 241400 w 241400"/>
              <a:gd name="connsiteY8" fmla="*/ 281835 h 345756"/>
              <a:gd name="connsiteX9" fmla="*/ 241400 w 241400"/>
              <a:gd name="connsiteY9" fmla="*/ 231708 h 345756"/>
              <a:gd name="connsiteX10" fmla="*/ 241400 w 241400"/>
              <a:gd name="connsiteY10" fmla="*/ 261785 h 345756"/>
              <a:gd name="connsiteX11" fmla="*/ 151992 w 241400"/>
              <a:gd name="connsiteY11" fmla="*/ 283679 h 345756"/>
              <a:gd name="connsiteX12" fmla="*/ 89407 w 241400"/>
              <a:gd name="connsiteY12" fmla="*/ 283679 h 345756"/>
              <a:gd name="connsiteX13" fmla="*/ 0 w 241400"/>
              <a:gd name="connsiteY13" fmla="*/ 295631 h 345756"/>
              <a:gd name="connsiteX14" fmla="*/ 0 w 241400"/>
              <a:gd name="connsiteY14" fmla="*/ 265553 h 345756"/>
              <a:gd name="connsiteX15" fmla="*/ 89407 w 241400"/>
              <a:gd name="connsiteY15" fmla="*/ 253603 h 345756"/>
              <a:gd name="connsiteX16" fmla="*/ 151992 w 241400"/>
              <a:gd name="connsiteY16" fmla="*/ 253603 h 345756"/>
              <a:gd name="connsiteX17" fmla="*/ 241400 w 241400"/>
              <a:gd name="connsiteY17" fmla="*/ 231708 h 345756"/>
              <a:gd name="connsiteX18" fmla="*/ 208972 w 241400"/>
              <a:gd name="connsiteY18" fmla="*/ 129529 h 345756"/>
              <a:gd name="connsiteX19" fmla="*/ 241399 w 241400"/>
              <a:gd name="connsiteY19" fmla="*/ 129529 h 345756"/>
              <a:gd name="connsiteX20" fmla="*/ 241399 w 241400"/>
              <a:gd name="connsiteY20" fmla="*/ 211987 h 345756"/>
              <a:gd name="connsiteX21" fmla="*/ 208972 w 241400"/>
              <a:gd name="connsiteY21" fmla="*/ 228655 h 345756"/>
              <a:gd name="connsiteX22" fmla="*/ 139314 w 241400"/>
              <a:gd name="connsiteY22" fmla="*/ 129529 h 345756"/>
              <a:gd name="connsiteX23" fmla="*/ 171742 w 241400"/>
              <a:gd name="connsiteY23" fmla="*/ 129529 h 345756"/>
              <a:gd name="connsiteX24" fmla="*/ 171742 w 241400"/>
              <a:gd name="connsiteY24" fmla="*/ 234032 h 345756"/>
              <a:gd name="connsiteX25" fmla="*/ 139314 w 241400"/>
              <a:gd name="connsiteY25" fmla="*/ 234032 h 345756"/>
              <a:gd name="connsiteX26" fmla="*/ 139314 w 241400"/>
              <a:gd name="connsiteY26" fmla="*/ 184360 h 345756"/>
              <a:gd name="connsiteX27" fmla="*/ 69657 w 241400"/>
              <a:gd name="connsiteY27" fmla="*/ 129529 h 345756"/>
              <a:gd name="connsiteX28" fmla="*/ 102085 w 241400"/>
              <a:gd name="connsiteY28" fmla="*/ 129529 h 345756"/>
              <a:gd name="connsiteX29" fmla="*/ 102085 w 241400"/>
              <a:gd name="connsiteY29" fmla="*/ 234032 h 345756"/>
              <a:gd name="connsiteX30" fmla="*/ 69657 w 241400"/>
              <a:gd name="connsiteY30" fmla="*/ 234032 h 345756"/>
              <a:gd name="connsiteX31" fmla="*/ 69657 w 241400"/>
              <a:gd name="connsiteY31" fmla="*/ 184360 h 345756"/>
              <a:gd name="connsiteX32" fmla="*/ 0 w 241400"/>
              <a:gd name="connsiteY32" fmla="*/ 129529 h 345756"/>
              <a:gd name="connsiteX33" fmla="*/ 32428 w 241400"/>
              <a:gd name="connsiteY33" fmla="*/ 129529 h 345756"/>
              <a:gd name="connsiteX34" fmla="*/ 32428 w 241400"/>
              <a:gd name="connsiteY34" fmla="*/ 234032 h 345756"/>
              <a:gd name="connsiteX35" fmla="*/ 0 w 241400"/>
              <a:gd name="connsiteY35" fmla="*/ 234032 h 345756"/>
              <a:gd name="connsiteX36" fmla="*/ 0 w 241400"/>
              <a:gd name="connsiteY36" fmla="*/ 184360 h 345756"/>
              <a:gd name="connsiteX37" fmla="*/ 0 w 241400"/>
              <a:gd name="connsiteY37" fmla="*/ 80523 h 345756"/>
              <a:gd name="connsiteX38" fmla="*/ 241400 w 241400"/>
              <a:gd name="connsiteY38" fmla="*/ 80523 h 345756"/>
              <a:gd name="connsiteX39" fmla="*/ 241400 w 241400"/>
              <a:gd name="connsiteY39" fmla="*/ 109957 h 345756"/>
              <a:gd name="connsiteX40" fmla="*/ 120700 w 241400"/>
              <a:gd name="connsiteY40" fmla="*/ 109957 h 345756"/>
              <a:gd name="connsiteX41" fmla="*/ 0 w 241400"/>
              <a:gd name="connsiteY41" fmla="*/ 109957 h 345756"/>
              <a:gd name="connsiteX42" fmla="*/ 120700 w 241400"/>
              <a:gd name="connsiteY42" fmla="*/ 0 h 345756"/>
              <a:gd name="connsiteX43" fmla="*/ 241400 w 241400"/>
              <a:gd name="connsiteY43" fmla="*/ 40101 h 345756"/>
              <a:gd name="connsiteX44" fmla="*/ 241400 w 241400"/>
              <a:gd name="connsiteY44" fmla="*/ 70498 h 345756"/>
              <a:gd name="connsiteX45" fmla="*/ 120700 w 241400"/>
              <a:gd name="connsiteY45" fmla="*/ 30397 h 345756"/>
              <a:gd name="connsiteX46" fmla="*/ 0 w 241400"/>
              <a:gd name="connsiteY46" fmla="*/ 70498 h 345756"/>
              <a:gd name="connsiteX47" fmla="*/ 0 w 241400"/>
              <a:gd name="connsiteY47" fmla="*/ 40101 h 34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41400" h="345756">
                <a:moveTo>
                  <a:pt x="241400" y="281835"/>
                </a:moveTo>
                <a:lnTo>
                  <a:pt x="241400" y="311912"/>
                </a:lnTo>
                <a:cubicBezTo>
                  <a:pt x="240758" y="313681"/>
                  <a:pt x="229057" y="333806"/>
                  <a:pt x="151992" y="333806"/>
                </a:cubicBezTo>
                <a:lnTo>
                  <a:pt x="89407" y="333806"/>
                </a:lnTo>
                <a:cubicBezTo>
                  <a:pt x="10361" y="334411"/>
                  <a:pt x="1505" y="344664"/>
                  <a:pt x="0" y="345756"/>
                </a:cubicBezTo>
                <a:lnTo>
                  <a:pt x="0" y="315680"/>
                </a:lnTo>
                <a:cubicBezTo>
                  <a:pt x="1505" y="314588"/>
                  <a:pt x="10361" y="304335"/>
                  <a:pt x="89407" y="303730"/>
                </a:cubicBezTo>
                <a:lnTo>
                  <a:pt x="151992" y="303730"/>
                </a:lnTo>
                <a:cubicBezTo>
                  <a:pt x="229057" y="303730"/>
                  <a:pt x="240758" y="283604"/>
                  <a:pt x="241400" y="281835"/>
                </a:cubicBezTo>
                <a:close/>
                <a:moveTo>
                  <a:pt x="241400" y="231708"/>
                </a:moveTo>
                <a:lnTo>
                  <a:pt x="241400" y="261785"/>
                </a:lnTo>
                <a:cubicBezTo>
                  <a:pt x="240758" y="263554"/>
                  <a:pt x="229057" y="283679"/>
                  <a:pt x="151992" y="283679"/>
                </a:cubicBezTo>
                <a:lnTo>
                  <a:pt x="89407" y="283679"/>
                </a:lnTo>
                <a:cubicBezTo>
                  <a:pt x="10361" y="284284"/>
                  <a:pt x="1505" y="294539"/>
                  <a:pt x="0" y="295631"/>
                </a:cubicBezTo>
                <a:lnTo>
                  <a:pt x="0" y="265553"/>
                </a:lnTo>
                <a:cubicBezTo>
                  <a:pt x="1505" y="264461"/>
                  <a:pt x="10361" y="254208"/>
                  <a:pt x="89407" y="253603"/>
                </a:cubicBezTo>
                <a:lnTo>
                  <a:pt x="151992" y="253603"/>
                </a:lnTo>
                <a:cubicBezTo>
                  <a:pt x="229057" y="253603"/>
                  <a:pt x="240758" y="233478"/>
                  <a:pt x="241400" y="231708"/>
                </a:cubicBezTo>
                <a:close/>
                <a:moveTo>
                  <a:pt x="208972" y="129529"/>
                </a:moveTo>
                <a:lnTo>
                  <a:pt x="241399" y="129529"/>
                </a:lnTo>
                <a:lnTo>
                  <a:pt x="241399" y="211987"/>
                </a:lnTo>
                <a:cubicBezTo>
                  <a:pt x="240971" y="213169"/>
                  <a:pt x="235558" y="222563"/>
                  <a:pt x="208972" y="228655"/>
                </a:cubicBezTo>
                <a:close/>
                <a:moveTo>
                  <a:pt x="139314" y="129529"/>
                </a:moveTo>
                <a:lnTo>
                  <a:pt x="171742" y="129529"/>
                </a:lnTo>
                <a:lnTo>
                  <a:pt x="171742" y="234032"/>
                </a:lnTo>
                <a:lnTo>
                  <a:pt x="139314" y="234032"/>
                </a:lnTo>
                <a:lnTo>
                  <a:pt x="139314" y="184360"/>
                </a:lnTo>
                <a:close/>
                <a:moveTo>
                  <a:pt x="69657" y="129529"/>
                </a:moveTo>
                <a:lnTo>
                  <a:pt x="102085" y="129529"/>
                </a:lnTo>
                <a:lnTo>
                  <a:pt x="102085" y="234032"/>
                </a:lnTo>
                <a:lnTo>
                  <a:pt x="69657" y="234032"/>
                </a:lnTo>
                <a:lnTo>
                  <a:pt x="69657" y="184360"/>
                </a:lnTo>
                <a:close/>
                <a:moveTo>
                  <a:pt x="0" y="129529"/>
                </a:moveTo>
                <a:lnTo>
                  <a:pt x="32428" y="129529"/>
                </a:lnTo>
                <a:lnTo>
                  <a:pt x="32428" y="234032"/>
                </a:lnTo>
                <a:lnTo>
                  <a:pt x="0" y="234032"/>
                </a:lnTo>
                <a:lnTo>
                  <a:pt x="0" y="184360"/>
                </a:lnTo>
                <a:close/>
                <a:moveTo>
                  <a:pt x="0" y="80523"/>
                </a:moveTo>
                <a:lnTo>
                  <a:pt x="241400" y="80523"/>
                </a:lnTo>
                <a:lnTo>
                  <a:pt x="241400" y="109957"/>
                </a:lnTo>
                <a:lnTo>
                  <a:pt x="120700" y="109957"/>
                </a:lnTo>
                <a:lnTo>
                  <a:pt x="0" y="109957"/>
                </a:lnTo>
                <a:close/>
                <a:moveTo>
                  <a:pt x="120700" y="0"/>
                </a:moveTo>
                <a:lnTo>
                  <a:pt x="241400" y="40101"/>
                </a:lnTo>
                <a:lnTo>
                  <a:pt x="241400" y="70498"/>
                </a:lnTo>
                <a:lnTo>
                  <a:pt x="120700" y="30397"/>
                </a:lnTo>
                <a:lnTo>
                  <a:pt x="0" y="70498"/>
                </a:lnTo>
                <a:lnTo>
                  <a:pt x="0" y="40101"/>
                </a:lnTo>
                <a:close/>
              </a:path>
            </a:pathLst>
          </a:custGeom>
          <a:solidFill>
            <a:srgbClr val="009CA6"/>
          </a:solidFill>
          <a:ln w="171" cap="flat">
            <a:noFill/>
            <a:prstDash val="solid"/>
            <a:miter/>
          </a:ln>
        </p:spPr>
        <p:txBody>
          <a:bodyPr rtlCol="0" anchor="ctr"/>
          <a:lstStyle/>
          <a:p>
            <a:endParaRPr lang="en-US"/>
          </a:p>
        </p:txBody>
      </p:sp>
    </p:spTree>
    <p:extLst>
      <p:ext uri="{BB962C8B-B14F-4D97-AF65-F5344CB8AC3E}">
        <p14:creationId xmlns:p14="http://schemas.microsoft.com/office/powerpoint/2010/main" val="3781851871"/>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44" r:id="rId23"/>
    <p:sldLayoutId id="2147483845" r:id="rId24"/>
    <p:sldLayoutId id="2147483846" r:id="rId25"/>
    <p:sldLayoutId id="2147483847" r:id="rId26"/>
    <p:sldLayoutId id="2147483848" r:id="rId27"/>
    <p:sldLayoutId id="2147483849" r:id="rId28"/>
    <p:sldLayoutId id="2147483850" r:id="rId29"/>
    <p:sldLayoutId id="2147483851" r:id="rId30"/>
    <p:sldLayoutId id="2147483852" r:id="rId31"/>
    <p:sldLayoutId id="2147483853" r:id="rId32"/>
    <p:sldLayoutId id="2147483854" r:id="rId33"/>
    <p:sldLayoutId id="2147483855" r:id="rId34"/>
    <p:sldLayoutId id="2147483856" r:id="rId35"/>
    <p:sldLayoutId id="2147483857" r:id="rId36"/>
    <p:sldLayoutId id="2147483858" r:id="rId37"/>
    <p:sldLayoutId id="2147483859" r:id="rId38"/>
    <p:sldLayoutId id="2147483860" r:id="rId39"/>
    <p:sldLayoutId id="2147483861" r:id="rId40"/>
    <p:sldLayoutId id="2147483862" r:id="rId4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3200" kern="1200">
          <a:solidFill>
            <a:schemeClr val="accent2"/>
          </a:solidFill>
          <a:latin typeface="+mj-lt"/>
          <a:ea typeface="+mj-ea"/>
          <a:cs typeface="+mj-cs"/>
        </a:defRPr>
      </a:lvl1pPr>
    </p:titleStyle>
    <p:bodyStyle>
      <a:lvl1pPr marL="0" indent="0" algn="l" defTabSz="914400" rtl="0" eaLnBrk="1" latinLnBrk="0" hangingPunct="1">
        <a:lnSpc>
          <a:spcPct val="100000"/>
        </a:lnSpc>
        <a:spcBef>
          <a:spcPts val="0"/>
        </a:spcBef>
        <a:buFont typeface="Arial" panose="020B0604020202020204" pitchFamily="34" charset="0"/>
        <a:buNone/>
        <a:defRPr sz="2000" b="0" kern="1200">
          <a:solidFill>
            <a:schemeClr val="tx1"/>
          </a:solidFill>
          <a:latin typeface="+mn-lt"/>
          <a:ea typeface="+mn-ea"/>
          <a:cs typeface="+mn-cs"/>
        </a:defRPr>
      </a:lvl1pPr>
      <a:lvl2pPr marL="461963" indent="-228600" algn="l" defTabSz="914400" rtl="0" eaLnBrk="1" latinLnBrk="0" hangingPunct="1">
        <a:lnSpc>
          <a:spcPct val="100000"/>
        </a:lnSpc>
        <a:spcBef>
          <a:spcPts val="0"/>
        </a:spcBef>
        <a:buSzPct val="95000"/>
        <a:buFont typeface="Arial" panose="020B0604020202020204" pitchFamily="34" charset="0"/>
        <a:buChar char="•"/>
        <a:tabLst/>
        <a:defRPr sz="2000" kern="1200">
          <a:solidFill>
            <a:schemeClr val="tx1"/>
          </a:solidFill>
          <a:latin typeface="+mn-lt"/>
          <a:ea typeface="+mn-ea"/>
          <a:cs typeface="+mn-cs"/>
        </a:defRPr>
      </a:lvl2pPr>
      <a:lvl3pPr marL="688975" indent="-220663" algn="l" defTabSz="914400" rtl="0" eaLnBrk="1" latinLnBrk="0" hangingPunct="1">
        <a:lnSpc>
          <a:spcPct val="100000"/>
        </a:lnSpc>
        <a:spcBef>
          <a:spcPts val="0"/>
        </a:spcBef>
        <a:buFont typeface="Calibri" panose="020F0502020204030204" pitchFamily="34" charset="0"/>
        <a:buChar char="‒"/>
        <a:tabLst/>
        <a:defRPr sz="2000" kern="1200">
          <a:solidFill>
            <a:schemeClr val="tx1"/>
          </a:solidFill>
          <a:latin typeface="+mn-lt"/>
          <a:ea typeface="+mn-ea"/>
          <a:cs typeface="+mn-cs"/>
        </a:defRPr>
      </a:lvl3pPr>
      <a:lvl4pPr marL="917575" indent="-233363" algn="l" defTabSz="914400" rtl="0" eaLnBrk="1" latinLnBrk="0" hangingPunct="1">
        <a:lnSpc>
          <a:spcPct val="100000"/>
        </a:lnSpc>
        <a:spcBef>
          <a:spcPts val="0"/>
        </a:spcBef>
        <a:buSzPct val="80000"/>
        <a:buFont typeface="Wingdings" pitchFamily="2" charset="2"/>
        <a:buChar char="§"/>
        <a:tabLst/>
        <a:defRPr sz="2000" kern="1200">
          <a:solidFill>
            <a:schemeClr val="tx1"/>
          </a:solidFill>
          <a:latin typeface="+mn-lt"/>
          <a:ea typeface="+mn-ea"/>
          <a:cs typeface="+mn-cs"/>
        </a:defRPr>
      </a:lvl4pPr>
      <a:lvl5pPr marL="1146175" indent="-234950" algn="l" defTabSz="914400" rtl="0" eaLnBrk="1" latinLnBrk="0" hangingPunct="1">
        <a:lnSpc>
          <a:spcPct val="100000"/>
        </a:lnSpc>
        <a:spcBef>
          <a:spcPts val="0"/>
        </a:spcBef>
        <a:buSzPct val="90000"/>
        <a:buFont typeface="System Font Regular"/>
        <a:buChar char="–"/>
        <a:tabLst/>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27">
          <p15:clr>
            <a:srgbClr val="F26B43"/>
          </p15:clr>
        </p15:guide>
        <p15:guide id="2" pos="401">
          <p15:clr>
            <a:srgbClr val="F26B43"/>
          </p15:clr>
        </p15:guide>
        <p15:guide id="3" pos="7274">
          <p15:clr>
            <a:srgbClr val="F26B43"/>
          </p15:clr>
        </p15:guide>
        <p15:guide id="4" orient="horz" pos="938">
          <p15:clr>
            <a:srgbClr val="F26B43"/>
          </p15:clr>
        </p15:guide>
        <p15:guide id="5" orient="horz" pos="1082">
          <p15:clr>
            <a:srgbClr val="F26B43"/>
          </p15:clr>
        </p15:guide>
        <p15:guide id="6" orient="horz" pos="3619">
          <p15:clr>
            <a:srgbClr val="F26B43"/>
          </p15:clr>
        </p15:guide>
        <p15:guide id="7" orient="horz" pos="4084">
          <p15:clr>
            <a:srgbClr val="F26B43"/>
          </p15:clr>
        </p15:guide>
        <p15:guide id="8" orient="horz" pos="3853">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10.xml.rels><?xml version="1.0" encoding="UTF-8" standalone="yes"?>
<Relationships xmlns="http://schemas.openxmlformats.org/package/2006/relationships"><Relationship Id="rId3" Type="http://schemas.openxmlformats.org/officeDocument/2006/relationships/image" Target="../media/image152.jpg"/><Relationship Id="rId2" Type="http://schemas.openxmlformats.org/officeDocument/2006/relationships/notesSlide" Target="../notesSlides/notesSlide8.xml"/><Relationship Id="rId1" Type="http://schemas.openxmlformats.org/officeDocument/2006/relationships/slideLayout" Target="../slideLayouts/slideLayout28.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35.xml"/></Relationships>
</file>

<file path=ppt/slides/_rels/slide101.xml.rels><?xml version="1.0" encoding="UTF-8" standalone="yes"?>
<Relationships xmlns="http://schemas.openxmlformats.org/package/2006/relationships"><Relationship Id="rId3" Type="http://schemas.openxmlformats.org/officeDocument/2006/relationships/image" Target="../media/image261.emf"/><Relationship Id="rId2" Type="http://schemas.openxmlformats.org/officeDocument/2006/relationships/notesSlide" Target="../notesSlides/notesSlide54.xml"/><Relationship Id="rId1" Type="http://schemas.openxmlformats.org/officeDocument/2006/relationships/slideLayout" Target="../slideLayouts/slideLayout137.xml"/></Relationships>
</file>

<file path=ppt/slides/_rels/slide102.xml.rels><?xml version="1.0" encoding="UTF-8" standalone="yes"?>
<Relationships xmlns="http://schemas.openxmlformats.org/package/2006/relationships"><Relationship Id="rId3" Type="http://schemas.openxmlformats.org/officeDocument/2006/relationships/image" Target="../media/image261.emf"/><Relationship Id="rId2" Type="http://schemas.openxmlformats.org/officeDocument/2006/relationships/notesSlide" Target="../notesSlides/notesSlide55.xml"/><Relationship Id="rId1" Type="http://schemas.openxmlformats.org/officeDocument/2006/relationships/slideLayout" Target="../slideLayouts/slideLayout13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45.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45.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46.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47.xml"/></Relationships>
</file>

<file path=ppt/slides/_rels/slide109.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62.xml"/><Relationship Id="rId1" Type="http://schemas.openxmlformats.org/officeDocument/2006/relationships/slideLayout" Target="../slideLayouts/slideLayout164.xml"/><Relationship Id="rId4" Type="http://schemas.microsoft.com/office/2007/relationships/hdphoto" Target="../media/hdphoto12.wdp"/></Relationships>
</file>

<file path=ppt/slides/_rels/slide11.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63.xml"/><Relationship Id="rId1" Type="http://schemas.openxmlformats.org/officeDocument/2006/relationships/slideLayout" Target="../slideLayouts/slideLayout181.xml"/></Relationships>
</file>

<file path=ppt/slides/_rels/slide111.xml.rels><?xml version="1.0" encoding="UTF-8" standalone="yes"?>
<Relationships xmlns="http://schemas.openxmlformats.org/package/2006/relationships"><Relationship Id="rId3" Type="http://schemas.openxmlformats.org/officeDocument/2006/relationships/image" Target="../media/image264.emf"/><Relationship Id="rId2" Type="http://schemas.openxmlformats.org/officeDocument/2006/relationships/notesSlide" Target="../notesSlides/notesSlide64.xml"/><Relationship Id="rId1" Type="http://schemas.openxmlformats.org/officeDocument/2006/relationships/slideLayout" Target="../slideLayouts/slideLayout195.xml"/></Relationships>
</file>

<file path=ppt/slides/_rels/slide112.xml.rels><?xml version="1.0" encoding="UTF-8" standalone="yes"?>
<Relationships xmlns="http://schemas.openxmlformats.org/package/2006/relationships"><Relationship Id="rId3" Type="http://schemas.openxmlformats.org/officeDocument/2006/relationships/image" Target="../media/image265.emf"/><Relationship Id="rId2" Type="http://schemas.openxmlformats.org/officeDocument/2006/relationships/notesSlide" Target="../notesSlides/notesSlide65.xml"/><Relationship Id="rId1" Type="http://schemas.openxmlformats.org/officeDocument/2006/relationships/slideLayout" Target="../slideLayouts/slideLayout195.xml"/><Relationship Id="rId4" Type="http://schemas.openxmlformats.org/officeDocument/2006/relationships/image" Target="../media/image266.emf"/></Relationships>
</file>

<file path=ppt/slides/_rels/slide11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66.xml"/><Relationship Id="rId1" Type="http://schemas.openxmlformats.org/officeDocument/2006/relationships/slideLayout" Target="../slideLayouts/slideLayout212.xml"/></Relationships>
</file>

<file path=ppt/slides/_rels/slide114.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67.xml"/><Relationship Id="rId1" Type="http://schemas.openxmlformats.org/officeDocument/2006/relationships/slideLayout" Target="../slideLayouts/slideLayout164.xml"/><Relationship Id="rId5" Type="http://schemas.microsoft.com/office/2007/relationships/hdphoto" Target="../media/hdphoto13.wdp"/><Relationship Id="rId4" Type="http://schemas.openxmlformats.org/officeDocument/2006/relationships/image" Target="../media/image268.png"/></Relationships>
</file>

<file path=ppt/slides/_rels/slide115.xml.rels><?xml version="1.0" encoding="UTF-8" standalone="yes"?>
<Relationships xmlns="http://schemas.openxmlformats.org/package/2006/relationships"><Relationship Id="rId3" Type="http://schemas.openxmlformats.org/officeDocument/2006/relationships/image" Target="../media/image269.JPG"/><Relationship Id="rId2" Type="http://schemas.openxmlformats.org/officeDocument/2006/relationships/notesSlide" Target="../notesSlides/notesSlide68.xml"/><Relationship Id="rId1" Type="http://schemas.openxmlformats.org/officeDocument/2006/relationships/slideLayout" Target="../slideLayouts/slideLayout233.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58.xml"/></Relationships>
</file>

<file path=ppt/slides/_rels/slide117.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70.xml"/><Relationship Id="rId1" Type="http://schemas.openxmlformats.org/officeDocument/2006/relationships/slideLayout" Target="../slideLayouts/slideLayout271.xml"/><Relationship Id="rId4" Type="http://schemas.microsoft.com/office/2007/relationships/hdphoto" Target="../media/hdphoto14.wdp"/></Relationships>
</file>

<file path=ppt/slides/_rels/slide118.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71.xml"/><Relationship Id="rId1" Type="http://schemas.openxmlformats.org/officeDocument/2006/relationships/slideLayout" Target="../slideLayouts/slideLayout275.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7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75.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75.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75.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75.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7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7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2.xml"/></Relationships>
</file>

<file path=ppt/slides/_rels/slide128.xml.rels><?xml version="1.0" encoding="UTF-8" standalone="yes"?>
<Relationships xmlns="http://schemas.openxmlformats.org/package/2006/relationships"><Relationship Id="rId3" Type="http://schemas.openxmlformats.org/officeDocument/2006/relationships/notesSlide" Target="../notesSlides/notesSlide81.xml"/><Relationship Id="rId7" Type="http://schemas.openxmlformats.org/officeDocument/2006/relationships/image" Target="../media/image273.png"/><Relationship Id="rId2" Type="http://schemas.openxmlformats.org/officeDocument/2006/relationships/slideLayout" Target="../slideLayouts/slideLayout7.xml"/><Relationship Id="rId1" Type="http://schemas.openxmlformats.org/officeDocument/2006/relationships/tags" Target="../tags/tag17.xml"/><Relationship Id="rId6" Type="http://schemas.openxmlformats.org/officeDocument/2006/relationships/image" Target="../media/image156.png"/><Relationship Id="rId5" Type="http://schemas.openxmlformats.org/officeDocument/2006/relationships/image" Target="../media/image139.png"/><Relationship Id="rId4" Type="http://schemas.openxmlformats.org/officeDocument/2006/relationships/image" Target="../media/image272.png"/></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5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52.xml"/></Relationships>
</file>

<file path=ppt/slides/_rels/slide131.xml.rels><?xml version="1.0" encoding="UTF-8" standalone="yes"?>
<Relationships xmlns="http://schemas.openxmlformats.org/package/2006/relationships"><Relationship Id="rId2" Type="http://schemas.openxmlformats.org/officeDocument/2006/relationships/image" Target="../media/image274.jpeg"/><Relationship Id="rId1" Type="http://schemas.openxmlformats.org/officeDocument/2006/relationships/slideLayout" Target="../slideLayouts/slideLayout30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96.xml"/></Relationships>
</file>

<file path=ppt/slides/_rels/slide133.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notesSlide" Target="../notesSlides/notesSlide85.xml"/><Relationship Id="rId1" Type="http://schemas.openxmlformats.org/officeDocument/2006/relationships/slideLayout" Target="../slideLayouts/slideLayout301.xml"/></Relationships>
</file>

<file path=ppt/slides/_rels/slide134.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301.xml"/></Relationships>
</file>

<file path=ppt/slides/_rels/slide135.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86.xml"/><Relationship Id="rId1" Type="http://schemas.openxmlformats.org/officeDocument/2006/relationships/slideLayout" Target="../slideLayouts/slideLayout301.xml"/></Relationships>
</file>

<file path=ppt/slides/_rels/slide136.xml.rels><?xml version="1.0" encoding="UTF-8" standalone="yes"?>
<Relationships xmlns="http://schemas.openxmlformats.org/package/2006/relationships"><Relationship Id="rId3" Type="http://schemas.microsoft.com/office/2007/relationships/hdphoto" Target="../media/hdphoto15.wdp"/><Relationship Id="rId2" Type="http://schemas.openxmlformats.org/officeDocument/2006/relationships/image" Target="../media/image278.png"/><Relationship Id="rId1" Type="http://schemas.openxmlformats.org/officeDocument/2006/relationships/slideLayout" Target="../slideLayouts/slideLayout301.xml"/></Relationships>
</file>

<file path=ppt/slides/_rels/slide137.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image" Target="../media/image279.jpeg"/><Relationship Id="rId1" Type="http://schemas.openxmlformats.org/officeDocument/2006/relationships/slideLayout" Target="../slideLayouts/slideLayout301.xml"/></Relationships>
</file>

<file path=ppt/slides/_rels/slide138.xml.rels><?xml version="1.0" encoding="UTF-8" standalone="yes"?>
<Relationships xmlns="http://schemas.openxmlformats.org/package/2006/relationships"><Relationship Id="rId2" Type="http://schemas.openxmlformats.org/officeDocument/2006/relationships/image" Target="../media/image281.jpeg"/><Relationship Id="rId1" Type="http://schemas.openxmlformats.org/officeDocument/2006/relationships/slideLayout" Target="../slideLayouts/slideLayout301.xml"/></Relationships>
</file>

<file path=ppt/slides/_rels/slide139.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image" Target="../media/image282.png"/><Relationship Id="rId1" Type="http://schemas.openxmlformats.org/officeDocument/2006/relationships/slideLayout" Target="../slideLayouts/slideLayout301.xml"/></Relationships>
</file>

<file path=ppt/slides/_rels/slide14.xml.rels><?xml version="1.0" encoding="UTF-8" standalone="yes"?>
<Relationships xmlns="http://schemas.openxmlformats.org/package/2006/relationships"><Relationship Id="rId8" Type="http://schemas.openxmlformats.org/officeDocument/2006/relationships/image" Target="../media/image158.png"/><Relationship Id="rId3" Type="http://schemas.openxmlformats.org/officeDocument/2006/relationships/notesSlide" Target="../notesSlides/notesSlide12.xml"/><Relationship Id="rId7" Type="http://schemas.openxmlformats.org/officeDocument/2006/relationships/image" Target="../media/image157.png"/><Relationship Id="rId2" Type="http://schemas.openxmlformats.org/officeDocument/2006/relationships/slideLayout" Target="../slideLayouts/slideLayout7.xml"/><Relationship Id="rId1" Type="http://schemas.openxmlformats.org/officeDocument/2006/relationships/tags" Target="../tags/tag16.xml"/><Relationship Id="rId6" Type="http://schemas.openxmlformats.org/officeDocument/2006/relationships/image" Target="../media/image156.png"/><Relationship Id="rId5" Type="http://schemas.openxmlformats.org/officeDocument/2006/relationships/image" Target="../media/image155.png"/><Relationship Id="rId4" Type="http://schemas.openxmlformats.org/officeDocument/2006/relationships/image" Target="../media/image154.png"/><Relationship Id="rId9" Type="http://schemas.openxmlformats.org/officeDocument/2006/relationships/image" Target="../media/image141.png"/></Relationships>
</file>

<file path=ppt/slides/_rels/slide140.xml.rels><?xml version="1.0" encoding="UTF-8" standalone="yes"?>
<Relationships xmlns="http://schemas.openxmlformats.org/package/2006/relationships"><Relationship Id="rId2" Type="http://schemas.openxmlformats.org/officeDocument/2006/relationships/image" Target="../media/image284.jpeg"/><Relationship Id="rId1" Type="http://schemas.openxmlformats.org/officeDocument/2006/relationships/slideLayout" Target="../slideLayouts/slideLayout307.xml"/></Relationships>
</file>

<file path=ppt/slides/_rels/slide141.xml.rels><?xml version="1.0" encoding="UTF-8" standalone="yes"?>
<Relationships xmlns="http://schemas.openxmlformats.org/package/2006/relationships"><Relationship Id="rId2" Type="http://schemas.openxmlformats.org/officeDocument/2006/relationships/image" Target="../media/image285.jpeg"/><Relationship Id="rId1" Type="http://schemas.openxmlformats.org/officeDocument/2006/relationships/slideLayout" Target="../slideLayouts/slideLayout307.xml"/></Relationships>
</file>

<file path=ppt/slides/_rels/slide142.xml.rels><?xml version="1.0" encoding="UTF-8" standalone="yes"?>
<Relationships xmlns="http://schemas.openxmlformats.org/package/2006/relationships"><Relationship Id="rId2" Type="http://schemas.openxmlformats.org/officeDocument/2006/relationships/image" Target="../media/image286.jpeg"/><Relationship Id="rId1" Type="http://schemas.openxmlformats.org/officeDocument/2006/relationships/slideLayout" Target="../slideLayouts/slideLayout307.xml"/></Relationships>
</file>

<file path=ppt/slides/_rels/slide143.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image" Target="../media/image287.jpeg"/><Relationship Id="rId1" Type="http://schemas.openxmlformats.org/officeDocument/2006/relationships/slideLayout" Target="../slideLayouts/slideLayout307.xml"/><Relationship Id="rId4" Type="http://schemas.microsoft.com/office/2007/relationships/hdphoto" Target="../media/hdphoto16.wdp"/></Relationships>
</file>

<file path=ppt/slides/_rels/slide144.xml.rels><?xml version="1.0" encoding="UTF-8" standalone="yes"?>
<Relationships xmlns="http://schemas.openxmlformats.org/package/2006/relationships"><Relationship Id="rId2" Type="http://schemas.openxmlformats.org/officeDocument/2006/relationships/image" Target="../media/image289.jpeg"/><Relationship Id="rId1" Type="http://schemas.openxmlformats.org/officeDocument/2006/relationships/slideLayout" Target="../slideLayouts/slideLayout307.xml"/></Relationships>
</file>

<file path=ppt/slides/_rels/slide145.xml.rels><?xml version="1.0" encoding="UTF-8" standalone="yes"?>
<Relationships xmlns="http://schemas.openxmlformats.org/package/2006/relationships"><Relationship Id="rId2" Type="http://schemas.openxmlformats.org/officeDocument/2006/relationships/image" Target="../media/image290.jpeg"/><Relationship Id="rId1" Type="http://schemas.openxmlformats.org/officeDocument/2006/relationships/slideLayout" Target="../slideLayouts/slideLayout307.xml"/></Relationships>
</file>

<file path=ppt/slides/_rels/slide146.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307.xml"/></Relationships>
</file>

<file path=ppt/slides/_rels/slide147.xml.rels><?xml version="1.0" encoding="UTF-8" standalone="yes"?>
<Relationships xmlns="http://schemas.openxmlformats.org/package/2006/relationships"><Relationship Id="rId3" Type="http://schemas.microsoft.com/office/2007/relationships/hdphoto" Target="../media/hdphoto17.wdp"/><Relationship Id="rId2" Type="http://schemas.openxmlformats.org/officeDocument/2006/relationships/image" Target="../media/image292.png"/><Relationship Id="rId1" Type="http://schemas.openxmlformats.org/officeDocument/2006/relationships/slideLayout" Target="../slideLayouts/slideLayout281.xml"/></Relationships>
</file>

<file path=ppt/slides/_rels/slide148.xml.rels><?xml version="1.0" encoding="UTF-8" standalone="yes"?>
<Relationships xmlns="http://schemas.openxmlformats.org/package/2006/relationships"><Relationship Id="rId2" Type="http://schemas.openxmlformats.org/officeDocument/2006/relationships/image" Target="../media/image293.png"/><Relationship Id="rId1" Type="http://schemas.openxmlformats.org/officeDocument/2006/relationships/slideLayout" Target="../slideLayouts/slideLayout301.xml"/></Relationships>
</file>

<file path=ppt/slides/_rels/slide149.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87.xml"/><Relationship Id="rId1" Type="http://schemas.openxmlformats.org/officeDocument/2006/relationships/slideLayout" Target="../slideLayouts/slideLayout30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2.xml"/></Relationships>
</file>

<file path=ppt/slides/_rels/slide150.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301.xml"/></Relationships>
</file>

<file path=ppt/slides/_rels/slide151.xml.rels><?xml version="1.0" encoding="UTF-8" standalone="yes"?>
<Relationships xmlns="http://schemas.openxmlformats.org/package/2006/relationships"><Relationship Id="rId2" Type="http://schemas.openxmlformats.org/officeDocument/2006/relationships/image" Target="../media/image296.png"/><Relationship Id="rId1" Type="http://schemas.openxmlformats.org/officeDocument/2006/relationships/slideLayout" Target="../slideLayouts/slideLayout301.xml"/></Relationships>
</file>

<file path=ppt/slides/_rels/slide152.xml.rels><?xml version="1.0" encoding="UTF-8" standalone="yes"?>
<Relationships xmlns="http://schemas.openxmlformats.org/package/2006/relationships"><Relationship Id="rId2" Type="http://schemas.openxmlformats.org/officeDocument/2006/relationships/image" Target="../media/image297.png"/><Relationship Id="rId1" Type="http://schemas.openxmlformats.org/officeDocument/2006/relationships/slideLayout" Target="../slideLayouts/slideLayout301.xml"/></Relationships>
</file>

<file path=ppt/slides/_rels/slide153.xml.rels><?xml version="1.0" encoding="UTF-8" standalone="yes"?>
<Relationships xmlns="http://schemas.openxmlformats.org/package/2006/relationships"><Relationship Id="rId2" Type="http://schemas.openxmlformats.org/officeDocument/2006/relationships/image" Target="../media/image298.png"/><Relationship Id="rId1" Type="http://schemas.openxmlformats.org/officeDocument/2006/relationships/slideLayout" Target="../slideLayouts/slideLayout301.xml"/></Relationships>
</file>

<file path=ppt/slides/_rels/slide154.xml.rels><?xml version="1.0" encoding="UTF-8" standalone="yes"?>
<Relationships xmlns="http://schemas.openxmlformats.org/package/2006/relationships"><Relationship Id="rId2" Type="http://schemas.openxmlformats.org/officeDocument/2006/relationships/image" Target="../media/image299.png"/><Relationship Id="rId1" Type="http://schemas.openxmlformats.org/officeDocument/2006/relationships/slideLayout" Target="../slideLayouts/slideLayout301.xml"/></Relationships>
</file>

<file path=ppt/slides/_rels/slide155.xml.rels><?xml version="1.0" encoding="UTF-8" standalone="yes"?>
<Relationships xmlns="http://schemas.openxmlformats.org/package/2006/relationships"><Relationship Id="rId2" Type="http://schemas.openxmlformats.org/officeDocument/2006/relationships/image" Target="../media/image300.png"/><Relationship Id="rId1" Type="http://schemas.openxmlformats.org/officeDocument/2006/relationships/slideLayout" Target="../slideLayouts/slideLayout301.xml"/></Relationships>
</file>

<file path=ppt/slides/_rels/slide156.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88.xml"/><Relationship Id="rId1" Type="http://schemas.openxmlformats.org/officeDocument/2006/relationships/slideLayout" Target="../slideLayouts/slideLayout301.xml"/></Relationships>
</file>

<file path=ppt/slides/_rels/slide157.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image" Target="../media/image302.png"/><Relationship Id="rId1" Type="http://schemas.openxmlformats.org/officeDocument/2006/relationships/slideLayout" Target="../slideLayouts/slideLayout301.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31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318.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19.xml"/></Relationships>
</file>

<file path=ppt/slides/_rels/slide163.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94.xml"/><Relationship Id="rId1" Type="http://schemas.openxmlformats.org/officeDocument/2006/relationships/slideLayout" Target="../slideLayouts/slideLayout322.xml"/></Relationships>
</file>

<file path=ppt/slides/_rels/slide164.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95.xml"/><Relationship Id="rId1" Type="http://schemas.openxmlformats.org/officeDocument/2006/relationships/slideLayout" Target="../slideLayouts/slideLayout322.xml"/><Relationship Id="rId4" Type="http://schemas.microsoft.com/office/2007/relationships/hdphoto" Target="../media/hdphoto18.wdp"/></Relationships>
</file>

<file path=ppt/slides/_rels/slide165.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96.xml"/><Relationship Id="rId1" Type="http://schemas.openxmlformats.org/officeDocument/2006/relationships/slideLayout" Target="../slideLayouts/slideLayout322.xml"/><Relationship Id="rId4" Type="http://schemas.microsoft.com/office/2007/relationships/hdphoto" Target="../media/hdphoto19.wdp"/></Relationships>
</file>

<file path=ppt/slides/_rels/slide166.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97.xml"/><Relationship Id="rId1" Type="http://schemas.openxmlformats.org/officeDocument/2006/relationships/slideLayout" Target="../slideLayouts/slideLayout318.xml"/><Relationship Id="rId4" Type="http://schemas.microsoft.com/office/2007/relationships/hdphoto" Target="../media/hdphoto20.wdp"/></Relationships>
</file>

<file path=ppt/slides/_rels/slide167.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98.xml"/><Relationship Id="rId1" Type="http://schemas.openxmlformats.org/officeDocument/2006/relationships/slideLayout" Target="../slideLayouts/slideLayout322.xml"/><Relationship Id="rId4" Type="http://schemas.openxmlformats.org/officeDocument/2006/relationships/image" Target="../media/image309.png"/></Relationships>
</file>

<file path=ppt/slides/_rels/slide168.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99.xml"/><Relationship Id="rId1" Type="http://schemas.openxmlformats.org/officeDocument/2006/relationships/slideLayout" Target="../slideLayouts/slideLayout322.xml"/><Relationship Id="rId4" Type="http://schemas.microsoft.com/office/2007/relationships/hdphoto" Target="../media/hdphoto21.wdp"/></Relationships>
</file>

<file path=ppt/slides/_rels/slide169.xml.rels><?xml version="1.0" encoding="UTF-8" standalone="yes"?>
<Relationships xmlns="http://schemas.openxmlformats.org/package/2006/relationships"><Relationship Id="rId3" Type="http://schemas.openxmlformats.org/officeDocument/2006/relationships/image" Target="../media/image311.jpg"/><Relationship Id="rId2" Type="http://schemas.openxmlformats.org/officeDocument/2006/relationships/notesSlide" Target="../notesSlides/notesSlide100.xml"/><Relationship Id="rId1" Type="http://schemas.openxmlformats.org/officeDocument/2006/relationships/slideLayout" Target="../slideLayouts/slideLayout32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2.xml"/></Relationships>
</file>

<file path=ppt/slides/_rels/slide170.xml.rels><?xml version="1.0" encoding="UTF-8" standalone="yes"?>
<Relationships xmlns="http://schemas.openxmlformats.org/package/2006/relationships"><Relationship Id="rId3" Type="http://schemas.openxmlformats.org/officeDocument/2006/relationships/image" Target="../media/image312.png"/><Relationship Id="rId2" Type="http://schemas.openxmlformats.org/officeDocument/2006/relationships/notesSlide" Target="../notesSlides/notesSlide101.xml"/><Relationship Id="rId1" Type="http://schemas.openxmlformats.org/officeDocument/2006/relationships/slideLayout" Target="../slideLayouts/slideLayout322.xml"/><Relationship Id="rId4" Type="http://schemas.microsoft.com/office/2007/relationships/hdphoto" Target="../media/hdphoto22.wdp"/></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2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319.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319.xml"/></Relationships>
</file>

<file path=ppt/slides/_rels/slide174.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105.xml"/><Relationship Id="rId1" Type="http://schemas.openxmlformats.org/officeDocument/2006/relationships/slideLayout" Target="../slideLayouts/slideLayout322.xml"/></Relationships>
</file>

<file path=ppt/slides/_rels/slide175.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notesSlide" Target="../notesSlides/notesSlide106.xml"/><Relationship Id="rId1" Type="http://schemas.openxmlformats.org/officeDocument/2006/relationships/slideLayout" Target="../slideLayouts/slideLayout322.xml"/><Relationship Id="rId4" Type="http://schemas.microsoft.com/office/2007/relationships/hdphoto" Target="../media/hdphoto23.wdp"/></Relationships>
</file>

<file path=ppt/slides/_rels/slide176.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notesSlide" Target="../notesSlides/notesSlide107.xml"/><Relationship Id="rId1" Type="http://schemas.openxmlformats.org/officeDocument/2006/relationships/slideLayout" Target="../slideLayouts/slideLayout322.xml"/><Relationship Id="rId6" Type="http://schemas.microsoft.com/office/2007/relationships/hdphoto" Target="../media/hdphoto25.wdp"/><Relationship Id="rId5" Type="http://schemas.openxmlformats.org/officeDocument/2006/relationships/image" Target="../media/image316.png"/><Relationship Id="rId4" Type="http://schemas.microsoft.com/office/2007/relationships/hdphoto" Target="../media/hdphoto24.wdp"/></Relationships>
</file>

<file path=ppt/slides/_rels/slide177.xml.rels><?xml version="1.0" encoding="UTF-8" standalone="yes"?>
<Relationships xmlns="http://schemas.openxmlformats.org/package/2006/relationships"><Relationship Id="rId3" Type="http://schemas.openxmlformats.org/officeDocument/2006/relationships/image" Target="../media/image317.jpg"/><Relationship Id="rId2" Type="http://schemas.openxmlformats.org/officeDocument/2006/relationships/notesSlide" Target="../notesSlides/notesSlide108.xml"/><Relationship Id="rId1" Type="http://schemas.openxmlformats.org/officeDocument/2006/relationships/slideLayout" Target="../slideLayouts/slideLayout322.xml"/></Relationships>
</file>

<file path=ppt/slides/_rels/slide178.xml.rels><?xml version="1.0" encoding="UTF-8" standalone="yes"?>
<Relationships xmlns="http://schemas.openxmlformats.org/package/2006/relationships"><Relationship Id="rId3" Type="http://schemas.openxmlformats.org/officeDocument/2006/relationships/image" Target="../media/image318.png"/><Relationship Id="rId2" Type="http://schemas.openxmlformats.org/officeDocument/2006/relationships/notesSlide" Target="../notesSlides/notesSlide109.xml"/><Relationship Id="rId1" Type="http://schemas.openxmlformats.org/officeDocument/2006/relationships/slideLayout" Target="../slideLayouts/slideLayout322.xml"/><Relationship Id="rId4" Type="http://schemas.microsoft.com/office/2007/relationships/hdphoto" Target="../media/hdphoto26.wdp"/></Relationships>
</file>

<file path=ppt/slides/_rels/slide179.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notesSlide" Target="../notesSlides/notesSlide110.xml"/><Relationship Id="rId1" Type="http://schemas.openxmlformats.org/officeDocument/2006/relationships/slideLayout" Target="../slideLayouts/slideLayout322.xml"/></Relationships>
</file>

<file path=ppt/slides/_rels/slide18.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65.xml"/></Relationships>
</file>

<file path=ppt/slides/_rels/slide180.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notesSlide" Target="../notesSlides/notesSlide111.xml"/><Relationship Id="rId1" Type="http://schemas.openxmlformats.org/officeDocument/2006/relationships/slideLayout" Target="../slideLayouts/slideLayout322.xml"/><Relationship Id="rId6" Type="http://schemas.microsoft.com/office/2007/relationships/hdphoto" Target="../media/hdphoto28.wdp"/><Relationship Id="rId5" Type="http://schemas.openxmlformats.org/officeDocument/2006/relationships/image" Target="../media/image321.png"/><Relationship Id="rId4" Type="http://schemas.microsoft.com/office/2007/relationships/hdphoto" Target="../media/hdphoto27.wdp"/></Relationships>
</file>

<file path=ppt/slides/_rels/slide181.xml.rels><?xml version="1.0" encoding="UTF-8" standalone="yes"?>
<Relationships xmlns="http://schemas.openxmlformats.org/package/2006/relationships"><Relationship Id="rId3" Type="http://schemas.openxmlformats.org/officeDocument/2006/relationships/image" Target="../media/image322.png"/><Relationship Id="rId2" Type="http://schemas.openxmlformats.org/officeDocument/2006/relationships/notesSlide" Target="../notesSlides/notesSlide112.xml"/><Relationship Id="rId1" Type="http://schemas.openxmlformats.org/officeDocument/2006/relationships/slideLayout" Target="../slideLayouts/slideLayout318.xml"/></Relationships>
</file>

<file path=ppt/slides/_rels/slide182.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notesSlide" Target="../notesSlides/notesSlide113.xml"/><Relationship Id="rId1" Type="http://schemas.openxmlformats.org/officeDocument/2006/relationships/slideLayout" Target="../slideLayouts/slideLayout318.xml"/><Relationship Id="rId5" Type="http://schemas.microsoft.com/office/2007/relationships/hdphoto" Target="../media/hdphoto30.wdp"/><Relationship Id="rId4" Type="http://schemas.microsoft.com/office/2007/relationships/hdphoto" Target="../media/hdphoto29.wdp"/></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19.xml"/></Relationships>
</file>

<file path=ppt/slides/_rels/slide18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15.xml"/><Relationship Id="rId1" Type="http://schemas.openxmlformats.org/officeDocument/2006/relationships/slideLayout" Target="../slideLayouts/slideLayout32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85.xml.rels><?xml version="1.0" encoding="UTF-8" standalone="yes"?>
<Relationships xmlns="http://schemas.openxmlformats.org/package/2006/relationships"><Relationship Id="rId3" Type="http://schemas.openxmlformats.org/officeDocument/2006/relationships/hyperlink" Target="https://crcmrd.com/" TargetMode="External"/><Relationship Id="rId2" Type="http://schemas.openxmlformats.org/officeDocument/2006/relationships/notesSlide" Target="../notesSlides/notesSlide116.xml"/><Relationship Id="rId1" Type="http://schemas.openxmlformats.org/officeDocument/2006/relationships/slideLayout" Target="../slideLayouts/slideLayout322.xml"/></Relationships>
</file>

<file path=ppt/slides/_rels/slide186.xml.rels><?xml version="1.0" encoding="UTF-8" standalone="yes"?>
<Relationships xmlns="http://schemas.openxmlformats.org/package/2006/relationships"><Relationship Id="rId3" Type="http://schemas.openxmlformats.org/officeDocument/2006/relationships/hyperlink" Target="https://crcmrd.com/" TargetMode="External"/><Relationship Id="rId2" Type="http://schemas.openxmlformats.org/officeDocument/2006/relationships/notesSlide" Target="../notesSlides/notesSlide117.xml"/><Relationship Id="rId1" Type="http://schemas.openxmlformats.org/officeDocument/2006/relationships/slideLayout" Target="../slideLayouts/slideLayout32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2.xml.rels><?xml version="1.0" encoding="UTF-8" standalone="yes"?>
<Relationships xmlns="http://schemas.openxmlformats.org/package/2006/relationships"><Relationship Id="rId13" Type="http://schemas.openxmlformats.org/officeDocument/2006/relationships/image" Target="../media/image114.jpg"/><Relationship Id="rId18" Type="http://schemas.openxmlformats.org/officeDocument/2006/relationships/image" Target="../media/image119.jpg"/><Relationship Id="rId26" Type="http://schemas.openxmlformats.org/officeDocument/2006/relationships/image" Target="../media/image127.jpg"/><Relationship Id="rId21" Type="http://schemas.openxmlformats.org/officeDocument/2006/relationships/image" Target="../media/image122.jpg"/><Relationship Id="rId34" Type="http://schemas.openxmlformats.org/officeDocument/2006/relationships/image" Target="../media/image135.jpg"/><Relationship Id="rId7" Type="http://schemas.openxmlformats.org/officeDocument/2006/relationships/image" Target="../media/image108.jpg"/><Relationship Id="rId12" Type="http://schemas.openxmlformats.org/officeDocument/2006/relationships/image" Target="../media/image113.jpg"/><Relationship Id="rId17" Type="http://schemas.openxmlformats.org/officeDocument/2006/relationships/image" Target="../media/image118.jpg"/><Relationship Id="rId25" Type="http://schemas.openxmlformats.org/officeDocument/2006/relationships/image" Target="../media/image126.jpg"/><Relationship Id="rId33" Type="http://schemas.openxmlformats.org/officeDocument/2006/relationships/image" Target="../media/image134.jpg"/><Relationship Id="rId2" Type="http://schemas.openxmlformats.org/officeDocument/2006/relationships/image" Target="../media/image103.jpg"/><Relationship Id="rId16" Type="http://schemas.openxmlformats.org/officeDocument/2006/relationships/image" Target="../media/image117.jpg"/><Relationship Id="rId20" Type="http://schemas.openxmlformats.org/officeDocument/2006/relationships/image" Target="../media/image121.jpg"/><Relationship Id="rId29" Type="http://schemas.openxmlformats.org/officeDocument/2006/relationships/image" Target="../media/image130.jpg"/><Relationship Id="rId1" Type="http://schemas.openxmlformats.org/officeDocument/2006/relationships/slideLayout" Target="../slideLayouts/slideLayout44.xml"/><Relationship Id="rId6" Type="http://schemas.openxmlformats.org/officeDocument/2006/relationships/image" Target="../media/image107.jpg"/><Relationship Id="rId11" Type="http://schemas.openxmlformats.org/officeDocument/2006/relationships/image" Target="../media/image112.jpg"/><Relationship Id="rId24" Type="http://schemas.openxmlformats.org/officeDocument/2006/relationships/image" Target="../media/image125.jpg"/><Relationship Id="rId32" Type="http://schemas.openxmlformats.org/officeDocument/2006/relationships/image" Target="../media/image133.jpg"/><Relationship Id="rId37" Type="http://schemas.openxmlformats.org/officeDocument/2006/relationships/image" Target="../media/image138.jpg"/><Relationship Id="rId5" Type="http://schemas.openxmlformats.org/officeDocument/2006/relationships/image" Target="../media/image106.jpg"/><Relationship Id="rId15" Type="http://schemas.openxmlformats.org/officeDocument/2006/relationships/image" Target="../media/image116.jpg"/><Relationship Id="rId23" Type="http://schemas.openxmlformats.org/officeDocument/2006/relationships/image" Target="../media/image124.jpg"/><Relationship Id="rId28" Type="http://schemas.openxmlformats.org/officeDocument/2006/relationships/image" Target="../media/image129.jpg"/><Relationship Id="rId36" Type="http://schemas.openxmlformats.org/officeDocument/2006/relationships/image" Target="../media/image137.jpg"/><Relationship Id="rId10" Type="http://schemas.openxmlformats.org/officeDocument/2006/relationships/image" Target="../media/image111.jpg"/><Relationship Id="rId19" Type="http://schemas.openxmlformats.org/officeDocument/2006/relationships/image" Target="../media/image120.jpg"/><Relationship Id="rId31" Type="http://schemas.openxmlformats.org/officeDocument/2006/relationships/image" Target="../media/image132.jpg"/><Relationship Id="rId4" Type="http://schemas.openxmlformats.org/officeDocument/2006/relationships/image" Target="../media/image105.jpg"/><Relationship Id="rId9" Type="http://schemas.openxmlformats.org/officeDocument/2006/relationships/image" Target="../media/image110.jpg"/><Relationship Id="rId14" Type="http://schemas.openxmlformats.org/officeDocument/2006/relationships/image" Target="../media/image115.jpg"/><Relationship Id="rId22" Type="http://schemas.openxmlformats.org/officeDocument/2006/relationships/image" Target="../media/image123.jpg"/><Relationship Id="rId27" Type="http://schemas.openxmlformats.org/officeDocument/2006/relationships/image" Target="../media/image128.jpg"/><Relationship Id="rId30" Type="http://schemas.openxmlformats.org/officeDocument/2006/relationships/image" Target="../media/image131.jpg"/><Relationship Id="rId35" Type="http://schemas.openxmlformats.org/officeDocument/2006/relationships/image" Target="../media/image136.jpg"/><Relationship Id="rId8" Type="http://schemas.openxmlformats.org/officeDocument/2006/relationships/image" Target="../media/image109.jpg"/><Relationship Id="rId3" Type="http://schemas.openxmlformats.org/officeDocument/2006/relationships/image" Target="../media/image104.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21.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160.png"/><Relationship Id="rId1" Type="http://schemas.openxmlformats.org/officeDocument/2006/relationships/slideLayout" Target="../slideLayouts/slideLayout78.xml"/></Relationships>
</file>

<file path=ppt/slides/_rels/slide22.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78.xml"/></Relationships>
</file>

<file path=ppt/slides/_rels/slide23.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78.xml"/></Relationships>
</file>

<file path=ppt/slides/_rels/slide24.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78.xml"/></Relationships>
</file>

<file path=ppt/slides/_rels/slide25.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78.xml"/></Relationships>
</file>

<file path=ppt/slides/_rels/slide26.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78.xml"/></Relationships>
</file>

<file path=ppt/slides/_rels/slide27.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7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3.xml.rels><?xml version="1.0" encoding="UTF-8" standalone="yes"?>
<Relationships xmlns="http://schemas.openxmlformats.org/package/2006/relationships"><Relationship Id="rId8" Type="http://schemas.openxmlformats.org/officeDocument/2006/relationships/image" Target="../media/image143.png"/><Relationship Id="rId3" Type="http://schemas.openxmlformats.org/officeDocument/2006/relationships/notesSlide" Target="../notesSlides/notesSlide2.xml"/><Relationship Id="rId7" Type="http://schemas.openxmlformats.org/officeDocument/2006/relationships/image" Target="../media/image142.png"/><Relationship Id="rId12" Type="http://schemas.openxmlformats.org/officeDocument/2006/relationships/image" Target="../media/image147.png"/><Relationship Id="rId2" Type="http://schemas.openxmlformats.org/officeDocument/2006/relationships/slideLayout" Target="../slideLayouts/slideLayout7.xml"/><Relationship Id="rId1" Type="http://schemas.openxmlformats.org/officeDocument/2006/relationships/tags" Target="../tags/tag15.xml"/><Relationship Id="rId6" Type="http://schemas.openxmlformats.org/officeDocument/2006/relationships/image" Target="../media/image141.png"/><Relationship Id="rId11" Type="http://schemas.openxmlformats.org/officeDocument/2006/relationships/image" Target="../media/image146.png"/><Relationship Id="rId5" Type="http://schemas.openxmlformats.org/officeDocument/2006/relationships/image" Target="../media/image140.png"/><Relationship Id="rId10" Type="http://schemas.openxmlformats.org/officeDocument/2006/relationships/image" Target="../media/image145.png"/><Relationship Id="rId4" Type="http://schemas.openxmlformats.org/officeDocument/2006/relationships/image" Target="../media/image139.png"/><Relationship Id="rId9" Type="http://schemas.openxmlformats.org/officeDocument/2006/relationships/image" Target="../media/image144.png"/></Relationships>
</file>

<file path=ppt/slides/_rels/slide30.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78.xml"/></Relationships>
</file>

<file path=ppt/slides/_rels/slide31.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78.xml"/></Relationships>
</file>

<file path=ppt/slides/_rels/slide32.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78.xml"/></Relationships>
</file>

<file path=ppt/slides/_rels/slide33.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78.xml"/></Relationships>
</file>

<file path=ppt/slides/_rels/slide34.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6.xml"/><Relationship Id="rId1" Type="http://schemas.openxmlformats.org/officeDocument/2006/relationships/slideLayout" Target="../slideLayouts/slideLayout78.xml"/></Relationships>
</file>

<file path=ppt/slides/_rels/slide35.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image" Target="../media/image173.jpeg"/><Relationship Id="rId1" Type="http://schemas.openxmlformats.org/officeDocument/2006/relationships/slideLayout" Target="../slideLayouts/slideLayout78.xml"/></Relationships>
</file>

<file path=ppt/slides/_rels/slide36.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78.xml"/></Relationships>
</file>

<file path=ppt/slides/_rels/slide37.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7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9.xml.rels><?xml version="1.0" encoding="UTF-8" standalone="yes"?>
<Relationships xmlns="http://schemas.openxmlformats.org/package/2006/relationships"><Relationship Id="rId8" Type="http://schemas.openxmlformats.org/officeDocument/2006/relationships/image" Target="../media/image183.png"/><Relationship Id="rId3" Type="http://schemas.openxmlformats.org/officeDocument/2006/relationships/image" Target="../media/image178.svg"/><Relationship Id="rId7" Type="http://schemas.openxmlformats.org/officeDocument/2006/relationships/image" Target="../media/image182.svg"/><Relationship Id="rId2" Type="http://schemas.openxmlformats.org/officeDocument/2006/relationships/image" Target="../media/image177.png"/><Relationship Id="rId1" Type="http://schemas.openxmlformats.org/officeDocument/2006/relationships/slideLayout" Target="../slideLayouts/slideLayout78.xml"/><Relationship Id="rId6" Type="http://schemas.openxmlformats.org/officeDocument/2006/relationships/image" Target="../media/image181.png"/><Relationship Id="rId5" Type="http://schemas.openxmlformats.org/officeDocument/2006/relationships/image" Target="../media/image180.svg"/><Relationship Id="rId4" Type="http://schemas.openxmlformats.org/officeDocument/2006/relationships/image" Target="../media/image179.png"/><Relationship Id="rId9" Type="http://schemas.openxmlformats.org/officeDocument/2006/relationships/image" Target="../media/image184.sv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40.xml.rels><?xml version="1.0" encoding="UTF-8" standalone="yes"?>
<Relationships xmlns="http://schemas.openxmlformats.org/package/2006/relationships"><Relationship Id="rId8" Type="http://schemas.openxmlformats.org/officeDocument/2006/relationships/image" Target="../media/image190.svg"/><Relationship Id="rId13" Type="http://schemas.openxmlformats.org/officeDocument/2006/relationships/image" Target="../media/image195.png"/><Relationship Id="rId3" Type="http://schemas.openxmlformats.org/officeDocument/2006/relationships/image" Target="../media/image185.png"/><Relationship Id="rId7" Type="http://schemas.openxmlformats.org/officeDocument/2006/relationships/image" Target="../media/image189.png"/><Relationship Id="rId12" Type="http://schemas.openxmlformats.org/officeDocument/2006/relationships/image" Target="../media/image194.svg"/><Relationship Id="rId2" Type="http://schemas.openxmlformats.org/officeDocument/2006/relationships/notesSlide" Target="../notesSlides/notesSlide17.xml"/><Relationship Id="rId1" Type="http://schemas.openxmlformats.org/officeDocument/2006/relationships/slideLayout" Target="../slideLayouts/slideLayout78.xml"/><Relationship Id="rId6" Type="http://schemas.openxmlformats.org/officeDocument/2006/relationships/image" Target="../media/image188.svg"/><Relationship Id="rId11" Type="http://schemas.openxmlformats.org/officeDocument/2006/relationships/image" Target="../media/image193.png"/><Relationship Id="rId5" Type="http://schemas.openxmlformats.org/officeDocument/2006/relationships/image" Target="../media/image187.png"/><Relationship Id="rId10" Type="http://schemas.openxmlformats.org/officeDocument/2006/relationships/image" Target="../media/image192.svg"/><Relationship Id="rId4" Type="http://schemas.openxmlformats.org/officeDocument/2006/relationships/image" Target="../media/image186.svg"/><Relationship Id="rId9" Type="http://schemas.openxmlformats.org/officeDocument/2006/relationships/image" Target="../media/image191.png"/><Relationship Id="rId14" Type="http://schemas.openxmlformats.org/officeDocument/2006/relationships/image" Target="../media/image196.svg"/></Relationships>
</file>

<file path=ppt/slides/_rels/slide4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7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4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image" Target="../media/image197.png"/><Relationship Id="rId1" Type="http://schemas.openxmlformats.org/officeDocument/2006/relationships/slideLayout" Target="../slideLayouts/slideLayout104.xml"/></Relationships>
</file>

<file path=ppt/slides/_rels/slide51.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197.png"/><Relationship Id="rId1" Type="http://schemas.openxmlformats.org/officeDocument/2006/relationships/slideLayout" Target="../slideLayouts/slideLayout104.xml"/><Relationship Id="rId5" Type="http://schemas.openxmlformats.org/officeDocument/2006/relationships/image" Target="../media/image201.png"/><Relationship Id="rId4" Type="http://schemas.openxmlformats.org/officeDocument/2006/relationships/image" Target="../media/image200.png"/></Relationships>
</file>

<file path=ppt/slides/_rels/slide52.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image" Target="../media/image202.png"/><Relationship Id="rId1" Type="http://schemas.openxmlformats.org/officeDocument/2006/relationships/slideLayout" Target="../slideLayouts/slideLayout104.xml"/><Relationship Id="rId4" Type="http://schemas.openxmlformats.org/officeDocument/2006/relationships/image" Target="../media/image197.png"/></Relationships>
</file>

<file path=ppt/slides/_rels/slide53.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21.xml"/><Relationship Id="rId1" Type="http://schemas.openxmlformats.org/officeDocument/2006/relationships/slideLayout" Target="../slideLayouts/slideLayout104.xml"/><Relationship Id="rId5" Type="http://schemas.openxmlformats.org/officeDocument/2006/relationships/image" Target="../media/image197.png"/><Relationship Id="rId4" Type="http://schemas.microsoft.com/office/2007/relationships/hdphoto" Target="../media/hdphoto7.wdp"/></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104.xml"/></Relationships>
</file>

<file path=ppt/slides/_rels/slide56.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image" Target="../media/image197.png"/><Relationship Id="rId1" Type="http://schemas.openxmlformats.org/officeDocument/2006/relationships/slideLayout" Target="../slideLayouts/slideLayout104.xml"/></Relationships>
</file>

<file path=ppt/slides/_rels/slide57.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197.png"/><Relationship Id="rId1" Type="http://schemas.openxmlformats.org/officeDocument/2006/relationships/slideLayout" Target="../slideLayouts/slideLayout104.xml"/></Relationships>
</file>

<file path=ppt/slides/_rels/slide58.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image" Target="../media/image197.png"/><Relationship Id="rId1" Type="http://schemas.openxmlformats.org/officeDocument/2006/relationships/slideLayout" Target="../slideLayouts/slideLayout104.xml"/><Relationship Id="rId4" Type="http://schemas.openxmlformats.org/officeDocument/2006/relationships/image" Target="../media/image209.png"/></Relationships>
</file>

<file path=ppt/slides/_rels/slide59.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image" Target="../media/image197.png"/><Relationship Id="rId1" Type="http://schemas.openxmlformats.org/officeDocument/2006/relationships/slideLayout" Target="../slideLayouts/slideLayout104.xml"/><Relationship Id="rId4" Type="http://schemas.openxmlformats.org/officeDocument/2006/relationships/image" Target="../media/image211.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image" Target="../media/image197.png"/><Relationship Id="rId1" Type="http://schemas.openxmlformats.org/officeDocument/2006/relationships/slideLayout" Target="../slideLayouts/slideLayout104.xml"/><Relationship Id="rId4" Type="http://schemas.openxmlformats.org/officeDocument/2006/relationships/image" Target="../media/image213.png"/></Relationships>
</file>

<file path=ppt/slides/_rels/slide61.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image" Target="../media/image197.png"/><Relationship Id="rId1" Type="http://schemas.openxmlformats.org/officeDocument/2006/relationships/slideLayout" Target="../slideLayouts/slideLayout104.xml"/><Relationship Id="rId4" Type="http://schemas.openxmlformats.org/officeDocument/2006/relationships/image" Target="../media/image215.png"/></Relationships>
</file>

<file path=ppt/slides/_rels/slide62.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image" Target="../media/image197.png"/><Relationship Id="rId1" Type="http://schemas.openxmlformats.org/officeDocument/2006/relationships/slideLayout" Target="../slideLayouts/slideLayout10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4.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image" Target="../media/image197.png"/><Relationship Id="rId1" Type="http://schemas.openxmlformats.org/officeDocument/2006/relationships/slideLayout" Target="../slideLayouts/slideLayout104.xml"/></Relationships>
</file>

<file path=ppt/slides/_rels/slide65.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2.xml"/><Relationship Id="rId1" Type="http://schemas.openxmlformats.org/officeDocument/2006/relationships/slideLayout" Target="../slideLayouts/slideLayout104.xml"/><Relationship Id="rId6" Type="http://schemas.openxmlformats.org/officeDocument/2006/relationships/image" Target="../media/image220.png"/><Relationship Id="rId5" Type="http://schemas.openxmlformats.org/officeDocument/2006/relationships/image" Target="../media/image219.png"/><Relationship Id="rId4" Type="http://schemas.openxmlformats.org/officeDocument/2006/relationships/image" Target="../media/image218.png"/></Relationships>
</file>

<file path=ppt/slides/_rels/slide6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3.xml"/><Relationship Id="rId1" Type="http://schemas.openxmlformats.org/officeDocument/2006/relationships/slideLayout" Target="../slideLayouts/slideLayout104.xml"/><Relationship Id="rId5" Type="http://schemas.openxmlformats.org/officeDocument/2006/relationships/image" Target="../media/image222.png"/><Relationship Id="rId4" Type="http://schemas.openxmlformats.org/officeDocument/2006/relationships/image" Target="../media/image221.png"/></Relationships>
</file>

<file path=ppt/slides/_rels/slide67.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image" Target="../media/image197.png"/><Relationship Id="rId1" Type="http://schemas.openxmlformats.org/officeDocument/2006/relationships/slideLayout" Target="../slideLayouts/slideLayout104.xml"/></Relationships>
</file>

<file path=ppt/slides/_rels/slide68.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image" Target="../media/image197.png"/><Relationship Id="rId1" Type="http://schemas.openxmlformats.org/officeDocument/2006/relationships/slideLayout" Target="../slideLayouts/slideLayout104.xml"/><Relationship Id="rId4" Type="http://schemas.openxmlformats.org/officeDocument/2006/relationships/image" Target="../media/image225.png"/></Relationships>
</file>

<file path=ppt/slides/_rels/slide69.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10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10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5.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5.xml"/></Relationships>
</file>

<file path=ppt/slides/_rels/slide76.xml.rels><?xml version="1.0" encoding="UTF-8" standalone="yes"?>
<Relationships xmlns="http://schemas.openxmlformats.org/package/2006/relationships"><Relationship Id="rId3" Type="http://schemas.openxmlformats.org/officeDocument/2006/relationships/image" Target="../media/image226.emf"/><Relationship Id="rId2" Type="http://schemas.openxmlformats.org/officeDocument/2006/relationships/notesSlide" Target="../notesSlides/notesSlide29.xml"/><Relationship Id="rId1" Type="http://schemas.openxmlformats.org/officeDocument/2006/relationships/slideLayout" Target="../slideLayouts/slideLayout14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5.xml"/></Relationships>
</file>

<file path=ppt/slides/_rels/slide78.xml.rels><?xml version="1.0" encoding="UTF-8" standalone="yes"?>
<Relationships xmlns="http://schemas.openxmlformats.org/package/2006/relationships"><Relationship Id="rId3" Type="http://schemas.openxmlformats.org/officeDocument/2006/relationships/image" Target="../media/image227.emf"/><Relationship Id="rId2" Type="http://schemas.openxmlformats.org/officeDocument/2006/relationships/notesSlide" Target="../notesSlides/notesSlide31.xml"/><Relationship Id="rId1" Type="http://schemas.openxmlformats.org/officeDocument/2006/relationships/slideLayout" Target="../slideLayouts/slideLayout139.xml"/><Relationship Id="rId5" Type="http://schemas.openxmlformats.org/officeDocument/2006/relationships/image" Target="../media/image229.emf"/><Relationship Id="rId4" Type="http://schemas.openxmlformats.org/officeDocument/2006/relationships/image" Target="../media/image228.emf"/></Relationships>
</file>

<file path=ppt/slides/_rels/slide79.xml.rels><?xml version="1.0" encoding="UTF-8" standalone="yes"?>
<Relationships xmlns="http://schemas.openxmlformats.org/package/2006/relationships"><Relationship Id="rId3" Type="http://schemas.openxmlformats.org/officeDocument/2006/relationships/image" Target="../media/image230.emf"/><Relationship Id="rId2" Type="http://schemas.openxmlformats.org/officeDocument/2006/relationships/notesSlide" Target="../notesSlides/notesSlide32.xml"/><Relationship Id="rId1" Type="http://schemas.openxmlformats.org/officeDocument/2006/relationships/slideLayout" Target="../slideLayouts/slideLayout139.xml"/></Relationships>
</file>

<file path=ppt/slides/_rels/slide8.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6.xml"/><Relationship Id="rId1" Type="http://schemas.openxmlformats.org/officeDocument/2006/relationships/slideLayout" Target="../slideLayouts/slideLayout32.xml"/><Relationship Id="rId5" Type="http://schemas.openxmlformats.org/officeDocument/2006/relationships/image" Target="../media/image150.png"/><Relationship Id="rId4" Type="http://schemas.openxmlformats.org/officeDocument/2006/relationships/image" Target="../media/image149.png"/></Relationships>
</file>

<file path=ppt/slides/_rels/slide80.xml.rels><?xml version="1.0" encoding="UTF-8" standalone="yes"?>
<Relationships xmlns="http://schemas.openxmlformats.org/package/2006/relationships"><Relationship Id="rId3" Type="http://schemas.openxmlformats.org/officeDocument/2006/relationships/image" Target="../media/image231.emf"/><Relationship Id="rId2" Type="http://schemas.openxmlformats.org/officeDocument/2006/relationships/notesSlide" Target="../notesSlides/notesSlide33.xml"/><Relationship Id="rId1" Type="http://schemas.openxmlformats.org/officeDocument/2006/relationships/slideLayout" Target="../slideLayouts/slideLayout139.xml"/></Relationships>
</file>

<file path=ppt/slides/_rels/slide81.xml.rels><?xml version="1.0" encoding="UTF-8" standalone="yes"?>
<Relationships xmlns="http://schemas.openxmlformats.org/package/2006/relationships"><Relationship Id="rId3" Type="http://schemas.openxmlformats.org/officeDocument/2006/relationships/image" Target="../media/image232.emf"/><Relationship Id="rId2" Type="http://schemas.openxmlformats.org/officeDocument/2006/relationships/notesSlide" Target="../notesSlides/notesSlide34.xml"/><Relationship Id="rId1" Type="http://schemas.openxmlformats.org/officeDocument/2006/relationships/slideLayout" Target="../slideLayouts/slideLayout139.xml"/><Relationship Id="rId5" Type="http://schemas.openxmlformats.org/officeDocument/2006/relationships/image" Target="../media/image234.emf"/><Relationship Id="rId4" Type="http://schemas.openxmlformats.org/officeDocument/2006/relationships/image" Target="../media/image233.emf"/></Relationships>
</file>

<file path=ppt/slides/_rels/slide82.xml.rels><?xml version="1.0" encoding="UTF-8" standalone="yes"?>
<Relationships xmlns="http://schemas.openxmlformats.org/package/2006/relationships"><Relationship Id="rId3" Type="http://schemas.openxmlformats.org/officeDocument/2006/relationships/image" Target="../media/image235.emf"/><Relationship Id="rId2" Type="http://schemas.openxmlformats.org/officeDocument/2006/relationships/notesSlide" Target="../notesSlides/notesSlide35.xml"/><Relationship Id="rId1" Type="http://schemas.openxmlformats.org/officeDocument/2006/relationships/slideLayout" Target="../slideLayouts/slideLayout139.xml"/><Relationship Id="rId5" Type="http://schemas.openxmlformats.org/officeDocument/2006/relationships/image" Target="../media/image237.emf"/><Relationship Id="rId4" Type="http://schemas.openxmlformats.org/officeDocument/2006/relationships/image" Target="../media/image236.emf"/></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5.xml"/></Relationships>
</file>

<file path=ppt/slides/_rels/slide84.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37.xml"/><Relationship Id="rId1" Type="http://schemas.openxmlformats.org/officeDocument/2006/relationships/slideLayout" Target="../slideLayouts/slideLayout139.xml"/><Relationship Id="rId4" Type="http://schemas.microsoft.com/office/2007/relationships/hdphoto" Target="../media/hdphoto8.wdp"/></Relationships>
</file>

<file path=ppt/slides/_rels/slide85.xml.rels><?xml version="1.0" encoding="UTF-8" standalone="yes"?>
<Relationships xmlns="http://schemas.openxmlformats.org/package/2006/relationships"><Relationship Id="rId3" Type="http://schemas.openxmlformats.org/officeDocument/2006/relationships/image" Target="../media/image239.emf"/><Relationship Id="rId2" Type="http://schemas.openxmlformats.org/officeDocument/2006/relationships/notesSlide" Target="../notesSlides/notesSlide38.xml"/><Relationship Id="rId1" Type="http://schemas.openxmlformats.org/officeDocument/2006/relationships/slideLayout" Target="../slideLayouts/slideLayout139.xml"/><Relationship Id="rId4" Type="http://schemas.openxmlformats.org/officeDocument/2006/relationships/image" Target="../media/image240.emf"/></Relationships>
</file>

<file path=ppt/slides/_rels/slide86.xml.rels><?xml version="1.0" encoding="UTF-8" standalone="yes"?>
<Relationships xmlns="http://schemas.openxmlformats.org/package/2006/relationships"><Relationship Id="rId3" Type="http://schemas.openxmlformats.org/officeDocument/2006/relationships/image" Target="../media/image241.emf"/><Relationship Id="rId2" Type="http://schemas.openxmlformats.org/officeDocument/2006/relationships/notesSlide" Target="../notesSlides/notesSlide39.xml"/><Relationship Id="rId1" Type="http://schemas.openxmlformats.org/officeDocument/2006/relationships/slideLayout" Target="../slideLayouts/slideLayout139.xml"/><Relationship Id="rId4" Type="http://schemas.openxmlformats.org/officeDocument/2006/relationships/image" Target="../media/image242.emf"/></Relationships>
</file>

<file path=ppt/slides/_rels/slide87.xml.rels><?xml version="1.0" encoding="UTF-8" standalone="yes"?>
<Relationships xmlns="http://schemas.openxmlformats.org/package/2006/relationships"><Relationship Id="rId3" Type="http://schemas.openxmlformats.org/officeDocument/2006/relationships/image" Target="../media/image243.emf"/><Relationship Id="rId2" Type="http://schemas.openxmlformats.org/officeDocument/2006/relationships/notesSlide" Target="../notesSlides/notesSlide40.xml"/><Relationship Id="rId1" Type="http://schemas.openxmlformats.org/officeDocument/2006/relationships/slideLayout" Target="../slideLayouts/slideLayout139.xml"/><Relationship Id="rId4" Type="http://schemas.openxmlformats.org/officeDocument/2006/relationships/image" Target="../media/image244.emf"/></Relationships>
</file>

<file path=ppt/slides/_rels/slide88.xml.rels><?xml version="1.0" encoding="UTF-8" standalone="yes"?>
<Relationships xmlns="http://schemas.openxmlformats.org/package/2006/relationships"><Relationship Id="rId3" Type="http://schemas.openxmlformats.org/officeDocument/2006/relationships/image" Target="../media/image245.emf"/><Relationship Id="rId2" Type="http://schemas.openxmlformats.org/officeDocument/2006/relationships/notesSlide" Target="../notesSlides/notesSlide41.xml"/><Relationship Id="rId1" Type="http://schemas.openxmlformats.org/officeDocument/2006/relationships/slideLayout" Target="../slideLayouts/slideLayout139.xml"/><Relationship Id="rId4" Type="http://schemas.openxmlformats.org/officeDocument/2006/relationships/image" Target="../media/image246.emf"/></Relationships>
</file>

<file path=ppt/slides/_rels/slide89.xml.rels><?xml version="1.0" encoding="UTF-8" standalone="yes"?>
<Relationships xmlns="http://schemas.openxmlformats.org/package/2006/relationships"><Relationship Id="rId3" Type="http://schemas.openxmlformats.org/officeDocument/2006/relationships/image" Target="../media/image247.emf"/><Relationship Id="rId2" Type="http://schemas.openxmlformats.org/officeDocument/2006/relationships/notesSlide" Target="../notesSlides/notesSlide42.xml"/><Relationship Id="rId1" Type="http://schemas.openxmlformats.org/officeDocument/2006/relationships/slideLayout" Target="../slideLayouts/slideLayout139.xml"/><Relationship Id="rId4" Type="http://schemas.openxmlformats.org/officeDocument/2006/relationships/image" Target="../media/image248.emf"/></Relationships>
</file>

<file path=ppt/slides/_rels/slide9.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7.xml"/><Relationship Id="rId1" Type="http://schemas.openxmlformats.org/officeDocument/2006/relationships/slideLayout" Target="../slideLayouts/slideLayout32.xml"/><Relationship Id="rId6" Type="http://schemas.openxmlformats.org/officeDocument/2006/relationships/image" Target="../media/image151.png"/><Relationship Id="rId5" Type="http://schemas.openxmlformats.org/officeDocument/2006/relationships/image" Target="../media/image150.png"/><Relationship Id="rId4" Type="http://schemas.openxmlformats.org/officeDocument/2006/relationships/image" Target="../media/image149.png"/></Relationships>
</file>

<file path=ppt/slides/_rels/slide90.xml.rels><?xml version="1.0" encoding="UTF-8" standalone="yes"?>
<Relationships xmlns="http://schemas.openxmlformats.org/package/2006/relationships"><Relationship Id="rId3" Type="http://schemas.openxmlformats.org/officeDocument/2006/relationships/image" Target="../media/image249.emf"/><Relationship Id="rId2" Type="http://schemas.openxmlformats.org/officeDocument/2006/relationships/notesSlide" Target="../notesSlides/notesSlide43.xml"/><Relationship Id="rId1" Type="http://schemas.openxmlformats.org/officeDocument/2006/relationships/slideLayout" Target="../slideLayouts/slideLayout139.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5.xml"/></Relationships>
</file>

<file path=ppt/slides/_rels/slide92.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notesSlide" Target="../notesSlides/notesSlide45.xml"/><Relationship Id="rId1" Type="http://schemas.openxmlformats.org/officeDocument/2006/relationships/slideLayout" Target="../slideLayouts/slideLayout141.xml"/></Relationships>
</file>

<file path=ppt/slides/_rels/slide93.xml.rels><?xml version="1.0" encoding="UTF-8" standalone="yes"?>
<Relationships xmlns="http://schemas.openxmlformats.org/package/2006/relationships"><Relationship Id="rId3" Type="http://schemas.openxmlformats.org/officeDocument/2006/relationships/image" Target="../media/image251.emf"/><Relationship Id="rId2" Type="http://schemas.openxmlformats.org/officeDocument/2006/relationships/notesSlide" Target="../notesSlides/notesSlide46.xml"/><Relationship Id="rId1" Type="http://schemas.openxmlformats.org/officeDocument/2006/relationships/slideLayout" Target="../slideLayouts/slideLayout141.xml"/><Relationship Id="rId4" Type="http://schemas.openxmlformats.org/officeDocument/2006/relationships/image" Target="../media/image252.emf"/></Relationships>
</file>

<file path=ppt/slides/_rels/slide94.xml.rels><?xml version="1.0" encoding="UTF-8" standalone="yes"?>
<Relationships xmlns="http://schemas.openxmlformats.org/package/2006/relationships"><Relationship Id="rId3" Type="http://schemas.openxmlformats.org/officeDocument/2006/relationships/image" Target="../media/image253.emf"/><Relationship Id="rId2" Type="http://schemas.openxmlformats.org/officeDocument/2006/relationships/notesSlide" Target="../notesSlides/notesSlide47.xml"/><Relationship Id="rId1" Type="http://schemas.openxmlformats.org/officeDocument/2006/relationships/slideLayout" Target="../slideLayouts/slideLayout141.xml"/><Relationship Id="rId4" Type="http://schemas.openxmlformats.org/officeDocument/2006/relationships/image" Target="../media/image254.emf"/></Relationships>
</file>

<file path=ppt/slides/_rels/slide95.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48.xml"/><Relationship Id="rId1" Type="http://schemas.openxmlformats.org/officeDocument/2006/relationships/slideLayout" Target="../slideLayouts/slideLayout14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35.xml"/></Relationships>
</file>

<file path=ppt/slides/_rels/slide97.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50.xml"/><Relationship Id="rId1" Type="http://schemas.openxmlformats.org/officeDocument/2006/relationships/slideLayout" Target="../slideLayouts/slideLayout141.xml"/></Relationships>
</file>

<file path=ppt/slides/_rels/slide98.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51.xml"/><Relationship Id="rId1" Type="http://schemas.openxmlformats.org/officeDocument/2006/relationships/slideLayout" Target="../slideLayouts/slideLayout141.xml"/><Relationship Id="rId6" Type="http://schemas.microsoft.com/office/2007/relationships/hdphoto" Target="../media/hdphoto10.wdp"/><Relationship Id="rId5" Type="http://schemas.openxmlformats.org/officeDocument/2006/relationships/image" Target="../media/image258.png"/><Relationship Id="rId4" Type="http://schemas.microsoft.com/office/2007/relationships/hdphoto" Target="../media/hdphoto9.wdp"/></Relationships>
</file>

<file path=ppt/slides/_rels/slide99.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52.xml"/><Relationship Id="rId1" Type="http://schemas.openxmlformats.org/officeDocument/2006/relationships/slideLayout" Target="../slideLayouts/slideLayout135.xml"/><Relationship Id="rId5" Type="http://schemas.microsoft.com/office/2007/relationships/hdphoto" Target="../media/hdphoto11.wdp"/><Relationship Id="rId4" Type="http://schemas.openxmlformats.org/officeDocument/2006/relationships/image" Target="../media/image26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8">
            <a:extLst>
              <a:ext uri="{FF2B5EF4-FFF2-40B4-BE49-F238E27FC236}">
                <a16:creationId xmlns:a16="http://schemas.microsoft.com/office/drawing/2014/main" id="{24A33DA9-23B1-3B09-987D-083092A05D5D}"/>
              </a:ext>
            </a:extLst>
          </p:cNvPr>
          <p:cNvSpPr>
            <a:spLocks noChangeArrowheads="1"/>
          </p:cNvSpPr>
          <p:nvPr/>
        </p:nvSpPr>
        <p:spPr bwMode="auto">
          <a:xfrm>
            <a:off x="445008" y="1773407"/>
            <a:ext cx="11301984" cy="64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0" cap="none" spc="0" normalizeH="0" baseline="0" noProof="0" dirty="0">
                <a:ln>
                  <a:noFill/>
                </a:ln>
                <a:solidFill>
                  <a:srgbClr val="FF9300"/>
                </a:solidFill>
                <a:effectLst/>
                <a:uLnTx/>
                <a:uFillTx/>
                <a:latin typeface="Arial" panose="020B0604020202020204"/>
                <a:ea typeface="+mn-ea"/>
                <a:cs typeface="ＭＳ Ｐゴシック"/>
              </a:rPr>
              <a:t>Sunday, April 26, 2026</a:t>
            </a:r>
          </a:p>
        </p:txBody>
      </p:sp>
      <p:sp>
        <p:nvSpPr>
          <p:cNvPr id="6" name="Text Box 7">
            <a:extLst>
              <a:ext uri="{FF2B5EF4-FFF2-40B4-BE49-F238E27FC236}">
                <a16:creationId xmlns:a16="http://schemas.microsoft.com/office/drawing/2014/main" id="{9EE94DB0-FC35-C703-0F57-D3A7196BF0A9}"/>
              </a:ext>
            </a:extLst>
          </p:cNvPr>
          <p:cNvSpPr txBox="1">
            <a:spLocks noChangeArrowheads="1"/>
          </p:cNvSpPr>
          <p:nvPr/>
        </p:nvSpPr>
        <p:spPr bwMode="auto">
          <a:xfrm>
            <a:off x="445008" y="2430726"/>
            <a:ext cx="11301984" cy="1169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000" i="1">
                <a:solidFill>
                  <a:schemeClr val="tx1"/>
                </a:solidFill>
                <a:latin typeface="Arial" charset="0"/>
                <a:ea typeface="ＭＳ Ｐゴシック" charset="0"/>
                <a:cs typeface="ＭＳ Ｐゴシック" charset="0"/>
              </a:defRPr>
            </a:lvl1pPr>
            <a:lvl2pPr marL="742950" indent="-285750" eaLnBrk="0" hangingPunct="0">
              <a:defRPr sz="2000" i="1">
                <a:solidFill>
                  <a:schemeClr val="tx1"/>
                </a:solidFill>
                <a:latin typeface="Arial" charset="0"/>
                <a:ea typeface="ＭＳ Ｐゴシック" charset="0"/>
              </a:defRPr>
            </a:lvl2pPr>
            <a:lvl3pPr marL="1143000" indent="-228600" eaLnBrk="0" hangingPunct="0">
              <a:defRPr sz="2000" i="1">
                <a:solidFill>
                  <a:schemeClr val="tx1"/>
                </a:solidFill>
                <a:latin typeface="Arial" charset="0"/>
                <a:ea typeface="ＭＳ Ｐゴシック" charset="0"/>
              </a:defRPr>
            </a:lvl3pPr>
            <a:lvl4pPr marL="1600200" indent="-228600" eaLnBrk="0" hangingPunct="0">
              <a:defRPr sz="2000" i="1">
                <a:solidFill>
                  <a:schemeClr val="tx1"/>
                </a:solidFill>
                <a:latin typeface="Arial" charset="0"/>
                <a:ea typeface="ＭＳ Ｐゴシック" charset="0"/>
              </a:defRPr>
            </a:lvl4pPr>
            <a:lvl5pPr marL="2057400" indent="-228600" eaLnBrk="0" hangingPunct="0">
              <a:defRPr sz="2000" i="1">
                <a:solidFill>
                  <a:schemeClr val="tx1"/>
                </a:solidFill>
                <a:latin typeface="Arial" charset="0"/>
                <a:ea typeface="ＭＳ Ｐゴシック" charset="0"/>
              </a:defRPr>
            </a:lvl5pPr>
            <a:lvl6pPr marL="2514600" indent="-228600" eaLnBrk="0" fontAlgn="base" hangingPunct="0">
              <a:spcBef>
                <a:spcPct val="0"/>
              </a:spcBef>
              <a:spcAft>
                <a:spcPct val="0"/>
              </a:spcAft>
              <a:defRPr sz="2000" i="1">
                <a:solidFill>
                  <a:schemeClr val="tx1"/>
                </a:solidFill>
                <a:latin typeface="Arial" charset="0"/>
                <a:ea typeface="ＭＳ Ｐゴシック" charset="0"/>
              </a:defRPr>
            </a:lvl6pPr>
            <a:lvl7pPr marL="2971800" indent="-228600" eaLnBrk="0" fontAlgn="base" hangingPunct="0">
              <a:spcBef>
                <a:spcPct val="0"/>
              </a:spcBef>
              <a:spcAft>
                <a:spcPct val="0"/>
              </a:spcAft>
              <a:defRPr sz="2000" i="1">
                <a:solidFill>
                  <a:schemeClr val="tx1"/>
                </a:solidFill>
                <a:latin typeface="Arial" charset="0"/>
                <a:ea typeface="ＭＳ Ｐゴシック" charset="0"/>
              </a:defRPr>
            </a:lvl7pPr>
            <a:lvl8pPr marL="3429000" indent="-228600" eaLnBrk="0" fontAlgn="base" hangingPunct="0">
              <a:spcBef>
                <a:spcPct val="0"/>
              </a:spcBef>
              <a:spcAft>
                <a:spcPct val="0"/>
              </a:spcAft>
              <a:defRPr sz="2000" i="1">
                <a:solidFill>
                  <a:schemeClr val="tx1"/>
                </a:solidFill>
                <a:latin typeface="Arial" charset="0"/>
                <a:ea typeface="ＭＳ Ｐゴシック" charset="0"/>
              </a:defRPr>
            </a:lvl8pPr>
            <a:lvl9pPr marL="3886200" indent="-228600" eaLnBrk="0" fontAlgn="base" hangingPunct="0">
              <a:spcBef>
                <a:spcPct val="0"/>
              </a:spcBef>
              <a:spcAft>
                <a:spcPct val="0"/>
              </a:spcAft>
              <a:defRPr sz="2000" i="1">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2656"/>
                </a:solidFill>
                <a:effectLst/>
                <a:uLnTx/>
                <a:uFillTx/>
                <a:latin typeface="Arial" charset="0"/>
                <a:ea typeface="ＭＳ Ｐゴシック" charset="0"/>
              </a:rPr>
              <a:t>Moderator</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Neil Love, MD</a:t>
            </a:r>
          </a:p>
          <a:p>
            <a:pPr marL="0" marR="0" lvl="0" indent="0" algn="ctr" defTabSz="914400" rtl="0" eaLnBrk="0" fontAlgn="auto" latinLnBrk="0" hangingPunct="0">
              <a:lnSpc>
                <a:spcPct val="100000"/>
              </a:lnSpc>
              <a:spcBef>
                <a:spcPts val="1200"/>
              </a:spcBef>
              <a:spcAft>
                <a:spcPts val="0"/>
              </a:spcAft>
              <a:buClrTx/>
              <a:buSzTx/>
              <a:buFontTx/>
              <a:buNone/>
              <a:tabLst/>
              <a:defRPr/>
            </a:pPr>
            <a:r>
              <a:rPr kumimoji="0" lang="en-US" sz="2000" b="1" i="0" u="none" strike="noStrike" kern="1200" cap="none" spc="0" normalizeH="0" baseline="0" noProof="0" dirty="0">
                <a:ln>
                  <a:noFill/>
                </a:ln>
                <a:solidFill>
                  <a:srgbClr val="002656"/>
                </a:solidFill>
                <a:effectLst/>
                <a:uLnTx/>
                <a:uFillTx/>
                <a:latin typeface="Arial" charset="0"/>
                <a:ea typeface="ＭＳ Ｐゴシック" charset="0"/>
              </a:rPr>
              <a:t>Faculty</a:t>
            </a:r>
          </a:p>
        </p:txBody>
      </p:sp>
      <p:sp>
        <p:nvSpPr>
          <p:cNvPr id="8" name="Text Box 7">
            <a:extLst>
              <a:ext uri="{FF2B5EF4-FFF2-40B4-BE49-F238E27FC236}">
                <a16:creationId xmlns:a16="http://schemas.microsoft.com/office/drawing/2014/main" id="{231B04D2-39B1-8B2B-2B7D-2B8787583248}"/>
              </a:ext>
            </a:extLst>
          </p:cNvPr>
          <p:cNvSpPr txBox="1">
            <a:spLocks noChangeArrowheads="1"/>
          </p:cNvSpPr>
          <p:nvPr/>
        </p:nvSpPr>
        <p:spPr bwMode="auto">
          <a:xfrm>
            <a:off x="445008" y="3618403"/>
            <a:ext cx="11301984" cy="2103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numCol="2">
            <a:noAutofit/>
          </a:bodyPr>
          <a:lstStyle>
            <a:lvl1pPr eaLnBrk="0" hangingPunct="0">
              <a:defRPr sz="2000" i="1">
                <a:solidFill>
                  <a:schemeClr val="tx1"/>
                </a:solidFill>
                <a:latin typeface="Arial" charset="0"/>
                <a:ea typeface="ＭＳ Ｐゴシック" charset="0"/>
                <a:cs typeface="ＭＳ Ｐゴシック" charset="0"/>
              </a:defRPr>
            </a:lvl1pPr>
            <a:lvl2pPr marL="742950" indent="-285750" eaLnBrk="0" hangingPunct="0">
              <a:defRPr sz="2000" i="1">
                <a:solidFill>
                  <a:schemeClr val="tx1"/>
                </a:solidFill>
                <a:latin typeface="Arial" charset="0"/>
                <a:ea typeface="ＭＳ Ｐゴシック" charset="0"/>
              </a:defRPr>
            </a:lvl2pPr>
            <a:lvl3pPr marL="1143000" indent="-228600" eaLnBrk="0" hangingPunct="0">
              <a:defRPr sz="2000" i="1">
                <a:solidFill>
                  <a:schemeClr val="tx1"/>
                </a:solidFill>
                <a:latin typeface="Arial" charset="0"/>
                <a:ea typeface="ＭＳ Ｐゴシック" charset="0"/>
              </a:defRPr>
            </a:lvl3pPr>
            <a:lvl4pPr marL="1600200" indent="-228600" eaLnBrk="0" hangingPunct="0">
              <a:defRPr sz="2000" i="1">
                <a:solidFill>
                  <a:schemeClr val="tx1"/>
                </a:solidFill>
                <a:latin typeface="Arial" charset="0"/>
                <a:ea typeface="ＭＳ Ｐゴシック" charset="0"/>
              </a:defRPr>
            </a:lvl4pPr>
            <a:lvl5pPr marL="2057400" indent="-228600" eaLnBrk="0" hangingPunct="0">
              <a:defRPr sz="2000" i="1">
                <a:solidFill>
                  <a:schemeClr val="tx1"/>
                </a:solidFill>
                <a:latin typeface="Arial" charset="0"/>
                <a:ea typeface="ＭＳ Ｐゴシック" charset="0"/>
              </a:defRPr>
            </a:lvl5pPr>
            <a:lvl6pPr marL="2514600" indent="-228600" eaLnBrk="0" fontAlgn="base" hangingPunct="0">
              <a:spcBef>
                <a:spcPct val="0"/>
              </a:spcBef>
              <a:spcAft>
                <a:spcPct val="0"/>
              </a:spcAft>
              <a:defRPr sz="2000" i="1">
                <a:solidFill>
                  <a:schemeClr val="tx1"/>
                </a:solidFill>
                <a:latin typeface="Arial" charset="0"/>
                <a:ea typeface="ＭＳ Ｐゴシック" charset="0"/>
              </a:defRPr>
            </a:lvl6pPr>
            <a:lvl7pPr marL="2971800" indent="-228600" eaLnBrk="0" fontAlgn="base" hangingPunct="0">
              <a:spcBef>
                <a:spcPct val="0"/>
              </a:spcBef>
              <a:spcAft>
                <a:spcPct val="0"/>
              </a:spcAft>
              <a:defRPr sz="2000" i="1">
                <a:solidFill>
                  <a:schemeClr val="tx1"/>
                </a:solidFill>
                <a:latin typeface="Arial" charset="0"/>
                <a:ea typeface="ＭＳ Ｐゴシック" charset="0"/>
              </a:defRPr>
            </a:lvl7pPr>
            <a:lvl8pPr marL="3429000" indent="-228600" eaLnBrk="0" fontAlgn="base" hangingPunct="0">
              <a:spcBef>
                <a:spcPct val="0"/>
              </a:spcBef>
              <a:spcAft>
                <a:spcPct val="0"/>
              </a:spcAft>
              <a:defRPr sz="2000" i="1">
                <a:solidFill>
                  <a:schemeClr val="tx1"/>
                </a:solidFill>
                <a:latin typeface="Arial" charset="0"/>
                <a:ea typeface="ＭＳ Ｐゴシック" charset="0"/>
              </a:defRPr>
            </a:lvl8pPr>
            <a:lvl9pPr marL="3886200" indent="-228600" eaLnBrk="0" fontAlgn="base" hangingPunct="0">
              <a:spcBef>
                <a:spcPct val="0"/>
              </a:spcBef>
              <a:spcAft>
                <a:spcPct val="0"/>
              </a:spcAft>
              <a:defRPr sz="2000" i="1">
                <a:solidFill>
                  <a:schemeClr val="tx1"/>
                </a:solidFill>
                <a:latin typeface="Arial" charset="0"/>
                <a:ea typeface="ＭＳ Ｐゴシック" charset="0"/>
              </a:defRPr>
            </a:lvl9pPr>
          </a:lstStyle>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Neeraj Agarwal, MD, FASCO</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Lyudmila Bazhenova,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Alan H Bryce, MD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Kristen K </a:t>
            </a:r>
            <a:r>
              <a:rPr kumimoji="0" lang="en-US" sz="2000" b="1" i="0" u="none" strike="noStrike" kern="1200" cap="none" spc="0" normalizeH="0" baseline="0" noProof="0" dirty="0" err="1">
                <a:ln>
                  <a:noFill/>
                </a:ln>
                <a:solidFill>
                  <a:srgbClr val="505153"/>
                </a:solidFill>
                <a:effectLst/>
                <a:uLnTx/>
                <a:uFillTx/>
                <a:latin typeface="Arial" charset="0"/>
                <a:ea typeface="ＭＳ Ｐゴシック" charset="0"/>
              </a:rPr>
              <a:t>Ciombor</a:t>
            </a: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 MD, MSCI</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Courtney D DiNardo, MD, MSCE</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Harry Paul Erba, MD, PhD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Jonathan Goldman,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Erika Hamilton,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Anthony M Hunter,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Corey J Langer, MD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Jane Lowe Meisel,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Joyce O’Shaughnessy,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Zofia Piotrowska, MD, MHS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John Strickler, MD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Seth Wander, MD, PhD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Abdulraheem Yacoub, MD</a:t>
            </a:r>
          </a:p>
        </p:txBody>
      </p:sp>
    </p:spTree>
    <p:extLst>
      <p:ext uri="{BB962C8B-B14F-4D97-AF65-F5344CB8AC3E}">
        <p14:creationId xmlns:p14="http://schemas.microsoft.com/office/powerpoint/2010/main" val="27932338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p:cNvSpPr>
          <p:nvPr/>
        </p:nvSpPr>
        <p:spPr bwMode="auto">
          <a:xfrm>
            <a:off x="830060" y="1371600"/>
            <a:ext cx="103632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p>
            <a:pPr marL="390525" lvl="0" indent="-292100" defTabSz="412750" fontAlgn="base">
              <a:lnSpc>
                <a:spcPts val="3280"/>
              </a:lnSpc>
              <a:spcBef>
                <a:spcPts val="1800"/>
              </a:spcBef>
              <a:spcAft>
                <a:spcPts val="800"/>
              </a:spcAft>
              <a:buClr>
                <a:srgbClr val="000000"/>
              </a:buClr>
              <a:buSzPct val="100000"/>
              <a:buFont typeface="Arial" pitchFamily="-72" charset="0"/>
              <a:buChar char="•"/>
              <a:defRPr/>
            </a:pPr>
            <a:r>
              <a:rPr lang="en-US" sz="2600" kern="0" dirty="0">
                <a:solidFill>
                  <a:srgbClr val="000000"/>
                </a:solidFill>
                <a:latin typeface="Arial" panose="020B0604020202020204" pitchFamily="34" charset="0"/>
                <a:ea typeface="ヒラギノ角ゴ Pro W3" charset="0"/>
                <a:cs typeface="Arial" panose="020B0604020202020204" pitchFamily="34" charset="0"/>
              </a:rPr>
              <a:t>The live meeting is being video </a:t>
            </a:r>
            <a:br>
              <a:rPr lang="en-US" sz="2600" kern="0" dirty="0">
                <a:solidFill>
                  <a:srgbClr val="000000"/>
                </a:solidFill>
                <a:latin typeface="Arial" panose="020B0604020202020204" pitchFamily="34" charset="0"/>
                <a:ea typeface="ヒラギノ角ゴ Pro W3" charset="0"/>
                <a:cs typeface="Arial" panose="020B0604020202020204" pitchFamily="34" charset="0"/>
              </a:rPr>
            </a:br>
            <a:r>
              <a:rPr lang="en-US" sz="2600" kern="0" dirty="0">
                <a:solidFill>
                  <a:srgbClr val="000000"/>
                </a:solidFill>
                <a:latin typeface="Arial" panose="020B0604020202020204" pitchFamily="34" charset="0"/>
                <a:ea typeface="ヒラギノ角ゴ Pro W3" charset="0"/>
                <a:cs typeface="Arial" panose="020B0604020202020204" pitchFamily="34" charset="0"/>
              </a:rPr>
              <a:t>and audio recorded.</a:t>
            </a:r>
          </a:p>
          <a:p>
            <a:pPr marL="390525" lvl="0" indent="-292100" defTabSz="412750" fontAlgn="base">
              <a:lnSpc>
                <a:spcPts val="3280"/>
              </a:lnSpc>
              <a:spcBef>
                <a:spcPts val="1800"/>
              </a:spcBef>
              <a:spcAft>
                <a:spcPts val="800"/>
              </a:spcAft>
              <a:buClr>
                <a:srgbClr val="000000"/>
              </a:buClr>
              <a:buSzPct val="100000"/>
              <a:buFont typeface="Arial" pitchFamily="-72" charset="0"/>
              <a:buChar char="•"/>
              <a:defRPr/>
            </a:pPr>
            <a:r>
              <a:rPr lang="en-US" sz="2600" kern="0" dirty="0">
                <a:solidFill>
                  <a:srgbClr val="000000"/>
                </a:solidFill>
                <a:latin typeface="Arial" panose="020B0604020202020204" pitchFamily="34" charset="0"/>
                <a:ea typeface="ヒラギノ角ゴ Pro W3" charset="0"/>
                <a:cs typeface="Arial" panose="020B0604020202020204" pitchFamily="34" charset="0"/>
              </a:rPr>
              <a:t>The proceedings from this weekend </a:t>
            </a:r>
            <a:br>
              <a:rPr lang="en-US" sz="2600" kern="0" dirty="0">
                <a:solidFill>
                  <a:srgbClr val="000000"/>
                </a:solidFill>
                <a:latin typeface="Arial" panose="020B0604020202020204" pitchFamily="34" charset="0"/>
                <a:ea typeface="ヒラギノ角ゴ Pro W3" charset="0"/>
                <a:cs typeface="Arial" panose="020B0604020202020204" pitchFamily="34" charset="0"/>
              </a:rPr>
            </a:br>
            <a:r>
              <a:rPr lang="en-US" sz="2600" kern="0" dirty="0">
                <a:solidFill>
                  <a:srgbClr val="000000"/>
                </a:solidFill>
                <a:latin typeface="Arial" panose="020B0604020202020204" pitchFamily="34" charset="0"/>
                <a:ea typeface="ヒラギノ角ゴ Pro W3" charset="0"/>
                <a:cs typeface="Arial" panose="020B0604020202020204" pitchFamily="34" charset="0"/>
              </a:rPr>
              <a:t>will be edited and developed into an </a:t>
            </a:r>
            <a:br>
              <a:rPr lang="en-US" sz="2600" kern="0" dirty="0">
                <a:solidFill>
                  <a:srgbClr val="000000"/>
                </a:solidFill>
                <a:latin typeface="Arial" panose="020B0604020202020204" pitchFamily="34" charset="0"/>
                <a:ea typeface="ヒラギノ角ゴ Pro W3" charset="0"/>
                <a:cs typeface="Arial" panose="020B0604020202020204" pitchFamily="34" charset="0"/>
              </a:rPr>
            </a:br>
            <a:r>
              <a:rPr lang="en-US" sz="2600" kern="0" dirty="0">
                <a:solidFill>
                  <a:srgbClr val="000000"/>
                </a:solidFill>
                <a:latin typeface="Arial" panose="020B0604020202020204" pitchFamily="34" charset="0"/>
                <a:ea typeface="ヒラギノ角ゴ Pro W3" charset="0"/>
                <a:cs typeface="Arial" panose="020B0604020202020204" pitchFamily="34" charset="0"/>
              </a:rPr>
              <a:t>enduring web-based program. </a:t>
            </a:r>
            <a:r>
              <a:rPr lang="en-US" sz="2600" kern="0" dirty="0">
                <a:solidFill>
                  <a:srgbClr val="000000"/>
                </a:solidFill>
                <a:latin typeface="Arial" panose="020B0604020202020204" pitchFamily="34" charset="0"/>
                <a:ea typeface="ＭＳ Ｐゴシック" charset="0"/>
                <a:cs typeface="Arial" panose="020B0604020202020204" pitchFamily="34" charset="0"/>
              </a:rPr>
              <a:t>An email </a:t>
            </a:r>
            <a:br>
              <a:rPr lang="en-US" sz="2600" kern="0" dirty="0">
                <a:solidFill>
                  <a:srgbClr val="000000"/>
                </a:solidFill>
                <a:latin typeface="Arial" panose="020B0604020202020204" pitchFamily="34" charset="0"/>
                <a:ea typeface="ＭＳ Ｐゴシック" charset="0"/>
                <a:cs typeface="Arial" panose="020B0604020202020204" pitchFamily="34" charset="0"/>
              </a:rPr>
            </a:br>
            <a:r>
              <a:rPr lang="en-US" sz="2600" kern="0" dirty="0">
                <a:solidFill>
                  <a:srgbClr val="000000"/>
                </a:solidFill>
                <a:latin typeface="Arial" panose="020B0604020202020204" pitchFamily="34" charset="0"/>
                <a:ea typeface="ＭＳ Ｐゴシック" charset="0"/>
                <a:cs typeface="Arial" panose="020B0604020202020204" pitchFamily="34" charset="0"/>
              </a:rPr>
              <a:t>will be sent to all attendees when the </a:t>
            </a:r>
            <a:br>
              <a:rPr lang="en-US" sz="2600" kern="0" dirty="0">
                <a:solidFill>
                  <a:srgbClr val="000000"/>
                </a:solidFill>
                <a:latin typeface="Arial" panose="020B0604020202020204" pitchFamily="34" charset="0"/>
                <a:ea typeface="ＭＳ Ｐゴシック" charset="0"/>
                <a:cs typeface="Arial" panose="020B0604020202020204" pitchFamily="34" charset="0"/>
              </a:rPr>
            </a:br>
            <a:r>
              <a:rPr lang="en-US" sz="2600" kern="0" dirty="0">
                <a:solidFill>
                  <a:srgbClr val="000000"/>
                </a:solidFill>
                <a:latin typeface="Arial" panose="020B0604020202020204" pitchFamily="34" charset="0"/>
                <a:ea typeface="ＭＳ Ｐゴシック" charset="0"/>
                <a:cs typeface="Arial" panose="020B0604020202020204" pitchFamily="34" charset="0"/>
              </a:rPr>
              <a:t>activity is available. </a:t>
            </a:r>
            <a:endParaRPr lang="en-US" sz="2600" kern="0" dirty="0">
              <a:solidFill>
                <a:srgbClr val="000000"/>
              </a:solidFill>
              <a:latin typeface="Arial" panose="020B0604020202020204" pitchFamily="34" charset="0"/>
              <a:ea typeface="ヒラギノ角ゴ Pro W3" charset="0"/>
              <a:cs typeface="Arial" panose="020B0604020202020204" pitchFamily="34" charset="0"/>
            </a:endParaRPr>
          </a:p>
          <a:p>
            <a:pPr marL="390525" lvl="0" indent="-292100" defTabSz="412750" fontAlgn="base">
              <a:lnSpc>
                <a:spcPts val="3280"/>
              </a:lnSpc>
              <a:spcBef>
                <a:spcPts val="1800"/>
              </a:spcBef>
              <a:spcAft>
                <a:spcPts val="800"/>
              </a:spcAft>
              <a:buClr>
                <a:srgbClr val="000000"/>
              </a:buClr>
              <a:buSzPct val="100000"/>
              <a:buFont typeface="Arial" pitchFamily="-72" charset="0"/>
              <a:buChar char="•"/>
              <a:defRPr/>
            </a:pPr>
            <a:r>
              <a:rPr lang="en-US" sz="2600" kern="0" dirty="0">
                <a:solidFill>
                  <a:srgbClr val="000000"/>
                </a:solidFill>
                <a:latin typeface="Arial" panose="020B0604020202020204" pitchFamily="34" charset="0"/>
                <a:ea typeface="ヒラギノ角ゴ Pro W3" charset="0"/>
                <a:cs typeface="Arial" panose="020B0604020202020204" pitchFamily="34" charset="0"/>
              </a:rPr>
              <a:t>To learn more about our education programs, visit our website, </a:t>
            </a:r>
            <a:r>
              <a:rPr lang="en-US" sz="2600" b="1" u="sng" kern="0" dirty="0" err="1">
                <a:solidFill>
                  <a:srgbClr val="FF9300"/>
                </a:solidFill>
                <a:latin typeface="Arial" panose="020B0604020202020204" pitchFamily="34" charset="0"/>
                <a:ea typeface="ヒラギノ角ゴ Pro W3" charset="0"/>
                <a:cs typeface="Arial" panose="020B0604020202020204" pitchFamily="34" charset="0"/>
              </a:rPr>
              <a:t>www.ResearchToPractice.com</a:t>
            </a:r>
            <a:endParaRPr lang="en-US" sz="2600" b="1" u="sng" kern="0" dirty="0">
              <a:solidFill>
                <a:srgbClr val="FF9300"/>
              </a:solidFill>
              <a:latin typeface="Arial" panose="020B0604020202020204" pitchFamily="34" charset="0"/>
              <a:ea typeface="ヒラギノ角ゴ Pro W3" charset="0"/>
              <a:cs typeface="Arial" panose="020B0604020202020204" pitchFamily="34" charset="0"/>
            </a:endParaRPr>
          </a:p>
        </p:txBody>
      </p:sp>
      <p:sp>
        <p:nvSpPr>
          <p:cNvPr id="62468" name="Title 1"/>
          <p:cNvSpPr>
            <a:spLocks/>
          </p:cNvSpPr>
          <p:nvPr/>
        </p:nvSpPr>
        <p:spPr bwMode="auto">
          <a:xfrm>
            <a:off x="445008" y="502578"/>
            <a:ext cx="11301984"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auto" latinLnBrk="0" hangingPunct="0">
              <a:lnSpc>
                <a:spcPct val="90000"/>
              </a:lnSpc>
              <a:spcBef>
                <a:spcPts val="0"/>
              </a:spcBef>
              <a:spcAft>
                <a:spcPts val="800"/>
              </a:spcAft>
              <a:buClrTx/>
              <a:buSzTx/>
              <a:buFontTx/>
              <a:buNone/>
              <a:tabLst/>
              <a:defRPr/>
            </a:pPr>
            <a:r>
              <a:rPr kumimoji="0" lang="en-US" sz="3000" b="1" i="0" u="none" strike="noStrike" kern="1200" cap="none" spc="0" normalizeH="0" baseline="0" noProof="0" dirty="0">
                <a:ln>
                  <a:noFill/>
                </a:ln>
                <a:solidFill>
                  <a:srgbClr val="002656"/>
                </a:solidFill>
                <a:effectLst/>
                <a:uLnTx/>
                <a:uFillTx/>
                <a:latin typeface="Arial" charset="0"/>
                <a:ea typeface="Arial" charset="0"/>
                <a:cs typeface="Arial" charset="0"/>
              </a:rPr>
              <a:t>About the Enduring Program</a:t>
            </a:r>
          </a:p>
        </p:txBody>
      </p:sp>
      <p:pic>
        <p:nvPicPr>
          <p:cNvPr id="4" name="Picture 3">
            <a:extLst>
              <a:ext uri="{FF2B5EF4-FFF2-40B4-BE49-F238E27FC236}">
                <a16:creationId xmlns:a16="http://schemas.microsoft.com/office/drawing/2014/main" id="{25EB2638-8808-614D-89A1-FD6A421E5F09}"/>
              </a:ext>
            </a:extLst>
          </p:cNvPr>
          <p:cNvPicPr>
            <a:picLocks noChangeAspect="1"/>
          </p:cNvPicPr>
          <p:nvPr/>
        </p:nvPicPr>
        <p:blipFill>
          <a:blip r:embed="rId3"/>
          <a:stretch>
            <a:fillRect/>
          </a:stretch>
        </p:blipFill>
        <p:spPr>
          <a:xfrm>
            <a:off x="7409831" y="1371600"/>
            <a:ext cx="4114800" cy="27432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4634373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6A0F0B-B463-B14B-898C-F150C1A6401B}"/>
              </a:ext>
            </a:extLst>
          </p:cNvPr>
          <p:cNvSpPr>
            <a:spLocks noGrp="1"/>
          </p:cNvSpPr>
          <p:nvPr>
            <p:ph type="title"/>
          </p:nvPr>
        </p:nvSpPr>
        <p:spPr>
          <a:xfrm>
            <a:off x="641350" y="355317"/>
            <a:ext cx="10902950" cy="956516"/>
          </a:xfrm>
        </p:spPr>
        <p:txBody>
          <a:bodyPr/>
          <a:lstStyle/>
          <a:p>
            <a:r>
              <a:rPr lang="en-US" sz="2800" dirty="0"/>
              <a:t>Oral SERDs for HR+/HER2- Metastatic Breast Cancer</a:t>
            </a:r>
          </a:p>
        </p:txBody>
      </p:sp>
      <p:sp>
        <p:nvSpPr>
          <p:cNvPr id="3" name="Content Placeholder 2">
            <a:extLst>
              <a:ext uri="{FF2B5EF4-FFF2-40B4-BE49-F238E27FC236}">
                <a16:creationId xmlns:a16="http://schemas.microsoft.com/office/drawing/2014/main" id="{8C325350-A82A-134F-9D7C-2808885DFEC9}"/>
              </a:ext>
            </a:extLst>
          </p:cNvPr>
          <p:cNvSpPr>
            <a:spLocks noGrp="1"/>
          </p:cNvSpPr>
          <p:nvPr>
            <p:ph idx="1"/>
          </p:nvPr>
        </p:nvSpPr>
        <p:spPr>
          <a:xfrm>
            <a:off x="647700" y="1311833"/>
            <a:ext cx="10896600" cy="4023360"/>
          </a:xfrm>
        </p:spPr>
        <p:txBody>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000000"/>
                </a:solidFill>
                <a:latin typeface="Calibri"/>
              </a:rPr>
              <a:t>Elacestrant</a:t>
            </a:r>
            <a:r>
              <a:rPr lang="en-US" altLang="en-US" sz="2400" dirty="0">
                <a:solidFill>
                  <a:srgbClr val="000000"/>
                </a:solidFill>
                <a:latin typeface="Calibri"/>
              </a:rPr>
              <a:t> monotherapy in endocrine-refractory disease (</a:t>
            </a:r>
            <a:r>
              <a:rPr lang="en-US" altLang="en-US" sz="2400" b="1" dirty="0">
                <a:solidFill>
                  <a:srgbClr val="000000"/>
                </a:solidFill>
                <a:latin typeface="Calibri"/>
              </a:rPr>
              <a:t>EMERALD</a:t>
            </a:r>
            <a:r>
              <a:rPr lang="en-US" altLang="en-US" sz="2400" dirty="0">
                <a:solidFill>
                  <a:srgbClr val="00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000000"/>
                </a:solidFill>
                <a:latin typeface="Calibri"/>
              </a:rPr>
              <a:t>Imlunestrant</a:t>
            </a:r>
            <a:r>
              <a:rPr lang="en-US" altLang="en-US" sz="2400" dirty="0">
                <a:solidFill>
                  <a:srgbClr val="000000"/>
                </a:solidFill>
                <a:latin typeface="Calibri"/>
              </a:rPr>
              <a:t> alone and with </a:t>
            </a:r>
            <a:r>
              <a:rPr lang="en-US" altLang="en-US" sz="2400" dirty="0" err="1">
                <a:solidFill>
                  <a:srgbClr val="000000"/>
                </a:solidFill>
                <a:latin typeface="Calibri"/>
              </a:rPr>
              <a:t>abemaciclib</a:t>
            </a:r>
            <a:r>
              <a:rPr lang="en-US" altLang="en-US" sz="2400" dirty="0">
                <a:solidFill>
                  <a:srgbClr val="000000"/>
                </a:solidFill>
                <a:latin typeface="Calibri"/>
              </a:rPr>
              <a:t> (</a:t>
            </a:r>
            <a:r>
              <a:rPr lang="en-US" altLang="en-US" sz="2400" b="1" dirty="0">
                <a:solidFill>
                  <a:srgbClr val="000000"/>
                </a:solidFill>
                <a:latin typeface="Calibri"/>
              </a:rPr>
              <a:t>EMBER3</a:t>
            </a:r>
            <a:r>
              <a:rPr lang="en-US" altLang="en-US" sz="2400" dirty="0">
                <a:solidFill>
                  <a:srgbClr val="00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srgbClr val="000000"/>
                </a:solidFill>
                <a:effectLst/>
                <a:uLnTx/>
                <a:uFillTx/>
                <a:latin typeface="Calibri"/>
                <a:ea typeface="+mn-ea"/>
                <a:cs typeface="+mn-cs"/>
              </a:rPr>
              <a:t>Giredestrant</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 and </a:t>
            </a:r>
            <a:r>
              <a:rPr kumimoji="0" lang="en-US" altLang="en-US" sz="2400" b="0" i="0" u="none" strike="noStrike" kern="1200" cap="none" spc="0" normalizeH="0" baseline="0" noProof="0" dirty="0" err="1">
                <a:ln>
                  <a:noFill/>
                </a:ln>
                <a:solidFill>
                  <a:srgbClr val="000000"/>
                </a:solidFill>
                <a:effectLst/>
                <a:uLnTx/>
                <a:uFillTx/>
                <a:latin typeface="Calibri"/>
                <a:ea typeface="+mn-ea"/>
                <a:cs typeface="+mn-cs"/>
              </a:rPr>
              <a:t>everolimus</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 for CDK4/6i-resistant disease (</a:t>
            </a:r>
            <a:r>
              <a:rPr kumimoji="0" lang="en-US" altLang="en-US" sz="2400" b="1" i="0" u="none" strike="noStrike" kern="1200" cap="none" spc="0" normalizeH="0" baseline="0" noProof="0" dirty="0" err="1">
                <a:ln>
                  <a:noFill/>
                </a:ln>
                <a:solidFill>
                  <a:srgbClr val="000000"/>
                </a:solidFill>
                <a:effectLst/>
                <a:uLnTx/>
                <a:uFillTx/>
                <a:latin typeface="Calibri"/>
                <a:ea typeface="+mn-ea"/>
                <a:cs typeface="+mn-cs"/>
              </a:rPr>
              <a:t>evERA</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00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Emerging oral SERD combination regimens and key trials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00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0000"/>
                </a:solidFill>
                <a:effectLst/>
                <a:uLnTx/>
                <a:uFillTx/>
                <a:latin typeface="Calibri"/>
                <a:ea typeface="+mn-ea"/>
                <a:cs typeface="+mn-cs"/>
              </a:rPr>
              <a:t>Summary, key questions, future directions</a:t>
            </a:r>
          </a:p>
        </p:txBody>
      </p:sp>
    </p:spTree>
    <p:extLst>
      <p:ext uri="{BB962C8B-B14F-4D97-AF65-F5344CB8AC3E}">
        <p14:creationId xmlns:p14="http://schemas.microsoft.com/office/powerpoint/2010/main" val="32795628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2722A61-1675-2C46-85F6-0AD03302783E}"/>
              </a:ext>
            </a:extLst>
          </p:cNvPr>
          <p:cNvGrpSpPr/>
          <p:nvPr/>
        </p:nvGrpSpPr>
        <p:grpSpPr>
          <a:xfrm>
            <a:off x="468811" y="1376291"/>
            <a:ext cx="11230248" cy="4524316"/>
            <a:chOff x="132482" y="1271188"/>
            <a:chExt cx="11230248" cy="4524316"/>
          </a:xfrm>
        </p:grpSpPr>
        <p:sp>
          <p:nvSpPr>
            <p:cNvPr id="2" name="TextBox 1">
              <a:extLst>
                <a:ext uri="{FF2B5EF4-FFF2-40B4-BE49-F238E27FC236}">
                  <a16:creationId xmlns:a16="http://schemas.microsoft.com/office/drawing/2014/main" id="{1AC7AE20-435A-A64B-B44F-E1489072C8D5}"/>
                </a:ext>
              </a:extLst>
            </p:cNvPr>
            <p:cNvSpPr txBox="1"/>
            <p:nvPr/>
          </p:nvSpPr>
          <p:spPr>
            <a:xfrm>
              <a:off x="132482" y="1271189"/>
              <a:ext cx="2173612" cy="2308324"/>
            </a:xfrm>
            <a:prstGeom prst="rect">
              <a:avLst/>
            </a:prstGeom>
            <a:noFill/>
            <a:ln>
              <a:solidFill>
                <a:schemeClr val="accent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1</a:t>
              </a:r>
              <a:r>
                <a:rPr kumimoji="0" lang="en-US" sz="1800" b="0" i="0" u="none" strike="noStrike" kern="1200" cap="none" spc="0" normalizeH="0" baseline="30000" noProof="0" dirty="0">
                  <a:ln>
                    <a:noFill/>
                  </a:ln>
                  <a:solidFill>
                    <a:srgbClr val="000000"/>
                  </a:solidFill>
                  <a:effectLst/>
                  <a:uLnTx/>
                  <a:uFillTx/>
                  <a:latin typeface="Calibri"/>
                  <a:ea typeface="+mn-ea"/>
                  <a:cs typeface="+mn-cs"/>
                </a:rPr>
                <a:t>st</a:t>
              </a:r>
              <a:r>
                <a:rPr kumimoji="0" lang="en-US" sz="1800" b="0" i="0" u="none" strike="noStrike" kern="1200" cap="none" spc="0" normalizeH="0" baseline="0" noProof="0" dirty="0">
                  <a:ln>
                    <a:noFill/>
                  </a:ln>
                  <a:solidFill>
                    <a:srgbClr val="000000"/>
                  </a:solidFill>
                  <a:effectLst/>
                  <a:uLnTx/>
                  <a:uFillTx/>
                  <a:latin typeface="Calibri"/>
                  <a:ea typeface="+mn-ea"/>
                  <a:cs typeface="+mn-cs"/>
                </a:rPr>
                <a:t> Line::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a:ea typeface="+mn-ea"/>
                  <a:cs typeface="+mn-cs"/>
                </a:rPr>
                <a:t>AI/OS</a:t>
              </a:r>
              <a:r>
                <a:rPr kumimoji="0" lang="en-US" sz="1800" b="0" i="0" u="none" strike="noStrike" kern="1200" cap="none" spc="0" normalizeH="0" baseline="0" noProof="0" dirty="0">
                  <a:ln>
                    <a:noFill/>
                  </a:ln>
                  <a:solidFill>
                    <a:srgbClr val="009AA3">
                      <a:lumMod val="75000"/>
                    </a:srgbClr>
                  </a:solidFill>
                  <a:effectLst/>
                  <a:uLnTx/>
                  <a:uFillTx/>
                  <a:latin typeface="Calibri"/>
                  <a:ea typeface="+mn-ea"/>
                  <a:cs typeface="+mn-cs"/>
                </a:rPr>
                <a:t> </a:t>
              </a:r>
              <a:r>
                <a:rPr kumimoji="0" lang="en-US" sz="1800" b="0" i="0" u="none" strike="noStrike" kern="1200" cap="none" spc="0" normalizeH="0" baseline="0" noProof="0" dirty="0">
                  <a:ln>
                    <a:noFill/>
                  </a:ln>
                  <a:solidFill>
                    <a:srgbClr val="000000"/>
                  </a:solidFill>
                  <a:effectLst/>
                  <a:uLnTx/>
                  <a:uFillTx/>
                  <a:latin typeface="Calibri"/>
                  <a:ea typeface="+mn-ea"/>
                  <a:cs typeface="+mn-cs"/>
                </a:rPr>
                <a:t>+ CDK4/6i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Ribociclib</a:t>
              </a:r>
              <a:r>
                <a:rPr kumimoji="0" lang="en-US" sz="1800" b="0" i="0"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Calibri"/>
                  <a:ea typeface="+mn-ea"/>
                  <a:cs typeface="+mn-cs"/>
                </a:rPr>
                <a:t>Fulvestrant</a:t>
              </a:r>
              <a:r>
                <a:rPr kumimoji="0" lang="en-US" sz="1800" b="0" i="0" u="none" strike="noStrike" kern="1200" cap="none" spc="0" normalizeH="0" baseline="0" noProof="0" dirty="0">
                  <a:ln>
                    <a:noFill/>
                  </a:ln>
                  <a:solidFill>
                    <a:srgbClr val="000000"/>
                  </a:solidFill>
                  <a:effectLst/>
                  <a:uLnTx/>
                  <a:uFillTx/>
                  <a:latin typeface="Calibri"/>
                  <a:ea typeface="+mn-ea"/>
                  <a:cs typeface="+mn-cs"/>
                </a:rPr>
                <a:t> +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Palbo</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 </a:t>
              </a:r>
              <a:r>
                <a:rPr kumimoji="0" lang="en-US" sz="1800" b="0" i="0" u="none" strike="noStrike" kern="1200" cap="none" spc="0" normalizeH="0" baseline="0" noProof="0" dirty="0" err="1">
                  <a:ln>
                    <a:noFill/>
                  </a:ln>
                  <a:solidFill>
                    <a:srgbClr val="C00000"/>
                  </a:solidFill>
                  <a:effectLst/>
                  <a:uLnTx/>
                  <a:uFillTx/>
                  <a:latin typeface="Calibri"/>
                  <a:ea typeface="+mn-ea"/>
                  <a:cs typeface="+mn-cs"/>
                </a:rPr>
                <a:t>Inavolisib</a:t>
              </a:r>
              <a:endParaRPr kumimoji="0" lang="en-US" sz="1800" b="0" i="0" u="none" strike="noStrike" kern="1200" cap="none" spc="0" normalizeH="0" baseline="0" noProof="0" dirty="0">
                <a:ln>
                  <a:noFill/>
                </a:ln>
                <a:solidFill>
                  <a:srgbClr val="C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a:ln>
                    <a:noFill/>
                  </a:ln>
                  <a:solidFill>
                    <a:srgbClr val="FF0000"/>
                  </a:solidFill>
                  <a:effectLst/>
                  <a:uLnTx/>
                  <a:uFillTx/>
                  <a:latin typeface="Calibri"/>
                  <a:ea typeface="+mn-ea"/>
                  <a:cs typeface="+mn-cs"/>
                </a:rPr>
                <a:t>PIK3CAm</a:t>
              </a:r>
              <a:r>
                <a:rPr kumimoji="0" lang="en-US" sz="1800" b="0" i="0" u="none" strike="noStrike" kern="1200" cap="none" spc="0" normalizeH="0" baseline="0" noProof="0" dirty="0">
                  <a:ln>
                    <a:noFill/>
                  </a:ln>
                  <a:solidFill>
                    <a:srgbClr val="000000"/>
                  </a:solidFill>
                  <a:effectLst/>
                  <a:uLnTx/>
                  <a:uFillTx/>
                  <a:latin typeface="Calibri"/>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ET refractory)</a:t>
              </a:r>
            </a:p>
          </p:txBody>
        </p:sp>
        <p:sp>
          <p:nvSpPr>
            <p:cNvPr id="6" name="TextBox 5">
              <a:extLst>
                <a:ext uri="{FF2B5EF4-FFF2-40B4-BE49-F238E27FC236}">
                  <a16:creationId xmlns:a16="http://schemas.microsoft.com/office/drawing/2014/main" id="{71347FA0-232E-2B4E-A525-1883C81F94D2}"/>
                </a:ext>
              </a:extLst>
            </p:cNvPr>
            <p:cNvSpPr txBox="1"/>
            <p:nvPr/>
          </p:nvSpPr>
          <p:spPr>
            <a:xfrm>
              <a:off x="3194293" y="1271189"/>
              <a:ext cx="2752228" cy="4524315"/>
            </a:xfrm>
            <a:prstGeom prst="rect">
              <a:avLst/>
            </a:prstGeom>
            <a:noFill/>
            <a:ln>
              <a:solidFill>
                <a:schemeClr val="accent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2</a:t>
              </a:r>
              <a:r>
                <a:rPr kumimoji="0" lang="en-US" sz="1800" b="0" i="0" u="none" strike="noStrike" kern="1200" cap="none" spc="0" normalizeH="0" baseline="30000" noProof="0" dirty="0">
                  <a:ln>
                    <a:noFill/>
                  </a:ln>
                  <a:solidFill>
                    <a:srgbClr val="000000"/>
                  </a:solidFill>
                  <a:effectLst/>
                  <a:uLnTx/>
                  <a:uFillTx/>
                  <a:latin typeface="Calibri"/>
                  <a:ea typeface="+mn-ea"/>
                  <a:cs typeface="+mn-cs"/>
                </a:rPr>
                <a:t>nd</a:t>
              </a:r>
              <a:r>
                <a:rPr kumimoji="0" lang="en-US" sz="1800" b="0" i="0" u="none" strike="noStrike" kern="1200" cap="none" spc="0" normalizeH="0" baseline="0" noProof="0" dirty="0">
                  <a:ln>
                    <a:noFill/>
                  </a:ln>
                  <a:solidFill>
                    <a:srgbClr val="000000"/>
                  </a:solidFill>
                  <a:effectLst/>
                  <a:uLnTx/>
                  <a:uFillTx/>
                  <a:latin typeface="Calibri"/>
                  <a:ea typeface="+mn-ea"/>
                  <a:cs typeface="+mn-cs"/>
                </a:rPr>
                <a:t> Line::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C00000"/>
                  </a:solidFill>
                  <a:effectLst/>
                  <a:uLnTx/>
                  <a:uFillTx/>
                  <a:latin typeface="Calibri"/>
                  <a:ea typeface="+mn-ea"/>
                  <a:cs typeface="+mn-cs"/>
                </a:rPr>
                <a:t>Fulvestrant</a:t>
              </a:r>
              <a:r>
                <a:rPr kumimoji="0" lang="en-US" sz="1800" b="0" i="0" u="none" strike="noStrike" kern="1200" cap="none" spc="0" normalizeH="0" baseline="0" noProof="0" dirty="0">
                  <a:ln>
                    <a:noFill/>
                  </a:ln>
                  <a:solidFill>
                    <a:srgbClr val="000000"/>
                  </a:solidFill>
                  <a:effectLst/>
                  <a:uLnTx/>
                  <a:uFillTx/>
                  <a:latin typeface="Calibri"/>
                  <a:ea typeface="+mn-ea"/>
                  <a:cs typeface="+mn-cs"/>
                </a:rPr>
                <a:t> +/-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Abemaciclib</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Antiestrogen +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Everolimus</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a:ln>
                    <a:noFill/>
                  </a:ln>
                  <a:solidFill>
                    <a:srgbClr val="FF0000"/>
                  </a:solidFill>
                  <a:effectLst/>
                  <a:uLnTx/>
                  <a:uFillTx/>
                  <a:latin typeface="Calibri"/>
                  <a:ea typeface="+mn-ea"/>
                  <a:cs typeface="+mn-cs"/>
                </a:rPr>
                <a:t>NGS Negative</a:t>
              </a:r>
              <a:r>
                <a:rPr kumimoji="0" lang="en-US" sz="1800" b="0" i="1" u="none" strike="noStrike" kern="1200" cap="none" spc="0" normalizeH="0" baseline="0" noProof="0" dirty="0">
                  <a:ln>
                    <a:noFill/>
                  </a:ln>
                  <a:solidFill>
                    <a:srgbClr val="000000"/>
                  </a:solidFill>
                  <a:effectLst/>
                  <a:uLnTx/>
                  <a:uFillTx/>
                  <a:latin typeface="Calibri"/>
                  <a:ea typeface="+mn-ea"/>
                  <a:cs typeface="+mn-cs"/>
                </a:rPr>
                <a:t>)</a:t>
              </a:r>
              <a:endParaRPr kumimoji="0" lang="en-US" sz="1800" b="0" i="1" u="none" strike="noStrike" kern="1200" cap="none" spc="0" normalizeH="0" baseline="0" noProof="0" dirty="0">
                <a:ln>
                  <a:noFill/>
                </a:ln>
                <a:solidFill>
                  <a:srgbClr val="FF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Calibri"/>
                  <a:ea typeface="+mn-ea"/>
                  <a:cs typeface="+mn-cs"/>
                </a:rPr>
                <a:t>Fulvestrant</a:t>
              </a:r>
              <a:r>
                <a:rPr kumimoji="0" lang="en-US" sz="1800" b="0" i="0" u="none" strike="noStrike" kern="1200" cap="none" spc="0" normalizeH="0" baseline="0" noProof="0" dirty="0">
                  <a:ln>
                    <a:noFill/>
                  </a:ln>
                  <a:solidFill>
                    <a:srgbClr val="000000"/>
                  </a:solidFill>
                  <a:effectLst/>
                  <a:uLnTx/>
                  <a:uFillTx/>
                  <a:latin typeface="Calibri"/>
                  <a:ea typeface="+mn-ea"/>
                  <a:cs typeface="+mn-cs"/>
                </a:rPr>
                <a:t> +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Alpelisib</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a:ln>
                    <a:noFill/>
                  </a:ln>
                  <a:solidFill>
                    <a:srgbClr val="FF0000"/>
                  </a:solidFill>
                  <a:effectLst/>
                  <a:uLnTx/>
                  <a:uFillTx/>
                  <a:latin typeface="Calibri"/>
                  <a:ea typeface="+mn-ea"/>
                  <a:cs typeface="+mn-cs"/>
                </a:rPr>
                <a:t>PIK3CAm</a:t>
              </a:r>
              <a:r>
                <a:rPr kumimoji="0" lang="en-US" sz="1800" b="0" i="0"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Calibri"/>
                  <a:ea typeface="+mn-ea"/>
                  <a:cs typeface="+mn-cs"/>
                </a:rPr>
                <a:t>Fulvestrant</a:t>
              </a:r>
              <a:r>
                <a:rPr kumimoji="0" lang="en-US" sz="1800" b="0" i="0" u="none" strike="noStrike" kern="1200" cap="none" spc="0" normalizeH="0" baseline="0" noProof="0" dirty="0">
                  <a:ln>
                    <a:noFill/>
                  </a:ln>
                  <a:solidFill>
                    <a:srgbClr val="000000"/>
                  </a:solidFill>
                  <a:effectLst/>
                  <a:uLnTx/>
                  <a:uFillTx/>
                  <a:latin typeface="Calibri"/>
                  <a:ea typeface="+mn-ea"/>
                  <a:cs typeface="+mn-cs"/>
                </a:rPr>
                <a:t> +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Capivasertib</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a:ln>
                    <a:noFill/>
                  </a:ln>
                  <a:solidFill>
                    <a:srgbClr val="FF0000"/>
                  </a:solidFill>
                  <a:effectLst/>
                  <a:uLnTx/>
                  <a:uFillTx/>
                  <a:latin typeface="Calibri"/>
                  <a:ea typeface="+mn-ea"/>
                  <a:cs typeface="+mn-cs"/>
                </a:rPr>
                <a:t>PIK3CAm, </a:t>
              </a:r>
              <a:r>
                <a:rPr kumimoji="0" lang="en-US" sz="1800" b="0" i="1" u="none" strike="noStrike" kern="1200" cap="none" spc="0" normalizeH="0" baseline="0" noProof="0" dirty="0" err="1">
                  <a:ln>
                    <a:noFill/>
                  </a:ln>
                  <a:solidFill>
                    <a:srgbClr val="FF0000"/>
                  </a:solidFill>
                  <a:effectLst/>
                  <a:uLnTx/>
                  <a:uFillTx/>
                  <a:latin typeface="Calibri"/>
                  <a:ea typeface="+mn-ea"/>
                  <a:cs typeface="+mn-cs"/>
                </a:rPr>
                <a:t>AKTm</a:t>
              </a:r>
              <a:r>
                <a:rPr kumimoji="0" lang="en-US" sz="1800" b="0" i="1" u="none" strike="noStrike" kern="1200" cap="none" spc="0" normalizeH="0" baseline="0" noProof="0" dirty="0">
                  <a:ln>
                    <a:noFill/>
                  </a:ln>
                  <a:solidFill>
                    <a:srgbClr val="FF0000"/>
                  </a:solidFill>
                  <a:effectLst/>
                  <a:uLnTx/>
                  <a:uFillTx/>
                  <a:latin typeface="Calibri"/>
                  <a:ea typeface="+mn-ea"/>
                  <a:cs typeface="+mn-cs"/>
                </a:rPr>
                <a:t>, </a:t>
              </a:r>
              <a:r>
                <a:rPr kumimoji="0" lang="en-US" sz="1800" b="0" i="1" u="none" strike="noStrike" kern="1200" cap="none" spc="0" normalizeH="0" baseline="0" noProof="0" dirty="0" err="1">
                  <a:ln>
                    <a:noFill/>
                  </a:ln>
                  <a:solidFill>
                    <a:srgbClr val="FF0000"/>
                  </a:solidFill>
                  <a:effectLst/>
                  <a:uLnTx/>
                  <a:uFillTx/>
                  <a:latin typeface="Calibri"/>
                  <a:ea typeface="+mn-ea"/>
                  <a:cs typeface="+mn-cs"/>
                </a:rPr>
                <a:t>PTENm</a:t>
              </a:r>
              <a:r>
                <a:rPr kumimoji="0" lang="en-US" sz="1800" b="0" i="0"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Calibri"/>
                  <a:ea typeface="+mn-ea"/>
                  <a:cs typeface="+mn-cs"/>
                </a:rPr>
                <a:t>Elacestrant</a:t>
              </a:r>
              <a:r>
                <a:rPr kumimoji="0" lang="en-US" sz="1800" b="0" i="0" u="none" strike="noStrike" kern="1200" cap="none" spc="0" normalizeH="0" baseline="0" noProof="0" dirty="0">
                  <a:ln>
                    <a:noFill/>
                  </a:ln>
                  <a:solidFill>
                    <a:srgbClr val="000000"/>
                  </a:solidFill>
                  <a:effectLst/>
                  <a:uLnTx/>
                  <a:uFillTx/>
                  <a:latin typeface="Calibri"/>
                  <a:ea typeface="+mn-ea"/>
                  <a:cs typeface="+mn-cs"/>
                </a:rPr>
                <a:t> or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Imlunestrant</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a:ln>
                    <a:noFill/>
                  </a:ln>
                  <a:solidFill>
                    <a:srgbClr val="FF0000"/>
                  </a:solidFill>
                  <a:effectLst/>
                  <a:uLnTx/>
                  <a:uFillTx/>
                  <a:latin typeface="Calibri"/>
                  <a:ea typeface="+mn-ea"/>
                  <a:cs typeface="+mn-cs"/>
                </a:rPr>
                <a:t>ESR1m</a:t>
              </a:r>
              <a:r>
                <a:rPr kumimoji="0" lang="en-US" sz="1800" b="0" i="0"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Olaparib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err="1">
                  <a:ln>
                    <a:noFill/>
                  </a:ln>
                  <a:solidFill>
                    <a:srgbClr val="FF0000"/>
                  </a:solidFill>
                  <a:effectLst/>
                  <a:uLnTx/>
                  <a:uFillTx/>
                  <a:latin typeface="Calibri"/>
                  <a:ea typeface="+mn-ea"/>
                  <a:cs typeface="+mn-cs"/>
                </a:rPr>
                <a:t>BRCAm</a:t>
              </a:r>
              <a:r>
                <a:rPr kumimoji="0" lang="en-US" sz="1800" b="0" i="0" u="none" strike="noStrike" kern="1200" cap="none" spc="0" normalizeH="0" baseline="0" noProof="0" dirty="0">
                  <a:ln>
                    <a:noFill/>
                  </a:ln>
                  <a:solidFill>
                    <a:srgbClr val="000000"/>
                  </a:solidFill>
                  <a:effectLst/>
                  <a:uLnTx/>
                  <a:uFillTx/>
                  <a:latin typeface="Calibri"/>
                  <a:ea typeface="+mn-ea"/>
                  <a:cs typeface="+mn-cs"/>
                </a:rPr>
                <a:t>)</a:t>
              </a:r>
            </a:p>
          </p:txBody>
        </p:sp>
        <p:sp>
          <p:nvSpPr>
            <p:cNvPr id="7" name="TextBox 6">
              <a:extLst>
                <a:ext uri="{FF2B5EF4-FFF2-40B4-BE49-F238E27FC236}">
                  <a16:creationId xmlns:a16="http://schemas.microsoft.com/office/drawing/2014/main" id="{940F2108-EBE3-9948-807F-FC96E2844B43}"/>
                </a:ext>
              </a:extLst>
            </p:cNvPr>
            <p:cNvSpPr txBox="1"/>
            <p:nvPr/>
          </p:nvSpPr>
          <p:spPr>
            <a:xfrm>
              <a:off x="7237434" y="1271188"/>
              <a:ext cx="4125296" cy="1477328"/>
            </a:xfrm>
            <a:prstGeom prst="rect">
              <a:avLst/>
            </a:prstGeom>
            <a:noFill/>
            <a:ln>
              <a:solidFill>
                <a:schemeClr val="accent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3</a:t>
              </a:r>
              <a:r>
                <a:rPr kumimoji="0" lang="en-US" sz="1800" b="0" i="0" u="none" strike="noStrike" kern="1200" cap="none" spc="0" normalizeH="0" baseline="30000" noProof="0" dirty="0">
                  <a:ln>
                    <a:noFill/>
                  </a:ln>
                  <a:solidFill>
                    <a:srgbClr val="000000"/>
                  </a:solidFill>
                  <a:effectLst/>
                  <a:uLnTx/>
                  <a:uFillTx/>
                  <a:latin typeface="Calibri"/>
                  <a:ea typeface="+mn-ea"/>
                  <a:cs typeface="+mn-cs"/>
                </a:rPr>
                <a:t>rd</a:t>
              </a:r>
              <a:r>
                <a:rPr kumimoji="0" lang="en-US" sz="1800" b="0" i="0" u="none" strike="noStrike" kern="1200" cap="none" spc="0" normalizeH="0" baseline="0" noProof="0" dirty="0">
                  <a:ln>
                    <a:noFill/>
                  </a:ln>
                  <a:solidFill>
                    <a:srgbClr val="000000"/>
                  </a:solidFill>
                  <a:effectLst/>
                  <a:uLnTx/>
                  <a:uFillTx/>
                  <a:latin typeface="Calibri"/>
                  <a:ea typeface="+mn-ea"/>
                  <a:cs typeface="+mn-cs"/>
                </a:rPr>
                <a:t> Line (and beyond)::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Trastuzumab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Deruxtecan</a:t>
              </a:r>
              <a:r>
                <a:rPr kumimoji="0" lang="en-US" sz="1800" b="0" i="0" u="none" strike="noStrike" kern="1200" cap="none" spc="0" normalizeH="0" baseline="0" noProof="0" dirty="0">
                  <a:ln>
                    <a:noFill/>
                  </a:ln>
                  <a:solidFill>
                    <a:srgbClr val="000000"/>
                  </a:solidFill>
                  <a:effectLst/>
                  <a:uLnTx/>
                  <a:uFillTx/>
                  <a:latin typeface="Calibri"/>
                  <a:ea typeface="+mn-ea"/>
                  <a:cs typeface="+mn-cs"/>
                </a:rPr>
                <a:t> (ADC, HER2-low)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a:ea typeface="+mn-ea"/>
                  <a:cs typeface="+mn-cs"/>
                </a:rPr>
                <a:t>Chemotherapy</a:t>
              </a:r>
              <a:r>
                <a:rPr kumimoji="0" lang="en-US" sz="1800" b="0" i="0" u="none" strike="noStrike" kern="1200" cap="none" spc="0" normalizeH="0" baseline="0" noProof="0" dirty="0">
                  <a:ln>
                    <a:noFill/>
                  </a:ln>
                  <a:solidFill>
                    <a:srgbClr val="000000"/>
                  </a:solidFill>
                  <a:effectLst/>
                  <a:uLnTx/>
                  <a:uFillTx/>
                  <a:latin typeface="Calibri"/>
                  <a:ea typeface="+mn-ea"/>
                  <a:cs typeface="+mn-cs"/>
                </a:rPr>
                <a:t> (many choices)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Sacituzumab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Govitecan</a:t>
              </a:r>
              <a:r>
                <a:rPr kumimoji="0" lang="en-US" sz="1800" b="0" i="0" u="none" strike="noStrike" kern="1200" cap="none" spc="0" normalizeH="0" baseline="0" noProof="0" dirty="0">
                  <a:ln>
                    <a:noFill/>
                  </a:ln>
                  <a:solidFill>
                    <a:srgbClr val="000000"/>
                  </a:solidFill>
                  <a:effectLst/>
                  <a:uLnTx/>
                  <a:uFillTx/>
                  <a:latin typeface="Calibri"/>
                  <a:ea typeface="+mn-ea"/>
                  <a:cs typeface="+mn-cs"/>
                </a:rPr>
                <a:t> (ADC)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Calibri"/>
                  <a:ea typeface="+mn-ea"/>
                  <a:cs typeface="+mn-cs"/>
                </a:rPr>
                <a:t>Datopotamab</a:t>
              </a:r>
              <a:r>
                <a:rPr kumimoji="0" lang="en-US" sz="1800" b="0" i="0" u="none" strike="noStrike" kern="1200" cap="none" spc="0" normalizeH="0" baseline="0" noProof="0" dirty="0">
                  <a:ln>
                    <a:noFill/>
                  </a:ln>
                  <a:solidFill>
                    <a:srgbClr val="000000"/>
                  </a:solidFill>
                  <a:effectLst/>
                  <a:uLnTx/>
                  <a:uFillTx/>
                  <a:latin typeface="Calibri"/>
                  <a:ea typeface="+mn-ea"/>
                  <a:cs typeface="+mn-cs"/>
                </a:rPr>
                <a:t>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Deruxtecan</a:t>
              </a:r>
              <a:r>
                <a:rPr kumimoji="0" lang="en-US" sz="1800" b="0" i="0" u="none" strike="noStrike" kern="1200" cap="none" spc="0" normalizeH="0" baseline="0" noProof="0" dirty="0">
                  <a:ln>
                    <a:noFill/>
                  </a:ln>
                  <a:solidFill>
                    <a:srgbClr val="000000"/>
                  </a:solidFill>
                  <a:effectLst/>
                  <a:uLnTx/>
                  <a:uFillTx/>
                  <a:latin typeface="Calibri"/>
                  <a:ea typeface="+mn-ea"/>
                  <a:cs typeface="+mn-cs"/>
                </a:rPr>
                <a:t> (ADC)</a:t>
              </a:r>
            </a:p>
          </p:txBody>
        </p:sp>
        <p:sp>
          <p:nvSpPr>
            <p:cNvPr id="3" name="Right Arrow 2">
              <a:extLst>
                <a:ext uri="{FF2B5EF4-FFF2-40B4-BE49-F238E27FC236}">
                  <a16:creationId xmlns:a16="http://schemas.microsoft.com/office/drawing/2014/main" id="{C52C7E32-4B90-E04C-8D87-CC67A6AB664D}"/>
                </a:ext>
              </a:extLst>
            </p:cNvPr>
            <p:cNvSpPr/>
            <p:nvPr/>
          </p:nvSpPr>
          <p:spPr>
            <a:xfrm>
              <a:off x="2363699" y="1615755"/>
              <a:ext cx="772988" cy="32652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8" name="Right Arrow 7">
              <a:extLst>
                <a:ext uri="{FF2B5EF4-FFF2-40B4-BE49-F238E27FC236}">
                  <a16:creationId xmlns:a16="http://schemas.microsoft.com/office/drawing/2014/main" id="{E50EEFF1-4997-1B40-9CB3-A20C726F8EF6}"/>
                </a:ext>
              </a:extLst>
            </p:cNvPr>
            <p:cNvSpPr/>
            <p:nvPr/>
          </p:nvSpPr>
          <p:spPr>
            <a:xfrm>
              <a:off x="6004127" y="1615755"/>
              <a:ext cx="1127386" cy="32652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0" name="TextBox 9">
              <a:extLst>
                <a:ext uri="{FF2B5EF4-FFF2-40B4-BE49-F238E27FC236}">
                  <a16:creationId xmlns:a16="http://schemas.microsoft.com/office/drawing/2014/main" id="{42072BB2-EEC3-064E-985C-198DE0682559}"/>
                </a:ext>
              </a:extLst>
            </p:cNvPr>
            <p:cNvSpPr txBox="1"/>
            <p:nvPr/>
          </p:nvSpPr>
          <p:spPr>
            <a:xfrm>
              <a:off x="1171743" y="4109927"/>
              <a:ext cx="1793082" cy="1323439"/>
            </a:xfrm>
            <a:prstGeom prst="rect">
              <a:avLst/>
            </a:prstGeom>
            <a:noFill/>
            <a:ln>
              <a:solidFill>
                <a:srgbClr val="FF000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NGS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Biopsy/</a:t>
              </a:r>
              <a:r>
                <a:rPr kumimoji="0" lang="en-US" sz="1600" b="0" i="0" u="none" strike="noStrike" kern="1200" cap="none" spc="0" normalizeH="0" baseline="0" noProof="0" dirty="0" err="1">
                  <a:ln>
                    <a:noFill/>
                  </a:ln>
                  <a:solidFill>
                    <a:srgbClr val="000000"/>
                  </a:solidFill>
                  <a:effectLst/>
                  <a:uLnTx/>
                  <a:uFillTx/>
                  <a:latin typeface="Calibri"/>
                  <a:ea typeface="+mn-ea"/>
                  <a:cs typeface="+mn-cs"/>
                </a:rPr>
                <a:t>ctDNA</a:t>
              </a:r>
              <a:r>
                <a:rPr kumimoji="0" lang="en-US" sz="1600" b="0" i="0" u="none" strike="noStrike" kern="1200" cap="none" spc="0" normalizeH="0" baseline="0" noProof="0" dirty="0">
                  <a:ln>
                    <a:noFill/>
                  </a:ln>
                  <a:solidFill>
                    <a:srgbClr val="000000"/>
                  </a:solidFill>
                  <a:effectLst/>
                  <a:uLnTx/>
                  <a:uFillTx/>
                  <a:latin typeface="Calibri"/>
                  <a:ea typeface="+mn-ea"/>
                  <a:cs typeface="+mn-cs"/>
                </a:rPr>
                <a:t> @ baseline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Calibri"/>
                  <a:ea typeface="+mn-ea"/>
                  <a:cs typeface="+mn-cs"/>
                </a:rPr>
                <a:t>ctDNA</a:t>
              </a:r>
              <a:r>
                <a:rPr kumimoji="0" lang="en-US" sz="1600" b="0" i="0" u="none" strike="noStrike" kern="1200" cap="none" spc="0" normalizeH="0" baseline="0" noProof="0" dirty="0">
                  <a:ln>
                    <a:noFill/>
                  </a:ln>
                  <a:solidFill>
                    <a:srgbClr val="000000"/>
                  </a:solidFill>
                  <a:effectLst/>
                  <a:uLnTx/>
                  <a:uFillTx/>
                  <a:latin typeface="Calibri"/>
                  <a:ea typeface="+mn-ea"/>
                  <a:cs typeface="+mn-cs"/>
                </a:rPr>
                <a:t> @ progression</a:t>
              </a:r>
            </a:p>
          </p:txBody>
        </p:sp>
      </p:grpSp>
      <p:pic>
        <p:nvPicPr>
          <p:cNvPr id="15" name="Picture 14">
            <a:extLst>
              <a:ext uri="{FF2B5EF4-FFF2-40B4-BE49-F238E27FC236}">
                <a16:creationId xmlns:a16="http://schemas.microsoft.com/office/drawing/2014/main" id="{698DFC3F-D04E-0240-ACA9-59DC6B313F30}"/>
              </a:ext>
            </a:extLst>
          </p:cNvPr>
          <p:cNvPicPr>
            <a:picLocks noChangeAspect="1"/>
          </p:cNvPicPr>
          <p:nvPr/>
        </p:nvPicPr>
        <p:blipFill>
          <a:blip r:embed="rId3"/>
          <a:stretch>
            <a:fillRect/>
          </a:stretch>
        </p:blipFill>
        <p:spPr>
          <a:xfrm>
            <a:off x="520700" y="0"/>
            <a:ext cx="11150600" cy="1130300"/>
          </a:xfrm>
          <a:prstGeom prst="rect">
            <a:avLst/>
          </a:prstGeom>
        </p:spPr>
      </p:pic>
    </p:spTree>
    <p:extLst>
      <p:ext uri="{BB962C8B-B14F-4D97-AF65-F5344CB8AC3E}">
        <p14:creationId xmlns:p14="http://schemas.microsoft.com/office/powerpoint/2010/main" val="19776446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2722A61-1675-2C46-85F6-0AD03302783E}"/>
              </a:ext>
            </a:extLst>
          </p:cNvPr>
          <p:cNvGrpSpPr/>
          <p:nvPr/>
        </p:nvGrpSpPr>
        <p:grpSpPr>
          <a:xfrm>
            <a:off x="468811" y="1376291"/>
            <a:ext cx="12376503" cy="4524316"/>
            <a:chOff x="132482" y="1271188"/>
            <a:chExt cx="12376503" cy="4524316"/>
          </a:xfrm>
        </p:grpSpPr>
        <p:sp>
          <p:nvSpPr>
            <p:cNvPr id="2" name="TextBox 1">
              <a:extLst>
                <a:ext uri="{FF2B5EF4-FFF2-40B4-BE49-F238E27FC236}">
                  <a16:creationId xmlns:a16="http://schemas.microsoft.com/office/drawing/2014/main" id="{1AC7AE20-435A-A64B-B44F-E1489072C8D5}"/>
                </a:ext>
              </a:extLst>
            </p:cNvPr>
            <p:cNvSpPr txBox="1"/>
            <p:nvPr/>
          </p:nvSpPr>
          <p:spPr>
            <a:xfrm>
              <a:off x="132482" y="1271189"/>
              <a:ext cx="2173612" cy="2308324"/>
            </a:xfrm>
            <a:prstGeom prst="rect">
              <a:avLst/>
            </a:prstGeom>
            <a:noFill/>
            <a:ln>
              <a:solidFill>
                <a:schemeClr val="accent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1</a:t>
              </a:r>
              <a:r>
                <a:rPr kumimoji="0" lang="en-US" sz="1800" b="0" i="0" u="none" strike="noStrike" kern="1200" cap="none" spc="0" normalizeH="0" baseline="30000" noProof="0" dirty="0">
                  <a:ln>
                    <a:noFill/>
                  </a:ln>
                  <a:solidFill>
                    <a:srgbClr val="000000"/>
                  </a:solidFill>
                  <a:effectLst/>
                  <a:uLnTx/>
                  <a:uFillTx/>
                  <a:latin typeface="Calibri"/>
                  <a:ea typeface="+mn-ea"/>
                  <a:cs typeface="+mn-cs"/>
                </a:rPr>
                <a:t>st</a:t>
              </a:r>
              <a:r>
                <a:rPr kumimoji="0" lang="en-US" sz="1800" b="0" i="0" u="none" strike="noStrike" kern="1200" cap="none" spc="0" normalizeH="0" baseline="0" noProof="0" dirty="0">
                  <a:ln>
                    <a:noFill/>
                  </a:ln>
                  <a:solidFill>
                    <a:srgbClr val="000000"/>
                  </a:solidFill>
                  <a:effectLst/>
                  <a:uLnTx/>
                  <a:uFillTx/>
                  <a:latin typeface="Calibri"/>
                  <a:ea typeface="+mn-ea"/>
                  <a:cs typeface="+mn-cs"/>
                </a:rPr>
                <a:t> Line::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a:ea typeface="+mn-ea"/>
                  <a:cs typeface="+mn-cs"/>
                </a:rPr>
                <a:t>AI/OS</a:t>
              </a:r>
              <a:r>
                <a:rPr kumimoji="0" lang="en-US" sz="1800" b="0" i="0" u="none" strike="noStrike" kern="1200" cap="none" spc="0" normalizeH="0" baseline="0" noProof="0" dirty="0">
                  <a:ln>
                    <a:noFill/>
                  </a:ln>
                  <a:solidFill>
                    <a:srgbClr val="009AA3">
                      <a:lumMod val="75000"/>
                    </a:srgbClr>
                  </a:solidFill>
                  <a:effectLst/>
                  <a:uLnTx/>
                  <a:uFillTx/>
                  <a:latin typeface="Calibri"/>
                  <a:ea typeface="+mn-ea"/>
                  <a:cs typeface="+mn-cs"/>
                </a:rPr>
                <a:t> </a:t>
              </a:r>
              <a:r>
                <a:rPr kumimoji="0" lang="en-US" sz="1800" b="0" i="0" u="none" strike="noStrike" kern="1200" cap="none" spc="0" normalizeH="0" baseline="0" noProof="0" dirty="0">
                  <a:ln>
                    <a:noFill/>
                  </a:ln>
                  <a:solidFill>
                    <a:srgbClr val="000000"/>
                  </a:solidFill>
                  <a:effectLst/>
                  <a:uLnTx/>
                  <a:uFillTx/>
                  <a:latin typeface="Calibri"/>
                  <a:ea typeface="+mn-ea"/>
                  <a:cs typeface="+mn-cs"/>
                </a:rPr>
                <a:t>+ CDK4/6i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Ribociclib</a:t>
              </a:r>
              <a:r>
                <a:rPr kumimoji="0" lang="en-US" sz="1800" b="0" i="0"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Calibri"/>
                  <a:ea typeface="+mn-ea"/>
                  <a:cs typeface="+mn-cs"/>
                </a:rPr>
                <a:t>Fulvestrant</a:t>
              </a:r>
              <a:r>
                <a:rPr kumimoji="0" lang="en-US" sz="1800" b="0" i="0" u="none" strike="noStrike" kern="1200" cap="none" spc="0" normalizeH="0" baseline="0" noProof="0" dirty="0">
                  <a:ln>
                    <a:noFill/>
                  </a:ln>
                  <a:solidFill>
                    <a:srgbClr val="000000"/>
                  </a:solidFill>
                  <a:effectLst/>
                  <a:uLnTx/>
                  <a:uFillTx/>
                  <a:latin typeface="Calibri"/>
                  <a:ea typeface="+mn-ea"/>
                  <a:cs typeface="+mn-cs"/>
                </a:rPr>
                <a:t> +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Palbo</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 </a:t>
              </a:r>
              <a:r>
                <a:rPr kumimoji="0" lang="en-US" sz="1800" b="0" i="0" u="none" strike="noStrike" kern="1200" cap="none" spc="0" normalizeH="0" baseline="0" noProof="0" dirty="0" err="1">
                  <a:ln>
                    <a:noFill/>
                  </a:ln>
                  <a:solidFill>
                    <a:srgbClr val="C00000"/>
                  </a:solidFill>
                  <a:effectLst/>
                  <a:uLnTx/>
                  <a:uFillTx/>
                  <a:latin typeface="Calibri"/>
                  <a:ea typeface="+mn-ea"/>
                  <a:cs typeface="+mn-cs"/>
                </a:rPr>
                <a:t>Inavolisib</a:t>
              </a:r>
              <a:endParaRPr kumimoji="0" lang="en-US" sz="1800" b="0" i="0" u="none" strike="noStrike" kern="1200" cap="none" spc="0" normalizeH="0" baseline="0" noProof="0" dirty="0">
                <a:ln>
                  <a:noFill/>
                </a:ln>
                <a:solidFill>
                  <a:srgbClr val="C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a:ln>
                    <a:noFill/>
                  </a:ln>
                  <a:solidFill>
                    <a:srgbClr val="FF0000"/>
                  </a:solidFill>
                  <a:effectLst/>
                  <a:uLnTx/>
                  <a:uFillTx/>
                  <a:latin typeface="Calibri"/>
                  <a:ea typeface="+mn-ea"/>
                  <a:cs typeface="+mn-cs"/>
                </a:rPr>
                <a:t>PIK3CAm</a:t>
              </a:r>
              <a:r>
                <a:rPr kumimoji="0" lang="en-US" sz="1800" b="0" i="0" u="none" strike="noStrike" kern="1200" cap="none" spc="0" normalizeH="0" baseline="0" noProof="0" dirty="0">
                  <a:ln>
                    <a:noFill/>
                  </a:ln>
                  <a:solidFill>
                    <a:srgbClr val="000000"/>
                  </a:solidFill>
                  <a:effectLst/>
                  <a:uLnTx/>
                  <a:uFillTx/>
                  <a:latin typeface="Calibri"/>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ET refractory)</a:t>
              </a:r>
            </a:p>
          </p:txBody>
        </p:sp>
        <p:sp>
          <p:nvSpPr>
            <p:cNvPr id="6" name="TextBox 5">
              <a:extLst>
                <a:ext uri="{FF2B5EF4-FFF2-40B4-BE49-F238E27FC236}">
                  <a16:creationId xmlns:a16="http://schemas.microsoft.com/office/drawing/2014/main" id="{71347FA0-232E-2B4E-A525-1883C81F94D2}"/>
                </a:ext>
              </a:extLst>
            </p:cNvPr>
            <p:cNvSpPr txBox="1"/>
            <p:nvPr/>
          </p:nvSpPr>
          <p:spPr>
            <a:xfrm>
              <a:off x="3194293" y="1271189"/>
              <a:ext cx="2752228" cy="4524315"/>
            </a:xfrm>
            <a:prstGeom prst="rect">
              <a:avLst/>
            </a:prstGeom>
            <a:noFill/>
            <a:ln>
              <a:solidFill>
                <a:schemeClr val="accent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2</a:t>
              </a:r>
              <a:r>
                <a:rPr kumimoji="0" lang="en-US" sz="1800" b="0" i="0" u="none" strike="noStrike" kern="1200" cap="none" spc="0" normalizeH="0" baseline="30000" noProof="0" dirty="0">
                  <a:ln>
                    <a:noFill/>
                  </a:ln>
                  <a:solidFill>
                    <a:srgbClr val="000000"/>
                  </a:solidFill>
                  <a:effectLst/>
                  <a:uLnTx/>
                  <a:uFillTx/>
                  <a:latin typeface="Calibri"/>
                  <a:ea typeface="+mn-ea"/>
                  <a:cs typeface="+mn-cs"/>
                </a:rPr>
                <a:t>nd</a:t>
              </a:r>
              <a:r>
                <a:rPr kumimoji="0" lang="en-US" sz="1800" b="0" i="0" u="none" strike="noStrike" kern="1200" cap="none" spc="0" normalizeH="0" baseline="0" noProof="0" dirty="0">
                  <a:ln>
                    <a:noFill/>
                  </a:ln>
                  <a:solidFill>
                    <a:srgbClr val="000000"/>
                  </a:solidFill>
                  <a:effectLst/>
                  <a:uLnTx/>
                  <a:uFillTx/>
                  <a:latin typeface="Calibri"/>
                  <a:ea typeface="+mn-ea"/>
                  <a:cs typeface="+mn-cs"/>
                </a:rPr>
                <a:t> Line::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C00000"/>
                  </a:solidFill>
                  <a:effectLst/>
                  <a:uLnTx/>
                  <a:uFillTx/>
                  <a:latin typeface="Calibri"/>
                  <a:ea typeface="+mn-ea"/>
                  <a:cs typeface="+mn-cs"/>
                </a:rPr>
                <a:t>Fulvestrant</a:t>
              </a:r>
              <a:r>
                <a:rPr kumimoji="0" lang="en-US" sz="1800" b="0" i="0" u="none" strike="noStrike" kern="1200" cap="none" spc="0" normalizeH="0" baseline="0" noProof="0" dirty="0">
                  <a:ln>
                    <a:noFill/>
                  </a:ln>
                  <a:solidFill>
                    <a:srgbClr val="000000"/>
                  </a:solidFill>
                  <a:effectLst/>
                  <a:uLnTx/>
                  <a:uFillTx/>
                  <a:latin typeface="Calibri"/>
                  <a:ea typeface="+mn-ea"/>
                  <a:cs typeface="+mn-cs"/>
                </a:rPr>
                <a:t> +/-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Abemaciclib</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Antiestrogen +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Everolimus</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a:ln>
                    <a:noFill/>
                  </a:ln>
                  <a:solidFill>
                    <a:srgbClr val="FF0000"/>
                  </a:solidFill>
                  <a:effectLst/>
                  <a:uLnTx/>
                  <a:uFillTx/>
                  <a:latin typeface="Calibri"/>
                  <a:ea typeface="+mn-ea"/>
                  <a:cs typeface="+mn-cs"/>
                </a:rPr>
                <a:t>NGS Negative</a:t>
              </a:r>
              <a:r>
                <a:rPr kumimoji="0" lang="en-US" sz="1800" b="0" i="1" u="none" strike="noStrike" kern="1200" cap="none" spc="0" normalizeH="0" baseline="0" noProof="0" dirty="0">
                  <a:ln>
                    <a:noFill/>
                  </a:ln>
                  <a:solidFill>
                    <a:srgbClr val="000000"/>
                  </a:solidFill>
                  <a:effectLst/>
                  <a:uLnTx/>
                  <a:uFillTx/>
                  <a:latin typeface="Calibri"/>
                  <a:ea typeface="+mn-ea"/>
                  <a:cs typeface="+mn-cs"/>
                </a:rPr>
                <a:t>)</a:t>
              </a:r>
              <a:endParaRPr kumimoji="0" lang="en-US" sz="1800" b="0" i="1" u="none" strike="noStrike" kern="1200" cap="none" spc="0" normalizeH="0" baseline="0" noProof="0" dirty="0">
                <a:ln>
                  <a:noFill/>
                </a:ln>
                <a:solidFill>
                  <a:srgbClr val="FF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Calibri"/>
                  <a:ea typeface="+mn-ea"/>
                  <a:cs typeface="+mn-cs"/>
                </a:rPr>
                <a:t>Fulvestrant</a:t>
              </a:r>
              <a:r>
                <a:rPr kumimoji="0" lang="en-US" sz="1800" b="0" i="0" u="none" strike="noStrike" kern="1200" cap="none" spc="0" normalizeH="0" baseline="0" noProof="0" dirty="0">
                  <a:ln>
                    <a:noFill/>
                  </a:ln>
                  <a:solidFill>
                    <a:srgbClr val="000000"/>
                  </a:solidFill>
                  <a:effectLst/>
                  <a:uLnTx/>
                  <a:uFillTx/>
                  <a:latin typeface="Calibri"/>
                  <a:ea typeface="+mn-ea"/>
                  <a:cs typeface="+mn-cs"/>
                </a:rPr>
                <a:t> +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Alpelisib</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a:ln>
                    <a:noFill/>
                  </a:ln>
                  <a:solidFill>
                    <a:srgbClr val="FF0000"/>
                  </a:solidFill>
                  <a:effectLst/>
                  <a:uLnTx/>
                  <a:uFillTx/>
                  <a:latin typeface="Calibri"/>
                  <a:ea typeface="+mn-ea"/>
                  <a:cs typeface="+mn-cs"/>
                </a:rPr>
                <a:t>PIK3CAm</a:t>
              </a:r>
              <a:r>
                <a:rPr kumimoji="0" lang="en-US" sz="1800" b="0" i="0"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Calibri"/>
                  <a:ea typeface="+mn-ea"/>
                  <a:cs typeface="+mn-cs"/>
                </a:rPr>
                <a:t>Fulvestrant</a:t>
              </a:r>
              <a:r>
                <a:rPr kumimoji="0" lang="en-US" sz="1800" b="0" i="0" u="none" strike="noStrike" kern="1200" cap="none" spc="0" normalizeH="0" baseline="0" noProof="0" dirty="0">
                  <a:ln>
                    <a:noFill/>
                  </a:ln>
                  <a:solidFill>
                    <a:srgbClr val="000000"/>
                  </a:solidFill>
                  <a:effectLst/>
                  <a:uLnTx/>
                  <a:uFillTx/>
                  <a:latin typeface="Calibri"/>
                  <a:ea typeface="+mn-ea"/>
                  <a:cs typeface="+mn-cs"/>
                </a:rPr>
                <a:t> +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Capivasertib</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a:ln>
                    <a:noFill/>
                  </a:ln>
                  <a:solidFill>
                    <a:srgbClr val="FF0000"/>
                  </a:solidFill>
                  <a:effectLst/>
                  <a:uLnTx/>
                  <a:uFillTx/>
                  <a:latin typeface="Calibri"/>
                  <a:ea typeface="+mn-ea"/>
                  <a:cs typeface="+mn-cs"/>
                </a:rPr>
                <a:t>PIK3CAm, </a:t>
              </a:r>
              <a:r>
                <a:rPr kumimoji="0" lang="en-US" sz="1800" b="0" i="1" u="none" strike="noStrike" kern="1200" cap="none" spc="0" normalizeH="0" baseline="0" noProof="0" dirty="0" err="1">
                  <a:ln>
                    <a:noFill/>
                  </a:ln>
                  <a:solidFill>
                    <a:srgbClr val="FF0000"/>
                  </a:solidFill>
                  <a:effectLst/>
                  <a:uLnTx/>
                  <a:uFillTx/>
                  <a:latin typeface="Calibri"/>
                  <a:ea typeface="+mn-ea"/>
                  <a:cs typeface="+mn-cs"/>
                </a:rPr>
                <a:t>AKTm</a:t>
              </a:r>
              <a:r>
                <a:rPr kumimoji="0" lang="en-US" sz="1800" b="0" i="1" u="none" strike="noStrike" kern="1200" cap="none" spc="0" normalizeH="0" baseline="0" noProof="0" dirty="0">
                  <a:ln>
                    <a:noFill/>
                  </a:ln>
                  <a:solidFill>
                    <a:srgbClr val="FF0000"/>
                  </a:solidFill>
                  <a:effectLst/>
                  <a:uLnTx/>
                  <a:uFillTx/>
                  <a:latin typeface="Calibri"/>
                  <a:ea typeface="+mn-ea"/>
                  <a:cs typeface="+mn-cs"/>
                </a:rPr>
                <a:t>, </a:t>
              </a:r>
              <a:r>
                <a:rPr kumimoji="0" lang="en-US" sz="1800" b="0" i="1" u="none" strike="noStrike" kern="1200" cap="none" spc="0" normalizeH="0" baseline="0" noProof="0" dirty="0" err="1">
                  <a:ln>
                    <a:noFill/>
                  </a:ln>
                  <a:solidFill>
                    <a:srgbClr val="FF0000"/>
                  </a:solidFill>
                  <a:effectLst/>
                  <a:uLnTx/>
                  <a:uFillTx/>
                  <a:latin typeface="Calibri"/>
                  <a:ea typeface="+mn-ea"/>
                  <a:cs typeface="+mn-cs"/>
                </a:rPr>
                <a:t>PTENm</a:t>
              </a:r>
              <a:r>
                <a:rPr kumimoji="0" lang="en-US" sz="1800" b="0" i="0"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Calibri"/>
                  <a:ea typeface="+mn-ea"/>
                  <a:cs typeface="+mn-cs"/>
                </a:rPr>
                <a:t>Elacestrant</a:t>
              </a:r>
              <a:r>
                <a:rPr kumimoji="0" lang="en-US" sz="1800" b="0" i="0" u="none" strike="noStrike" kern="1200" cap="none" spc="0" normalizeH="0" baseline="0" noProof="0" dirty="0">
                  <a:ln>
                    <a:noFill/>
                  </a:ln>
                  <a:solidFill>
                    <a:srgbClr val="000000"/>
                  </a:solidFill>
                  <a:effectLst/>
                  <a:uLnTx/>
                  <a:uFillTx/>
                  <a:latin typeface="Calibri"/>
                  <a:ea typeface="+mn-ea"/>
                  <a:cs typeface="+mn-cs"/>
                </a:rPr>
                <a:t> or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Imlunestrant</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a:ln>
                    <a:noFill/>
                  </a:ln>
                  <a:solidFill>
                    <a:srgbClr val="FF0000"/>
                  </a:solidFill>
                  <a:effectLst/>
                  <a:uLnTx/>
                  <a:uFillTx/>
                  <a:latin typeface="Calibri"/>
                  <a:ea typeface="+mn-ea"/>
                  <a:cs typeface="+mn-cs"/>
                </a:rPr>
                <a:t>ESR1m</a:t>
              </a:r>
              <a:r>
                <a:rPr kumimoji="0" lang="en-US" sz="1800" b="0" i="0"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Olaparib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a:t>
              </a:r>
              <a:r>
                <a:rPr kumimoji="0" lang="en-US" sz="1800" b="0" i="1" u="none" strike="noStrike" kern="1200" cap="none" spc="0" normalizeH="0" baseline="0" noProof="0" dirty="0" err="1">
                  <a:ln>
                    <a:noFill/>
                  </a:ln>
                  <a:solidFill>
                    <a:srgbClr val="FF0000"/>
                  </a:solidFill>
                  <a:effectLst/>
                  <a:uLnTx/>
                  <a:uFillTx/>
                  <a:latin typeface="Calibri"/>
                  <a:ea typeface="+mn-ea"/>
                  <a:cs typeface="+mn-cs"/>
                </a:rPr>
                <a:t>BRCAm</a:t>
              </a:r>
              <a:r>
                <a:rPr kumimoji="0" lang="en-US" sz="1800" b="0" i="0" u="none" strike="noStrike" kern="1200" cap="none" spc="0" normalizeH="0" baseline="0" noProof="0" dirty="0">
                  <a:ln>
                    <a:noFill/>
                  </a:ln>
                  <a:solidFill>
                    <a:srgbClr val="000000"/>
                  </a:solidFill>
                  <a:effectLst/>
                  <a:uLnTx/>
                  <a:uFillTx/>
                  <a:latin typeface="Calibri"/>
                  <a:ea typeface="+mn-ea"/>
                  <a:cs typeface="+mn-cs"/>
                </a:rPr>
                <a:t>)</a:t>
              </a:r>
            </a:p>
          </p:txBody>
        </p:sp>
        <p:sp>
          <p:nvSpPr>
            <p:cNvPr id="7" name="TextBox 6">
              <a:extLst>
                <a:ext uri="{FF2B5EF4-FFF2-40B4-BE49-F238E27FC236}">
                  <a16:creationId xmlns:a16="http://schemas.microsoft.com/office/drawing/2014/main" id="{940F2108-EBE3-9948-807F-FC96E2844B43}"/>
                </a:ext>
              </a:extLst>
            </p:cNvPr>
            <p:cNvSpPr txBox="1"/>
            <p:nvPr/>
          </p:nvSpPr>
          <p:spPr>
            <a:xfrm>
              <a:off x="7237434" y="1271188"/>
              <a:ext cx="4125296" cy="1477328"/>
            </a:xfrm>
            <a:prstGeom prst="rect">
              <a:avLst/>
            </a:prstGeom>
            <a:noFill/>
            <a:ln>
              <a:solidFill>
                <a:schemeClr val="accent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3</a:t>
              </a:r>
              <a:r>
                <a:rPr kumimoji="0" lang="en-US" sz="1800" b="0" i="0" u="none" strike="noStrike" kern="1200" cap="none" spc="0" normalizeH="0" baseline="30000" noProof="0" dirty="0">
                  <a:ln>
                    <a:noFill/>
                  </a:ln>
                  <a:solidFill>
                    <a:srgbClr val="000000"/>
                  </a:solidFill>
                  <a:effectLst/>
                  <a:uLnTx/>
                  <a:uFillTx/>
                  <a:latin typeface="Calibri"/>
                  <a:ea typeface="+mn-ea"/>
                  <a:cs typeface="+mn-cs"/>
                </a:rPr>
                <a:t>rd</a:t>
              </a:r>
              <a:r>
                <a:rPr kumimoji="0" lang="en-US" sz="1800" b="0" i="0" u="none" strike="noStrike" kern="1200" cap="none" spc="0" normalizeH="0" baseline="0" noProof="0" dirty="0">
                  <a:ln>
                    <a:noFill/>
                  </a:ln>
                  <a:solidFill>
                    <a:srgbClr val="000000"/>
                  </a:solidFill>
                  <a:effectLst/>
                  <a:uLnTx/>
                  <a:uFillTx/>
                  <a:latin typeface="Calibri"/>
                  <a:ea typeface="+mn-ea"/>
                  <a:cs typeface="+mn-cs"/>
                </a:rPr>
                <a:t> Line (and beyond)::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Trastuzumab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Deruxtecan</a:t>
              </a:r>
              <a:r>
                <a:rPr kumimoji="0" lang="en-US" sz="1800" b="0" i="0" u="none" strike="noStrike" kern="1200" cap="none" spc="0" normalizeH="0" baseline="0" noProof="0" dirty="0">
                  <a:ln>
                    <a:noFill/>
                  </a:ln>
                  <a:solidFill>
                    <a:srgbClr val="000000"/>
                  </a:solidFill>
                  <a:effectLst/>
                  <a:uLnTx/>
                  <a:uFillTx/>
                  <a:latin typeface="Calibri"/>
                  <a:ea typeface="+mn-ea"/>
                  <a:cs typeface="+mn-cs"/>
                </a:rPr>
                <a:t> (ADC, HER2-low)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a:ea typeface="+mn-ea"/>
                  <a:cs typeface="+mn-cs"/>
                </a:rPr>
                <a:t>Chemotherapy</a:t>
              </a:r>
              <a:r>
                <a:rPr kumimoji="0" lang="en-US" sz="1800" b="0" i="0" u="none" strike="noStrike" kern="1200" cap="none" spc="0" normalizeH="0" baseline="0" noProof="0" dirty="0">
                  <a:ln>
                    <a:noFill/>
                  </a:ln>
                  <a:solidFill>
                    <a:srgbClr val="000000"/>
                  </a:solidFill>
                  <a:effectLst/>
                  <a:uLnTx/>
                  <a:uFillTx/>
                  <a:latin typeface="Calibri"/>
                  <a:ea typeface="+mn-ea"/>
                  <a:cs typeface="+mn-cs"/>
                </a:rPr>
                <a:t> (many choices)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Sacituzumab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Govitecan</a:t>
              </a:r>
              <a:r>
                <a:rPr kumimoji="0" lang="en-US" sz="1800" b="0" i="0" u="none" strike="noStrike" kern="1200" cap="none" spc="0" normalizeH="0" baseline="0" noProof="0" dirty="0">
                  <a:ln>
                    <a:noFill/>
                  </a:ln>
                  <a:solidFill>
                    <a:srgbClr val="000000"/>
                  </a:solidFill>
                  <a:effectLst/>
                  <a:uLnTx/>
                  <a:uFillTx/>
                  <a:latin typeface="Calibri"/>
                  <a:ea typeface="+mn-ea"/>
                  <a:cs typeface="+mn-cs"/>
                </a:rPr>
                <a:t> (ADC)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Calibri"/>
                  <a:ea typeface="+mn-ea"/>
                  <a:cs typeface="+mn-cs"/>
                </a:rPr>
                <a:t>Datopotamab</a:t>
              </a:r>
              <a:r>
                <a:rPr kumimoji="0" lang="en-US" sz="1800" b="0" i="0" u="none" strike="noStrike" kern="1200" cap="none" spc="0" normalizeH="0" baseline="0" noProof="0" dirty="0">
                  <a:ln>
                    <a:noFill/>
                  </a:ln>
                  <a:solidFill>
                    <a:srgbClr val="000000"/>
                  </a:solidFill>
                  <a:effectLst/>
                  <a:uLnTx/>
                  <a:uFillTx/>
                  <a:latin typeface="Calibri"/>
                  <a:ea typeface="+mn-ea"/>
                  <a:cs typeface="+mn-cs"/>
                </a:rPr>
                <a:t> </a:t>
              </a:r>
              <a:r>
                <a:rPr kumimoji="0" lang="en-US" sz="1800" b="0" i="0" u="none" strike="noStrike" kern="1200" cap="none" spc="0" normalizeH="0" baseline="0" noProof="0" dirty="0" err="1">
                  <a:ln>
                    <a:noFill/>
                  </a:ln>
                  <a:solidFill>
                    <a:srgbClr val="000000"/>
                  </a:solidFill>
                  <a:effectLst/>
                  <a:uLnTx/>
                  <a:uFillTx/>
                  <a:latin typeface="Calibri"/>
                  <a:ea typeface="+mn-ea"/>
                  <a:cs typeface="+mn-cs"/>
                </a:rPr>
                <a:t>Deruxtecan</a:t>
              </a:r>
              <a:r>
                <a:rPr kumimoji="0" lang="en-US" sz="1800" b="0" i="0" u="none" strike="noStrike" kern="1200" cap="none" spc="0" normalizeH="0" baseline="0" noProof="0" dirty="0">
                  <a:ln>
                    <a:noFill/>
                  </a:ln>
                  <a:solidFill>
                    <a:srgbClr val="000000"/>
                  </a:solidFill>
                  <a:effectLst/>
                  <a:uLnTx/>
                  <a:uFillTx/>
                  <a:latin typeface="Calibri"/>
                  <a:ea typeface="+mn-ea"/>
                  <a:cs typeface="+mn-cs"/>
                </a:rPr>
                <a:t> (ADC)</a:t>
              </a:r>
            </a:p>
          </p:txBody>
        </p:sp>
        <p:sp>
          <p:nvSpPr>
            <p:cNvPr id="3" name="Right Arrow 2">
              <a:extLst>
                <a:ext uri="{FF2B5EF4-FFF2-40B4-BE49-F238E27FC236}">
                  <a16:creationId xmlns:a16="http://schemas.microsoft.com/office/drawing/2014/main" id="{C52C7E32-4B90-E04C-8D87-CC67A6AB664D}"/>
                </a:ext>
              </a:extLst>
            </p:cNvPr>
            <p:cNvSpPr/>
            <p:nvPr/>
          </p:nvSpPr>
          <p:spPr>
            <a:xfrm>
              <a:off x="2363699" y="1615755"/>
              <a:ext cx="772988" cy="32652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8" name="Right Arrow 7">
              <a:extLst>
                <a:ext uri="{FF2B5EF4-FFF2-40B4-BE49-F238E27FC236}">
                  <a16:creationId xmlns:a16="http://schemas.microsoft.com/office/drawing/2014/main" id="{E50EEFF1-4997-1B40-9CB3-A20C726F8EF6}"/>
                </a:ext>
              </a:extLst>
            </p:cNvPr>
            <p:cNvSpPr/>
            <p:nvPr/>
          </p:nvSpPr>
          <p:spPr>
            <a:xfrm>
              <a:off x="6004127" y="1615755"/>
              <a:ext cx="1127386" cy="32652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0" name="TextBox 9">
              <a:extLst>
                <a:ext uri="{FF2B5EF4-FFF2-40B4-BE49-F238E27FC236}">
                  <a16:creationId xmlns:a16="http://schemas.microsoft.com/office/drawing/2014/main" id="{42072BB2-EEC3-064E-985C-198DE0682559}"/>
                </a:ext>
              </a:extLst>
            </p:cNvPr>
            <p:cNvSpPr txBox="1"/>
            <p:nvPr/>
          </p:nvSpPr>
          <p:spPr>
            <a:xfrm>
              <a:off x="1171743" y="4109927"/>
              <a:ext cx="1793082" cy="1323439"/>
            </a:xfrm>
            <a:prstGeom prst="rect">
              <a:avLst/>
            </a:prstGeom>
            <a:noFill/>
            <a:ln>
              <a:solidFill>
                <a:srgbClr val="FF000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NGS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Biopsy/</a:t>
              </a:r>
              <a:r>
                <a:rPr kumimoji="0" lang="en-US" sz="1600" b="0" i="0" u="none" strike="noStrike" kern="1200" cap="none" spc="0" normalizeH="0" baseline="0" noProof="0" dirty="0" err="1">
                  <a:ln>
                    <a:noFill/>
                  </a:ln>
                  <a:solidFill>
                    <a:srgbClr val="000000"/>
                  </a:solidFill>
                  <a:effectLst/>
                  <a:uLnTx/>
                  <a:uFillTx/>
                  <a:latin typeface="Calibri"/>
                  <a:ea typeface="+mn-ea"/>
                  <a:cs typeface="+mn-cs"/>
                </a:rPr>
                <a:t>ctDNA</a:t>
              </a:r>
              <a:r>
                <a:rPr kumimoji="0" lang="en-US" sz="1600" b="0" i="0" u="none" strike="noStrike" kern="1200" cap="none" spc="0" normalizeH="0" baseline="0" noProof="0" dirty="0">
                  <a:ln>
                    <a:noFill/>
                  </a:ln>
                  <a:solidFill>
                    <a:srgbClr val="000000"/>
                  </a:solidFill>
                  <a:effectLst/>
                  <a:uLnTx/>
                  <a:uFillTx/>
                  <a:latin typeface="Calibri"/>
                  <a:ea typeface="+mn-ea"/>
                  <a:cs typeface="+mn-cs"/>
                </a:rPr>
                <a:t> @ baseline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Calibri"/>
                  <a:ea typeface="+mn-ea"/>
                  <a:cs typeface="+mn-cs"/>
                </a:rPr>
                <a:t>ctDNA</a:t>
              </a:r>
              <a:r>
                <a:rPr kumimoji="0" lang="en-US" sz="1600" b="0" i="0" u="none" strike="noStrike" kern="1200" cap="none" spc="0" normalizeH="0" baseline="0" noProof="0" dirty="0">
                  <a:ln>
                    <a:noFill/>
                  </a:ln>
                  <a:solidFill>
                    <a:srgbClr val="000000"/>
                  </a:solidFill>
                  <a:effectLst/>
                  <a:uLnTx/>
                  <a:uFillTx/>
                  <a:latin typeface="Calibri"/>
                  <a:ea typeface="+mn-ea"/>
                  <a:cs typeface="+mn-cs"/>
                </a:rPr>
                <a:t> @ progression</a:t>
              </a:r>
            </a:p>
          </p:txBody>
        </p:sp>
        <p:sp>
          <p:nvSpPr>
            <p:cNvPr id="13" name="TextBox 12">
              <a:extLst>
                <a:ext uri="{FF2B5EF4-FFF2-40B4-BE49-F238E27FC236}">
                  <a16:creationId xmlns:a16="http://schemas.microsoft.com/office/drawing/2014/main" id="{A1FBB9B0-6F57-4441-B4D3-DE2377139BD4}"/>
                </a:ext>
              </a:extLst>
            </p:cNvPr>
            <p:cNvSpPr txBox="1"/>
            <p:nvPr/>
          </p:nvSpPr>
          <p:spPr>
            <a:xfrm>
              <a:off x="7237434" y="2803313"/>
              <a:ext cx="5271551" cy="135421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**Ongoing clinical trials exploring: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New antiestrogens (KAT6i) and doublets/triplets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New CDK4/2 inhibitors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New targeted agents (PI3K, RAS pathway)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New ADCs</a:t>
              </a:r>
            </a:p>
          </p:txBody>
        </p:sp>
      </p:grpSp>
      <p:pic>
        <p:nvPicPr>
          <p:cNvPr id="15" name="Picture 14">
            <a:extLst>
              <a:ext uri="{FF2B5EF4-FFF2-40B4-BE49-F238E27FC236}">
                <a16:creationId xmlns:a16="http://schemas.microsoft.com/office/drawing/2014/main" id="{698DFC3F-D04E-0240-ACA9-59DC6B313F30}"/>
              </a:ext>
            </a:extLst>
          </p:cNvPr>
          <p:cNvPicPr>
            <a:picLocks noChangeAspect="1"/>
          </p:cNvPicPr>
          <p:nvPr/>
        </p:nvPicPr>
        <p:blipFill>
          <a:blip r:embed="rId3"/>
          <a:stretch>
            <a:fillRect/>
          </a:stretch>
        </p:blipFill>
        <p:spPr>
          <a:xfrm>
            <a:off x="520700" y="0"/>
            <a:ext cx="11150600" cy="1130300"/>
          </a:xfrm>
          <a:prstGeom prst="rect">
            <a:avLst/>
          </a:prstGeom>
        </p:spPr>
      </p:pic>
      <p:sp>
        <p:nvSpPr>
          <p:cNvPr id="11" name="TextBox 10">
            <a:extLst>
              <a:ext uri="{FF2B5EF4-FFF2-40B4-BE49-F238E27FC236}">
                <a16:creationId xmlns:a16="http://schemas.microsoft.com/office/drawing/2014/main" id="{E5C8BB8F-39DF-F44A-926F-4FDA99E3692A}"/>
              </a:ext>
            </a:extLst>
          </p:cNvPr>
          <p:cNvSpPr txBox="1"/>
          <p:nvPr/>
        </p:nvSpPr>
        <p:spPr>
          <a:xfrm>
            <a:off x="6340456" y="4810614"/>
            <a:ext cx="4905613" cy="181588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a:ea typeface="+mn-ea"/>
                <a:cs typeface="+mn-cs"/>
              </a:rPr>
              <a:t>(+) Phase III Data (not yet approved)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sng" strike="noStrike" kern="1200" cap="none" spc="0" normalizeH="0" baseline="0" noProof="0" dirty="0">
                <a:ln>
                  <a:noFill/>
                </a:ln>
                <a:solidFill>
                  <a:srgbClr val="000000"/>
                </a:solidFill>
                <a:effectLst/>
                <a:uLnTx/>
                <a:uFillTx/>
                <a:latin typeface="Calibri"/>
                <a:ea typeface="+mn-ea"/>
                <a:cs typeface="+mn-cs"/>
              </a:rPr>
              <a:t>Single Agent</a:t>
            </a:r>
            <a:r>
              <a:rPr kumimoji="0" lang="en-US" sz="1600" b="0" i="1" u="none" strike="noStrike" kern="1200" cap="none" spc="0" normalizeH="0" baseline="0" noProof="0" dirty="0">
                <a:ln>
                  <a:noFill/>
                </a:ln>
                <a:solidFill>
                  <a:srgbClr val="000000"/>
                </a:solidFill>
                <a:effectLst/>
                <a:uLnTx/>
                <a:uFillTx/>
                <a:latin typeface="Calibri"/>
                <a:ea typeface="+mn-ea"/>
                <a:cs typeface="+mn-cs"/>
              </a:rPr>
              <a:t>: </a:t>
            </a:r>
            <a:r>
              <a:rPr kumimoji="0" lang="en-US" sz="1600" b="0" i="1" u="none" strike="noStrike" kern="1200" cap="none" spc="0" normalizeH="0" baseline="0" noProof="0" dirty="0" err="1">
                <a:ln>
                  <a:noFill/>
                </a:ln>
                <a:solidFill>
                  <a:srgbClr val="000000"/>
                </a:solidFill>
                <a:effectLst/>
                <a:uLnTx/>
                <a:uFillTx/>
                <a:latin typeface="Calibri"/>
                <a:ea typeface="+mn-ea"/>
                <a:cs typeface="+mn-cs"/>
              </a:rPr>
              <a:t>Vepdegestrant</a:t>
            </a:r>
            <a:r>
              <a:rPr kumimoji="0" lang="en-US" sz="1600" b="0" i="1" u="none" strike="noStrike" kern="1200" cap="none" spc="0" normalizeH="0" baseline="0" noProof="0" dirty="0">
                <a:ln>
                  <a:noFill/>
                </a:ln>
                <a:solidFill>
                  <a:srgbClr val="000000"/>
                </a:solidFill>
                <a:effectLst/>
                <a:uLnTx/>
                <a:uFillTx/>
                <a:latin typeface="Calibri"/>
                <a:ea typeface="+mn-ea"/>
                <a:cs typeface="+mn-cs"/>
              </a:rPr>
              <a:t>? </a:t>
            </a:r>
            <a:r>
              <a:rPr kumimoji="0" lang="en-US" sz="1600" b="0" i="1" u="none" strike="noStrike" kern="1200" cap="none" spc="0" normalizeH="0" baseline="0" noProof="0" dirty="0">
                <a:ln>
                  <a:noFill/>
                </a:ln>
                <a:solidFill>
                  <a:srgbClr val="FF0000"/>
                </a:solidFill>
                <a:effectLst/>
                <a:uLnTx/>
                <a:uFillTx/>
                <a:latin typeface="Calibri"/>
                <a:ea typeface="+mn-ea"/>
                <a:cs typeface="+mn-cs"/>
              </a:rPr>
              <a:t>ESR1m</a:t>
            </a:r>
            <a:r>
              <a:rPr kumimoji="0" lang="en-US" sz="1600" b="0" i="1"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000000"/>
                </a:solidFill>
                <a:effectLst/>
                <a:uLnTx/>
                <a:uFillTx/>
                <a:latin typeface="Calibri"/>
                <a:ea typeface="+mn-ea"/>
                <a:cs typeface="+mn-cs"/>
              </a:rPr>
              <a:t>Doublet/Triplet</a:t>
            </a:r>
            <a:r>
              <a:rPr kumimoji="0" lang="en-US" sz="1600" b="0" i="1"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err="1">
                <a:ln>
                  <a:noFill/>
                </a:ln>
                <a:solidFill>
                  <a:srgbClr val="000000"/>
                </a:solidFill>
                <a:effectLst/>
                <a:uLnTx/>
                <a:uFillTx/>
                <a:latin typeface="Calibri"/>
                <a:ea typeface="+mn-ea"/>
                <a:cs typeface="+mn-cs"/>
              </a:rPr>
              <a:t>Imlunestrant</a:t>
            </a:r>
            <a:r>
              <a:rPr kumimoji="0" lang="en-US" sz="1600" b="0" i="1" u="none" strike="noStrike" kern="1200" cap="none" spc="0" normalizeH="0" baseline="0" noProof="0" dirty="0">
                <a:ln>
                  <a:noFill/>
                </a:ln>
                <a:solidFill>
                  <a:srgbClr val="000000"/>
                </a:solidFill>
                <a:effectLst/>
                <a:uLnTx/>
                <a:uFillTx/>
                <a:latin typeface="Calibri"/>
                <a:ea typeface="+mn-ea"/>
                <a:cs typeface="+mn-cs"/>
              </a:rPr>
              <a:t> + </a:t>
            </a:r>
            <a:r>
              <a:rPr kumimoji="0" lang="en-US" sz="1600" b="0" i="1" u="none" strike="noStrike" kern="1200" cap="none" spc="0" normalizeH="0" baseline="0" noProof="0" dirty="0" err="1">
                <a:ln>
                  <a:noFill/>
                </a:ln>
                <a:solidFill>
                  <a:srgbClr val="000000"/>
                </a:solidFill>
                <a:effectLst/>
                <a:uLnTx/>
                <a:uFillTx/>
                <a:latin typeface="Calibri"/>
                <a:ea typeface="+mn-ea"/>
                <a:cs typeface="+mn-cs"/>
              </a:rPr>
              <a:t>Abemaciclib</a:t>
            </a:r>
            <a:r>
              <a:rPr kumimoji="0" lang="en-US" sz="1600" b="0" i="1" u="none" strike="noStrike" kern="1200" cap="none" spc="0" normalizeH="0" baseline="0" noProof="0" dirty="0">
                <a:ln>
                  <a:noFill/>
                </a:ln>
                <a:solidFill>
                  <a:srgbClr val="000000"/>
                </a:solidFill>
                <a:effectLst/>
                <a:uLnTx/>
                <a:uFillTx/>
                <a:latin typeface="Calibri"/>
                <a:ea typeface="+mn-ea"/>
                <a:cs typeface="+mn-cs"/>
              </a:rPr>
              <a:t>? </a:t>
            </a:r>
            <a:r>
              <a:rPr kumimoji="0" lang="en-US" sz="1600" b="0" i="1" u="none" strike="noStrike" kern="1200" cap="none" spc="0" normalizeH="0" baseline="0" noProof="0" dirty="0">
                <a:ln>
                  <a:noFill/>
                </a:ln>
                <a:solidFill>
                  <a:srgbClr val="FF0000"/>
                </a:solidFill>
                <a:effectLst/>
                <a:uLnTx/>
                <a:uFillTx/>
                <a:latin typeface="Calibri"/>
                <a:ea typeface="+mn-ea"/>
                <a:cs typeface="+mn-cs"/>
              </a:rPr>
              <a:t>NGS agnostic</a:t>
            </a:r>
            <a:r>
              <a:rPr kumimoji="0" lang="en-US" sz="1600" b="0" i="1"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err="1">
                <a:ln>
                  <a:noFill/>
                </a:ln>
                <a:solidFill>
                  <a:srgbClr val="000000"/>
                </a:solidFill>
                <a:effectLst/>
                <a:uLnTx/>
                <a:uFillTx/>
                <a:latin typeface="Calibri"/>
                <a:ea typeface="+mn-ea"/>
                <a:cs typeface="+mn-cs"/>
              </a:rPr>
              <a:t>Giredestrant</a:t>
            </a:r>
            <a:r>
              <a:rPr kumimoji="0" lang="en-US" sz="1600" b="0" i="1" u="none" strike="noStrike" kern="1200" cap="none" spc="0" normalizeH="0" baseline="0" noProof="0" dirty="0">
                <a:ln>
                  <a:noFill/>
                </a:ln>
                <a:solidFill>
                  <a:srgbClr val="000000"/>
                </a:solidFill>
                <a:effectLst/>
                <a:uLnTx/>
                <a:uFillTx/>
                <a:latin typeface="Calibri"/>
                <a:ea typeface="+mn-ea"/>
                <a:cs typeface="+mn-cs"/>
              </a:rPr>
              <a:t> + </a:t>
            </a:r>
            <a:r>
              <a:rPr kumimoji="0" lang="en-US" sz="1600" b="0" i="1" u="none" strike="noStrike" kern="1200" cap="none" spc="0" normalizeH="0" baseline="0" noProof="0" dirty="0" err="1">
                <a:ln>
                  <a:noFill/>
                </a:ln>
                <a:solidFill>
                  <a:srgbClr val="000000"/>
                </a:solidFill>
                <a:effectLst/>
                <a:uLnTx/>
                <a:uFillTx/>
                <a:latin typeface="Calibri"/>
                <a:ea typeface="+mn-ea"/>
                <a:cs typeface="+mn-cs"/>
              </a:rPr>
              <a:t>Everolimus</a:t>
            </a:r>
            <a:r>
              <a:rPr kumimoji="0" lang="en-US" sz="1600" b="0" i="1" u="none" strike="noStrike" kern="1200" cap="none" spc="0" normalizeH="0" baseline="0" noProof="0" dirty="0">
                <a:ln>
                  <a:noFill/>
                </a:ln>
                <a:solidFill>
                  <a:srgbClr val="000000"/>
                </a:solidFill>
                <a:effectLst/>
                <a:uLnTx/>
                <a:uFillTx/>
                <a:latin typeface="Calibri"/>
                <a:ea typeface="+mn-ea"/>
                <a:cs typeface="+mn-cs"/>
              </a:rPr>
              <a:t>? </a:t>
            </a:r>
            <a:r>
              <a:rPr kumimoji="0" lang="en-US" sz="1600" b="0" i="1" u="none" strike="noStrike" kern="1200" cap="none" spc="0" normalizeH="0" baseline="0" noProof="0" dirty="0">
                <a:ln>
                  <a:noFill/>
                </a:ln>
                <a:solidFill>
                  <a:srgbClr val="FF0000"/>
                </a:solidFill>
                <a:effectLst/>
                <a:uLnTx/>
                <a:uFillTx/>
                <a:latin typeface="Calibri"/>
                <a:ea typeface="+mn-ea"/>
                <a:cs typeface="+mn-cs"/>
              </a:rPr>
              <a:t>ESR1m</a:t>
            </a:r>
            <a:r>
              <a:rPr kumimoji="0" lang="en-US" sz="1600" b="0" i="1"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err="1">
                <a:ln>
                  <a:noFill/>
                </a:ln>
                <a:solidFill>
                  <a:srgbClr val="000000"/>
                </a:solidFill>
                <a:effectLst/>
                <a:uLnTx/>
                <a:uFillTx/>
                <a:latin typeface="Calibri"/>
                <a:ea typeface="+mn-ea"/>
                <a:cs typeface="+mn-cs"/>
              </a:rPr>
              <a:t>Gedatolisib</a:t>
            </a:r>
            <a:r>
              <a:rPr kumimoji="0" lang="en-US" sz="1600" b="0" i="1" u="none" strike="noStrike" kern="1200" cap="none" spc="0" normalizeH="0" baseline="0" noProof="0" dirty="0">
                <a:ln>
                  <a:noFill/>
                </a:ln>
                <a:solidFill>
                  <a:srgbClr val="000000"/>
                </a:solidFill>
                <a:effectLst/>
                <a:uLnTx/>
                <a:uFillTx/>
                <a:latin typeface="Calibri"/>
                <a:ea typeface="+mn-ea"/>
                <a:cs typeface="+mn-cs"/>
              </a:rPr>
              <a:t> + </a:t>
            </a:r>
            <a:r>
              <a:rPr kumimoji="0" lang="en-US" sz="1600" b="0" i="1" u="none" strike="noStrike" kern="1200" cap="none" spc="0" normalizeH="0" baseline="0" noProof="0" dirty="0" err="1">
                <a:ln>
                  <a:noFill/>
                </a:ln>
                <a:solidFill>
                  <a:srgbClr val="000000"/>
                </a:solidFill>
                <a:effectLst/>
                <a:uLnTx/>
                <a:uFillTx/>
                <a:latin typeface="Calibri"/>
                <a:ea typeface="+mn-ea"/>
                <a:cs typeface="+mn-cs"/>
              </a:rPr>
              <a:t>Fulvestrant</a:t>
            </a:r>
            <a:r>
              <a:rPr kumimoji="0" lang="en-US" sz="1600" b="0" i="1" u="none" strike="noStrike" kern="1200" cap="none" spc="0" normalizeH="0" baseline="0" noProof="0" dirty="0">
                <a:ln>
                  <a:noFill/>
                </a:ln>
                <a:solidFill>
                  <a:srgbClr val="000000"/>
                </a:solidFill>
                <a:effectLst/>
                <a:uLnTx/>
                <a:uFillTx/>
                <a:latin typeface="Calibri"/>
                <a:ea typeface="+mn-ea"/>
                <a:cs typeface="+mn-cs"/>
              </a:rPr>
              <a:t> +/- Palbociclib? </a:t>
            </a:r>
            <a:r>
              <a:rPr kumimoji="0" lang="en-US" sz="1600" b="0" i="1" u="none" strike="noStrike" kern="1200" cap="none" spc="0" normalizeH="0" baseline="0" noProof="0" dirty="0">
                <a:ln>
                  <a:noFill/>
                </a:ln>
                <a:solidFill>
                  <a:srgbClr val="FF0000"/>
                </a:solidFill>
                <a:effectLst/>
                <a:uLnTx/>
                <a:uFillTx/>
                <a:latin typeface="Calibri"/>
                <a:ea typeface="+mn-ea"/>
                <a:cs typeface="+mn-cs"/>
              </a:rPr>
              <a:t>NGS agnostic</a:t>
            </a:r>
            <a:r>
              <a:rPr kumimoji="0" lang="en-US" sz="1600" b="0" i="1" u="none" strike="noStrike" kern="1200" cap="none" spc="0" normalizeH="0" baseline="0" noProof="0" dirty="0">
                <a:ln>
                  <a:noFill/>
                </a:ln>
                <a:solidFill>
                  <a:srgbClr val="000000"/>
                </a:solidFill>
                <a:effectLst/>
                <a:uLnTx/>
                <a:uFillTx/>
                <a:latin typeface="Calibri"/>
                <a:ea typeface="+mn-ea"/>
                <a:cs typeface="+mn-cs"/>
              </a:rPr>
              <a:t>?</a:t>
            </a:r>
          </a:p>
        </p:txBody>
      </p:sp>
      <p:sp>
        <p:nvSpPr>
          <p:cNvPr id="12" name="TextBox 11">
            <a:extLst>
              <a:ext uri="{FF2B5EF4-FFF2-40B4-BE49-F238E27FC236}">
                <a16:creationId xmlns:a16="http://schemas.microsoft.com/office/drawing/2014/main" id="{A847A86E-DF02-7743-8156-8359C921C508}"/>
              </a:ext>
            </a:extLst>
          </p:cNvPr>
          <p:cNvSpPr txBox="1"/>
          <p:nvPr/>
        </p:nvSpPr>
        <p:spPr>
          <a:xfrm>
            <a:off x="1742782" y="677326"/>
            <a:ext cx="3336597"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a:ea typeface="+mn-ea"/>
                <a:cs typeface="+mn-cs"/>
              </a:rPr>
              <a:t>(+) Phase III Data (not yet approved)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err="1">
                <a:ln>
                  <a:noFill/>
                </a:ln>
                <a:solidFill>
                  <a:srgbClr val="000000"/>
                </a:solidFill>
                <a:effectLst/>
                <a:uLnTx/>
                <a:uFillTx/>
                <a:latin typeface="Calibri"/>
                <a:ea typeface="+mn-ea"/>
                <a:cs typeface="+mn-cs"/>
              </a:rPr>
              <a:t>Camizestrant</a:t>
            </a:r>
            <a:r>
              <a:rPr kumimoji="0" lang="en-US" sz="1600" b="0" i="1" u="none" strike="noStrike" kern="1200" cap="none" spc="0" normalizeH="0" baseline="0" noProof="0" dirty="0">
                <a:ln>
                  <a:noFill/>
                </a:ln>
                <a:solidFill>
                  <a:srgbClr val="000000"/>
                </a:solidFill>
                <a:effectLst/>
                <a:uLnTx/>
                <a:uFillTx/>
                <a:latin typeface="Calibri"/>
                <a:ea typeface="+mn-ea"/>
                <a:cs typeface="+mn-cs"/>
              </a:rPr>
              <a:t> Switch via ESR1 </a:t>
            </a:r>
            <a:r>
              <a:rPr kumimoji="0" lang="en-US" sz="1600" b="0" i="1" u="none" strike="noStrike" kern="1200" cap="none" spc="0" normalizeH="0" baseline="0" noProof="0" dirty="0" err="1">
                <a:ln>
                  <a:noFill/>
                </a:ln>
                <a:solidFill>
                  <a:srgbClr val="000000"/>
                </a:solidFill>
                <a:effectLst/>
                <a:uLnTx/>
                <a:uFillTx/>
                <a:latin typeface="Calibri"/>
                <a:ea typeface="+mn-ea"/>
                <a:cs typeface="+mn-cs"/>
              </a:rPr>
              <a:t>ctDNA</a:t>
            </a:r>
            <a:r>
              <a:rPr kumimoji="0" lang="en-US" sz="1600" b="0" i="1" u="none" strike="noStrike" kern="1200" cap="none" spc="0" normalizeH="0" baseline="0" noProof="0" dirty="0">
                <a:ln>
                  <a:noFill/>
                </a:ln>
                <a:solidFill>
                  <a:srgbClr val="000000"/>
                </a:solidFill>
                <a:effectLst/>
                <a:uLnTx/>
                <a:uFillTx/>
                <a:latin typeface="Calibri"/>
                <a:ea typeface="+mn-ea"/>
                <a:cs typeface="+mn-cs"/>
              </a:rPr>
              <a:t>?</a:t>
            </a:r>
          </a:p>
        </p:txBody>
      </p:sp>
      <p:sp>
        <p:nvSpPr>
          <p:cNvPr id="14" name="Up Arrow 13">
            <a:extLst>
              <a:ext uri="{FF2B5EF4-FFF2-40B4-BE49-F238E27FC236}">
                <a16:creationId xmlns:a16="http://schemas.microsoft.com/office/drawing/2014/main" id="{F184FCA4-3232-AA43-8FEE-863932CEAD61}"/>
              </a:ext>
            </a:extLst>
          </p:cNvPr>
          <p:cNvSpPr/>
          <p:nvPr/>
        </p:nvSpPr>
        <p:spPr>
          <a:xfrm>
            <a:off x="2956291" y="1251592"/>
            <a:ext cx="231228" cy="406614"/>
          </a:xfrm>
          <a:prstGeom prst="upArrow">
            <a:avLst/>
          </a:prstGeom>
          <a:solidFill>
            <a:schemeClr val="accent2"/>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31454038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DE8CF4-2AC0-E349-9AA4-03E8223261A8}"/>
              </a:ext>
            </a:extLst>
          </p:cNvPr>
          <p:cNvSpPr>
            <a:spLocks noGrp="1"/>
          </p:cNvSpPr>
          <p:nvPr>
            <p:ph type="title"/>
          </p:nvPr>
        </p:nvSpPr>
        <p:spPr>
          <a:xfrm>
            <a:off x="497769" y="309386"/>
            <a:ext cx="10902950" cy="956516"/>
          </a:xfrm>
        </p:spPr>
        <p:txBody>
          <a:bodyPr/>
          <a:lstStyle/>
          <a:p>
            <a:r>
              <a:rPr lang="en-US" dirty="0"/>
              <a:t>Summary, Key Questions, and Future Directions</a:t>
            </a:r>
          </a:p>
        </p:txBody>
      </p:sp>
      <p:sp>
        <p:nvSpPr>
          <p:cNvPr id="3" name="Content Placeholder 2">
            <a:extLst>
              <a:ext uri="{FF2B5EF4-FFF2-40B4-BE49-F238E27FC236}">
                <a16:creationId xmlns:a16="http://schemas.microsoft.com/office/drawing/2014/main" id="{3B9B1AED-5094-DB42-92E4-AF73DC516017}"/>
              </a:ext>
            </a:extLst>
          </p:cNvPr>
          <p:cNvSpPr>
            <a:spLocks noGrp="1"/>
          </p:cNvSpPr>
          <p:nvPr>
            <p:ph idx="1"/>
          </p:nvPr>
        </p:nvSpPr>
        <p:spPr>
          <a:xfrm>
            <a:off x="169332" y="871724"/>
            <a:ext cx="11763024" cy="4023360"/>
          </a:xfrm>
        </p:spPr>
        <p:txBody>
          <a:bodyPr/>
          <a:lstStyle/>
          <a:p>
            <a:pPr marL="342900" indent="-342900">
              <a:buFont typeface="Arial" panose="020B0604020202020204" pitchFamily="34" charset="0"/>
              <a:buChar char="•"/>
            </a:pPr>
            <a:r>
              <a:rPr lang="en-US" sz="2200" dirty="0"/>
              <a:t>ESR1 mutations emerge under selective pressure during estrogen deprivation; rare in primary tumors and untreated metastatic disease</a:t>
            </a:r>
          </a:p>
          <a:p>
            <a:pPr marL="342900" indent="-342900">
              <a:buFont typeface="Arial" panose="020B0604020202020204" pitchFamily="34" charset="0"/>
              <a:buChar char="•"/>
            </a:pPr>
            <a:endParaRPr lang="en-US" sz="2200" dirty="0"/>
          </a:p>
          <a:p>
            <a:pPr marL="342900" indent="-342900">
              <a:buFont typeface="Arial" panose="020B0604020202020204" pitchFamily="34" charset="0"/>
              <a:buChar char="•"/>
            </a:pPr>
            <a:r>
              <a:rPr lang="en-US" sz="2200" dirty="0"/>
              <a:t>EMERALD: </a:t>
            </a:r>
            <a:r>
              <a:rPr lang="en-US" sz="2200" dirty="0" err="1">
                <a:solidFill>
                  <a:srgbClr val="FF0000"/>
                </a:solidFill>
              </a:rPr>
              <a:t>elacestrant</a:t>
            </a:r>
            <a:r>
              <a:rPr lang="en-US" sz="2200" dirty="0"/>
              <a:t> monotherapy has activity in ESR1m disease; improved outcomes in patients with longer duration on 1</a:t>
            </a:r>
            <a:r>
              <a:rPr lang="en-US" sz="2200" baseline="30000" dirty="0"/>
              <a:t>st</a:t>
            </a:r>
            <a:r>
              <a:rPr lang="en-US" sz="2200" dirty="0"/>
              <a:t> line ET/CDK4/6i</a:t>
            </a:r>
          </a:p>
          <a:p>
            <a:pPr marL="342900" indent="-342900">
              <a:buFont typeface="Arial" panose="020B0604020202020204" pitchFamily="34" charset="0"/>
              <a:buChar char="•"/>
            </a:pPr>
            <a:r>
              <a:rPr lang="en-US" sz="2200" dirty="0"/>
              <a:t>Real world data suggests median TTNT 6-9 months on </a:t>
            </a:r>
            <a:r>
              <a:rPr lang="en-US" sz="2200" dirty="0" err="1"/>
              <a:t>elacestrant</a:t>
            </a:r>
            <a:r>
              <a:rPr lang="en-US" sz="2200" dirty="0"/>
              <a:t>; inferior outcomes with concurrent ESR1/PIK3CAm; equivalent activity in ESR1 Y537S</a:t>
            </a:r>
          </a:p>
          <a:p>
            <a:pPr marL="342900" indent="-342900">
              <a:buFont typeface="Arial" panose="020B0604020202020204" pitchFamily="34" charset="0"/>
              <a:buChar char="•"/>
            </a:pPr>
            <a:endParaRPr lang="en-US" sz="2200" dirty="0"/>
          </a:p>
          <a:p>
            <a:pPr marL="342900" indent="-342900">
              <a:buFont typeface="Arial" panose="020B0604020202020204" pitchFamily="34" charset="0"/>
              <a:buChar char="•"/>
            </a:pPr>
            <a:r>
              <a:rPr lang="en-US" sz="2200" dirty="0"/>
              <a:t>EMBER3: </a:t>
            </a:r>
            <a:r>
              <a:rPr lang="en-US" sz="2200" dirty="0" err="1">
                <a:solidFill>
                  <a:srgbClr val="FF0000"/>
                </a:solidFill>
              </a:rPr>
              <a:t>imlunestrant</a:t>
            </a:r>
            <a:r>
              <a:rPr lang="en-US" sz="2200" dirty="0"/>
              <a:t> monotherapy with activity in ESR1m; doublet therapy with </a:t>
            </a:r>
            <a:r>
              <a:rPr lang="en-US" sz="2200" dirty="0" err="1"/>
              <a:t>abemaciclib</a:t>
            </a:r>
            <a:r>
              <a:rPr lang="en-US" sz="2200" dirty="0"/>
              <a:t> provokes benefit ~9-10 months (regardless of prior CDK4/6i progression)</a:t>
            </a:r>
          </a:p>
          <a:p>
            <a:pPr marL="342900" indent="-342900">
              <a:buFont typeface="Arial" panose="020B0604020202020204" pitchFamily="34" charset="0"/>
              <a:buChar char="•"/>
            </a:pPr>
            <a:endParaRPr lang="en-US" sz="2200" dirty="0"/>
          </a:p>
          <a:p>
            <a:pPr marL="342900" indent="-342900">
              <a:buFont typeface="Arial" panose="020B0604020202020204" pitchFamily="34" charset="0"/>
              <a:buChar char="•"/>
            </a:pPr>
            <a:r>
              <a:rPr lang="en-US" sz="2200" dirty="0" err="1"/>
              <a:t>evERA</a:t>
            </a:r>
            <a:r>
              <a:rPr lang="en-US" sz="2200" dirty="0"/>
              <a:t>: </a:t>
            </a:r>
            <a:r>
              <a:rPr lang="en-US" sz="2200" dirty="0" err="1">
                <a:solidFill>
                  <a:srgbClr val="FF0000"/>
                </a:solidFill>
              </a:rPr>
              <a:t>giredestrant</a:t>
            </a:r>
            <a:r>
              <a:rPr lang="en-US" sz="2200" dirty="0"/>
              <a:t> and </a:t>
            </a:r>
            <a:r>
              <a:rPr lang="en-US" sz="2200" dirty="0" err="1"/>
              <a:t>everolimus</a:t>
            </a:r>
            <a:r>
              <a:rPr lang="en-US" sz="2200" dirty="0"/>
              <a:t> doublet demonstrated significant benefit compared to standard ET and </a:t>
            </a:r>
            <a:r>
              <a:rPr lang="en-US" sz="2200" dirty="0" err="1"/>
              <a:t>everolimus</a:t>
            </a:r>
            <a:r>
              <a:rPr lang="en-US" sz="2200" dirty="0"/>
              <a:t> in patients with ESR1m (also 9-10 months)</a:t>
            </a:r>
          </a:p>
          <a:p>
            <a:pPr marL="342900" indent="-342900">
              <a:buFont typeface="Arial" panose="020B0604020202020204" pitchFamily="34" charset="0"/>
              <a:buChar char="•"/>
            </a:pPr>
            <a:endParaRPr lang="en-US" sz="2200" dirty="0"/>
          </a:p>
          <a:p>
            <a:pPr marL="342900" indent="-342900">
              <a:buFont typeface="Arial" panose="020B0604020202020204" pitchFamily="34" charset="0"/>
              <a:buChar char="•"/>
            </a:pPr>
            <a:r>
              <a:rPr lang="en-US" sz="2200" dirty="0"/>
              <a:t>Oral SERDs are well tolerated, without increased safety signals in combination regimens </a:t>
            </a:r>
          </a:p>
        </p:txBody>
      </p:sp>
    </p:spTree>
    <p:extLst>
      <p:ext uri="{BB962C8B-B14F-4D97-AF65-F5344CB8AC3E}">
        <p14:creationId xmlns:p14="http://schemas.microsoft.com/office/powerpoint/2010/main" val="19937674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DE8CF4-2AC0-E349-9AA4-03E8223261A8}"/>
              </a:ext>
            </a:extLst>
          </p:cNvPr>
          <p:cNvSpPr>
            <a:spLocks noGrp="1"/>
          </p:cNvSpPr>
          <p:nvPr>
            <p:ph type="title"/>
          </p:nvPr>
        </p:nvSpPr>
        <p:spPr>
          <a:xfrm>
            <a:off x="497769" y="309386"/>
            <a:ext cx="10902950" cy="956516"/>
          </a:xfrm>
        </p:spPr>
        <p:txBody>
          <a:bodyPr/>
          <a:lstStyle/>
          <a:p>
            <a:r>
              <a:rPr lang="en-US" dirty="0"/>
              <a:t>Summary, Key Questions, and Future Directions</a:t>
            </a:r>
          </a:p>
        </p:txBody>
      </p:sp>
      <p:sp>
        <p:nvSpPr>
          <p:cNvPr id="3" name="Content Placeholder 2">
            <a:extLst>
              <a:ext uri="{FF2B5EF4-FFF2-40B4-BE49-F238E27FC236}">
                <a16:creationId xmlns:a16="http://schemas.microsoft.com/office/drawing/2014/main" id="{3B9B1AED-5094-DB42-92E4-AF73DC516017}"/>
              </a:ext>
            </a:extLst>
          </p:cNvPr>
          <p:cNvSpPr>
            <a:spLocks noGrp="1"/>
          </p:cNvSpPr>
          <p:nvPr>
            <p:ph idx="1"/>
          </p:nvPr>
        </p:nvSpPr>
        <p:spPr>
          <a:xfrm>
            <a:off x="169332" y="955811"/>
            <a:ext cx="11763024" cy="4023360"/>
          </a:xfrm>
        </p:spPr>
        <p:txBody>
          <a:bodyPr/>
          <a:lstStyle/>
          <a:p>
            <a:pPr marL="342900" indent="-342900">
              <a:buFont typeface="Arial" panose="020B0604020202020204" pitchFamily="34" charset="0"/>
              <a:buChar char="•"/>
            </a:pPr>
            <a:r>
              <a:rPr lang="en-US" sz="2100" dirty="0"/>
              <a:t>Is there a role for oral SERD monotherapy in HR+/HER2- metastatic breast cancer? How can we identify those patients likely to have durable responses to single agent?</a:t>
            </a:r>
          </a:p>
          <a:p>
            <a:pPr marL="342900" indent="-342900">
              <a:buFont typeface="Arial" panose="020B0604020202020204" pitchFamily="34" charset="0"/>
              <a:buChar char="•"/>
            </a:pPr>
            <a:r>
              <a:rPr lang="en-US" sz="2100" dirty="0"/>
              <a:t>How will earlier deployment of next-generation antiestrogens (</a:t>
            </a:r>
            <a:r>
              <a:rPr lang="en-US" sz="2100" dirty="0" err="1"/>
              <a:t>eg</a:t>
            </a:r>
            <a:r>
              <a:rPr lang="en-US" sz="2100" dirty="0"/>
              <a:t> adjuvant) impact resistance landscape?</a:t>
            </a:r>
          </a:p>
          <a:p>
            <a:pPr marL="342900" indent="-342900">
              <a:buFont typeface="Arial" panose="020B0604020202020204" pitchFamily="34" charset="0"/>
              <a:buChar char="•"/>
            </a:pPr>
            <a:endParaRPr lang="en-US" sz="2100" dirty="0"/>
          </a:p>
          <a:p>
            <a:pPr marL="342900" indent="-342900">
              <a:buFont typeface="Arial" panose="020B0604020202020204" pitchFamily="34" charset="0"/>
              <a:buChar char="•"/>
            </a:pPr>
            <a:r>
              <a:rPr lang="en-US" sz="2100" dirty="0"/>
              <a:t>Which doublet and triplet regimens will provoke the most benefit? Combinations with </a:t>
            </a:r>
            <a:r>
              <a:rPr lang="en-US" sz="2100" dirty="0" err="1"/>
              <a:t>CDKi</a:t>
            </a:r>
            <a:r>
              <a:rPr lang="en-US" sz="2100" dirty="0"/>
              <a:t>, PI3K/</a:t>
            </a:r>
            <a:r>
              <a:rPr lang="en-US" sz="2100" dirty="0" err="1"/>
              <a:t>AKTi</a:t>
            </a:r>
            <a:r>
              <a:rPr lang="en-US" sz="2100" dirty="0"/>
              <a:t>?</a:t>
            </a:r>
          </a:p>
          <a:p>
            <a:pPr marL="804863" lvl="1" indent="-342900"/>
            <a:r>
              <a:rPr lang="en-US" sz="2100" dirty="0"/>
              <a:t>When should they be deployed (1</a:t>
            </a:r>
            <a:r>
              <a:rPr lang="en-US" sz="2100" baseline="30000" dirty="0"/>
              <a:t>st</a:t>
            </a:r>
            <a:r>
              <a:rPr lang="en-US" sz="2100" dirty="0"/>
              <a:t> line, 2</a:t>
            </a:r>
            <a:r>
              <a:rPr lang="en-US" sz="2100" baseline="30000" dirty="0"/>
              <a:t>nd</a:t>
            </a:r>
            <a:r>
              <a:rPr lang="en-US" sz="2100" dirty="0"/>
              <a:t> line, later)?</a:t>
            </a:r>
          </a:p>
          <a:p>
            <a:pPr marL="342900" indent="-342900">
              <a:buFont typeface="Arial" panose="020B0604020202020204" pitchFamily="34" charset="0"/>
              <a:buChar char="•"/>
            </a:pPr>
            <a:endParaRPr lang="en-US" sz="2100" dirty="0"/>
          </a:p>
          <a:p>
            <a:pPr marL="342900" indent="-342900">
              <a:buFont typeface="Arial" panose="020B0604020202020204" pitchFamily="34" charset="0"/>
              <a:buChar char="•"/>
            </a:pPr>
            <a:r>
              <a:rPr lang="en-US" sz="2100" dirty="0"/>
              <a:t>How should we approach patients without actionable genomic changes in the 2</a:t>
            </a:r>
            <a:r>
              <a:rPr lang="en-US" sz="2100" baseline="30000" dirty="0"/>
              <a:t>nd</a:t>
            </a:r>
            <a:r>
              <a:rPr lang="en-US" sz="2100" dirty="0"/>
              <a:t> line? Will a next-generation antiestrogen have a role in this population?</a:t>
            </a:r>
          </a:p>
          <a:p>
            <a:pPr marL="342900" indent="-342900">
              <a:buFont typeface="Arial" panose="020B0604020202020204" pitchFamily="34" charset="0"/>
              <a:buChar char="•"/>
            </a:pPr>
            <a:endParaRPr lang="en-US" sz="2100" dirty="0"/>
          </a:p>
          <a:p>
            <a:pPr marL="342900" indent="-342900">
              <a:buFont typeface="Arial" panose="020B0604020202020204" pitchFamily="34" charset="0"/>
              <a:buChar char="•"/>
            </a:pPr>
            <a:r>
              <a:rPr lang="en-US" sz="2100" dirty="0"/>
              <a:t>Dynamic changes in </a:t>
            </a:r>
            <a:r>
              <a:rPr lang="en-US" sz="2100" dirty="0" err="1"/>
              <a:t>ctDNA</a:t>
            </a:r>
            <a:r>
              <a:rPr lang="en-US" sz="2100" dirty="0"/>
              <a:t> level and targetable alterations (</a:t>
            </a:r>
            <a:r>
              <a:rPr lang="en-US" sz="2100" dirty="0" err="1"/>
              <a:t>eg.</a:t>
            </a:r>
            <a:r>
              <a:rPr lang="en-US" sz="2100" dirty="0"/>
              <a:t> ESR1) are likely to become part of routine clinical decision-making. How will SERENA6 enter clinical practice?</a:t>
            </a:r>
          </a:p>
          <a:p>
            <a:pPr marL="342900" indent="-342900">
              <a:buFont typeface="Arial" panose="020B0604020202020204" pitchFamily="34" charset="0"/>
              <a:buChar char="•"/>
            </a:pPr>
            <a:endParaRPr lang="en-US" sz="2100" dirty="0"/>
          </a:p>
          <a:p>
            <a:pPr marL="342900" indent="-342900">
              <a:buFont typeface="Arial" panose="020B0604020202020204" pitchFamily="34" charset="0"/>
              <a:buChar char="•"/>
            </a:pPr>
            <a:r>
              <a:rPr lang="en-US" sz="2100" dirty="0"/>
              <a:t>Ongoing efforts (multigene and transcriptional signatures) will refine our ability to </a:t>
            </a:r>
            <a:r>
              <a:rPr lang="en-US" sz="2100" dirty="0">
                <a:solidFill>
                  <a:srgbClr val="FF0000"/>
                </a:solidFill>
              </a:rPr>
              <a:t>predict ER-dependence</a:t>
            </a:r>
            <a:r>
              <a:rPr lang="en-US" sz="2100" dirty="0"/>
              <a:t>, and </a:t>
            </a:r>
            <a:r>
              <a:rPr lang="en-US" sz="2100" dirty="0">
                <a:solidFill>
                  <a:srgbClr val="FF0000"/>
                </a:solidFill>
              </a:rPr>
              <a:t>promote better personalization </a:t>
            </a:r>
            <a:r>
              <a:rPr lang="en-US" sz="2100" dirty="0"/>
              <a:t>for patients in the 2</a:t>
            </a:r>
            <a:r>
              <a:rPr lang="en-US" sz="2100" baseline="30000" dirty="0"/>
              <a:t>nd</a:t>
            </a:r>
            <a:r>
              <a:rPr lang="en-US" sz="2100" dirty="0"/>
              <a:t>-3</a:t>
            </a:r>
            <a:r>
              <a:rPr lang="en-US" sz="2100" baseline="30000" dirty="0"/>
              <a:t>rd</a:t>
            </a:r>
            <a:r>
              <a:rPr lang="en-US" sz="2100" dirty="0"/>
              <a:t> line metastatic setting </a:t>
            </a:r>
          </a:p>
          <a:p>
            <a:endParaRPr lang="en-US" sz="2100" dirty="0"/>
          </a:p>
        </p:txBody>
      </p:sp>
    </p:spTree>
    <p:extLst>
      <p:ext uri="{BB962C8B-B14F-4D97-AF65-F5344CB8AC3E}">
        <p14:creationId xmlns:p14="http://schemas.microsoft.com/office/powerpoint/2010/main" val="25436159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296713-280D-7EEB-84E5-D845782EBD1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4C8B3DD-6646-79D6-2DE9-BA1FE97F6B82}"/>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35786289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D725A6-8851-636B-1B32-11E6354ACB72}"/>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0596ACDD-967B-DF6E-D5A1-6EE4E7080113}"/>
              </a:ext>
            </a:extLst>
          </p:cNvPr>
          <p:cNvSpPr/>
          <p:nvPr/>
        </p:nvSpPr>
        <p:spPr bwMode="auto">
          <a:xfrm>
            <a:off x="684426" y="4750520"/>
            <a:ext cx="10731324" cy="991469"/>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F20E94D1-72EA-2360-EA83-D2C8D935E873}"/>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10: HR-Positive Breast Cancer</a:t>
            </a:r>
          </a:p>
        </p:txBody>
      </p:sp>
      <p:sp>
        <p:nvSpPr>
          <p:cNvPr id="7" name="Content Placeholder 6">
            <a:extLst>
              <a:ext uri="{FF2B5EF4-FFF2-40B4-BE49-F238E27FC236}">
                <a16:creationId xmlns:a16="http://schemas.microsoft.com/office/drawing/2014/main" id="{4758F666-CCBE-3021-FD7C-4D4C2DE7EFAF}"/>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2500" dirty="0"/>
              <a:t>Current and Future Management of HR-Positive, HER2-Negative Localized Breast Cancer — </a:t>
            </a:r>
            <a:r>
              <a:rPr lang="en-US" sz="2500" b="0" dirty="0"/>
              <a:t>Dr Meisel</a:t>
            </a:r>
          </a:p>
          <a:p>
            <a:pPr>
              <a:lnSpc>
                <a:spcPct val="100000"/>
              </a:lnSpc>
              <a:spcBef>
                <a:spcPts val="3000"/>
              </a:spcBef>
            </a:pPr>
            <a:r>
              <a:rPr lang="en-US" sz="2500" dirty="0"/>
              <a:t>Optimizing First-Line Therapy for Patients with HR-Positive </a:t>
            </a:r>
            <a:r>
              <a:rPr lang="en-US" sz="2500" dirty="0" err="1"/>
              <a:t>mBC</a:t>
            </a:r>
            <a:r>
              <a:rPr lang="en-US" sz="2500" dirty="0"/>
              <a:t> — </a:t>
            </a:r>
            <a:r>
              <a:rPr lang="en-US" sz="2500" b="0" dirty="0"/>
              <a:t>Dr Hamilton</a:t>
            </a:r>
          </a:p>
          <a:p>
            <a:pPr>
              <a:lnSpc>
                <a:spcPct val="100000"/>
              </a:lnSpc>
              <a:spcBef>
                <a:spcPts val="3000"/>
              </a:spcBef>
            </a:pPr>
            <a:r>
              <a:rPr lang="en-US" sz="2500" dirty="0"/>
              <a:t>Current and Future Role of Oral SERDs for Progressive HR-Positive </a:t>
            </a:r>
            <a:r>
              <a:rPr lang="en-US" sz="2500" dirty="0" err="1"/>
              <a:t>mBC</a:t>
            </a:r>
            <a:r>
              <a:rPr lang="en-US" sz="2500" dirty="0"/>
              <a:t> — </a:t>
            </a:r>
            <a:r>
              <a:rPr lang="en-US" sz="2500" b="0" dirty="0"/>
              <a:t>Dr Wander</a:t>
            </a:r>
          </a:p>
          <a:p>
            <a:pPr>
              <a:lnSpc>
                <a:spcPct val="100000"/>
              </a:lnSpc>
              <a:spcBef>
                <a:spcPts val="3000"/>
              </a:spcBef>
            </a:pPr>
            <a:r>
              <a:rPr lang="en-US" sz="2500" dirty="0">
                <a:solidFill>
                  <a:schemeClr val="bg1"/>
                </a:solidFill>
              </a:rPr>
              <a:t>Clinical Utility of Agents Targeting the PI3K/AKT/mTOR Pathway for Patients with Progressive HR-Positive </a:t>
            </a:r>
            <a:r>
              <a:rPr lang="en-US" sz="2500" dirty="0" err="1">
                <a:solidFill>
                  <a:schemeClr val="bg1"/>
                </a:solidFill>
              </a:rPr>
              <a:t>mBC</a:t>
            </a:r>
            <a:r>
              <a:rPr lang="en-US" sz="2500" dirty="0">
                <a:solidFill>
                  <a:schemeClr val="bg1"/>
                </a:solidFill>
              </a:rPr>
              <a:t> — </a:t>
            </a:r>
            <a:r>
              <a:rPr lang="en-US" sz="2500" b="0" dirty="0">
                <a:solidFill>
                  <a:schemeClr val="bg1"/>
                </a:solidFill>
              </a:rPr>
              <a:t>Dr O’Shaughnessy </a:t>
            </a:r>
          </a:p>
        </p:txBody>
      </p:sp>
    </p:spTree>
    <p:extLst>
      <p:ext uri="{BB962C8B-B14F-4D97-AF65-F5344CB8AC3E}">
        <p14:creationId xmlns:p14="http://schemas.microsoft.com/office/powerpoint/2010/main" val="40016878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2160DA-E4B2-444A-02EC-6314427B08AC}"/>
              </a:ext>
            </a:extLst>
          </p:cNvPr>
          <p:cNvSpPr>
            <a:spLocks noGrp="1"/>
          </p:cNvSpPr>
          <p:nvPr>
            <p:ph type="ctrTitle"/>
          </p:nvPr>
        </p:nvSpPr>
        <p:spPr>
          <a:xfrm>
            <a:off x="1524000" y="1970881"/>
            <a:ext cx="9144000" cy="2387600"/>
          </a:xfrm>
        </p:spPr>
        <p:txBody>
          <a:bodyPr>
            <a:normAutofit fontScale="90000"/>
          </a:bodyPr>
          <a:lstStyle/>
          <a:p>
            <a:r>
              <a:rPr lang="en-US" dirty="0"/>
              <a:t>Clinical Utility of Agents Targeting the PIK/AKT/mTOR Pathway for Patients with Progressive HR-Positive MBC</a:t>
            </a:r>
            <a:br>
              <a:rPr lang="en-US" dirty="0"/>
            </a:br>
            <a:endParaRPr lang="en-US" dirty="0"/>
          </a:p>
        </p:txBody>
      </p:sp>
      <p:sp>
        <p:nvSpPr>
          <p:cNvPr id="3" name="Subtitle 2">
            <a:extLst>
              <a:ext uri="{FF2B5EF4-FFF2-40B4-BE49-F238E27FC236}">
                <a16:creationId xmlns:a16="http://schemas.microsoft.com/office/drawing/2014/main" id="{E46AD62F-0F61-96FA-2512-5C373F21E275}"/>
              </a:ext>
            </a:extLst>
          </p:cNvPr>
          <p:cNvSpPr>
            <a:spLocks noGrp="1"/>
          </p:cNvSpPr>
          <p:nvPr>
            <p:ph type="subTitle" idx="1"/>
          </p:nvPr>
        </p:nvSpPr>
        <p:spPr>
          <a:xfrm>
            <a:off x="1524000" y="4076698"/>
            <a:ext cx="9144000" cy="2387600"/>
          </a:xfrm>
        </p:spPr>
        <p:txBody>
          <a:bodyPr>
            <a:normAutofit fontScale="92500" lnSpcReduction="10000"/>
          </a:bodyPr>
          <a:lstStyle/>
          <a:p>
            <a:r>
              <a:rPr lang="en-US" dirty="0"/>
              <a:t>Joyce O’Shaughnessy, MD</a:t>
            </a:r>
          </a:p>
          <a:p>
            <a:r>
              <a:rPr lang="en-US" dirty="0"/>
              <a:t>Celebrating Women Chair in Breast Cancer Research</a:t>
            </a:r>
          </a:p>
          <a:p>
            <a:r>
              <a:rPr lang="en-US" dirty="0"/>
              <a:t>Baylor University Medical Center</a:t>
            </a:r>
          </a:p>
          <a:p>
            <a:r>
              <a:rPr lang="en-US" dirty="0"/>
              <a:t>Texas Oncology</a:t>
            </a:r>
          </a:p>
          <a:p>
            <a:r>
              <a:rPr lang="en-US" dirty="0"/>
              <a:t>Sarah Cannon Research Institute</a:t>
            </a:r>
          </a:p>
          <a:p>
            <a:r>
              <a:rPr lang="en-US" dirty="0"/>
              <a:t>Dallas TX </a:t>
            </a:r>
          </a:p>
        </p:txBody>
      </p:sp>
    </p:spTree>
    <p:extLst>
      <p:ext uri="{BB962C8B-B14F-4D97-AF65-F5344CB8AC3E}">
        <p14:creationId xmlns:p14="http://schemas.microsoft.com/office/powerpoint/2010/main" val="40748971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E084F-8B78-D00B-3FE5-48C4A163667C}"/>
              </a:ext>
            </a:extLst>
          </p:cNvPr>
          <p:cNvSpPr>
            <a:spLocks noGrp="1"/>
          </p:cNvSpPr>
          <p:nvPr>
            <p:ph type="title"/>
          </p:nvPr>
        </p:nvSpPr>
        <p:spPr/>
        <p:txBody>
          <a:bodyPr/>
          <a:lstStyle/>
          <a:p>
            <a:r>
              <a:rPr lang="en-US" dirty="0"/>
              <a:t>Disclosures</a:t>
            </a:r>
          </a:p>
        </p:txBody>
      </p:sp>
      <p:graphicFrame>
        <p:nvGraphicFramePr>
          <p:cNvPr id="4" name="Content Placeholder 3">
            <a:extLst>
              <a:ext uri="{FF2B5EF4-FFF2-40B4-BE49-F238E27FC236}">
                <a16:creationId xmlns:a16="http://schemas.microsoft.com/office/drawing/2014/main" id="{B27CC703-94D7-E299-B0EC-6A7765A8C381}"/>
              </a:ext>
            </a:extLst>
          </p:cNvPr>
          <p:cNvGraphicFramePr>
            <a:graphicFrameLocks noGrp="1"/>
          </p:cNvGraphicFramePr>
          <p:nvPr>
            <p:ph idx="1"/>
          </p:nvPr>
        </p:nvGraphicFramePr>
        <p:xfrm>
          <a:off x="838200" y="2149008"/>
          <a:ext cx="10515600" cy="3136669"/>
        </p:xfrm>
        <a:graphic>
          <a:graphicData uri="http://schemas.openxmlformats.org/drawingml/2006/table">
            <a:tbl>
              <a:tblPr firstRow="1" bandRow="1">
                <a:tableStyleId>{5C22544A-7EE6-4342-B048-85BDC9FD1C3A}</a:tableStyleId>
              </a:tblPr>
              <a:tblGrid>
                <a:gridCol w="2551771">
                  <a:extLst>
                    <a:ext uri="{9D8B030D-6E8A-4147-A177-3AD203B41FA5}">
                      <a16:colId xmlns:a16="http://schemas.microsoft.com/office/drawing/2014/main" val="3539961234"/>
                    </a:ext>
                  </a:extLst>
                </a:gridCol>
                <a:gridCol w="7963829">
                  <a:extLst>
                    <a:ext uri="{9D8B030D-6E8A-4147-A177-3AD203B41FA5}">
                      <a16:colId xmlns:a16="http://schemas.microsoft.com/office/drawing/2014/main" val="1468616084"/>
                    </a:ext>
                  </a:extLst>
                </a:gridCol>
              </a:tblGrid>
              <a:tr h="3136669">
                <a:tc>
                  <a:txBody>
                    <a:bodyPr/>
                    <a:lstStyle/>
                    <a:p>
                      <a:r>
                        <a:rPr lang="en-US" dirty="0">
                          <a:solidFill>
                            <a:srgbClr val="000000"/>
                          </a:solidFill>
                          <a:latin typeface="Arial" panose="020B0604020202020204" pitchFamily="34" charset="0"/>
                          <a:cs typeface="Arial" panose="020B0604020202020204" pitchFamily="34" charset="0"/>
                        </a:rPr>
                        <a:t>Advisory Committees and Consulting Agreements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b="0" dirty="0">
                          <a:solidFill>
                            <a:srgbClr val="000000"/>
                          </a:solidFill>
                          <a:latin typeface="Arial" panose="020B0604020202020204" pitchFamily="34" charset="0"/>
                          <a:cs typeface="Arial" panose="020B0604020202020204" pitchFamily="34" charset="0"/>
                        </a:rPr>
                        <a:t>Aadi Bioscience, </a:t>
                      </a:r>
                      <a:r>
                        <a:rPr lang="en-US" b="0" dirty="0" err="1">
                          <a:solidFill>
                            <a:srgbClr val="000000"/>
                          </a:solidFill>
                          <a:latin typeface="Arial" panose="020B0604020202020204" pitchFamily="34" charset="0"/>
                          <a:cs typeface="Arial" panose="020B0604020202020204" pitchFamily="34" charset="0"/>
                        </a:rPr>
                        <a:t>Agendia</a:t>
                      </a:r>
                      <a:r>
                        <a:rPr lang="en-US" b="0" dirty="0">
                          <a:solidFill>
                            <a:srgbClr val="000000"/>
                          </a:solidFill>
                          <a:latin typeface="Arial" panose="020B0604020202020204" pitchFamily="34" charset="0"/>
                          <a:cs typeface="Arial" panose="020B0604020202020204" pitchFamily="34" charset="0"/>
                        </a:rPr>
                        <a:t> Inc, Amgen Inc, Aptitude Health, AstraZeneca Pharmaceuticals LP, BioNTech SE, Bristol Myers Squibb, Daiichi Sankyo Inc, Duality Biologics, Eisai Inc, Ellipses Pharma, Exact Sciences Corporation, G1 Therapeutics Inc, Genentech, a member of the Roche Group, Gilead Sciences Inc, Guardant Health, </a:t>
                      </a:r>
                      <a:r>
                        <a:rPr lang="en-US" b="0" dirty="0" err="1">
                          <a:solidFill>
                            <a:srgbClr val="000000"/>
                          </a:solidFill>
                          <a:latin typeface="Arial" panose="020B0604020202020204" pitchFamily="34" charset="0"/>
                          <a:cs typeface="Arial" panose="020B0604020202020204" pitchFamily="34" charset="0"/>
                        </a:rPr>
                        <a:t>HiberCell</a:t>
                      </a:r>
                      <a:r>
                        <a:rPr lang="en-US" b="0" dirty="0">
                          <a:solidFill>
                            <a:srgbClr val="000000"/>
                          </a:solidFill>
                          <a:latin typeface="Arial" panose="020B0604020202020204" pitchFamily="34" charset="0"/>
                          <a:cs typeface="Arial" panose="020B0604020202020204" pitchFamily="34" charset="0"/>
                        </a:rPr>
                        <a:t>, Jazz Pharmaceuticals Inc, Johnson &amp; Johnson, Lilly, Menarini Group, Merck, Mersana Therapeutics Inc, Natera Inc, Novartis, Pfizer Inc, Pierre Fabre, Puma Biotechnology Inc, </a:t>
                      </a:r>
                      <a:r>
                        <a:rPr lang="en-US" b="0" dirty="0" err="1">
                          <a:solidFill>
                            <a:srgbClr val="000000"/>
                          </a:solidFill>
                          <a:latin typeface="Arial" panose="020B0604020202020204" pitchFamily="34" charset="0"/>
                          <a:cs typeface="Arial" panose="020B0604020202020204" pitchFamily="34" charset="0"/>
                        </a:rPr>
                        <a:t>RayzeBio</a:t>
                      </a:r>
                      <a:r>
                        <a:rPr lang="en-US" b="0" dirty="0">
                          <a:solidFill>
                            <a:srgbClr val="000000"/>
                          </a:solidFill>
                          <a:latin typeface="Arial" panose="020B0604020202020204" pitchFamily="34" charset="0"/>
                          <a:cs typeface="Arial" panose="020B0604020202020204" pitchFamily="34" charset="0"/>
                        </a:rPr>
                        <a:t>, Roche Laboratories Inc, Sanofi, </a:t>
                      </a:r>
                      <a:r>
                        <a:rPr lang="en-US" b="0" dirty="0" err="1">
                          <a:solidFill>
                            <a:srgbClr val="000000"/>
                          </a:solidFill>
                          <a:latin typeface="Arial" panose="020B0604020202020204" pitchFamily="34" charset="0"/>
                          <a:cs typeface="Arial" panose="020B0604020202020204" pitchFamily="34" charset="0"/>
                        </a:rPr>
                        <a:t>Seagen</a:t>
                      </a:r>
                      <a:r>
                        <a:rPr lang="en-US" b="0" dirty="0">
                          <a:solidFill>
                            <a:srgbClr val="000000"/>
                          </a:solidFill>
                          <a:latin typeface="Arial" panose="020B0604020202020204" pitchFamily="34" charset="0"/>
                          <a:cs typeface="Arial" panose="020B0604020202020204" pitchFamily="34" charset="0"/>
                        </a:rPr>
                        <a:t> Inc, </a:t>
                      </a:r>
                      <a:r>
                        <a:rPr lang="en-US" b="0" dirty="0" err="1">
                          <a:solidFill>
                            <a:srgbClr val="000000"/>
                          </a:solidFill>
                          <a:latin typeface="Arial" panose="020B0604020202020204" pitchFamily="34" charset="0"/>
                          <a:cs typeface="Arial" panose="020B0604020202020204" pitchFamily="34" charset="0"/>
                        </a:rPr>
                        <a:t>Stemline</a:t>
                      </a:r>
                      <a:r>
                        <a:rPr lang="en-US" b="0" dirty="0">
                          <a:solidFill>
                            <a:srgbClr val="000000"/>
                          </a:solidFill>
                          <a:latin typeface="Arial" panose="020B0604020202020204" pitchFamily="34" charset="0"/>
                          <a:cs typeface="Arial" panose="020B0604020202020204" pitchFamily="34" charset="0"/>
                        </a:rPr>
                        <a:t> Therapeutics Inc, Summit Therapeutics, Tempus, </a:t>
                      </a:r>
                      <a:r>
                        <a:rPr lang="en-US" b="0" dirty="0" err="1">
                          <a:solidFill>
                            <a:srgbClr val="000000"/>
                          </a:solidFill>
                          <a:latin typeface="Arial" panose="020B0604020202020204" pitchFamily="34" charset="0"/>
                          <a:cs typeface="Arial" panose="020B0604020202020204" pitchFamily="34" charset="0"/>
                        </a:rPr>
                        <a:t>TerSera</a:t>
                      </a:r>
                      <a:r>
                        <a:rPr lang="en-US" b="0" dirty="0">
                          <a:solidFill>
                            <a:srgbClr val="000000"/>
                          </a:solidFill>
                          <a:latin typeface="Arial" panose="020B0604020202020204" pitchFamily="34" charset="0"/>
                          <a:cs typeface="Arial" panose="020B0604020202020204" pitchFamily="34" charset="0"/>
                        </a:rPr>
                        <a:t> Therapeutics LLC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256232541"/>
                  </a:ext>
                </a:extLst>
              </a:tr>
            </a:tbl>
          </a:graphicData>
        </a:graphic>
      </p:graphicFrame>
    </p:spTree>
    <p:extLst>
      <p:ext uri="{BB962C8B-B14F-4D97-AF65-F5344CB8AC3E}">
        <p14:creationId xmlns:p14="http://schemas.microsoft.com/office/powerpoint/2010/main" val="5130844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 name="Footer Placeholder 13">
            <a:extLst>
              <a:ext uri="{FF2B5EF4-FFF2-40B4-BE49-F238E27FC236}">
                <a16:creationId xmlns:a16="http://schemas.microsoft.com/office/drawing/2014/main" id="{7AC55CE2-2806-1111-4247-B5C64DF8AB37}"/>
              </a:ext>
            </a:extLst>
          </p:cNvPr>
          <p:cNvSpPr>
            <a:spLocks noGrp="1"/>
          </p:cNvSpPr>
          <p:nvPr>
            <p:ph type="ftr" idx="11"/>
          </p:nvPr>
        </p:nvSpPr>
        <p:spPr/>
        <p:txBody>
          <a:bodyPr/>
          <a:lstStyle/>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r>
              <a:rPr kumimoji="0" lang="en-US" sz="1067"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Dent R et al. SABCS 2020. Presentation GS3-04.</a:t>
            </a:r>
          </a:p>
        </p:txBody>
      </p:sp>
      <p:sp>
        <p:nvSpPr>
          <p:cNvPr id="5" name="Title 4"/>
          <p:cNvSpPr>
            <a:spLocks noGrp="1"/>
          </p:cNvSpPr>
          <p:nvPr>
            <p:ph type="title"/>
          </p:nvPr>
        </p:nvSpPr>
        <p:spPr/>
        <p:txBody>
          <a:bodyPr>
            <a:normAutofit/>
          </a:bodyPr>
          <a:lstStyle/>
          <a:p>
            <a:r>
              <a:rPr lang="en-US" b="1" dirty="0">
                <a:solidFill>
                  <a:srgbClr val="002060"/>
                </a:solidFill>
              </a:rPr>
              <a:t>PIK3, AKT and mTOR as Therapeutic Targets</a:t>
            </a:r>
            <a:r>
              <a:rPr lang="en-US" b="1" baseline="30000" dirty="0">
                <a:solidFill>
                  <a:srgbClr val="002060"/>
                </a:solidFill>
              </a:rPr>
              <a:t>1</a:t>
            </a:r>
            <a:endParaRPr lang="en-US" b="1" baseline="30000" dirty="0"/>
          </a:p>
        </p:txBody>
      </p:sp>
      <p:sp>
        <p:nvSpPr>
          <p:cNvPr id="4" name="Content Placeholder 3">
            <a:extLst>
              <a:ext uri="{FF2B5EF4-FFF2-40B4-BE49-F238E27FC236}">
                <a16:creationId xmlns:a16="http://schemas.microsoft.com/office/drawing/2014/main" id="{23C3F7D0-2DD7-F5BF-48DD-DF5398911A72}"/>
              </a:ext>
            </a:extLst>
          </p:cNvPr>
          <p:cNvSpPr txBox="1">
            <a:spLocks/>
          </p:cNvSpPr>
          <p:nvPr/>
        </p:nvSpPr>
        <p:spPr>
          <a:xfrm>
            <a:off x="3393181" y="2095546"/>
            <a:ext cx="5275263" cy="4076183"/>
          </a:xfrm>
          <a:prstGeom prst="rect">
            <a:avLst/>
          </a:prstGeom>
        </p:spPr>
        <p:txBody>
          <a:bodyPr vert="horz" lIns="0" tIns="0" rIns="0" bIns="0" rtlCol="0">
            <a:normAutofit/>
          </a:bodyPr>
          <a:lstStyle>
            <a:lvl1pPr marL="0" indent="0" algn="l" defTabSz="914400" rtl="0" eaLnBrk="1" latinLnBrk="0" hangingPunct="1">
              <a:lnSpc>
                <a:spcPct val="120000"/>
              </a:lnSpc>
              <a:spcBef>
                <a:spcPts val="0"/>
              </a:spcBef>
              <a:spcAft>
                <a:spcPts val="1800"/>
              </a:spcAft>
              <a:buFontTx/>
              <a:buNone/>
              <a:defRPr sz="2000" b="1" kern="1200">
                <a:solidFill>
                  <a:schemeClr val="tx1"/>
                </a:solidFill>
                <a:latin typeface="Arial" panose="020B0604020202020204" pitchFamily="34" charset="0"/>
                <a:ea typeface="+mn-ea"/>
                <a:cs typeface="Arial" panose="020B0604020202020204" pitchFamily="34" charset="0"/>
              </a:defRPr>
            </a:lvl1pPr>
            <a:lvl2pPr marL="360000" indent="-180000" algn="l" defTabSz="914400" rtl="0" eaLnBrk="1" latinLnBrk="0" hangingPunct="1">
              <a:lnSpc>
                <a:spcPct val="120000"/>
              </a:lnSpc>
              <a:spcBef>
                <a:spcPts val="0"/>
              </a:spcBef>
              <a:spcAft>
                <a:spcPts val="600"/>
              </a:spcAft>
              <a:buClr>
                <a:schemeClr val="accent6"/>
              </a:buClr>
              <a:buFont typeface="Wingdings" panose="05000000000000000000" pitchFamily="2" charset="2"/>
              <a:buChar char="§"/>
              <a:defRPr sz="2000" kern="1200">
                <a:solidFill>
                  <a:schemeClr val="tx1"/>
                </a:solidFill>
                <a:latin typeface="Arial" panose="020B0604020202020204" pitchFamily="34" charset="0"/>
                <a:ea typeface="+mn-ea"/>
                <a:cs typeface="Arial" panose="020B0604020202020204" pitchFamily="34" charset="0"/>
              </a:defRPr>
            </a:lvl2pPr>
            <a:lvl3pPr marL="540000" indent="-180000" algn="l" defTabSz="914400" rtl="0" eaLnBrk="1" latinLnBrk="0" hangingPunct="1">
              <a:lnSpc>
                <a:spcPct val="120000"/>
              </a:lnSpc>
              <a:spcBef>
                <a:spcPts val="0"/>
              </a:spcBef>
              <a:spcAft>
                <a:spcPts val="600"/>
              </a:spcAft>
              <a:buClr>
                <a:schemeClr val="accent6"/>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720000" indent="-180000" algn="l" defTabSz="914400" rtl="0" eaLnBrk="1" latinLnBrk="0" hangingPunct="1">
              <a:lnSpc>
                <a:spcPct val="120000"/>
              </a:lnSpc>
              <a:spcBef>
                <a:spcPts val="0"/>
              </a:spcBef>
              <a:spcAft>
                <a:spcPts val="600"/>
              </a:spcAft>
              <a:buClr>
                <a:schemeClr val="accent6"/>
              </a:buClr>
              <a:buFont typeface="Proxima Nova Rg" panose="02000506030000020004" pitchFamily="50" charset="0"/>
              <a:buChar char="-"/>
              <a:defRPr sz="1600" kern="1200">
                <a:solidFill>
                  <a:schemeClr val="tx1"/>
                </a:solidFill>
                <a:latin typeface="Arial" panose="020B0604020202020204" pitchFamily="34" charset="0"/>
                <a:ea typeface="+mn-ea"/>
                <a:cs typeface="Arial" panose="020B0604020202020204" pitchFamily="34" charset="0"/>
              </a:defRPr>
            </a:lvl4pPr>
            <a:lvl5pPr marL="900000" indent="-180000" algn="l" defTabSz="914400" rtl="0" eaLnBrk="1" latinLnBrk="0" hangingPunct="1">
              <a:lnSpc>
                <a:spcPct val="120000"/>
              </a:lnSpc>
              <a:spcBef>
                <a:spcPts val="0"/>
              </a:spcBef>
              <a:spcAft>
                <a:spcPts val="600"/>
              </a:spcAft>
              <a:buClr>
                <a:schemeClr val="accent6"/>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77" rtl="0" eaLnBrk="1" fontAlgn="auto" latinLnBrk="0" hangingPunct="1">
              <a:lnSpc>
                <a:spcPct val="120000"/>
              </a:lnSpc>
              <a:spcBef>
                <a:spcPts val="0"/>
              </a:spcBef>
              <a:spcAft>
                <a:spcPts val="1800"/>
              </a:spcAft>
              <a:buClrTx/>
              <a:buSzTx/>
              <a:buFontTx/>
              <a:buNone/>
              <a:tabLst/>
              <a:defRPr/>
            </a:pPr>
            <a:endParaRPr kumimoji="0" lang="en-GB" sz="2000" b="1" i="0" u="none" strike="noStrike" kern="1200" cap="none" spc="0" normalizeH="0" baseline="0" noProof="0">
              <a:ln>
                <a:noFill/>
              </a:ln>
              <a:solidFill>
                <a:srgbClr val="9C4997"/>
              </a:solidFill>
              <a:effectLst/>
              <a:highlight>
                <a:srgbClr val="FFFF00"/>
              </a:highlight>
              <a:uLnTx/>
              <a:uFillTx/>
              <a:latin typeface="Arial" panose="020B0604020202020204" pitchFamily="34" charset="0"/>
              <a:ea typeface="+mn-ea"/>
              <a:cs typeface="Arial" panose="020B0604020202020204" pitchFamily="34" charset="0"/>
              <a:sym typeface="Arial"/>
            </a:endParaRPr>
          </a:p>
        </p:txBody>
      </p:sp>
      <p:pic>
        <p:nvPicPr>
          <p:cNvPr id="6" name="Picture 5" descr="Map&#10;&#10;Description automatically generated">
            <a:extLst>
              <a:ext uri="{FF2B5EF4-FFF2-40B4-BE49-F238E27FC236}">
                <a16:creationId xmlns:a16="http://schemas.microsoft.com/office/drawing/2014/main" id="{6CCD3A24-1E15-C1FF-5C4A-467D50BBFEB3}"/>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25000"/>
                    </a14:imgEffect>
                    <a14:imgEffect>
                      <a14:colorTemperature colorTemp="5900"/>
                    </a14:imgEffect>
                    <a14:imgEffect>
                      <a14:saturation sat="175000"/>
                    </a14:imgEffect>
                    <a14:imgEffect>
                      <a14:brightnessContrast contrast="5000"/>
                    </a14:imgEffect>
                  </a14:imgLayer>
                </a14:imgProps>
              </a:ext>
              <a:ext uri="{28A0092B-C50C-407E-A947-70E740481C1C}">
                <a14:useLocalDpi xmlns:a14="http://schemas.microsoft.com/office/drawing/2010/main"/>
              </a:ext>
            </a:extLst>
          </a:blip>
          <a:srcRect/>
          <a:stretch/>
        </p:blipFill>
        <p:spPr>
          <a:xfrm>
            <a:off x="5494961" y="1584917"/>
            <a:ext cx="6129551" cy="4586812"/>
          </a:xfrm>
          <a:prstGeom prst="roundRect">
            <a:avLst>
              <a:gd name="adj" fmla="val 0"/>
            </a:avLst>
          </a:prstGeom>
          <a:ln w="31750">
            <a:solidFill>
              <a:schemeClr val="bg1"/>
            </a:solidFill>
          </a:ln>
        </p:spPr>
      </p:pic>
      <p:sp>
        <p:nvSpPr>
          <p:cNvPr id="7" name="TextBox 6">
            <a:extLst>
              <a:ext uri="{FF2B5EF4-FFF2-40B4-BE49-F238E27FC236}">
                <a16:creationId xmlns:a16="http://schemas.microsoft.com/office/drawing/2014/main" id="{1B0F8CA5-FB0A-F736-718C-0948AFE8433B}"/>
              </a:ext>
            </a:extLst>
          </p:cNvPr>
          <p:cNvSpPr txBox="1"/>
          <p:nvPr/>
        </p:nvSpPr>
        <p:spPr>
          <a:xfrm>
            <a:off x="5398843" y="1169227"/>
            <a:ext cx="6692052" cy="400110"/>
          </a:xfrm>
          <a:prstGeom prst="rect">
            <a:avLst/>
          </a:prstGeom>
          <a:noFill/>
        </p:spPr>
        <p:txBody>
          <a:bodyPr wrap="square" rtlCol="0">
            <a:spAutoFit/>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a:rPr>
              <a:t>PIK3CA/AKT/mTOR Pathway</a:t>
            </a:r>
          </a:p>
        </p:txBody>
      </p:sp>
      <p:sp>
        <p:nvSpPr>
          <p:cNvPr id="13" name="TextBox 12">
            <a:extLst>
              <a:ext uri="{FF2B5EF4-FFF2-40B4-BE49-F238E27FC236}">
                <a16:creationId xmlns:a16="http://schemas.microsoft.com/office/drawing/2014/main" id="{3F6E4453-896D-0146-871C-5B3823C3EBE2}"/>
              </a:ext>
            </a:extLst>
          </p:cNvPr>
          <p:cNvSpPr txBox="1"/>
          <p:nvPr/>
        </p:nvSpPr>
        <p:spPr>
          <a:xfrm>
            <a:off x="437113" y="1584917"/>
            <a:ext cx="4925983" cy="4586812"/>
          </a:xfrm>
          <a:prstGeom prst="roundRect">
            <a:avLst>
              <a:gd name="adj" fmla="val 0"/>
            </a:avLst>
          </a:prstGeom>
          <a:solidFill>
            <a:schemeClr val="bg1"/>
          </a:solidFill>
          <a:ln w="19050">
            <a:solidFill>
              <a:schemeClr val="bg2"/>
            </a:solidFill>
          </a:ln>
          <a:effectLst>
            <a:outerShdw blurRad="50800" dist="38100" dir="5400000" algn="t"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wrap="square" rtlCol="0" anchor="ctr">
            <a:noAutofit/>
          </a:bodyPr>
          <a:lstStyle/>
          <a:p>
            <a:pPr marL="0" marR="0" lvl="0" indent="0" algn="l" defTabSz="457189" rtl="0" eaLnBrk="1" fontAlgn="auto" latinLnBrk="0" hangingPunct="1">
              <a:lnSpc>
                <a:spcPct val="100000"/>
              </a:lnSpc>
              <a:spcBef>
                <a:spcPts val="0"/>
              </a:spcBef>
              <a:spcAft>
                <a:spcPts val="600"/>
              </a:spcAft>
              <a:buClr>
                <a:srgbClr val="0F3853"/>
              </a:buClr>
              <a:buSzTx/>
              <a:buFontTx/>
              <a:buNone/>
              <a:tabLst/>
              <a:defRPr/>
            </a:pPr>
            <a:r>
              <a:rPr kumimoji="0" lang="en-US" sz="1867" b="1" i="0" u="none" strike="noStrike" kern="1200" cap="none" spc="0" normalizeH="0" baseline="0" noProof="0" dirty="0">
                <a:ln>
                  <a:noFill/>
                </a:ln>
                <a:solidFill>
                  <a:srgbClr val="010101"/>
                </a:solidFill>
                <a:effectLst/>
                <a:uLnTx/>
                <a:uFillTx/>
                <a:latin typeface="Arial" panose="020B0604020202020204" pitchFamily="34" charset="0"/>
                <a:ea typeface="+mn-ea"/>
                <a:cs typeface="+mn-cs"/>
                <a:sym typeface="Arial"/>
              </a:rPr>
              <a:t>Mechanisms of PIK3CA/AKT Activation</a:t>
            </a:r>
          </a:p>
          <a:p>
            <a:pPr marL="380990" marR="0" lvl="0" indent="-380990" algn="l" defTabSz="457189" rtl="0" eaLnBrk="1" fontAlgn="auto" latinLnBrk="0" hangingPunct="1">
              <a:lnSpc>
                <a:spcPct val="100000"/>
              </a:lnSpc>
              <a:spcBef>
                <a:spcPts val="0"/>
              </a:spcBef>
              <a:spcAft>
                <a:spcPts val="600"/>
              </a:spcAft>
              <a:buClr>
                <a:srgbClr val="0F3853"/>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10101"/>
                </a:solidFill>
                <a:effectLst/>
                <a:uLnTx/>
                <a:uFillTx/>
                <a:latin typeface="Arial" panose="020B0604020202020204" pitchFamily="34" charset="0"/>
                <a:ea typeface="+mn-ea"/>
                <a:cs typeface="+mn-cs"/>
                <a:sym typeface="Arial"/>
              </a:rPr>
              <a:t>Loss of function of negative regulators </a:t>
            </a:r>
          </a:p>
          <a:p>
            <a:pPr marL="838179" marR="0" lvl="1" indent="-380990" algn="l" defTabSz="457189" rtl="0" eaLnBrk="1" fontAlgn="auto" latinLnBrk="0" hangingPunct="1">
              <a:lnSpc>
                <a:spcPct val="100000"/>
              </a:lnSpc>
              <a:spcBef>
                <a:spcPts val="0"/>
              </a:spcBef>
              <a:spcAft>
                <a:spcPts val="600"/>
              </a:spcAft>
              <a:buClr>
                <a:srgbClr val="0F3853"/>
              </a:buClr>
              <a:buSzTx/>
              <a:buFont typeface="System Font Regular"/>
              <a:buChar char="–"/>
              <a:tabLst/>
              <a:defRPr/>
            </a:pPr>
            <a:r>
              <a:rPr kumimoji="0" lang="en-US" sz="1867" b="0" i="0" u="none" strike="noStrike" kern="1200" cap="none" spc="0" normalizeH="0" baseline="0" noProof="0" dirty="0">
                <a:ln>
                  <a:noFill/>
                </a:ln>
                <a:solidFill>
                  <a:srgbClr val="010101"/>
                </a:solidFill>
                <a:effectLst/>
                <a:uLnTx/>
                <a:uFillTx/>
                <a:latin typeface="Arial" panose="020B0604020202020204" pitchFamily="34" charset="0"/>
                <a:ea typeface="+mn-ea"/>
                <a:cs typeface="+mn-cs"/>
                <a:sym typeface="Arial"/>
              </a:rPr>
              <a:t>PTEN, INPP4B, PHLPP, PP2A</a:t>
            </a:r>
          </a:p>
          <a:p>
            <a:pPr marL="380990" marR="0" lvl="0" indent="-380990" algn="l" defTabSz="457189" rtl="0" eaLnBrk="1" fontAlgn="auto" latinLnBrk="0" hangingPunct="1">
              <a:lnSpc>
                <a:spcPct val="100000"/>
              </a:lnSpc>
              <a:spcBef>
                <a:spcPts val="0"/>
              </a:spcBef>
              <a:spcAft>
                <a:spcPts val="600"/>
              </a:spcAft>
              <a:buClr>
                <a:srgbClr val="0F3853"/>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10101"/>
                </a:solidFill>
                <a:effectLst/>
                <a:uLnTx/>
                <a:uFillTx/>
                <a:latin typeface="Arial" panose="020B0604020202020204" pitchFamily="34" charset="0"/>
                <a:ea typeface="+mn-ea"/>
                <a:cs typeface="+mn-cs"/>
                <a:sym typeface="Arial"/>
              </a:rPr>
              <a:t>Gain of function of positive regulators</a:t>
            </a:r>
          </a:p>
          <a:p>
            <a:pPr marL="838179" marR="0" lvl="1" indent="-380990" algn="l" defTabSz="457189" rtl="0" eaLnBrk="1" fontAlgn="auto" latinLnBrk="0" hangingPunct="1">
              <a:lnSpc>
                <a:spcPct val="100000"/>
              </a:lnSpc>
              <a:spcBef>
                <a:spcPts val="0"/>
              </a:spcBef>
              <a:spcAft>
                <a:spcPts val="600"/>
              </a:spcAft>
              <a:buClr>
                <a:srgbClr val="0F3853"/>
              </a:buClr>
              <a:buSzTx/>
              <a:buFont typeface="System Font Regular"/>
              <a:buChar char="–"/>
              <a:tabLst/>
              <a:defRPr/>
            </a:pPr>
            <a:r>
              <a:rPr kumimoji="0" lang="en-US" sz="1867" b="0" i="0" u="none" strike="noStrike" kern="1200" cap="none" spc="0" normalizeH="0" baseline="0" noProof="0" dirty="0">
                <a:ln>
                  <a:noFill/>
                </a:ln>
                <a:solidFill>
                  <a:srgbClr val="010101"/>
                </a:solidFill>
                <a:effectLst/>
                <a:uLnTx/>
                <a:uFillTx/>
                <a:latin typeface="Arial" panose="020B0604020202020204" pitchFamily="34" charset="0"/>
                <a:ea typeface="+mn-ea"/>
                <a:cs typeface="+mn-cs"/>
                <a:sym typeface="Arial"/>
              </a:rPr>
              <a:t>PI3K, AKT, RTKs (</a:t>
            </a:r>
            <a:r>
              <a:rPr kumimoji="0" lang="en-US" sz="1867" b="0" i="0" u="none" strike="noStrike" kern="1200" cap="none" spc="0" normalizeH="0" baseline="0" noProof="0" dirty="0" err="1">
                <a:ln>
                  <a:noFill/>
                </a:ln>
                <a:solidFill>
                  <a:srgbClr val="010101"/>
                </a:solidFill>
                <a:effectLst/>
                <a:uLnTx/>
                <a:uFillTx/>
                <a:latin typeface="Arial" panose="020B0604020202020204" pitchFamily="34" charset="0"/>
                <a:ea typeface="+mn-ea"/>
                <a:cs typeface="+mn-cs"/>
                <a:sym typeface="Arial"/>
              </a:rPr>
              <a:t>eg</a:t>
            </a:r>
            <a:r>
              <a:rPr kumimoji="0" lang="en-US" sz="1867" b="0" i="0" u="none" strike="noStrike" kern="1200" cap="none" spc="0" normalizeH="0" baseline="0" noProof="0" dirty="0">
                <a:ln>
                  <a:noFill/>
                </a:ln>
                <a:solidFill>
                  <a:srgbClr val="010101"/>
                </a:solidFill>
                <a:effectLst/>
                <a:uLnTx/>
                <a:uFillTx/>
                <a:latin typeface="Arial" panose="020B0604020202020204" pitchFamily="34" charset="0"/>
                <a:ea typeface="+mn-ea"/>
                <a:cs typeface="+mn-cs"/>
                <a:sym typeface="Arial"/>
              </a:rPr>
              <a:t>, HER2)</a:t>
            </a:r>
          </a:p>
          <a:p>
            <a:pPr marL="380990" marR="0" lvl="0" indent="-380990" algn="l" defTabSz="457189" rtl="0" eaLnBrk="1" fontAlgn="auto" latinLnBrk="0" hangingPunct="1">
              <a:lnSpc>
                <a:spcPct val="100000"/>
              </a:lnSpc>
              <a:spcBef>
                <a:spcPts val="0"/>
              </a:spcBef>
              <a:spcAft>
                <a:spcPts val="600"/>
              </a:spcAft>
              <a:buClr>
                <a:srgbClr val="0F3853"/>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10101"/>
                </a:solidFill>
                <a:effectLst/>
                <a:uLnTx/>
                <a:uFillTx/>
                <a:latin typeface="Arial" panose="020B0604020202020204" pitchFamily="34" charset="0"/>
                <a:ea typeface="+mn-ea"/>
                <a:cs typeface="+mn-cs"/>
                <a:sym typeface="Arial"/>
              </a:rPr>
              <a:t>Therapy-induced survival response</a:t>
            </a:r>
          </a:p>
          <a:p>
            <a:pPr marL="838179" marR="0" lvl="1" indent="-380990" algn="l" defTabSz="457189" rtl="0" eaLnBrk="1" fontAlgn="auto" latinLnBrk="0" hangingPunct="1">
              <a:lnSpc>
                <a:spcPct val="100000"/>
              </a:lnSpc>
              <a:spcBef>
                <a:spcPts val="0"/>
              </a:spcBef>
              <a:spcAft>
                <a:spcPts val="600"/>
              </a:spcAft>
              <a:buClr>
                <a:srgbClr val="0F3853"/>
              </a:buClr>
              <a:buSzTx/>
              <a:buFont typeface="System Font Regular"/>
              <a:buChar char="–"/>
              <a:tabLst/>
              <a:defRPr/>
            </a:pPr>
            <a:r>
              <a:rPr kumimoji="0" lang="en-US" sz="1867" b="0" i="0" u="none" strike="noStrike" kern="1200" cap="none" spc="0" normalizeH="0" baseline="0" noProof="0" dirty="0">
                <a:ln>
                  <a:noFill/>
                </a:ln>
                <a:solidFill>
                  <a:srgbClr val="010101"/>
                </a:solidFill>
                <a:effectLst/>
                <a:uLnTx/>
                <a:uFillTx/>
                <a:latin typeface="Arial" panose="020B0604020202020204" pitchFamily="34" charset="0"/>
                <a:ea typeface="+mn-ea"/>
                <a:cs typeface="+mn-cs"/>
                <a:sym typeface="Arial"/>
              </a:rPr>
              <a:t>Chemotherapy, endocrine therapy</a:t>
            </a:r>
          </a:p>
        </p:txBody>
      </p:sp>
    </p:spTree>
    <p:extLst>
      <p:ext uri="{BB962C8B-B14F-4D97-AF65-F5344CB8AC3E}">
        <p14:creationId xmlns:p14="http://schemas.microsoft.com/office/powerpoint/2010/main" val="19853388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itle 1"/>
          <p:cNvSpPr>
            <a:spLocks/>
          </p:cNvSpPr>
          <p:nvPr/>
        </p:nvSpPr>
        <p:spPr bwMode="auto">
          <a:xfrm>
            <a:off x="1066800" y="1143001"/>
            <a:ext cx="100584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p>
            <a:pPr marL="0" marR="0" lvl="0" indent="0" algn="l" defTabSz="914400" rtl="0" eaLnBrk="0" fontAlgn="auto" latinLnBrk="0" hangingPunct="0">
              <a:lnSpc>
                <a:spcPct val="100000"/>
              </a:lnSpc>
              <a:spcBef>
                <a:spcPts val="0"/>
              </a:spcBef>
              <a:spcAft>
                <a:spcPts val="600"/>
              </a:spcAft>
              <a:buClrTx/>
              <a:buSzTx/>
              <a:buFontTx/>
              <a:buNone/>
              <a:tabLst/>
              <a:defRPr/>
            </a:pPr>
            <a:r>
              <a:rPr kumimoji="0" lang="en-US" sz="2600" b="0" i="0" u="none" strike="noStrike" kern="1200" cap="none" spc="0" normalizeH="0" baseline="0" noProof="0" dirty="0">
                <a:ln>
                  <a:noFill/>
                </a:ln>
                <a:solidFill>
                  <a:srgbClr val="002656"/>
                </a:solidFill>
                <a:effectLst/>
                <a:uLnTx/>
                <a:uFillTx/>
                <a:latin typeface="Arial" charset="0"/>
                <a:ea typeface="Arial" charset="0"/>
                <a:cs typeface="Arial" charset="0"/>
              </a:rPr>
              <a:t>Download the RTP Live app on your smartphone or tablet to access program information, including slides being presented during the program:</a:t>
            </a:r>
          </a:p>
          <a:p>
            <a:pPr marL="0" marR="0" lvl="0" indent="0" algn="l" defTabSz="914400" rtl="0" eaLnBrk="0" fontAlgn="auto" latinLnBrk="0" hangingPunct="0">
              <a:lnSpc>
                <a:spcPct val="100000"/>
              </a:lnSpc>
              <a:spcBef>
                <a:spcPts val="0"/>
              </a:spcBef>
              <a:spcAft>
                <a:spcPts val="600"/>
              </a:spcAft>
              <a:buClrTx/>
              <a:buSzTx/>
              <a:buFontTx/>
              <a:buNone/>
              <a:tabLst/>
              <a:defRPr/>
            </a:pPr>
            <a:r>
              <a:rPr kumimoji="0" lang="en-US" sz="2600" b="1" i="0" u="none" strike="noStrike" kern="1200" cap="none" spc="0" normalizeH="0" baseline="0" noProof="0" dirty="0" err="1">
                <a:ln>
                  <a:noFill/>
                </a:ln>
                <a:solidFill>
                  <a:srgbClr val="FF9300"/>
                </a:solidFill>
                <a:effectLst/>
                <a:uLnTx/>
                <a:uFillTx/>
                <a:latin typeface="Arial" charset="0"/>
                <a:ea typeface="Arial" charset="0"/>
                <a:cs typeface="Arial" charset="0"/>
              </a:rPr>
              <a:t>www.ResearchToPractice.com</a:t>
            </a:r>
            <a:r>
              <a:rPr kumimoji="0" lang="en-US" sz="2600" b="1" i="0" u="none" strike="noStrike" kern="1200" cap="none" spc="0" normalizeH="0" baseline="0" noProof="0" dirty="0">
                <a:ln>
                  <a:noFill/>
                </a:ln>
                <a:solidFill>
                  <a:srgbClr val="FF9300"/>
                </a:solidFill>
                <a:effectLst/>
                <a:uLnTx/>
                <a:uFillTx/>
                <a:latin typeface="Arial" charset="0"/>
                <a:ea typeface="Arial" charset="0"/>
                <a:cs typeface="Arial" charset="0"/>
              </a:rPr>
              <a:t>/</a:t>
            </a:r>
            <a:r>
              <a:rPr kumimoji="0" lang="en-US" sz="2600" b="1" i="0" u="none" strike="noStrike" kern="1200" cap="none" spc="0" normalizeH="0" baseline="0" noProof="0" dirty="0" err="1">
                <a:ln>
                  <a:noFill/>
                </a:ln>
                <a:solidFill>
                  <a:srgbClr val="FF9300"/>
                </a:solidFill>
                <a:effectLst/>
                <a:uLnTx/>
                <a:uFillTx/>
                <a:latin typeface="Arial" charset="0"/>
                <a:ea typeface="Arial" charset="0"/>
                <a:cs typeface="Arial" charset="0"/>
              </a:rPr>
              <a:t>RTPLiveApp</a:t>
            </a:r>
            <a:endParaRPr kumimoji="0" lang="en-US" sz="2600" b="1" i="0" u="none" strike="noStrike" kern="1200" cap="none" spc="0" normalizeH="0" baseline="0" noProof="0" dirty="0">
              <a:ln>
                <a:noFill/>
              </a:ln>
              <a:solidFill>
                <a:srgbClr val="FF9300"/>
              </a:solidFill>
              <a:effectLst/>
              <a:uLnTx/>
              <a:uFillTx/>
              <a:latin typeface="Arial" charset="0"/>
              <a:ea typeface="Arial" charset="0"/>
              <a:cs typeface="Arial" charset="0"/>
            </a:endParaRPr>
          </a:p>
        </p:txBody>
      </p:sp>
      <p:sp>
        <p:nvSpPr>
          <p:cNvPr id="86020" name="Title 1"/>
          <p:cNvSpPr>
            <a:spLocks/>
          </p:cNvSpPr>
          <p:nvPr/>
        </p:nvSpPr>
        <p:spPr bwMode="auto">
          <a:xfrm>
            <a:off x="1066800" y="533400"/>
            <a:ext cx="10058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0" fontAlgn="auto" latinLnBrk="0" hangingPunct="0">
              <a:lnSpc>
                <a:spcPct val="90000"/>
              </a:lnSpc>
              <a:spcBef>
                <a:spcPts val="0"/>
              </a:spcBef>
              <a:spcAft>
                <a:spcPts val="800"/>
              </a:spcAft>
              <a:buClrTx/>
              <a:buSzTx/>
              <a:buFontTx/>
              <a:buNone/>
              <a:tabLst/>
              <a:defRPr/>
            </a:pPr>
            <a:r>
              <a:rPr kumimoji="0" lang="en-US" sz="2600" b="1" i="0" u="none" strike="noStrike" kern="1200" cap="none" spc="0" normalizeH="0" baseline="0" noProof="0" dirty="0">
                <a:ln>
                  <a:noFill/>
                </a:ln>
                <a:solidFill>
                  <a:srgbClr val="002656"/>
                </a:solidFill>
                <a:effectLst/>
                <a:uLnTx/>
                <a:uFillTx/>
                <a:latin typeface="Arial" charset="0"/>
                <a:ea typeface="Arial" charset="0"/>
                <a:cs typeface="Arial" charset="0"/>
              </a:rPr>
              <a:t>Make the Meeting Even More Relevant to You</a:t>
            </a:r>
          </a:p>
        </p:txBody>
      </p:sp>
      <p:pic>
        <p:nvPicPr>
          <p:cNvPr id="4" name="Picture 3">
            <a:extLst>
              <a:ext uri="{FF2B5EF4-FFF2-40B4-BE49-F238E27FC236}">
                <a16:creationId xmlns:a16="http://schemas.microsoft.com/office/drawing/2014/main" id="{C26D575F-D622-3B4F-9AEF-C35DB926EA5F}"/>
              </a:ext>
            </a:extLst>
          </p:cNvPr>
          <p:cNvPicPr>
            <a:picLocks noChangeAspect="1"/>
          </p:cNvPicPr>
          <p:nvPr/>
        </p:nvPicPr>
        <p:blipFill>
          <a:blip r:embed="rId3"/>
          <a:srcRect/>
          <a:stretch/>
        </p:blipFill>
        <p:spPr>
          <a:xfrm>
            <a:off x="2895601" y="3046132"/>
            <a:ext cx="6400797" cy="3158736"/>
          </a:xfrm>
          <a:prstGeom prst="rect">
            <a:avLst/>
          </a:prstGeom>
        </p:spPr>
      </p:pic>
    </p:spTree>
    <p:extLst>
      <p:ext uri="{BB962C8B-B14F-4D97-AF65-F5344CB8AC3E}">
        <p14:creationId xmlns:p14="http://schemas.microsoft.com/office/powerpoint/2010/main" val="26129662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E19499-6B37-BB41-7431-7CE7C46BED90}"/>
              </a:ext>
            </a:extLst>
          </p:cNvPr>
          <p:cNvSpPr>
            <a:spLocks noGrp="1"/>
          </p:cNvSpPr>
          <p:nvPr>
            <p:ph type="title"/>
          </p:nvPr>
        </p:nvSpPr>
        <p:spPr>
          <a:xfrm>
            <a:off x="838200" y="-87679"/>
            <a:ext cx="10947888" cy="1325563"/>
          </a:xfrm>
        </p:spPr>
        <p:txBody>
          <a:bodyPr>
            <a:normAutofit/>
          </a:bodyPr>
          <a:lstStyle/>
          <a:p>
            <a:r>
              <a:rPr lang="en-US" sz="2800" b="1" dirty="0">
                <a:latin typeface="Arial" panose="020B0604020202020204" pitchFamily="34" charset="0"/>
                <a:cs typeface="Arial" panose="020B0604020202020204" pitchFamily="34" charset="0"/>
              </a:rPr>
              <a:t>Prevalence of </a:t>
            </a:r>
            <a:r>
              <a:rPr lang="en-US" sz="2800" b="1" i="1" dirty="0">
                <a:latin typeface="Arial" panose="020B0604020202020204" pitchFamily="34" charset="0"/>
                <a:cs typeface="Arial" panose="020B0604020202020204" pitchFamily="34" charset="0"/>
              </a:rPr>
              <a:t>PIK3CA</a:t>
            </a:r>
            <a:r>
              <a:rPr lang="en-US" sz="2800" b="1" dirty="0">
                <a:latin typeface="Arial" panose="020B0604020202020204" pitchFamily="34" charset="0"/>
                <a:cs typeface="Arial" panose="020B0604020202020204" pitchFamily="34" charset="0"/>
              </a:rPr>
              <a:t>, </a:t>
            </a:r>
            <a:r>
              <a:rPr lang="en-US" sz="2800" b="1" i="1" dirty="0">
                <a:latin typeface="Arial" panose="020B0604020202020204" pitchFamily="34" charset="0"/>
                <a:cs typeface="Arial" panose="020B0604020202020204" pitchFamily="34" charset="0"/>
              </a:rPr>
              <a:t>AKT</a:t>
            </a:r>
            <a:r>
              <a:rPr lang="en-US" sz="2800" b="1" dirty="0">
                <a:latin typeface="Arial" panose="020B0604020202020204" pitchFamily="34" charset="0"/>
                <a:cs typeface="Arial" panose="020B0604020202020204" pitchFamily="34" charset="0"/>
              </a:rPr>
              <a:t> and </a:t>
            </a:r>
            <a:r>
              <a:rPr lang="en-US" sz="2800" b="1" i="1" dirty="0">
                <a:latin typeface="Arial" panose="020B0604020202020204" pitchFamily="34" charset="0"/>
                <a:cs typeface="Arial" panose="020B0604020202020204" pitchFamily="34" charset="0"/>
              </a:rPr>
              <a:t>PTEN</a:t>
            </a:r>
            <a:r>
              <a:rPr lang="en-US" sz="2800" b="1" dirty="0">
                <a:latin typeface="Arial" panose="020B0604020202020204" pitchFamily="34" charset="0"/>
                <a:cs typeface="Arial" panose="020B0604020202020204" pitchFamily="34" charset="0"/>
              </a:rPr>
              <a:t> alterations in HR+ MBC</a:t>
            </a:r>
          </a:p>
        </p:txBody>
      </p:sp>
      <p:pic>
        <p:nvPicPr>
          <p:cNvPr id="4" name="Picture 3">
            <a:extLst>
              <a:ext uri="{FF2B5EF4-FFF2-40B4-BE49-F238E27FC236}">
                <a16:creationId xmlns:a16="http://schemas.microsoft.com/office/drawing/2014/main" id="{3B7D74C9-9EA3-9853-AFD8-925253E455C4}"/>
              </a:ext>
            </a:extLst>
          </p:cNvPr>
          <p:cNvPicPr>
            <a:picLocks noChangeAspect="1"/>
          </p:cNvPicPr>
          <p:nvPr/>
        </p:nvPicPr>
        <p:blipFill>
          <a:blip r:embed="rId3"/>
          <a:stretch>
            <a:fillRect/>
          </a:stretch>
        </p:blipFill>
        <p:spPr>
          <a:xfrm>
            <a:off x="695325" y="937303"/>
            <a:ext cx="10801350" cy="5154593"/>
          </a:xfrm>
          <a:prstGeom prst="rect">
            <a:avLst/>
          </a:prstGeom>
        </p:spPr>
      </p:pic>
      <p:sp>
        <p:nvSpPr>
          <p:cNvPr id="3" name="Text Placeholder 18">
            <a:extLst>
              <a:ext uri="{FF2B5EF4-FFF2-40B4-BE49-F238E27FC236}">
                <a16:creationId xmlns:a16="http://schemas.microsoft.com/office/drawing/2014/main" id="{434F0D62-B99F-6FE4-8650-38D013C48FB7}"/>
              </a:ext>
            </a:extLst>
          </p:cNvPr>
          <p:cNvSpPr txBox="1">
            <a:spLocks/>
          </p:cNvSpPr>
          <p:nvPr/>
        </p:nvSpPr>
        <p:spPr>
          <a:xfrm>
            <a:off x="292591" y="6342355"/>
            <a:ext cx="11749730" cy="415498"/>
          </a:xfrm>
          <a:prstGeom prst="rect">
            <a:avLst/>
          </a:prstGeom>
        </p:spPr>
        <p:txBody>
          <a:bodyPr vert="horz" wrap="square" lIns="0" tIns="0" rIns="0" bIns="0" rtlCol="0" anchor="b" anchorCtr="0">
            <a:spAutoFit/>
          </a:bodyPr>
          <a:lstStyle>
            <a:lvl1pPr marL="0" indent="0" algn="r" defTabSz="914400" rtl="0" eaLnBrk="1" latinLnBrk="0" hangingPunct="1">
              <a:lnSpc>
                <a:spcPct val="90000"/>
              </a:lnSpc>
              <a:spcBef>
                <a:spcPts val="0"/>
              </a:spcBef>
              <a:buFont typeface="Arial" panose="020B0604020202020204" pitchFamily="34" charset="0"/>
              <a:buNone/>
              <a:defRPr sz="1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Angus L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Nat Genet.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2019.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Mosele</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F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Ann Oncol.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2020. Chung JH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Ann Oncol.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2017. Pezo RC et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al Breast Cancer Res Treat.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2018. Paul MR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Clin Invest.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2020.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Bertucci</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F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Nature.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2019. O’Leary B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Cancer </a:t>
            </a:r>
            <a:r>
              <a:rPr kumimoji="0" lang="en-US" sz="10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Discov</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2018. Wander SA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Cancer </a:t>
            </a:r>
            <a:r>
              <a:rPr kumimoji="0" lang="en-US" sz="10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Discov</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2020. Miller TW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J Clin Invest.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2010. Rosin J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Breast Cancer Res Treat.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2023.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Razavi</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Cancer Cell.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2018. </a:t>
            </a:r>
            <a:b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NCCN. Breast Cancer. Version 1.2024. Published online January 25, 2024. Burstein HJ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JCO</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2023.</a:t>
            </a:r>
          </a:p>
        </p:txBody>
      </p:sp>
    </p:spTree>
    <p:extLst>
      <p:ext uri="{BB962C8B-B14F-4D97-AF65-F5344CB8AC3E}">
        <p14:creationId xmlns:p14="http://schemas.microsoft.com/office/powerpoint/2010/main" val="18408815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E4B8005-DCFA-8811-E31F-5F8D5F8D1DA5}"/>
              </a:ext>
            </a:extLst>
          </p:cNvPr>
          <p:cNvPicPr>
            <a:picLocks noChangeAspect="1"/>
          </p:cNvPicPr>
          <p:nvPr/>
        </p:nvPicPr>
        <p:blipFill>
          <a:blip r:embed="rId3"/>
          <a:stretch>
            <a:fillRect/>
          </a:stretch>
        </p:blipFill>
        <p:spPr>
          <a:xfrm>
            <a:off x="1047640" y="1301597"/>
            <a:ext cx="10458100" cy="3659767"/>
          </a:xfrm>
          <a:prstGeom prst="rect">
            <a:avLst/>
          </a:prstGeom>
        </p:spPr>
      </p:pic>
      <p:sp>
        <p:nvSpPr>
          <p:cNvPr id="9" name="Title 8">
            <a:extLst>
              <a:ext uri="{FF2B5EF4-FFF2-40B4-BE49-F238E27FC236}">
                <a16:creationId xmlns:a16="http://schemas.microsoft.com/office/drawing/2014/main" id="{12A657FA-0FE9-8B88-4B73-297695ADF7C5}"/>
              </a:ext>
            </a:extLst>
          </p:cNvPr>
          <p:cNvSpPr>
            <a:spLocks noGrp="1"/>
          </p:cNvSpPr>
          <p:nvPr>
            <p:ph type="title"/>
          </p:nvPr>
        </p:nvSpPr>
        <p:spPr>
          <a:xfrm>
            <a:off x="134786" y="402433"/>
            <a:ext cx="12147829" cy="789956"/>
          </a:xfrm>
        </p:spPr>
        <p:txBody>
          <a:bodyPr>
            <a:normAutofit fontScale="90000"/>
          </a:bodyPr>
          <a:lstStyle/>
          <a:p>
            <a:pPr algn="ctr"/>
            <a:r>
              <a:rPr lang="en-US" sz="4000" b="1" noProof="0" dirty="0"/>
              <a:t>CAPItello-291: </a:t>
            </a:r>
            <a:br>
              <a:rPr lang="en-US" sz="4000" noProof="0" dirty="0"/>
            </a:br>
            <a:r>
              <a:rPr lang="en-US" dirty="0">
                <a:latin typeface="Arial" panose="020B0604020202020204" pitchFamily="34" charset="0"/>
              </a:rPr>
              <a:t>Phase III, randomized, double-blind, placebo-controlled study</a:t>
            </a:r>
            <a:endParaRPr lang="en-US" dirty="0"/>
          </a:p>
        </p:txBody>
      </p:sp>
      <p:sp>
        <p:nvSpPr>
          <p:cNvPr id="12" name="TextBox 11">
            <a:extLst>
              <a:ext uri="{FF2B5EF4-FFF2-40B4-BE49-F238E27FC236}">
                <a16:creationId xmlns:a16="http://schemas.microsoft.com/office/drawing/2014/main" id="{FA34CB81-2419-CF62-9A41-492EEE2B9C9B}"/>
              </a:ext>
            </a:extLst>
          </p:cNvPr>
          <p:cNvSpPr txBox="1"/>
          <p:nvPr/>
        </p:nvSpPr>
        <p:spPr>
          <a:xfrm>
            <a:off x="2945033" y="5355684"/>
            <a:ext cx="3045193" cy="120032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Median age ~59</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Asian 26%, Black 1%</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Primary ET resistance ~38%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Visceral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mets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~68%</a:t>
            </a:r>
          </a:p>
        </p:txBody>
      </p:sp>
      <p:sp>
        <p:nvSpPr>
          <p:cNvPr id="14" name="TextBox 13">
            <a:extLst>
              <a:ext uri="{FF2B5EF4-FFF2-40B4-BE49-F238E27FC236}">
                <a16:creationId xmlns:a16="http://schemas.microsoft.com/office/drawing/2014/main" id="{0A6B4AAD-80FD-34EA-527E-433EFA03B5DE}"/>
              </a:ext>
            </a:extLst>
          </p:cNvPr>
          <p:cNvSpPr txBox="1"/>
          <p:nvPr/>
        </p:nvSpPr>
        <p:spPr>
          <a:xfrm>
            <a:off x="3882740" y="4961364"/>
            <a:ext cx="612648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sng" strike="noStrike" kern="1200" cap="none" spc="0" normalizeH="0" baseline="0" noProof="0" dirty="0">
                <a:ln>
                  <a:noFill/>
                </a:ln>
                <a:solidFill>
                  <a:prstClr val="black"/>
                </a:solidFill>
                <a:effectLst/>
                <a:uLnTx/>
                <a:uFillTx/>
                <a:latin typeface="Calibri" panose="020F0502020204030204"/>
                <a:ea typeface="+mn-ea"/>
                <a:cs typeface="+mn-cs"/>
              </a:rPr>
              <a:t>Summary of Demographics</a:t>
            </a:r>
          </a:p>
        </p:txBody>
      </p:sp>
      <p:sp>
        <p:nvSpPr>
          <p:cNvPr id="15" name="TextBox 14">
            <a:extLst>
              <a:ext uri="{FF2B5EF4-FFF2-40B4-BE49-F238E27FC236}">
                <a16:creationId xmlns:a16="http://schemas.microsoft.com/office/drawing/2014/main" id="{1788F57C-B7F2-ABB2-2E56-08C45D8603D6}"/>
              </a:ext>
            </a:extLst>
          </p:cNvPr>
          <p:cNvSpPr txBox="1"/>
          <p:nvPr/>
        </p:nvSpPr>
        <p:spPr>
          <a:xfrm>
            <a:off x="5990226" y="5355684"/>
            <a:ext cx="3730445" cy="92333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One line of prior ET for MBC ~75%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Prior CDK4/6i for MBC ~70%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Chemotherapy for ABC ~18%</a:t>
            </a:r>
          </a:p>
        </p:txBody>
      </p:sp>
      <p:sp>
        <p:nvSpPr>
          <p:cNvPr id="2" name="TextBox 1">
            <a:extLst>
              <a:ext uri="{FF2B5EF4-FFF2-40B4-BE49-F238E27FC236}">
                <a16:creationId xmlns:a16="http://schemas.microsoft.com/office/drawing/2014/main" id="{53E21F31-A2FC-54D6-FE88-54ADF7EC41C1}"/>
              </a:ext>
            </a:extLst>
          </p:cNvPr>
          <p:cNvSpPr txBox="1"/>
          <p:nvPr/>
        </p:nvSpPr>
        <p:spPr>
          <a:xfrm>
            <a:off x="9027732" y="6504709"/>
            <a:ext cx="3077679"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Turner et al, NEJM 2023;388(22):2058-2070. </a:t>
            </a:r>
          </a:p>
        </p:txBody>
      </p:sp>
    </p:spTree>
    <p:extLst>
      <p:ext uri="{BB962C8B-B14F-4D97-AF65-F5344CB8AC3E}">
        <p14:creationId xmlns:p14="http://schemas.microsoft.com/office/powerpoint/2010/main" val="1243543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28AC90-4418-477A-96F2-1F5F9021C4BA}"/>
              </a:ext>
            </a:extLst>
          </p:cNvPr>
          <p:cNvSpPr>
            <a:spLocks noGrp="1"/>
          </p:cNvSpPr>
          <p:nvPr>
            <p:ph type="title"/>
          </p:nvPr>
        </p:nvSpPr>
        <p:spPr>
          <a:xfrm>
            <a:off x="0" y="0"/>
            <a:ext cx="12192000" cy="790815"/>
          </a:xfrm>
        </p:spPr>
        <p:txBody>
          <a:bodyPr>
            <a:normAutofit/>
          </a:bodyPr>
          <a:lstStyle/>
          <a:p>
            <a:pPr algn="ctr"/>
            <a:r>
              <a:rPr lang="en-US" sz="3200" dirty="0"/>
              <a:t>Capitello-291: Efficacy Results</a:t>
            </a:r>
          </a:p>
        </p:txBody>
      </p:sp>
      <p:pic>
        <p:nvPicPr>
          <p:cNvPr id="3" name="Picture 2">
            <a:extLst>
              <a:ext uri="{FF2B5EF4-FFF2-40B4-BE49-F238E27FC236}">
                <a16:creationId xmlns:a16="http://schemas.microsoft.com/office/drawing/2014/main" id="{247197C7-802C-AE8B-7114-E399F1B3A1EB}"/>
              </a:ext>
            </a:extLst>
          </p:cNvPr>
          <p:cNvPicPr>
            <a:picLocks noChangeAspect="1"/>
          </p:cNvPicPr>
          <p:nvPr/>
        </p:nvPicPr>
        <p:blipFill>
          <a:blip r:embed="rId3"/>
          <a:stretch>
            <a:fillRect/>
          </a:stretch>
        </p:blipFill>
        <p:spPr>
          <a:xfrm>
            <a:off x="1794230" y="669688"/>
            <a:ext cx="7958328" cy="3279004"/>
          </a:xfrm>
          <a:prstGeom prst="rect">
            <a:avLst/>
          </a:prstGeom>
        </p:spPr>
      </p:pic>
      <p:pic>
        <p:nvPicPr>
          <p:cNvPr id="4" name="Picture 3">
            <a:extLst>
              <a:ext uri="{FF2B5EF4-FFF2-40B4-BE49-F238E27FC236}">
                <a16:creationId xmlns:a16="http://schemas.microsoft.com/office/drawing/2014/main" id="{560C3D37-D739-3ED5-8B32-BEFCABA59A25}"/>
              </a:ext>
            </a:extLst>
          </p:cNvPr>
          <p:cNvPicPr>
            <a:picLocks noChangeAspect="1"/>
          </p:cNvPicPr>
          <p:nvPr/>
        </p:nvPicPr>
        <p:blipFill>
          <a:blip r:embed="rId4"/>
          <a:srcRect t="16277" b="11662"/>
          <a:stretch>
            <a:fillRect/>
          </a:stretch>
        </p:blipFill>
        <p:spPr>
          <a:xfrm>
            <a:off x="2184631" y="3948692"/>
            <a:ext cx="7177526" cy="2909308"/>
          </a:xfrm>
          <a:prstGeom prst="rect">
            <a:avLst/>
          </a:prstGeom>
        </p:spPr>
      </p:pic>
      <p:sp>
        <p:nvSpPr>
          <p:cNvPr id="5" name="TextBox 4">
            <a:extLst>
              <a:ext uri="{FF2B5EF4-FFF2-40B4-BE49-F238E27FC236}">
                <a16:creationId xmlns:a16="http://schemas.microsoft.com/office/drawing/2014/main" id="{FA0DB585-E391-4A21-2A53-D24F1CBB71F1}"/>
              </a:ext>
            </a:extLst>
          </p:cNvPr>
          <p:cNvSpPr txBox="1"/>
          <p:nvPr/>
        </p:nvSpPr>
        <p:spPr>
          <a:xfrm>
            <a:off x="9027732" y="6393199"/>
            <a:ext cx="3077679"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Turner et al, NEJM 2023;388(22):2058-2070; Howell S et al. SABCS 2023;Abstract PS17-03. </a:t>
            </a:r>
          </a:p>
        </p:txBody>
      </p:sp>
    </p:spTree>
    <p:extLst>
      <p:ext uri="{BB962C8B-B14F-4D97-AF65-F5344CB8AC3E}">
        <p14:creationId xmlns:p14="http://schemas.microsoft.com/office/powerpoint/2010/main" val="38641441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5B782147-C7C3-84FF-4117-2534D7F7F20A}"/>
            </a:ext>
          </a:extLst>
        </p:cNvPr>
        <p:cNvGrpSpPr/>
        <p:nvPr/>
      </p:nvGrpSpPr>
      <p:grpSpPr>
        <a:xfrm>
          <a:off x="0" y="0"/>
          <a:ext cx="0" cy="0"/>
          <a:chOff x="0" y="0"/>
          <a:chExt cx="0" cy="0"/>
        </a:xfrm>
      </p:grpSpPr>
      <p:graphicFrame>
        <p:nvGraphicFramePr>
          <p:cNvPr id="48" name="Table 47">
            <a:extLst>
              <a:ext uri="{FF2B5EF4-FFF2-40B4-BE49-F238E27FC236}">
                <a16:creationId xmlns:a16="http://schemas.microsoft.com/office/drawing/2014/main" id="{51E5E20D-03A5-E4CB-394D-DEC96DBB0EA2}"/>
              </a:ext>
            </a:extLst>
          </p:cNvPr>
          <p:cNvGraphicFramePr>
            <a:graphicFrameLocks noGrp="1"/>
          </p:cNvGraphicFramePr>
          <p:nvPr/>
        </p:nvGraphicFramePr>
        <p:xfrm>
          <a:off x="531219" y="1173639"/>
          <a:ext cx="10938458" cy="3885619"/>
        </p:xfrm>
        <a:graphic>
          <a:graphicData uri="http://schemas.openxmlformats.org/drawingml/2006/table">
            <a:tbl>
              <a:tblPr>
                <a:tableStyleId>{616DA210-FB5B-4158-B5E0-FEB733F419BA}</a:tableStyleId>
              </a:tblPr>
              <a:tblGrid>
                <a:gridCol w="1873275">
                  <a:extLst>
                    <a:ext uri="{9D8B030D-6E8A-4147-A177-3AD203B41FA5}">
                      <a16:colId xmlns:a16="http://schemas.microsoft.com/office/drawing/2014/main" val="3255786471"/>
                    </a:ext>
                  </a:extLst>
                </a:gridCol>
                <a:gridCol w="945216">
                  <a:extLst>
                    <a:ext uri="{9D8B030D-6E8A-4147-A177-3AD203B41FA5}">
                      <a16:colId xmlns:a16="http://schemas.microsoft.com/office/drawing/2014/main" val="2001648183"/>
                    </a:ext>
                  </a:extLst>
                </a:gridCol>
                <a:gridCol w="1266841">
                  <a:extLst>
                    <a:ext uri="{9D8B030D-6E8A-4147-A177-3AD203B41FA5}">
                      <a16:colId xmlns:a16="http://schemas.microsoft.com/office/drawing/2014/main" val="4013917810"/>
                    </a:ext>
                  </a:extLst>
                </a:gridCol>
                <a:gridCol w="839889">
                  <a:extLst>
                    <a:ext uri="{9D8B030D-6E8A-4147-A177-3AD203B41FA5}">
                      <a16:colId xmlns:a16="http://schemas.microsoft.com/office/drawing/2014/main" val="2219611587"/>
                    </a:ext>
                  </a:extLst>
                </a:gridCol>
                <a:gridCol w="961773">
                  <a:extLst>
                    <a:ext uri="{9D8B030D-6E8A-4147-A177-3AD203B41FA5}">
                      <a16:colId xmlns:a16="http://schemas.microsoft.com/office/drawing/2014/main" val="2440992076"/>
                    </a:ext>
                  </a:extLst>
                </a:gridCol>
                <a:gridCol w="1171453">
                  <a:extLst>
                    <a:ext uri="{9D8B030D-6E8A-4147-A177-3AD203B41FA5}">
                      <a16:colId xmlns:a16="http://schemas.microsoft.com/office/drawing/2014/main" val="2571330878"/>
                    </a:ext>
                  </a:extLst>
                </a:gridCol>
                <a:gridCol w="1293337">
                  <a:extLst>
                    <a:ext uri="{9D8B030D-6E8A-4147-A177-3AD203B41FA5}">
                      <a16:colId xmlns:a16="http://schemas.microsoft.com/office/drawing/2014/main" val="2336917024"/>
                    </a:ext>
                  </a:extLst>
                </a:gridCol>
                <a:gridCol w="1293337">
                  <a:extLst>
                    <a:ext uri="{9D8B030D-6E8A-4147-A177-3AD203B41FA5}">
                      <a16:colId xmlns:a16="http://schemas.microsoft.com/office/drawing/2014/main" val="1579805662"/>
                    </a:ext>
                  </a:extLst>
                </a:gridCol>
                <a:gridCol w="1293337">
                  <a:extLst>
                    <a:ext uri="{9D8B030D-6E8A-4147-A177-3AD203B41FA5}">
                      <a16:colId xmlns:a16="http://schemas.microsoft.com/office/drawing/2014/main" val="1760507814"/>
                    </a:ext>
                  </a:extLst>
                </a:gridCol>
              </a:tblGrid>
              <a:tr h="156276">
                <a:tc rowSpan="2">
                  <a:txBody>
                    <a:bodyPr/>
                    <a:lstStyle/>
                    <a:p>
                      <a:pPr algn="l" fontAlgn="b"/>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l" fontAlgn="b"/>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b">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en-GB" sz="1050" b="1">
                          <a:solidFill>
                            <a:schemeClr val="tx1"/>
                          </a:solidFill>
                          <a:latin typeface="Arial"/>
                          <a:cs typeface="Arial"/>
                        </a:rPr>
                        <a:t>Number of patients</a:t>
                      </a:r>
                      <a:endParaRPr lang="en-US" sz="1050" b="0" i="0" u="none" strike="noStrike">
                        <a:solidFill>
                          <a:schemeClr val="tx1"/>
                        </a:solidFill>
                        <a:effectLst/>
                        <a:latin typeface="Arial"/>
                        <a:cs typeface="Arial"/>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US" sz="1050" b="1" i="0" u="none" strike="noStrike" dirty="0" err="1">
                          <a:solidFill>
                            <a:schemeClr val="tx1"/>
                          </a:solidFill>
                          <a:effectLst/>
                          <a:latin typeface="Arial" panose="020B0604020202020204" pitchFamily="34" charset="0"/>
                          <a:cs typeface="Arial" panose="020B0604020202020204" pitchFamily="34" charset="0"/>
                        </a:rPr>
                        <a:t>mPFS</a:t>
                      </a:r>
                      <a:r>
                        <a:rPr lang="en-US" sz="1050" b="1" i="0" u="none" strike="noStrike" dirty="0">
                          <a:solidFill>
                            <a:schemeClr val="tx1"/>
                          </a:solidFill>
                          <a:effectLst/>
                          <a:latin typeface="Arial" panose="020B0604020202020204" pitchFamily="34" charset="0"/>
                          <a:cs typeface="Arial" panose="020B0604020202020204" pitchFamily="34" charset="0"/>
                        </a:rPr>
                        <a:t> (months)</a:t>
                      </a:r>
                      <a:r>
                        <a:rPr lang="en-US" sz="1050" b="1" i="0" u="none" strike="noStrike" baseline="30000" dirty="0">
                          <a:solidFill>
                            <a:schemeClr val="tx1"/>
                          </a:solidFill>
                          <a:effectLst/>
                          <a:latin typeface="Arial" panose="020B0604020202020204" pitchFamily="34" charset="0"/>
                          <a:cs typeface="Arial" panose="020B0604020202020204" pitchFamily="34" charset="0"/>
                        </a:rPr>
                        <a:t>2</a:t>
                      </a: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rowSpan="2">
                  <a:txBody>
                    <a:bodyPr/>
                    <a:lstStyle/>
                    <a:p>
                      <a:pPr algn="ctr" fontAlgn="ctr"/>
                      <a:endParaRPr lang="en-US" sz="1050" b="1" i="0" u="none" strike="noStrike">
                        <a:solidFill>
                          <a:schemeClr val="tx1"/>
                        </a:solidFill>
                        <a:effectLst/>
                        <a:latin typeface="Arial"/>
                        <a:cs typeface="Arial"/>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ctr"/>
                      <a:endParaRPr lang="en-US" sz="1050" b="1" i="0" u="none" strike="noStrike">
                        <a:solidFill>
                          <a:schemeClr val="tx1"/>
                        </a:solidFill>
                        <a:effectLst/>
                        <a:latin typeface="Arial"/>
                        <a:cs typeface="Arial"/>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ctr"/>
                      <a:endParaRPr lang="en-US" sz="1050" b="1" i="0" u="none" strike="noStrike">
                        <a:solidFill>
                          <a:schemeClr val="tx1"/>
                        </a:solidFill>
                        <a:effectLst/>
                        <a:latin typeface="Arial"/>
                        <a:cs typeface="Arial"/>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ctr"/>
                      <a:r>
                        <a:rPr lang="en-US" sz="1050" b="1" u="none" strike="noStrike">
                          <a:solidFill>
                            <a:schemeClr val="tx1"/>
                          </a:solidFill>
                          <a:effectLst/>
                          <a:latin typeface="Arial"/>
                          <a:cs typeface="Arial"/>
                        </a:rPr>
                        <a:t>HR (95%CI)</a:t>
                      </a:r>
                      <a:endParaRPr lang="en-US" sz="1050" b="1" i="0" u="none" strike="noStrike">
                        <a:solidFill>
                          <a:schemeClr val="tx1"/>
                        </a:solidFill>
                        <a:effectLst/>
                        <a:latin typeface="Arial"/>
                        <a:cs typeface="Arial"/>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96999290"/>
                  </a:ext>
                </a:extLst>
              </a:tr>
              <a:tr h="156276">
                <a:tc vMerge="1">
                  <a:txBody>
                    <a:bodyPr/>
                    <a:lstStyle/>
                    <a:p>
                      <a:endParaRPr lang="en-GB"/>
                    </a:p>
                  </a:txBody>
                  <a:tcPr/>
                </a:tc>
                <a:tc vMerge="1">
                  <a:txBody>
                    <a:bodyPr/>
                    <a:lstStyle/>
                    <a:p>
                      <a:endParaRPr lang="en-GB"/>
                    </a:p>
                  </a:txBody>
                  <a:tcPr/>
                </a:tc>
                <a:tc vMerge="1">
                  <a:txBody>
                    <a:bodyPr/>
                    <a:lstStyle/>
                    <a:p>
                      <a:endParaRPr lang="en-GB"/>
                    </a:p>
                  </a:txBody>
                  <a:tcPr/>
                </a:tc>
                <a:tc>
                  <a:txBody>
                    <a:bodyPr/>
                    <a:lstStyle/>
                    <a:p>
                      <a:pPr algn="ctr" fontAlgn="b"/>
                      <a:r>
                        <a:rPr lang="en-US" sz="1050" b="0" i="0" u="none" strike="noStrike" dirty="0" err="1">
                          <a:solidFill>
                            <a:schemeClr val="bg1"/>
                          </a:solidFill>
                          <a:effectLst/>
                          <a:latin typeface="Arial" panose="020B0604020202020204" pitchFamily="34" charset="0"/>
                          <a:cs typeface="Arial" panose="020B0604020202020204" pitchFamily="34" charset="0"/>
                        </a:rPr>
                        <a:t>Capi</a:t>
                      </a:r>
                      <a:r>
                        <a:rPr lang="en-US" sz="1050" b="0" i="0" u="none" strike="noStrike" dirty="0">
                          <a:solidFill>
                            <a:schemeClr val="bg1"/>
                          </a:solidFill>
                          <a:effectLst/>
                          <a:latin typeface="Arial" panose="020B0604020202020204" pitchFamily="34" charset="0"/>
                          <a:cs typeface="Arial" panose="020B0604020202020204" pitchFamily="34" charset="0"/>
                        </a:rPr>
                        <a:t> + </a:t>
                      </a:r>
                      <a:r>
                        <a:rPr lang="en-US" sz="1050" b="0" i="0" u="none" strike="noStrike" dirty="0" err="1">
                          <a:solidFill>
                            <a:schemeClr val="bg1"/>
                          </a:solidFill>
                          <a:effectLst/>
                          <a:latin typeface="Arial" panose="020B0604020202020204" pitchFamily="34" charset="0"/>
                          <a:cs typeface="Arial" panose="020B0604020202020204" pitchFamily="34" charset="0"/>
                        </a:rPr>
                        <a:t>fulv</a:t>
                      </a:r>
                      <a:endParaRPr lang="en-US" sz="1050" b="0" i="0" u="none" strike="noStrike" dirty="0">
                        <a:solidFill>
                          <a:schemeClr val="bg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fontAlgn="b"/>
                      <a:r>
                        <a:rPr lang="en-US" sz="1050" b="0" i="0" u="none" strike="noStrike" dirty="0">
                          <a:solidFill>
                            <a:schemeClr val="bg1"/>
                          </a:solidFill>
                          <a:effectLst/>
                          <a:latin typeface="Arial" panose="020B0604020202020204" pitchFamily="34" charset="0"/>
                          <a:cs typeface="Arial" panose="020B0604020202020204" pitchFamily="34" charset="0"/>
                        </a:rPr>
                        <a:t>Placebo + </a:t>
                      </a:r>
                      <a:r>
                        <a:rPr lang="en-US" sz="1050" b="0" i="0" u="none" strike="noStrike" dirty="0" err="1">
                          <a:solidFill>
                            <a:schemeClr val="bg1"/>
                          </a:solidFill>
                          <a:effectLst/>
                          <a:latin typeface="Arial" panose="020B0604020202020204" pitchFamily="34" charset="0"/>
                          <a:cs typeface="Arial" panose="020B0604020202020204" pitchFamily="34" charset="0"/>
                        </a:rPr>
                        <a:t>fulv</a:t>
                      </a:r>
                      <a:endParaRPr lang="en-US" sz="1050" b="0" i="0" u="none" strike="noStrike" dirty="0">
                        <a:solidFill>
                          <a:schemeClr val="bg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919999"/>
                    </a:solidFill>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extLst>
                  <a:ext uri="{0D108BD9-81ED-4DB2-BD59-A6C34878D82A}">
                    <a16:rowId xmlns:a16="http://schemas.microsoft.com/office/drawing/2014/main" val="2953821161"/>
                  </a:ext>
                </a:extLst>
              </a:tr>
              <a:tr h="162964">
                <a:tc>
                  <a:txBody>
                    <a:bodyPr/>
                    <a:lstStyle/>
                    <a:p>
                      <a:pPr marL="72000" algn="l" rtl="0" fontAlgn="ctr"/>
                      <a:r>
                        <a:rPr lang="en-US" sz="1050" b="1" i="0" u="none" strike="noStrike">
                          <a:solidFill>
                            <a:schemeClr val="tx1"/>
                          </a:solidFill>
                          <a:effectLst/>
                          <a:latin typeface="Arial"/>
                          <a:cs typeface="Arial"/>
                        </a:rPr>
                        <a:t>All patients</a:t>
                      </a: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ctr"/>
                      <a:endParaRPr lang="en-US" sz="1050" b="1"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US" sz="1050" b="1" i="0" u="none" strike="noStrike">
                          <a:solidFill>
                            <a:schemeClr val="tx1"/>
                          </a:solidFill>
                          <a:effectLst/>
                          <a:latin typeface="Arial"/>
                          <a:cs typeface="Arial"/>
                        </a:rPr>
                        <a:t>708</a:t>
                      </a:r>
                    </a:p>
                  </a:txBody>
                  <a:tcPr marL="9525" marR="9525" marT="9525" marB="0" anchor="b">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1" i="0" u="none" strike="noStrike">
                          <a:solidFill>
                            <a:schemeClr val="tx1"/>
                          </a:solidFill>
                          <a:effectLst/>
                          <a:latin typeface="Arial" panose="020B0604020202020204" pitchFamily="34" charset="0"/>
                          <a:cs typeface="Arial" panose="020B0604020202020204" pitchFamily="34" charset="0"/>
                        </a:rPr>
                        <a:t>7.2</a:t>
                      </a: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ctr" fontAlgn="ctr"/>
                      <a:r>
                        <a:rPr lang="en-US" sz="1050" b="1" i="0" u="none" strike="noStrike">
                          <a:solidFill>
                            <a:schemeClr val="tx1"/>
                          </a:solidFill>
                          <a:effectLst/>
                          <a:latin typeface="Arial" panose="020B0604020202020204" pitchFamily="34" charset="0"/>
                          <a:cs typeface="Arial" panose="020B0604020202020204" pitchFamily="34" charset="0"/>
                        </a:rPr>
                        <a:t>3.6</a:t>
                      </a: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1"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1"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1"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1" i="0" u="none" strike="noStrike">
                          <a:solidFill>
                            <a:schemeClr val="tx1"/>
                          </a:solidFill>
                          <a:effectLst/>
                          <a:latin typeface="Arial"/>
                          <a:cs typeface="Arial"/>
                        </a:rPr>
                        <a:t>0.60 (0.51, 0.71)</a:t>
                      </a: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260050375"/>
                  </a:ext>
                </a:extLst>
              </a:tr>
              <a:tr h="162964">
                <a:tc rowSpan="2">
                  <a:txBody>
                    <a:bodyPr/>
                    <a:lstStyle/>
                    <a:p>
                      <a:pPr marL="72000" algn="l" rtl="0" fontAlgn="ctr"/>
                      <a:r>
                        <a:rPr lang="en-US" sz="1050" b="0" i="0" u="none" strike="noStrike">
                          <a:solidFill>
                            <a:schemeClr val="tx1"/>
                          </a:solidFill>
                          <a:effectLst/>
                          <a:latin typeface="Arial"/>
                          <a:cs typeface="Arial"/>
                        </a:rPr>
                        <a:t>Age</a:t>
                      </a: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rtl="0" fontAlgn="ctr"/>
                      <a:r>
                        <a:rPr lang="en-US" sz="1050" b="0" i="0" u="none" strike="noStrike">
                          <a:solidFill>
                            <a:schemeClr val="tx1"/>
                          </a:solidFill>
                          <a:effectLst/>
                          <a:latin typeface="Arial"/>
                          <a:cs typeface="Arial"/>
                        </a:rPr>
                        <a:t>&lt;65 years</a:t>
                      </a:r>
                    </a:p>
                  </a:txBody>
                  <a:tcPr marL="36000"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50" b="0" i="0" u="none" strike="noStrike">
                          <a:solidFill>
                            <a:schemeClr val="tx1"/>
                          </a:solidFill>
                          <a:effectLst/>
                          <a:latin typeface="Arial"/>
                          <a:cs typeface="Arial"/>
                        </a:rPr>
                        <a:t>491</a:t>
                      </a:r>
                    </a:p>
                  </a:txBody>
                  <a:tcPr marL="9525" marR="9525" marT="9525" marB="0" anchor="b">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en-US" sz="1050" b="0" i="0" u="none" strike="sng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l" fontAlgn="ctr"/>
                      <a:endParaRPr lang="en-US" sz="1050" b="0" i="0" u="none" strike="sng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a:cs typeface="Arial"/>
                        </a:rPr>
                        <a:t>0.65 (0.53, 0.79)</a:t>
                      </a: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41631111"/>
                  </a:ext>
                </a:extLst>
              </a:tr>
              <a:tr h="162964">
                <a:tc vMerge="1">
                  <a:txBody>
                    <a:bodyPr/>
                    <a:lstStyle/>
                    <a:p>
                      <a:pPr algn="l" rtl="0" fontAlgn="ctr"/>
                      <a:r>
                        <a:rPr lang="en-US" sz="1000" b="0" i="0" u="none" strike="noStrike">
                          <a:solidFill>
                            <a:schemeClr val="tx1"/>
                          </a:solidFill>
                          <a:effectLst/>
                          <a:latin typeface="Arial" panose="020B0604020202020204" pitchFamily="34" charset="0"/>
                          <a:cs typeface="Arial" panose="020B0604020202020204" pitchFamily="34" charset="0"/>
                        </a:rPr>
                        <a:t> </a:t>
                      </a:r>
                    </a:p>
                  </a:txBody>
                  <a:tcPr marL="9525" marR="9525" marT="9525" marB="0" anchor="ctr">
                    <a:lnL>
                      <a:noFill/>
                    </a:lnL>
                    <a:lnR>
                      <a:noFill/>
                    </a:lnR>
                    <a:lnT>
                      <a:noFill/>
                    </a:lnT>
                    <a:lnB>
                      <a:noFill/>
                    </a:lnB>
                    <a:solidFill>
                      <a:schemeClr val="bg2"/>
                    </a:solidFill>
                  </a:tcPr>
                </a:tc>
                <a:tc>
                  <a:txBody>
                    <a:bodyPr/>
                    <a:lstStyle/>
                    <a:p>
                      <a:pPr algn="l" rtl="0" fontAlgn="ctr"/>
                      <a:r>
                        <a:rPr lang="en-US" sz="1050" b="0" i="0" u="none" strike="noStrike">
                          <a:solidFill>
                            <a:schemeClr val="tx1"/>
                          </a:solidFill>
                          <a:effectLst/>
                          <a:latin typeface="Arial"/>
                          <a:cs typeface="Arial"/>
                        </a:rPr>
                        <a:t>≥65 years</a:t>
                      </a:r>
                    </a:p>
                  </a:txBody>
                  <a:tcPr marL="36000"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50" b="0" i="0" u="none" strike="noStrike">
                          <a:solidFill>
                            <a:schemeClr val="tx1"/>
                          </a:solidFill>
                          <a:effectLst/>
                          <a:latin typeface="Arial"/>
                          <a:cs typeface="Arial"/>
                        </a:rPr>
                        <a:t>217</a:t>
                      </a:r>
                    </a:p>
                  </a:txBody>
                  <a:tcPr marL="9525" marR="9525" marT="9525" marB="0" anchor="b">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en-US" sz="1050" b="0" i="0" u="none" strike="sng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l" fontAlgn="ctr"/>
                      <a:endParaRPr lang="en-US" sz="1050" b="0" i="0" u="none" strike="sng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a:cs typeface="Arial"/>
                        </a:rPr>
                        <a:t>0.65 (0.47, 0.90)</a:t>
                      </a: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09268321"/>
                  </a:ext>
                </a:extLst>
              </a:tr>
              <a:tr h="162964">
                <a:tc rowSpan="3">
                  <a:txBody>
                    <a:bodyPr/>
                    <a:lstStyle/>
                    <a:p>
                      <a:pPr marL="72000" algn="l" rtl="0" fontAlgn="ctr"/>
                      <a:r>
                        <a:rPr lang="en-US" sz="1050" b="0" i="0" u="none" strike="noStrike">
                          <a:solidFill>
                            <a:schemeClr val="tx1"/>
                          </a:solidFill>
                          <a:effectLst/>
                          <a:latin typeface="Arial"/>
                          <a:cs typeface="Arial"/>
                        </a:rPr>
                        <a:t>Race</a:t>
                      </a: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rtl="0" fontAlgn="ctr"/>
                      <a:r>
                        <a:rPr lang="en-US" sz="1050" b="0" i="0" u="none" strike="noStrike">
                          <a:solidFill>
                            <a:schemeClr val="tx1"/>
                          </a:solidFill>
                          <a:effectLst/>
                          <a:latin typeface="Arial"/>
                          <a:cs typeface="Arial"/>
                        </a:rPr>
                        <a:t>Asian</a:t>
                      </a:r>
                    </a:p>
                  </a:txBody>
                  <a:tcPr marL="36000"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US" sz="1050" b="0" i="0" u="none" strike="noStrike">
                          <a:solidFill>
                            <a:schemeClr val="tx1"/>
                          </a:solidFill>
                          <a:effectLst/>
                          <a:latin typeface="Arial"/>
                          <a:cs typeface="Arial"/>
                        </a:rPr>
                        <a:t>189</a:t>
                      </a:r>
                    </a:p>
                  </a:txBody>
                  <a:tcPr marL="9525" marR="9525" marT="9525" marB="0" anchor="b">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0" i="0" u="none" strike="noStrike">
                          <a:solidFill>
                            <a:schemeClr val="tx1"/>
                          </a:solidFill>
                          <a:effectLst/>
                          <a:latin typeface="Arial"/>
                          <a:cs typeface="Arial"/>
                        </a:rPr>
                        <a:t>0.62 (0.44, 0.86)</a:t>
                      </a: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199719071"/>
                  </a:ext>
                </a:extLst>
              </a:tr>
              <a:tr h="162964">
                <a:tc vMerge="1">
                  <a:txBody>
                    <a:bodyPr/>
                    <a:lstStyle/>
                    <a:p>
                      <a:pPr algn="l" rtl="0" fontAlgn="ctr"/>
                      <a:r>
                        <a:rPr lang="en-US" sz="1000" b="0" i="0" u="none" strike="noStrike">
                          <a:solidFill>
                            <a:schemeClr val="tx1"/>
                          </a:solidFill>
                          <a:effectLst/>
                          <a:latin typeface="Arial" panose="020B0604020202020204" pitchFamily="34" charset="0"/>
                          <a:cs typeface="Arial" panose="020B0604020202020204" pitchFamily="34" charset="0"/>
                        </a:rPr>
                        <a:t> </a:t>
                      </a:r>
                    </a:p>
                  </a:txBody>
                  <a:tcPr marL="9525" marR="9525" marT="9525" marB="0" anchor="ctr">
                    <a:lnL>
                      <a:noFill/>
                    </a:lnL>
                    <a:lnR>
                      <a:noFill/>
                    </a:lnR>
                    <a:lnT>
                      <a:noFill/>
                    </a:lnT>
                    <a:lnB>
                      <a:noFill/>
                    </a:lnB>
                    <a:solidFill>
                      <a:schemeClr val="bg2"/>
                    </a:solidFill>
                  </a:tcPr>
                </a:tc>
                <a:tc>
                  <a:txBody>
                    <a:bodyPr/>
                    <a:lstStyle/>
                    <a:p>
                      <a:pPr algn="l" rtl="0" fontAlgn="ctr"/>
                      <a:r>
                        <a:rPr lang="en-US" sz="1050" b="0" i="0" u="none" strike="noStrike">
                          <a:solidFill>
                            <a:schemeClr val="tx1"/>
                          </a:solidFill>
                          <a:effectLst/>
                          <a:latin typeface="Arial"/>
                          <a:cs typeface="Arial"/>
                        </a:rPr>
                        <a:t>White</a:t>
                      </a:r>
                    </a:p>
                  </a:txBody>
                  <a:tcPr marL="36000"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US" sz="1050" b="0" i="0" u="none" strike="noStrike">
                          <a:solidFill>
                            <a:schemeClr val="tx1"/>
                          </a:solidFill>
                          <a:effectLst/>
                          <a:latin typeface="Arial"/>
                          <a:cs typeface="Arial"/>
                        </a:rPr>
                        <a:t>407</a:t>
                      </a:r>
                    </a:p>
                  </a:txBody>
                  <a:tcPr marL="9525" marR="9525" marT="9525" marB="0" anchor="b">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0" i="0" u="none" strike="noStrike">
                          <a:solidFill>
                            <a:schemeClr val="tx1"/>
                          </a:solidFill>
                          <a:effectLst/>
                          <a:latin typeface="Arial"/>
                          <a:cs typeface="Arial"/>
                        </a:rPr>
                        <a:t>0.65 (0.52, 0.80)</a:t>
                      </a: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356235162"/>
                  </a:ext>
                </a:extLst>
              </a:tr>
              <a:tr h="162964">
                <a:tc vMerge="1">
                  <a:txBody>
                    <a:bodyPr/>
                    <a:lstStyle/>
                    <a:p>
                      <a:pPr algn="l" rtl="0" fontAlgn="ctr"/>
                      <a:endParaRPr lang="en-US" sz="1000" b="0" i="0" u="none" strike="noStrike">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rtl="0" fontAlgn="ctr"/>
                      <a:r>
                        <a:rPr lang="en-US" sz="1050" b="0" i="0" u="none" strike="noStrike">
                          <a:solidFill>
                            <a:schemeClr val="tx1"/>
                          </a:solidFill>
                          <a:effectLst/>
                          <a:latin typeface="Arial"/>
                          <a:cs typeface="Arial"/>
                        </a:rPr>
                        <a:t>Other</a:t>
                      </a:r>
                    </a:p>
                  </a:txBody>
                  <a:tcPr marL="36000"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US" sz="1050" b="0" i="0" u="none" strike="noStrike">
                          <a:solidFill>
                            <a:schemeClr val="tx1"/>
                          </a:solidFill>
                          <a:effectLst/>
                          <a:latin typeface="Arial"/>
                          <a:cs typeface="Arial"/>
                        </a:rPr>
                        <a:t>112</a:t>
                      </a:r>
                    </a:p>
                  </a:txBody>
                  <a:tcPr marL="9525" marR="9525" marT="9525" marB="0" anchor="b">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0" i="0" u="none" strike="noStrike">
                          <a:solidFill>
                            <a:schemeClr val="tx1"/>
                          </a:solidFill>
                          <a:effectLst/>
                          <a:latin typeface="Arial"/>
                          <a:cs typeface="Arial"/>
                        </a:rPr>
                        <a:t>0.63 (0.42, 0.96)</a:t>
                      </a: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045467213"/>
                  </a:ext>
                </a:extLst>
              </a:tr>
              <a:tr h="162964">
                <a:tc rowSpan="3">
                  <a:txBody>
                    <a:bodyPr/>
                    <a:lstStyle/>
                    <a:p>
                      <a:pPr marL="72000" algn="l" rtl="0" fontAlgn="ctr"/>
                      <a:r>
                        <a:rPr lang="en-US" sz="1050" b="0" i="0" u="none" strike="noStrike">
                          <a:solidFill>
                            <a:schemeClr val="tx1"/>
                          </a:solidFill>
                          <a:effectLst/>
                          <a:latin typeface="Arial"/>
                          <a:cs typeface="Arial"/>
                        </a:rPr>
                        <a:t>Region</a:t>
                      </a:r>
                    </a:p>
                  </a:txBody>
                  <a:tcPr marL="9525" marR="9525" marT="9525"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rtl="0" fontAlgn="ctr"/>
                      <a:r>
                        <a:rPr lang="en-US" sz="1050" b="0" i="0" u="none" strike="noStrike">
                          <a:solidFill>
                            <a:schemeClr val="tx1"/>
                          </a:solidFill>
                          <a:effectLst/>
                          <a:latin typeface="Arial"/>
                          <a:cs typeface="Arial"/>
                        </a:rPr>
                        <a:t>1</a:t>
                      </a:r>
                    </a:p>
                  </a:txBody>
                  <a:tcPr marL="36000"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50" b="0" i="0" u="none" strike="noStrike">
                          <a:solidFill>
                            <a:schemeClr val="tx1"/>
                          </a:solidFill>
                          <a:effectLst/>
                          <a:latin typeface="Arial"/>
                          <a:cs typeface="Arial"/>
                        </a:rPr>
                        <a:t>395</a:t>
                      </a:r>
                    </a:p>
                  </a:txBody>
                  <a:tcPr marL="9525" marR="9525" marT="9525"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a:cs typeface="Arial"/>
                        </a:rPr>
                        <a:t>0.60 (0.48, 0.75)</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59714140"/>
                  </a:ext>
                </a:extLst>
              </a:tr>
              <a:tr h="162964">
                <a:tc vMerge="1">
                  <a:txBody>
                    <a:bodyPr/>
                    <a:lstStyle/>
                    <a:p>
                      <a:pPr algn="l" rtl="0" fontAlgn="ctr"/>
                      <a:r>
                        <a:rPr lang="en-US" sz="1000" b="0" i="0" u="none" strike="noStrike">
                          <a:solidFill>
                            <a:schemeClr val="tx1"/>
                          </a:solidFill>
                          <a:effectLst/>
                          <a:latin typeface="Arial" panose="020B0604020202020204" pitchFamily="34" charset="0"/>
                          <a:cs typeface="Arial" panose="020B0604020202020204" pitchFamily="34" charset="0"/>
                        </a:rPr>
                        <a:t> </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AEBF7"/>
                    </a:solidFill>
                  </a:tcPr>
                </a:tc>
                <a:tc>
                  <a:txBody>
                    <a:bodyPr/>
                    <a:lstStyle/>
                    <a:p>
                      <a:pPr algn="l" rtl="0" fontAlgn="ctr"/>
                      <a:r>
                        <a:rPr lang="en-US" sz="1050" b="0" i="0" u="none" strike="noStrike">
                          <a:solidFill>
                            <a:schemeClr val="tx1"/>
                          </a:solidFill>
                          <a:effectLst/>
                          <a:latin typeface="Arial"/>
                          <a:cs typeface="Arial"/>
                        </a:rPr>
                        <a:t>2</a:t>
                      </a:r>
                    </a:p>
                  </a:txBody>
                  <a:tcPr marL="36000"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50" b="0" i="0" u="none" strike="noStrike">
                          <a:solidFill>
                            <a:schemeClr val="tx1"/>
                          </a:solidFill>
                          <a:effectLst/>
                          <a:latin typeface="Arial"/>
                          <a:cs typeface="Arial"/>
                        </a:rPr>
                        <a:t>136</a:t>
                      </a:r>
                    </a:p>
                  </a:txBody>
                  <a:tcPr marL="9525" marR="9525" marT="9525"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a:cs typeface="Arial"/>
                        </a:rPr>
                        <a:t>0.77 (0.51, 1.16)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66592179"/>
                  </a:ext>
                </a:extLst>
              </a:tr>
              <a:tr h="162964">
                <a:tc vMerge="1">
                  <a:txBody>
                    <a:bodyPr/>
                    <a:lstStyle/>
                    <a:p>
                      <a:pPr algn="l" rtl="0" fontAlgn="ctr"/>
                      <a:r>
                        <a:rPr lang="en-US" sz="1000" b="0" i="0" u="none" strike="noStrike">
                          <a:solidFill>
                            <a:schemeClr val="tx1"/>
                          </a:solidFill>
                          <a:effectLst/>
                          <a:latin typeface="Arial" panose="020B0604020202020204" pitchFamily="34" charset="0"/>
                          <a:cs typeface="Arial" panose="020B0604020202020204" pitchFamily="34" charset="0"/>
                        </a:rPr>
                        <a:t> </a:t>
                      </a:r>
                    </a:p>
                  </a:txBody>
                  <a:tcPr marL="9525" marR="9525" marT="9525" marB="0" anchor="ctr">
                    <a:lnL>
                      <a:noFill/>
                    </a:lnL>
                    <a:lnR>
                      <a:noFill/>
                    </a:lnR>
                    <a:lnT>
                      <a:noFill/>
                    </a:lnT>
                    <a:lnB>
                      <a:noFill/>
                    </a:lnB>
                    <a:solidFill>
                      <a:schemeClr val="bg2"/>
                    </a:solidFill>
                  </a:tcPr>
                </a:tc>
                <a:tc>
                  <a:txBody>
                    <a:bodyPr/>
                    <a:lstStyle/>
                    <a:p>
                      <a:pPr algn="l" rtl="0" fontAlgn="ctr"/>
                      <a:r>
                        <a:rPr lang="en-US" sz="1050" b="0" i="0" u="none" strike="noStrike">
                          <a:solidFill>
                            <a:schemeClr val="tx1"/>
                          </a:solidFill>
                          <a:effectLst/>
                          <a:latin typeface="Arial"/>
                          <a:cs typeface="Arial"/>
                        </a:rPr>
                        <a:t>3</a:t>
                      </a:r>
                    </a:p>
                  </a:txBody>
                  <a:tcPr marL="36000"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50" b="0" i="0" u="none" strike="noStrike">
                          <a:solidFill>
                            <a:schemeClr val="tx1"/>
                          </a:solidFill>
                          <a:effectLst/>
                          <a:latin typeface="Arial"/>
                          <a:cs typeface="Arial"/>
                        </a:rPr>
                        <a:t>177</a:t>
                      </a:r>
                    </a:p>
                  </a:txBody>
                  <a:tcPr marL="9525" marR="9525" marT="9525"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a:cs typeface="Arial"/>
                        </a:rPr>
                        <a:t>0.60 (0.42, 0.85)</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41549328"/>
                  </a:ext>
                </a:extLst>
              </a:tr>
              <a:tr h="162964">
                <a:tc rowSpan="2">
                  <a:txBody>
                    <a:bodyPr/>
                    <a:lstStyle/>
                    <a:p>
                      <a:pPr marL="72000" algn="l" rtl="0" fontAlgn="ctr"/>
                      <a:r>
                        <a:rPr lang="en-US" sz="1050" b="0" i="0" u="none" strike="noStrike">
                          <a:solidFill>
                            <a:schemeClr val="tx1"/>
                          </a:solidFill>
                          <a:effectLst/>
                          <a:latin typeface="Arial"/>
                          <a:cs typeface="Arial"/>
                        </a:rPr>
                        <a:t>Menopausal status </a:t>
                      </a:r>
                    </a:p>
                    <a:p>
                      <a:pPr marL="72000" algn="l" rtl="0" fontAlgn="ctr"/>
                      <a:r>
                        <a:rPr lang="en-US" sz="1050" b="0" i="0" u="none" strike="noStrike">
                          <a:solidFill>
                            <a:schemeClr val="tx1"/>
                          </a:solidFill>
                          <a:effectLst/>
                          <a:latin typeface="Arial"/>
                          <a:cs typeface="Arial"/>
                        </a:rPr>
                        <a:t>(females only)</a:t>
                      </a:r>
                    </a:p>
                  </a:txBody>
                  <a:tcPr marL="9525" marR="9525" marT="9525" marB="0" anchor="ctr">
                    <a:lnL>
                      <a:noFill/>
                    </a:lnL>
                    <a:lnR>
                      <a:noFill/>
                    </a:lnR>
                    <a:lnT w="12700" cap="flat" cmpd="sng" algn="ctr">
                      <a:noFill/>
                      <a:prstDash val="solid"/>
                      <a:round/>
                      <a:headEnd type="none" w="med" len="med"/>
                      <a:tailEnd type="none" w="med" len="med"/>
                    </a:lnT>
                    <a:lnB w="19050" cap="flat" cmpd="sng" algn="ctr">
                      <a:solidFill>
                        <a:srgbClr val="7F134C"/>
                      </a:solidFill>
                      <a:prstDash val="solid"/>
                      <a:round/>
                      <a:headEnd type="none" w="med" len="med"/>
                      <a:tailEnd type="none" w="med" len="med"/>
                    </a:lnB>
                    <a:solidFill>
                      <a:srgbClr val="F2F2F2"/>
                    </a:solidFill>
                  </a:tcPr>
                </a:tc>
                <a:tc>
                  <a:txBody>
                    <a:bodyPr/>
                    <a:lstStyle/>
                    <a:p>
                      <a:pPr algn="l" rtl="0" fontAlgn="ctr"/>
                      <a:r>
                        <a:rPr lang="en-US" sz="1050" b="0" i="0" u="none" strike="noStrike">
                          <a:solidFill>
                            <a:schemeClr val="tx1"/>
                          </a:solidFill>
                          <a:effectLst/>
                          <a:latin typeface="Arial"/>
                          <a:cs typeface="Arial"/>
                        </a:rPr>
                        <a:t>Pre/peri</a:t>
                      </a:r>
                    </a:p>
                  </a:txBody>
                  <a:tcPr marL="36000" marR="9525" marT="9525" marB="0" anchor="ctr">
                    <a:lnL w="12700" cmpd="sng">
                      <a:noFill/>
                    </a:lnL>
                    <a:lnR w="12700" cmpd="sng">
                      <a:noFill/>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US" sz="1050" b="0" i="0" u="none" strike="noStrike">
                          <a:solidFill>
                            <a:schemeClr val="tx1"/>
                          </a:solidFill>
                          <a:effectLst/>
                          <a:latin typeface="Arial"/>
                          <a:cs typeface="Arial"/>
                        </a:rPr>
                        <a:t>154</a:t>
                      </a:r>
                    </a:p>
                  </a:txBody>
                  <a:tcPr marL="9525" marR="9525" marT="9525" marB="0" anchor="b">
                    <a:lnL w="12700" cmpd="sng">
                      <a:noFill/>
                    </a:lnL>
                    <a:lnR w="12700" cmpd="sng">
                      <a:noFill/>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0" i="0" u="none" strike="noStrike">
                          <a:solidFill>
                            <a:schemeClr val="tx1"/>
                          </a:solidFill>
                          <a:effectLst/>
                          <a:latin typeface="Arial"/>
                          <a:cs typeface="Arial"/>
                        </a:rPr>
                        <a:t>0.86 (0.60, 1.20)</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386745099"/>
                  </a:ext>
                </a:extLst>
              </a:tr>
              <a:tr h="162964">
                <a:tc vMerge="1">
                  <a:txBody>
                    <a:bodyPr/>
                    <a:lstStyle/>
                    <a:p>
                      <a:pPr algn="l" rtl="0" fontAlgn="ctr"/>
                      <a:r>
                        <a:rPr lang="en-US" sz="1000" b="0" i="0" u="none" strike="noStrike">
                          <a:solidFill>
                            <a:schemeClr val="tx1"/>
                          </a:solidFill>
                          <a:effectLst/>
                          <a:latin typeface="Arial" panose="020B0604020202020204" pitchFamily="34" charset="0"/>
                          <a:cs typeface="Arial" panose="020B0604020202020204" pitchFamily="34" charset="0"/>
                        </a:rPr>
                        <a:t> </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rtl="0" fontAlgn="ctr"/>
                      <a:r>
                        <a:rPr lang="en-US" sz="1050" b="0" i="0" u="none" strike="noStrike">
                          <a:solidFill>
                            <a:schemeClr val="tx1"/>
                          </a:solidFill>
                          <a:effectLst/>
                          <a:latin typeface="Arial"/>
                          <a:cs typeface="Arial"/>
                        </a:rPr>
                        <a:t>Post</a:t>
                      </a:r>
                    </a:p>
                  </a:txBody>
                  <a:tcPr marL="36000"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US" sz="1050" b="0" i="0" u="none" strike="noStrike">
                          <a:solidFill>
                            <a:schemeClr val="tx1"/>
                          </a:solidFill>
                          <a:effectLst/>
                          <a:latin typeface="Arial"/>
                          <a:cs typeface="Arial"/>
                        </a:rPr>
                        <a:t>547</a:t>
                      </a:r>
                    </a:p>
                  </a:txBody>
                  <a:tcPr marL="9525" marR="9525" marT="9525" marB="0" anchor="b">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l"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0" i="0" u="none" strike="noStrike">
                          <a:solidFill>
                            <a:schemeClr val="tx1"/>
                          </a:solidFill>
                          <a:effectLst/>
                          <a:latin typeface="Arial"/>
                          <a:cs typeface="Arial"/>
                        </a:rPr>
                        <a:t>0.59 (0.48, 0.71)</a:t>
                      </a: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534471087"/>
                  </a:ext>
                </a:extLst>
              </a:tr>
              <a:tr h="162964">
                <a:tc rowSpan="2">
                  <a:txBody>
                    <a:bodyPr/>
                    <a:lstStyle/>
                    <a:p>
                      <a:pPr marL="72000" algn="l" rtl="0" fontAlgn="ctr"/>
                      <a:r>
                        <a:rPr lang="en-US" sz="1050" b="0" i="0" u="none" strike="noStrike">
                          <a:solidFill>
                            <a:schemeClr val="tx1"/>
                          </a:solidFill>
                          <a:effectLst/>
                          <a:latin typeface="Arial"/>
                          <a:cs typeface="Arial"/>
                        </a:rPr>
                        <a:t>Liver metastases at baseline</a:t>
                      </a:r>
                    </a:p>
                  </a:txBody>
                  <a:tcPr marL="9525" marR="9525" marT="9525" marB="0" anchor="ctr">
                    <a:lnL w="19050" cap="flat" cmpd="sng" algn="ctr">
                      <a:solidFill>
                        <a:srgbClr val="7F134C"/>
                      </a:solidFill>
                      <a:prstDash val="solid"/>
                      <a:round/>
                      <a:headEnd type="none" w="med" len="med"/>
                      <a:tailEnd type="none" w="med" len="med"/>
                    </a:lnL>
                    <a:lnR>
                      <a:noFill/>
                    </a:lnR>
                    <a:lnT w="19050" cap="flat" cmpd="sng" algn="ctr">
                      <a:solidFill>
                        <a:srgbClr val="7F134C"/>
                      </a:solidFill>
                      <a:prstDash val="solid"/>
                      <a:round/>
                      <a:headEnd type="none" w="med" len="med"/>
                      <a:tailEnd type="none" w="med" len="med"/>
                    </a:lnT>
                    <a:lnB w="19050" cap="flat" cmpd="sng" algn="ctr">
                      <a:solidFill>
                        <a:srgbClr val="7F134C"/>
                      </a:solidFill>
                      <a:prstDash val="solid"/>
                      <a:round/>
                      <a:headEnd type="none" w="med" len="med"/>
                      <a:tailEnd type="none" w="med" len="med"/>
                    </a:lnB>
                    <a:solidFill>
                      <a:schemeClr val="bg1"/>
                    </a:solidFill>
                  </a:tcPr>
                </a:tc>
                <a:tc>
                  <a:txBody>
                    <a:bodyPr/>
                    <a:lstStyle/>
                    <a:p>
                      <a:pPr algn="l" rtl="0" fontAlgn="ctr"/>
                      <a:r>
                        <a:rPr lang="en-US" sz="1050" b="0" i="0" u="none" strike="noStrike">
                          <a:solidFill>
                            <a:schemeClr val="tx1"/>
                          </a:solidFill>
                          <a:effectLst/>
                          <a:latin typeface="Arial"/>
                          <a:cs typeface="Arial"/>
                        </a:rPr>
                        <a:t>Yes</a:t>
                      </a:r>
                    </a:p>
                  </a:txBody>
                  <a:tcPr marL="36000" marR="9525" marT="9525"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50" b="0" i="0" u="none" strike="noStrike">
                          <a:solidFill>
                            <a:schemeClr val="tx1"/>
                          </a:solidFill>
                          <a:effectLst/>
                          <a:latin typeface="Arial"/>
                          <a:cs typeface="Arial"/>
                        </a:rPr>
                        <a:t>306</a:t>
                      </a:r>
                    </a:p>
                  </a:txBody>
                  <a:tcPr marL="9525" marR="9525" marT="9525" marB="0" anchor="b">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3.8</a:t>
                      </a:r>
                    </a:p>
                  </a:txBody>
                  <a:tcPr marL="2567" marR="2567" marT="2567"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1.9</a:t>
                      </a:r>
                    </a:p>
                  </a:txBody>
                  <a:tcPr marL="2567" marR="2567" marT="2567"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a:cs typeface="Arial"/>
                        </a:rPr>
                        <a:t>0.61 (0.48, 0.78)</a:t>
                      </a:r>
                    </a:p>
                  </a:txBody>
                  <a:tcPr marL="9525" marR="9525" marT="9525" marB="0" anchor="ctr">
                    <a:lnL w="12700" cmpd="sng">
                      <a:noFill/>
                    </a:lnL>
                    <a:lnR w="19050" cap="flat" cmpd="sng" algn="ctr">
                      <a:solidFill>
                        <a:srgbClr val="7F134C"/>
                      </a:solidFill>
                      <a:prstDash val="solid"/>
                      <a:round/>
                      <a:headEnd type="none" w="med" len="med"/>
                      <a:tailEnd type="none" w="med" len="med"/>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15106090"/>
                  </a:ext>
                </a:extLst>
              </a:tr>
              <a:tr h="162964">
                <a:tc vMerge="1">
                  <a:txBody>
                    <a:bodyPr/>
                    <a:lstStyle/>
                    <a:p>
                      <a:pPr algn="l" rtl="0" fontAlgn="ctr"/>
                      <a:r>
                        <a:rPr lang="en-US" sz="1000" b="0" i="0" u="none" strike="noStrike">
                          <a:solidFill>
                            <a:schemeClr val="tx1"/>
                          </a:solidFill>
                          <a:effectLst/>
                          <a:latin typeface="Arial" panose="020B0604020202020204" pitchFamily="34" charset="0"/>
                          <a:cs typeface="Arial" panose="020B0604020202020204" pitchFamily="34" charset="0"/>
                        </a:rPr>
                        <a:t> </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AEBF7"/>
                    </a:solidFill>
                  </a:tcPr>
                </a:tc>
                <a:tc>
                  <a:txBody>
                    <a:bodyPr/>
                    <a:lstStyle/>
                    <a:p>
                      <a:pPr algn="l" rtl="0" fontAlgn="ctr"/>
                      <a:r>
                        <a:rPr lang="en-US" sz="1050" b="0" i="0" u="none" strike="noStrike">
                          <a:solidFill>
                            <a:schemeClr val="tx1"/>
                          </a:solidFill>
                          <a:effectLst/>
                          <a:latin typeface="Arial"/>
                          <a:cs typeface="Arial"/>
                        </a:rPr>
                        <a:t>No</a:t>
                      </a:r>
                    </a:p>
                  </a:txBody>
                  <a:tcPr marL="36000"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50" b="0" i="0" u="none" strike="noStrike">
                          <a:solidFill>
                            <a:schemeClr val="tx1"/>
                          </a:solidFill>
                          <a:effectLst/>
                          <a:latin typeface="Arial"/>
                          <a:cs typeface="Arial"/>
                        </a:rPr>
                        <a:t>402</a:t>
                      </a:r>
                    </a:p>
                  </a:txBody>
                  <a:tcPr marL="9525" marR="9525" marT="9525" marB="0" anchor="b">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9.2</a:t>
                      </a: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5.5</a:t>
                      </a: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a:cs typeface="Arial"/>
                        </a:rPr>
                        <a:t>0.62 (0.49, 0.79)</a:t>
                      </a:r>
                    </a:p>
                  </a:txBody>
                  <a:tcPr marL="9525" marR="9525" marT="9525" marB="0" anchor="ctr">
                    <a:lnL w="12700" cmpd="sng">
                      <a:noFill/>
                    </a:lnL>
                    <a:lnR w="19050" cap="flat" cmpd="sng" algn="ctr">
                      <a:solidFill>
                        <a:srgbClr val="7F134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04494018"/>
                  </a:ext>
                </a:extLst>
              </a:tr>
              <a:tr h="162964">
                <a:tc rowSpan="2">
                  <a:txBody>
                    <a:bodyPr/>
                    <a:lstStyle/>
                    <a:p>
                      <a:pPr marL="72000" algn="l" fontAlgn="ctr"/>
                      <a:r>
                        <a:rPr lang="en-US" sz="1050" b="0" i="0" u="none" strike="noStrike">
                          <a:solidFill>
                            <a:schemeClr val="tx1"/>
                          </a:solidFill>
                          <a:effectLst/>
                          <a:latin typeface="Arial"/>
                          <a:cs typeface="Arial"/>
                        </a:rPr>
                        <a:t>Visceral metastases</a:t>
                      </a:r>
                    </a:p>
                  </a:txBody>
                  <a:tcPr marL="9525" marR="9525" marT="9525" marB="0" anchor="ctr">
                    <a:lnL>
                      <a:noFill/>
                    </a:lnL>
                    <a:lnR>
                      <a:noFill/>
                    </a:lnR>
                    <a:lnT w="19050" cap="flat" cmpd="sng" algn="ctr">
                      <a:solidFill>
                        <a:srgbClr val="7F134C"/>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rgbClr val="F2F2F2"/>
                    </a:solidFill>
                  </a:tcPr>
                </a:tc>
                <a:tc>
                  <a:txBody>
                    <a:bodyPr/>
                    <a:lstStyle/>
                    <a:p>
                      <a:pPr algn="l" fontAlgn="ctr"/>
                      <a:r>
                        <a:rPr lang="en-US" sz="1050" b="0" i="0" u="none" strike="noStrike">
                          <a:solidFill>
                            <a:schemeClr val="tx1"/>
                          </a:solidFill>
                          <a:effectLst/>
                          <a:latin typeface="Arial"/>
                          <a:cs typeface="Arial"/>
                        </a:rPr>
                        <a:t> Yes</a:t>
                      </a:r>
                    </a:p>
                  </a:txBody>
                  <a:tcPr marL="36000" marR="9525" marT="9525"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US" sz="1050" b="0" i="0" u="none" strike="noStrike">
                          <a:solidFill>
                            <a:schemeClr val="tx1"/>
                          </a:solidFill>
                          <a:effectLst/>
                          <a:latin typeface="Arial"/>
                          <a:cs typeface="Arial"/>
                        </a:rPr>
                        <a:t>478</a:t>
                      </a:r>
                    </a:p>
                  </a:txBody>
                  <a:tcPr marL="9525" marR="9525" marT="9525" marB="0" anchor="b">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ctr"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0" i="0" u="none" strike="noStrike">
                          <a:solidFill>
                            <a:schemeClr val="tx1"/>
                          </a:solidFill>
                          <a:effectLst/>
                          <a:latin typeface="Arial"/>
                          <a:cs typeface="Arial"/>
                        </a:rPr>
                        <a:t>0.69 (0.56, 0.84)</a:t>
                      </a:r>
                    </a:p>
                  </a:txBody>
                  <a:tcPr marL="9525" marR="9525" marT="9525"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73584066"/>
                  </a:ext>
                </a:extLst>
              </a:tr>
              <a:tr h="162964">
                <a:tc vMerge="1">
                  <a:txBody>
                    <a:bodyPr/>
                    <a:lstStyle/>
                    <a:p>
                      <a:pPr algn="l" fontAlgn="ctr"/>
                      <a:endParaRPr lang="en-US" sz="1000" b="0" i="0" u="none" strike="noStrike">
                        <a:solidFill>
                          <a:schemeClr val="tx1"/>
                        </a:solidFill>
                        <a:effectLst/>
                        <a:latin typeface="Arial" panose="020B0604020202020204" pitchFamily="34" charset="0"/>
                        <a:cs typeface="Arial" panose="020B0604020202020204" pitchFamily="34" charset="0"/>
                      </a:endParaRPr>
                    </a:p>
                  </a:txBody>
                  <a:tcPr marL="9525" marR="9525" marT="9525" marB="0" anchor="ctr">
                    <a:lnL>
                      <a:noFill/>
                    </a:lnL>
                    <a:lnR>
                      <a:noFill/>
                    </a:lnR>
                    <a:lnT>
                      <a:noFill/>
                    </a:lnT>
                    <a:lnB>
                      <a:noFill/>
                    </a:lnB>
                    <a:solidFill>
                      <a:schemeClr val="bg2"/>
                    </a:solidFill>
                  </a:tcPr>
                </a:tc>
                <a:tc>
                  <a:txBody>
                    <a:bodyPr/>
                    <a:lstStyle/>
                    <a:p>
                      <a:pPr algn="l" fontAlgn="ctr"/>
                      <a:r>
                        <a:rPr lang="en-US" sz="1050" b="0" i="0" u="none" strike="noStrike">
                          <a:solidFill>
                            <a:schemeClr val="tx1"/>
                          </a:solidFill>
                          <a:effectLst/>
                          <a:latin typeface="Arial"/>
                          <a:cs typeface="Arial"/>
                        </a:rPr>
                        <a:t> No</a:t>
                      </a:r>
                    </a:p>
                  </a:txBody>
                  <a:tcPr marL="36000"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US" sz="1050" b="0" i="0" u="none" strike="noStrike">
                          <a:solidFill>
                            <a:schemeClr val="tx1"/>
                          </a:solidFill>
                          <a:effectLst/>
                          <a:latin typeface="Arial"/>
                          <a:cs typeface="Arial"/>
                        </a:rPr>
                        <a:t>230</a:t>
                      </a:r>
                    </a:p>
                  </a:txBody>
                  <a:tcPr marL="9525" marR="9525" marT="9525" marB="0" anchor="b">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ctr" fontAlgn="ct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0" i="0" u="none" strike="noStrike">
                          <a:solidFill>
                            <a:schemeClr val="tx1"/>
                          </a:solidFill>
                          <a:effectLst/>
                          <a:latin typeface="Arial"/>
                          <a:cs typeface="Arial"/>
                        </a:rPr>
                        <a:t>0.54 (0.39, 0.74)</a:t>
                      </a: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203036615"/>
                  </a:ext>
                </a:extLst>
              </a:tr>
              <a:tr h="162964">
                <a:tc rowSpan="2">
                  <a:txBody>
                    <a:bodyPr/>
                    <a:lstStyle/>
                    <a:p>
                      <a:pPr marL="72000" algn="l" rtl="0" fontAlgn="ctr"/>
                      <a:r>
                        <a:rPr lang="en-US" sz="1050" b="0" i="0" u="none" strike="noStrike">
                          <a:solidFill>
                            <a:schemeClr val="tx1"/>
                          </a:solidFill>
                          <a:effectLst/>
                          <a:latin typeface="Arial"/>
                          <a:cs typeface="Arial"/>
                        </a:rPr>
                        <a:t>Endocrine resistance </a:t>
                      </a:r>
                      <a:endParaRPr lang="en-US" sz="1050" b="0" i="0" u="none" strike="noStrike">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rtl="0" fontAlgn="ctr"/>
                      <a:r>
                        <a:rPr lang="en-US" sz="1050" b="0" i="0" u="none" strike="noStrike">
                          <a:solidFill>
                            <a:schemeClr val="tx1"/>
                          </a:solidFill>
                          <a:effectLst/>
                          <a:latin typeface="Arial"/>
                          <a:cs typeface="Arial"/>
                        </a:rPr>
                        <a:t>Primary</a:t>
                      </a:r>
                    </a:p>
                  </a:txBody>
                  <a:tcPr marL="36000"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50" b="0" i="0" u="none" strike="noStrike">
                          <a:solidFill>
                            <a:schemeClr val="tx1"/>
                          </a:solidFill>
                          <a:effectLst/>
                          <a:latin typeface="Arial"/>
                          <a:cs typeface="Arial"/>
                        </a:rPr>
                        <a:t>262</a:t>
                      </a:r>
                    </a:p>
                  </a:txBody>
                  <a:tcPr marL="9525" marR="9525" marT="9525" marB="0" anchor="b">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sng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ctr" fontAlgn="ctr"/>
                      <a:endParaRPr lang="en-US" sz="1050" b="0" i="0" u="none" strike="sng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a:cs typeface="Arial"/>
                        </a:rPr>
                        <a:t>0.66 (0.50, 0.86)</a:t>
                      </a:r>
                    </a:p>
                  </a:txBody>
                  <a:tcPr marL="9525" marR="9525" marT="9525" marB="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94349138"/>
                  </a:ext>
                </a:extLst>
              </a:tr>
              <a:tr h="162964">
                <a:tc vMerge="1">
                  <a:txBody>
                    <a:bodyPr/>
                    <a:lstStyle/>
                    <a:p>
                      <a:pPr algn="l" rtl="0" fontAlgn="ctr"/>
                      <a:r>
                        <a:rPr lang="en-US" sz="1000" b="0" i="0" u="none" strike="noStrike">
                          <a:solidFill>
                            <a:schemeClr val="tx1"/>
                          </a:solidFill>
                          <a:effectLst/>
                          <a:latin typeface="Arial" panose="020B0604020202020204" pitchFamily="34" charset="0"/>
                          <a:cs typeface="Arial" panose="020B0604020202020204" pitchFamily="34" charset="0"/>
                        </a:rPr>
                        <a:t> </a:t>
                      </a:r>
                    </a:p>
                  </a:txBody>
                  <a:tcPr marL="9525" marR="9525" marT="9525" marB="0" anchor="ctr">
                    <a:lnL>
                      <a:noFill/>
                    </a:lnL>
                    <a:lnR>
                      <a:noFill/>
                    </a:lnR>
                    <a:lnT>
                      <a:noFill/>
                    </a:lnT>
                    <a:lnB>
                      <a:noFill/>
                    </a:lnB>
                    <a:solidFill>
                      <a:schemeClr val="bg2"/>
                    </a:solidFill>
                  </a:tcPr>
                </a:tc>
                <a:tc>
                  <a:txBody>
                    <a:bodyPr/>
                    <a:lstStyle/>
                    <a:p>
                      <a:pPr algn="l" rtl="0" fontAlgn="ctr"/>
                      <a:r>
                        <a:rPr lang="en-US" sz="1050" b="0" i="0" u="none" strike="noStrike">
                          <a:solidFill>
                            <a:schemeClr val="tx1"/>
                          </a:solidFill>
                          <a:effectLst/>
                          <a:latin typeface="Arial"/>
                          <a:cs typeface="Arial"/>
                        </a:rPr>
                        <a:t>Secondary</a:t>
                      </a:r>
                    </a:p>
                  </a:txBody>
                  <a:tcPr marL="36000"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50" b="0" i="0" u="none" strike="noStrike">
                          <a:solidFill>
                            <a:schemeClr val="tx1"/>
                          </a:solidFill>
                          <a:effectLst/>
                          <a:latin typeface="Arial"/>
                          <a:cs typeface="Arial"/>
                        </a:rPr>
                        <a:t>446</a:t>
                      </a:r>
                    </a:p>
                  </a:txBody>
                  <a:tcPr marL="9525" marR="9525" marT="9525" marB="0" anchor="b">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sng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ctr" fontAlgn="ctr"/>
                      <a:endParaRPr lang="en-US" sz="1050" b="0" i="0" u="none" strike="sngStrike">
                        <a:solidFill>
                          <a:schemeClr val="tx1"/>
                        </a:solidFill>
                        <a:effectLst/>
                        <a:latin typeface="Arial" panose="020B0604020202020204" pitchFamily="34" charset="0"/>
                        <a:cs typeface="Arial" panose="020B0604020202020204" pitchFamily="34" charset="0"/>
                      </a:endParaRP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a:cs typeface="Arial"/>
                        </a:rPr>
                        <a:t>0.64 (0.51, 0.79)</a:t>
                      </a:r>
                    </a:p>
                  </a:txBody>
                  <a:tcPr marL="9525"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rgbClr val="7F134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63222652"/>
                  </a:ext>
                </a:extLst>
              </a:tr>
              <a:tr h="162964">
                <a:tc rowSpan="2">
                  <a:txBody>
                    <a:bodyPr/>
                    <a:lstStyle/>
                    <a:p>
                      <a:pPr marL="72000" algn="l" rtl="0" fontAlgn="ctr"/>
                      <a:r>
                        <a:rPr lang="en-GB" sz="1050" b="0" i="0" u="none" strike="noStrike">
                          <a:solidFill>
                            <a:schemeClr val="tx1"/>
                          </a:solidFill>
                          <a:effectLst/>
                          <a:latin typeface="Arial"/>
                          <a:cs typeface="Arial"/>
                        </a:rPr>
                        <a:t>Prior use of CDK4/6is</a:t>
                      </a:r>
                    </a:p>
                  </a:txBody>
                  <a:tcPr marL="9525" marR="9525" marT="9525" marB="0" anchor="ctr">
                    <a:lnL w="19050" cap="flat" cmpd="sng" algn="ctr">
                      <a:solidFill>
                        <a:srgbClr val="7F134C"/>
                      </a:solidFill>
                      <a:prstDash val="solid"/>
                      <a:round/>
                      <a:headEnd type="none" w="med" len="med"/>
                      <a:tailEnd type="none" w="med" len="med"/>
                    </a:lnL>
                    <a:lnR w="12700" cmpd="sng">
                      <a:noFill/>
                    </a:lnR>
                    <a:lnT w="19050" cap="flat" cmpd="sng" algn="ctr">
                      <a:solidFill>
                        <a:srgbClr val="7F134C"/>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rtl="0" fontAlgn="ctr"/>
                      <a:r>
                        <a:rPr lang="en-US" sz="1050" b="0" i="0" u="none" strike="noStrike">
                          <a:solidFill>
                            <a:schemeClr val="tx1"/>
                          </a:solidFill>
                          <a:effectLst/>
                          <a:latin typeface="Arial"/>
                          <a:cs typeface="Arial"/>
                        </a:rPr>
                        <a:t>Yes</a:t>
                      </a:r>
                    </a:p>
                  </a:txBody>
                  <a:tcPr marL="36000" marR="9525" marT="9525"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US" sz="1050" b="0" i="0" u="none" strike="noStrike">
                          <a:solidFill>
                            <a:schemeClr val="tx1"/>
                          </a:solidFill>
                          <a:effectLst/>
                          <a:latin typeface="Arial"/>
                          <a:cs typeface="Arial"/>
                        </a:rPr>
                        <a:t>496</a:t>
                      </a:r>
                    </a:p>
                  </a:txBody>
                  <a:tcPr marL="9525" marR="9525" marT="9525" marB="0" anchor="b">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5.5</a:t>
                      </a:r>
                    </a:p>
                  </a:txBody>
                  <a:tcPr marL="2567" marR="2567" marT="2567"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2.6</a:t>
                      </a:r>
                    </a:p>
                  </a:txBody>
                  <a:tcPr marL="2567" marR="2567" marT="2567" marB="0" anchor="ctr">
                    <a:lnL w="12700" cmpd="sng">
                      <a:noFill/>
                    </a:lnL>
                    <a:lnR w="12700" cmpd="sng">
                      <a:noFill/>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0" i="0" u="none" strike="noStrike">
                          <a:solidFill>
                            <a:schemeClr val="tx1"/>
                          </a:solidFill>
                          <a:effectLst/>
                          <a:latin typeface="Arial"/>
                          <a:cs typeface="Arial"/>
                        </a:rPr>
                        <a:t>0.62 (0.51, 0.75)</a:t>
                      </a:r>
                    </a:p>
                  </a:txBody>
                  <a:tcPr marL="9525" marR="9525" marT="9525" marB="0" anchor="ctr">
                    <a:lnL w="12700" cmpd="sng">
                      <a:noFill/>
                    </a:lnL>
                    <a:lnR w="19050" cap="flat" cmpd="sng" algn="ctr">
                      <a:solidFill>
                        <a:srgbClr val="7F134C"/>
                      </a:solidFill>
                      <a:prstDash val="solid"/>
                      <a:round/>
                      <a:headEnd type="none" w="med" len="med"/>
                      <a:tailEnd type="none" w="med" len="med"/>
                    </a:lnR>
                    <a:lnT w="19050" cap="flat" cmpd="sng" algn="ctr">
                      <a:solidFill>
                        <a:srgbClr val="7F134C"/>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332981650"/>
                  </a:ext>
                </a:extLst>
              </a:tr>
              <a:tr h="162964">
                <a:tc vMerge="1">
                  <a:txBody>
                    <a:bodyPr/>
                    <a:lstStyle/>
                    <a:p>
                      <a:pPr algn="l" rtl="0" fontAlgn="ctr"/>
                      <a:r>
                        <a:rPr lang="en-US" sz="1000" b="0" i="0" u="none" strike="noStrike">
                          <a:solidFill>
                            <a:schemeClr val="tx1"/>
                          </a:solidFill>
                          <a:effectLst/>
                          <a:latin typeface="Arial" panose="020B0604020202020204" pitchFamily="34" charset="0"/>
                          <a:cs typeface="Arial" panose="020B0604020202020204" pitchFamily="34" charset="0"/>
                        </a:rPr>
                        <a:t> </a:t>
                      </a:r>
                    </a:p>
                  </a:txBody>
                  <a:tcPr marL="9525" marR="9525" marT="9525" marB="0" anchor="ctr">
                    <a:lnL>
                      <a:noFill/>
                    </a:lnL>
                    <a:lnR>
                      <a:noFill/>
                    </a:lnR>
                    <a:lnT>
                      <a:noFill/>
                    </a:lnT>
                    <a:lnB>
                      <a:noFill/>
                    </a:lnB>
                    <a:solidFill>
                      <a:schemeClr val="bg2"/>
                    </a:solidFill>
                  </a:tcPr>
                </a:tc>
                <a:tc>
                  <a:txBody>
                    <a:bodyPr/>
                    <a:lstStyle/>
                    <a:p>
                      <a:pPr algn="l" rtl="0" fontAlgn="ctr"/>
                      <a:r>
                        <a:rPr lang="en-US" sz="1050" b="0" i="0" u="none" strike="noStrike">
                          <a:solidFill>
                            <a:schemeClr val="tx1"/>
                          </a:solidFill>
                          <a:effectLst/>
                          <a:latin typeface="Arial"/>
                          <a:cs typeface="Arial"/>
                        </a:rPr>
                        <a:t>No</a:t>
                      </a:r>
                    </a:p>
                  </a:txBody>
                  <a:tcPr marL="36000" marR="9525" marT="9525"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US" sz="1050" b="0" i="0" u="none" strike="noStrike">
                          <a:solidFill>
                            <a:schemeClr val="tx1"/>
                          </a:solidFill>
                          <a:effectLst/>
                          <a:latin typeface="Arial"/>
                          <a:cs typeface="Arial"/>
                        </a:rPr>
                        <a:t>212</a:t>
                      </a:r>
                    </a:p>
                  </a:txBody>
                  <a:tcPr marL="9525" marR="9525" marT="9525" marB="0" anchor="b">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10.9</a:t>
                      </a: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7.2</a:t>
                      </a:r>
                    </a:p>
                  </a:txBody>
                  <a:tcPr marL="2567" marR="2567" marT="2567" marB="0" anchor="ctr">
                    <a:lnL w="12700" cmpd="sng">
                      <a:noFill/>
                    </a:lnL>
                    <a:lnR w="12700" cmpd="sng">
                      <a:noFill/>
                    </a:lnR>
                    <a:lnT w="12700"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mpd="sng">
                      <a:noFill/>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ctr"/>
                      <a:r>
                        <a:rPr lang="en-US" sz="1050" b="0" i="0" u="none" strike="noStrike">
                          <a:solidFill>
                            <a:schemeClr val="tx1"/>
                          </a:solidFill>
                          <a:effectLst/>
                          <a:latin typeface="Arial"/>
                          <a:cs typeface="Arial"/>
                        </a:rPr>
                        <a:t>0.65 (0.47, 0.91)</a:t>
                      </a:r>
                    </a:p>
                  </a:txBody>
                  <a:tcPr marL="9525" marR="9525" marT="9525" marB="0" anchor="ctr">
                    <a:lnL w="12700" cmpd="sng">
                      <a:noFill/>
                    </a:lnL>
                    <a:lnR w="19050" cap="flat" cmpd="sng" algn="ctr">
                      <a:solidFill>
                        <a:srgbClr val="7F134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992885901"/>
                  </a:ext>
                </a:extLst>
              </a:tr>
              <a:tr h="162964">
                <a:tc rowSpan="2">
                  <a:txBody>
                    <a:bodyPr/>
                    <a:lstStyle/>
                    <a:p>
                      <a:pPr marL="72000" algn="l" rtl="0" fontAlgn="ctr"/>
                      <a:r>
                        <a:rPr lang="en-GB" sz="1050" b="0" i="0" u="none" strike="noStrike">
                          <a:solidFill>
                            <a:schemeClr val="tx1"/>
                          </a:solidFill>
                          <a:effectLst/>
                          <a:latin typeface="Arial"/>
                          <a:cs typeface="Arial"/>
                        </a:rPr>
                        <a:t>Prior chemotherapy for aBC</a:t>
                      </a:r>
                      <a:endParaRPr lang="en-GB" sz="1050" b="0" i="0" u="none" strike="noStrike">
                        <a:solidFill>
                          <a:schemeClr val="tx1"/>
                        </a:solidFill>
                        <a:effectLst/>
                        <a:latin typeface="Arial" panose="020B0604020202020204" pitchFamily="34" charset="0"/>
                        <a:cs typeface="Arial" panose="020B0604020202020204" pitchFamily="34" charset="0"/>
                      </a:endParaRPr>
                    </a:p>
                  </a:txBody>
                  <a:tcPr marL="9525" marR="9525" marT="9525" marB="0" anchor="ctr">
                    <a:lnL w="19050" cap="flat" cmpd="sng" algn="ctr">
                      <a:solidFill>
                        <a:schemeClr val="accent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rtl="0" fontAlgn="ctr"/>
                      <a:r>
                        <a:rPr lang="en-US" sz="1050" b="0" i="0" u="none" strike="noStrike">
                          <a:solidFill>
                            <a:schemeClr val="tx1"/>
                          </a:solidFill>
                          <a:effectLst/>
                          <a:latin typeface="Arial"/>
                          <a:cs typeface="Arial"/>
                        </a:rPr>
                        <a:t>Yes</a:t>
                      </a:r>
                    </a:p>
                  </a:txBody>
                  <a:tcPr marL="3600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50" b="0" i="0" u="none" strike="noStrike">
                          <a:solidFill>
                            <a:schemeClr val="tx1"/>
                          </a:solidFill>
                          <a:effectLst/>
                          <a:latin typeface="Arial"/>
                          <a:cs typeface="Arial"/>
                        </a:rPr>
                        <a:t>129</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3.8</a:t>
                      </a:r>
                    </a:p>
                  </a:txBody>
                  <a:tcPr marL="2567" marR="2567" marT="25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2.1</a:t>
                      </a:r>
                    </a:p>
                  </a:txBody>
                  <a:tcPr marL="2567" marR="2567" marT="25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a:cs typeface="Arial"/>
                        </a:rPr>
                        <a:t>0.61 (0.41, 0.91)</a:t>
                      </a:r>
                    </a:p>
                  </a:txBody>
                  <a:tcPr marL="9525" marR="9525" marT="9525" marB="0" anchor="ctr">
                    <a:lnL w="12700" cap="flat" cmpd="sng" algn="ctr">
                      <a:noFill/>
                      <a:prstDash val="solid"/>
                      <a:round/>
                      <a:headEnd type="none" w="med" len="med"/>
                      <a:tailEnd type="none" w="med" len="med"/>
                    </a:lnL>
                    <a:lnR w="19050" cap="flat" cmpd="sng" algn="ctr">
                      <a:solidFill>
                        <a:schemeClr val="accent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87866209"/>
                  </a:ext>
                </a:extLst>
              </a:tr>
              <a:tr h="0">
                <a:tc vMerge="1">
                  <a:txBody>
                    <a:bodyPr/>
                    <a:lstStyle/>
                    <a:p>
                      <a:pPr algn="l" rtl="0" fontAlgn="ctr"/>
                      <a:r>
                        <a:rPr lang="en-US" sz="1000" b="0" i="0" u="none" strike="noStrike">
                          <a:solidFill>
                            <a:schemeClr val="tx1"/>
                          </a:solidFill>
                          <a:effectLst/>
                          <a:latin typeface="Arial" panose="020B0604020202020204" pitchFamily="34" charset="0"/>
                          <a:cs typeface="Arial" panose="020B0604020202020204" pitchFamily="34" charset="0"/>
                        </a:rPr>
                        <a:t> </a:t>
                      </a:r>
                    </a:p>
                  </a:txBody>
                  <a:tcPr marL="9525" marR="9525" marT="9525" marB="0" anchor="ctr">
                    <a:lnL>
                      <a:noFill/>
                    </a:lnL>
                    <a:lnR>
                      <a:noFill/>
                    </a:lnR>
                    <a:lnT>
                      <a:noFill/>
                    </a:lnT>
                    <a:lnB>
                      <a:noFill/>
                    </a:lnB>
                    <a:solidFill>
                      <a:schemeClr val="bg2"/>
                    </a:solidFill>
                  </a:tcPr>
                </a:tc>
                <a:tc>
                  <a:txBody>
                    <a:bodyPr/>
                    <a:lstStyle/>
                    <a:p>
                      <a:pPr algn="l" rtl="0" fontAlgn="ctr"/>
                      <a:r>
                        <a:rPr lang="en-US" sz="1050" b="0" i="0" u="none" strike="noStrike">
                          <a:solidFill>
                            <a:schemeClr val="tx1"/>
                          </a:solidFill>
                          <a:effectLst/>
                          <a:latin typeface="Arial"/>
                          <a:cs typeface="Arial"/>
                        </a:rPr>
                        <a:t>No</a:t>
                      </a:r>
                    </a:p>
                  </a:txBody>
                  <a:tcPr marL="36000"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50" b="0" i="0" u="none" strike="noStrike">
                          <a:solidFill>
                            <a:schemeClr val="tx1"/>
                          </a:solidFill>
                          <a:effectLst/>
                          <a:latin typeface="Arial"/>
                          <a:cs typeface="Arial"/>
                        </a:rPr>
                        <a:t>579</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7.3</a:t>
                      </a:r>
                    </a:p>
                  </a:txBody>
                  <a:tcPr marL="2567" marR="2567" marT="25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algn="ctr" fontAlgn="ctr"/>
                      <a:r>
                        <a:rPr lang="en-US" sz="1050" b="0" i="0" u="none" strike="noStrike">
                          <a:solidFill>
                            <a:schemeClr val="tx1"/>
                          </a:solidFill>
                          <a:effectLst/>
                          <a:latin typeface="Arial" panose="020B0604020202020204" pitchFamily="34" charset="0"/>
                          <a:cs typeface="Arial" panose="020B0604020202020204" pitchFamily="34" charset="0"/>
                        </a:rPr>
                        <a:t>3.7</a:t>
                      </a:r>
                    </a:p>
                  </a:txBody>
                  <a:tcPr marL="2567" marR="2567" marT="25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919999">
                        <a:alpha val="14000"/>
                      </a:srgbClr>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050" b="0" i="0" u="none" strike="noStrike">
                        <a:solidFill>
                          <a:schemeClr val="tx1"/>
                        </a:solidFill>
                        <a:effectLst/>
                        <a:latin typeface="Arial"/>
                        <a:cs typeface="Arial"/>
                      </a:endParaRPr>
                    </a:p>
                  </a:txBody>
                  <a:tcPr marL="9525" marR="9525" marT="9525"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50" b="0" i="0" u="none" strike="noStrike" dirty="0">
                          <a:solidFill>
                            <a:schemeClr val="tx1"/>
                          </a:solidFill>
                          <a:effectLst/>
                          <a:latin typeface="Arial"/>
                          <a:cs typeface="Arial"/>
                        </a:rPr>
                        <a:t>0.65 (0.54, 0.78)</a:t>
                      </a:r>
                    </a:p>
                  </a:txBody>
                  <a:tcPr marL="9525" marR="9525" marT="9525" marB="0" anchor="ctr">
                    <a:lnL w="12700" cap="flat" cmpd="sng" algn="ctr">
                      <a:noFill/>
                      <a:prstDash val="solid"/>
                      <a:round/>
                      <a:headEnd type="none" w="med" len="med"/>
                      <a:tailEnd type="none" w="med" len="med"/>
                    </a:lnL>
                    <a:lnR w="19050" cap="flat" cmpd="sng" algn="ctr">
                      <a:solidFill>
                        <a:schemeClr val="accent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54283362"/>
                  </a:ext>
                </a:extLst>
              </a:tr>
            </a:tbl>
          </a:graphicData>
        </a:graphic>
      </p:graphicFrame>
      <p:sp>
        <p:nvSpPr>
          <p:cNvPr id="5" name="Title 4">
            <a:extLst>
              <a:ext uri="{FF2B5EF4-FFF2-40B4-BE49-F238E27FC236}">
                <a16:creationId xmlns:a16="http://schemas.microsoft.com/office/drawing/2014/main" id="{D6B71620-B190-BD54-A424-39C2D21FCAE6}"/>
              </a:ext>
            </a:extLst>
          </p:cNvPr>
          <p:cNvSpPr>
            <a:spLocks noGrp="1"/>
          </p:cNvSpPr>
          <p:nvPr>
            <p:ph type="title"/>
          </p:nvPr>
        </p:nvSpPr>
        <p:spPr>
          <a:xfrm>
            <a:off x="643404" y="150447"/>
            <a:ext cx="11277600" cy="800100"/>
          </a:xfrm>
        </p:spPr>
        <p:txBody>
          <a:bodyPr>
            <a:normAutofit/>
          </a:bodyPr>
          <a:lstStyle/>
          <a:p>
            <a:r>
              <a:rPr lang="en-GB" sz="2600" dirty="0">
                <a:solidFill>
                  <a:schemeClr val="tx1"/>
                </a:solidFill>
              </a:rPr>
              <a:t>CAPItello-291: Summary of PFS by Subgroup (Overall Population)</a:t>
            </a:r>
            <a:r>
              <a:rPr lang="en-GB" sz="2600" baseline="30000" dirty="0">
                <a:solidFill>
                  <a:schemeClr val="tx1"/>
                </a:solidFill>
              </a:rPr>
              <a:t>1</a:t>
            </a:r>
            <a:endParaRPr lang="en-GB" sz="2600" b="0" baseline="30000" dirty="0">
              <a:solidFill>
                <a:schemeClr val="tx1"/>
              </a:solidFill>
            </a:endParaRPr>
          </a:p>
        </p:txBody>
      </p:sp>
      <p:sp>
        <p:nvSpPr>
          <p:cNvPr id="10" name="Text Placeholder 6">
            <a:extLst>
              <a:ext uri="{FF2B5EF4-FFF2-40B4-BE49-F238E27FC236}">
                <a16:creationId xmlns:a16="http://schemas.microsoft.com/office/drawing/2014/main" id="{67424EEC-1C25-D170-F427-45E9FE22000A}"/>
              </a:ext>
            </a:extLst>
          </p:cNvPr>
          <p:cNvSpPr>
            <a:spLocks noGrp="1"/>
          </p:cNvSpPr>
          <p:nvPr>
            <p:ph type="body" sz="quarter" idx="13"/>
          </p:nvPr>
        </p:nvSpPr>
        <p:spPr>
          <a:xfrm>
            <a:off x="457200" y="6261100"/>
            <a:ext cx="10071100" cy="558800"/>
          </a:xfrm>
        </p:spPr>
        <p:txBody>
          <a:bodyPr anchor="t" anchorCtr="0">
            <a:noAutofit/>
          </a:bodyPr>
          <a:lstStyle/>
          <a:p>
            <a:pPr>
              <a:lnSpc>
                <a:spcPct val="100000"/>
              </a:lnSpc>
            </a:pPr>
            <a:r>
              <a:rPr lang="en-GB" sz="800" dirty="0">
                <a:solidFill>
                  <a:schemeClr val="tx1">
                    <a:lumMod val="65000"/>
                    <a:lumOff val="35000"/>
                  </a:schemeClr>
                </a:solidFill>
              </a:rPr>
              <a:t>Data cut-off: August 2022. PFS results were comparable in the </a:t>
            </a:r>
            <a:r>
              <a:rPr lang="en-GB" sz="800" i="1" dirty="0">
                <a:solidFill>
                  <a:schemeClr val="tx1">
                    <a:lumMod val="65000"/>
                    <a:lumOff val="35000"/>
                  </a:schemeClr>
                </a:solidFill>
              </a:rPr>
              <a:t>PIK3CA/AKT1/PTEN</a:t>
            </a:r>
            <a:r>
              <a:rPr lang="en-GB" sz="800" dirty="0">
                <a:solidFill>
                  <a:schemeClr val="tx1">
                    <a:lumMod val="65000"/>
                    <a:lumOff val="35000"/>
                  </a:schemeClr>
                </a:solidFill>
              </a:rPr>
              <a:t>-altered population. </a:t>
            </a:r>
            <a:br>
              <a:rPr lang="en-GB" sz="800" dirty="0">
                <a:solidFill>
                  <a:schemeClr val="tx1">
                    <a:lumMod val="65000"/>
                    <a:lumOff val="35000"/>
                  </a:schemeClr>
                </a:solidFill>
              </a:rPr>
            </a:br>
            <a:r>
              <a:rPr lang="en-GB" sz="800" i="1" dirty="0">
                <a:solidFill>
                  <a:schemeClr val="tx1">
                    <a:lumMod val="65000"/>
                    <a:lumOff val="35000"/>
                  </a:schemeClr>
                </a:solidFill>
              </a:rPr>
              <a:t>AKT1</a:t>
            </a:r>
            <a:r>
              <a:rPr lang="en-GB" sz="800" dirty="0">
                <a:solidFill>
                  <a:schemeClr val="tx1">
                    <a:lumMod val="65000"/>
                    <a:lumOff val="35000"/>
                  </a:schemeClr>
                </a:solidFill>
              </a:rPr>
              <a:t> = AKT serine/threonine kinase 1 (gene); CDK4/6i</a:t>
            </a:r>
            <a:r>
              <a:rPr lang="en-US" sz="800" dirty="0">
                <a:solidFill>
                  <a:schemeClr val="tx1">
                    <a:lumMod val="65000"/>
                    <a:lumOff val="35000"/>
                  </a:schemeClr>
                </a:solidFill>
              </a:rPr>
              <a:t> =</a:t>
            </a:r>
            <a:r>
              <a:rPr lang="en-GB" sz="800" dirty="0">
                <a:solidFill>
                  <a:schemeClr val="tx1">
                    <a:lumMod val="65000"/>
                    <a:lumOff val="35000"/>
                  </a:schemeClr>
                </a:solidFill>
              </a:rPr>
              <a:t> cyclin dependent kinase 4/6 inhibitor; CI</a:t>
            </a:r>
            <a:r>
              <a:rPr lang="en-US" sz="800" dirty="0">
                <a:solidFill>
                  <a:schemeClr val="tx1">
                    <a:lumMod val="65000"/>
                    <a:lumOff val="35000"/>
                  </a:schemeClr>
                </a:solidFill>
              </a:rPr>
              <a:t> =</a:t>
            </a:r>
            <a:r>
              <a:rPr lang="en-GB" sz="800" dirty="0">
                <a:solidFill>
                  <a:schemeClr val="tx1">
                    <a:lumMod val="65000"/>
                    <a:lumOff val="35000"/>
                  </a:schemeClr>
                </a:solidFill>
              </a:rPr>
              <a:t> confidence interval; HR</a:t>
            </a:r>
            <a:r>
              <a:rPr lang="en-US" sz="800" dirty="0">
                <a:solidFill>
                  <a:schemeClr val="tx1">
                    <a:lumMod val="65000"/>
                    <a:lumOff val="35000"/>
                  </a:schemeClr>
                </a:solidFill>
              </a:rPr>
              <a:t> =</a:t>
            </a:r>
            <a:r>
              <a:rPr lang="en-GB" sz="800" dirty="0">
                <a:solidFill>
                  <a:schemeClr val="tx1">
                    <a:lumMod val="65000"/>
                    <a:lumOff val="35000"/>
                  </a:schemeClr>
                </a:solidFill>
              </a:rPr>
              <a:t> hazard ratio; PFS</a:t>
            </a:r>
            <a:r>
              <a:rPr lang="en-US" sz="800" dirty="0">
                <a:solidFill>
                  <a:schemeClr val="tx1">
                    <a:lumMod val="65000"/>
                    <a:lumOff val="35000"/>
                  </a:schemeClr>
                </a:solidFill>
              </a:rPr>
              <a:t> =</a:t>
            </a:r>
            <a:r>
              <a:rPr lang="en-GB" sz="800" dirty="0">
                <a:solidFill>
                  <a:schemeClr val="tx1">
                    <a:lumMod val="65000"/>
                    <a:lumOff val="35000"/>
                  </a:schemeClr>
                </a:solidFill>
              </a:rPr>
              <a:t> progression-free survival; </a:t>
            </a:r>
            <a:r>
              <a:rPr lang="en-GB" sz="800" i="1" dirty="0">
                <a:solidFill>
                  <a:schemeClr val="tx1">
                    <a:lumMod val="65000"/>
                    <a:lumOff val="35000"/>
                  </a:schemeClr>
                </a:solidFill>
              </a:rPr>
              <a:t>PIK3CA =</a:t>
            </a:r>
            <a:r>
              <a:rPr lang="en-GB" sz="800" dirty="0">
                <a:solidFill>
                  <a:schemeClr val="tx1">
                    <a:lumMod val="65000"/>
                    <a:lumOff val="35000"/>
                  </a:schemeClr>
                </a:solidFill>
              </a:rPr>
              <a:t> phosphatidylinositol-4,5-bisphosphate 3-kinase catalytic subunit alpha (gene); </a:t>
            </a:r>
            <a:r>
              <a:rPr lang="en-GB" sz="800" i="1" dirty="0">
                <a:solidFill>
                  <a:schemeClr val="tx1">
                    <a:lumMod val="65000"/>
                    <a:lumOff val="35000"/>
                  </a:schemeClr>
                </a:solidFill>
              </a:rPr>
              <a:t>PTEN =</a:t>
            </a:r>
            <a:r>
              <a:rPr lang="en-GB" sz="800" dirty="0">
                <a:solidFill>
                  <a:schemeClr val="tx1">
                    <a:lumMod val="65000"/>
                    <a:lumOff val="35000"/>
                  </a:schemeClr>
                </a:solidFill>
              </a:rPr>
              <a:t> phosphatase and </a:t>
            </a:r>
            <a:r>
              <a:rPr lang="en-GB" sz="800" dirty="0" err="1">
                <a:solidFill>
                  <a:schemeClr val="tx1">
                    <a:lumMod val="65000"/>
                    <a:lumOff val="35000"/>
                  </a:schemeClr>
                </a:solidFill>
              </a:rPr>
              <a:t>tensin</a:t>
            </a:r>
            <a:r>
              <a:rPr lang="en-GB" sz="800" dirty="0">
                <a:solidFill>
                  <a:schemeClr val="tx1">
                    <a:lumMod val="65000"/>
                    <a:lumOff val="35000"/>
                  </a:schemeClr>
                </a:solidFill>
              </a:rPr>
              <a:t> homologue (gene).</a:t>
            </a:r>
            <a:br>
              <a:rPr lang="en-GB" sz="800" dirty="0">
                <a:solidFill>
                  <a:schemeClr val="tx1">
                    <a:lumMod val="65000"/>
                    <a:lumOff val="35000"/>
                  </a:schemeClr>
                </a:solidFill>
              </a:rPr>
            </a:br>
            <a:r>
              <a:rPr lang="en-GB" sz="800" dirty="0">
                <a:solidFill>
                  <a:schemeClr val="tx1">
                    <a:lumMod val="65000"/>
                    <a:lumOff val="35000"/>
                  </a:schemeClr>
                </a:solidFill>
              </a:rPr>
              <a:t>1. Adapted from Turner NC et al. Article and supplementary appendix. </a:t>
            </a:r>
            <a:r>
              <a:rPr lang="en-GB" sz="800" i="1" dirty="0">
                <a:solidFill>
                  <a:schemeClr val="tx1">
                    <a:lumMod val="65000"/>
                    <a:lumOff val="35000"/>
                  </a:schemeClr>
                </a:solidFill>
              </a:rPr>
              <a:t>N Engl J Med</a:t>
            </a:r>
            <a:r>
              <a:rPr lang="en-GB" sz="800" dirty="0">
                <a:solidFill>
                  <a:schemeClr val="tx1">
                    <a:lumMod val="65000"/>
                    <a:lumOff val="35000"/>
                  </a:schemeClr>
                </a:solidFill>
              </a:rPr>
              <a:t>. 2023;388(22):2058–2070. 2. Turner NC et al. Presented at ESMO Breast Cancer Annual Congress, May 11–13, 2023.</a:t>
            </a:r>
          </a:p>
        </p:txBody>
      </p:sp>
      <p:grpSp>
        <p:nvGrpSpPr>
          <p:cNvPr id="3" name="Group 2">
            <a:extLst>
              <a:ext uri="{FF2B5EF4-FFF2-40B4-BE49-F238E27FC236}">
                <a16:creationId xmlns:a16="http://schemas.microsoft.com/office/drawing/2014/main" id="{DD57EB81-693F-E9B6-8E24-CDB02106627A}"/>
              </a:ext>
            </a:extLst>
          </p:cNvPr>
          <p:cNvGrpSpPr/>
          <p:nvPr/>
        </p:nvGrpSpPr>
        <p:grpSpPr>
          <a:xfrm>
            <a:off x="5147267" y="5267348"/>
            <a:ext cx="6649461" cy="246608"/>
            <a:chOff x="5208242" y="5141495"/>
            <a:chExt cx="6649461" cy="246608"/>
          </a:xfrm>
        </p:grpSpPr>
        <p:grpSp>
          <p:nvGrpSpPr>
            <p:cNvPr id="4" name="Group 3">
              <a:extLst>
                <a:ext uri="{FF2B5EF4-FFF2-40B4-BE49-F238E27FC236}">
                  <a16:creationId xmlns:a16="http://schemas.microsoft.com/office/drawing/2014/main" id="{07C21EF5-9B58-678A-1C85-AEAA93AA9433}"/>
                </a:ext>
              </a:extLst>
            </p:cNvPr>
            <p:cNvGrpSpPr/>
            <p:nvPr/>
          </p:nvGrpSpPr>
          <p:grpSpPr>
            <a:xfrm>
              <a:off x="5208242" y="5141495"/>
              <a:ext cx="6649461" cy="246608"/>
              <a:chOff x="1068698" y="4522734"/>
              <a:chExt cx="6761035" cy="246608"/>
            </a:xfrm>
          </p:grpSpPr>
          <p:sp>
            <p:nvSpPr>
              <p:cNvPr id="8" name="Rectangle 7">
                <a:extLst>
                  <a:ext uri="{FF2B5EF4-FFF2-40B4-BE49-F238E27FC236}">
                    <a16:creationId xmlns:a16="http://schemas.microsoft.com/office/drawing/2014/main" id="{000B0E7C-2860-7700-33DA-FB78EBA5FB71}"/>
                  </a:ext>
                </a:extLst>
              </p:cNvPr>
              <p:cNvSpPr/>
              <p:nvPr/>
            </p:nvSpPr>
            <p:spPr>
              <a:xfrm>
                <a:off x="3127724" y="4522734"/>
                <a:ext cx="3205118" cy="246221"/>
              </a:xfrm>
              <a:prstGeom prst="rect">
                <a:avLst/>
              </a:prstGeom>
            </p:spPr>
            <p:txBody>
              <a:bodyPr wrap="square">
                <a:spAutoFit/>
              </a:bodyPr>
              <a:lstStyle/>
              <a:p>
                <a:pPr marL="0" marR="0" lvl="0" indent="0" algn="ctr" defTabSz="914400" rtl="0" eaLnBrk="0" fontAlgn="b" latinLnBrk="0" hangingPunct="0">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HR (95% CI)</a:t>
                </a:r>
              </a:p>
            </p:txBody>
          </p:sp>
          <p:sp>
            <p:nvSpPr>
              <p:cNvPr id="9" name="Arrow: Right 8">
                <a:extLst>
                  <a:ext uri="{FF2B5EF4-FFF2-40B4-BE49-F238E27FC236}">
                    <a16:creationId xmlns:a16="http://schemas.microsoft.com/office/drawing/2014/main" id="{F2F3C242-3AD3-4490-9DE9-96323CC5B4A7}"/>
                  </a:ext>
                </a:extLst>
              </p:cNvPr>
              <p:cNvSpPr/>
              <p:nvPr/>
            </p:nvSpPr>
            <p:spPr>
              <a:xfrm flipH="1">
                <a:off x="1068698" y="4537736"/>
                <a:ext cx="2971625" cy="231606"/>
              </a:xfrm>
              <a:prstGeom prst="rightArrow">
                <a:avLst>
                  <a:gd name="adj1" fmla="val 100000"/>
                  <a:gd name="adj2"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ctr" latinLnBrk="0" hangingPunct="1">
                  <a:lnSpc>
                    <a:spcPct val="100000"/>
                  </a:lnSpc>
                  <a:spcBef>
                    <a:spcPts val="0"/>
                  </a:spcBef>
                  <a:spcAft>
                    <a:spcPts val="600"/>
                  </a:spcAft>
                  <a:buClrTx/>
                  <a:buSzTx/>
                  <a:buFontTx/>
                  <a:buNone/>
                  <a:tabLst/>
                  <a:defRPr/>
                </a:pPr>
                <a:r>
                  <a:rPr kumimoji="0" lang="en-US" sz="1000" b="1" i="0" u="none" strike="noStrike" kern="1200" cap="none" spc="0" normalizeH="0" baseline="0" noProof="0" err="1">
                    <a:ln>
                      <a:noFill/>
                    </a:ln>
                    <a:solidFill>
                      <a:srgbClr val="7F134C"/>
                    </a:solidFill>
                    <a:effectLst/>
                    <a:uLnTx/>
                    <a:uFillTx/>
                    <a:latin typeface="Arial" panose="020B0604020202020204" pitchFamily="34" charset="0"/>
                    <a:ea typeface="+mn-ea"/>
                    <a:cs typeface="+mn-cs"/>
                  </a:rPr>
                  <a:t>Favours</a:t>
                </a:r>
                <a:r>
                  <a:rPr kumimoji="0" lang="en-US" sz="1000" b="1" i="0" u="none" strike="noStrike" kern="1200" cap="none" spc="0" normalizeH="0" baseline="0" noProof="0">
                    <a:ln>
                      <a:noFill/>
                    </a:ln>
                    <a:solidFill>
                      <a:srgbClr val="7F134C"/>
                    </a:solidFill>
                    <a:effectLst/>
                    <a:uLnTx/>
                    <a:uFillTx/>
                    <a:latin typeface="Arial" panose="020B0604020202020204" pitchFamily="34" charset="0"/>
                    <a:ea typeface="+mn-ea"/>
                    <a:cs typeface="+mn-cs"/>
                  </a:rPr>
                  <a:t> capivasertib + </a:t>
                </a:r>
                <a:r>
                  <a:rPr kumimoji="0" lang="en-US" sz="1000" b="1" i="0" u="none" strike="noStrike" kern="1200" cap="none" spc="0" normalizeH="0" baseline="0" noProof="0" err="1">
                    <a:ln>
                      <a:noFill/>
                    </a:ln>
                    <a:solidFill>
                      <a:srgbClr val="7F134C"/>
                    </a:solidFill>
                    <a:effectLst/>
                    <a:uLnTx/>
                    <a:uFillTx/>
                    <a:latin typeface="Arial" panose="020B0604020202020204" pitchFamily="34" charset="0"/>
                    <a:ea typeface="+mn-ea"/>
                    <a:cs typeface="+mn-cs"/>
                  </a:rPr>
                  <a:t>fulvestrant</a:t>
                </a:r>
                <a:endParaRPr kumimoji="0" lang="en-US" sz="1000" b="1" i="0" u="none" strike="noStrike" kern="1200" cap="none" spc="0" normalizeH="0" baseline="0" noProof="0">
                  <a:ln>
                    <a:noFill/>
                  </a:ln>
                  <a:solidFill>
                    <a:srgbClr val="7F134C"/>
                  </a:solidFill>
                  <a:effectLst/>
                  <a:uLnTx/>
                  <a:uFillTx/>
                  <a:latin typeface="Arial" panose="020B0604020202020204" pitchFamily="34" charset="0"/>
                  <a:ea typeface="+mn-ea"/>
                  <a:cs typeface="+mn-cs"/>
                </a:endParaRPr>
              </a:p>
            </p:txBody>
          </p:sp>
          <p:sp>
            <p:nvSpPr>
              <p:cNvPr id="11" name="Arrow: Right 10">
                <a:extLst>
                  <a:ext uri="{FF2B5EF4-FFF2-40B4-BE49-F238E27FC236}">
                    <a16:creationId xmlns:a16="http://schemas.microsoft.com/office/drawing/2014/main" id="{9684BB82-93B1-3305-5383-B8FFA9E2878B}"/>
                  </a:ext>
                </a:extLst>
              </p:cNvPr>
              <p:cNvSpPr/>
              <p:nvPr/>
            </p:nvSpPr>
            <p:spPr>
              <a:xfrm>
                <a:off x="5651432" y="4575237"/>
                <a:ext cx="2178301" cy="156604"/>
              </a:xfrm>
              <a:prstGeom prst="rightArrow">
                <a:avLst>
                  <a:gd name="adj1" fmla="val 100000"/>
                  <a:gd name="adj2"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err="1">
                    <a:ln>
                      <a:noFill/>
                    </a:ln>
                    <a:solidFill>
                      <a:srgbClr val="000000"/>
                    </a:solidFill>
                    <a:effectLst/>
                    <a:uLnTx/>
                    <a:uFillTx/>
                    <a:latin typeface="Arial" panose="020B0604020202020204" pitchFamily="34" charset="0"/>
                    <a:ea typeface="+mn-ea"/>
                    <a:cs typeface="+mn-cs"/>
                  </a:rPr>
                  <a:t>Favours</a:t>
                </a:r>
                <a:r>
                  <a:rPr kumimoji="0" lang="en-US" sz="1000" b="1" i="0" u="none" strike="noStrike" kern="1200" cap="none" spc="0" normalizeH="0" baseline="0" noProof="0">
                    <a:ln>
                      <a:noFill/>
                    </a:ln>
                    <a:solidFill>
                      <a:srgbClr val="000000"/>
                    </a:solidFill>
                    <a:effectLst/>
                    <a:uLnTx/>
                    <a:uFillTx/>
                    <a:latin typeface="Arial" panose="020B0604020202020204" pitchFamily="34" charset="0"/>
                    <a:ea typeface="+mn-ea"/>
                    <a:cs typeface="+mn-cs"/>
                  </a:rPr>
                  <a:t> placebo + fulvestrant</a:t>
                </a:r>
              </a:p>
            </p:txBody>
          </p:sp>
        </p:grpSp>
        <p:cxnSp>
          <p:nvCxnSpPr>
            <p:cNvPr id="6" name="Straight Arrow Connector 5">
              <a:extLst>
                <a:ext uri="{FF2B5EF4-FFF2-40B4-BE49-F238E27FC236}">
                  <a16:creationId xmlns:a16="http://schemas.microsoft.com/office/drawing/2014/main" id="{0307ED86-CB14-DA93-C41D-C4B1FB87C1BA}"/>
                </a:ext>
              </a:extLst>
            </p:cNvPr>
            <p:cNvCxnSpPr>
              <a:cxnSpLocks/>
            </p:cNvCxnSpPr>
            <p:nvPr/>
          </p:nvCxnSpPr>
          <p:spPr>
            <a:xfrm>
              <a:off x="9224268" y="5271363"/>
              <a:ext cx="548640" cy="187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BF30B61A-11E1-6858-6166-D6BE29A5E551}"/>
                </a:ext>
              </a:extLst>
            </p:cNvPr>
            <p:cNvCxnSpPr>
              <a:cxnSpLocks/>
            </p:cNvCxnSpPr>
            <p:nvPr/>
          </p:nvCxnSpPr>
          <p:spPr>
            <a:xfrm flipH="1">
              <a:off x="7837689" y="5272300"/>
              <a:ext cx="548640" cy="0"/>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sp>
        <p:nvSpPr>
          <p:cNvPr id="12" name="Rectangle 11">
            <a:extLst>
              <a:ext uri="{FF2B5EF4-FFF2-40B4-BE49-F238E27FC236}">
                <a16:creationId xmlns:a16="http://schemas.microsoft.com/office/drawing/2014/main" id="{068ABC7D-989C-72D5-53E7-C3B67A395D48}"/>
              </a:ext>
            </a:extLst>
          </p:cNvPr>
          <p:cNvSpPr/>
          <p:nvPr/>
        </p:nvSpPr>
        <p:spPr>
          <a:xfrm>
            <a:off x="7849586" y="1499187"/>
            <a:ext cx="639909" cy="3551787"/>
          </a:xfrm>
          <a:prstGeom prst="rect">
            <a:avLst/>
          </a:prstGeom>
          <a:solidFill>
            <a:srgbClr val="FFDDF2">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ctr" latinLnBrk="0" hangingPunct="1">
              <a:lnSpc>
                <a:spcPct val="100000"/>
              </a:lnSpc>
              <a:spcBef>
                <a:spcPts val="0"/>
              </a:spcBef>
              <a:spcAft>
                <a:spcPts val="60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Arial" panose="020B0604020202020204"/>
              <a:ea typeface="+mn-ea"/>
              <a:cs typeface="+mn-cs"/>
            </a:endParaRPr>
          </a:p>
        </p:txBody>
      </p:sp>
      <p:graphicFrame>
        <p:nvGraphicFramePr>
          <p:cNvPr id="13" name="Chart 12">
            <a:extLst>
              <a:ext uri="{FF2B5EF4-FFF2-40B4-BE49-F238E27FC236}">
                <a16:creationId xmlns:a16="http://schemas.microsoft.com/office/drawing/2014/main" id="{33D42BB5-B150-BE9A-8429-D9DDAB5570C8}"/>
              </a:ext>
            </a:extLst>
          </p:cNvPr>
          <p:cNvGraphicFramePr>
            <a:graphicFrameLocks/>
          </p:cNvGraphicFramePr>
          <p:nvPr/>
        </p:nvGraphicFramePr>
        <p:xfrm>
          <a:off x="6282204" y="1381405"/>
          <a:ext cx="3978167" cy="4115400"/>
        </p:xfrm>
        <a:graphic>
          <a:graphicData uri="http://schemas.openxmlformats.org/drawingml/2006/chart">
            <c:chart xmlns:c="http://schemas.openxmlformats.org/drawingml/2006/chart" xmlns:r="http://schemas.openxmlformats.org/officeDocument/2006/relationships" r:id="rId3"/>
          </a:graphicData>
        </a:graphic>
      </p:graphicFrame>
      <p:sp>
        <p:nvSpPr>
          <p:cNvPr id="17" name="Rectangle: Rounded Corners 16">
            <a:extLst>
              <a:ext uri="{FF2B5EF4-FFF2-40B4-BE49-F238E27FC236}">
                <a16:creationId xmlns:a16="http://schemas.microsoft.com/office/drawing/2014/main" id="{B0BF71A8-1EBD-F445-6959-3F837FB2E861}"/>
              </a:ext>
            </a:extLst>
          </p:cNvPr>
          <p:cNvSpPr/>
          <p:nvPr/>
        </p:nvSpPr>
        <p:spPr>
          <a:xfrm>
            <a:off x="462000" y="5511807"/>
            <a:ext cx="11268000" cy="67270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
                <a:srgbClr val="7F134C"/>
              </a:buClr>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PFS benefit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for capivasertib + fulvestrant compared with placebo + fulvestrant</a:t>
            </a: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 was seen across key clinically relevant subgroups</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including overall and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PIK3CA/AKT1/PTEN</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-altered populations, prior CDK4/6i treatment and in patients with liver metastases</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1,2</a:t>
            </a:r>
          </a:p>
        </p:txBody>
      </p:sp>
    </p:spTree>
    <p:extLst>
      <p:ext uri="{BB962C8B-B14F-4D97-AF65-F5344CB8AC3E}">
        <p14:creationId xmlns:p14="http://schemas.microsoft.com/office/powerpoint/2010/main" val="38644990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 name="Rounded Rectangle 32">
            <a:extLst>
              <a:ext uri="{FF2B5EF4-FFF2-40B4-BE49-F238E27FC236}">
                <a16:creationId xmlns:a16="http://schemas.microsoft.com/office/drawing/2014/main" id="{DD266270-C64D-EA8A-7614-FF3A1C331971}"/>
              </a:ext>
            </a:extLst>
          </p:cNvPr>
          <p:cNvSpPr/>
          <p:nvPr/>
        </p:nvSpPr>
        <p:spPr>
          <a:xfrm>
            <a:off x="145555" y="1168946"/>
            <a:ext cx="5777885" cy="4617705"/>
          </a:xfrm>
          <a:prstGeom prst="roundRect">
            <a:avLst>
              <a:gd name="adj" fmla="val 0"/>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32" name="Rounded Rectangle 31">
            <a:extLst>
              <a:ext uri="{FF2B5EF4-FFF2-40B4-BE49-F238E27FC236}">
                <a16:creationId xmlns:a16="http://schemas.microsoft.com/office/drawing/2014/main" id="{82007A09-89AD-AEF1-3C23-557842FC888F}"/>
              </a:ext>
            </a:extLst>
          </p:cNvPr>
          <p:cNvSpPr/>
          <p:nvPr/>
        </p:nvSpPr>
        <p:spPr>
          <a:xfrm>
            <a:off x="6266744" y="1168946"/>
            <a:ext cx="5777885" cy="4617705"/>
          </a:xfrm>
          <a:prstGeom prst="roundRect">
            <a:avLst>
              <a:gd name="adj" fmla="val 0"/>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1DEBA6D0-CD7E-E6AA-B978-635BCA23BB56}"/>
              </a:ext>
            </a:extLst>
          </p:cNvPr>
          <p:cNvSpPr>
            <a:spLocks noGrp="1"/>
          </p:cNvSpPr>
          <p:nvPr>
            <p:ph type="title"/>
          </p:nvPr>
        </p:nvSpPr>
        <p:spPr/>
        <p:txBody>
          <a:bodyPr/>
          <a:lstStyle/>
          <a:p>
            <a:r>
              <a:rPr lang="en-US" dirty="0"/>
              <a:t>CAPItello-291: PFS by Prior CDK4/6 Inhibitor </a:t>
            </a:r>
            <a:br>
              <a:rPr lang="en-US" dirty="0"/>
            </a:br>
            <a:r>
              <a:rPr lang="en-US" dirty="0"/>
              <a:t>(Overall Population)</a:t>
            </a:r>
            <a:r>
              <a:rPr lang="en-US" baseline="30000" dirty="0"/>
              <a:t>1</a:t>
            </a:r>
          </a:p>
        </p:txBody>
      </p:sp>
      <p:sp>
        <p:nvSpPr>
          <p:cNvPr id="19" name="TextBox 18">
            <a:extLst>
              <a:ext uri="{FF2B5EF4-FFF2-40B4-BE49-F238E27FC236}">
                <a16:creationId xmlns:a16="http://schemas.microsoft.com/office/drawing/2014/main" id="{54C7EA2C-B1EB-82E8-E5AA-CBA02C16AFEF}"/>
              </a:ext>
            </a:extLst>
          </p:cNvPr>
          <p:cNvSpPr txBox="1">
            <a:spLocks/>
          </p:cNvSpPr>
          <p:nvPr/>
        </p:nvSpPr>
        <p:spPr>
          <a:xfrm>
            <a:off x="700619" y="5846825"/>
            <a:ext cx="10790764" cy="602296"/>
          </a:xfrm>
          <a:prstGeom prst="roundRect">
            <a:avLst>
              <a:gd name="adj" fmla="val 0"/>
            </a:avLst>
          </a:prstGeom>
          <a:solidFill>
            <a:schemeClr val="accent2">
              <a:lumMod val="20000"/>
              <a:lumOff val="80000"/>
            </a:schemeClr>
          </a:solidFill>
          <a:ln w="19050" cap="flat" cmpd="sng" algn="ctr">
            <a:solidFill>
              <a:srgbClr val="09345A"/>
            </a:solidFill>
            <a:prstDash val="solid"/>
          </a:ln>
          <a:effectLst>
            <a:outerShdw blurRad="50800" dist="38100" dir="5400000" algn="t" rotWithShape="0">
              <a:prstClr val="black">
                <a:alpha val="40000"/>
              </a:prstClr>
            </a:outerShdw>
          </a:effectLst>
        </p:spPr>
        <p:txBody>
          <a:bodyPr wrap="square" lIns="51435" tIns="25719" rIns="51435" bIns="25719" rtlCol="0" anchor="ctr">
            <a:spAutoFit/>
          </a:bodyPr>
          <a:lstStyle/>
          <a:p>
            <a:pPr marL="0" marR="0" lvl="0" indent="0" algn="ctr" defTabSz="514312" rtl="0" eaLnBrk="0" fontAlgn="base" latinLnBrk="0" hangingPunct="0">
              <a:lnSpc>
                <a:spcPct val="100000"/>
              </a:lnSpc>
              <a:spcBef>
                <a:spcPct val="0"/>
              </a:spcBef>
              <a:spcAft>
                <a:spcPct val="0"/>
              </a:spcAft>
              <a:buClrTx/>
              <a:buSzTx/>
              <a:buFontTx/>
              <a:buNone/>
              <a:tabLst/>
              <a:defRPr/>
            </a:pPr>
            <a:r>
              <a:rPr kumimoji="0" lang="en-CA" sz="1600" b="0" i="0" u="none" strike="noStrike" kern="0" cap="none" spc="0" normalizeH="0" baseline="0" noProof="0" dirty="0">
                <a:ln>
                  <a:noFill/>
                </a:ln>
                <a:solidFill>
                  <a:srgbClr val="000000"/>
                </a:solidFill>
                <a:effectLst/>
                <a:uLnTx/>
                <a:uFillTx/>
                <a:latin typeface="Arial"/>
                <a:ea typeface="+mn-ea"/>
                <a:cs typeface="Arial"/>
                <a:sym typeface="Arial"/>
              </a:rPr>
              <a:t>In the overall population, consistent clinically meaningful benefit with </a:t>
            </a:r>
            <a:r>
              <a:rPr kumimoji="0" lang="en-CA" sz="1600" b="0" i="0" u="none" strike="noStrike" kern="0" cap="none" spc="0" normalizeH="0" baseline="0" noProof="0" dirty="0" err="1">
                <a:ln>
                  <a:noFill/>
                </a:ln>
                <a:solidFill>
                  <a:srgbClr val="000000"/>
                </a:solidFill>
                <a:effectLst/>
                <a:uLnTx/>
                <a:uFillTx/>
                <a:latin typeface="Arial"/>
                <a:ea typeface="+mn-ea"/>
                <a:cs typeface="Arial"/>
                <a:sym typeface="Arial"/>
              </a:rPr>
              <a:t>capivasertib</a:t>
            </a:r>
            <a:r>
              <a:rPr kumimoji="0" lang="en-CA" sz="1600" b="0" i="0" u="none" strike="noStrike" kern="0" cap="none" spc="0" normalizeH="0" baseline="0" noProof="0" dirty="0">
                <a:ln>
                  <a:noFill/>
                </a:ln>
                <a:solidFill>
                  <a:srgbClr val="000000"/>
                </a:solidFill>
                <a:effectLst/>
                <a:uLnTx/>
                <a:uFillTx/>
                <a:latin typeface="Arial"/>
                <a:ea typeface="+mn-ea"/>
                <a:cs typeface="Arial"/>
                <a:sym typeface="Arial"/>
              </a:rPr>
              <a:t> + </a:t>
            </a:r>
            <a:r>
              <a:rPr kumimoji="0" lang="en-CA" sz="1600" b="0" i="0" u="none" strike="noStrike" kern="0" cap="none" spc="0" normalizeH="0" baseline="0" noProof="0" dirty="0" err="1">
                <a:ln>
                  <a:noFill/>
                </a:ln>
                <a:solidFill>
                  <a:srgbClr val="000000"/>
                </a:solidFill>
                <a:effectLst/>
                <a:uLnTx/>
                <a:uFillTx/>
                <a:latin typeface="Arial"/>
                <a:ea typeface="+mn-ea"/>
                <a:cs typeface="Arial"/>
                <a:sym typeface="Arial"/>
              </a:rPr>
              <a:t>fulvestrant</a:t>
            </a:r>
            <a:r>
              <a:rPr kumimoji="0" lang="en-CA" sz="1600" b="0" i="0" u="none" strike="noStrike" kern="0" cap="none" spc="0" normalizeH="0" baseline="0" noProof="0" dirty="0">
                <a:ln>
                  <a:noFill/>
                </a:ln>
                <a:solidFill>
                  <a:srgbClr val="000000"/>
                </a:solidFill>
                <a:effectLst/>
                <a:uLnTx/>
                <a:uFillTx/>
                <a:latin typeface="Arial"/>
                <a:ea typeface="+mn-ea"/>
                <a:cs typeface="Arial"/>
                <a:sym typeface="Arial"/>
              </a:rPr>
              <a:t> </a:t>
            </a:r>
            <a:br>
              <a:rPr kumimoji="0" lang="en-CA" sz="1600" b="0" i="0" u="none" strike="noStrike" kern="0" cap="none" spc="0" normalizeH="0" baseline="0" noProof="0" dirty="0">
                <a:ln>
                  <a:noFill/>
                </a:ln>
                <a:solidFill>
                  <a:srgbClr val="000000"/>
                </a:solidFill>
                <a:effectLst/>
                <a:uLnTx/>
                <a:uFillTx/>
                <a:latin typeface="Arial"/>
                <a:ea typeface="+mn-ea"/>
                <a:cs typeface="Arial"/>
                <a:sym typeface="Arial"/>
              </a:rPr>
            </a:br>
            <a:r>
              <a:rPr kumimoji="0" lang="en-CA" sz="1600" b="0" i="0" u="none" strike="noStrike" kern="0" cap="none" spc="0" normalizeH="0" baseline="0" noProof="0" dirty="0">
                <a:ln>
                  <a:noFill/>
                </a:ln>
                <a:solidFill>
                  <a:srgbClr val="000000"/>
                </a:solidFill>
                <a:effectLst/>
                <a:uLnTx/>
                <a:uFillTx/>
                <a:latin typeface="Arial"/>
                <a:ea typeface="+mn-ea"/>
                <a:cs typeface="Arial"/>
                <a:sym typeface="Arial"/>
              </a:rPr>
              <a:t>was observed in patients with and without prior CDK4/6 inhibitor exposure</a:t>
            </a:r>
            <a:endParaRPr kumimoji="0" lang="en-GB" sz="1600" b="0" i="0" u="none" strike="noStrike" kern="1200" cap="none" spc="0" normalizeH="0" baseline="0" noProof="0" dirty="0">
              <a:ln>
                <a:noFill/>
              </a:ln>
              <a:solidFill>
                <a:srgbClr val="000000"/>
              </a:solidFill>
              <a:effectLst/>
              <a:uLnTx/>
              <a:uFillTx/>
              <a:latin typeface="Arial"/>
              <a:ea typeface="Tahoma"/>
              <a:cs typeface="Arial" panose="020B0604020202020204" pitchFamily="34" charset="0"/>
              <a:sym typeface="Arial" panose="020B0604020202020204" pitchFamily="34" charset="0"/>
            </a:endParaRPr>
          </a:p>
        </p:txBody>
      </p:sp>
      <p:grpSp>
        <p:nvGrpSpPr>
          <p:cNvPr id="21" name="Group 20">
            <a:extLst>
              <a:ext uri="{FF2B5EF4-FFF2-40B4-BE49-F238E27FC236}">
                <a16:creationId xmlns:a16="http://schemas.microsoft.com/office/drawing/2014/main" id="{1FA3DA6E-C1A8-4097-BA09-C5DB8AB09BB6}"/>
              </a:ext>
            </a:extLst>
          </p:cNvPr>
          <p:cNvGrpSpPr/>
          <p:nvPr/>
        </p:nvGrpSpPr>
        <p:grpSpPr>
          <a:xfrm>
            <a:off x="321655" y="1187703"/>
            <a:ext cx="5431035" cy="3891691"/>
            <a:chOff x="520567" y="909623"/>
            <a:chExt cx="4073276" cy="2918768"/>
          </a:xfrm>
        </p:grpSpPr>
        <p:pic>
          <p:nvPicPr>
            <p:cNvPr id="7" name="Picture 6">
              <a:extLst>
                <a:ext uri="{FF2B5EF4-FFF2-40B4-BE49-F238E27FC236}">
                  <a16:creationId xmlns:a16="http://schemas.microsoft.com/office/drawing/2014/main" id="{04A55D73-1A45-6ADF-866D-3B063A6E8FDB}"/>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993843" y="1215478"/>
              <a:ext cx="3600000" cy="2335713"/>
            </a:xfrm>
            <a:prstGeom prst="rect">
              <a:avLst/>
            </a:prstGeom>
            <a:ln>
              <a:noFill/>
            </a:ln>
          </p:spPr>
        </p:pic>
        <p:sp>
          <p:nvSpPr>
            <p:cNvPr id="12" name="TextBox 11">
              <a:extLst>
                <a:ext uri="{FF2B5EF4-FFF2-40B4-BE49-F238E27FC236}">
                  <a16:creationId xmlns:a16="http://schemas.microsoft.com/office/drawing/2014/main" id="{73C95EF2-F0B9-7CCB-FFC8-C782E9BD450C}"/>
                </a:ext>
              </a:extLst>
            </p:cNvPr>
            <p:cNvSpPr txBox="1"/>
            <p:nvPr/>
          </p:nvSpPr>
          <p:spPr>
            <a:xfrm>
              <a:off x="520567" y="909623"/>
              <a:ext cx="4073276" cy="307777"/>
            </a:xfrm>
            <a:prstGeom prst="rect">
              <a:avLst/>
            </a:prstGeom>
            <a:noFill/>
          </p:spPr>
          <p:txBody>
            <a:bodyPr wrap="square" rtlCol="0" anchor="t">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867" b="1" i="0" u="none" strike="noStrike" kern="0" cap="none" spc="0" normalizeH="0" baseline="0" noProof="0" dirty="0">
                  <a:ln>
                    <a:noFill/>
                  </a:ln>
                  <a:solidFill>
                    <a:srgbClr val="000000"/>
                  </a:solidFill>
                  <a:effectLst/>
                  <a:uLnTx/>
                  <a:uFillTx/>
                  <a:latin typeface="Arial"/>
                  <a:ea typeface="+mn-ea"/>
                  <a:cs typeface="Arial"/>
                  <a:sym typeface="Arial"/>
                </a:rPr>
                <a:t>Prior CDK4/6 Inhibitor E</a:t>
              </a:r>
              <a:r>
                <a:rPr kumimoji="0" lang="en-US" sz="1867" b="1" i="0" u="none" strike="noStrike" kern="0" cap="none" spc="0" normalizeH="0" baseline="0" noProof="0" dirty="0" err="1">
                  <a:ln>
                    <a:noFill/>
                  </a:ln>
                  <a:solidFill>
                    <a:srgbClr val="000000"/>
                  </a:solidFill>
                  <a:effectLst/>
                  <a:uLnTx/>
                  <a:uFillTx/>
                  <a:latin typeface="Arial"/>
                  <a:ea typeface="+mn-ea"/>
                  <a:cs typeface="Arial"/>
                  <a:sym typeface="Arial"/>
                </a:rPr>
                <a:t>xposure</a:t>
              </a:r>
              <a:r>
                <a:rPr kumimoji="0" lang="en-US" sz="1867" b="1" i="0" u="none" strike="noStrike" kern="0" cap="none" spc="0" normalizeH="0" baseline="0" noProof="0" dirty="0">
                  <a:ln>
                    <a:noFill/>
                  </a:ln>
                  <a:solidFill>
                    <a:srgbClr val="000000"/>
                  </a:solidFill>
                  <a:effectLst/>
                  <a:uLnTx/>
                  <a:uFillTx/>
                  <a:latin typeface="Arial"/>
                  <a:ea typeface="+mn-ea"/>
                  <a:cs typeface="Arial"/>
                  <a:sym typeface="Arial"/>
                </a:rPr>
                <a:t> </a:t>
              </a:r>
            </a:p>
          </p:txBody>
        </p:sp>
        <p:sp>
          <p:nvSpPr>
            <p:cNvPr id="4" name="TextBox 3">
              <a:extLst>
                <a:ext uri="{FF2B5EF4-FFF2-40B4-BE49-F238E27FC236}">
                  <a16:creationId xmlns:a16="http://schemas.microsoft.com/office/drawing/2014/main" id="{047EBCB8-C61F-A4DC-E7B0-88E3663385C4}"/>
                </a:ext>
              </a:extLst>
            </p:cNvPr>
            <p:cNvSpPr txBox="1"/>
            <p:nvPr/>
          </p:nvSpPr>
          <p:spPr bwMode="auto">
            <a:xfrm rot="16200000">
              <a:off x="-410993" y="2147042"/>
              <a:ext cx="2336400" cy="473274"/>
            </a:xfrm>
            <a:prstGeom prst="rect">
              <a:avLst/>
            </a:prstGeom>
            <a:solidFill>
              <a:schemeClr val="bg1"/>
            </a:solidFill>
            <a:ln>
              <a:noFill/>
            </a:ln>
          </p:spPr>
          <p:txBody>
            <a:bodyPr wrap="square" rtlCol="0">
              <a:noAutofit/>
            </a:bodyPr>
            <a:lstStyle/>
            <a:p>
              <a:pPr marL="0" marR="0" lvl="0" indent="0" algn="ctr" defTabSz="914377"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sym typeface="Arial"/>
                </a:rPr>
                <a:t>PFS, %</a:t>
              </a:r>
            </a:p>
          </p:txBody>
        </p:sp>
        <p:sp>
          <p:nvSpPr>
            <p:cNvPr id="17" name="TextBox 16">
              <a:extLst>
                <a:ext uri="{FF2B5EF4-FFF2-40B4-BE49-F238E27FC236}">
                  <a16:creationId xmlns:a16="http://schemas.microsoft.com/office/drawing/2014/main" id="{0641B823-4DD5-305C-1126-8483B3CD62F7}"/>
                </a:ext>
              </a:extLst>
            </p:cNvPr>
            <p:cNvSpPr txBox="1"/>
            <p:nvPr/>
          </p:nvSpPr>
          <p:spPr bwMode="auto">
            <a:xfrm>
              <a:off x="520567" y="3551392"/>
              <a:ext cx="4073276" cy="276999"/>
            </a:xfrm>
            <a:prstGeom prst="rect">
              <a:avLst/>
            </a:prstGeom>
            <a:solidFill>
              <a:schemeClr val="bg1"/>
            </a:solidFill>
            <a:ln>
              <a:noFill/>
            </a:ln>
          </p:spPr>
          <p:txBody>
            <a:bodyPr wrap="square" rtlCol="0">
              <a:noAutofit/>
            </a:bodyPr>
            <a:lstStyle/>
            <a:p>
              <a:pPr marL="0" marR="0" lvl="0" indent="0" algn="ctr" defTabSz="914377"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sym typeface="Arial"/>
                </a:rPr>
                <a:t>Time From Randomization, </a:t>
              </a:r>
              <a:r>
                <a:rPr kumimoji="0" lang="en-US" sz="16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sym typeface="Arial"/>
                </a:rPr>
                <a:t>mo</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sym typeface="Arial"/>
              </a:endParaRPr>
            </a:p>
          </p:txBody>
        </p:sp>
      </p:grpSp>
      <p:grpSp>
        <p:nvGrpSpPr>
          <p:cNvPr id="20" name="Group 19">
            <a:extLst>
              <a:ext uri="{FF2B5EF4-FFF2-40B4-BE49-F238E27FC236}">
                <a16:creationId xmlns:a16="http://schemas.microsoft.com/office/drawing/2014/main" id="{FE39EC44-4CBC-F094-2566-C25E67118F29}"/>
              </a:ext>
            </a:extLst>
          </p:cNvPr>
          <p:cNvGrpSpPr/>
          <p:nvPr/>
        </p:nvGrpSpPr>
        <p:grpSpPr>
          <a:xfrm>
            <a:off x="6442851" y="1187703"/>
            <a:ext cx="5431035" cy="3891691"/>
            <a:chOff x="4833869" y="909623"/>
            <a:chExt cx="4073276" cy="2918768"/>
          </a:xfrm>
        </p:grpSpPr>
        <p:pic>
          <p:nvPicPr>
            <p:cNvPr id="11" name="Picture 10">
              <a:extLst>
                <a:ext uri="{FF2B5EF4-FFF2-40B4-BE49-F238E27FC236}">
                  <a16:creationId xmlns:a16="http://schemas.microsoft.com/office/drawing/2014/main" id="{A4115C1B-5ADE-22B8-937A-20533B90DF53}"/>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a:ext>
              </a:extLst>
            </a:blip>
            <a:srcRect t="-1335"/>
            <a:stretch/>
          </p:blipFill>
          <p:spPr>
            <a:xfrm>
              <a:off x="5187048" y="1215478"/>
              <a:ext cx="3720097" cy="2336733"/>
            </a:xfrm>
            <a:prstGeom prst="rect">
              <a:avLst/>
            </a:prstGeom>
            <a:ln>
              <a:noFill/>
            </a:ln>
          </p:spPr>
        </p:pic>
        <p:sp>
          <p:nvSpPr>
            <p:cNvPr id="13" name="TextBox 12">
              <a:extLst>
                <a:ext uri="{FF2B5EF4-FFF2-40B4-BE49-F238E27FC236}">
                  <a16:creationId xmlns:a16="http://schemas.microsoft.com/office/drawing/2014/main" id="{D5C07448-8EE4-5318-56DF-0292AC99C12D}"/>
                </a:ext>
              </a:extLst>
            </p:cNvPr>
            <p:cNvSpPr txBox="1"/>
            <p:nvPr/>
          </p:nvSpPr>
          <p:spPr>
            <a:xfrm>
              <a:off x="4833869" y="909623"/>
              <a:ext cx="4073276" cy="342514"/>
            </a:xfrm>
            <a:prstGeom prst="rect">
              <a:avLst/>
            </a:prstGeom>
            <a:noFill/>
          </p:spPr>
          <p:txBody>
            <a:bodyPr wrap="none" rtlCol="0" anchor="t">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867" b="1" i="0" u="none" strike="noStrike" kern="0" cap="none" spc="0" normalizeH="0" baseline="0" noProof="0" dirty="0">
                  <a:ln>
                    <a:noFill/>
                  </a:ln>
                  <a:solidFill>
                    <a:srgbClr val="000000"/>
                  </a:solidFill>
                  <a:effectLst/>
                  <a:uLnTx/>
                  <a:uFillTx/>
                  <a:latin typeface="Arial"/>
                  <a:ea typeface="+mn-ea"/>
                  <a:cs typeface="Arial"/>
                  <a:sym typeface="Arial"/>
                </a:rPr>
                <a:t>No Prior CDK4/6 Inhibitor E</a:t>
              </a:r>
              <a:r>
                <a:rPr kumimoji="0" lang="en-US" sz="1867" b="1" i="0" u="none" strike="noStrike" kern="0" cap="none" spc="0" normalizeH="0" baseline="0" noProof="0" dirty="0" err="1">
                  <a:ln>
                    <a:noFill/>
                  </a:ln>
                  <a:solidFill>
                    <a:srgbClr val="000000"/>
                  </a:solidFill>
                  <a:effectLst/>
                  <a:uLnTx/>
                  <a:uFillTx/>
                  <a:latin typeface="Arial"/>
                  <a:ea typeface="+mn-ea"/>
                  <a:cs typeface="Arial"/>
                  <a:sym typeface="Arial"/>
                </a:rPr>
                <a:t>xposure</a:t>
              </a:r>
              <a:r>
                <a:rPr kumimoji="0" lang="en-US" sz="1867" b="1" i="0" u="none" strike="noStrike" kern="0" cap="none" spc="0" normalizeH="0" baseline="0" noProof="0" dirty="0">
                  <a:ln>
                    <a:noFill/>
                  </a:ln>
                  <a:solidFill>
                    <a:srgbClr val="000000"/>
                  </a:solidFill>
                  <a:effectLst/>
                  <a:uLnTx/>
                  <a:uFillTx/>
                  <a:latin typeface="Arial"/>
                  <a:ea typeface="+mn-ea"/>
                  <a:cs typeface="Arial"/>
                  <a:sym typeface="Arial"/>
                </a:rPr>
                <a:t> </a:t>
              </a:r>
            </a:p>
          </p:txBody>
        </p:sp>
        <p:sp>
          <p:nvSpPr>
            <p:cNvPr id="16" name="TextBox 15">
              <a:extLst>
                <a:ext uri="{FF2B5EF4-FFF2-40B4-BE49-F238E27FC236}">
                  <a16:creationId xmlns:a16="http://schemas.microsoft.com/office/drawing/2014/main" id="{D7F09F1A-261C-B285-E46A-C4B2F4C3F9CF}"/>
                </a:ext>
              </a:extLst>
            </p:cNvPr>
            <p:cNvSpPr txBox="1"/>
            <p:nvPr/>
          </p:nvSpPr>
          <p:spPr bwMode="auto">
            <a:xfrm rot="16200000">
              <a:off x="3902307" y="2147041"/>
              <a:ext cx="2336400" cy="473276"/>
            </a:xfrm>
            <a:prstGeom prst="rect">
              <a:avLst/>
            </a:prstGeom>
            <a:solidFill>
              <a:schemeClr val="bg1"/>
            </a:solidFill>
            <a:ln>
              <a:noFill/>
            </a:ln>
          </p:spPr>
          <p:txBody>
            <a:bodyPr wrap="square" rtlCol="0">
              <a:noAutofit/>
            </a:bodyPr>
            <a:lstStyle/>
            <a:p>
              <a:pPr marL="0" marR="0" lvl="0" indent="0" algn="ctr" defTabSz="914377" rtl="0" eaLnBrk="0" fontAlgn="base" latinLnBrk="0" hangingPunct="0">
                <a:lnSpc>
                  <a:spcPct val="100000"/>
                </a:lnSpc>
                <a:spcBef>
                  <a:spcPct val="50000"/>
                </a:spcBef>
                <a:spcAft>
                  <a:spcPct val="0"/>
                </a:spcAft>
                <a:buClrTx/>
                <a:buSzTx/>
                <a:buFontTx/>
                <a:buNone/>
                <a:tabLst/>
                <a:defRPr/>
              </a:pPr>
              <a:r>
                <a:rPr kumimoji="0" lang="en-US" sz="1467"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sym typeface="Arial"/>
                </a:rPr>
                <a:t>PFS, %</a:t>
              </a:r>
            </a:p>
          </p:txBody>
        </p:sp>
        <p:sp>
          <p:nvSpPr>
            <p:cNvPr id="18" name="TextBox 17">
              <a:extLst>
                <a:ext uri="{FF2B5EF4-FFF2-40B4-BE49-F238E27FC236}">
                  <a16:creationId xmlns:a16="http://schemas.microsoft.com/office/drawing/2014/main" id="{E2F9178B-950B-8090-A93E-39C79210C9B6}"/>
                </a:ext>
              </a:extLst>
            </p:cNvPr>
            <p:cNvSpPr txBox="1">
              <a:spLocks/>
            </p:cNvSpPr>
            <p:nvPr/>
          </p:nvSpPr>
          <p:spPr bwMode="auto">
            <a:xfrm>
              <a:off x="4833869" y="3551191"/>
              <a:ext cx="4073276" cy="277200"/>
            </a:xfrm>
            <a:prstGeom prst="rect">
              <a:avLst/>
            </a:prstGeom>
            <a:solidFill>
              <a:schemeClr val="bg1"/>
            </a:solidFill>
            <a:ln>
              <a:noFill/>
            </a:ln>
          </p:spPr>
          <p:txBody>
            <a:bodyPr wrap="square" rtlCol="0">
              <a:noAutofit/>
            </a:bodyPr>
            <a:lstStyle/>
            <a:p>
              <a:pPr marL="0" marR="0" lvl="0" indent="0" algn="ctr" defTabSz="914377" rtl="0" eaLnBrk="0" fontAlgn="base" latinLnBrk="0" hangingPunct="0">
                <a:lnSpc>
                  <a:spcPct val="100000"/>
                </a:lnSpc>
                <a:spcBef>
                  <a:spcPct val="50000"/>
                </a:spcBef>
                <a:spcAft>
                  <a:spcPct val="0"/>
                </a:spcAft>
                <a:buClrTx/>
                <a:buSzTx/>
                <a:buFontTx/>
                <a:buNone/>
                <a:tabLst/>
                <a:defRPr/>
              </a:pPr>
              <a:r>
                <a:rPr kumimoji="0" lang="en-US" sz="1467"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sym typeface="Arial"/>
                </a:rPr>
                <a:t>Time From Randomization, </a:t>
              </a:r>
              <a:r>
                <a:rPr kumimoji="0" lang="en-US" sz="1467" b="1"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sym typeface="Arial"/>
                </a:rPr>
                <a:t>mo</a:t>
              </a:r>
              <a:endParaRPr kumimoji="0" lang="en-US" sz="1467"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sym typeface="Arial"/>
              </a:endParaRPr>
            </a:p>
          </p:txBody>
        </p:sp>
      </p:grpSp>
      <p:graphicFrame>
        <p:nvGraphicFramePr>
          <p:cNvPr id="22" name="Table 269">
            <a:extLst>
              <a:ext uri="{FF2B5EF4-FFF2-40B4-BE49-F238E27FC236}">
                <a16:creationId xmlns:a16="http://schemas.microsoft.com/office/drawing/2014/main" id="{82EA1E15-7BED-FD2F-E733-C48F793C3A56}"/>
              </a:ext>
            </a:extLst>
          </p:cNvPr>
          <p:cNvGraphicFramePr>
            <a:graphicFrameLocks noGrp="1"/>
          </p:cNvGraphicFramePr>
          <p:nvPr/>
        </p:nvGraphicFramePr>
        <p:xfrm>
          <a:off x="6442851" y="5000373"/>
          <a:ext cx="5431030" cy="711200"/>
        </p:xfrm>
        <a:graphic>
          <a:graphicData uri="http://schemas.openxmlformats.org/drawingml/2006/table">
            <a:tbl>
              <a:tblPr firstRow="1" bandRow="1">
                <a:tableStyleId>{5C22544A-7EE6-4342-B048-85BDC9FD1C3A}</a:tableStyleId>
              </a:tblPr>
              <a:tblGrid>
                <a:gridCol w="873624">
                  <a:extLst>
                    <a:ext uri="{9D8B030D-6E8A-4147-A177-3AD203B41FA5}">
                      <a16:colId xmlns:a16="http://schemas.microsoft.com/office/drawing/2014/main" val="2542830930"/>
                    </a:ext>
                  </a:extLst>
                </a:gridCol>
                <a:gridCol w="325529">
                  <a:extLst>
                    <a:ext uri="{9D8B030D-6E8A-4147-A177-3AD203B41FA5}">
                      <a16:colId xmlns:a16="http://schemas.microsoft.com/office/drawing/2014/main" val="3107548756"/>
                    </a:ext>
                  </a:extLst>
                </a:gridCol>
                <a:gridCol w="325529">
                  <a:extLst>
                    <a:ext uri="{9D8B030D-6E8A-4147-A177-3AD203B41FA5}">
                      <a16:colId xmlns:a16="http://schemas.microsoft.com/office/drawing/2014/main" val="1990080388"/>
                    </a:ext>
                  </a:extLst>
                </a:gridCol>
                <a:gridCol w="325529">
                  <a:extLst>
                    <a:ext uri="{9D8B030D-6E8A-4147-A177-3AD203B41FA5}">
                      <a16:colId xmlns:a16="http://schemas.microsoft.com/office/drawing/2014/main" val="292053110"/>
                    </a:ext>
                  </a:extLst>
                </a:gridCol>
                <a:gridCol w="325529">
                  <a:extLst>
                    <a:ext uri="{9D8B030D-6E8A-4147-A177-3AD203B41FA5}">
                      <a16:colId xmlns:a16="http://schemas.microsoft.com/office/drawing/2014/main" val="1387352002"/>
                    </a:ext>
                  </a:extLst>
                </a:gridCol>
                <a:gridCol w="325529">
                  <a:extLst>
                    <a:ext uri="{9D8B030D-6E8A-4147-A177-3AD203B41FA5}">
                      <a16:colId xmlns:a16="http://schemas.microsoft.com/office/drawing/2014/main" val="221894461"/>
                    </a:ext>
                  </a:extLst>
                </a:gridCol>
                <a:gridCol w="325529">
                  <a:extLst>
                    <a:ext uri="{9D8B030D-6E8A-4147-A177-3AD203B41FA5}">
                      <a16:colId xmlns:a16="http://schemas.microsoft.com/office/drawing/2014/main" val="1372738342"/>
                    </a:ext>
                  </a:extLst>
                </a:gridCol>
                <a:gridCol w="325529">
                  <a:extLst>
                    <a:ext uri="{9D8B030D-6E8A-4147-A177-3AD203B41FA5}">
                      <a16:colId xmlns:a16="http://schemas.microsoft.com/office/drawing/2014/main" val="650494028"/>
                    </a:ext>
                  </a:extLst>
                </a:gridCol>
                <a:gridCol w="325529">
                  <a:extLst>
                    <a:ext uri="{9D8B030D-6E8A-4147-A177-3AD203B41FA5}">
                      <a16:colId xmlns:a16="http://schemas.microsoft.com/office/drawing/2014/main" val="4216821235"/>
                    </a:ext>
                  </a:extLst>
                </a:gridCol>
                <a:gridCol w="325529">
                  <a:extLst>
                    <a:ext uri="{9D8B030D-6E8A-4147-A177-3AD203B41FA5}">
                      <a16:colId xmlns:a16="http://schemas.microsoft.com/office/drawing/2014/main" val="293240820"/>
                    </a:ext>
                  </a:extLst>
                </a:gridCol>
                <a:gridCol w="325529">
                  <a:extLst>
                    <a:ext uri="{9D8B030D-6E8A-4147-A177-3AD203B41FA5}">
                      <a16:colId xmlns:a16="http://schemas.microsoft.com/office/drawing/2014/main" val="459980916"/>
                    </a:ext>
                  </a:extLst>
                </a:gridCol>
                <a:gridCol w="325529">
                  <a:extLst>
                    <a:ext uri="{9D8B030D-6E8A-4147-A177-3AD203B41FA5}">
                      <a16:colId xmlns:a16="http://schemas.microsoft.com/office/drawing/2014/main" val="2090284411"/>
                    </a:ext>
                  </a:extLst>
                </a:gridCol>
                <a:gridCol w="325529">
                  <a:extLst>
                    <a:ext uri="{9D8B030D-6E8A-4147-A177-3AD203B41FA5}">
                      <a16:colId xmlns:a16="http://schemas.microsoft.com/office/drawing/2014/main" val="1043750114"/>
                    </a:ext>
                  </a:extLst>
                </a:gridCol>
                <a:gridCol w="325529">
                  <a:extLst>
                    <a:ext uri="{9D8B030D-6E8A-4147-A177-3AD203B41FA5}">
                      <a16:colId xmlns:a16="http://schemas.microsoft.com/office/drawing/2014/main" val="1463160373"/>
                    </a:ext>
                  </a:extLst>
                </a:gridCol>
                <a:gridCol w="325529">
                  <a:extLst>
                    <a:ext uri="{9D8B030D-6E8A-4147-A177-3AD203B41FA5}">
                      <a16:colId xmlns:a16="http://schemas.microsoft.com/office/drawing/2014/main" val="1006997447"/>
                    </a:ext>
                  </a:extLst>
                </a:gridCol>
              </a:tblGrid>
              <a:tr h="142240">
                <a:tc gridSpan="15">
                  <a:txBody>
                    <a:bodyPr/>
                    <a:lstStyle/>
                    <a:p>
                      <a:pPr algn="l"/>
                      <a:r>
                        <a:rPr lang="en-US" sz="900" b="1" dirty="0">
                          <a:solidFill>
                            <a:schemeClr val="tx1"/>
                          </a:solidFill>
                        </a:rPr>
                        <a:t>No.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8576642"/>
                  </a:ext>
                </a:extLst>
              </a:tr>
              <a:tr h="284480">
                <a:tc>
                  <a:txBody>
                    <a:bodyPr/>
                    <a:lstStyle/>
                    <a:p>
                      <a:pPr algn="l"/>
                      <a:r>
                        <a:rPr lang="en-US" sz="900" b="0" dirty="0" err="1">
                          <a:solidFill>
                            <a:schemeClr val="tx1"/>
                          </a:solidFill>
                        </a:rPr>
                        <a:t>Capivasertib</a:t>
                      </a:r>
                      <a:r>
                        <a:rPr lang="en-US" sz="900" b="0" dirty="0">
                          <a:solidFill>
                            <a:schemeClr val="tx1"/>
                          </a:solidFill>
                        </a:rPr>
                        <a:t> + </a:t>
                      </a:r>
                      <a:r>
                        <a:rPr lang="en-US" sz="900" b="0" dirty="0" err="1">
                          <a:solidFill>
                            <a:schemeClr val="tx1"/>
                          </a:solidFill>
                        </a:rPr>
                        <a:t>fulvestrant</a:t>
                      </a:r>
                      <a:endParaRPr lang="en-US" sz="9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107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91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78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70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57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51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35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26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56172161"/>
                  </a:ext>
                </a:extLst>
              </a:tr>
              <a:tr h="284480">
                <a:tc>
                  <a:txBody>
                    <a:bodyPr/>
                    <a:lstStyle/>
                    <a:p>
                      <a:pPr algn="l"/>
                      <a:r>
                        <a:rPr lang="en-US" sz="900" b="0" dirty="0">
                          <a:solidFill>
                            <a:schemeClr val="tx1"/>
                          </a:solidFill>
                        </a:rPr>
                        <a:t>Placebo + </a:t>
                      </a:r>
                      <a:br>
                        <a:rPr lang="en-US" sz="900" b="0" dirty="0">
                          <a:solidFill>
                            <a:schemeClr val="tx1"/>
                          </a:solidFill>
                        </a:rPr>
                      </a:br>
                      <a:r>
                        <a:rPr lang="en-US" sz="900" b="0" dirty="0" err="1">
                          <a:solidFill>
                            <a:schemeClr val="tx1"/>
                          </a:solidFill>
                        </a:rPr>
                        <a:t>fulvestrant</a:t>
                      </a:r>
                      <a:endParaRPr lang="en-US" sz="9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105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76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62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52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41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26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05496020"/>
                  </a:ext>
                </a:extLst>
              </a:tr>
            </a:tbl>
          </a:graphicData>
        </a:graphic>
      </p:graphicFrame>
      <p:graphicFrame>
        <p:nvGraphicFramePr>
          <p:cNvPr id="23" name="Content Placeholder 6">
            <a:extLst>
              <a:ext uri="{FF2B5EF4-FFF2-40B4-BE49-F238E27FC236}">
                <a16:creationId xmlns:a16="http://schemas.microsoft.com/office/drawing/2014/main" id="{EF80D2AF-CB53-2280-C648-DF133B9C1BF3}"/>
              </a:ext>
            </a:extLst>
          </p:cNvPr>
          <p:cNvGraphicFramePr>
            <a:graphicFrameLocks/>
          </p:cNvGraphicFramePr>
          <p:nvPr/>
        </p:nvGraphicFramePr>
        <p:xfrm>
          <a:off x="2710543" y="1711039"/>
          <a:ext cx="3031261" cy="988760"/>
        </p:xfrm>
        <a:graphic>
          <a:graphicData uri="http://schemas.openxmlformats.org/drawingml/2006/table">
            <a:tbl>
              <a:tblPr firstRow="1" bandRow="1">
                <a:tableStyleId>{B301B821-A1FF-4177-AEE7-76D212191A09}</a:tableStyleId>
              </a:tblPr>
              <a:tblGrid>
                <a:gridCol w="1021103">
                  <a:extLst>
                    <a:ext uri="{9D8B030D-6E8A-4147-A177-3AD203B41FA5}">
                      <a16:colId xmlns:a16="http://schemas.microsoft.com/office/drawing/2014/main" val="989849810"/>
                    </a:ext>
                  </a:extLst>
                </a:gridCol>
                <a:gridCol w="1005079">
                  <a:extLst>
                    <a:ext uri="{9D8B030D-6E8A-4147-A177-3AD203B41FA5}">
                      <a16:colId xmlns:a16="http://schemas.microsoft.com/office/drawing/2014/main" val="3074484326"/>
                    </a:ext>
                  </a:extLst>
                </a:gridCol>
                <a:gridCol w="1005079">
                  <a:extLst>
                    <a:ext uri="{9D8B030D-6E8A-4147-A177-3AD203B41FA5}">
                      <a16:colId xmlns:a16="http://schemas.microsoft.com/office/drawing/2014/main" val="4182071880"/>
                    </a:ext>
                  </a:extLst>
                </a:gridCol>
              </a:tblGrid>
              <a:tr h="508701">
                <a:tc>
                  <a:txBody>
                    <a:bodyPr/>
                    <a:lstStyle/>
                    <a:p>
                      <a:endParaRPr lang="en-GB" sz="900" dirty="0">
                        <a:solidFill>
                          <a:schemeClr val="tx1"/>
                        </a:solidFill>
                      </a:endParaRPr>
                    </a:p>
                  </a:txBody>
                  <a:tcPr marL="0" marR="0" marT="0" marB="0" anchor="b">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GB" sz="900" dirty="0" err="1">
                          <a:solidFill>
                            <a:schemeClr val="accent5"/>
                          </a:solidFill>
                        </a:rPr>
                        <a:t>Capivasertib</a:t>
                      </a:r>
                      <a:r>
                        <a:rPr lang="en-GB" sz="900" dirty="0">
                          <a:solidFill>
                            <a:schemeClr val="accent5"/>
                          </a:solidFill>
                        </a:rPr>
                        <a:t> + </a:t>
                      </a:r>
                      <a:r>
                        <a:rPr lang="en-GB" sz="900" dirty="0" err="1">
                          <a:solidFill>
                            <a:schemeClr val="accent5"/>
                          </a:solidFill>
                        </a:rPr>
                        <a:t>fulvestrant</a:t>
                      </a:r>
                      <a:r>
                        <a:rPr lang="en-GB" sz="900" dirty="0">
                          <a:solidFill>
                            <a:schemeClr val="accent5"/>
                          </a:solidFill>
                        </a:rPr>
                        <a:t> </a:t>
                      </a:r>
                      <a:br>
                        <a:rPr lang="en-GB" sz="900" dirty="0">
                          <a:solidFill>
                            <a:schemeClr val="accent5"/>
                          </a:solidFill>
                        </a:rPr>
                      </a:br>
                      <a:r>
                        <a:rPr lang="en-GB" sz="900" dirty="0">
                          <a:solidFill>
                            <a:schemeClr val="accent5"/>
                          </a:solidFill>
                        </a:rPr>
                        <a:t>(n = 248)</a:t>
                      </a:r>
                    </a:p>
                  </a:txBody>
                  <a:tcPr marL="0" marR="0" marT="0" marB="0" anchor="b">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GB" sz="900" dirty="0">
                          <a:solidFill>
                            <a:schemeClr val="tx1">
                              <a:lumMod val="65000"/>
                              <a:lumOff val="35000"/>
                            </a:schemeClr>
                          </a:solidFill>
                        </a:rPr>
                        <a:t>Placebo + </a:t>
                      </a:r>
                      <a:r>
                        <a:rPr lang="en-GB" sz="900" dirty="0" err="1">
                          <a:solidFill>
                            <a:schemeClr val="tx1">
                              <a:lumMod val="65000"/>
                              <a:lumOff val="35000"/>
                            </a:schemeClr>
                          </a:solidFill>
                        </a:rPr>
                        <a:t>fulvestrant</a:t>
                      </a:r>
                      <a:r>
                        <a:rPr lang="en-GB" sz="900" dirty="0">
                          <a:solidFill>
                            <a:schemeClr val="tx1">
                              <a:lumMod val="65000"/>
                              <a:lumOff val="35000"/>
                            </a:schemeClr>
                          </a:solidFill>
                        </a:rPr>
                        <a:t> </a:t>
                      </a:r>
                      <a:br>
                        <a:rPr lang="en-GB" sz="900" dirty="0">
                          <a:solidFill>
                            <a:schemeClr val="tx1">
                              <a:lumMod val="65000"/>
                              <a:lumOff val="35000"/>
                            </a:schemeClr>
                          </a:solidFill>
                        </a:rPr>
                      </a:br>
                      <a:r>
                        <a:rPr lang="en-GB" sz="900" dirty="0">
                          <a:solidFill>
                            <a:schemeClr val="tx1">
                              <a:lumMod val="65000"/>
                              <a:lumOff val="35000"/>
                            </a:schemeClr>
                          </a:solidFill>
                        </a:rPr>
                        <a:t>(n = 248)</a:t>
                      </a:r>
                    </a:p>
                  </a:txBody>
                  <a:tcPr marL="0" marR="0" marT="0" marB="0" anchor="b">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35236623"/>
                  </a:ext>
                </a:extLst>
              </a:tr>
              <a:tr h="145344">
                <a:tc>
                  <a:txBody>
                    <a:bodyPr/>
                    <a:lstStyle/>
                    <a:p>
                      <a:r>
                        <a:rPr lang="en-GB" sz="800" b="0" dirty="0">
                          <a:solidFill>
                            <a:schemeClr val="tx1"/>
                          </a:solidFill>
                        </a:rPr>
                        <a:t>Events</a:t>
                      </a:r>
                    </a:p>
                  </a:txBody>
                  <a:tcPr marL="0" marR="0" marT="0" marB="0" anchor="ctr">
                    <a:lnL w="12700" cap="flat" cmpd="sng" algn="ctr">
                      <a:solidFill>
                        <a:schemeClr val="bg1"/>
                      </a:solidFill>
                      <a:prstDash val="solid"/>
                      <a:round/>
                      <a:headEnd type="none" w="med" len="med"/>
                      <a:tailEnd type="none" w="med" len="med"/>
                    </a:lnL>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tc>
                  <a:txBody>
                    <a:bodyPr/>
                    <a:lstStyle/>
                    <a:p>
                      <a:pPr algn="ctr"/>
                      <a:r>
                        <a:rPr lang="en-GB" sz="800" dirty="0">
                          <a:solidFill>
                            <a:schemeClr val="tx1"/>
                          </a:solidFill>
                        </a:rPr>
                        <a:t>194</a:t>
                      </a:r>
                    </a:p>
                  </a:txBody>
                  <a:tcPr marL="0" marR="0" marT="0" marB="0" anchor="ct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tc>
                  <a:txBody>
                    <a:bodyPr/>
                    <a:lstStyle/>
                    <a:p>
                      <a:pPr algn="ctr"/>
                      <a:r>
                        <a:rPr lang="en-GB" sz="800" dirty="0">
                          <a:solidFill>
                            <a:schemeClr val="tx1"/>
                          </a:solidFill>
                        </a:rPr>
                        <a:t>216</a:t>
                      </a:r>
                    </a:p>
                  </a:txBody>
                  <a:tcPr marL="0" marR="0" marT="0" marB="0" anchor="ctr">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385264112"/>
                  </a:ext>
                </a:extLst>
              </a:tr>
              <a:tr h="189371">
                <a:tc>
                  <a:txBody>
                    <a:bodyPr/>
                    <a:lstStyle/>
                    <a:p>
                      <a:r>
                        <a:rPr lang="en-GB" sz="800" b="0" dirty="0">
                          <a:solidFill>
                            <a:schemeClr val="tx1"/>
                          </a:solidFill>
                        </a:rPr>
                        <a:t>Median, </a:t>
                      </a:r>
                      <a:r>
                        <a:rPr lang="en-GB" sz="800" b="0" dirty="0" err="1">
                          <a:solidFill>
                            <a:schemeClr val="tx1"/>
                          </a:solidFill>
                        </a:rPr>
                        <a:t>mo</a:t>
                      </a:r>
                      <a:r>
                        <a:rPr lang="en-GB" sz="800" b="0" dirty="0">
                          <a:solidFill>
                            <a:schemeClr val="tx1"/>
                          </a:solidFill>
                        </a:rPr>
                        <a:t> (95% CI)</a:t>
                      </a:r>
                    </a:p>
                  </a:txBody>
                  <a:tcPr marL="0" marR="0" marT="0" marB="0" anchor="ctr">
                    <a:lnL w="12700" cap="flat" cmpd="sng" algn="ctr">
                      <a:solidFill>
                        <a:schemeClr val="bg1"/>
                      </a:solidFill>
                      <a:prstDash val="solid"/>
                      <a:round/>
                      <a:headEnd type="none" w="med" len="med"/>
                      <a:tailEnd type="none" w="med" len="med"/>
                    </a:lnL>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tc>
                  <a:txBody>
                    <a:bodyPr/>
                    <a:lstStyle/>
                    <a:p>
                      <a:pPr algn="ctr"/>
                      <a:r>
                        <a:rPr lang="en-GB" sz="800" dirty="0">
                          <a:solidFill>
                            <a:schemeClr val="tx1"/>
                          </a:solidFill>
                        </a:rPr>
                        <a:t>5.5 (3.9, 6.8)</a:t>
                      </a:r>
                    </a:p>
                  </a:txBody>
                  <a:tcPr marL="0" marR="0" marT="0" marB="0" anchor="ct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tc>
                  <a:txBody>
                    <a:bodyPr/>
                    <a:lstStyle/>
                    <a:p>
                      <a:pPr algn="ctr"/>
                      <a:r>
                        <a:rPr lang="en-GB" sz="800" dirty="0">
                          <a:solidFill>
                            <a:schemeClr val="tx1"/>
                          </a:solidFill>
                        </a:rPr>
                        <a:t>2.6 (2.0, 3.5)</a:t>
                      </a:r>
                    </a:p>
                  </a:txBody>
                  <a:tcPr marL="0" marR="0" marT="0" marB="0" anchor="ctr">
                    <a:lnR w="1270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903120108"/>
                  </a:ext>
                </a:extLst>
              </a:tr>
              <a:tr h="145344">
                <a:tc>
                  <a:txBody>
                    <a:bodyPr/>
                    <a:lstStyle/>
                    <a:p>
                      <a:r>
                        <a:rPr lang="en-GB" sz="800" b="0" dirty="0">
                          <a:solidFill>
                            <a:schemeClr val="tx1"/>
                          </a:solidFill>
                        </a:rPr>
                        <a:t>Adjusted HR (95% CI)</a:t>
                      </a:r>
                    </a:p>
                  </a:txBody>
                  <a:tcPr marL="0" marR="0" marT="0" marB="0" anchor="ctr">
                    <a:lnL w="12700" cap="flat" cmpd="sng" algn="ctr">
                      <a:solidFill>
                        <a:schemeClr val="bg1"/>
                      </a:solidFill>
                      <a:prstDash val="solid"/>
                      <a:round/>
                      <a:headEnd type="none" w="med" len="med"/>
                      <a:tailEnd type="none" w="med" len="med"/>
                    </a:lnL>
                    <a:lnT w="1905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gridSpan="2">
                  <a:txBody>
                    <a:bodyPr/>
                    <a:lstStyle/>
                    <a:p>
                      <a:pPr algn="ctr"/>
                      <a:r>
                        <a:rPr lang="en-GB" sz="800" dirty="0">
                          <a:solidFill>
                            <a:schemeClr val="tx1"/>
                          </a:solidFill>
                        </a:rPr>
                        <a:t>0.59 (0.48, 0.72)</a:t>
                      </a:r>
                    </a:p>
                  </a:txBody>
                  <a:tcPr marL="0" marR="0" marT="0" marB="0" anchor="ctr">
                    <a:lnR w="1270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pPr algn="ctr"/>
                      <a:r>
                        <a:rPr lang="en-GB" sz="1100">
                          <a:solidFill>
                            <a:schemeClr val="tx1"/>
                          </a:solidFill>
                        </a:rPr>
                        <a:t>2C3</a:t>
                      </a:r>
                    </a:p>
                  </a:txBody>
                  <a:tcPr anchor="ctr"/>
                </a:tc>
                <a:extLst>
                  <a:ext uri="{0D108BD9-81ED-4DB2-BD59-A6C34878D82A}">
                    <a16:rowId xmlns:a16="http://schemas.microsoft.com/office/drawing/2014/main" val="3863622761"/>
                  </a:ext>
                </a:extLst>
              </a:tr>
            </a:tbl>
          </a:graphicData>
        </a:graphic>
      </p:graphicFrame>
      <p:graphicFrame>
        <p:nvGraphicFramePr>
          <p:cNvPr id="24" name="Content Placeholder 6">
            <a:extLst>
              <a:ext uri="{FF2B5EF4-FFF2-40B4-BE49-F238E27FC236}">
                <a16:creationId xmlns:a16="http://schemas.microsoft.com/office/drawing/2014/main" id="{F39AD974-90C0-1B2A-74FA-332F27BCFC95}"/>
              </a:ext>
            </a:extLst>
          </p:cNvPr>
          <p:cNvGraphicFramePr>
            <a:graphicFrameLocks/>
          </p:cNvGraphicFramePr>
          <p:nvPr/>
        </p:nvGraphicFramePr>
        <p:xfrm>
          <a:off x="8831739" y="1711039"/>
          <a:ext cx="3031261" cy="988760"/>
        </p:xfrm>
        <a:graphic>
          <a:graphicData uri="http://schemas.openxmlformats.org/drawingml/2006/table">
            <a:tbl>
              <a:tblPr firstRow="1" bandRow="1">
                <a:tableStyleId>{B301B821-A1FF-4177-AEE7-76D212191A09}</a:tableStyleId>
              </a:tblPr>
              <a:tblGrid>
                <a:gridCol w="1021103">
                  <a:extLst>
                    <a:ext uri="{9D8B030D-6E8A-4147-A177-3AD203B41FA5}">
                      <a16:colId xmlns:a16="http://schemas.microsoft.com/office/drawing/2014/main" val="989849810"/>
                    </a:ext>
                  </a:extLst>
                </a:gridCol>
                <a:gridCol w="1005079">
                  <a:extLst>
                    <a:ext uri="{9D8B030D-6E8A-4147-A177-3AD203B41FA5}">
                      <a16:colId xmlns:a16="http://schemas.microsoft.com/office/drawing/2014/main" val="3074484326"/>
                    </a:ext>
                  </a:extLst>
                </a:gridCol>
                <a:gridCol w="1005079">
                  <a:extLst>
                    <a:ext uri="{9D8B030D-6E8A-4147-A177-3AD203B41FA5}">
                      <a16:colId xmlns:a16="http://schemas.microsoft.com/office/drawing/2014/main" val="4182071880"/>
                    </a:ext>
                  </a:extLst>
                </a:gridCol>
              </a:tblGrid>
              <a:tr h="508701">
                <a:tc>
                  <a:txBody>
                    <a:bodyPr/>
                    <a:lstStyle/>
                    <a:p>
                      <a:endParaRPr lang="en-GB" sz="900" dirty="0">
                        <a:solidFill>
                          <a:schemeClr val="tx1"/>
                        </a:solidFill>
                      </a:endParaRPr>
                    </a:p>
                  </a:txBody>
                  <a:tcPr marL="0" marR="0" marT="0" marB="0" anchor="b">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GB" sz="900" dirty="0" err="1">
                          <a:solidFill>
                            <a:schemeClr val="accent5"/>
                          </a:solidFill>
                        </a:rPr>
                        <a:t>Capivasertib</a:t>
                      </a:r>
                      <a:r>
                        <a:rPr lang="en-GB" sz="900" dirty="0">
                          <a:solidFill>
                            <a:schemeClr val="accent5"/>
                          </a:solidFill>
                        </a:rPr>
                        <a:t> + </a:t>
                      </a:r>
                      <a:r>
                        <a:rPr lang="en-GB" sz="900" dirty="0" err="1">
                          <a:solidFill>
                            <a:schemeClr val="accent5"/>
                          </a:solidFill>
                        </a:rPr>
                        <a:t>fulvestrant</a:t>
                      </a:r>
                      <a:r>
                        <a:rPr lang="en-GB" sz="900" dirty="0">
                          <a:solidFill>
                            <a:schemeClr val="accent5"/>
                          </a:solidFill>
                        </a:rPr>
                        <a:t> </a:t>
                      </a:r>
                      <a:br>
                        <a:rPr lang="en-GB" sz="900" dirty="0">
                          <a:solidFill>
                            <a:schemeClr val="accent5"/>
                          </a:solidFill>
                        </a:rPr>
                      </a:br>
                      <a:r>
                        <a:rPr lang="en-GB" sz="900" dirty="0">
                          <a:solidFill>
                            <a:schemeClr val="accent5"/>
                          </a:solidFill>
                        </a:rPr>
                        <a:t>(n = 107)</a:t>
                      </a:r>
                    </a:p>
                  </a:txBody>
                  <a:tcPr marL="0" marR="0" marT="0" marB="0" anchor="b">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GB" sz="900" dirty="0">
                          <a:solidFill>
                            <a:schemeClr val="tx1">
                              <a:lumMod val="65000"/>
                              <a:lumOff val="35000"/>
                            </a:schemeClr>
                          </a:solidFill>
                        </a:rPr>
                        <a:t>Placebo + </a:t>
                      </a:r>
                      <a:r>
                        <a:rPr lang="en-GB" sz="900" dirty="0" err="1">
                          <a:solidFill>
                            <a:schemeClr val="tx1">
                              <a:lumMod val="65000"/>
                              <a:lumOff val="35000"/>
                            </a:schemeClr>
                          </a:solidFill>
                        </a:rPr>
                        <a:t>fulvestrant</a:t>
                      </a:r>
                      <a:r>
                        <a:rPr lang="en-GB" sz="900" dirty="0">
                          <a:solidFill>
                            <a:schemeClr val="tx1">
                              <a:lumMod val="65000"/>
                              <a:lumOff val="35000"/>
                            </a:schemeClr>
                          </a:solidFill>
                        </a:rPr>
                        <a:t> </a:t>
                      </a:r>
                      <a:br>
                        <a:rPr lang="en-GB" sz="900" dirty="0">
                          <a:solidFill>
                            <a:schemeClr val="tx1">
                              <a:lumMod val="65000"/>
                              <a:lumOff val="35000"/>
                            </a:schemeClr>
                          </a:solidFill>
                        </a:rPr>
                      </a:br>
                      <a:r>
                        <a:rPr lang="en-GB" sz="900" dirty="0">
                          <a:solidFill>
                            <a:schemeClr val="tx1">
                              <a:lumMod val="65000"/>
                              <a:lumOff val="35000"/>
                            </a:schemeClr>
                          </a:solidFill>
                        </a:rPr>
                        <a:t>(n = 105)</a:t>
                      </a:r>
                    </a:p>
                  </a:txBody>
                  <a:tcPr marL="0" marR="0" marT="0" marB="0" anchor="b">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35236623"/>
                  </a:ext>
                </a:extLst>
              </a:tr>
              <a:tr h="145344">
                <a:tc>
                  <a:txBody>
                    <a:bodyPr/>
                    <a:lstStyle/>
                    <a:p>
                      <a:r>
                        <a:rPr lang="en-GB" sz="800" b="0" dirty="0">
                          <a:solidFill>
                            <a:schemeClr val="tx1"/>
                          </a:solidFill>
                        </a:rPr>
                        <a:t>Events</a:t>
                      </a:r>
                    </a:p>
                  </a:txBody>
                  <a:tcPr marL="0" marR="0" marT="0" marB="0" anchor="ctr">
                    <a:lnL w="12700" cap="flat" cmpd="sng" algn="ctr">
                      <a:solidFill>
                        <a:schemeClr val="bg1"/>
                      </a:solidFill>
                      <a:prstDash val="solid"/>
                      <a:round/>
                      <a:headEnd type="none" w="med" len="med"/>
                      <a:tailEnd type="none" w="med" len="med"/>
                    </a:lnL>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tc>
                  <a:txBody>
                    <a:bodyPr/>
                    <a:lstStyle/>
                    <a:p>
                      <a:pPr algn="ctr"/>
                      <a:r>
                        <a:rPr lang="en-GB" sz="800" dirty="0">
                          <a:solidFill>
                            <a:schemeClr val="tx1"/>
                          </a:solidFill>
                        </a:rPr>
                        <a:t>64</a:t>
                      </a:r>
                    </a:p>
                  </a:txBody>
                  <a:tcPr marL="0" marR="0" marT="0" marB="0" anchor="ct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tc>
                  <a:txBody>
                    <a:bodyPr/>
                    <a:lstStyle/>
                    <a:p>
                      <a:pPr algn="ctr"/>
                      <a:r>
                        <a:rPr lang="en-GB" sz="800" dirty="0">
                          <a:solidFill>
                            <a:schemeClr val="tx1"/>
                          </a:solidFill>
                        </a:rPr>
                        <a:t>77</a:t>
                      </a:r>
                    </a:p>
                  </a:txBody>
                  <a:tcPr marL="0" marR="0" marT="0" marB="0" anchor="ctr">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385264112"/>
                  </a:ext>
                </a:extLst>
              </a:tr>
              <a:tr h="189371">
                <a:tc>
                  <a:txBody>
                    <a:bodyPr/>
                    <a:lstStyle/>
                    <a:p>
                      <a:r>
                        <a:rPr lang="en-GB" sz="800" b="0" dirty="0">
                          <a:solidFill>
                            <a:schemeClr val="tx1"/>
                          </a:solidFill>
                        </a:rPr>
                        <a:t>Median, </a:t>
                      </a:r>
                      <a:r>
                        <a:rPr lang="en-GB" sz="800" b="0" dirty="0" err="1">
                          <a:solidFill>
                            <a:schemeClr val="tx1"/>
                          </a:solidFill>
                        </a:rPr>
                        <a:t>mo</a:t>
                      </a:r>
                      <a:r>
                        <a:rPr lang="en-GB" sz="800" b="0" dirty="0">
                          <a:solidFill>
                            <a:schemeClr val="tx1"/>
                          </a:solidFill>
                        </a:rPr>
                        <a:t> (95% CI)</a:t>
                      </a:r>
                    </a:p>
                  </a:txBody>
                  <a:tcPr marL="0" marR="0" marT="0" marB="0" anchor="ctr">
                    <a:lnL w="12700" cap="flat" cmpd="sng" algn="ctr">
                      <a:solidFill>
                        <a:schemeClr val="bg1"/>
                      </a:solidFill>
                      <a:prstDash val="solid"/>
                      <a:round/>
                      <a:headEnd type="none" w="med" len="med"/>
                      <a:tailEnd type="none" w="med" len="med"/>
                    </a:lnL>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tc>
                  <a:txBody>
                    <a:bodyPr/>
                    <a:lstStyle/>
                    <a:p>
                      <a:pPr algn="ctr"/>
                      <a:r>
                        <a:rPr lang="en-GB" sz="800" dirty="0">
                          <a:solidFill>
                            <a:schemeClr val="tx1"/>
                          </a:solidFill>
                        </a:rPr>
                        <a:t>10.9 (7.4, 13.0)</a:t>
                      </a:r>
                    </a:p>
                  </a:txBody>
                  <a:tcPr marL="0" marR="0" marT="0" marB="0" anchor="ct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tc>
                  <a:txBody>
                    <a:bodyPr/>
                    <a:lstStyle/>
                    <a:p>
                      <a:pPr algn="ctr"/>
                      <a:r>
                        <a:rPr lang="en-GB" sz="800" dirty="0">
                          <a:solidFill>
                            <a:schemeClr val="tx1"/>
                          </a:solidFill>
                        </a:rPr>
                        <a:t>7.2 (4.8, 7.9)</a:t>
                      </a:r>
                    </a:p>
                  </a:txBody>
                  <a:tcPr marL="0" marR="0" marT="0" marB="0" anchor="ctr">
                    <a:lnR w="1270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903120108"/>
                  </a:ext>
                </a:extLst>
              </a:tr>
              <a:tr h="145344">
                <a:tc>
                  <a:txBody>
                    <a:bodyPr/>
                    <a:lstStyle/>
                    <a:p>
                      <a:r>
                        <a:rPr lang="en-GB" sz="800" b="0" dirty="0">
                          <a:solidFill>
                            <a:schemeClr val="tx1"/>
                          </a:solidFill>
                        </a:rPr>
                        <a:t>Adjusted HR (95% CI)</a:t>
                      </a:r>
                    </a:p>
                  </a:txBody>
                  <a:tcPr marL="0" marR="0" marT="0" marB="0" anchor="ctr">
                    <a:lnL w="12700" cap="flat" cmpd="sng" algn="ctr">
                      <a:solidFill>
                        <a:schemeClr val="bg1"/>
                      </a:solidFill>
                      <a:prstDash val="solid"/>
                      <a:round/>
                      <a:headEnd type="none" w="med" len="med"/>
                      <a:tailEnd type="none" w="med" len="med"/>
                    </a:lnL>
                    <a:lnT w="1905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gridSpan="2">
                  <a:txBody>
                    <a:bodyPr/>
                    <a:lstStyle/>
                    <a:p>
                      <a:pPr algn="ctr"/>
                      <a:r>
                        <a:rPr lang="en-GB" sz="800" dirty="0">
                          <a:solidFill>
                            <a:schemeClr val="tx1"/>
                          </a:solidFill>
                        </a:rPr>
                        <a:t>0.64 (0.45, 0.90)</a:t>
                      </a:r>
                    </a:p>
                  </a:txBody>
                  <a:tcPr marL="0" marR="0" marT="0" marB="0" anchor="ctr">
                    <a:lnR w="1270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pPr algn="ctr"/>
                      <a:r>
                        <a:rPr lang="en-GB" sz="1100">
                          <a:solidFill>
                            <a:schemeClr val="tx1"/>
                          </a:solidFill>
                        </a:rPr>
                        <a:t>2C3</a:t>
                      </a:r>
                    </a:p>
                  </a:txBody>
                  <a:tcPr anchor="ctr"/>
                </a:tc>
                <a:extLst>
                  <a:ext uri="{0D108BD9-81ED-4DB2-BD59-A6C34878D82A}">
                    <a16:rowId xmlns:a16="http://schemas.microsoft.com/office/drawing/2014/main" val="3863622761"/>
                  </a:ext>
                </a:extLst>
              </a:tr>
            </a:tbl>
          </a:graphicData>
        </a:graphic>
      </p:graphicFrame>
      <p:sp>
        <p:nvSpPr>
          <p:cNvPr id="25" name="TextBox 24">
            <a:extLst>
              <a:ext uri="{FF2B5EF4-FFF2-40B4-BE49-F238E27FC236}">
                <a16:creationId xmlns:a16="http://schemas.microsoft.com/office/drawing/2014/main" id="{DEBC7B49-D769-D893-B4F4-220F0DA865A6}"/>
              </a:ext>
            </a:extLst>
          </p:cNvPr>
          <p:cNvSpPr txBox="1"/>
          <p:nvPr/>
        </p:nvSpPr>
        <p:spPr>
          <a:xfrm>
            <a:off x="9415539" y="2699798"/>
            <a:ext cx="2447460" cy="466252"/>
          </a:xfrm>
          <a:prstGeom prst="rect">
            <a:avLst/>
          </a:prstGeom>
          <a:solidFill>
            <a:schemeClr val="bg1"/>
          </a:solidFill>
        </p:spPr>
        <p:txBody>
          <a:bodyPr wrap="none" rtlCol="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6" name="TextBox 25">
            <a:extLst>
              <a:ext uri="{FF2B5EF4-FFF2-40B4-BE49-F238E27FC236}">
                <a16:creationId xmlns:a16="http://schemas.microsoft.com/office/drawing/2014/main" id="{EAF35B67-CD8E-6B1D-62F6-D0A34EFF2F56}"/>
              </a:ext>
            </a:extLst>
          </p:cNvPr>
          <p:cNvSpPr txBox="1"/>
          <p:nvPr/>
        </p:nvSpPr>
        <p:spPr>
          <a:xfrm>
            <a:off x="3037173" y="2699796"/>
            <a:ext cx="2704631" cy="504837"/>
          </a:xfrm>
          <a:prstGeom prst="rect">
            <a:avLst/>
          </a:prstGeom>
          <a:solidFill>
            <a:schemeClr val="bg1"/>
          </a:solidFill>
        </p:spPr>
        <p:txBody>
          <a:bodyPr wrap="none" rtlCol="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7" name="TextBox 26">
            <a:extLst>
              <a:ext uri="{FF2B5EF4-FFF2-40B4-BE49-F238E27FC236}">
                <a16:creationId xmlns:a16="http://schemas.microsoft.com/office/drawing/2014/main" id="{49848885-D9E3-A148-1637-64F20C8091FE}"/>
              </a:ext>
            </a:extLst>
          </p:cNvPr>
          <p:cNvSpPr txBox="1"/>
          <p:nvPr/>
        </p:nvSpPr>
        <p:spPr>
          <a:xfrm>
            <a:off x="3089399" y="4221164"/>
            <a:ext cx="1223412" cy="21544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a:ln>
                  <a:noFill/>
                </a:ln>
                <a:solidFill>
                  <a:srgbClr val="595959"/>
                </a:solidFill>
                <a:effectLst/>
                <a:uLnTx/>
                <a:uFillTx/>
                <a:latin typeface="Arial"/>
                <a:ea typeface="+mn-ea"/>
                <a:cs typeface="Arial"/>
                <a:sym typeface="Arial"/>
              </a:rPr>
              <a:t>Placebo + </a:t>
            </a:r>
            <a:r>
              <a:rPr kumimoji="0" lang="en-US" sz="800" b="1" i="0" u="none" strike="noStrike" kern="0" cap="none" spc="0" normalizeH="0" baseline="0" noProof="0" dirty="0" err="1">
                <a:ln>
                  <a:noFill/>
                </a:ln>
                <a:solidFill>
                  <a:srgbClr val="595959"/>
                </a:solidFill>
                <a:effectLst/>
                <a:uLnTx/>
                <a:uFillTx/>
                <a:latin typeface="Arial"/>
                <a:ea typeface="+mn-ea"/>
                <a:cs typeface="Arial"/>
                <a:sym typeface="Arial"/>
              </a:rPr>
              <a:t>fulvestrant</a:t>
            </a:r>
            <a:endParaRPr kumimoji="0" lang="en-US" sz="800" b="1" i="0" u="none" strike="noStrike" kern="0" cap="none" spc="0" normalizeH="0" baseline="0" noProof="0" dirty="0">
              <a:ln>
                <a:noFill/>
              </a:ln>
              <a:solidFill>
                <a:srgbClr val="595959"/>
              </a:solidFill>
              <a:effectLst/>
              <a:uLnTx/>
              <a:uFillTx/>
              <a:latin typeface="Arial"/>
              <a:ea typeface="+mn-ea"/>
              <a:cs typeface="Arial"/>
              <a:sym typeface="Arial"/>
            </a:endParaRPr>
          </a:p>
        </p:txBody>
      </p:sp>
      <p:sp>
        <p:nvSpPr>
          <p:cNvPr id="28" name="TextBox 27">
            <a:extLst>
              <a:ext uri="{FF2B5EF4-FFF2-40B4-BE49-F238E27FC236}">
                <a16:creationId xmlns:a16="http://schemas.microsoft.com/office/drawing/2014/main" id="{60211020-8A2F-3F23-A390-3A99690E2ABC}"/>
              </a:ext>
            </a:extLst>
          </p:cNvPr>
          <p:cNvSpPr txBox="1"/>
          <p:nvPr/>
        </p:nvSpPr>
        <p:spPr>
          <a:xfrm>
            <a:off x="3363401" y="3669948"/>
            <a:ext cx="1446230" cy="21544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err="1">
                <a:ln>
                  <a:noFill/>
                </a:ln>
                <a:solidFill>
                  <a:srgbClr val="6E1E50"/>
                </a:solidFill>
                <a:effectLst/>
                <a:uLnTx/>
                <a:uFillTx/>
                <a:latin typeface="Arial"/>
                <a:ea typeface="+mn-ea"/>
                <a:cs typeface="Arial"/>
                <a:sym typeface="Arial"/>
              </a:rPr>
              <a:t>Capivasertib</a:t>
            </a:r>
            <a:r>
              <a:rPr kumimoji="0" lang="en-US" sz="800" b="1" i="0" u="none" strike="noStrike" kern="0" cap="none" spc="0" normalizeH="0" baseline="0" noProof="0" dirty="0">
                <a:ln>
                  <a:noFill/>
                </a:ln>
                <a:solidFill>
                  <a:srgbClr val="6E1E50"/>
                </a:solidFill>
                <a:effectLst/>
                <a:uLnTx/>
                <a:uFillTx/>
                <a:latin typeface="Arial"/>
                <a:ea typeface="+mn-ea"/>
                <a:cs typeface="Arial"/>
                <a:sym typeface="Arial"/>
              </a:rPr>
              <a:t> + </a:t>
            </a:r>
            <a:r>
              <a:rPr kumimoji="0" lang="en-US" sz="800" b="1" i="0" u="none" strike="noStrike" kern="0" cap="none" spc="0" normalizeH="0" baseline="0" noProof="0" dirty="0" err="1">
                <a:ln>
                  <a:noFill/>
                </a:ln>
                <a:solidFill>
                  <a:srgbClr val="6E1E50"/>
                </a:solidFill>
                <a:effectLst/>
                <a:uLnTx/>
                <a:uFillTx/>
                <a:latin typeface="Arial"/>
                <a:ea typeface="+mn-ea"/>
                <a:cs typeface="Arial"/>
                <a:sym typeface="Arial"/>
              </a:rPr>
              <a:t>fulvestrant</a:t>
            </a:r>
            <a:endParaRPr kumimoji="0" lang="en-US" sz="800" b="1" i="0" u="none" strike="noStrike" kern="0" cap="none" spc="0" normalizeH="0" baseline="0" noProof="0" dirty="0">
              <a:ln>
                <a:noFill/>
              </a:ln>
              <a:solidFill>
                <a:srgbClr val="6E1E50"/>
              </a:solidFill>
              <a:effectLst/>
              <a:uLnTx/>
              <a:uFillTx/>
              <a:latin typeface="Arial"/>
              <a:ea typeface="+mn-ea"/>
              <a:cs typeface="Arial"/>
              <a:sym typeface="Arial"/>
            </a:endParaRPr>
          </a:p>
        </p:txBody>
      </p:sp>
      <p:sp>
        <p:nvSpPr>
          <p:cNvPr id="29" name="TextBox 28">
            <a:extLst>
              <a:ext uri="{FF2B5EF4-FFF2-40B4-BE49-F238E27FC236}">
                <a16:creationId xmlns:a16="http://schemas.microsoft.com/office/drawing/2014/main" id="{4BD786E4-497D-9DEB-1836-DEE7F747BAC5}"/>
              </a:ext>
            </a:extLst>
          </p:cNvPr>
          <p:cNvSpPr txBox="1"/>
          <p:nvPr/>
        </p:nvSpPr>
        <p:spPr>
          <a:xfrm>
            <a:off x="10225457" y="3881456"/>
            <a:ext cx="1223412" cy="21544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a:ln>
                  <a:noFill/>
                </a:ln>
                <a:solidFill>
                  <a:srgbClr val="595959"/>
                </a:solidFill>
                <a:effectLst/>
                <a:uLnTx/>
                <a:uFillTx/>
                <a:latin typeface="Arial"/>
                <a:ea typeface="+mn-ea"/>
                <a:cs typeface="Arial"/>
                <a:sym typeface="Arial"/>
              </a:rPr>
              <a:t>Placebo + </a:t>
            </a:r>
            <a:r>
              <a:rPr kumimoji="0" lang="en-US" sz="800" b="1" i="0" u="none" strike="noStrike" kern="0" cap="none" spc="0" normalizeH="0" baseline="0" noProof="0" dirty="0" err="1">
                <a:ln>
                  <a:noFill/>
                </a:ln>
                <a:solidFill>
                  <a:srgbClr val="595959"/>
                </a:solidFill>
                <a:effectLst/>
                <a:uLnTx/>
                <a:uFillTx/>
                <a:latin typeface="Arial"/>
                <a:ea typeface="+mn-ea"/>
                <a:cs typeface="Arial"/>
                <a:sym typeface="Arial"/>
              </a:rPr>
              <a:t>fulvestrant</a:t>
            </a:r>
            <a:endParaRPr kumimoji="0" lang="en-US" sz="800" b="1" i="0" u="none" strike="noStrike" kern="0" cap="none" spc="0" normalizeH="0" baseline="0" noProof="0" dirty="0">
              <a:ln>
                <a:noFill/>
              </a:ln>
              <a:solidFill>
                <a:srgbClr val="595959"/>
              </a:solidFill>
              <a:effectLst/>
              <a:uLnTx/>
              <a:uFillTx/>
              <a:latin typeface="Arial"/>
              <a:ea typeface="+mn-ea"/>
              <a:cs typeface="Arial"/>
              <a:sym typeface="Arial"/>
            </a:endParaRPr>
          </a:p>
        </p:txBody>
      </p:sp>
      <p:sp>
        <p:nvSpPr>
          <p:cNvPr id="30" name="TextBox 29">
            <a:extLst>
              <a:ext uri="{FF2B5EF4-FFF2-40B4-BE49-F238E27FC236}">
                <a16:creationId xmlns:a16="http://schemas.microsoft.com/office/drawing/2014/main" id="{CABDDA8A-F093-E446-13CD-D666B605CEAD}"/>
              </a:ext>
            </a:extLst>
          </p:cNvPr>
          <p:cNvSpPr txBox="1"/>
          <p:nvPr/>
        </p:nvSpPr>
        <p:spPr>
          <a:xfrm>
            <a:off x="10056116" y="3229480"/>
            <a:ext cx="1446230" cy="21544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err="1">
                <a:ln>
                  <a:noFill/>
                </a:ln>
                <a:solidFill>
                  <a:srgbClr val="6E1E50"/>
                </a:solidFill>
                <a:effectLst/>
                <a:uLnTx/>
                <a:uFillTx/>
                <a:latin typeface="Arial"/>
                <a:ea typeface="+mn-ea"/>
                <a:cs typeface="Arial"/>
                <a:sym typeface="Arial"/>
              </a:rPr>
              <a:t>Capivasertib</a:t>
            </a:r>
            <a:r>
              <a:rPr kumimoji="0" lang="en-US" sz="800" b="1" i="0" u="none" strike="noStrike" kern="0" cap="none" spc="0" normalizeH="0" baseline="0" noProof="0" dirty="0">
                <a:ln>
                  <a:noFill/>
                </a:ln>
                <a:solidFill>
                  <a:srgbClr val="6E1E50"/>
                </a:solidFill>
                <a:effectLst/>
                <a:uLnTx/>
                <a:uFillTx/>
                <a:latin typeface="Arial"/>
                <a:ea typeface="+mn-ea"/>
                <a:cs typeface="Arial"/>
                <a:sym typeface="Arial"/>
              </a:rPr>
              <a:t> + </a:t>
            </a:r>
            <a:r>
              <a:rPr kumimoji="0" lang="en-US" sz="800" b="1" i="0" u="none" strike="noStrike" kern="0" cap="none" spc="0" normalizeH="0" baseline="0" noProof="0" dirty="0" err="1">
                <a:ln>
                  <a:noFill/>
                </a:ln>
                <a:solidFill>
                  <a:srgbClr val="6E1E50"/>
                </a:solidFill>
                <a:effectLst/>
                <a:uLnTx/>
                <a:uFillTx/>
                <a:latin typeface="Arial"/>
                <a:ea typeface="+mn-ea"/>
                <a:cs typeface="Arial"/>
                <a:sym typeface="Arial"/>
              </a:rPr>
              <a:t>fulvestrant</a:t>
            </a:r>
            <a:endParaRPr kumimoji="0" lang="en-US" sz="800" b="1" i="0" u="none" strike="noStrike" kern="0" cap="none" spc="0" normalizeH="0" baseline="0" noProof="0" dirty="0">
              <a:ln>
                <a:noFill/>
              </a:ln>
              <a:solidFill>
                <a:srgbClr val="6E1E50"/>
              </a:solidFill>
              <a:effectLst/>
              <a:uLnTx/>
              <a:uFillTx/>
              <a:latin typeface="Arial"/>
              <a:ea typeface="+mn-ea"/>
              <a:cs typeface="Arial"/>
              <a:sym typeface="Arial"/>
            </a:endParaRPr>
          </a:p>
        </p:txBody>
      </p:sp>
      <p:sp>
        <p:nvSpPr>
          <p:cNvPr id="31" name="Footer Placeholder 30">
            <a:extLst>
              <a:ext uri="{FF2B5EF4-FFF2-40B4-BE49-F238E27FC236}">
                <a16:creationId xmlns:a16="http://schemas.microsoft.com/office/drawing/2014/main" id="{FCB518F9-03F2-A2C0-C769-3E516CB82FE6}"/>
              </a:ext>
            </a:extLst>
          </p:cNvPr>
          <p:cNvSpPr>
            <a:spLocks noGrp="1"/>
          </p:cNvSpPr>
          <p:nvPr>
            <p:ph type="ftr" idx="11"/>
          </p:nvPr>
        </p:nvSpPr>
        <p:spPr/>
        <p:txBody>
          <a:bodyPr/>
          <a:lstStyle/>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r>
              <a:rPr kumimoji="0" lang="en-US" sz="1067"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Turner NC et al. ESMO Breast 2023. Abstract 1870.</a:t>
            </a:r>
          </a:p>
        </p:txBody>
      </p:sp>
      <p:graphicFrame>
        <p:nvGraphicFramePr>
          <p:cNvPr id="9" name="Table 269">
            <a:extLst>
              <a:ext uri="{FF2B5EF4-FFF2-40B4-BE49-F238E27FC236}">
                <a16:creationId xmlns:a16="http://schemas.microsoft.com/office/drawing/2014/main" id="{331162B8-AAEC-FA45-99B0-155DF6BC0C53}"/>
              </a:ext>
            </a:extLst>
          </p:cNvPr>
          <p:cNvGraphicFramePr>
            <a:graphicFrameLocks noGrp="1"/>
          </p:cNvGraphicFramePr>
          <p:nvPr/>
        </p:nvGraphicFramePr>
        <p:xfrm>
          <a:off x="321661" y="5000373"/>
          <a:ext cx="5431030" cy="711200"/>
        </p:xfrm>
        <a:graphic>
          <a:graphicData uri="http://schemas.openxmlformats.org/drawingml/2006/table">
            <a:tbl>
              <a:tblPr firstRow="1" bandRow="1">
                <a:tableStyleId>{5C22544A-7EE6-4342-B048-85BDC9FD1C3A}</a:tableStyleId>
              </a:tblPr>
              <a:tblGrid>
                <a:gridCol w="873624">
                  <a:extLst>
                    <a:ext uri="{9D8B030D-6E8A-4147-A177-3AD203B41FA5}">
                      <a16:colId xmlns:a16="http://schemas.microsoft.com/office/drawing/2014/main" val="2542830930"/>
                    </a:ext>
                  </a:extLst>
                </a:gridCol>
                <a:gridCol w="325529">
                  <a:extLst>
                    <a:ext uri="{9D8B030D-6E8A-4147-A177-3AD203B41FA5}">
                      <a16:colId xmlns:a16="http://schemas.microsoft.com/office/drawing/2014/main" val="3107548756"/>
                    </a:ext>
                  </a:extLst>
                </a:gridCol>
                <a:gridCol w="325529">
                  <a:extLst>
                    <a:ext uri="{9D8B030D-6E8A-4147-A177-3AD203B41FA5}">
                      <a16:colId xmlns:a16="http://schemas.microsoft.com/office/drawing/2014/main" val="1990080388"/>
                    </a:ext>
                  </a:extLst>
                </a:gridCol>
                <a:gridCol w="325529">
                  <a:extLst>
                    <a:ext uri="{9D8B030D-6E8A-4147-A177-3AD203B41FA5}">
                      <a16:colId xmlns:a16="http://schemas.microsoft.com/office/drawing/2014/main" val="292053110"/>
                    </a:ext>
                  </a:extLst>
                </a:gridCol>
                <a:gridCol w="325529">
                  <a:extLst>
                    <a:ext uri="{9D8B030D-6E8A-4147-A177-3AD203B41FA5}">
                      <a16:colId xmlns:a16="http://schemas.microsoft.com/office/drawing/2014/main" val="1387352002"/>
                    </a:ext>
                  </a:extLst>
                </a:gridCol>
                <a:gridCol w="325529">
                  <a:extLst>
                    <a:ext uri="{9D8B030D-6E8A-4147-A177-3AD203B41FA5}">
                      <a16:colId xmlns:a16="http://schemas.microsoft.com/office/drawing/2014/main" val="221894461"/>
                    </a:ext>
                  </a:extLst>
                </a:gridCol>
                <a:gridCol w="325529">
                  <a:extLst>
                    <a:ext uri="{9D8B030D-6E8A-4147-A177-3AD203B41FA5}">
                      <a16:colId xmlns:a16="http://schemas.microsoft.com/office/drawing/2014/main" val="1372738342"/>
                    </a:ext>
                  </a:extLst>
                </a:gridCol>
                <a:gridCol w="325529">
                  <a:extLst>
                    <a:ext uri="{9D8B030D-6E8A-4147-A177-3AD203B41FA5}">
                      <a16:colId xmlns:a16="http://schemas.microsoft.com/office/drawing/2014/main" val="650494028"/>
                    </a:ext>
                  </a:extLst>
                </a:gridCol>
                <a:gridCol w="325529">
                  <a:extLst>
                    <a:ext uri="{9D8B030D-6E8A-4147-A177-3AD203B41FA5}">
                      <a16:colId xmlns:a16="http://schemas.microsoft.com/office/drawing/2014/main" val="4216821235"/>
                    </a:ext>
                  </a:extLst>
                </a:gridCol>
                <a:gridCol w="325529">
                  <a:extLst>
                    <a:ext uri="{9D8B030D-6E8A-4147-A177-3AD203B41FA5}">
                      <a16:colId xmlns:a16="http://schemas.microsoft.com/office/drawing/2014/main" val="293240820"/>
                    </a:ext>
                  </a:extLst>
                </a:gridCol>
                <a:gridCol w="325529">
                  <a:extLst>
                    <a:ext uri="{9D8B030D-6E8A-4147-A177-3AD203B41FA5}">
                      <a16:colId xmlns:a16="http://schemas.microsoft.com/office/drawing/2014/main" val="459980916"/>
                    </a:ext>
                  </a:extLst>
                </a:gridCol>
                <a:gridCol w="325529">
                  <a:extLst>
                    <a:ext uri="{9D8B030D-6E8A-4147-A177-3AD203B41FA5}">
                      <a16:colId xmlns:a16="http://schemas.microsoft.com/office/drawing/2014/main" val="2090284411"/>
                    </a:ext>
                  </a:extLst>
                </a:gridCol>
                <a:gridCol w="325529">
                  <a:extLst>
                    <a:ext uri="{9D8B030D-6E8A-4147-A177-3AD203B41FA5}">
                      <a16:colId xmlns:a16="http://schemas.microsoft.com/office/drawing/2014/main" val="1043750114"/>
                    </a:ext>
                  </a:extLst>
                </a:gridCol>
                <a:gridCol w="325529">
                  <a:extLst>
                    <a:ext uri="{9D8B030D-6E8A-4147-A177-3AD203B41FA5}">
                      <a16:colId xmlns:a16="http://schemas.microsoft.com/office/drawing/2014/main" val="1463160373"/>
                    </a:ext>
                  </a:extLst>
                </a:gridCol>
                <a:gridCol w="325529">
                  <a:extLst>
                    <a:ext uri="{9D8B030D-6E8A-4147-A177-3AD203B41FA5}">
                      <a16:colId xmlns:a16="http://schemas.microsoft.com/office/drawing/2014/main" val="1006997447"/>
                    </a:ext>
                  </a:extLst>
                </a:gridCol>
              </a:tblGrid>
              <a:tr h="142240">
                <a:tc gridSpan="15">
                  <a:txBody>
                    <a:bodyPr/>
                    <a:lstStyle/>
                    <a:p>
                      <a:pPr algn="l"/>
                      <a:r>
                        <a:rPr lang="en-US" sz="900" b="1" dirty="0">
                          <a:solidFill>
                            <a:schemeClr val="tx1"/>
                          </a:solidFill>
                        </a:rPr>
                        <a:t>No.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8576642"/>
                  </a:ext>
                </a:extLst>
              </a:tr>
              <a:tr h="284480">
                <a:tc>
                  <a:txBody>
                    <a:bodyPr/>
                    <a:lstStyle/>
                    <a:p>
                      <a:pPr algn="l"/>
                      <a:r>
                        <a:rPr lang="en-US" sz="900" b="0" dirty="0" err="1">
                          <a:solidFill>
                            <a:schemeClr val="tx1"/>
                          </a:solidFill>
                        </a:rPr>
                        <a:t>Capivasertib</a:t>
                      </a:r>
                      <a:r>
                        <a:rPr lang="en-US" sz="900" b="0" dirty="0">
                          <a:solidFill>
                            <a:schemeClr val="tx1"/>
                          </a:solidFill>
                        </a:rPr>
                        <a:t> + </a:t>
                      </a:r>
                      <a:r>
                        <a:rPr lang="en-US" sz="900" b="0" dirty="0" err="1">
                          <a:solidFill>
                            <a:schemeClr val="tx1"/>
                          </a:solidFill>
                        </a:rPr>
                        <a:t>fulvestrant</a:t>
                      </a:r>
                      <a:endParaRPr lang="en-US" sz="9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248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175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102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81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21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56172161"/>
                  </a:ext>
                </a:extLst>
              </a:tr>
              <a:tr h="284480">
                <a:tc>
                  <a:txBody>
                    <a:bodyPr/>
                    <a:lstStyle/>
                    <a:p>
                      <a:pPr algn="l"/>
                      <a:r>
                        <a:rPr lang="en-US" sz="900" b="0" dirty="0">
                          <a:solidFill>
                            <a:schemeClr val="tx1"/>
                          </a:solidFill>
                        </a:rPr>
                        <a:t>Placebo + </a:t>
                      </a:r>
                      <a:br>
                        <a:rPr lang="en-US" sz="900" b="0" dirty="0">
                          <a:solidFill>
                            <a:schemeClr val="tx1"/>
                          </a:solidFill>
                        </a:rPr>
                      </a:br>
                      <a:r>
                        <a:rPr lang="en-US" sz="900" b="0" dirty="0" err="1">
                          <a:solidFill>
                            <a:schemeClr val="tx1"/>
                          </a:solidFill>
                        </a:rPr>
                        <a:t>fulvestrant</a:t>
                      </a:r>
                      <a:endParaRPr lang="en-US" sz="9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248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131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80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54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25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05496020"/>
                  </a:ext>
                </a:extLst>
              </a:tr>
            </a:tbl>
          </a:graphicData>
        </a:graphic>
      </p:graphicFrame>
    </p:spTree>
    <p:extLst>
      <p:ext uri="{BB962C8B-B14F-4D97-AF65-F5344CB8AC3E}">
        <p14:creationId xmlns:p14="http://schemas.microsoft.com/office/powerpoint/2010/main" val="1887407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5.xml><?xml version="1.0" encoding="utf-8"?>
<p:sld xmlns:a="http://schemas.openxmlformats.org/drawingml/2006/main" xmlns:r="http://schemas.openxmlformats.org/officeDocument/2006/relationships" xmlns:p="http://schemas.openxmlformats.org/presentationml/2006/main" showMasterSp="0">
  <p:cSld>
    <p:bg>
      <p:bgPr>
        <a:blipFill>
          <a:blip r:embed="rId3"/>
          <a:stretch>
            <a:fillRect/>
          </a:stretch>
        </a:blipFill>
        <a:effectLst/>
      </p:bgPr>
    </p:bg>
    <p:spTree>
      <p:nvGrpSpPr>
        <p:cNvPr id="1" name="">
          <a:extLst>
            <a:ext uri="{FF2B5EF4-FFF2-40B4-BE49-F238E27FC236}">
              <a16:creationId xmlns:a16="http://schemas.microsoft.com/office/drawing/2014/main" id="{87A1A155-7222-C626-2471-0CCB2F044639}"/>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FF8EE98-06F9-DF0E-0A7D-97CB22DC0DDE}"/>
              </a:ext>
            </a:extLst>
          </p:cNvPr>
          <p:cNvSpPr/>
          <p:nvPr/>
        </p:nvSpPr>
        <p:spPr>
          <a:xfrm>
            <a:off x="485775" y="3257549"/>
            <a:ext cx="11215688" cy="1128713"/>
          </a:xfrm>
          <a:prstGeom prst="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TextBox 3">
            <a:extLst>
              <a:ext uri="{FF2B5EF4-FFF2-40B4-BE49-F238E27FC236}">
                <a16:creationId xmlns:a16="http://schemas.microsoft.com/office/drawing/2014/main" id="{3BE2BC1A-E184-DE35-0B9F-2AD50E9F9C46}"/>
              </a:ext>
            </a:extLst>
          </p:cNvPr>
          <p:cNvSpPr txBox="1"/>
          <p:nvPr/>
        </p:nvSpPr>
        <p:spPr>
          <a:xfrm>
            <a:off x="10218703" y="6581001"/>
            <a:ext cx="197329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Turner NC et al. SABCS 2025.</a:t>
            </a:r>
          </a:p>
        </p:txBody>
      </p:sp>
    </p:spTree>
    <p:extLst>
      <p:ext uri="{BB962C8B-B14F-4D97-AF65-F5344CB8AC3E}">
        <p14:creationId xmlns:p14="http://schemas.microsoft.com/office/powerpoint/2010/main" val="10056824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9055F9-6F48-9348-AE42-DA0BBCAAD652}"/>
              </a:ext>
            </a:extLst>
          </p:cNvPr>
          <p:cNvSpPr>
            <a:spLocks noGrp="1"/>
          </p:cNvSpPr>
          <p:nvPr>
            <p:ph type="title"/>
          </p:nvPr>
        </p:nvSpPr>
        <p:spPr>
          <a:xfrm>
            <a:off x="34047" y="355792"/>
            <a:ext cx="11662571" cy="856064"/>
          </a:xfrm>
        </p:spPr>
        <p:txBody>
          <a:bodyPr>
            <a:normAutofit fontScale="90000"/>
          </a:bodyPr>
          <a:lstStyle/>
          <a:p>
            <a:pPr algn="ctr"/>
            <a:r>
              <a:rPr lang="en-US" sz="3000" b="1" dirty="0">
                <a:solidFill>
                  <a:schemeClr val="bg2">
                    <a:lumMod val="50000"/>
                  </a:schemeClr>
                </a:solidFill>
                <a:latin typeface="Arial" panose="020B0604020202020204" pitchFamily="34" charset="0"/>
                <a:cs typeface="Arial" panose="020B0604020202020204" pitchFamily="34" charset="0"/>
              </a:rPr>
              <a:t>Toxicity Summary: </a:t>
            </a:r>
            <a:r>
              <a:rPr lang="en-US" sz="3000" b="1" dirty="0" err="1">
                <a:solidFill>
                  <a:schemeClr val="bg2">
                    <a:lumMod val="50000"/>
                  </a:schemeClr>
                </a:solidFill>
                <a:latin typeface="Arial" panose="020B0604020202020204" pitchFamily="34" charset="0"/>
                <a:cs typeface="Arial" panose="020B0604020202020204" pitchFamily="34" charset="0"/>
              </a:rPr>
              <a:t>Everolimus</a:t>
            </a:r>
            <a:r>
              <a:rPr lang="en-US" sz="3000" b="1" dirty="0">
                <a:solidFill>
                  <a:schemeClr val="bg2">
                    <a:lumMod val="50000"/>
                  </a:schemeClr>
                </a:solidFill>
                <a:latin typeface="Arial" panose="020B0604020202020204" pitchFamily="34" charset="0"/>
                <a:cs typeface="Arial" panose="020B0604020202020204" pitchFamily="34" charset="0"/>
              </a:rPr>
              <a:t>, </a:t>
            </a:r>
            <a:r>
              <a:rPr lang="en-US" sz="3000" b="1" dirty="0" err="1">
                <a:solidFill>
                  <a:schemeClr val="bg2">
                    <a:lumMod val="50000"/>
                  </a:schemeClr>
                </a:solidFill>
                <a:latin typeface="Arial" panose="020B0604020202020204" pitchFamily="34" charset="0"/>
                <a:cs typeface="Arial" panose="020B0604020202020204" pitchFamily="34" charset="0"/>
              </a:rPr>
              <a:t>Capivasertib</a:t>
            </a:r>
            <a:r>
              <a:rPr lang="en-US" sz="3000" b="1" dirty="0">
                <a:solidFill>
                  <a:schemeClr val="bg2">
                    <a:lumMod val="50000"/>
                  </a:schemeClr>
                </a:solidFill>
                <a:latin typeface="Arial" panose="020B0604020202020204" pitchFamily="34" charset="0"/>
                <a:cs typeface="Arial" panose="020B0604020202020204" pitchFamily="34" charset="0"/>
              </a:rPr>
              <a:t>, </a:t>
            </a:r>
            <a:r>
              <a:rPr lang="en-US" sz="3000" b="1" dirty="0" err="1">
                <a:solidFill>
                  <a:schemeClr val="bg2">
                    <a:lumMod val="50000"/>
                  </a:schemeClr>
                </a:solidFill>
                <a:latin typeface="Arial" panose="020B0604020202020204" pitchFamily="34" charset="0"/>
                <a:cs typeface="Arial" panose="020B0604020202020204" pitchFamily="34" charset="0"/>
              </a:rPr>
              <a:t>Alpelisib</a:t>
            </a:r>
            <a:r>
              <a:rPr lang="en-US" sz="3000" b="1" dirty="0">
                <a:solidFill>
                  <a:schemeClr val="bg2">
                    <a:lumMod val="50000"/>
                  </a:schemeClr>
                </a:solidFill>
                <a:latin typeface="Arial" panose="020B0604020202020204" pitchFamily="34" charset="0"/>
                <a:cs typeface="Arial" panose="020B0604020202020204" pitchFamily="34" charset="0"/>
              </a:rPr>
              <a:t>, </a:t>
            </a:r>
            <a:r>
              <a:rPr lang="en-US" sz="3000" b="1" dirty="0" err="1">
                <a:solidFill>
                  <a:schemeClr val="bg2">
                    <a:lumMod val="50000"/>
                  </a:schemeClr>
                </a:solidFill>
                <a:latin typeface="Arial" panose="020B0604020202020204" pitchFamily="34" charset="0"/>
                <a:cs typeface="Arial" panose="020B0604020202020204" pitchFamily="34" charset="0"/>
              </a:rPr>
              <a:t>Inavolisib</a:t>
            </a:r>
            <a:endParaRPr lang="en-US" sz="3000" b="1" dirty="0">
              <a:solidFill>
                <a:schemeClr val="bg2">
                  <a:lumMod val="50000"/>
                </a:schemeClr>
              </a:solidFill>
              <a:latin typeface="Arial" panose="020B0604020202020204" pitchFamily="34" charset="0"/>
              <a:cs typeface="Arial" panose="020B0604020202020204" pitchFamily="34" charset="0"/>
            </a:endParaRPr>
          </a:p>
        </p:txBody>
      </p:sp>
      <p:graphicFrame>
        <p:nvGraphicFramePr>
          <p:cNvPr id="4" name="Content Placeholder 3">
            <a:extLst>
              <a:ext uri="{FF2B5EF4-FFF2-40B4-BE49-F238E27FC236}">
                <a16:creationId xmlns:a16="http://schemas.microsoft.com/office/drawing/2014/main" id="{923ADA91-EB9F-1547-B7F3-34D636C57EBA}"/>
              </a:ext>
            </a:extLst>
          </p:cNvPr>
          <p:cNvGraphicFramePr>
            <a:graphicFrameLocks noGrp="1"/>
          </p:cNvGraphicFramePr>
          <p:nvPr>
            <p:ph idx="1"/>
          </p:nvPr>
        </p:nvGraphicFramePr>
        <p:xfrm>
          <a:off x="34047" y="1810594"/>
          <a:ext cx="12124087" cy="2895600"/>
        </p:xfrm>
        <a:graphic>
          <a:graphicData uri="http://schemas.openxmlformats.org/drawingml/2006/table">
            <a:tbl>
              <a:tblPr firstRow="1" bandRow="1">
                <a:tableStyleId>{5C22544A-7EE6-4342-B048-85BDC9FD1C3A}</a:tableStyleId>
              </a:tblPr>
              <a:tblGrid>
                <a:gridCol w="2624760">
                  <a:extLst>
                    <a:ext uri="{9D8B030D-6E8A-4147-A177-3AD203B41FA5}">
                      <a16:colId xmlns:a16="http://schemas.microsoft.com/office/drawing/2014/main" val="138686709"/>
                    </a:ext>
                  </a:extLst>
                </a:gridCol>
                <a:gridCol w="1118558">
                  <a:extLst>
                    <a:ext uri="{9D8B030D-6E8A-4147-A177-3AD203B41FA5}">
                      <a16:colId xmlns:a16="http://schemas.microsoft.com/office/drawing/2014/main" val="3902060494"/>
                    </a:ext>
                  </a:extLst>
                </a:gridCol>
                <a:gridCol w="1276435">
                  <a:extLst>
                    <a:ext uri="{9D8B030D-6E8A-4147-A177-3AD203B41FA5}">
                      <a16:colId xmlns:a16="http://schemas.microsoft.com/office/drawing/2014/main" val="536166977"/>
                    </a:ext>
                  </a:extLst>
                </a:gridCol>
                <a:gridCol w="1186734">
                  <a:extLst>
                    <a:ext uri="{9D8B030D-6E8A-4147-A177-3AD203B41FA5}">
                      <a16:colId xmlns:a16="http://schemas.microsoft.com/office/drawing/2014/main" val="1084197470"/>
                    </a:ext>
                  </a:extLst>
                </a:gridCol>
                <a:gridCol w="918473">
                  <a:extLst>
                    <a:ext uri="{9D8B030D-6E8A-4147-A177-3AD203B41FA5}">
                      <a16:colId xmlns:a16="http://schemas.microsoft.com/office/drawing/2014/main" val="194711905"/>
                    </a:ext>
                  </a:extLst>
                </a:gridCol>
                <a:gridCol w="1089395">
                  <a:extLst>
                    <a:ext uri="{9D8B030D-6E8A-4147-A177-3AD203B41FA5}">
                      <a16:colId xmlns:a16="http://schemas.microsoft.com/office/drawing/2014/main" val="1080467441"/>
                    </a:ext>
                  </a:extLst>
                </a:gridCol>
                <a:gridCol w="1372497">
                  <a:extLst>
                    <a:ext uri="{9D8B030D-6E8A-4147-A177-3AD203B41FA5}">
                      <a16:colId xmlns:a16="http://schemas.microsoft.com/office/drawing/2014/main" val="3613097325"/>
                    </a:ext>
                  </a:extLst>
                </a:gridCol>
                <a:gridCol w="1186734">
                  <a:extLst>
                    <a:ext uri="{9D8B030D-6E8A-4147-A177-3AD203B41FA5}">
                      <a16:colId xmlns:a16="http://schemas.microsoft.com/office/drawing/2014/main" val="647616179"/>
                    </a:ext>
                  </a:extLst>
                </a:gridCol>
                <a:gridCol w="1350501">
                  <a:extLst>
                    <a:ext uri="{9D8B030D-6E8A-4147-A177-3AD203B41FA5}">
                      <a16:colId xmlns:a16="http://schemas.microsoft.com/office/drawing/2014/main" val="411566853"/>
                    </a:ext>
                  </a:extLst>
                </a:gridCol>
              </a:tblGrid>
              <a:tr h="375920">
                <a:tc>
                  <a:txBody>
                    <a:bodyPr/>
                    <a:lstStyle/>
                    <a:p>
                      <a:endParaRPr lang="en-US" sz="1800">
                        <a:latin typeface="Arial" panose="020B0604020202020204" pitchFamily="34" charset="0"/>
                        <a:cs typeface="Arial" panose="020B0604020202020204" pitchFamily="34" charset="0"/>
                      </a:endParaRPr>
                    </a:p>
                  </a:txBody>
                  <a:tcPr/>
                </a:tc>
                <a:tc gridSpan="2">
                  <a:txBody>
                    <a:bodyPr/>
                    <a:lstStyle/>
                    <a:p>
                      <a:pPr algn="ctr"/>
                      <a:r>
                        <a:rPr lang="en-US" sz="1800" dirty="0" err="1">
                          <a:solidFill>
                            <a:schemeClr val="bg1"/>
                          </a:solidFill>
                          <a:latin typeface="Arial" panose="020B0604020202020204" pitchFamily="34" charset="0"/>
                          <a:cs typeface="Arial" panose="020B0604020202020204" pitchFamily="34" charset="0"/>
                        </a:rPr>
                        <a:t>Alpelisib</a:t>
                      </a:r>
                      <a:r>
                        <a:rPr lang="en-US" sz="1800" dirty="0">
                          <a:solidFill>
                            <a:schemeClr val="bg1"/>
                          </a:solidFill>
                          <a:latin typeface="Arial" panose="020B0604020202020204" pitchFamily="34" charset="0"/>
                          <a:cs typeface="Arial" panose="020B0604020202020204" pitchFamily="34" charset="0"/>
                        </a:rPr>
                        <a:t> (PI3Ki)</a:t>
                      </a:r>
                    </a:p>
                  </a:txBody>
                  <a:tcPr/>
                </a:tc>
                <a:tc hMerge="1">
                  <a:txBody>
                    <a:bodyPr/>
                    <a:lstStyle/>
                    <a:p>
                      <a:endParaRPr lang="en-US"/>
                    </a:p>
                  </a:txBody>
                  <a:tcPr/>
                </a:tc>
                <a:tc gridSpan="2">
                  <a:txBody>
                    <a:bodyPr/>
                    <a:lstStyle/>
                    <a:p>
                      <a:pPr algn="ctr"/>
                      <a:r>
                        <a:rPr lang="en-US" sz="1800" dirty="0" err="1">
                          <a:solidFill>
                            <a:schemeClr val="bg1"/>
                          </a:solidFill>
                          <a:latin typeface="Arial" panose="020B0604020202020204" pitchFamily="34" charset="0"/>
                          <a:cs typeface="Arial" panose="020B0604020202020204" pitchFamily="34" charset="0"/>
                        </a:rPr>
                        <a:t>Inavolisib</a:t>
                      </a:r>
                      <a:r>
                        <a:rPr lang="en-US" sz="1800" dirty="0">
                          <a:solidFill>
                            <a:schemeClr val="bg1"/>
                          </a:solidFill>
                          <a:latin typeface="Arial" panose="020B0604020202020204" pitchFamily="34" charset="0"/>
                          <a:cs typeface="Arial" panose="020B0604020202020204" pitchFamily="34" charset="0"/>
                        </a:rPr>
                        <a:t> (PI3Ki)</a:t>
                      </a:r>
                    </a:p>
                  </a:txBody>
                  <a:tcPr/>
                </a:tc>
                <a:tc hMerge="1">
                  <a:txBody>
                    <a:bodyPr/>
                    <a:lstStyle/>
                    <a:p>
                      <a:pPr algn="ctr"/>
                      <a:endParaRPr lang="en-US" sz="1900">
                        <a:latin typeface="Arial" panose="020B0604020202020204" pitchFamily="34" charset="0"/>
                        <a:cs typeface="Arial" panose="020B0604020202020204" pitchFamily="34" charset="0"/>
                      </a:endParaRPr>
                    </a:p>
                  </a:txBody>
                  <a:tcPr/>
                </a:tc>
                <a:tc gridSpan="2">
                  <a:txBody>
                    <a:bodyPr/>
                    <a:lstStyle/>
                    <a:p>
                      <a:pPr algn="ctr"/>
                      <a:r>
                        <a:rPr lang="en-US" sz="1800" dirty="0" err="1">
                          <a:solidFill>
                            <a:schemeClr val="bg1"/>
                          </a:solidFill>
                          <a:latin typeface="Arial" panose="020B0604020202020204" pitchFamily="34" charset="0"/>
                          <a:cs typeface="Arial" panose="020B0604020202020204" pitchFamily="34" charset="0"/>
                        </a:rPr>
                        <a:t>Capivasertib</a:t>
                      </a:r>
                      <a:r>
                        <a:rPr lang="en-US" sz="1800" dirty="0">
                          <a:solidFill>
                            <a:schemeClr val="bg1"/>
                          </a:solidFill>
                          <a:latin typeface="Arial" panose="020B0604020202020204" pitchFamily="34" charset="0"/>
                          <a:cs typeface="Arial" panose="020B0604020202020204" pitchFamily="34" charset="0"/>
                        </a:rPr>
                        <a:t> (</a:t>
                      </a:r>
                      <a:r>
                        <a:rPr lang="en-US" sz="1800" dirty="0" err="1">
                          <a:solidFill>
                            <a:schemeClr val="bg1"/>
                          </a:solidFill>
                          <a:latin typeface="Arial" panose="020B0604020202020204" pitchFamily="34" charset="0"/>
                          <a:cs typeface="Arial" panose="020B0604020202020204" pitchFamily="34" charset="0"/>
                        </a:rPr>
                        <a:t>AKTi</a:t>
                      </a:r>
                      <a:r>
                        <a:rPr lang="en-US" sz="1800" dirty="0">
                          <a:solidFill>
                            <a:schemeClr val="bg1"/>
                          </a:solidFill>
                          <a:latin typeface="Arial" panose="020B0604020202020204" pitchFamily="34" charset="0"/>
                          <a:cs typeface="Arial" panose="020B0604020202020204" pitchFamily="34" charset="0"/>
                        </a:rPr>
                        <a:t>)</a:t>
                      </a:r>
                    </a:p>
                  </a:txBody>
                  <a:tcPr/>
                </a:tc>
                <a:tc hMerge="1">
                  <a:txBody>
                    <a:bodyPr/>
                    <a:lstStyle/>
                    <a:p>
                      <a:endParaRPr lang="en-US"/>
                    </a:p>
                  </a:txBody>
                  <a:tcPr/>
                </a:tc>
                <a:tc gridSpan="2">
                  <a:txBody>
                    <a:bodyPr/>
                    <a:lstStyle/>
                    <a:p>
                      <a:pPr algn="ctr"/>
                      <a:r>
                        <a:rPr lang="en-US" sz="1800" dirty="0" err="1">
                          <a:solidFill>
                            <a:schemeClr val="bg1"/>
                          </a:solidFill>
                          <a:latin typeface="Arial" panose="020B0604020202020204" pitchFamily="34" charset="0"/>
                          <a:cs typeface="Arial" panose="020B0604020202020204" pitchFamily="34" charset="0"/>
                        </a:rPr>
                        <a:t>Everolimus</a:t>
                      </a:r>
                      <a:r>
                        <a:rPr lang="en-US" sz="1800" dirty="0">
                          <a:solidFill>
                            <a:schemeClr val="bg1"/>
                          </a:solidFill>
                          <a:latin typeface="Arial" panose="020B0604020202020204" pitchFamily="34" charset="0"/>
                          <a:cs typeface="Arial" panose="020B0604020202020204" pitchFamily="34" charset="0"/>
                        </a:rPr>
                        <a:t> (</a:t>
                      </a:r>
                      <a:r>
                        <a:rPr lang="en-US" sz="1800" dirty="0" err="1">
                          <a:solidFill>
                            <a:schemeClr val="bg1"/>
                          </a:solidFill>
                          <a:latin typeface="Arial" panose="020B0604020202020204" pitchFamily="34" charset="0"/>
                          <a:cs typeface="Arial" panose="020B0604020202020204" pitchFamily="34" charset="0"/>
                        </a:rPr>
                        <a:t>mTORi</a:t>
                      </a:r>
                      <a:r>
                        <a:rPr lang="en-US" sz="1800" dirty="0">
                          <a:solidFill>
                            <a:schemeClr val="bg1"/>
                          </a:solidFill>
                          <a:latin typeface="Arial" panose="020B0604020202020204" pitchFamily="34" charset="0"/>
                          <a:cs typeface="Arial" panose="020B0604020202020204" pitchFamily="34" charset="0"/>
                        </a:rPr>
                        <a:t>)</a:t>
                      </a:r>
                    </a:p>
                  </a:txBody>
                  <a:tcPr/>
                </a:tc>
                <a:tc hMerge="1">
                  <a:txBody>
                    <a:bodyPr/>
                    <a:lstStyle/>
                    <a:p>
                      <a:pPr algn="ctr"/>
                      <a:endParaRPr lang="en-US" sz="190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642708690"/>
                  </a:ext>
                </a:extLst>
              </a:tr>
              <a:tr h="375920">
                <a:tc>
                  <a:txBody>
                    <a:bodyPr/>
                    <a:lstStyle/>
                    <a:p>
                      <a:pPr algn="ctr"/>
                      <a:r>
                        <a:rPr lang="en-US" sz="1800" b="1">
                          <a:latin typeface="Arial" panose="020B0604020202020204" pitchFamily="34" charset="0"/>
                          <a:cs typeface="Arial" panose="020B0604020202020204" pitchFamily="34" charset="0"/>
                        </a:rPr>
                        <a:t>Toxicity</a:t>
                      </a:r>
                    </a:p>
                  </a:txBody>
                  <a:tcPr/>
                </a:tc>
                <a:tc>
                  <a:txBody>
                    <a:bodyPr/>
                    <a:lstStyle/>
                    <a:p>
                      <a:pPr algn="ctr"/>
                      <a:r>
                        <a:rPr lang="en-US" sz="1800" b="1">
                          <a:latin typeface="Arial" panose="020B0604020202020204" pitchFamily="34" charset="0"/>
                          <a:cs typeface="Arial" panose="020B0604020202020204" pitchFamily="34" charset="0"/>
                        </a:rPr>
                        <a:t>All grades </a:t>
                      </a:r>
                    </a:p>
                  </a:txBody>
                  <a:tcPr/>
                </a:tc>
                <a:tc>
                  <a:txBody>
                    <a:bodyPr/>
                    <a:lstStyle/>
                    <a:p>
                      <a:pPr algn="ctr"/>
                      <a:r>
                        <a:rPr lang="en-US" sz="1800" b="1">
                          <a:latin typeface="Arial" panose="020B0604020202020204" pitchFamily="34" charset="0"/>
                          <a:cs typeface="Arial" panose="020B0604020202020204" pitchFamily="34" charset="0"/>
                        </a:rPr>
                        <a:t>Grade </a:t>
                      </a:r>
                    </a:p>
                    <a:p>
                      <a:pPr algn="ctr"/>
                      <a:r>
                        <a:rPr lang="en-US" sz="1800" b="1">
                          <a:latin typeface="Arial" panose="020B0604020202020204" pitchFamily="34" charset="0"/>
                          <a:cs typeface="Arial" panose="020B0604020202020204" pitchFamily="34" charset="0"/>
                        </a:rPr>
                        <a:t>3+</a:t>
                      </a:r>
                    </a:p>
                  </a:txBody>
                  <a:tcPr/>
                </a:tc>
                <a:tc>
                  <a:txBody>
                    <a:bodyPr/>
                    <a:lstStyle/>
                    <a:p>
                      <a:pPr algn="ctr"/>
                      <a:r>
                        <a:rPr lang="en-US" sz="1800" b="1">
                          <a:latin typeface="Arial" panose="020B0604020202020204" pitchFamily="34" charset="0"/>
                          <a:cs typeface="Arial" panose="020B0604020202020204" pitchFamily="34" charset="0"/>
                        </a:rPr>
                        <a:t>All Grades</a:t>
                      </a:r>
                    </a:p>
                  </a:txBody>
                  <a:tcPr/>
                </a:tc>
                <a:tc>
                  <a:txBody>
                    <a:bodyPr/>
                    <a:lstStyle/>
                    <a:p>
                      <a:pPr algn="ctr"/>
                      <a:r>
                        <a:rPr lang="en-US" sz="1800" b="1">
                          <a:latin typeface="Arial" panose="020B0604020202020204" pitchFamily="34" charset="0"/>
                          <a:cs typeface="Arial" panose="020B0604020202020204" pitchFamily="34" charset="0"/>
                        </a:rPr>
                        <a:t>Grade </a:t>
                      </a:r>
                    </a:p>
                    <a:p>
                      <a:pPr algn="ctr"/>
                      <a:r>
                        <a:rPr lang="en-US" sz="1800" b="1">
                          <a:latin typeface="Arial" panose="020B0604020202020204" pitchFamily="34" charset="0"/>
                          <a:cs typeface="Arial" panose="020B0604020202020204" pitchFamily="34" charset="0"/>
                        </a:rPr>
                        <a:t>3+</a:t>
                      </a:r>
                    </a:p>
                  </a:txBody>
                  <a:tcPr/>
                </a:tc>
                <a:tc>
                  <a:txBody>
                    <a:bodyPr/>
                    <a:lstStyle/>
                    <a:p>
                      <a:pPr algn="ctr"/>
                      <a:r>
                        <a:rPr lang="en-US" sz="1800" b="1">
                          <a:latin typeface="Arial" panose="020B0604020202020204" pitchFamily="34" charset="0"/>
                          <a:cs typeface="Arial" panose="020B0604020202020204" pitchFamily="34" charset="0"/>
                        </a:rPr>
                        <a:t>All grades</a:t>
                      </a:r>
                    </a:p>
                  </a:txBody>
                  <a:tcPr/>
                </a:tc>
                <a:tc>
                  <a:txBody>
                    <a:bodyPr/>
                    <a:lstStyle/>
                    <a:p>
                      <a:pPr algn="ctr"/>
                      <a:r>
                        <a:rPr lang="en-US" sz="1800" b="1">
                          <a:latin typeface="Arial" panose="020B0604020202020204" pitchFamily="34" charset="0"/>
                          <a:cs typeface="Arial" panose="020B0604020202020204" pitchFamily="34" charset="0"/>
                        </a:rPr>
                        <a:t>Grade</a:t>
                      </a:r>
                    </a:p>
                    <a:p>
                      <a:pPr algn="ctr"/>
                      <a:r>
                        <a:rPr lang="en-US" sz="1800" b="1">
                          <a:latin typeface="Arial" panose="020B0604020202020204" pitchFamily="34" charset="0"/>
                          <a:cs typeface="Arial" panose="020B0604020202020204" pitchFamily="34" charset="0"/>
                        </a:rPr>
                        <a:t> 3+</a:t>
                      </a:r>
                    </a:p>
                  </a:txBody>
                  <a:tcPr/>
                </a:tc>
                <a:tc>
                  <a:txBody>
                    <a:bodyPr/>
                    <a:lstStyle/>
                    <a:p>
                      <a:pPr algn="ctr"/>
                      <a:r>
                        <a:rPr lang="en-US" sz="1800" b="1">
                          <a:latin typeface="Arial" panose="020B0604020202020204" pitchFamily="34" charset="0"/>
                          <a:cs typeface="Arial" panose="020B0604020202020204" pitchFamily="34" charset="0"/>
                        </a:rPr>
                        <a:t>All grades</a:t>
                      </a:r>
                    </a:p>
                  </a:txBody>
                  <a:tcPr/>
                </a:tc>
                <a:tc>
                  <a:txBody>
                    <a:bodyPr/>
                    <a:lstStyle/>
                    <a:p>
                      <a:pPr algn="ctr"/>
                      <a:r>
                        <a:rPr lang="en-US" sz="1800" b="1">
                          <a:latin typeface="Arial" panose="020B0604020202020204" pitchFamily="34" charset="0"/>
                          <a:cs typeface="Arial" panose="020B0604020202020204" pitchFamily="34" charset="0"/>
                        </a:rPr>
                        <a:t>Grade </a:t>
                      </a:r>
                    </a:p>
                    <a:p>
                      <a:pPr algn="ctr"/>
                      <a:r>
                        <a:rPr lang="en-US" sz="1800" b="1">
                          <a:latin typeface="Arial" panose="020B0604020202020204" pitchFamily="34" charset="0"/>
                          <a:cs typeface="Arial" panose="020B0604020202020204" pitchFamily="34" charset="0"/>
                        </a:rPr>
                        <a:t>3+</a:t>
                      </a:r>
                    </a:p>
                  </a:txBody>
                  <a:tcPr/>
                </a:tc>
                <a:extLst>
                  <a:ext uri="{0D108BD9-81ED-4DB2-BD59-A6C34878D82A}">
                    <a16:rowId xmlns:a16="http://schemas.microsoft.com/office/drawing/2014/main" val="360762018"/>
                  </a:ext>
                </a:extLst>
              </a:tr>
              <a:tr h="375920">
                <a:tc>
                  <a:txBody>
                    <a:bodyPr/>
                    <a:lstStyle/>
                    <a:p>
                      <a:r>
                        <a:rPr lang="en-US" sz="1800" b="1">
                          <a:latin typeface="Arial" panose="020B0604020202020204" pitchFamily="34" charset="0"/>
                          <a:cs typeface="Arial" panose="020B0604020202020204" pitchFamily="34" charset="0"/>
                        </a:rPr>
                        <a:t>Diarrhea %</a:t>
                      </a:r>
                    </a:p>
                  </a:txBody>
                  <a:tcPr/>
                </a:tc>
                <a:tc>
                  <a:txBody>
                    <a:bodyPr/>
                    <a:lstStyle/>
                    <a:p>
                      <a:r>
                        <a:rPr lang="en-US" sz="1800">
                          <a:latin typeface="Arial" panose="020B0604020202020204" pitchFamily="34" charset="0"/>
                          <a:cs typeface="Arial" panose="020B0604020202020204" pitchFamily="34" charset="0"/>
                        </a:rPr>
                        <a:t>57.7</a:t>
                      </a:r>
                    </a:p>
                  </a:txBody>
                  <a:tcPr/>
                </a:tc>
                <a:tc>
                  <a:txBody>
                    <a:bodyPr/>
                    <a:lstStyle/>
                    <a:p>
                      <a:r>
                        <a:rPr lang="en-US" sz="1800">
                          <a:latin typeface="Arial" panose="020B0604020202020204" pitchFamily="34" charset="0"/>
                          <a:cs typeface="Arial" panose="020B0604020202020204" pitchFamily="34" charset="0"/>
                        </a:rPr>
                        <a:t>6.7</a:t>
                      </a:r>
                    </a:p>
                  </a:txBody>
                  <a:tcPr/>
                </a:tc>
                <a:tc>
                  <a:txBody>
                    <a:bodyPr/>
                    <a:lstStyle/>
                    <a:p>
                      <a:r>
                        <a:rPr lang="en-US" sz="1800">
                          <a:latin typeface="Arial" panose="020B0604020202020204" pitchFamily="34" charset="0"/>
                          <a:cs typeface="Arial" panose="020B0604020202020204" pitchFamily="34" charset="0"/>
                        </a:rPr>
                        <a:t>48.1</a:t>
                      </a:r>
                    </a:p>
                  </a:txBody>
                  <a:tcPr/>
                </a:tc>
                <a:tc>
                  <a:txBody>
                    <a:bodyPr/>
                    <a:lstStyle/>
                    <a:p>
                      <a:r>
                        <a:rPr lang="en-US" sz="1800">
                          <a:latin typeface="Arial" panose="020B0604020202020204" pitchFamily="34" charset="0"/>
                          <a:cs typeface="Arial" panose="020B0604020202020204" pitchFamily="34" charset="0"/>
                        </a:rPr>
                        <a:t>3.7</a:t>
                      </a:r>
                    </a:p>
                  </a:txBody>
                  <a:tcPr/>
                </a:tc>
                <a:tc>
                  <a:txBody>
                    <a:bodyPr/>
                    <a:lstStyle/>
                    <a:p>
                      <a:r>
                        <a:rPr lang="en-US" sz="1800">
                          <a:latin typeface="Arial" panose="020B0604020202020204" pitchFamily="34" charset="0"/>
                          <a:cs typeface="Arial" panose="020B0604020202020204" pitchFamily="34" charset="0"/>
                        </a:rPr>
                        <a:t>72.4</a:t>
                      </a:r>
                    </a:p>
                  </a:txBody>
                  <a:tcPr/>
                </a:tc>
                <a:tc>
                  <a:txBody>
                    <a:bodyPr/>
                    <a:lstStyle/>
                    <a:p>
                      <a:r>
                        <a:rPr lang="en-US" sz="1800">
                          <a:latin typeface="Arial" panose="020B0604020202020204" pitchFamily="34" charset="0"/>
                          <a:cs typeface="Arial" panose="020B0604020202020204" pitchFamily="34" charset="0"/>
                        </a:rPr>
                        <a:t>9.3</a:t>
                      </a:r>
                    </a:p>
                  </a:txBody>
                  <a:tcPr/>
                </a:tc>
                <a:tc>
                  <a:txBody>
                    <a:bodyPr/>
                    <a:lstStyle/>
                    <a:p>
                      <a:r>
                        <a:rPr lang="en-US" sz="1800">
                          <a:latin typeface="Arial" panose="020B0604020202020204" pitchFamily="34" charset="0"/>
                          <a:cs typeface="Arial" panose="020B0604020202020204" pitchFamily="34" charset="0"/>
                        </a:rPr>
                        <a:t>30</a:t>
                      </a:r>
                    </a:p>
                  </a:txBody>
                  <a:tcPr/>
                </a:tc>
                <a:tc>
                  <a:txBody>
                    <a:bodyPr/>
                    <a:lstStyle/>
                    <a:p>
                      <a:r>
                        <a:rPr lang="en-US" sz="1800">
                          <a:latin typeface="Arial" panose="020B0604020202020204" pitchFamily="34" charset="0"/>
                          <a:cs typeface="Arial" panose="020B0604020202020204" pitchFamily="34" charset="0"/>
                        </a:rPr>
                        <a:t>2</a:t>
                      </a:r>
                    </a:p>
                  </a:txBody>
                  <a:tcPr/>
                </a:tc>
                <a:extLst>
                  <a:ext uri="{0D108BD9-81ED-4DB2-BD59-A6C34878D82A}">
                    <a16:rowId xmlns:a16="http://schemas.microsoft.com/office/drawing/2014/main" val="3114332768"/>
                  </a:ext>
                </a:extLst>
              </a:tr>
              <a:tr h="375920">
                <a:tc>
                  <a:txBody>
                    <a:bodyPr/>
                    <a:lstStyle/>
                    <a:p>
                      <a:r>
                        <a:rPr lang="en-US" sz="1800" b="1">
                          <a:latin typeface="Arial" panose="020B0604020202020204" pitchFamily="34" charset="0"/>
                          <a:cs typeface="Arial" panose="020B0604020202020204" pitchFamily="34" charset="0"/>
                        </a:rPr>
                        <a:t>Rash %</a:t>
                      </a:r>
                    </a:p>
                  </a:txBody>
                  <a:tcPr/>
                </a:tc>
                <a:tc>
                  <a:txBody>
                    <a:bodyPr/>
                    <a:lstStyle/>
                    <a:p>
                      <a:r>
                        <a:rPr lang="en-US" sz="1800">
                          <a:latin typeface="Arial" panose="020B0604020202020204" pitchFamily="34" charset="0"/>
                          <a:cs typeface="Arial" panose="020B0604020202020204" pitchFamily="34" charset="0"/>
                        </a:rPr>
                        <a:t>35.6</a:t>
                      </a:r>
                    </a:p>
                  </a:txBody>
                  <a:tcPr/>
                </a:tc>
                <a:tc>
                  <a:txBody>
                    <a:bodyPr/>
                    <a:lstStyle/>
                    <a:p>
                      <a:r>
                        <a:rPr lang="en-US" sz="1800">
                          <a:latin typeface="Arial" panose="020B0604020202020204" pitchFamily="34" charset="0"/>
                          <a:cs typeface="Arial" panose="020B0604020202020204" pitchFamily="34" charset="0"/>
                        </a:rPr>
                        <a:t>9.9</a:t>
                      </a:r>
                    </a:p>
                  </a:txBody>
                  <a:tcPr/>
                </a:tc>
                <a:tc>
                  <a:txBody>
                    <a:bodyPr/>
                    <a:lstStyle/>
                    <a:p>
                      <a:r>
                        <a:rPr lang="en-US" sz="1800">
                          <a:latin typeface="Arial" panose="020B0604020202020204" pitchFamily="34" charset="0"/>
                          <a:cs typeface="Arial" panose="020B0604020202020204" pitchFamily="34" charset="0"/>
                        </a:rPr>
                        <a:t>25.3</a:t>
                      </a:r>
                    </a:p>
                  </a:txBody>
                  <a:tcPr/>
                </a:tc>
                <a:tc>
                  <a:txBody>
                    <a:bodyPr/>
                    <a:lstStyle/>
                    <a:p>
                      <a:r>
                        <a:rPr lang="en-US" sz="1800">
                          <a:latin typeface="Arial" panose="020B0604020202020204" pitchFamily="34" charset="0"/>
                          <a:cs typeface="Arial" panose="020B0604020202020204" pitchFamily="34" charset="0"/>
                        </a:rPr>
                        <a:t>0</a:t>
                      </a:r>
                    </a:p>
                  </a:txBody>
                  <a:tcPr/>
                </a:tc>
                <a:tc>
                  <a:txBody>
                    <a:bodyPr/>
                    <a:lstStyle/>
                    <a:p>
                      <a:r>
                        <a:rPr lang="en-US" sz="1800">
                          <a:latin typeface="Arial" panose="020B0604020202020204" pitchFamily="34" charset="0"/>
                          <a:cs typeface="Arial" panose="020B0604020202020204" pitchFamily="34" charset="0"/>
                        </a:rPr>
                        <a:t>38</a:t>
                      </a:r>
                    </a:p>
                  </a:txBody>
                  <a:tcPr/>
                </a:tc>
                <a:tc>
                  <a:txBody>
                    <a:bodyPr/>
                    <a:lstStyle/>
                    <a:p>
                      <a:r>
                        <a:rPr lang="en-US" sz="1800">
                          <a:latin typeface="Arial" panose="020B0604020202020204" pitchFamily="34" charset="0"/>
                          <a:cs typeface="Arial" panose="020B0604020202020204" pitchFamily="34" charset="0"/>
                        </a:rPr>
                        <a:t>12.1</a:t>
                      </a:r>
                    </a:p>
                  </a:txBody>
                  <a:tcPr/>
                </a:tc>
                <a:tc>
                  <a:txBody>
                    <a:bodyPr/>
                    <a:lstStyle/>
                    <a:p>
                      <a:r>
                        <a:rPr lang="en-US" sz="1800">
                          <a:latin typeface="Arial" panose="020B0604020202020204" pitchFamily="34" charset="0"/>
                          <a:cs typeface="Arial" panose="020B0604020202020204" pitchFamily="34" charset="0"/>
                        </a:rPr>
                        <a:t>36</a:t>
                      </a:r>
                    </a:p>
                  </a:txBody>
                  <a:tcPr/>
                </a:tc>
                <a:tc>
                  <a:txBody>
                    <a:bodyPr/>
                    <a:lstStyle/>
                    <a:p>
                      <a:r>
                        <a:rPr lang="en-US" sz="1800">
                          <a:latin typeface="Arial" panose="020B0604020202020204" pitchFamily="34" charset="0"/>
                          <a:cs typeface="Arial" panose="020B0604020202020204" pitchFamily="34" charset="0"/>
                        </a:rPr>
                        <a:t>1</a:t>
                      </a:r>
                    </a:p>
                  </a:txBody>
                  <a:tcPr/>
                </a:tc>
                <a:extLst>
                  <a:ext uri="{0D108BD9-81ED-4DB2-BD59-A6C34878D82A}">
                    <a16:rowId xmlns:a16="http://schemas.microsoft.com/office/drawing/2014/main" val="3158022630"/>
                  </a:ext>
                </a:extLst>
              </a:tr>
              <a:tr h="375920">
                <a:tc>
                  <a:txBody>
                    <a:bodyPr/>
                    <a:lstStyle/>
                    <a:p>
                      <a:r>
                        <a:rPr lang="en-US" sz="1800" b="1" dirty="0">
                          <a:latin typeface="Arial" panose="020B0604020202020204" pitchFamily="34" charset="0"/>
                          <a:cs typeface="Arial" panose="020B0604020202020204" pitchFamily="34" charset="0"/>
                        </a:rPr>
                        <a:t>Hyperglycemia %</a:t>
                      </a:r>
                    </a:p>
                  </a:txBody>
                  <a:tcPr/>
                </a:tc>
                <a:tc>
                  <a:txBody>
                    <a:bodyPr/>
                    <a:lstStyle/>
                    <a:p>
                      <a:r>
                        <a:rPr lang="en-US" sz="1800">
                          <a:latin typeface="Arial" panose="020B0604020202020204" pitchFamily="34" charset="0"/>
                          <a:cs typeface="Arial" panose="020B0604020202020204" pitchFamily="34" charset="0"/>
                        </a:rPr>
                        <a:t>63.7</a:t>
                      </a:r>
                    </a:p>
                  </a:txBody>
                  <a:tcPr/>
                </a:tc>
                <a:tc>
                  <a:txBody>
                    <a:bodyPr/>
                    <a:lstStyle/>
                    <a:p>
                      <a:r>
                        <a:rPr lang="en-US" sz="1800">
                          <a:latin typeface="Arial" panose="020B0604020202020204" pitchFamily="34" charset="0"/>
                          <a:cs typeface="Arial" panose="020B0604020202020204" pitchFamily="34" charset="0"/>
                        </a:rPr>
                        <a:t>36.6</a:t>
                      </a:r>
                    </a:p>
                  </a:txBody>
                  <a:tcPr/>
                </a:tc>
                <a:tc>
                  <a:txBody>
                    <a:bodyPr/>
                    <a:lstStyle/>
                    <a:p>
                      <a:r>
                        <a:rPr lang="en-US" sz="1800">
                          <a:latin typeface="Arial" panose="020B0604020202020204" pitchFamily="34" charset="0"/>
                          <a:cs typeface="Arial" panose="020B0604020202020204" pitchFamily="34" charset="0"/>
                        </a:rPr>
                        <a:t>58.6</a:t>
                      </a:r>
                    </a:p>
                  </a:txBody>
                  <a:tcPr/>
                </a:tc>
                <a:tc>
                  <a:txBody>
                    <a:bodyPr/>
                    <a:lstStyle/>
                    <a:p>
                      <a:r>
                        <a:rPr lang="en-US" sz="1800">
                          <a:latin typeface="Arial" panose="020B0604020202020204" pitchFamily="34" charset="0"/>
                          <a:cs typeface="Arial" panose="020B0604020202020204" pitchFamily="34" charset="0"/>
                        </a:rPr>
                        <a:t>5.6</a:t>
                      </a:r>
                    </a:p>
                  </a:txBody>
                  <a:tcPr/>
                </a:tc>
                <a:tc>
                  <a:txBody>
                    <a:bodyPr/>
                    <a:lstStyle/>
                    <a:p>
                      <a:r>
                        <a:rPr lang="en-US" sz="1800">
                          <a:latin typeface="Arial" panose="020B0604020202020204" pitchFamily="34" charset="0"/>
                          <a:cs typeface="Arial" panose="020B0604020202020204" pitchFamily="34" charset="0"/>
                        </a:rPr>
                        <a:t>16.9</a:t>
                      </a:r>
                    </a:p>
                  </a:txBody>
                  <a:tcPr/>
                </a:tc>
                <a:tc>
                  <a:txBody>
                    <a:bodyPr/>
                    <a:lstStyle/>
                    <a:p>
                      <a:r>
                        <a:rPr lang="en-US" sz="1800">
                          <a:latin typeface="Arial" panose="020B0604020202020204" pitchFamily="34" charset="0"/>
                          <a:cs typeface="Arial" panose="020B0604020202020204" pitchFamily="34" charset="0"/>
                        </a:rPr>
                        <a:t>2</a:t>
                      </a:r>
                    </a:p>
                  </a:txBody>
                  <a:tcPr/>
                </a:tc>
                <a:tc>
                  <a:txBody>
                    <a:bodyPr/>
                    <a:lstStyle/>
                    <a:p>
                      <a:r>
                        <a:rPr lang="en-US" sz="1800">
                          <a:latin typeface="Arial" panose="020B0604020202020204" pitchFamily="34" charset="0"/>
                          <a:cs typeface="Arial" panose="020B0604020202020204" pitchFamily="34" charset="0"/>
                        </a:rPr>
                        <a:t>13</a:t>
                      </a:r>
                    </a:p>
                  </a:txBody>
                  <a:tcPr/>
                </a:tc>
                <a:tc>
                  <a:txBody>
                    <a:bodyPr/>
                    <a:lstStyle/>
                    <a:p>
                      <a:r>
                        <a:rPr lang="en-US" sz="1800">
                          <a:latin typeface="Arial" panose="020B0604020202020204" pitchFamily="34" charset="0"/>
                          <a:cs typeface="Arial" panose="020B0604020202020204" pitchFamily="34" charset="0"/>
                        </a:rPr>
                        <a:t>4</a:t>
                      </a:r>
                    </a:p>
                  </a:txBody>
                  <a:tcPr/>
                </a:tc>
                <a:extLst>
                  <a:ext uri="{0D108BD9-81ED-4DB2-BD59-A6C34878D82A}">
                    <a16:rowId xmlns:a16="http://schemas.microsoft.com/office/drawing/2014/main" val="3506462639"/>
                  </a:ext>
                </a:extLst>
              </a:tr>
              <a:tr h="375920">
                <a:tc>
                  <a:txBody>
                    <a:bodyPr/>
                    <a:lstStyle/>
                    <a:p>
                      <a:r>
                        <a:rPr lang="en-US" sz="1800" b="1" dirty="0">
                          <a:latin typeface="Arial" panose="020B0604020202020204" pitchFamily="34" charset="0"/>
                          <a:cs typeface="Arial" panose="020B0604020202020204" pitchFamily="34" charset="0"/>
                        </a:rPr>
                        <a:t>Stomatitis %</a:t>
                      </a:r>
                    </a:p>
                  </a:txBody>
                  <a:tcPr/>
                </a:tc>
                <a:tc>
                  <a:txBody>
                    <a:bodyPr/>
                    <a:lstStyle/>
                    <a:p>
                      <a:r>
                        <a:rPr lang="en-US" sz="1800">
                          <a:latin typeface="Arial" panose="020B0604020202020204" pitchFamily="34" charset="0"/>
                          <a:cs typeface="Arial" panose="020B0604020202020204" pitchFamily="34" charset="0"/>
                        </a:rPr>
                        <a:t>24.6</a:t>
                      </a:r>
                    </a:p>
                  </a:txBody>
                  <a:tcPr/>
                </a:tc>
                <a:tc>
                  <a:txBody>
                    <a:bodyPr/>
                    <a:lstStyle/>
                    <a:p>
                      <a:r>
                        <a:rPr lang="en-US" sz="1800">
                          <a:latin typeface="Arial" panose="020B0604020202020204" pitchFamily="34" charset="0"/>
                          <a:cs typeface="Arial" panose="020B0604020202020204" pitchFamily="34" charset="0"/>
                        </a:rPr>
                        <a:t>2.5</a:t>
                      </a:r>
                    </a:p>
                  </a:txBody>
                  <a:tcPr/>
                </a:tc>
                <a:tc>
                  <a:txBody>
                    <a:bodyPr/>
                    <a:lstStyle/>
                    <a:p>
                      <a:r>
                        <a:rPr lang="en-US" sz="1800">
                          <a:latin typeface="Arial" panose="020B0604020202020204" pitchFamily="34" charset="0"/>
                          <a:cs typeface="Arial" panose="020B0604020202020204" pitchFamily="34" charset="0"/>
                        </a:rPr>
                        <a:t>51.2</a:t>
                      </a:r>
                    </a:p>
                  </a:txBody>
                  <a:tcPr/>
                </a:tc>
                <a:tc>
                  <a:txBody>
                    <a:bodyPr/>
                    <a:lstStyle/>
                    <a:p>
                      <a:r>
                        <a:rPr lang="en-US" sz="1800">
                          <a:latin typeface="Arial" panose="020B0604020202020204" pitchFamily="34" charset="0"/>
                          <a:cs typeface="Arial" panose="020B0604020202020204" pitchFamily="34" charset="0"/>
                        </a:rPr>
                        <a:t>5.6</a:t>
                      </a:r>
                    </a:p>
                  </a:txBody>
                  <a:tcPr/>
                </a:tc>
                <a:tc>
                  <a:txBody>
                    <a:bodyPr/>
                    <a:lstStyle/>
                    <a:p>
                      <a:r>
                        <a:rPr lang="en-US" sz="1800">
                          <a:latin typeface="Arial" panose="020B0604020202020204" pitchFamily="34" charset="0"/>
                          <a:cs typeface="Arial" panose="020B0604020202020204" pitchFamily="34" charset="0"/>
                        </a:rPr>
                        <a:t>14.6</a:t>
                      </a:r>
                    </a:p>
                  </a:txBody>
                  <a:tcPr/>
                </a:tc>
                <a:tc>
                  <a:txBody>
                    <a:bodyPr/>
                    <a:lstStyle/>
                    <a:p>
                      <a:r>
                        <a:rPr lang="en-US" sz="1800">
                          <a:latin typeface="Arial" panose="020B0604020202020204" pitchFamily="34" charset="0"/>
                          <a:cs typeface="Arial" panose="020B0604020202020204" pitchFamily="34" charset="0"/>
                        </a:rPr>
                        <a:t>2</a:t>
                      </a:r>
                    </a:p>
                  </a:txBody>
                  <a:tcPr/>
                </a:tc>
                <a:tc>
                  <a:txBody>
                    <a:bodyPr/>
                    <a:lstStyle/>
                    <a:p>
                      <a:r>
                        <a:rPr lang="en-US" sz="1800">
                          <a:latin typeface="Arial" panose="020B0604020202020204" pitchFamily="34" charset="0"/>
                          <a:cs typeface="Arial" panose="020B0604020202020204" pitchFamily="34" charset="0"/>
                        </a:rPr>
                        <a:t>56</a:t>
                      </a:r>
                    </a:p>
                  </a:txBody>
                  <a:tcPr/>
                </a:tc>
                <a:tc>
                  <a:txBody>
                    <a:bodyPr/>
                    <a:lstStyle/>
                    <a:p>
                      <a:r>
                        <a:rPr lang="en-US" sz="1800">
                          <a:latin typeface="Arial" panose="020B0604020202020204" pitchFamily="34" charset="0"/>
                          <a:cs typeface="Arial" panose="020B0604020202020204" pitchFamily="34" charset="0"/>
                        </a:rPr>
                        <a:t>8</a:t>
                      </a:r>
                    </a:p>
                  </a:txBody>
                  <a:tcPr/>
                </a:tc>
                <a:extLst>
                  <a:ext uri="{0D108BD9-81ED-4DB2-BD59-A6C34878D82A}">
                    <a16:rowId xmlns:a16="http://schemas.microsoft.com/office/drawing/2014/main" val="584608273"/>
                  </a:ext>
                </a:extLst>
              </a:tr>
              <a:tr h="375920">
                <a:tc>
                  <a:txBody>
                    <a:bodyPr/>
                    <a:lstStyle/>
                    <a:p>
                      <a:r>
                        <a:rPr lang="en-US" sz="1800" b="1">
                          <a:latin typeface="Arial" panose="020B0604020202020204" pitchFamily="34" charset="0"/>
                          <a:cs typeface="Arial" panose="020B0604020202020204" pitchFamily="34" charset="0"/>
                        </a:rPr>
                        <a:t>Discontinuation rate </a:t>
                      </a:r>
                    </a:p>
                  </a:txBody>
                  <a:tcPr/>
                </a:tc>
                <a:tc gridSpan="2">
                  <a:txBody>
                    <a:bodyPr/>
                    <a:lstStyle/>
                    <a:p>
                      <a:pPr algn="ctr"/>
                      <a:r>
                        <a:rPr lang="en-US" sz="1800" b="1">
                          <a:latin typeface="Arial" panose="020B0604020202020204" pitchFamily="34" charset="0"/>
                          <a:cs typeface="Arial" panose="020B0604020202020204" pitchFamily="34" charset="0"/>
                        </a:rPr>
                        <a:t>25%</a:t>
                      </a:r>
                    </a:p>
                  </a:txBody>
                  <a:tcPr/>
                </a:tc>
                <a:tc hMerge="1">
                  <a:txBody>
                    <a:bodyPr/>
                    <a:lstStyle/>
                    <a:p>
                      <a:endParaRPr lang="en-US" sz="1900">
                        <a:latin typeface="Arial" panose="020B0604020202020204" pitchFamily="34" charset="0"/>
                        <a:cs typeface="Arial" panose="020B0604020202020204" pitchFamily="34" charset="0"/>
                      </a:endParaRPr>
                    </a:p>
                  </a:txBody>
                  <a:tcPr/>
                </a:tc>
                <a:tc gridSpan="2">
                  <a:txBody>
                    <a:bodyPr/>
                    <a:lstStyle/>
                    <a:p>
                      <a:pPr algn="ctr"/>
                      <a:r>
                        <a:rPr lang="en-US" sz="1800" b="1">
                          <a:latin typeface="Arial" panose="020B0604020202020204" pitchFamily="34" charset="0"/>
                          <a:cs typeface="Arial" panose="020B0604020202020204" pitchFamily="34" charset="0"/>
                        </a:rPr>
                        <a:t>6.8%</a:t>
                      </a:r>
                    </a:p>
                  </a:txBody>
                  <a:tcPr/>
                </a:tc>
                <a:tc hMerge="1">
                  <a:txBody>
                    <a:bodyPr/>
                    <a:lstStyle/>
                    <a:p>
                      <a:pPr algn="ctr"/>
                      <a:endParaRPr lang="en-US" sz="1800" b="1">
                        <a:latin typeface="Arial" panose="020B0604020202020204" pitchFamily="34" charset="0"/>
                        <a:cs typeface="Arial" panose="020B0604020202020204" pitchFamily="34" charset="0"/>
                      </a:endParaRPr>
                    </a:p>
                  </a:txBody>
                  <a:tcPr/>
                </a:tc>
                <a:tc gridSpan="2">
                  <a:txBody>
                    <a:bodyPr/>
                    <a:lstStyle/>
                    <a:p>
                      <a:pPr algn="ctr"/>
                      <a:r>
                        <a:rPr lang="en-US" sz="1800" b="1">
                          <a:latin typeface="Arial" panose="020B0604020202020204" pitchFamily="34" charset="0"/>
                          <a:cs typeface="Arial" panose="020B0604020202020204" pitchFamily="34" charset="0"/>
                        </a:rPr>
                        <a:t>13%</a:t>
                      </a:r>
                    </a:p>
                  </a:txBody>
                  <a:tcPr/>
                </a:tc>
                <a:tc hMerge="1">
                  <a:txBody>
                    <a:bodyPr/>
                    <a:lstStyle/>
                    <a:p>
                      <a:endParaRPr lang="en-US" sz="1900">
                        <a:latin typeface="Arial" panose="020B0604020202020204" pitchFamily="34" charset="0"/>
                        <a:cs typeface="Arial" panose="020B0604020202020204" pitchFamily="34" charset="0"/>
                      </a:endParaRPr>
                    </a:p>
                  </a:txBody>
                  <a:tcPr/>
                </a:tc>
                <a:tc gridSpan="2">
                  <a:txBody>
                    <a:bodyPr/>
                    <a:lstStyle/>
                    <a:p>
                      <a:pPr algn="ctr"/>
                      <a:r>
                        <a:rPr lang="en-US" sz="1800" b="1" dirty="0">
                          <a:latin typeface="Arial" panose="020B0604020202020204" pitchFamily="34" charset="0"/>
                          <a:cs typeface="Arial" panose="020B0604020202020204" pitchFamily="34" charset="0"/>
                        </a:rPr>
                        <a:t>19%</a:t>
                      </a:r>
                    </a:p>
                  </a:txBody>
                  <a:tcPr/>
                </a:tc>
                <a:tc hMerge="1">
                  <a:txBody>
                    <a:bodyPr/>
                    <a:lstStyle/>
                    <a:p>
                      <a:endParaRPr lang="en-US" sz="190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011514196"/>
                  </a:ext>
                </a:extLst>
              </a:tr>
            </a:tbl>
          </a:graphicData>
        </a:graphic>
      </p:graphicFrame>
      <p:sp>
        <p:nvSpPr>
          <p:cNvPr id="3" name="Rectangle 2">
            <a:extLst>
              <a:ext uri="{FF2B5EF4-FFF2-40B4-BE49-F238E27FC236}">
                <a16:creationId xmlns:a16="http://schemas.microsoft.com/office/drawing/2014/main" id="{99117CA7-5894-C0A9-CC93-12237F1EF2A5}"/>
              </a:ext>
            </a:extLst>
          </p:cNvPr>
          <p:cNvSpPr/>
          <p:nvPr/>
        </p:nvSpPr>
        <p:spPr>
          <a:xfrm>
            <a:off x="2650483" y="2825498"/>
            <a:ext cx="2404117" cy="37564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9B705489-FF1C-77AC-FEF0-7BFC361980F4}"/>
              </a:ext>
            </a:extLst>
          </p:cNvPr>
          <p:cNvSpPr/>
          <p:nvPr/>
        </p:nvSpPr>
        <p:spPr>
          <a:xfrm>
            <a:off x="2650483" y="3593716"/>
            <a:ext cx="2404117" cy="37564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AA23E999-FE29-0E4F-9310-C280176191CB}"/>
              </a:ext>
            </a:extLst>
          </p:cNvPr>
          <p:cNvSpPr/>
          <p:nvPr/>
        </p:nvSpPr>
        <p:spPr>
          <a:xfrm>
            <a:off x="9626601" y="3962212"/>
            <a:ext cx="2531352" cy="339213"/>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DFC0725-B9A4-CB4C-ADE8-339CAA0A3E47}"/>
              </a:ext>
            </a:extLst>
          </p:cNvPr>
          <p:cNvSpPr/>
          <p:nvPr/>
        </p:nvSpPr>
        <p:spPr>
          <a:xfrm>
            <a:off x="33866" y="4347632"/>
            <a:ext cx="12124087" cy="389991"/>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AB8BE6CD-DB33-BBCD-9D88-8CB8F3EB720B}"/>
              </a:ext>
            </a:extLst>
          </p:cNvPr>
          <p:cNvSpPr/>
          <p:nvPr/>
        </p:nvSpPr>
        <p:spPr>
          <a:xfrm>
            <a:off x="7188199" y="2808169"/>
            <a:ext cx="2438402" cy="37564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7FEA857-4442-93F4-6F75-CC6B03D0ED18}"/>
              </a:ext>
            </a:extLst>
          </p:cNvPr>
          <p:cNvSpPr/>
          <p:nvPr/>
        </p:nvSpPr>
        <p:spPr>
          <a:xfrm>
            <a:off x="7188199" y="3234607"/>
            <a:ext cx="2438401" cy="37564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40FA8830-C05F-1156-C180-24EA4C1FDA92}"/>
              </a:ext>
            </a:extLst>
          </p:cNvPr>
          <p:cNvSpPr/>
          <p:nvPr/>
        </p:nvSpPr>
        <p:spPr>
          <a:xfrm>
            <a:off x="2650483" y="3264284"/>
            <a:ext cx="2404117" cy="266316"/>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74C5D79F-0575-1251-1D53-B43E8DF2C7B1}"/>
              </a:ext>
            </a:extLst>
          </p:cNvPr>
          <p:cNvSpPr/>
          <p:nvPr/>
        </p:nvSpPr>
        <p:spPr>
          <a:xfrm>
            <a:off x="5105399" y="3586565"/>
            <a:ext cx="2032003" cy="37564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6A1306A1-0F26-408C-8F0F-441B3560EADF}"/>
              </a:ext>
            </a:extLst>
          </p:cNvPr>
          <p:cNvSpPr/>
          <p:nvPr/>
        </p:nvSpPr>
        <p:spPr>
          <a:xfrm>
            <a:off x="5105399" y="4008420"/>
            <a:ext cx="2032003" cy="293005"/>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 Placeholder 18">
            <a:extLst>
              <a:ext uri="{FF2B5EF4-FFF2-40B4-BE49-F238E27FC236}">
                <a16:creationId xmlns:a16="http://schemas.microsoft.com/office/drawing/2014/main" id="{8A6CB9F4-1A00-ADAF-65DA-9B84B1A12806}"/>
              </a:ext>
            </a:extLst>
          </p:cNvPr>
          <p:cNvSpPr txBox="1">
            <a:spLocks/>
          </p:cNvSpPr>
          <p:nvPr/>
        </p:nvSpPr>
        <p:spPr>
          <a:xfrm>
            <a:off x="292591" y="6619354"/>
            <a:ext cx="11749730" cy="138499"/>
          </a:xfrm>
          <a:prstGeom prst="rect">
            <a:avLst/>
          </a:prstGeom>
        </p:spPr>
        <p:txBody>
          <a:bodyPr vert="horz" wrap="square" lIns="0" tIns="0" rIns="0" bIns="0" rtlCol="0" anchor="b" anchorCtr="0">
            <a:spAutoFit/>
          </a:bodyPr>
          <a:lstStyle>
            <a:lvl1pPr marL="0" indent="0" algn="r" defTabSz="914400" rtl="0" eaLnBrk="1" latinLnBrk="0" hangingPunct="1">
              <a:lnSpc>
                <a:spcPct val="90000"/>
              </a:lnSpc>
              <a:spcBef>
                <a:spcPts val="0"/>
              </a:spcBef>
              <a:buFont typeface="Arial" panose="020B0604020202020204" pitchFamily="34" charset="0"/>
              <a:buNone/>
              <a:defRPr sz="1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00" b="0" i="0" u="none" strike="noStrike" kern="1200" cap="none" spc="0" normalizeH="0" baseline="0" noProof="0" dirty="0">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Rugo HS et al. </a:t>
            </a:r>
            <a:r>
              <a:rPr kumimoji="0" lang="en-US" sz="1000" b="0" i="1" u="none" strike="noStrike" kern="1200" cap="none" spc="0" normalizeH="0" baseline="0" noProof="0" dirty="0">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Ann Oncol</a:t>
            </a:r>
            <a:r>
              <a:rPr kumimoji="0" lang="en-US" sz="1000" b="0" i="0" u="none" strike="noStrike" kern="1200" cap="none" spc="0" normalizeH="0" baseline="0" noProof="0" dirty="0">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 2020;31(8):1001-1010. </a:t>
            </a:r>
            <a:r>
              <a:rPr kumimoji="0" lang="es-ES" sz="1000" b="0" i="0" u="none" strike="noStrike" kern="1200" cap="none" spc="0" normalizeH="0" baseline="0" noProof="0" dirty="0">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Rugo HS et al. 2023  ASCO </a:t>
            </a:r>
            <a:r>
              <a:rPr kumimoji="0" lang="es-ES" sz="1000" b="0" i="0" u="none" strike="noStrike" kern="1200" cap="none" spc="0" normalizeH="0" baseline="0" noProof="0" dirty="0" err="1">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Annual</a:t>
            </a:r>
            <a:r>
              <a:rPr kumimoji="0" lang="es-ES" sz="1000" b="0" i="0" u="none" strike="noStrike" kern="1200" cap="none" spc="0" normalizeH="0" baseline="0" noProof="0" dirty="0">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 Meeting. </a:t>
            </a:r>
            <a:r>
              <a:rPr kumimoji="0" lang="es-ES" sz="1000" b="0" i="0" u="none" strike="noStrike" kern="1200" cap="none" spc="0" normalizeH="0" baseline="0" noProof="0" dirty="0" err="1">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Abstract</a:t>
            </a:r>
            <a:r>
              <a:rPr kumimoji="0" lang="es-ES" sz="1000" b="0" i="0" u="none" strike="noStrike" kern="1200" cap="none" spc="0" normalizeH="0" baseline="0" noProof="0" dirty="0">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 1067. </a:t>
            </a:r>
            <a:r>
              <a:rPr kumimoji="0" lang="en-US" sz="1000" b="0" i="0" u="none" strike="noStrike" kern="1200" cap="none" spc="0" normalizeH="0" baseline="0" noProof="0" dirty="0" err="1">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Baselga</a:t>
            </a:r>
            <a:r>
              <a:rPr kumimoji="0" lang="en-US" sz="1000" b="0" i="0" u="none" strike="noStrike" kern="1200" cap="none" spc="0" normalizeH="0" baseline="0" noProof="0" dirty="0">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 J et al. </a:t>
            </a:r>
            <a:r>
              <a:rPr kumimoji="0" lang="en-US" sz="1000" b="0" i="1" u="none" strike="noStrike" kern="1200" cap="none" spc="0" normalizeH="0" baseline="0" noProof="0" dirty="0">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N Engl J Med</a:t>
            </a:r>
            <a:r>
              <a:rPr kumimoji="0" lang="en-US" sz="1000" b="0" i="0" u="none" strike="noStrike" kern="1200" cap="none" spc="0" normalizeH="0" baseline="0" noProof="0" dirty="0">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 2012;366(6):520-529.</a:t>
            </a:r>
            <a:r>
              <a:rPr kumimoji="0" lang="es-ES" sz="1000" b="0" i="0" u="none" strike="noStrike" kern="1200" cap="none" spc="0" normalizeH="0" baseline="0" noProof="0" dirty="0">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dirty="0">
                <a:ln>
                  <a:noFill/>
                </a:ln>
                <a:solidFill>
                  <a:srgbClr val="47484F"/>
                </a:solidFill>
                <a:effectLst/>
                <a:uLnTx/>
                <a:uFillTx/>
                <a:latin typeface="Arial" panose="020B0604020202020204" pitchFamily="34" charset="0"/>
                <a:ea typeface="+mn-ea"/>
                <a:cs typeface="Arial" panose="020B0604020202020204" pitchFamily="34" charset="0"/>
              </a:rPr>
              <a:t>Jhaveri K et al 2023 SABCS.</a:t>
            </a:r>
            <a:endParaRPr kumimoji="0" lang="da-DK" sz="1000" b="0" i="0" u="none" strike="noStrike" kern="1200" cap="none" spc="0" normalizeH="0" baseline="0" noProof="0" dirty="0">
              <a:ln>
                <a:noFill/>
              </a:ln>
              <a:solidFill>
                <a:srgbClr val="47484F"/>
              </a:solidFill>
              <a:effectLst/>
              <a:highlight>
                <a:srgbClr val="FFFFFF"/>
              </a:highligh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306097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D8A7E3-AA95-4975-A7F8-CB0083E690B7}"/>
              </a:ext>
            </a:extLst>
          </p:cNvPr>
          <p:cNvSpPr>
            <a:spLocks noGrp="1"/>
          </p:cNvSpPr>
          <p:nvPr>
            <p:ph type="title"/>
          </p:nvPr>
        </p:nvSpPr>
        <p:spPr>
          <a:xfrm>
            <a:off x="522489" y="267400"/>
            <a:ext cx="11147020" cy="828675"/>
          </a:xfrm>
        </p:spPr>
        <p:txBody>
          <a:bodyPr>
            <a:noAutofit/>
          </a:bodyPr>
          <a:lstStyle/>
          <a:p>
            <a:r>
              <a:rPr lang="en-US" sz="3600" b="1" dirty="0">
                <a:latin typeface="Arial" panose="020B0604020202020204" pitchFamily="34" charset="0"/>
                <a:cs typeface="Arial" panose="020B0604020202020204" pitchFamily="34" charset="0"/>
              </a:rPr>
              <a:t>mTORC1 Inhibition Activates PI3K/AKT Signaling</a:t>
            </a:r>
          </a:p>
        </p:txBody>
      </p:sp>
      <p:pic>
        <p:nvPicPr>
          <p:cNvPr id="4" name="Picture 3">
            <a:extLst>
              <a:ext uri="{FF2B5EF4-FFF2-40B4-BE49-F238E27FC236}">
                <a16:creationId xmlns:a16="http://schemas.microsoft.com/office/drawing/2014/main" id="{5E8A8E67-696C-49E3-9B86-A30CAAD60AE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867282" y="1096075"/>
            <a:ext cx="8457435" cy="5388393"/>
          </a:xfrm>
          <a:prstGeom prst="rect">
            <a:avLst/>
          </a:prstGeom>
        </p:spPr>
      </p:pic>
      <p:sp>
        <p:nvSpPr>
          <p:cNvPr id="3" name="Text Placeholder 18">
            <a:extLst>
              <a:ext uri="{FF2B5EF4-FFF2-40B4-BE49-F238E27FC236}">
                <a16:creationId xmlns:a16="http://schemas.microsoft.com/office/drawing/2014/main" id="{98E8C2B9-29A2-0280-9B0F-1176FA051C18}"/>
              </a:ext>
            </a:extLst>
          </p:cNvPr>
          <p:cNvSpPr txBox="1">
            <a:spLocks/>
          </p:cNvSpPr>
          <p:nvPr/>
        </p:nvSpPr>
        <p:spPr>
          <a:xfrm>
            <a:off x="292591" y="6619354"/>
            <a:ext cx="11749730" cy="138499"/>
          </a:xfrm>
          <a:prstGeom prst="rect">
            <a:avLst/>
          </a:prstGeom>
        </p:spPr>
        <p:txBody>
          <a:bodyPr vert="horz" wrap="square" lIns="0" tIns="0" rIns="0" bIns="0" rtlCol="0" anchor="b" anchorCtr="0">
            <a:spAutoFit/>
          </a:bodyPr>
          <a:lstStyle>
            <a:lvl1pPr marL="0" indent="0" algn="r" defTabSz="914400" rtl="0" eaLnBrk="1" latinLnBrk="0" hangingPunct="1">
              <a:lnSpc>
                <a:spcPct val="90000"/>
              </a:lnSpc>
              <a:spcBef>
                <a:spcPts val="0"/>
              </a:spcBef>
              <a:buFont typeface="Arial" panose="020B0604020202020204" pitchFamily="34" charset="0"/>
              <a:buNone/>
              <a:defRPr sz="1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00" b="0" i="0" u="none" strike="noStrike" kern="1200" cap="none" spc="0" normalizeH="0" baseline="0" noProof="0" dirty="0">
                <a:ln>
                  <a:noFill/>
                </a:ln>
                <a:solidFill>
                  <a:srgbClr val="212121"/>
                </a:solidFill>
                <a:effectLst/>
                <a:highlight>
                  <a:srgbClr val="FFFFFF"/>
                </a:highlight>
                <a:uLnTx/>
                <a:uFillTx/>
                <a:latin typeface="Arial" panose="020B0604020202020204" pitchFamily="34" charset="0"/>
                <a:ea typeface="+mn-ea"/>
                <a:cs typeface="Arial" panose="020B0604020202020204" pitchFamily="34" charset="0"/>
              </a:rPr>
              <a:t>Sparks CA et al. </a:t>
            </a:r>
            <a:r>
              <a:rPr kumimoji="0" lang="en-US" sz="1000" b="0" i="1" u="none" strike="noStrike" kern="1200" cap="none" spc="0" normalizeH="0" baseline="0" noProof="0" dirty="0">
                <a:ln>
                  <a:noFill/>
                </a:ln>
                <a:solidFill>
                  <a:srgbClr val="212121"/>
                </a:solidFill>
                <a:effectLst/>
                <a:highlight>
                  <a:srgbClr val="FFFFFF"/>
                </a:highlight>
                <a:uLnTx/>
                <a:uFillTx/>
                <a:latin typeface="Arial" panose="020B0604020202020204" pitchFamily="34" charset="0"/>
                <a:ea typeface="+mn-ea"/>
                <a:cs typeface="Arial" panose="020B0604020202020204" pitchFamily="34" charset="0"/>
              </a:rPr>
              <a:t>Oncogene</a:t>
            </a:r>
            <a:r>
              <a:rPr kumimoji="0" lang="en-US" sz="1000" b="0" i="0" u="none" strike="noStrike" kern="1200" cap="none" spc="0" normalizeH="0" baseline="0" noProof="0" dirty="0">
                <a:ln>
                  <a:noFill/>
                </a:ln>
                <a:solidFill>
                  <a:srgbClr val="212121"/>
                </a:solidFill>
                <a:effectLst/>
                <a:highlight>
                  <a:srgbClr val="FFFFFF"/>
                </a:highlight>
                <a:uLnTx/>
                <a:uFillTx/>
                <a:latin typeface="Arial" panose="020B0604020202020204" pitchFamily="34" charset="0"/>
                <a:ea typeface="+mn-ea"/>
                <a:cs typeface="Arial" panose="020B0604020202020204" pitchFamily="34" charset="0"/>
              </a:rPr>
              <a:t>. 2010;29(26):3733-3744.</a:t>
            </a:r>
            <a:endPar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Oval 4">
            <a:extLst>
              <a:ext uri="{FF2B5EF4-FFF2-40B4-BE49-F238E27FC236}">
                <a16:creationId xmlns:a16="http://schemas.microsoft.com/office/drawing/2014/main" id="{B03FCF49-A376-AF4D-16D2-8157922BF8D4}"/>
              </a:ext>
            </a:extLst>
          </p:cNvPr>
          <p:cNvSpPr/>
          <p:nvPr/>
        </p:nvSpPr>
        <p:spPr>
          <a:xfrm>
            <a:off x="6529388" y="1743076"/>
            <a:ext cx="1585912" cy="2257426"/>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526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CF6CB0-27AC-7B3D-5ACC-9A3A1E069D22}"/>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CDAA1E8F-42F3-1E61-6590-B75C424444A0}"/>
              </a:ext>
            </a:extLst>
          </p:cNvPr>
          <p:cNvSpPr>
            <a:spLocks/>
          </p:cNvSpPr>
          <p:nvPr/>
        </p:nvSpPr>
        <p:spPr>
          <a:xfrm>
            <a:off x="6841151" y="1222502"/>
            <a:ext cx="4921871" cy="4613854"/>
          </a:xfrm>
          <a:prstGeom prst="rect">
            <a:avLst/>
          </a:prstGeom>
          <a:gradFill>
            <a:gsLst>
              <a:gs pos="25000">
                <a:schemeClr val="tx2"/>
              </a:gs>
              <a:gs pos="100000">
                <a:srgbClr val="1C56A7"/>
              </a:gs>
            </a:gsLst>
            <a:lin ang="5400000" scaled="0"/>
          </a:gradFill>
          <a:ln w="12700">
            <a:solidFill>
              <a:srgbClr val="00305D"/>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4020202020204" pitchFamily="34" charset="0"/>
              <a:ea typeface="+mn-ea"/>
              <a:cs typeface="Arial Narrow" panose="020B0604020202020204" pitchFamily="34" charset="0"/>
            </a:endParaRPr>
          </a:p>
        </p:txBody>
      </p:sp>
      <p:sp>
        <p:nvSpPr>
          <p:cNvPr id="2" name="Title 1">
            <a:extLst>
              <a:ext uri="{FF2B5EF4-FFF2-40B4-BE49-F238E27FC236}">
                <a16:creationId xmlns:a16="http://schemas.microsoft.com/office/drawing/2014/main" id="{9C2613B8-E9F0-DF20-AA56-FA486C4FF781}"/>
              </a:ext>
            </a:extLst>
          </p:cNvPr>
          <p:cNvSpPr>
            <a:spLocks noGrp="1"/>
          </p:cNvSpPr>
          <p:nvPr>
            <p:ph type="title"/>
          </p:nvPr>
        </p:nvSpPr>
        <p:spPr>
          <a:xfrm>
            <a:off x="426203" y="450030"/>
            <a:ext cx="11456129" cy="387798"/>
          </a:xfrm>
        </p:spPr>
        <p:txBody>
          <a:bodyPr anchor="ctr">
            <a:normAutofit/>
          </a:bodyPr>
          <a:lstStyle/>
          <a:p>
            <a:r>
              <a:rPr lang="en-US" dirty="0">
                <a:latin typeface="Arial" panose="020B0604020202020204" pitchFamily="34" charset="0"/>
                <a:cs typeface="Arial" panose="020B0604020202020204" pitchFamily="34" charset="0"/>
              </a:rPr>
              <a:t>Background on </a:t>
            </a:r>
            <a:r>
              <a:rPr lang="en-US" dirty="0" err="1">
                <a:latin typeface="Arial" panose="020B0604020202020204" pitchFamily="34" charset="0"/>
                <a:cs typeface="Arial" panose="020B0604020202020204" pitchFamily="34" charset="0"/>
              </a:rPr>
              <a:t>Gedatolisib</a:t>
            </a:r>
            <a:r>
              <a:rPr lang="en-US" dirty="0">
                <a:latin typeface="Arial" panose="020B0604020202020204" pitchFamily="34" charset="0"/>
                <a:cs typeface="Arial" panose="020B0604020202020204" pitchFamily="34" charset="0"/>
              </a:rPr>
              <a:t>: VIKTORIA-1 Trial</a:t>
            </a:r>
          </a:p>
        </p:txBody>
      </p:sp>
      <p:sp>
        <p:nvSpPr>
          <p:cNvPr id="4" name="Content Placeholder 3">
            <a:extLst>
              <a:ext uri="{FF2B5EF4-FFF2-40B4-BE49-F238E27FC236}">
                <a16:creationId xmlns:a16="http://schemas.microsoft.com/office/drawing/2014/main" id="{3C93F7E0-A1BE-128E-491B-D0B13EC6A077}"/>
              </a:ext>
            </a:extLst>
          </p:cNvPr>
          <p:cNvSpPr>
            <a:spLocks noGrp="1"/>
          </p:cNvSpPr>
          <p:nvPr>
            <p:ph idx="1"/>
          </p:nvPr>
        </p:nvSpPr>
        <p:spPr>
          <a:xfrm>
            <a:off x="426203" y="1104900"/>
            <a:ext cx="6366654" cy="4800885"/>
          </a:xfrm>
        </p:spPr>
        <p:txBody>
          <a:bodyPr vert="horz" lIns="0" tIns="0" rIns="0" bIns="0" rtlCol="0" anchor="t">
            <a:normAutofit fontScale="92500" lnSpcReduction="10000"/>
          </a:bodyPr>
          <a:lstStyle/>
          <a:p>
            <a:pPr marL="172720" indent="-172720">
              <a:spcBef>
                <a:spcPts val="600"/>
              </a:spcBef>
              <a:spcAft>
                <a:spcPts val="600"/>
              </a:spcAft>
              <a:buClr>
                <a:schemeClr val="tx1"/>
              </a:buClr>
              <a:buFont typeface="Arial" panose="020B0604020202020204" pitchFamily="34" charset="0"/>
              <a:buChar char="•"/>
              <a:defRPr/>
            </a:pPr>
            <a:r>
              <a:rPr lang="en-US" dirty="0">
                <a:latin typeface="Arial" panose="020B0604020202020204" pitchFamily="34" charset="0"/>
                <a:cs typeface="Arial" panose="020B0604020202020204" pitchFamily="34" charset="0"/>
              </a:rPr>
              <a:t>The PI3K/AKT/mTOR (PAM) pathway drives breast cancer growth and contributes to endocrine and CDK4/6i resistance</a:t>
            </a:r>
          </a:p>
          <a:p>
            <a:pPr marL="401320" lvl="1" indent="-144145">
              <a:spcBef>
                <a:spcPts val="600"/>
              </a:spcBef>
              <a:spcAft>
                <a:spcPts val="600"/>
              </a:spcAft>
              <a:buClr>
                <a:schemeClr val="tx1"/>
              </a:buClr>
              <a:buFont typeface="Arial Narrow" panose="020B0606020202030204" pitchFamily="34" charset="0"/>
              <a:buChar char="–"/>
              <a:defRPr/>
            </a:pPr>
            <a:r>
              <a:rPr lang="en-US" sz="1600" dirty="0">
                <a:latin typeface="Arial" panose="020B0604020202020204" pitchFamily="34" charset="0"/>
                <a:cs typeface="Arial" panose="020B0604020202020204" pitchFamily="34" charset="0"/>
              </a:rPr>
              <a:t>Most available therapies are indicated only for patients with </a:t>
            </a:r>
            <a:br>
              <a:rPr lang="en-US" sz="1600" dirty="0">
                <a:latin typeface="Arial" panose="020B0604020202020204" pitchFamily="34" charset="0"/>
                <a:cs typeface="Arial" panose="020B0604020202020204" pitchFamily="34" charset="0"/>
              </a:rPr>
            </a:br>
            <a:r>
              <a:rPr lang="en-US" sz="1600" dirty="0">
                <a:latin typeface="Arial" panose="020B0604020202020204" pitchFamily="34" charset="0"/>
                <a:cs typeface="Arial" panose="020B0604020202020204" pitchFamily="34" charset="0"/>
              </a:rPr>
              <a:t>PI3K-pathway activation</a:t>
            </a:r>
            <a:r>
              <a:rPr lang="en-US" sz="1600" baseline="30000" dirty="0">
                <a:latin typeface="Arial" panose="020B0604020202020204" pitchFamily="34" charset="0"/>
                <a:cs typeface="Arial" panose="020B0604020202020204" pitchFamily="34" charset="0"/>
              </a:rPr>
              <a:t>1,2</a:t>
            </a:r>
            <a:endParaRPr lang="en-US" sz="1600" dirty="0">
              <a:latin typeface="Arial" panose="020B0604020202020204" pitchFamily="34" charset="0"/>
              <a:cs typeface="Arial" panose="020B0604020202020204" pitchFamily="34" charset="0"/>
            </a:endParaRPr>
          </a:p>
          <a:p>
            <a:pPr marL="401320" lvl="1" indent="-144145">
              <a:spcBef>
                <a:spcPts val="600"/>
              </a:spcBef>
              <a:spcAft>
                <a:spcPts val="600"/>
              </a:spcAft>
              <a:buClr>
                <a:schemeClr val="tx1"/>
              </a:buClr>
              <a:buFont typeface="Arial Narrow" panose="020B0606020202030204" pitchFamily="34" charset="0"/>
              <a:buChar char="–"/>
              <a:defRPr/>
            </a:pPr>
            <a:r>
              <a:rPr lang="en-US" sz="1600" dirty="0">
                <a:latin typeface="Arial" panose="020B0604020202020204" pitchFamily="34" charset="0"/>
                <a:cs typeface="Arial" panose="020B0604020202020204" pitchFamily="34" charset="0"/>
              </a:rPr>
              <a:t>There remains a need for safe and effective therapies for those with </a:t>
            </a:r>
            <a:r>
              <a:rPr lang="en-US" sz="1600" i="1" dirty="0">
                <a:latin typeface="Arial" panose="020B0604020202020204" pitchFamily="34" charset="0"/>
                <a:cs typeface="Arial" panose="020B0604020202020204" pitchFamily="34" charset="0"/>
              </a:rPr>
              <a:t>PIK3CA-</a:t>
            </a:r>
            <a:r>
              <a:rPr lang="en-US" sz="1600" dirty="0">
                <a:latin typeface="Arial" panose="020B0604020202020204" pitchFamily="34" charset="0"/>
                <a:cs typeface="Arial" panose="020B0604020202020204" pitchFamily="34" charset="0"/>
              </a:rPr>
              <a:t>WT disease</a:t>
            </a:r>
          </a:p>
          <a:p>
            <a:pPr marL="285750" indent="-285750">
              <a:spcBef>
                <a:spcPts val="1200"/>
              </a:spcBef>
              <a:spcAft>
                <a:spcPts val="600"/>
              </a:spcAft>
              <a:buClr>
                <a:schemeClr val="tx1"/>
              </a:buClr>
              <a:buFont typeface="Arial" panose="020B0604020202020204" pitchFamily="34" charset="0"/>
              <a:buChar char="•"/>
              <a:defRPr/>
            </a:pPr>
            <a:r>
              <a:rPr lang="en-US" dirty="0">
                <a:latin typeface="Arial" panose="020B0604020202020204" pitchFamily="34" charset="0"/>
                <a:cs typeface="Arial" panose="020B0604020202020204" pitchFamily="34" charset="0"/>
              </a:rPr>
              <a:t>Gedatolisib, a highly potent multitarget PAM inhibitor of all  class I PI3K isoforms, mTORC1, and mTORC2, has shown compelling preliminary clinical activity in combination with palbociclib &amp; fulvestrant as 2L+ therapy in HR+/HER2- ABC</a:t>
            </a:r>
            <a:endParaRPr lang="en-US" u="sng" dirty="0">
              <a:latin typeface="Arial" panose="020B0604020202020204" pitchFamily="34" charset="0"/>
              <a:cs typeface="Arial" panose="020B0604020202020204" pitchFamily="34" charset="0"/>
            </a:endParaRPr>
          </a:p>
          <a:p>
            <a:pPr marL="460375" lvl="1" indent="-174625">
              <a:spcBef>
                <a:spcPts val="600"/>
              </a:spcBef>
              <a:spcAft>
                <a:spcPts val="600"/>
              </a:spcAft>
              <a:buClr>
                <a:schemeClr val="tx1"/>
              </a:buClr>
              <a:buFont typeface="System Font Regular"/>
              <a:buChar char="−"/>
              <a:defRPr/>
            </a:pPr>
            <a:r>
              <a:rPr lang="en-US" sz="1600" dirty="0">
                <a:latin typeface="Arial"/>
                <a:cs typeface="Arial"/>
              </a:rPr>
              <a:t>Median PFS of 12.9 months in all CDK4/6i-pretreated disease (n=27)</a:t>
            </a:r>
            <a:r>
              <a:rPr lang="en-US" sz="1600" baseline="30000" dirty="0">
                <a:latin typeface="Arial"/>
                <a:cs typeface="Arial"/>
              </a:rPr>
              <a:t>3</a:t>
            </a:r>
            <a:endParaRPr lang="en-US" sz="1600" dirty="0">
              <a:latin typeface="Arial"/>
              <a:cs typeface="Arial"/>
            </a:endParaRPr>
          </a:p>
          <a:p>
            <a:pPr marL="460375" lvl="1" indent="-174625">
              <a:spcBef>
                <a:spcPts val="600"/>
              </a:spcBef>
              <a:spcAft>
                <a:spcPts val="600"/>
              </a:spcAft>
              <a:buClr>
                <a:schemeClr val="tx1"/>
              </a:buClr>
              <a:buFont typeface="System Font Regular"/>
              <a:buChar char="−"/>
              <a:defRPr/>
            </a:pPr>
            <a:r>
              <a:rPr lang="en-US" sz="1600" dirty="0">
                <a:latin typeface="Arial"/>
                <a:cs typeface="Arial"/>
              </a:rPr>
              <a:t>Median PFS of 9.0 months in </a:t>
            </a:r>
            <a:r>
              <a:rPr lang="en-US" sz="1600" i="1" dirty="0">
                <a:latin typeface="Arial"/>
                <a:cs typeface="Arial"/>
              </a:rPr>
              <a:t>PIK3CA</a:t>
            </a:r>
            <a:r>
              <a:rPr lang="en-US" sz="1600" dirty="0">
                <a:latin typeface="Arial"/>
                <a:cs typeface="Arial"/>
              </a:rPr>
              <a:t>-WT disease (n=60)</a:t>
            </a:r>
            <a:r>
              <a:rPr lang="en-US" sz="1600" baseline="30000" dirty="0">
                <a:latin typeface="Arial"/>
                <a:cs typeface="Arial"/>
              </a:rPr>
              <a:t>4</a:t>
            </a:r>
            <a:endParaRPr lang="en-US" sz="1600" dirty="0">
              <a:latin typeface="Arial" panose="020B0604020202020204" pitchFamily="34" charset="0"/>
              <a:cs typeface="Arial" panose="020B0604020202020204" pitchFamily="34" charset="0"/>
            </a:endParaRPr>
          </a:p>
          <a:p>
            <a:pPr marL="460375" lvl="1" indent="-174625">
              <a:spcBef>
                <a:spcPts val="600"/>
              </a:spcBef>
              <a:spcAft>
                <a:spcPts val="600"/>
              </a:spcAft>
              <a:buClr>
                <a:schemeClr val="tx1"/>
              </a:buClr>
              <a:buFont typeface="System Font Regular"/>
              <a:buChar char="−"/>
              <a:defRPr/>
            </a:pPr>
            <a:r>
              <a:rPr lang="en-US" sz="1600" dirty="0">
                <a:latin typeface="Arial" panose="020B0604020202020204" pitchFamily="34" charset="0"/>
                <a:cs typeface="Arial" panose="020B0604020202020204" pitchFamily="34" charset="0"/>
              </a:rPr>
              <a:t>Median PFS of 14.6 months in </a:t>
            </a:r>
            <a:r>
              <a:rPr lang="en-US" sz="1600" i="1" dirty="0">
                <a:latin typeface="Arial" panose="020B0604020202020204" pitchFamily="34" charset="0"/>
                <a:cs typeface="Arial" panose="020B0604020202020204" pitchFamily="34" charset="0"/>
              </a:rPr>
              <a:t>PIK3CA</a:t>
            </a:r>
            <a:r>
              <a:rPr lang="en-US" sz="1600" dirty="0">
                <a:latin typeface="Arial" panose="020B0604020202020204" pitchFamily="34" charset="0"/>
                <a:cs typeface="Arial" panose="020B0604020202020204" pitchFamily="34" charset="0"/>
              </a:rPr>
              <a:t>-mutated disease (n=30)</a:t>
            </a:r>
            <a:r>
              <a:rPr lang="en-US" sz="1600" baseline="30000" dirty="0">
                <a:latin typeface="Arial" panose="020B0604020202020204" pitchFamily="34" charset="0"/>
                <a:cs typeface="Arial" panose="020B0604020202020204" pitchFamily="34" charset="0"/>
              </a:rPr>
              <a:t>4</a:t>
            </a:r>
            <a:endParaRPr lang="en-US" sz="1600" dirty="0">
              <a:latin typeface="Arial" panose="020B0604020202020204" pitchFamily="34" charset="0"/>
              <a:cs typeface="Arial" panose="020B0604020202020204" pitchFamily="34" charset="0"/>
            </a:endParaRPr>
          </a:p>
          <a:p>
            <a:pPr marL="172720" indent="-166370">
              <a:spcBef>
                <a:spcPts val="1200"/>
              </a:spcBef>
              <a:spcAft>
                <a:spcPts val="600"/>
              </a:spcAft>
              <a:buClr>
                <a:schemeClr val="tx1"/>
              </a:buClr>
              <a:buFont typeface="Arial" panose="020B0604020202020204" pitchFamily="34" charset="0"/>
              <a:buChar char="•"/>
              <a:defRPr/>
            </a:pPr>
            <a:r>
              <a:rPr lang="en-US" dirty="0">
                <a:latin typeface="Arial"/>
                <a:cs typeface="Arial"/>
              </a:rPr>
              <a:t>We aimed to evaluate gedatolisib in patients with </a:t>
            </a:r>
            <a:br>
              <a:rPr lang="en-US" dirty="0">
                <a:latin typeface="Arial" panose="020B0604020202020204" pitchFamily="34" charset="0"/>
                <a:cs typeface="Arial" panose="020B0604020202020204" pitchFamily="34" charset="0"/>
              </a:rPr>
            </a:br>
            <a:r>
              <a:rPr lang="en-US" dirty="0">
                <a:latin typeface="Arial"/>
                <a:cs typeface="Arial"/>
              </a:rPr>
              <a:t>HR+/HER2- ABC after progression on a CDK4/6i and NSAI</a:t>
            </a:r>
            <a:endParaRPr lang="en-US" sz="1500" dirty="0">
              <a:latin typeface="Arial"/>
              <a:cs typeface="Arial"/>
            </a:endParaRPr>
          </a:p>
        </p:txBody>
      </p:sp>
      <p:sp>
        <p:nvSpPr>
          <p:cNvPr id="6" name="TextBox 5">
            <a:extLst>
              <a:ext uri="{FF2B5EF4-FFF2-40B4-BE49-F238E27FC236}">
                <a16:creationId xmlns:a16="http://schemas.microsoft.com/office/drawing/2014/main" id="{D29C00B1-C75E-842B-91A4-9C988691E4E7}"/>
              </a:ext>
            </a:extLst>
          </p:cNvPr>
          <p:cNvSpPr txBox="1"/>
          <p:nvPr/>
        </p:nvSpPr>
        <p:spPr>
          <a:xfrm>
            <a:off x="419100" y="6002060"/>
            <a:ext cx="11264444" cy="461665"/>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Narrow" panose="020B0604020202020204" pitchFamily="34" charset="0"/>
                <a:ea typeface="+mn-ea"/>
                <a:cs typeface="Arial Narrow" panose="020B0604020202020204" pitchFamily="34" charset="0"/>
              </a:rPr>
              <a:t>Abbreviations: ABC, advanced breast cancer; AKT, protein kinase B; 2L, second-line; CDK4/6i, cyclin-dependent kinase 4 and 6 inhibitor; GPCRs, G protein-coupled receptors; HER2-, human epidermal growth factor receptor 2-negative; HR+, hormone receptor-positive; </a:t>
            </a:r>
            <a:r>
              <a:rPr kumimoji="0" lang="en-US" sz="800" b="0" i="0" u="none" strike="noStrike" kern="1200" cap="none" spc="0" normalizeH="0" baseline="0" noProof="0" dirty="0" err="1">
                <a:ln>
                  <a:noFill/>
                </a:ln>
                <a:solidFill>
                  <a:srgbClr val="000000"/>
                </a:solidFill>
                <a:effectLst/>
                <a:uLnTx/>
                <a:uFillTx/>
                <a:latin typeface="Arial Narrow" panose="020B0604020202020204" pitchFamily="34" charset="0"/>
                <a:ea typeface="+mn-ea"/>
                <a:cs typeface="Arial Narrow" panose="020B0604020202020204" pitchFamily="34" charset="0"/>
              </a:rPr>
              <a:t>mTORC</a:t>
            </a:r>
            <a:r>
              <a:rPr kumimoji="0" lang="en-US" sz="800" b="0" i="0" u="none" strike="noStrike" kern="1200" cap="none" spc="0" normalizeH="0" baseline="0" noProof="0" dirty="0">
                <a:ln>
                  <a:noFill/>
                </a:ln>
                <a:solidFill>
                  <a:srgbClr val="000000"/>
                </a:solidFill>
                <a:effectLst/>
                <a:uLnTx/>
                <a:uFillTx/>
                <a:latin typeface="Arial Narrow" panose="020B0604020202020204" pitchFamily="34" charset="0"/>
                <a:ea typeface="+mn-ea"/>
                <a:cs typeface="Arial Narrow" panose="020B0604020202020204" pitchFamily="34" charset="0"/>
              </a:rPr>
              <a:t>, mechanistic target of rapamycin complex; NSAI, non-steroidal aromatase inhibitor; PAM, PI3K/AKT/mTOR; PFS, progression-free survival; PI3K, phosphatidylinositol 3-kinase; PTEN, phosphatase and </a:t>
            </a:r>
            <a:r>
              <a:rPr kumimoji="0" lang="en-US" sz="800" b="0" i="0" u="none" strike="noStrike" kern="1200" cap="none" spc="0" normalizeH="0" baseline="0" noProof="0" dirty="0" err="1">
                <a:ln>
                  <a:noFill/>
                </a:ln>
                <a:solidFill>
                  <a:srgbClr val="000000"/>
                </a:solidFill>
                <a:effectLst/>
                <a:uLnTx/>
                <a:uFillTx/>
                <a:latin typeface="Arial Narrow" panose="020B0604020202020204" pitchFamily="34" charset="0"/>
                <a:ea typeface="+mn-ea"/>
                <a:cs typeface="Arial Narrow" panose="020B0604020202020204" pitchFamily="34" charset="0"/>
              </a:rPr>
              <a:t>tensin</a:t>
            </a:r>
            <a:r>
              <a:rPr kumimoji="0" lang="en-US" sz="800" b="0" i="0" u="none" strike="noStrike" kern="1200" cap="none" spc="0" normalizeH="0" baseline="0" noProof="0" dirty="0">
                <a:ln>
                  <a:noFill/>
                </a:ln>
                <a:solidFill>
                  <a:srgbClr val="000000"/>
                </a:solidFill>
                <a:effectLst/>
                <a:uLnTx/>
                <a:uFillTx/>
                <a:latin typeface="Arial Narrow" panose="020B0604020202020204" pitchFamily="34" charset="0"/>
                <a:ea typeface="+mn-ea"/>
                <a:cs typeface="Arial Narrow" panose="020B0604020202020204" pitchFamily="34" charset="0"/>
              </a:rPr>
              <a:t> entity; RTKs, receptor tyrosine kinases; WT, wild-type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1. Andre F. </a:t>
            </a:r>
            <a:r>
              <a:rPr kumimoji="0" lang="en-US" sz="800" b="0" i="1"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N Engl J Med. </a:t>
            </a:r>
            <a:r>
              <a:rPr kumimoji="0" lang="en-US" sz="800" b="0" i="0"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2019;380:1929-40; 2. Turner NC. </a:t>
            </a:r>
            <a:r>
              <a:rPr kumimoji="0" lang="en-US" sz="800" b="0" i="1"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N Engl J Med</a:t>
            </a:r>
            <a:r>
              <a:rPr kumimoji="0" lang="en-US" sz="800" b="0" i="0"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 2023;388:2058-70; 3. Layman R. </a:t>
            </a:r>
            <a:r>
              <a:rPr kumimoji="0" lang="fr-FR" sz="800" b="0" i="1"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Lancet </a:t>
            </a:r>
            <a:r>
              <a:rPr kumimoji="0" lang="fr-FR" sz="800" b="0" i="1" u="none" strike="noStrike" kern="1200" cap="none" spc="0" normalizeH="0" baseline="0" noProof="0" err="1">
                <a:ln>
                  <a:noFill/>
                </a:ln>
                <a:solidFill>
                  <a:srgbClr val="000000"/>
                </a:solidFill>
                <a:effectLst/>
                <a:uLnTx/>
                <a:uFillTx/>
                <a:latin typeface="Arial Narrow"/>
                <a:ea typeface="+mn-ea"/>
                <a:cs typeface="Arial Narrow" panose="020B0604020202020204" pitchFamily="34" charset="0"/>
              </a:rPr>
              <a:t>Oncol</a:t>
            </a:r>
            <a:r>
              <a:rPr kumimoji="0" lang="fr-FR" sz="800" b="0" i="1"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 </a:t>
            </a:r>
            <a:r>
              <a:rPr kumimoji="0" lang="fr-FR" sz="800" b="0" i="0"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2024;25:474-8; </a:t>
            </a:r>
            <a:r>
              <a:rPr kumimoji="0" lang="en-US" sz="800" b="0" i="0"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4. Data on file, </a:t>
            </a:r>
            <a:r>
              <a:rPr kumimoji="0" lang="en-US" sz="800" b="0" i="0" u="none" strike="noStrike" kern="1200" cap="none" spc="0" normalizeH="0" baseline="0" noProof="0" err="1">
                <a:ln>
                  <a:noFill/>
                </a:ln>
                <a:solidFill>
                  <a:srgbClr val="000000"/>
                </a:solidFill>
                <a:effectLst/>
                <a:uLnTx/>
                <a:uFillTx/>
                <a:latin typeface="Arial Narrow"/>
                <a:ea typeface="+mn-ea"/>
                <a:cs typeface="Arial Narrow" panose="020B0604020202020204" pitchFamily="34" charset="0"/>
              </a:rPr>
              <a:t>Celcuity</a:t>
            </a:r>
            <a:r>
              <a:rPr kumimoji="0" lang="en-US" sz="800" b="0" i="0" u="none" strike="noStrike" kern="1200" cap="none" spc="0" normalizeH="0" baseline="0" noProof="0">
                <a:ln>
                  <a:noFill/>
                </a:ln>
                <a:solidFill>
                  <a:srgbClr val="000000"/>
                </a:solidFill>
                <a:effectLst/>
                <a:uLnTx/>
                <a:uFillTx/>
                <a:latin typeface="Arial Narrow"/>
                <a:ea typeface="+mn-ea"/>
                <a:cs typeface="Arial Narrow" panose="020B0604020202020204" pitchFamily="34" charset="0"/>
              </a:rPr>
              <a:t> Inc.: 65 of 90 patients (72%) had received prior treatment with a CDK4/6i inhibitor</a:t>
            </a:r>
          </a:p>
        </p:txBody>
      </p:sp>
      <p:pic>
        <p:nvPicPr>
          <p:cNvPr id="21" name="Picture 20" descr="A diagram of a cell cycle&#10;&#10;AI-generated content may be incorrect.">
            <a:extLst>
              <a:ext uri="{FF2B5EF4-FFF2-40B4-BE49-F238E27FC236}">
                <a16:creationId xmlns:a16="http://schemas.microsoft.com/office/drawing/2014/main" id="{3D7F6678-BD63-4D2F-1A3A-39570F7DB8F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54271" y="1334211"/>
            <a:ext cx="4760457" cy="4437933"/>
          </a:xfrm>
          <a:prstGeom prst="rect">
            <a:avLst/>
          </a:prstGeom>
        </p:spPr>
      </p:pic>
      <p:sp>
        <p:nvSpPr>
          <p:cNvPr id="5" name="Rectangle 4">
            <a:extLst>
              <a:ext uri="{FF2B5EF4-FFF2-40B4-BE49-F238E27FC236}">
                <a16:creationId xmlns:a16="http://schemas.microsoft.com/office/drawing/2014/main" id="{FC725F82-355A-BEE5-9BF0-7B96EEFC9D3C}"/>
              </a:ext>
            </a:extLst>
          </p:cNvPr>
          <p:cNvSpPr/>
          <p:nvPr/>
        </p:nvSpPr>
        <p:spPr>
          <a:xfrm>
            <a:off x="228600" y="2828925"/>
            <a:ext cx="6564257" cy="1143000"/>
          </a:xfrm>
          <a:prstGeom prst="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858313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E340172F-73C4-6160-1F52-97EAF003FA09}"/>
              </a:ext>
            </a:extLst>
          </p:cNvPr>
          <p:cNvSpPr txBox="1"/>
          <p:nvPr/>
        </p:nvSpPr>
        <p:spPr>
          <a:xfrm>
            <a:off x="3509147" y="948616"/>
            <a:ext cx="8253875" cy="3560437"/>
          </a:xfrm>
          <a:prstGeom prst="rect">
            <a:avLst/>
          </a:prstGeom>
          <a:solidFill>
            <a:schemeClr val="bg1">
              <a:lumMod val="95000"/>
            </a:schemeClr>
          </a:solidFill>
          <a:ln w="38100">
            <a:solidFill>
              <a:srgbClr val="00305D"/>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 name="Freeform 7">
            <a:extLst>
              <a:ext uri="{FF2B5EF4-FFF2-40B4-BE49-F238E27FC236}">
                <a16:creationId xmlns:a16="http://schemas.microsoft.com/office/drawing/2014/main" id="{7C2E5F01-7347-526F-C699-EF4025DFD6EE}"/>
              </a:ext>
            </a:extLst>
          </p:cNvPr>
          <p:cNvSpPr/>
          <p:nvPr/>
        </p:nvSpPr>
        <p:spPr>
          <a:xfrm>
            <a:off x="4289425" y="2746327"/>
            <a:ext cx="1034540" cy="881028"/>
          </a:xfrm>
          <a:custGeom>
            <a:avLst/>
            <a:gdLst>
              <a:gd name="connsiteX0" fmla="*/ 0 w 1441682"/>
              <a:gd name="connsiteY0" fmla="*/ 921075 h 921075"/>
              <a:gd name="connsiteX1" fmla="*/ 0 w 1441682"/>
              <a:gd name="connsiteY1" fmla="*/ 0 h 921075"/>
              <a:gd name="connsiteX2" fmla="*/ 1441682 w 1441682"/>
              <a:gd name="connsiteY2" fmla="*/ 0 h 921075"/>
            </a:gdLst>
            <a:ahLst/>
            <a:cxnLst>
              <a:cxn ang="0">
                <a:pos x="connsiteX0" y="connsiteY0"/>
              </a:cxn>
              <a:cxn ang="0">
                <a:pos x="connsiteX1" y="connsiteY1"/>
              </a:cxn>
              <a:cxn ang="0">
                <a:pos x="connsiteX2" y="connsiteY2"/>
              </a:cxn>
            </a:cxnLst>
            <a:rect l="l" t="t" r="r" b="b"/>
            <a:pathLst>
              <a:path w="1441682" h="921075">
                <a:moveTo>
                  <a:pt x="0" y="921075"/>
                </a:moveTo>
                <a:lnTo>
                  <a:pt x="0" y="0"/>
                </a:lnTo>
                <a:lnTo>
                  <a:pt x="1441682" y="0"/>
                </a:lnTo>
              </a:path>
            </a:pathLst>
          </a:custGeom>
          <a:noFill/>
          <a:ln w="28575">
            <a:solidFill>
              <a:srgbClr val="00305D"/>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 name="Freeform 8">
            <a:extLst>
              <a:ext uri="{FF2B5EF4-FFF2-40B4-BE49-F238E27FC236}">
                <a16:creationId xmlns:a16="http://schemas.microsoft.com/office/drawing/2014/main" id="{0A61ED84-9F9E-8845-A3E5-6F122FE59FC8}"/>
              </a:ext>
            </a:extLst>
          </p:cNvPr>
          <p:cNvSpPr/>
          <p:nvPr/>
        </p:nvSpPr>
        <p:spPr>
          <a:xfrm flipV="1">
            <a:off x="4279900" y="4255878"/>
            <a:ext cx="1034540" cy="881028"/>
          </a:xfrm>
          <a:custGeom>
            <a:avLst/>
            <a:gdLst>
              <a:gd name="connsiteX0" fmla="*/ 0 w 1441682"/>
              <a:gd name="connsiteY0" fmla="*/ 921075 h 921075"/>
              <a:gd name="connsiteX1" fmla="*/ 0 w 1441682"/>
              <a:gd name="connsiteY1" fmla="*/ 0 h 921075"/>
              <a:gd name="connsiteX2" fmla="*/ 1441682 w 1441682"/>
              <a:gd name="connsiteY2" fmla="*/ 0 h 921075"/>
            </a:gdLst>
            <a:ahLst/>
            <a:cxnLst>
              <a:cxn ang="0">
                <a:pos x="connsiteX0" y="connsiteY0"/>
              </a:cxn>
              <a:cxn ang="0">
                <a:pos x="connsiteX1" y="connsiteY1"/>
              </a:cxn>
              <a:cxn ang="0">
                <a:pos x="connsiteX2" y="connsiteY2"/>
              </a:cxn>
            </a:cxnLst>
            <a:rect l="l" t="t" r="r" b="b"/>
            <a:pathLst>
              <a:path w="1441682" h="921075">
                <a:moveTo>
                  <a:pt x="0" y="921075"/>
                </a:moveTo>
                <a:lnTo>
                  <a:pt x="0" y="0"/>
                </a:lnTo>
                <a:lnTo>
                  <a:pt x="1441682" y="0"/>
                </a:lnTo>
              </a:path>
            </a:pathLst>
          </a:custGeom>
          <a:noFill/>
          <a:ln w="28575">
            <a:solidFill>
              <a:srgbClr val="00305D"/>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2F370564-FE4C-4629-A63E-A8DE0D13DF15}"/>
              </a:ext>
            </a:extLst>
          </p:cNvPr>
          <p:cNvSpPr>
            <a:spLocks noGrp="1"/>
          </p:cNvSpPr>
          <p:nvPr>
            <p:ph type="title" idx="4294967295"/>
          </p:nvPr>
        </p:nvSpPr>
        <p:spPr>
          <a:xfrm>
            <a:off x="419100" y="445425"/>
            <a:ext cx="11282257" cy="387798"/>
          </a:xfrm>
        </p:spPr>
        <p:txBody>
          <a:bodyPr/>
          <a:lstStyle/>
          <a:p>
            <a:r>
              <a:rPr lang="en-US">
                <a:latin typeface="Arial" panose="020B0604020202020204" pitchFamily="34" charset="0"/>
                <a:cs typeface="Arial" panose="020B0604020202020204" pitchFamily="34" charset="0"/>
              </a:rPr>
              <a:t>VIKTORIA-1 Study Design</a:t>
            </a:r>
          </a:p>
        </p:txBody>
      </p:sp>
      <p:sp>
        <p:nvSpPr>
          <p:cNvPr id="94" name="Rectangle 93">
            <a:extLst>
              <a:ext uri="{FF2B5EF4-FFF2-40B4-BE49-F238E27FC236}">
                <a16:creationId xmlns:a16="http://schemas.microsoft.com/office/drawing/2014/main" id="{E64AF348-E820-7278-243C-97AE799FE044}"/>
              </a:ext>
            </a:extLst>
          </p:cNvPr>
          <p:cNvSpPr>
            <a:spLocks/>
          </p:cNvSpPr>
          <p:nvPr/>
        </p:nvSpPr>
        <p:spPr>
          <a:xfrm>
            <a:off x="158129" y="1513518"/>
            <a:ext cx="3207147" cy="3074957"/>
          </a:xfrm>
          <a:prstGeom prst="rect">
            <a:avLst/>
          </a:prstGeom>
          <a:gradFill>
            <a:gsLst>
              <a:gs pos="25000">
                <a:schemeClr val="tx2"/>
              </a:gs>
              <a:gs pos="100000">
                <a:srgbClr val="1C56A7"/>
              </a:gs>
            </a:gsLst>
            <a:lin ang="5400000" scaled="0"/>
          </a:gradFill>
          <a:ln w="12700">
            <a:solidFill>
              <a:srgbClr val="00305D"/>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4020202020204" pitchFamily="34" charset="0"/>
              <a:ea typeface="+mn-ea"/>
              <a:cs typeface="Arial Narrow" panose="020B0604020202020204" pitchFamily="34" charset="0"/>
            </a:endParaRPr>
          </a:p>
        </p:txBody>
      </p:sp>
      <p:sp>
        <p:nvSpPr>
          <p:cNvPr id="98" name="Oval 97">
            <a:extLst>
              <a:ext uri="{FF2B5EF4-FFF2-40B4-BE49-F238E27FC236}">
                <a16:creationId xmlns:a16="http://schemas.microsoft.com/office/drawing/2014/main" id="{2E44AB3E-4FB8-411F-6D10-8513215FF47F}"/>
              </a:ext>
            </a:extLst>
          </p:cNvPr>
          <p:cNvSpPr>
            <a:spLocks noChangeAspect="1"/>
          </p:cNvSpPr>
          <p:nvPr/>
        </p:nvSpPr>
        <p:spPr>
          <a:xfrm>
            <a:off x="5352369" y="2401924"/>
            <a:ext cx="684998" cy="689302"/>
          </a:xfrm>
          <a:prstGeom prst="ellipse">
            <a:avLst/>
          </a:prstGeom>
          <a:solidFill>
            <a:schemeClr val="accent6"/>
          </a:solidFill>
          <a:ln>
            <a:solidFill>
              <a:srgbClr val="00305D"/>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R 1:1:1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(N=392)</a:t>
            </a:r>
          </a:p>
        </p:txBody>
      </p:sp>
      <p:sp>
        <p:nvSpPr>
          <p:cNvPr id="99" name="Right Brace 98">
            <a:extLst>
              <a:ext uri="{FF2B5EF4-FFF2-40B4-BE49-F238E27FC236}">
                <a16:creationId xmlns:a16="http://schemas.microsoft.com/office/drawing/2014/main" id="{8ECA25D0-E568-92FF-BADC-AFC6EF1DF03F}"/>
              </a:ext>
            </a:extLst>
          </p:cNvPr>
          <p:cNvSpPr/>
          <p:nvPr/>
        </p:nvSpPr>
        <p:spPr>
          <a:xfrm rot="10800000">
            <a:off x="6078416" y="1236234"/>
            <a:ext cx="321382" cy="2909044"/>
          </a:xfrm>
          <a:prstGeom prst="rightBrace">
            <a:avLst>
              <a:gd name="adj1" fmla="val 37889"/>
              <a:gd name="adj2" fmla="val 48166"/>
            </a:avLst>
          </a:prstGeom>
          <a:noFill/>
          <a:ln w="28575">
            <a:solidFill>
              <a:srgbClr val="00305D"/>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C56A7"/>
              </a:solidFill>
              <a:effectLst/>
              <a:uLnTx/>
              <a:uFillTx/>
              <a:latin typeface="Arial Narrow" panose="020B0604020202020204" pitchFamily="34" charset="0"/>
              <a:ea typeface="+mn-ea"/>
              <a:cs typeface="Arial Narrow" panose="020B0604020202020204" pitchFamily="34" charset="0"/>
            </a:endParaRPr>
          </a:p>
        </p:txBody>
      </p:sp>
      <p:sp>
        <p:nvSpPr>
          <p:cNvPr id="100" name="Rectangle: Rounded Corners 64">
            <a:extLst>
              <a:ext uri="{FF2B5EF4-FFF2-40B4-BE49-F238E27FC236}">
                <a16:creationId xmlns:a16="http://schemas.microsoft.com/office/drawing/2014/main" id="{3FF1E0E6-851A-27F0-A422-1F600871E71E}"/>
              </a:ext>
            </a:extLst>
          </p:cNvPr>
          <p:cNvSpPr/>
          <p:nvPr/>
        </p:nvSpPr>
        <p:spPr>
          <a:xfrm>
            <a:off x="98327" y="1543844"/>
            <a:ext cx="3322678" cy="3160560"/>
          </a:xfrm>
          <a:prstGeom prst="roundRect">
            <a:avLst>
              <a:gd name="adj" fmla="val 0"/>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182880" tIns="45720" rIns="91440" bIns="45720" rtlCol="0" anchor="ctr"/>
          <a:lstStyle/>
          <a:p>
            <a:pPr marL="0" marR="0" lvl="0" indent="0" algn="l" defTabSz="914400" rtl="0" eaLnBrk="1" fontAlgn="auto" latinLnBrk="0" hangingPunct="1">
              <a:lnSpc>
                <a:spcPct val="100000"/>
              </a:lnSpc>
              <a:spcBef>
                <a:spcPts val="0"/>
              </a:spcBef>
              <a:spcAft>
                <a:spcPts val="600"/>
              </a:spcAft>
              <a:buClr>
                <a:srgbClr val="6ECFF6"/>
              </a:buClr>
              <a:buSzTx/>
              <a:buFontTx/>
              <a:buNone/>
              <a:tabLst/>
              <a:defRPr/>
            </a:pPr>
            <a:r>
              <a:rPr kumimoji="0" lang="en-US" sz="1500" b="1" i="0" u="none" strike="noStrike" kern="1200" cap="none" spc="0" normalizeH="0" baseline="0" noProof="0" dirty="0">
                <a:ln>
                  <a:noFill/>
                </a:ln>
                <a:solidFill>
                  <a:srgbClr val="FFFFFF"/>
                </a:solidFill>
                <a:effectLst/>
                <a:uLnTx/>
                <a:uFillTx/>
                <a:latin typeface="Arial Narrow"/>
                <a:ea typeface="+mn-ea"/>
                <a:cs typeface="Arial Narrow" panose="020B0604020202020204" pitchFamily="34" charset="0"/>
              </a:rPr>
              <a:t>Eligibility Criteria</a:t>
            </a:r>
          </a:p>
          <a:p>
            <a:pPr marL="117475" marR="0" lvl="0" indent="-117475" algn="l" defTabSz="914400"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mn-ea"/>
                <a:cs typeface="Arial Narrow" panose="020B0604020202020204" pitchFamily="34" charset="0"/>
              </a:rPr>
              <a:t>Pre- &amp; postmenopausal women &amp; men</a:t>
            </a:r>
            <a:endParaRPr kumimoji="0" lang="en-US" sz="1800" b="0" i="0" u="none" strike="noStrike" kern="1200" cap="none" spc="0" normalizeH="0" baseline="0" noProof="0" dirty="0">
              <a:ln>
                <a:noFill/>
              </a:ln>
              <a:solidFill>
                <a:srgbClr val="FFFFFF"/>
              </a:solidFill>
              <a:effectLst/>
              <a:uLnTx/>
              <a:uFillTx/>
              <a:latin typeface="Arial Narrow"/>
              <a:ea typeface="+mn-ea"/>
              <a:cs typeface="Arial" panose="020B0604020202020204"/>
            </a:endParaRPr>
          </a:p>
          <a:p>
            <a:pPr marL="117475" marR="0" lvl="0" indent="-117475" algn="l" defTabSz="914400"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1" i="0" u="none" strike="noStrike" kern="1200" cap="none" spc="0" normalizeH="0" baseline="0" noProof="0" dirty="0">
                <a:ln>
                  <a:noFill/>
                </a:ln>
                <a:solidFill>
                  <a:srgbClr val="FFFF00"/>
                </a:solidFill>
                <a:effectLst/>
                <a:uLnTx/>
                <a:uFillTx/>
                <a:latin typeface="Arial Narrow" panose="020B0604020202020204" pitchFamily="34" charset="0"/>
                <a:ea typeface="+mn-ea"/>
                <a:cs typeface="Arial Narrow" panose="020B0604020202020204" pitchFamily="34" charset="0"/>
              </a:rPr>
              <a:t>Progression on/after CDK4/6i + NSAI</a:t>
            </a:r>
          </a:p>
          <a:p>
            <a:pPr marL="117475" marR="0" lvl="0" indent="-117475" algn="l" defTabSz="914400"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≤2 lines of prior ET for ABC</a:t>
            </a:r>
          </a:p>
          <a:p>
            <a:pPr marL="117475" marR="0" lvl="0" indent="-117475" algn="l" defTabSz="914400"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mn-ea"/>
                <a:cs typeface="Arial Narrow" panose="020B0604020202020204" pitchFamily="34" charset="0"/>
              </a:rPr>
              <a:t>Measurable disease, RECIST v1.1</a:t>
            </a:r>
          </a:p>
          <a:p>
            <a:pPr marL="117475" marR="0" lvl="0" indent="-117475" algn="l" defTabSz="914400"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Screening result for </a:t>
            </a:r>
            <a:r>
              <a:rPr kumimoji="0" lang="en-US" sz="1500" b="0" i="1"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PIK3CA</a:t>
            </a: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 status</a:t>
            </a:r>
          </a:p>
          <a:p>
            <a:pPr marL="117475" marR="0" lvl="0" indent="-117475" algn="l" defTabSz="914400"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mn-ea"/>
                <a:cs typeface="Arial Narrow" panose="020B0604020202020204" pitchFamily="34" charset="0"/>
              </a:rPr>
              <a:t>No T2DM with HbA1c </a:t>
            </a:r>
            <a:r>
              <a:rPr kumimoji="0" lang="en-US" sz="1500" b="0" i="0" u="none" strike="noStrike" kern="1200" cap="none" spc="0" normalizeH="0" baseline="0" noProof="0" dirty="0">
                <a:ln>
                  <a:noFill/>
                </a:ln>
                <a:solidFill>
                  <a:srgbClr val="FFFFFF"/>
                </a:solidFill>
                <a:effectLst/>
                <a:uLnTx/>
                <a:uFillTx/>
                <a:latin typeface="Arial Narrow"/>
                <a:ea typeface="+mn-ea"/>
                <a:cs typeface="Times New Roman"/>
              </a:rPr>
              <a:t>&gt;6.4% or T1DM</a:t>
            </a:r>
          </a:p>
          <a:p>
            <a:pPr marL="117475" marR="0" lvl="0" indent="-117475" algn="l" defTabSz="914400"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mn-ea"/>
                <a:cs typeface="Arial Narrow" panose="020B0604020202020204" pitchFamily="34" charset="0"/>
              </a:rPr>
              <a:t>No prior </a:t>
            </a:r>
            <a:r>
              <a:rPr kumimoji="0" lang="en-US" sz="1500" b="0" i="0" u="none" strike="noStrike" kern="1200" cap="none" spc="0" normalizeH="0" baseline="0" noProof="0" dirty="0" err="1">
                <a:ln>
                  <a:noFill/>
                </a:ln>
                <a:solidFill>
                  <a:srgbClr val="FFFFFF"/>
                </a:solidFill>
                <a:effectLst/>
                <a:uLnTx/>
                <a:uFillTx/>
                <a:latin typeface="Arial Narrow"/>
                <a:ea typeface="+mn-ea"/>
                <a:cs typeface="Arial Narrow" panose="020B0604020202020204" pitchFamily="34" charset="0"/>
              </a:rPr>
              <a:t>mTORi</a:t>
            </a:r>
            <a:r>
              <a:rPr kumimoji="0" lang="en-US" sz="1500" b="0" i="0" u="none" strike="noStrike" kern="1200" cap="none" spc="0" normalizeH="0" baseline="0" noProof="0" dirty="0">
                <a:ln>
                  <a:noFill/>
                </a:ln>
                <a:solidFill>
                  <a:srgbClr val="FFFFFF"/>
                </a:solidFill>
                <a:effectLst/>
                <a:uLnTx/>
                <a:uFillTx/>
                <a:latin typeface="Arial Narrow"/>
                <a:ea typeface="+mn-ea"/>
                <a:cs typeface="Arial Narrow" panose="020B0604020202020204" pitchFamily="34" charset="0"/>
              </a:rPr>
              <a:t>, PI3Ki, or </a:t>
            </a:r>
            <a:r>
              <a:rPr kumimoji="0" lang="en-US" sz="1500" b="0" i="0" u="none" strike="noStrike" kern="1200" cap="none" spc="0" normalizeH="0" baseline="0" noProof="0" dirty="0" err="1">
                <a:ln>
                  <a:noFill/>
                </a:ln>
                <a:solidFill>
                  <a:srgbClr val="FFFFFF"/>
                </a:solidFill>
                <a:effectLst/>
                <a:uLnTx/>
                <a:uFillTx/>
                <a:latin typeface="Arial Narrow"/>
                <a:ea typeface="+mn-ea"/>
                <a:cs typeface="Arial Narrow" panose="020B0604020202020204" pitchFamily="34" charset="0"/>
              </a:rPr>
              <a:t>AKTi</a:t>
            </a:r>
            <a:r>
              <a:rPr kumimoji="0" lang="en-US" sz="1500" b="0" i="0" u="none" strike="noStrike" kern="1200" cap="none" spc="0" normalizeH="0" baseline="0" noProof="0" dirty="0">
                <a:ln>
                  <a:noFill/>
                </a:ln>
                <a:solidFill>
                  <a:srgbClr val="FFFFFF"/>
                </a:solidFill>
                <a:effectLst/>
                <a:uLnTx/>
                <a:uFillTx/>
                <a:latin typeface="Arial Narrow"/>
                <a:ea typeface="+mn-ea"/>
                <a:cs typeface="Arial Narrow" panose="020B0604020202020204" pitchFamily="34" charset="0"/>
              </a:rPr>
              <a:t> </a:t>
            </a:r>
          </a:p>
          <a:p>
            <a:pPr marL="117475" marR="0" lvl="0" indent="-117475" algn="l" defTabSz="914400"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No prior chemotherapy for ABC</a:t>
            </a:r>
            <a:endParaRPr kumimoji="0" lang="en-US" sz="1500" b="1"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endParaRPr>
          </a:p>
        </p:txBody>
      </p:sp>
      <p:sp>
        <p:nvSpPr>
          <p:cNvPr id="101" name="TextBox 100">
            <a:extLst>
              <a:ext uri="{FF2B5EF4-FFF2-40B4-BE49-F238E27FC236}">
                <a16:creationId xmlns:a16="http://schemas.microsoft.com/office/drawing/2014/main" id="{5F0D6F82-9BD1-BB81-4951-D3A85AAA7600}"/>
              </a:ext>
            </a:extLst>
          </p:cNvPr>
          <p:cNvSpPr txBox="1"/>
          <p:nvPr/>
        </p:nvSpPr>
        <p:spPr>
          <a:xfrm>
            <a:off x="157315" y="956868"/>
            <a:ext cx="3207961" cy="612436"/>
          </a:xfrm>
          <a:prstGeom prst="round2SameRect">
            <a:avLst/>
          </a:prstGeom>
          <a:solidFill>
            <a:schemeClr val="accent6"/>
          </a:solidFill>
          <a:ln w="12700">
            <a:solidFill>
              <a:srgbClr val="00305D"/>
            </a:solidFill>
          </a:ln>
          <a:effectLst/>
        </p:spPr>
        <p:txBody>
          <a:bodyPr wrap="square" lIns="91440" tIns="45720" rIns="91440" bIns="4572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HR+/HER2-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Advanced Breast Cancer</a:t>
            </a:r>
          </a:p>
        </p:txBody>
      </p:sp>
      <p:sp>
        <p:nvSpPr>
          <p:cNvPr id="112" name="TextBox 111">
            <a:extLst>
              <a:ext uri="{FF2B5EF4-FFF2-40B4-BE49-F238E27FC236}">
                <a16:creationId xmlns:a16="http://schemas.microsoft.com/office/drawing/2014/main" id="{CBA17601-6D74-8DC1-3EC9-FEF165F930E2}"/>
              </a:ext>
            </a:extLst>
          </p:cNvPr>
          <p:cNvSpPr txBox="1"/>
          <p:nvPr/>
        </p:nvSpPr>
        <p:spPr>
          <a:xfrm>
            <a:off x="6456213" y="1237826"/>
            <a:ext cx="1187885" cy="378329"/>
          </a:xfrm>
          <a:prstGeom prst="rect">
            <a:avLst/>
          </a:prstGeom>
          <a:solidFill>
            <a:srgbClr val="6F3996"/>
          </a:solidFill>
          <a:ln>
            <a:solidFill>
              <a:schemeClr val="tx1"/>
            </a:solidFill>
          </a:ln>
          <a:effectLst/>
        </p:spPr>
        <p:txBody>
          <a:bodyPr wrap="square" lIns="13716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Gedatolisib</a:t>
            </a:r>
          </a:p>
        </p:txBody>
      </p:sp>
      <p:sp>
        <p:nvSpPr>
          <p:cNvPr id="113" name="TextBox 112">
            <a:extLst>
              <a:ext uri="{FF2B5EF4-FFF2-40B4-BE49-F238E27FC236}">
                <a16:creationId xmlns:a16="http://schemas.microsoft.com/office/drawing/2014/main" id="{93584CE6-46DF-A707-C0E3-B7176AE6C222}"/>
              </a:ext>
            </a:extLst>
          </p:cNvPr>
          <p:cNvSpPr txBox="1"/>
          <p:nvPr/>
        </p:nvSpPr>
        <p:spPr>
          <a:xfrm>
            <a:off x="7646603" y="1237826"/>
            <a:ext cx="1970344" cy="378329"/>
          </a:xfrm>
          <a:prstGeom prst="rect">
            <a:avLst/>
          </a:prstGeom>
          <a:solidFill>
            <a:schemeClr val="bg1">
              <a:lumMod val="95000"/>
            </a:schemeClr>
          </a:solidFill>
          <a:ln>
            <a:solidFill>
              <a:schemeClr val="tx1"/>
            </a:solidFill>
          </a:ln>
          <a:effectLst/>
        </p:spPr>
        <p:txBody>
          <a:bodyPr wrap="square"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045E"/>
                </a:solidFill>
                <a:effectLst/>
                <a:uLnTx/>
                <a:uFillTx/>
                <a:latin typeface="Arial Narrow" panose="020B0604020202020204" pitchFamily="34" charset="0"/>
                <a:ea typeface="+mn-ea"/>
                <a:cs typeface="Arial Narrow" panose="020B0604020202020204" pitchFamily="34" charset="0"/>
              </a:rPr>
              <a:t>180 mg IV once weekly,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045E"/>
                </a:solidFill>
                <a:effectLst/>
                <a:uLnTx/>
                <a:uFillTx/>
                <a:latin typeface="Arial Narrow" panose="020B0604020202020204" pitchFamily="34" charset="0"/>
                <a:ea typeface="+mn-ea"/>
                <a:cs typeface="Arial Narrow" panose="020B0604020202020204" pitchFamily="34" charset="0"/>
              </a:rPr>
              <a:t>3 weeks on, 1 week off</a:t>
            </a:r>
            <a:endParaRPr kumimoji="0" lang="en-US" sz="1050" b="0" i="0" u="none" strike="noStrike" kern="1200" cap="none" spc="0" normalizeH="0" baseline="0" noProof="0">
              <a:ln>
                <a:noFill/>
              </a:ln>
              <a:solidFill>
                <a:srgbClr val="03045E"/>
              </a:solidFill>
              <a:effectLst/>
              <a:uLnTx/>
              <a:uFillTx/>
              <a:latin typeface="Arial Narrow" panose="020B0604020202020204" pitchFamily="34" charset="0"/>
              <a:ea typeface="+mn-ea"/>
              <a:cs typeface="Arial Narrow" panose="020B0604020202020204" pitchFamily="34" charset="0"/>
            </a:endParaRPr>
          </a:p>
        </p:txBody>
      </p:sp>
      <p:sp>
        <p:nvSpPr>
          <p:cNvPr id="110" name="TextBox 109">
            <a:extLst>
              <a:ext uri="{FF2B5EF4-FFF2-40B4-BE49-F238E27FC236}">
                <a16:creationId xmlns:a16="http://schemas.microsoft.com/office/drawing/2014/main" id="{A4B4F3BE-1AA3-834D-733B-7A5822F20382}"/>
              </a:ext>
            </a:extLst>
          </p:cNvPr>
          <p:cNvSpPr txBox="1"/>
          <p:nvPr/>
        </p:nvSpPr>
        <p:spPr>
          <a:xfrm>
            <a:off x="6456213" y="1652452"/>
            <a:ext cx="1187885" cy="378329"/>
          </a:xfrm>
          <a:prstGeom prst="rect">
            <a:avLst/>
          </a:prstGeom>
          <a:solidFill>
            <a:srgbClr val="6F3996"/>
          </a:solidFill>
          <a:ln>
            <a:solidFill>
              <a:schemeClr val="tx1"/>
            </a:solidFill>
          </a:ln>
          <a:effectLst/>
        </p:spPr>
        <p:txBody>
          <a:bodyPr wrap="square" lIns="13716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Palbociclib</a:t>
            </a:r>
          </a:p>
        </p:txBody>
      </p:sp>
      <p:sp>
        <p:nvSpPr>
          <p:cNvPr id="111" name="TextBox 110">
            <a:extLst>
              <a:ext uri="{FF2B5EF4-FFF2-40B4-BE49-F238E27FC236}">
                <a16:creationId xmlns:a16="http://schemas.microsoft.com/office/drawing/2014/main" id="{2ECEFA86-5390-130B-C9B9-13380A9057CF}"/>
              </a:ext>
            </a:extLst>
          </p:cNvPr>
          <p:cNvSpPr txBox="1"/>
          <p:nvPr/>
        </p:nvSpPr>
        <p:spPr>
          <a:xfrm>
            <a:off x="7646603" y="1652452"/>
            <a:ext cx="1970344" cy="378329"/>
          </a:xfrm>
          <a:prstGeom prst="rect">
            <a:avLst/>
          </a:prstGeom>
          <a:solidFill>
            <a:schemeClr val="bg1">
              <a:lumMod val="95000"/>
            </a:schemeClr>
          </a:solidFill>
          <a:ln>
            <a:solidFill>
              <a:schemeClr val="tx1"/>
            </a:solidFill>
          </a:ln>
          <a:effectLst/>
        </p:spPr>
        <p:txBody>
          <a:bodyPr wrap="square"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045E"/>
                </a:solidFill>
                <a:effectLst/>
                <a:uLnTx/>
                <a:uFillTx/>
                <a:latin typeface="Arial Narrow" panose="020B0604020202020204" pitchFamily="34" charset="0"/>
                <a:ea typeface="+mn-ea"/>
                <a:cs typeface="Arial Narrow" panose="020B0604020202020204" pitchFamily="34" charset="0"/>
              </a:rPr>
              <a:t>125 mg daily,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045E"/>
                </a:solidFill>
                <a:effectLst/>
                <a:uLnTx/>
                <a:uFillTx/>
                <a:latin typeface="Arial Narrow" panose="020B0604020202020204" pitchFamily="34" charset="0"/>
                <a:ea typeface="+mn-ea"/>
                <a:cs typeface="Arial Narrow" panose="020B0604020202020204" pitchFamily="34" charset="0"/>
              </a:rPr>
              <a:t>21 days on, 7 days off </a:t>
            </a:r>
            <a:endParaRPr kumimoji="0" lang="en-US" sz="1050" b="0" i="0" u="none" strike="noStrike" kern="1200" cap="none" spc="0" normalizeH="0" baseline="0" noProof="0" dirty="0">
              <a:ln>
                <a:noFill/>
              </a:ln>
              <a:solidFill>
                <a:srgbClr val="03045E"/>
              </a:solidFill>
              <a:effectLst/>
              <a:uLnTx/>
              <a:uFillTx/>
              <a:latin typeface="Arial Narrow" panose="020B0604020202020204" pitchFamily="34" charset="0"/>
              <a:ea typeface="+mn-ea"/>
              <a:cs typeface="Arial Narrow" panose="020B0604020202020204" pitchFamily="34" charset="0"/>
            </a:endParaRPr>
          </a:p>
        </p:txBody>
      </p:sp>
      <p:sp>
        <p:nvSpPr>
          <p:cNvPr id="108" name="TextBox 107">
            <a:extLst>
              <a:ext uri="{FF2B5EF4-FFF2-40B4-BE49-F238E27FC236}">
                <a16:creationId xmlns:a16="http://schemas.microsoft.com/office/drawing/2014/main" id="{CC16FC9D-44E1-2068-2525-0EFEF81555EF}"/>
              </a:ext>
            </a:extLst>
          </p:cNvPr>
          <p:cNvSpPr txBox="1"/>
          <p:nvPr/>
        </p:nvSpPr>
        <p:spPr>
          <a:xfrm>
            <a:off x="6456213" y="2062952"/>
            <a:ext cx="1187885" cy="382044"/>
          </a:xfrm>
          <a:prstGeom prst="rect">
            <a:avLst/>
          </a:prstGeom>
          <a:solidFill>
            <a:srgbClr val="6F3996"/>
          </a:solidFill>
          <a:ln>
            <a:solidFill>
              <a:schemeClr val="tx1"/>
            </a:solidFill>
          </a:ln>
          <a:effectLst/>
        </p:spPr>
        <p:txBody>
          <a:bodyPr wrap="square" lIns="13716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Fulvestrant</a:t>
            </a:r>
          </a:p>
        </p:txBody>
      </p:sp>
      <p:sp>
        <p:nvSpPr>
          <p:cNvPr id="109" name="TextBox 108">
            <a:extLst>
              <a:ext uri="{FF2B5EF4-FFF2-40B4-BE49-F238E27FC236}">
                <a16:creationId xmlns:a16="http://schemas.microsoft.com/office/drawing/2014/main" id="{A3EBD2BA-76D6-185C-5A09-DBF040123F3E}"/>
              </a:ext>
            </a:extLst>
          </p:cNvPr>
          <p:cNvSpPr txBox="1"/>
          <p:nvPr/>
        </p:nvSpPr>
        <p:spPr>
          <a:xfrm>
            <a:off x="7646603" y="2064191"/>
            <a:ext cx="1970344" cy="378329"/>
          </a:xfrm>
          <a:prstGeom prst="rect">
            <a:avLst/>
          </a:prstGeom>
          <a:solidFill>
            <a:schemeClr val="bg1">
              <a:lumMod val="95000"/>
            </a:schemeClr>
          </a:solidFill>
          <a:ln>
            <a:solidFill>
              <a:schemeClr val="tx1"/>
            </a:solidFill>
          </a:ln>
          <a:effectLst/>
        </p:spPr>
        <p:txBody>
          <a:bodyPr wrap="square" lIns="91440" tIns="45720" rIns="91440" bIns="4572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045E"/>
                </a:solidFill>
                <a:effectLst/>
                <a:uLnTx/>
                <a:uFillTx/>
                <a:latin typeface="Arial Narrow"/>
                <a:ea typeface="+mn-ea"/>
                <a:cs typeface="Arial Narrow" panose="020B0604020202020204" pitchFamily="34" charset="0"/>
              </a:rPr>
              <a:t>500 mg; cycle 1, days 1 &amp; 15, then every 4 weeks</a:t>
            </a:r>
            <a:endParaRPr kumimoji="0" lang="en-US" sz="1050" b="0" i="0" u="none" strike="noStrike" kern="1200" cap="none" spc="0" normalizeH="0" baseline="0" noProof="0" dirty="0">
              <a:ln>
                <a:noFill/>
              </a:ln>
              <a:solidFill>
                <a:srgbClr val="03045E"/>
              </a:solidFill>
              <a:effectLst/>
              <a:uLnTx/>
              <a:uFillTx/>
              <a:latin typeface="Arial Narrow"/>
              <a:ea typeface="+mn-ea"/>
              <a:cs typeface="Arial Narrow" panose="020B0604020202020204" pitchFamily="34" charset="0"/>
            </a:endParaRPr>
          </a:p>
        </p:txBody>
      </p:sp>
      <p:sp>
        <p:nvSpPr>
          <p:cNvPr id="104" name="TextBox 103">
            <a:extLst>
              <a:ext uri="{FF2B5EF4-FFF2-40B4-BE49-F238E27FC236}">
                <a16:creationId xmlns:a16="http://schemas.microsoft.com/office/drawing/2014/main" id="{A2D83EC9-8F25-FDD4-358C-A3B114C83E57}"/>
              </a:ext>
            </a:extLst>
          </p:cNvPr>
          <p:cNvSpPr txBox="1"/>
          <p:nvPr/>
        </p:nvSpPr>
        <p:spPr>
          <a:xfrm>
            <a:off x="7753321" y="962026"/>
            <a:ext cx="676275" cy="307777"/>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305D"/>
                </a:solidFill>
                <a:effectLst/>
                <a:uLnTx/>
                <a:uFillTx/>
                <a:latin typeface="Arial Narrow" panose="020B0604020202020204" pitchFamily="34" charset="0"/>
                <a:ea typeface="+mn-ea"/>
                <a:cs typeface="Arial Narrow" panose="020B0604020202020204" pitchFamily="34" charset="0"/>
              </a:rPr>
              <a:t>Arm A</a:t>
            </a:r>
            <a:r>
              <a:rPr kumimoji="0" lang="en-US" sz="1400" b="1" i="0" u="none" strike="noStrike" kern="1200" cap="none" spc="0" normalizeH="0" baseline="30000" noProof="0">
                <a:ln>
                  <a:noFill/>
                </a:ln>
                <a:solidFill>
                  <a:srgbClr val="00305D"/>
                </a:solidFill>
                <a:effectLst/>
                <a:uLnTx/>
                <a:uFillTx/>
                <a:latin typeface="Arial Narrow" panose="020B0604020202020204" pitchFamily="34" charset="0"/>
                <a:ea typeface="+mn-ea"/>
                <a:cs typeface="Arial Narrow" panose="020B0604020202020204" pitchFamily="34" charset="0"/>
              </a:rPr>
              <a:t>†</a:t>
            </a:r>
          </a:p>
        </p:txBody>
      </p:sp>
      <p:sp>
        <p:nvSpPr>
          <p:cNvPr id="121" name="TextBox 120">
            <a:extLst>
              <a:ext uri="{FF2B5EF4-FFF2-40B4-BE49-F238E27FC236}">
                <a16:creationId xmlns:a16="http://schemas.microsoft.com/office/drawing/2014/main" id="{A88C7013-E14E-2E95-46D5-4C0314BD43D2}"/>
              </a:ext>
            </a:extLst>
          </p:cNvPr>
          <p:cNvSpPr txBox="1"/>
          <p:nvPr/>
        </p:nvSpPr>
        <p:spPr>
          <a:xfrm>
            <a:off x="6456213" y="2713853"/>
            <a:ext cx="1187885" cy="378329"/>
          </a:xfrm>
          <a:prstGeom prst="rect">
            <a:avLst/>
          </a:prstGeom>
          <a:solidFill>
            <a:srgbClr val="E97131"/>
          </a:solidFill>
          <a:ln>
            <a:solidFill>
              <a:schemeClr val="tx1"/>
            </a:solidFill>
          </a:ln>
          <a:effectLst/>
        </p:spPr>
        <p:txBody>
          <a:bodyPr wrap="square" lIns="13716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Arial Narrow" panose="020B0604020202020204" pitchFamily="34" charset="0"/>
                <a:ea typeface="+mn-ea"/>
                <a:cs typeface="Arial Narrow" panose="020B0604020202020204" pitchFamily="34" charset="0"/>
              </a:rPr>
              <a:t>Gedatolisib</a:t>
            </a:r>
            <a:endPar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endParaRPr>
          </a:p>
        </p:txBody>
      </p:sp>
      <p:sp>
        <p:nvSpPr>
          <p:cNvPr id="122" name="TextBox 121">
            <a:extLst>
              <a:ext uri="{FF2B5EF4-FFF2-40B4-BE49-F238E27FC236}">
                <a16:creationId xmlns:a16="http://schemas.microsoft.com/office/drawing/2014/main" id="{186D4850-02AB-28ED-538D-58925FE02EB9}"/>
              </a:ext>
            </a:extLst>
          </p:cNvPr>
          <p:cNvSpPr txBox="1"/>
          <p:nvPr/>
        </p:nvSpPr>
        <p:spPr>
          <a:xfrm>
            <a:off x="7646603" y="2713853"/>
            <a:ext cx="1970344" cy="378329"/>
          </a:xfrm>
          <a:prstGeom prst="rect">
            <a:avLst/>
          </a:prstGeom>
          <a:solidFill>
            <a:schemeClr val="bg1">
              <a:lumMod val="95000"/>
            </a:schemeClr>
          </a:solidFill>
          <a:ln>
            <a:solidFill>
              <a:schemeClr val="tx1"/>
            </a:solidFill>
          </a:ln>
          <a:effectLst/>
        </p:spPr>
        <p:txBody>
          <a:bodyPr wrap="square"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045E"/>
                </a:solidFill>
                <a:effectLst/>
                <a:uLnTx/>
                <a:uFillTx/>
                <a:latin typeface="Arial Narrow" panose="020B0604020202020204" pitchFamily="34" charset="0"/>
                <a:ea typeface="+mn-ea"/>
                <a:cs typeface="Arial Narrow" panose="020B0604020202020204" pitchFamily="34" charset="0"/>
              </a:rPr>
              <a:t>180 mg IV once weekly,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045E"/>
                </a:solidFill>
                <a:effectLst/>
                <a:uLnTx/>
                <a:uFillTx/>
                <a:latin typeface="Arial Narrow" panose="020B0604020202020204" pitchFamily="34" charset="0"/>
                <a:ea typeface="+mn-ea"/>
                <a:cs typeface="Arial Narrow" panose="020B0604020202020204" pitchFamily="34" charset="0"/>
              </a:rPr>
              <a:t>3 weeks on, 1 week off</a:t>
            </a:r>
            <a:endParaRPr kumimoji="0" lang="en-US" sz="1050" b="0" i="0" u="none" strike="noStrike" kern="1200" cap="none" spc="0" normalizeH="0" baseline="0" noProof="0">
              <a:ln>
                <a:noFill/>
              </a:ln>
              <a:solidFill>
                <a:srgbClr val="03045E"/>
              </a:solidFill>
              <a:effectLst/>
              <a:uLnTx/>
              <a:uFillTx/>
              <a:latin typeface="Arial Narrow" panose="020B0604020202020204" pitchFamily="34" charset="0"/>
              <a:ea typeface="+mn-ea"/>
              <a:cs typeface="Arial Narrow" panose="020B0604020202020204" pitchFamily="34" charset="0"/>
            </a:endParaRPr>
          </a:p>
        </p:txBody>
      </p:sp>
      <p:sp>
        <p:nvSpPr>
          <p:cNvPr id="119" name="TextBox 118">
            <a:extLst>
              <a:ext uri="{FF2B5EF4-FFF2-40B4-BE49-F238E27FC236}">
                <a16:creationId xmlns:a16="http://schemas.microsoft.com/office/drawing/2014/main" id="{BEE92205-81C1-7F7C-9E24-B612BE24E640}"/>
              </a:ext>
            </a:extLst>
          </p:cNvPr>
          <p:cNvSpPr txBox="1"/>
          <p:nvPr/>
        </p:nvSpPr>
        <p:spPr>
          <a:xfrm>
            <a:off x="6456213" y="3123187"/>
            <a:ext cx="1187885" cy="378329"/>
          </a:xfrm>
          <a:prstGeom prst="rect">
            <a:avLst/>
          </a:prstGeom>
          <a:solidFill>
            <a:srgbClr val="E97131"/>
          </a:solidFill>
          <a:ln>
            <a:solidFill>
              <a:schemeClr val="tx1"/>
            </a:solidFill>
          </a:ln>
          <a:effectLst/>
        </p:spPr>
        <p:txBody>
          <a:bodyPr wrap="square" lIns="13716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Arial Narrow" panose="020B0604020202020204" pitchFamily="34" charset="0"/>
                <a:ea typeface="+mn-ea"/>
                <a:cs typeface="Arial Narrow" panose="020B0604020202020204" pitchFamily="34" charset="0"/>
              </a:rPr>
              <a:t>Fulvestrant</a:t>
            </a:r>
            <a:endPar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endParaRPr>
          </a:p>
        </p:txBody>
      </p:sp>
      <p:sp>
        <p:nvSpPr>
          <p:cNvPr id="120" name="TextBox 119">
            <a:extLst>
              <a:ext uri="{FF2B5EF4-FFF2-40B4-BE49-F238E27FC236}">
                <a16:creationId xmlns:a16="http://schemas.microsoft.com/office/drawing/2014/main" id="{C859869A-4392-30AB-7877-0B2C138A3AEB}"/>
              </a:ext>
            </a:extLst>
          </p:cNvPr>
          <p:cNvSpPr txBox="1"/>
          <p:nvPr/>
        </p:nvSpPr>
        <p:spPr>
          <a:xfrm>
            <a:off x="7646603" y="3123187"/>
            <a:ext cx="1970344" cy="378329"/>
          </a:xfrm>
          <a:prstGeom prst="rect">
            <a:avLst/>
          </a:prstGeom>
          <a:solidFill>
            <a:schemeClr val="bg1">
              <a:lumMod val="95000"/>
            </a:schemeClr>
          </a:solidFill>
          <a:ln>
            <a:solidFill>
              <a:schemeClr val="tx1"/>
            </a:solidFill>
          </a:ln>
          <a:effectLst/>
        </p:spPr>
        <p:txBody>
          <a:bodyPr wrap="square" lIns="91440" tIns="45720" rIns="91440" bIns="4572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045E"/>
                </a:solidFill>
                <a:effectLst/>
                <a:uLnTx/>
                <a:uFillTx/>
                <a:latin typeface="Arial Narrow"/>
                <a:ea typeface="+mn-ea"/>
                <a:cs typeface="Arial Narrow" panose="020B0604020202020204" pitchFamily="34" charset="0"/>
              </a:rPr>
              <a:t>500 mg; cycle 1, days 1 &amp; 15, then every 4 weeks</a:t>
            </a:r>
            <a:endParaRPr kumimoji="0" lang="en-US" sz="1050" b="0" i="0" u="none" strike="noStrike" kern="1200" cap="none" spc="0" normalizeH="0" baseline="0" noProof="0" dirty="0">
              <a:ln>
                <a:noFill/>
              </a:ln>
              <a:solidFill>
                <a:srgbClr val="03045E"/>
              </a:solidFill>
              <a:effectLst/>
              <a:uLnTx/>
              <a:uFillTx/>
              <a:latin typeface="Arial Narrow"/>
              <a:ea typeface="+mn-ea"/>
              <a:cs typeface="Arial Narrow" panose="020B0604020202020204" pitchFamily="34" charset="0"/>
            </a:endParaRPr>
          </a:p>
        </p:txBody>
      </p:sp>
      <p:sp>
        <p:nvSpPr>
          <p:cNvPr id="116" name="TextBox 115">
            <a:extLst>
              <a:ext uri="{FF2B5EF4-FFF2-40B4-BE49-F238E27FC236}">
                <a16:creationId xmlns:a16="http://schemas.microsoft.com/office/drawing/2014/main" id="{28217799-D7F3-10F5-74AE-10C09FB772C7}"/>
              </a:ext>
            </a:extLst>
          </p:cNvPr>
          <p:cNvSpPr txBox="1"/>
          <p:nvPr/>
        </p:nvSpPr>
        <p:spPr>
          <a:xfrm>
            <a:off x="7747999" y="2445841"/>
            <a:ext cx="681597" cy="307777"/>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305D"/>
                </a:solidFill>
                <a:effectLst/>
                <a:uLnTx/>
                <a:uFillTx/>
                <a:latin typeface="Arial Narrow" panose="020B0604020202020204" pitchFamily="34" charset="0"/>
                <a:ea typeface="+mn-ea"/>
                <a:cs typeface="Arial Narrow" panose="020B0604020202020204" pitchFamily="34" charset="0"/>
              </a:rPr>
              <a:t>Arm B</a:t>
            </a:r>
            <a:r>
              <a:rPr kumimoji="0" lang="en-US" sz="1400" b="1" i="0" u="none" strike="noStrike" kern="1200" cap="none" spc="0" normalizeH="0" baseline="30000" noProof="0">
                <a:ln>
                  <a:noFill/>
                </a:ln>
                <a:solidFill>
                  <a:srgbClr val="00305D"/>
                </a:solidFill>
                <a:effectLst/>
                <a:uLnTx/>
                <a:uFillTx/>
                <a:latin typeface="Arial Narrow" panose="020B0604020202020204" pitchFamily="34" charset="0"/>
                <a:ea typeface="+mn-ea"/>
                <a:cs typeface="Arial Narrow" panose="020B0604020202020204" pitchFamily="34" charset="0"/>
              </a:rPr>
              <a:t>†</a:t>
            </a:r>
            <a:endParaRPr kumimoji="0" lang="en-US" sz="1400" b="1" i="0" u="none" strike="noStrike" kern="1200" cap="none" spc="0" normalizeH="0" baseline="0" noProof="0">
              <a:ln>
                <a:noFill/>
              </a:ln>
              <a:solidFill>
                <a:srgbClr val="00305D"/>
              </a:solidFill>
              <a:effectLst/>
              <a:uLnTx/>
              <a:uFillTx/>
              <a:latin typeface="Arial Narrow" panose="020B0604020202020204" pitchFamily="34" charset="0"/>
              <a:ea typeface="+mn-ea"/>
              <a:cs typeface="Arial Narrow" panose="020B0604020202020204" pitchFamily="34" charset="0"/>
            </a:endParaRPr>
          </a:p>
        </p:txBody>
      </p:sp>
      <p:sp>
        <p:nvSpPr>
          <p:cNvPr id="126" name="TextBox 125">
            <a:extLst>
              <a:ext uri="{FF2B5EF4-FFF2-40B4-BE49-F238E27FC236}">
                <a16:creationId xmlns:a16="http://schemas.microsoft.com/office/drawing/2014/main" id="{FA7F1CF5-64F7-B2BA-BDB8-D423A8B19D4A}"/>
              </a:ext>
            </a:extLst>
          </p:cNvPr>
          <p:cNvSpPr txBox="1"/>
          <p:nvPr/>
        </p:nvSpPr>
        <p:spPr>
          <a:xfrm>
            <a:off x="6456213" y="3776469"/>
            <a:ext cx="1187885" cy="378329"/>
          </a:xfrm>
          <a:prstGeom prst="rect">
            <a:avLst/>
          </a:prstGeom>
          <a:solidFill>
            <a:schemeClr val="accent1"/>
          </a:solidFill>
          <a:ln>
            <a:solidFill>
              <a:schemeClr val="tx1"/>
            </a:solidFill>
          </a:ln>
          <a:effectLst/>
        </p:spPr>
        <p:txBody>
          <a:bodyPr wrap="square" lIns="13716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Arial Narrow" panose="020B0604020202020204" pitchFamily="34" charset="0"/>
                <a:ea typeface="+mn-ea"/>
                <a:cs typeface="Arial Narrow" panose="020B0604020202020204" pitchFamily="34" charset="0"/>
              </a:rPr>
              <a:t>Fulvestrant</a:t>
            </a:r>
            <a:endPar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endParaRPr>
          </a:p>
        </p:txBody>
      </p:sp>
      <p:sp>
        <p:nvSpPr>
          <p:cNvPr id="127" name="TextBox 126">
            <a:extLst>
              <a:ext uri="{FF2B5EF4-FFF2-40B4-BE49-F238E27FC236}">
                <a16:creationId xmlns:a16="http://schemas.microsoft.com/office/drawing/2014/main" id="{1DBA0090-02F1-9C2B-BE67-683E026AF67E}"/>
              </a:ext>
            </a:extLst>
          </p:cNvPr>
          <p:cNvSpPr txBox="1"/>
          <p:nvPr/>
        </p:nvSpPr>
        <p:spPr>
          <a:xfrm>
            <a:off x="7646603" y="3776469"/>
            <a:ext cx="1970344" cy="378329"/>
          </a:xfrm>
          <a:prstGeom prst="rect">
            <a:avLst/>
          </a:prstGeom>
          <a:solidFill>
            <a:schemeClr val="bg1">
              <a:lumMod val="95000"/>
            </a:schemeClr>
          </a:solidFill>
          <a:ln>
            <a:solidFill>
              <a:schemeClr val="tx1"/>
            </a:solidFill>
          </a:ln>
          <a:effectLst/>
        </p:spPr>
        <p:txBody>
          <a:bodyPr wrap="square" lIns="91440" tIns="45720" rIns="91440" bIns="4572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045E"/>
                </a:solidFill>
                <a:effectLst/>
                <a:uLnTx/>
                <a:uFillTx/>
                <a:latin typeface="Arial Narrow"/>
                <a:ea typeface="+mn-ea"/>
                <a:cs typeface="Arial Narrow" panose="020B0604020202020204" pitchFamily="34" charset="0"/>
              </a:rPr>
              <a:t>500 mg; cycle 1, days 1 &amp; 15, then every 4 weeks</a:t>
            </a:r>
            <a:endParaRPr kumimoji="0" lang="en-US" sz="1050" b="0" i="0" u="none" strike="noStrike" kern="1200" cap="none" spc="0" normalizeH="0" baseline="0" noProof="0">
              <a:ln>
                <a:noFill/>
              </a:ln>
              <a:solidFill>
                <a:srgbClr val="03045E"/>
              </a:solidFill>
              <a:effectLst/>
              <a:uLnTx/>
              <a:uFillTx/>
              <a:latin typeface="Arial Narrow"/>
              <a:ea typeface="+mn-ea"/>
              <a:cs typeface="Arial Narrow" panose="020B0604020202020204" pitchFamily="34" charset="0"/>
            </a:endParaRPr>
          </a:p>
        </p:txBody>
      </p:sp>
      <p:sp>
        <p:nvSpPr>
          <p:cNvPr id="125" name="TextBox 124">
            <a:extLst>
              <a:ext uri="{FF2B5EF4-FFF2-40B4-BE49-F238E27FC236}">
                <a16:creationId xmlns:a16="http://schemas.microsoft.com/office/drawing/2014/main" id="{E9E00712-1492-2485-5BFC-0FA20223C52D}"/>
              </a:ext>
            </a:extLst>
          </p:cNvPr>
          <p:cNvSpPr txBox="1"/>
          <p:nvPr/>
        </p:nvSpPr>
        <p:spPr>
          <a:xfrm>
            <a:off x="7748000" y="3510491"/>
            <a:ext cx="627095" cy="307777"/>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305D"/>
                </a:solidFill>
                <a:effectLst/>
                <a:uLnTx/>
                <a:uFillTx/>
                <a:latin typeface="Arial Narrow" panose="020B0604020202020204" pitchFamily="34" charset="0"/>
                <a:ea typeface="+mn-ea"/>
                <a:cs typeface="Arial Narrow" panose="020B0604020202020204" pitchFamily="34" charset="0"/>
              </a:rPr>
              <a:t>Arm C</a:t>
            </a:r>
          </a:p>
        </p:txBody>
      </p:sp>
      <p:sp>
        <p:nvSpPr>
          <p:cNvPr id="128" name="TextBox 127">
            <a:extLst>
              <a:ext uri="{FF2B5EF4-FFF2-40B4-BE49-F238E27FC236}">
                <a16:creationId xmlns:a16="http://schemas.microsoft.com/office/drawing/2014/main" id="{4B2A7448-ADD9-8FFB-F9F1-C36FAFC1B8A3}"/>
              </a:ext>
            </a:extLst>
          </p:cNvPr>
          <p:cNvSpPr txBox="1"/>
          <p:nvPr/>
        </p:nvSpPr>
        <p:spPr>
          <a:xfrm>
            <a:off x="10043871" y="1303475"/>
            <a:ext cx="1625943" cy="311075"/>
          </a:xfrm>
          <a:prstGeom prst="round2SameRect">
            <a:avLst/>
          </a:prstGeom>
          <a:solidFill>
            <a:schemeClr val="accent6"/>
          </a:solidFill>
          <a:ln w="12700">
            <a:solidFill>
              <a:srgbClr val="00305D"/>
            </a:solidFill>
          </a:ln>
          <a:effectLst/>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Primary Endpoints</a:t>
            </a:r>
          </a:p>
        </p:txBody>
      </p:sp>
      <p:sp>
        <p:nvSpPr>
          <p:cNvPr id="129" name="TextBox 128">
            <a:extLst>
              <a:ext uri="{FF2B5EF4-FFF2-40B4-BE49-F238E27FC236}">
                <a16:creationId xmlns:a16="http://schemas.microsoft.com/office/drawing/2014/main" id="{F216226B-C40B-B93E-2C24-8A877C2E67A6}"/>
              </a:ext>
            </a:extLst>
          </p:cNvPr>
          <p:cNvSpPr txBox="1"/>
          <p:nvPr/>
        </p:nvSpPr>
        <p:spPr>
          <a:xfrm>
            <a:off x="6456213" y="4150573"/>
            <a:ext cx="3160734" cy="276999"/>
          </a:xfrm>
          <a:prstGeom prst="rect">
            <a:avLst/>
          </a:prstGeom>
          <a:solidFill>
            <a:schemeClr val="bg1"/>
          </a:solidFill>
          <a:ln w="28575">
            <a:solidFill>
              <a:srgbClr val="FF0000"/>
            </a:solidFill>
          </a:ln>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a:ea typeface="+mn-ea"/>
                <a:cs typeface="Arial Narrow" panose="020B0604020202020204" pitchFamily="34" charset="0"/>
              </a:rPr>
              <a:t>Optional cross-over to Arm A or B at progression</a:t>
            </a:r>
          </a:p>
        </p:txBody>
      </p:sp>
      <p:sp>
        <p:nvSpPr>
          <p:cNvPr id="130" name="Right Brace 129">
            <a:extLst>
              <a:ext uri="{FF2B5EF4-FFF2-40B4-BE49-F238E27FC236}">
                <a16:creationId xmlns:a16="http://schemas.microsoft.com/office/drawing/2014/main" id="{BBF1B448-5C7E-0C28-9661-5183441BFD3E}"/>
              </a:ext>
            </a:extLst>
          </p:cNvPr>
          <p:cNvSpPr/>
          <p:nvPr/>
        </p:nvSpPr>
        <p:spPr>
          <a:xfrm rot="10800000" flipH="1">
            <a:off x="9660687" y="1236234"/>
            <a:ext cx="321382" cy="2909044"/>
          </a:xfrm>
          <a:prstGeom prst="rightBrace">
            <a:avLst>
              <a:gd name="adj1" fmla="val 37889"/>
              <a:gd name="adj2" fmla="val 48166"/>
            </a:avLst>
          </a:prstGeom>
          <a:noFill/>
          <a:ln w="28575">
            <a:solidFill>
              <a:srgbClr val="00305D"/>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C56A7"/>
              </a:solidFill>
              <a:effectLst/>
              <a:uLnTx/>
              <a:uFillTx/>
              <a:latin typeface="Arial Narrow" panose="020B0604020202020204" pitchFamily="34" charset="0"/>
              <a:ea typeface="+mn-ea"/>
              <a:cs typeface="Arial Narrow" panose="020B0604020202020204" pitchFamily="34" charset="0"/>
            </a:endParaRPr>
          </a:p>
        </p:txBody>
      </p:sp>
      <p:sp>
        <p:nvSpPr>
          <p:cNvPr id="131" name="TextBox 130">
            <a:extLst>
              <a:ext uri="{FF2B5EF4-FFF2-40B4-BE49-F238E27FC236}">
                <a16:creationId xmlns:a16="http://schemas.microsoft.com/office/drawing/2014/main" id="{9B9AD6E9-8785-735C-EE62-E7F022122910}"/>
              </a:ext>
            </a:extLst>
          </p:cNvPr>
          <p:cNvSpPr txBox="1"/>
          <p:nvPr/>
        </p:nvSpPr>
        <p:spPr>
          <a:xfrm>
            <a:off x="10043871" y="1612140"/>
            <a:ext cx="1625943" cy="970248"/>
          </a:xfrm>
          <a:prstGeom prst="round2SameRect">
            <a:avLst>
              <a:gd name="adj1" fmla="val 0"/>
              <a:gd name="adj2" fmla="val 0"/>
            </a:avLst>
          </a:prstGeom>
          <a:gradFill>
            <a:gsLst>
              <a:gs pos="25000">
                <a:schemeClr val="tx2"/>
              </a:gs>
              <a:gs pos="100000">
                <a:srgbClr val="1C56A7"/>
              </a:gs>
            </a:gsLst>
            <a:lin ang="5400000" scaled="0"/>
          </a:gradFill>
          <a:ln w="12700">
            <a:solidFill>
              <a:srgbClr val="00305D"/>
            </a:solidFill>
          </a:ln>
        </p:spPr>
        <p:style>
          <a:lnRef idx="2">
            <a:schemeClr val="dk1"/>
          </a:lnRef>
          <a:fillRef idx="1">
            <a:schemeClr val="lt1"/>
          </a:fillRef>
          <a:effectRef idx="0">
            <a:schemeClr val="dk1"/>
          </a:effectRef>
          <a:fontRef idx="minor">
            <a:schemeClr val="dk1"/>
          </a:fontRef>
        </p:style>
        <p:txBody>
          <a:bodyPr rtlCol="0" anchor="ctr"/>
          <a:lstStyle>
            <a:defPPr>
              <a:defRPr lang="en-US"/>
            </a:defPPr>
            <a:lvl1pPr algn="ctr">
              <a:defRPr>
                <a:solidFill>
                  <a:schemeClr val="dk1"/>
                </a:solidFill>
                <a:latin typeface="Arial" panose="020B0604020202020204" pitchFamily="34" charset="0"/>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PFS (BICR)</a:t>
            </a:r>
            <a:endParaRPr kumimoji="0" lang="en-US" sz="1400" b="0" i="0" u="none" strike="noStrike" kern="1200" cap="none" spc="0" normalizeH="0" baseline="30000" noProof="0" dirty="0">
              <a:ln>
                <a:noFill/>
              </a:ln>
              <a:solidFill>
                <a:srgbClr val="FFFFFF"/>
              </a:solidFill>
              <a:effectLst/>
              <a:uLnTx/>
              <a:uFillTx/>
              <a:latin typeface="Arial Narrow" panose="020B0604020202020204" pitchFamily="34" charset="0"/>
              <a:ea typeface="+mn-ea"/>
              <a:cs typeface="Arial Narrow" panose="020B0604020202020204" pitchFamily="34" charset="0"/>
            </a:endParaRP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Arm A vs. Arm C</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Arm B vs. Arm C</a:t>
            </a:r>
            <a:endParaRPr kumimoji="0" lang="en-US" sz="18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endParaRPr>
          </a:p>
        </p:txBody>
      </p:sp>
      <p:sp>
        <p:nvSpPr>
          <p:cNvPr id="137" name="Oval 136">
            <a:extLst>
              <a:ext uri="{FF2B5EF4-FFF2-40B4-BE49-F238E27FC236}">
                <a16:creationId xmlns:a16="http://schemas.microsoft.com/office/drawing/2014/main" id="{26F6917A-6A43-60DE-60C4-0DEF1471DA04}"/>
              </a:ext>
            </a:extLst>
          </p:cNvPr>
          <p:cNvSpPr>
            <a:spLocks noChangeAspect="1"/>
          </p:cNvSpPr>
          <p:nvPr/>
        </p:nvSpPr>
        <p:spPr>
          <a:xfrm>
            <a:off x="5352369" y="4782037"/>
            <a:ext cx="684998" cy="689302"/>
          </a:xfrm>
          <a:prstGeom prst="ellipse">
            <a:avLst/>
          </a:prstGeom>
          <a:gradFill flip="none" rotWithShape="1">
            <a:gsLst>
              <a:gs pos="0">
                <a:schemeClr val="accent6">
                  <a:tint val="66000"/>
                  <a:satMod val="160000"/>
                </a:schemeClr>
              </a:gs>
              <a:gs pos="50000">
                <a:schemeClr val="accent6">
                  <a:tint val="44500"/>
                  <a:satMod val="160000"/>
                </a:schemeClr>
              </a:gs>
              <a:gs pos="100000">
                <a:schemeClr val="accent6">
                  <a:tint val="23500"/>
                  <a:satMod val="160000"/>
                </a:schemeClr>
              </a:gs>
            </a:gsLst>
            <a:lin ang="2700000" scaled="1"/>
            <a:tileRect/>
          </a:gradFill>
          <a:ln>
            <a:solidFill>
              <a:srgbClr val="00305D"/>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a:ea typeface="+mn-ea"/>
                <a:cs typeface="Arial Narrow" panose="020B0604020202020204" pitchFamily="34" charset="0"/>
              </a:rPr>
              <a:t>R 3:1:3</a:t>
            </a:r>
          </a:p>
        </p:txBody>
      </p:sp>
      <p:sp>
        <p:nvSpPr>
          <p:cNvPr id="138" name="Right Brace 137">
            <a:extLst>
              <a:ext uri="{FF2B5EF4-FFF2-40B4-BE49-F238E27FC236}">
                <a16:creationId xmlns:a16="http://schemas.microsoft.com/office/drawing/2014/main" id="{CEBF1168-B4FA-C787-2B15-6CC4C6F70376}"/>
              </a:ext>
            </a:extLst>
          </p:cNvPr>
          <p:cNvSpPr/>
          <p:nvPr/>
        </p:nvSpPr>
        <p:spPr>
          <a:xfrm rot="10800000">
            <a:off x="6088325" y="4588475"/>
            <a:ext cx="321382" cy="1028688"/>
          </a:xfrm>
          <a:prstGeom prst="rightBrace">
            <a:avLst>
              <a:gd name="adj1" fmla="val 37889"/>
              <a:gd name="adj2" fmla="val 48166"/>
            </a:avLst>
          </a:prstGeom>
          <a:noFill/>
          <a:ln w="28575">
            <a:solidFill>
              <a:srgbClr val="00305D"/>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C56A7"/>
              </a:solidFill>
              <a:effectLst/>
              <a:uLnTx/>
              <a:uFillTx/>
              <a:latin typeface="Arial Narrow" panose="020B0604020202020204" pitchFamily="34" charset="0"/>
              <a:ea typeface="+mn-ea"/>
              <a:cs typeface="Arial Narrow" panose="020B0604020202020204" pitchFamily="34" charset="0"/>
            </a:endParaRPr>
          </a:p>
        </p:txBody>
      </p:sp>
      <p:sp>
        <p:nvSpPr>
          <p:cNvPr id="142" name="TextBox 141">
            <a:extLst>
              <a:ext uri="{FF2B5EF4-FFF2-40B4-BE49-F238E27FC236}">
                <a16:creationId xmlns:a16="http://schemas.microsoft.com/office/drawing/2014/main" id="{DB75D537-27E6-7B0B-D4FE-688204A71E74}"/>
              </a:ext>
            </a:extLst>
          </p:cNvPr>
          <p:cNvSpPr txBox="1"/>
          <p:nvPr/>
        </p:nvSpPr>
        <p:spPr>
          <a:xfrm>
            <a:off x="6484911" y="4610396"/>
            <a:ext cx="3132036" cy="296701"/>
          </a:xfrm>
          <a:prstGeom prst="rect">
            <a:avLst/>
          </a:prstGeom>
          <a:gradFill>
            <a:gsLst>
              <a:gs pos="0">
                <a:srgbClr val="6F3996"/>
              </a:gs>
              <a:gs pos="73000">
                <a:schemeClr val="accent6">
                  <a:tint val="44500"/>
                  <a:satMod val="160000"/>
                </a:schemeClr>
              </a:gs>
              <a:gs pos="100000">
                <a:schemeClr val="accent6">
                  <a:tint val="23500"/>
                  <a:satMod val="160000"/>
                </a:schemeClr>
              </a:gs>
            </a:gsLst>
            <a:lin ang="2700000" scaled="1"/>
          </a:gradFill>
          <a:ln>
            <a:solidFill>
              <a:schemeClr val="tx1"/>
            </a:solidFill>
          </a:ln>
          <a:effectLst/>
        </p:spPr>
        <p:txBody>
          <a:bodyPr wrap="square" lIns="13716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Gedatolisib</a:t>
            </a:r>
            <a:r>
              <a:rPr kumimoji="0" lang="en-US" sz="1200" b="0" i="0" u="none" strike="noStrike" kern="1200" cap="none" spc="0" normalizeH="0" baseline="30000" noProof="0" dirty="0">
                <a:ln>
                  <a:noFill/>
                </a:ln>
                <a:solidFill>
                  <a:srgbClr val="FFFFFF"/>
                </a:solidFill>
                <a:effectLst/>
                <a:uLnTx/>
                <a:uFillTx/>
                <a:latin typeface="Arial Narrow" panose="020B0604020202020204" pitchFamily="34" charset="0"/>
                <a:ea typeface="+mn-ea"/>
                <a:cs typeface="Arial Narrow" panose="020B0604020202020204" pitchFamily="34" charset="0"/>
              </a:rPr>
              <a:t>†</a:t>
            </a:r>
            <a:r>
              <a:rPr kumimoji="0" lang="en-US" sz="12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 + Palbociclib + Fulvestrant</a:t>
            </a:r>
          </a:p>
        </p:txBody>
      </p:sp>
      <p:sp>
        <p:nvSpPr>
          <p:cNvPr id="145" name="TextBox 144">
            <a:extLst>
              <a:ext uri="{FF2B5EF4-FFF2-40B4-BE49-F238E27FC236}">
                <a16:creationId xmlns:a16="http://schemas.microsoft.com/office/drawing/2014/main" id="{D87D3948-449B-5B2B-CF1C-B7172052BA18}"/>
              </a:ext>
            </a:extLst>
          </p:cNvPr>
          <p:cNvSpPr txBox="1"/>
          <p:nvPr/>
        </p:nvSpPr>
        <p:spPr>
          <a:xfrm>
            <a:off x="6487561" y="4957728"/>
            <a:ext cx="3135649" cy="296701"/>
          </a:xfrm>
          <a:prstGeom prst="rect">
            <a:avLst/>
          </a:prstGeom>
          <a:gradFill>
            <a:gsLst>
              <a:gs pos="0">
                <a:srgbClr val="E97131"/>
              </a:gs>
              <a:gs pos="98000">
                <a:schemeClr val="accent6">
                  <a:tint val="44500"/>
                  <a:satMod val="160000"/>
                </a:schemeClr>
              </a:gs>
              <a:gs pos="100000">
                <a:schemeClr val="accent6">
                  <a:tint val="23500"/>
                  <a:satMod val="160000"/>
                </a:schemeClr>
              </a:gs>
            </a:gsLst>
            <a:lin ang="2700000" scaled="1"/>
          </a:gradFill>
          <a:ln>
            <a:solidFill>
              <a:schemeClr val="tx1"/>
            </a:solidFill>
          </a:ln>
          <a:effectLst/>
        </p:spPr>
        <p:txBody>
          <a:bodyPr wrap="square" lIns="13716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Gedatolisib</a:t>
            </a:r>
            <a:r>
              <a:rPr kumimoji="0" lang="en-US" sz="1200" b="0" i="0" u="none" strike="noStrike" kern="1200" cap="none" spc="0" normalizeH="0" baseline="30000" noProof="0">
                <a:ln>
                  <a:noFill/>
                </a:ln>
                <a:solidFill>
                  <a:srgbClr val="FFFFFF"/>
                </a:solidFill>
                <a:effectLst/>
                <a:uLnTx/>
                <a:uFillTx/>
                <a:latin typeface="Arial Narrow" panose="020B0604020202020204" pitchFamily="34" charset="0"/>
                <a:ea typeface="+mn-ea"/>
                <a:cs typeface="Arial Narrow" panose="020B0604020202020204" pitchFamily="34" charset="0"/>
              </a:rPr>
              <a:t>†</a:t>
            </a: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 + Fulvestrant</a:t>
            </a:r>
          </a:p>
        </p:txBody>
      </p:sp>
      <p:sp>
        <p:nvSpPr>
          <p:cNvPr id="148" name="TextBox 147">
            <a:extLst>
              <a:ext uri="{FF2B5EF4-FFF2-40B4-BE49-F238E27FC236}">
                <a16:creationId xmlns:a16="http://schemas.microsoft.com/office/drawing/2014/main" id="{AB7C574C-1F37-ADD8-D5A4-7BF02CB4CD78}"/>
              </a:ext>
            </a:extLst>
          </p:cNvPr>
          <p:cNvSpPr txBox="1"/>
          <p:nvPr/>
        </p:nvSpPr>
        <p:spPr>
          <a:xfrm>
            <a:off x="6486946" y="5305216"/>
            <a:ext cx="3136195" cy="296701"/>
          </a:xfrm>
          <a:prstGeom prst="rect">
            <a:avLst/>
          </a:prstGeom>
          <a:gradFill>
            <a:gsLst>
              <a:gs pos="0">
                <a:srgbClr val="62CBF5"/>
              </a:gs>
              <a:gs pos="98000">
                <a:schemeClr val="accent6">
                  <a:tint val="44500"/>
                  <a:satMod val="160000"/>
                </a:schemeClr>
              </a:gs>
              <a:gs pos="100000">
                <a:schemeClr val="accent6">
                  <a:tint val="23500"/>
                  <a:satMod val="160000"/>
                </a:schemeClr>
              </a:gs>
            </a:gsLst>
            <a:lin ang="2700000" scaled="1"/>
          </a:gradFill>
          <a:ln>
            <a:solidFill>
              <a:schemeClr val="tx1"/>
            </a:solidFill>
          </a:ln>
          <a:effectLst/>
        </p:spPr>
        <p:txBody>
          <a:bodyPr wrap="square" lIns="137160" tIns="45720" rIns="91440" bIns="4572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err="1">
                <a:ln>
                  <a:noFill/>
                </a:ln>
                <a:solidFill>
                  <a:srgbClr val="FFFFFF"/>
                </a:solidFill>
                <a:effectLst/>
                <a:uLnTx/>
                <a:uFillTx/>
                <a:latin typeface="Arial Narrow"/>
                <a:ea typeface="+mn-ea"/>
                <a:cs typeface="Arial Narrow" panose="020B0604020202020204" pitchFamily="34" charset="0"/>
              </a:rPr>
              <a:t>Alpelisib</a:t>
            </a:r>
            <a:r>
              <a:rPr kumimoji="0" lang="en-US" sz="1200" b="0" i="0" u="none" strike="noStrike" kern="1200" cap="none" spc="0" normalizeH="0" baseline="0" noProof="0">
                <a:ln>
                  <a:noFill/>
                </a:ln>
                <a:solidFill>
                  <a:srgbClr val="FFFFFF"/>
                </a:solidFill>
                <a:effectLst/>
                <a:uLnTx/>
                <a:uFillTx/>
                <a:latin typeface="Arial Narrow"/>
                <a:ea typeface="+mn-ea"/>
                <a:cs typeface="Arial Narrow" panose="020B0604020202020204" pitchFamily="34" charset="0"/>
              </a:rPr>
              <a:t> + </a:t>
            </a:r>
            <a:r>
              <a:rPr kumimoji="0" lang="en-US" sz="1200" b="0" i="0" u="none" strike="noStrike" kern="1200" cap="none" spc="0" normalizeH="0" baseline="0" noProof="0" err="1">
                <a:ln>
                  <a:noFill/>
                </a:ln>
                <a:solidFill>
                  <a:srgbClr val="FFFFFF"/>
                </a:solidFill>
                <a:effectLst/>
                <a:uLnTx/>
                <a:uFillTx/>
                <a:latin typeface="Arial Narrow"/>
                <a:ea typeface="+mn-ea"/>
                <a:cs typeface="Arial Narrow" panose="020B0604020202020204" pitchFamily="34" charset="0"/>
              </a:rPr>
              <a:t>Fulvestrant</a:t>
            </a:r>
            <a:r>
              <a:rPr kumimoji="0" lang="en-US" sz="1200" b="0" i="0" u="none" strike="noStrike" kern="1200" cap="none" spc="0" normalizeH="0" baseline="0" noProof="0">
                <a:ln>
                  <a:noFill/>
                </a:ln>
                <a:solidFill>
                  <a:srgbClr val="FFFFFF"/>
                </a:solidFill>
                <a:effectLst/>
                <a:uLnTx/>
                <a:uFillTx/>
                <a:latin typeface="Arial Narrow"/>
                <a:ea typeface="+mn-ea"/>
                <a:cs typeface="Arial Narrow" panose="020B0604020202020204" pitchFamily="34" charset="0"/>
              </a:rPr>
              <a:t> </a:t>
            </a:r>
          </a:p>
        </p:txBody>
      </p:sp>
      <p:sp>
        <p:nvSpPr>
          <p:cNvPr id="132" name="Oval 131">
            <a:extLst>
              <a:ext uri="{FF2B5EF4-FFF2-40B4-BE49-F238E27FC236}">
                <a16:creationId xmlns:a16="http://schemas.microsoft.com/office/drawing/2014/main" id="{D7BB3EF3-77D4-015F-E672-8B142D0A798F}"/>
              </a:ext>
            </a:extLst>
          </p:cNvPr>
          <p:cNvSpPr>
            <a:spLocks noChangeAspect="1"/>
          </p:cNvSpPr>
          <p:nvPr/>
        </p:nvSpPr>
        <p:spPr>
          <a:xfrm>
            <a:off x="3778722" y="3602634"/>
            <a:ext cx="1024233" cy="667496"/>
          </a:xfrm>
          <a:prstGeom prst="ellipse">
            <a:avLst/>
          </a:prstGeom>
          <a:gradFill flip="none" rotWithShape="1">
            <a:gsLst>
              <a:gs pos="0">
                <a:schemeClr val="tx2"/>
              </a:gs>
              <a:gs pos="100000">
                <a:srgbClr val="1C56A7"/>
              </a:gs>
            </a:gsLst>
            <a:path path="circle">
              <a:fillToRect l="50000" t="50000" r="50000" b="50000"/>
            </a:path>
            <a:tileRect/>
          </a:gradFill>
          <a:ln w="12700">
            <a:solidFill>
              <a:srgbClr val="00305D"/>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Assign</a:t>
            </a:r>
          </a:p>
        </p:txBody>
      </p:sp>
      <p:sp>
        <p:nvSpPr>
          <p:cNvPr id="3" name="TextBox 2">
            <a:extLst>
              <a:ext uri="{FF2B5EF4-FFF2-40B4-BE49-F238E27FC236}">
                <a16:creationId xmlns:a16="http://schemas.microsoft.com/office/drawing/2014/main" id="{0FFA962C-EE14-4B0D-1AEB-0112CB50B6B3}"/>
              </a:ext>
            </a:extLst>
          </p:cNvPr>
          <p:cNvSpPr txBox="1"/>
          <p:nvPr/>
        </p:nvSpPr>
        <p:spPr>
          <a:xfrm>
            <a:off x="10043871" y="2634416"/>
            <a:ext cx="1625943" cy="311075"/>
          </a:xfrm>
          <a:prstGeom prst="round2SameRect">
            <a:avLst/>
          </a:prstGeom>
          <a:solidFill>
            <a:schemeClr val="accent6"/>
          </a:solidFill>
          <a:ln w="12700">
            <a:solidFill>
              <a:srgbClr val="00305D"/>
            </a:solidFill>
          </a:ln>
          <a:effectLst/>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Secondary Endpoints</a:t>
            </a:r>
          </a:p>
        </p:txBody>
      </p:sp>
      <p:sp>
        <p:nvSpPr>
          <p:cNvPr id="4" name="TextBox 3">
            <a:extLst>
              <a:ext uri="{FF2B5EF4-FFF2-40B4-BE49-F238E27FC236}">
                <a16:creationId xmlns:a16="http://schemas.microsoft.com/office/drawing/2014/main" id="{383B299F-0C92-DFEE-5BF8-143FFD3C78F0}"/>
              </a:ext>
            </a:extLst>
          </p:cNvPr>
          <p:cNvSpPr txBox="1"/>
          <p:nvPr/>
        </p:nvSpPr>
        <p:spPr>
          <a:xfrm>
            <a:off x="10041853" y="2947049"/>
            <a:ext cx="1625943" cy="1281663"/>
          </a:xfrm>
          <a:prstGeom prst="round2SameRect">
            <a:avLst>
              <a:gd name="adj1" fmla="val 0"/>
              <a:gd name="adj2" fmla="val 0"/>
            </a:avLst>
          </a:prstGeom>
          <a:gradFill>
            <a:gsLst>
              <a:gs pos="25000">
                <a:schemeClr val="tx2"/>
              </a:gs>
              <a:gs pos="100000">
                <a:srgbClr val="1C56A7"/>
              </a:gs>
            </a:gsLst>
            <a:lin ang="5400000" scaled="0"/>
          </a:gradFill>
          <a:ln w="12700">
            <a:solidFill>
              <a:srgbClr val="00305D"/>
            </a:solidFill>
          </a:ln>
        </p:spPr>
        <p:style>
          <a:lnRef idx="2">
            <a:schemeClr val="dk1"/>
          </a:lnRef>
          <a:fillRef idx="1">
            <a:schemeClr val="lt1"/>
          </a:fillRef>
          <a:effectRef idx="0">
            <a:schemeClr val="dk1"/>
          </a:effectRef>
          <a:fontRef idx="minor">
            <a:schemeClr val="dk1"/>
          </a:fontRef>
        </p:style>
        <p:txBody>
          <a:bodyPr lIns="91440" tIns="45720" rIns="91440" bIns="45720" rtlCol="0" anchor="ctr"/>
          <a:lstStyle>
            <a:defPPr>
              <a:defRPr lang="en-US"/>
            </a:defPPr>
            <a:lvl1pPr algn="ctr">
              <a:defRPr>
                <a:solidFill>
                  <a:schemeClr val="dk1"/>
                </a:solidFill>
                <a:latin typeface="Arial" panose="020B0604020202020204" pitchFamily="34" charset="0"/>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OS</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Response</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Safety</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rPr>
              <a:t>QoL</a:t>
            </a:r>
            <a:endParaRPr kumimoji="0" lang="en-US" sz="18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endParaRPr>
          </a:p>
        </p:txBody>
      </p:sp>
      <p:sp>
        <p:nvSpPr>
          <p:cNvPr id="5" name="TextBox 4">
            <a:extLst>
              <a:ext uri="{FF2B5EF4-FFF2-40B4-BE49-F238E27FC236}">
                <a16:creationId xmlns:a16="http://schemas.microsoft.com/office/drawing/2014/main" id="{55352832-9607-9A11-1EBA-D526D12DDAE5}"/>
              </a:ext>
            </a:extLst>
          </p:cNvPr>
          <p:cNvSpPr txBox="1"/>
          <p:nvPr/>
        </p:nvSpPr>
        <p:spPr>
          <a:xfrm>
            <a:off x="6409706" y="5631557"/>
            <a:ext cx="4523765"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30000" noProof="0">
                <a:ln>
                  <a:noFill/>
                </a:ln>
                <a:solidFill>
                  <a:srgbClr val="000000"/>
                </a:solidFill>
                <a:effectLst/>
                <a:uLnTx/>
                <a:uFillTx/>
                <a:latin typeface="Arial Narrow" panose="020B0604020202020204" pitchFamily="34" charset="0"/>
                <a:ea typeface="+mn-ea"/>
                <a:cs typeface="Arial Narrow" panose="020B0604020202020204" pitchFamily="34" charset="0"/>
              </a:rPr>
              <a:t>†</a:t>
            </a:r>
            <a:r>
              <a:rPr kumimoji="0" lang="en-US" sz="1050" b="0" i="0" u="none" strike="noStrike" kern="1200" cap="none" spc="0" normalizeH="0" baseline="0" noProof="0">
                <a:ln>
                  <a:noFill/>
                </a:ln>
                <a:solidFill>
                  <a:srgbClr val="000000"/>
                </a:solidFill>
                <a:effectLst/>
                <a:uLnTx/>
                <a:uFillTx/>
                <a:latin typeface="Arial Narrow" panose="020B0604020202020204" pitchFamily="34" charset="0"/>
                <a:ea typeface="+mn-ea"/>
                <a:cs typeface="Arial Narrow" panose="020B0604020202020204" pitchFamily="34" charset="0"/>
              </a:rPr>
              <a:t>Prophylactic use of a steroid-containing “swish and spit” regimen was protocol-mandated; oral non-sedating antihistamine therapy was recommended</a:t>
            </a:r>
            <a:endParaRPr kumimoji="0" lang="en-US" sz="105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6" name="TextBox 5">
            <a:extLst>
              <a:ext uri="{FF2B5EF4-FFF2-40B4-BE49-F238E27FC236}">
                <a16:creationId xmlns:a16="http://schemas.microsoft.com/office/drawing/2014/main" id="{B7D2711C-BB08-A77C-6F2C-4795C4B31A1C}"/>
              </a:ext>
            </a:extLst>
          </p:cNvPr>
          <p:cNvSpPr txBox="1"/>
          <p:nvPr/>
        </p:nvSpPr>
        <p:spPr>
          <a:xfrm>
            <a:off x="3628099" y="2479350"/>
            <a:ext cx="1362145" cy="506256"/>
          </a:xfrm>
          <a:prstGeom prst="rect">
            <a:avLst/>
          </a:prstGeom>
          <a:solidFill>
            <a:srgbClr val="00305D"/>
          </a:solidFill>
          <a:ln>
            <a:solidFill>
              <a:schemeClr val="tx1"/>
            </a:solidFill>
          </a:ln>
          <a:effectLst/>
        </p:spPr>
        <p:txBody>
          <a:bodyPr wrap="square" lIns="13716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STUDY 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PIK3CA</a:t>
            </a: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-WT</a:t>
            </a:r>
          </a:p>
        </p:txBody>
      </p:sp>
      <p:sp>
        <p:nvSpPr>
          <p:cNvPr id="7" name="TextBox 6">
            <a:extLst>
              <a:ext uri="{FF2B5EF4-FFF2-40B4-BE49-F238E27FC236}">
                <a16:creationId xmlns:a16="http://schemas.microsoft.com/office/drawing/2014/main" id="{96E4CEC9-5A6C-FC7F-4BBD-E27B226A5693}"/>
              </a:ext>
            </a:extLst>
          </p:cNvPr>
          <p:cNvSpPr txBox="1"/>
          <p:nvPr/>
        </p:nvSpPr>
        <p:spPr>
          <a:xfrm>
            <a:off x="3628099" y="4887158"/>
            <a:ext cx="1362145" cy="506256"/>
          </a:xfrm>
          <a:prstGeom prst="rect">
            <a:avLst/>
          </a:prstGeom>
          <a:gradFill flip="none" rotWithShape="1">
            <a:gsLst>
              <a:gs pos="0">
                <a:srgbClr val="00305D">
                  <a:tint val="66000"/>
                  <a:satMod val="160000"/>
                </a:srgbClr>
              </a:gs>
              <a:gs pos="50000">
                <a:srgbClr val="00305D">
                  <a:tint val="44500"/>
                  <a:satMod val="160000"/>
                </a:srgbClr>
              </a:gs>
              <a:gs pos="100000">
                <a:srgbClr val="00305D">
                  <a:tint val="23500"/>
                  <a:satMod val="160000"/>
                </a:srgbClr>
              </a:gs>
            </a:gsLst>
            <a:lin ang="13500000" scaled="1"/>
            <a:tileRect/>
          </a:gradFill>
          <a:ln>
            <a:solidFill>
              <a:schemeClr val="tx1"/>
            </a:solidFill>
          </a:ln>
          <a:effectLst/>
        </p:spPr>
        <p:txBody>
          <a:bodyPr wrap="square" lIns="137160" tIns="45720" rIns="91440" bIns="4572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rPr>
              <a:t>STUDY 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FFFFFF"/>
                </a:solidFill>
                <a:effectLst/>
                <a:uLnTx/>
                <a:uFillTx/>
                <a:latin typeface="Arial Narrow"/>
                <a:ea typeface="+mn-ea"/>
                <a:cs typeface="Arial Narrow" panose="020B0604020202020204" pitchFamily="34" charset="0"/>
              </a:rPr>
              <a:t>PIK3CA</a:t>
            </a:r>
            <a:r>
              <a:rPr kumimoji="0" lang="en-US" sz="1400" b="0" i="0" u="none" strike="noStrike" kern="1200" cap="none" spc="0" normalizeH="0" baseline="0" noProof="0">
                <a:ln>
                  <a:noFill/>
                </a:ln>
                <a:solidFill>
                  <a:srgbClr val="FFFFFF"/>
                </a:solidFill>
                <a:effectLst/>
                <a:uLnTx/>
                <a:uFillTx/>
                <a:latin typeface="Arial Narrow"/>
                <a:ea typeface="+mn-ea"/>
                <a:cs typeface="Arial Narrow" panose="020B0604020202020204" pitchFamily="34" charset="0"/>
              </a:rPr>
              <a:t>-MT</a:t>
            </a:r>
            <a:endPar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mn-ea"/>
              <a:cs typeface="Arial Narrow" panose="020B0604020202020204" pitchFamily="34" charset="0"/>
            </a:endParaRPr>
          </a:p>
        </p:txBody>
      </p:sp>
      <p:sp>
        <p:nvSpPr>
          <p:cNvPr id="10" name="TextBox 9">
            <a:extLst>
              <a:ext uri="{FF2B5EF4-FFF2-40B4-BE49-F238E27FC236}">
                <a16:creationId xmlns:a16="http://schemas.microsoft.com/office/drawing/2014/main" id="{262ADC2A-3E43-5466-DB99-ED1BD1703C99}"/>
              </a:ext>
            </a:extLst>
          </p:cNvPr>
          <p:cNvSpPr txBox="1"/>
          <p:nvPr/>
        </p:nvSpPr>
        <p:spPr>
          <a:xfrm>
            <a:off x="238500" y="6040657"/>
            <a:ext cx="11462857" cy="507831"/>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Abbreviations: ABC, advanced breast cancer; </a:t>
            </a:r>
            <a:r>
              <a:rPr kumimoji="0" lang="en-US" sz="900" b="0" i="0" u="none" strike="noStrike" kern="1200" cap="none" spc="0" normalizeH="0" baseline="0" noProof="0" dirty="0" err="1">
                <a:ln>
                  <a:noFill/>
                </a:ln>
                <a:solidFill>
                  <a:srgbClr val="000000"/>
                </a:solidFill>
                <a:effectLst/>
                <a:uLnTx/>
                <a:uFillTx/>
                <a:latin typeface="Arial Narrow"/>
                <a:ea typeface="+mn-ea"/>
                <a:cs typeface="Arial Narrow" panose="020B0604020202020204" pitchFamily="34" charset="0"/>
              </a:rPr>
              <a:t>AKTi</a:t>
            </a:r>
            <a:r>
              <a:rPr kumimoji="0" lang="en-US" sz="900" b="0" i="0"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 protein kinase B inhibitor; BICR, blinded independent central review; CDK4/6i, cyclin-dependent kinase 4 and 6 inhibitor; ET, endocrine therapy; HbA1c, hemoglobin A1c; HER2-, human epidermal growth factor receptor 2-negative; HR+, hormone receptor-positive; IV, intravenous; MT, mutated; </a:t>
            </a:r>
            <a:r>
              <a:rPr kumimoji="0" lang="en-US" sz="900" b="0" i="0" u="none" strike="noStrike" kern="1200" cap="none" spc="0" normalizeH="0" baseline="0" noProof="0" dirty="0" err="1">
                <a:ln>
                  <a:noFill/>
                </a:ln>
                <a:solidFill>
                  <a:srgbClr val="000000"/>
                </a:solidFill>
                <a:effectLst/>
                <a:uLnTx/>
                <a:uFillTx/>
                <a:latin typeface="Arial Narrow"/>
                <a:ea typeface="+mn-ea"/>
                <a:cs typeface="Arial Narrow" panose="020B0604020202020204" pitchFamily="34" charset="0"/>
              </a:rPr>
              <a:t>mTORi</a:t>
            </a:r>
            <a:r>
              <a:rPr kumimoji="0" lang="en-US" sz="900" b="0" i="0" u="none" strike="noStrike" kern="1200" cap="none" spc="0" normalizeH="0" baseline="0" noProof="0" dirty="0">
                <a:ln>
                  <a:noFill/>
                </a:ln>
                <a:solidFill>
                  <a:srgbClr val="000000"/>
                </a:solidFill>
                <a:effectLst/>
                <a:uLnTx/>
                <a:uFillTx/>
                <a:latin typeface="Arial Narrow"/>
                <a:ea typeface="+mn-ea"/>
                <a:cs typeface="Arial Narrow" panose="020B0604020202020204" pitchFamily="34" charset="0"/>
              </a:rPr>
              <a:t>, mechanistic target of rapamycin inhibitor; NSAI, non-steroidal aromatase inhibitor; OS, overall survival; PFS, progression-free survival; PI3Ki, phosphatidylinositol 3-kinase inhibitor; QoL, quality of life; R, randomization; ROW, rest of world; T1DM, type 1 diabetes mellitus; T2DM, type 2 diabetes mellitus; TTP, time to progression; WT, wild-type</a:t>
            </a:r>
          </a:p>
        </p:txBody>
      </p:sp>
      <p:sp>
        <p:nvSpPr>
          <p:cNvPr id="12" name="Rectangle 11">
            <a:extLst>
              <a:ext uri="{FF2B5EF4-FFF2-40B4-BE49-F238E27FC236}">
                <a16:creationId xmlns:a16="http://schemas.microsoft.com/office/drawing/2014/main" id="{778210D9-BBA1-A599-3B08-3193843626DB}"/>
              </a:ext>
            </a:extLst>
          </p:cNvPr>
          <p:cNvSpPr>
            <a:spLocks/>
          </p:cNvSpPr>
          <p:nvPr/>
        </p:nvSpPr>
        <p:spPr>
          <a:xfrm>
            <a:off x="161841" y="4650387"/>
            <a:ext cx="3203435" cy="1105611"/>
          </a:xfrm>
          <a:prstGeom prst="rect">
            <a:avLst/>
          </a:prstGeom>
          <a:gradFill>
            <a:gsLst>
              <a:gs pos="25000">
                <a:schemeClr val="tx2"/>
              </a:gs>
              <a:gs pos="100000">
                <a:srgbClr val="1C56A7"/>
              </a:gs>
            </a:gsLst>
            <a:lin ang="5400000" scaled="0"/>
          </a:gradFill>
          <a:ln w="12700">
            <a:solidFill>
              <a:srgbClr val="00305D"/>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4020202020204" pitchFamily="34" charset="0"/>
              <a:ea typeface="+mn-ea"/>
              <a:cs typeface="Arial Narrow" panose="020B0604020202020204" pitchFamily="34" charset="0"/>
            </a:endParaRPr>
          </a:p>
        </p:txBody>
      </p:sp>
      <p:sp>
        <p:nvSpPr>
          <p:cNvPr id="13" name="Rectangle: Rounded Corners 64">
            <a:extLst>
              <a:ext uri="{FF2B5EF4-FFF2-40B4-BE49-F238E27FC236}">
                <a16:creationId xmlns:a16="http://schemas.microsoft.com/office/drawing/2014/main" id="{56C216E6-D3C0-DF40-EB19-921C615CB675}"/>
              </a:ext>
            </a:extLst>
          </p:cNvPr>
          <p:cNvSpPr/>
          <p:nvPr/>
        </p:nvSpPr>
        <p:spPr>
          <a:xfrm>
            <a:off x="54832" y="4466033"/>
            <a:ext cx="3322678" cy="1498773"/>
          </a:xfrm>
          <a:prstGeom prst="roundRect">
            <a:avLst>
              <a:gd name="adj" fmla="val 0"/>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182880" tIns="45720" rIns="91440" bIns="45720" rtlCol="0" anchor="ctr"/>
          <a:lstStyle/>
          <a:p>
            <a:pPr marL="0" marR="0" lvl="0" indent="0" algn="l" defTabSz="914400" rtl="0" eaLnBrk="1" fontAlgn="auto" latinLnBrk="0" hangingPunct="1">
              <a:lnSpc>
                <a:spcPct val="100000"/>
              </a:lnSpc>
              <a:spcBef>
                <a:spcPts val="0"/>
              </a:spcBef>
              <a:spcAft>
                <a:spcPts val="600"/>
              </a:spcAft>
              <a:buClr>
                <a:srgbClr val="6ECFF6"/>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Narrow" panose="020B0604020202020204" pitchFamily="34" charset="0"/>
              </a:rPr>
              <a:t>Stratification Factors</a:t>
            </a:r>
          </a:p>
          <a:p>
            <a:pPr marL="117475" marR="0" lvl="0" indent="-117475" algn="l" defTabSz="914400"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Narrow" panose="020B0604020202020204" pitchFamily="34" charset="0"/>
              </a:rPr>
              <a:t>Lung/liver metastases (yes/no)</a:t>
            </a:r>
          </a:p>
          <a:p>
            <a:pPr marL="117475" marR="0" lvl="0" indent="-117475" algn="l" defTabSz="914400"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Narrow" panose="020B0604020202020204" pitchFamily="34" charset="0"/>
              </a:rPr>
              <a:t>TTP on immediate prior therapy (</a:t>
            </a:r>
            <a:r>
              <a:rPr kumimoji="0" lang="en-US" sz="12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Times New Roman"/>
              </a:rPr>
              <a:t>≤</a:t>
            </a:r>
            <a:r>
              <a:rPr kumimoji="0" lang="en-US" sz="12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Narrow" panose="020B0604020202020204" pitchFamily="34" charset="0"/>
              </a:rPr>
              <a:t> or &gt;6 months) </a:t>
            </a:r>
          </a:p>
          <a:p>
            <a:pPr marL="117475" marR="0" lvl="0" indent="-117475" algn="l" defTabSz="914400"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Narrow" panose="020B0604020202020204" pitchFamily="34" charset="0"/>
              </a:rPr>
              <a:t>Region (US/Canada or ROW</a:t>
            </a:r>
            <a:r>
              <a:rPr kumimoji="0" lang="en-US" sz="12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Narrow" panose="020B0604020202020204" pitchFamily="34" charset="0"/>
              </a:rPr>
              <a:t>)</a:t>
            </a:r>
          </a:p>
        </p:txBody>
      </p:sp>
      <p:sp>
        <p:nvSpPr>
          <p:cNvPr id="14" name="Rectangle 13">
            <a:extLst>
              <a:ext uri="{FF2B5EF4-FFF2-40B4-BE49-F238E27FC236}">
                <a16:creationId xmlns:a16="http://schemas.microsoft.com/office/drawing/2014/main" id="{1EED795B-7ED5-7EB6-D62A-CF23CC1B5513}"/>
              </a:ext>
            </a:extLst>
          </p:cNvPr>
          <p:cNvSpPr/>
          <p:nvPr/>
        </p:nvSpPr>
        <p:spPr>
          <a:xfrm>
            <a:off x="157315" y="6690732"/>
            <a:ext cx="4645640" cy="1672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1874988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8">
            <a:extLst>
              <a:ext uri="{FF2B5EF4-FFF2-40B4-BE49-F238E27FC236}">
                <a16:creationId xmlns:a16="http://schemas.microsoft.com/office/drawing/2014/main" id="{24A33DA9-23B1-3B09-987D-083092A05D5D}"/>
              </a:ext>
            </a:extLst>
          </p:cNvPr>
          <p:cNvSpPr>
            <a:spLocks noChangeArrowheads="1"/>
          </p:cNvSpPr>
          <p:nvPr/>
        </p:nvSpPr>
        <p:spPr bwMode="auto">
          <a:xfrm>
            <a:off x="445008" y="1773407"/>
            <a:ext cx="11301984" cy="64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0" cap="none" spc="0" normalizeH="0" baseline="0" noProof="0" dirty="0">
                <a:ln>
                  <a:noFill/>
                </a:ln>
                <a:solidFill>
                  <a:srgbClr val="FF9300"/>
                </a:solidFill>
                <a:effectLst/>
                <a:uLnTx/>
                <a:uFillTx/>
                <a:latin typeface="Arial" panose="020B0604020202020204"/>
                <a:ea typeface="+mn-ea"/>
                <a:cs typeface="ＭＳ Ｐゴシック"/>
              </a:rPr>
              <a:t>Sunday, April 26, 2026</a:t>
            </a:r>
          </a:p>
        </p:txBody>
      </p:sp>
      <p:sp>
        <p:nvSpPr>
          <p:cNvPr id="6" name="Text Box 7">
            <a:extLst>
              <a:ext uri="{FF2B5EF4-FFF2-40B4-BE49-F238E27FC236}">
                <a16:creationId xmlns:a16="http://schemas.microsoft.com/office/drawing/2014/main" id="{9EE94DB0-FC35-C703-0F57-D3A7196BF0A9}"/>
              </a:ext>
            </a:extLst>
          </p:cNvPr>
          <p:cNvSpPr txBox="1">
            <a:spLocks noChangeArrowheads="1"/>
          </p:cNvSpPr>
          <p:nvPr/>
        </p:nvSpPr>
        <p:spPr bwMode="auto">
          <a:xfrm>
            <a:off x="445008" y="2430726"/>
            <a:ext cx="11301984" cy="1169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000" i="1">
                <a:solidFill>
                  <a:schemeClr val="tx1"/>
                </a:solidFill>
                <a:latin typeface="Arial" charset="0"/>
                <a:ea typeface="ＭＳ Ｐゴシック" charset="0"/>
                <a:cs typeface="ＭＳ Ｐゴシック" charset="0"/>
              </a:defRPr>
            </a:lvl1pPr>
            <a:lvl2pPr marL="742950" indent="-285750" eaLnBrk="0" hangingPunct="0">
              <a:defRPr sz="2000" i="1">
                <a:solidFill>
                  <a:schemeClr val="tx1"/>
                </a:solidFill>
                <a:latin typeface="Arial" charset="0"/>
                <a:ea typeface="ＭＳ Ｐゴシック" charset="0"/>
              </a:defRPr>
            </a:lvl2pPr>
            <a:lvl3pPr marL="1143000" indent="-228600" eaLnBrk="0" hangingPunct="0">
              <a:defRPr sz="2000" i="1">
                <a:solidFill>
                  <a:schemeClr val="tx1"/>
                </a:solidFill>
                <a:latin typeface="Arial" charset="0"/>
                <a:ea typeface="ＭＳ Ｐゴシック" charset="0"/>
              </a:defRPr>
            </a:lvl3pPr>
            <a:lvl4pPr marL="1600200" indent="-228600" eaLnBrk="0" hangingPunct="0">
              <a:defRPr sz="2000" i="1">
                <a:solidFill>
                  <a:schemeClr val="tx1"/>
                </a:solidFill>
                <a:latin typeface="Arial" charset="0"/>
                <a:ea typeface="ＭＳ Ｐゴシック" charset="0"/>
              </a:defRPr>
            </a:lvl4pPr>
            <a:lvl5pPr marL="2057400" indent="-228600" eaLnBrk="0" hangingPunct="0">
              <a:defRPr sz="2000" i="1">
                <a:solidFill>
                  <a:schemeClr val="tx1"/>
                </a:solidFill>
                <a:latin typeface="Arial" charset="0"/>
                <a:ea typeface="ＭＳ Ｐゴシック" charset="0"/>
              </a:defRPr>
            </a:lvl5pPr>
            <a:lvl6pPr marL="2514600" indent="-228600" eaLnBrk="0" fontAlgn="base" hangingPunct="0">
              <a:spcBef>
                <a:spcPct val="0"/>
              </a:spcBef>
              <a:spcAft>
                <a:spcPct val="0"/>
              </a:spcAft>
              <a:defRPr sz="2000" i="1">
                <a:solidFill>
                  <a:schemeClr val="tx1"/>
                </a:solidFill>
                <a:latin typeface="Arial" charset="0"/>
                <a:ea typeface="ＭＳ Ｐゴシック" charset="0"/>
              </a:defRPr>
            </a:lvl6pPr>
            <a:lvl7pPr marL="2971800" indent="-228600" eaLnBrk="0" fontAlgn="base" hangingPunct="0">
              <a:spcBef>
                <a:spcPct val="0"/>
              </a:spcBef>
              <a:spcAft>
                <a:spcPct val="0"/>
              </a:spcAft>
              <a:defRPr sz="2000" i="1">
                <a:solidFill>
                  <a:schemeClr val="tx1"/>
                </a:solidFill>
                <a:latin typeface="Arial" charset="0"/>
                <a:ea typeface="ＭＳ Ｐゴシック" charset="0"/>
              </a:defRPr>
            </a:lvl7pPr>
            <a:lvl8pPr marL="3429000" indent="-228600" eaLnBrk="0" fontAlgn="base" hangingPunct="0">
              <a:spcBef>
                <a:spcPct val="0"/>
              </a:spcBef>
              <a:spcAft>
                <a:spcPct val="0"/>
              </a:spcAft>
              <a:defRPr sz="2000" i="1">
                <a:solidFill>
                  <a:schemeClr val="tx1"/>
                </a:solidFill>
                <a:latin typeface="Arial" charset="0"/>
                <a:ea typeface="ＭＳ Ｐゴシック" charset="0"/>
              </a:defRPr>
            </a:lvl8pPr>
            <a:lvl9pPr marL="3886200" indent="-228600" eaLnBrk="0" fontAlgn="base" hangingPunct="0">
              <a:spcBef>
                <a:spcPct val="0"/>
              </a:spcBef>
              <a:spcAft>
                <a:spcPct val="0"/>
              </a:spcAft>
              <a:defRPr sz="2000" i="1">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2656"/>
                </a:solidFill>
                <a:effectLst/>
                <a:uLnTx/>
                <a:uFillTx/>
                <a:latin typeface="Arial" charset="0"/>
                <a:ea typeface="ＭＳ Ｐゴシック" charset="0"/>
              </a:rPr>
              <a:t>Moderator</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Neil Love, MD</a:t>
            </a:r>
          </a:p>
          <a:p>
            <a:pPr marL="0" marR="0" lvl="0" indent="0" algn="ctr" defTabSz="914400" rtl="0" eaLnBrk="0" fontAlgn="auto" latinLnBrk="0" hangingPunct="0">
              <a:lnSpc>
                <a:spcPct val="100000"/>
              </a:lnSpc>
              <a:spcBef>
                <a:spcPts val="1200"/>
              </a:spcBef>
              <a:spcAft>
                <a:spcPts val="0"/>
              </a:spcAft>
              <a:buClrTx/>
              <a:buSzTx/>
              <a:buFontTx/>
              <a:buNone/>
              <a:tabLst/>
              <a:defRPr/>
            </a:pPr>
            <a:r>
              <a:rPr kumimoji="0" lang="en-US" sz="2000" b="1" i="0" u="none" strike="noStrike" kern="1200" cap="none" spc="0" normalizeH="0" baseline="0" noProof="0" dirty="0">
                <a:ln>
                  <a:noFill/>
                </a:ln>
                <a:solidFill>
                  <a:srgbClr val="002656"/>
                </a:solidFill>
                <a:effectLst/>
                <a:uLnTx/>
                <a:uFillTx/>
                <a:latin typeface="Arial" charset="0"/>
                <a:ea typeface="ＭＳ Ｐゴシック" charset="0"/>
              </a:rPr>
              <a:t>Faculty</a:t>
            </a:r>
          </a:p>
        </p:txBody>
      </p:sp>
      <p:sp>
        <p:nvSpPr>
          <p:cNvPr id="8" name="Text Box 7">
            <a:extLst>
              <a:ext uri="{FF2B5EF4-FFF2-40B4-BE49-F238E27FC236}">
                <a16:creationId xmlns:a16="http://schemas.microsoft.com/office/drawing/2014/main" id="{231B04D2-39B1-8B2B-2B7D-2B8787583248}"/>
              </a:ext>
            </a:extLst>
          </p:cNvPr>
          <p:cNvSpPr txBox="1">
            <a:spLocks noChangeArrowheads="1"/>
          </p:cNvSpPr>
          <p:nvPr/>
        </p:nvSpPr>
        <p:spPr bwMode="auto">
          <a:xfrm>
            <a:off x="445008" y="3618403"/>
            <a:ext cx="11301984" cy="2103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numCol="2">
            <a:noAutofit/>
          </a:bodyPr>
          <a:lstStyle>
            <a:lvl1pPr eaLnBrk="0" hangingPunct="0">
              <a:defRPr sz="2000" i="1">
                <a:solidFill>
                  <a:schemeClr val="tx1"/>
                </a:solidFill>
                <a:latin typeface="Arial" charset="0"/>
                <a:ea typeface="ＭＳ Ｐゴシック" charset="0"/>
                <a:cs typeface="ＭＳ Ｐゴシック" charset="0"/>
              </a:defRPr>
            </a:lvl1pPr>
            <a:lvl2pPr marL="742950" indent="-285750" eaLnBrk="0" hangingPunct="0">
              <a:defRPr sz="2000" i="1">
                <a:solidFill>
                  <a:schemeClr val="tx1"/>
                </a:solidFill>
                <a:latin typeface="Arial" charset="0"/>
                <a:ea typeface="ＭＳ Ｐゴシック" charset="0"/>
              </a:defRPr>
            </a:lvl2pPr>
            <a:lvl3pPr marL="1143000" indent="-228600" eaLnBrk="0" hangingPunct="0">
              <a:defRPr sz="2000" i="1">
                <a:solidFill>
                  <a:schemeClr val="tx1"/>
                </a:solidFill>
                <a:latin typeface="Arial" charset="0"/>
                <a:ea typeface="ＭＳ Ｐゴシック" charset="0"/>
              </a:defRPr>
            </a:lvl3pPr>
            <a:lvl4pPr marL="1600200" indent="-228600" eaLnBrk="0" hangingPunct="0">
              <a:defRPr sz="2000" i="1">
                <a:solidFill>
                  <a:schemeClr val="tx1"/>
                </a:solidFill>
                <a:latin typeface="Arial" charset="0"/>
                <a:ea typeface="ＭＳ Ｐゴシック" charset="0"/>
              </a:defRPr>
            </a:lvl4pPr>
            <a:lvl5pPr marL="2057400" indent="-228600" eaLnBrk="0" hangingPunct="0">
              <a:defRPr sz="2000" i="1">
                <a:solidFill>
                  <a:schemeClr val="tx1"/>
                </a:solidFill>
                <a:latin typeface="Arial" charset="0"/>
                <a:ea typeface="ＭＳ Ｐゴシック" charset="0"/>
              </a:defRPr>
            </a:lvl5pPr>
            <a:lvl6pPr marL="2514600" indent="-228600" eaLnBrk="0" fontAlgn="base" hangingPunct="0">
              <a:spcBef>
                <a:spcPct val="0"/>
              </a:spcBef>
              <a:spcAft>
                <a:spcPct val="0"/>
              </a:spcAft>
              <a:defRPr sz="2000" i="1">
                <a:solidFill>
                  <a:schemeClr val="tx1"/>
                </a:solidFill>
                <a:latin typeface="Arial" charset="0"/>
                <a:ea typeface="ＭＳ Ｐゴシック" charset="0"/>
              </a:defRPr>
            </a:lvl6pPr>
            <a:lvl7pPr marL="2971800" indent="-228600" eaLnBrk="0" fontAlgn="base" hangingPunct="0">
              <a:spcBef>
                <a:spcPct val="0"/>
              </a:spcBef>
              <a:spcAft>
                <a:spcPct val="0"/>
              </a:spcAft>
              <a:defRPr sz="2000" i="1">
                <a:solidFill>
                  <a:schemeClr val="tx1"/>
                </a:solidFill>
                <a:latin typeface="Arial" charset="0"/>
                <a:ea typeface="ＭＳ Ｐゴシック" charset="0"/>
              </a:defRPr>
            </a:lvl7pPr>
            <a:lvl8pPr marL="3429000" indent="-228600" eaLnBrk="0" fontAlgn="base" hangingPunct="0">
              <a:spcBef>
                <a:spcPct val="0"/>
              </a:spcBef>
              <a:spcAft>
                <a:spcPct val="0"/>
              </a:spcAft>
              <a:defRPr sz="2000" i="1">
                <a:solidFill>
                  <a:schemeClr val="tx1"/>
                </a:solidFill>
                <a:latin typeface="Arial" charset="0"/>
                <a:ea typeface="ＭＳ Ｐゴシック" charset="0"/>
              </a:defRPr>
            </a:lvl8pPr>
            <a:lvl9pPr marL="3886200" indent="-228600" eaLnBrk="0" fontAlgn="base" hangingPunct="0">
              <a:spcBef>
                <a:spcPct val="0"/>
              </a:spcBef>
              <a:spcAft>
                <a:spcPct val="0"/>
              </a:spcAft>
              <a:defRPr sz="2000" i="1">
                <a:solidFill>
                  <a:schemeClr val="tx1"/>
                </a:solidFill>
                <a:latin typeface="Arial" charset="0"/>
                <a:ea typeface="ＭＳ Ｐゴシック" charset="0"/>
              </a:defRPr>
            </a:lvl9pPr>
          </a:lstStyle>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Neeraj Agarwal, MD, FASCO</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Lyudmila Bazhenova,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Alan H Bryce, MD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Kristen K </a:t>
            </a:r>
            <a:r>
              <a:rPr kumimoji="0" lang="en-US" sz="2000" b="1" i="0" u="none" strike="noStrike" kern="1200" cap="none" spc="0" normalizeH="0" baseline="0" noProof="0" dirty="0" err="1">
                <a:ln>
                  <a:noFill/>
                </a:ln>
                <a:solidFill>
                  <a:srgbClr val="505153"/>
                </a:solidFill>
                <a:effectLst/>
                <a:uLnTx/>
                <a:uFillTx/>
                <a:latin typeface="Arial" charset="0"/>
                <a:ea typeface="ＭＳ Ｐゴシック" charset="0"/>
              </a:rPr>
              <a:t>Ciombor</a:t>
            </a: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 MD, MSCI</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Courtney D DiNardo, MD, MSCE</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Harry Paul Erba, MD, PhD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Jonathan Goldman,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Erika Hamilton,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Anthony M Hunter,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Corey J Langer, MD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Jane Lowe Meisel,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Joyce O’Shaughnessy, MD</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Zofia Piotrowska, MD, MHS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John Strickler, MD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Seth Wander, MD, PhD </a:t>
            </a:r>
          </a:p>
          <a:p>
            <a:pPr marL="0" marR="0" lvl="0" indent="0" algn="ctr" defTabSz="914400" rtl="0" eaLnBrk="0" fontAlgn="auto" latinLnBrk="0" hangingPunct="0">
              <a:lnSpc>
                <a:spcPts val="26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Abdulraheem Yacoub, MD</a:t>
            </a:r>
          </a:p>
        </p:txBody>
      </p:sp>
    </p:spTree>
    <p:extLst>
      <p:ext uri="{BB962C8B-B14F-4D97-AF65-F5344CB8AC3E}">
        <p14:creationId xmlns:p14="http://schemas.microsoft.com/office/powerpoint/2010/main" val="5215434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8CC1E3-FD35-3E83-7960-28B04950B71F}"/>
            </a:ext>
          </a:extLst>
        </p:cNvPr>
        <p:cNvGrpSpPr/>
        <p:nvPr/>
      </p:nvGrpSpPr>
      <p:grpSpPr>
        <a:xfrm>
          <a:off x="0" y="0"/>
          <a:ext cx="0" cy="0"/>
          <a:chOff x="0" y="0"/>
          <a:chExt cx="0" cy="0"/>
        </a:xfrm>
      </p:grpSpPr>
      <p:sp>
        <p:nvSpPr>
          <p:cNvPr id="209" name="Round Same Side Corner Rectangle 208">
            <a:extLst>
              <a:ext uri="{FF2B5EF4-FFF2-40B4-BE49-F238E27FC236}">
                <a16:creationId xmlns:a16="http://schemas.microsoft.com/office/drawing/2014/main" id="{7640ED5C-6CC4-AC06-AA79-3CF7BD8DD8A7}"/>
              </a:ext>
            </a:extLst>
          </p:cNvPr>
          <p:cNvSpPr/>
          <p:nvPr/>
        </p:nvSpPr>
        <p:spPr>
          <a:xfrm>
            <a:off x="9995813" y="1181094"/>
            <a:ext cx="1470317" cy="664797"/>
          </a:xfrm>
          <a:prstGeom prst="round2SameRect">
            <a:avLst>
              <a:gd name="adj1" fmla="val 13306"/>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Round Same Side Corner Rectangle 207">
            <a:extLst>
              <a:ext uri="{FF2B5EF4-FFF2-40B4-BE49-F238E27FC236}">
                <a16:creationId xmlns:a16="http://schemas.microsoft.com/office/drawing/2014/main" id="{F5104442-AD54-61E9-96D1-F97A472AE918}"/>
              </a:ext>
            </a:extLst>
          </p:cNvPr>
          <p:cNvSpPr/>
          <p:nvPr/>
        </p:nvSpPr>
        <p:spPr>
          <a:xfrm>
            <a:off x="8517144" y="1181095"/>
            <a:ext cx="1478670" cy="664797"/>
          </a:xfrm>
          <a:prstGeom prst="round2SameRect">
            <a:avLst>
              <a:gd name="adj1" fmla="val 13306"/>
              <a:gd name="adj2" fmla="val 0"/>
            </a:avLst>
          </a:prstGeom>
          <a:solidFill>
            <a:srgbClr val="6F39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17062C24-03EC-03B1-2651-352A82B13411}"/>
              </a:ext>
            </a:extLst>
          </p:cNvPr>
          <p:cNvSpPr>
            <a:spLocks noGrp="1"/>
          </p:cNvSpPr>
          <p:nvPr>
            <p:ph type="title"/>
          </p:nvPr>
        </p:nvSpPr>
        <p:spPr>
          <a:xfrm>
            <a:off x="410937" y="157726"/>
            <a:ext cx="10909300" cy="664797"/>
          </a:xfrm>
        </p:spPr>
        <p:txBody>
          <a:bodyPr/>
          <a:lstStyle/>
          <a:p>
            <a:r>
              <a:rPr lang="en-US">
                <a:latin typeface="Arial" panose="020B0604020202020204" pitchFamily="34" charset="0"/>
                <a:cs typeface="Arial" panose="020B0604020202020204" pitchFamily="34" charset="0"/>
              </a:rPr>
              <a:t>1</a:t>
            </a:r>
            <a:r>
              <a:rPr lang="en-US" baseline="30000">
                <a:latin typeface="Arial" panose="020B0604020202020204" pitchFamily="34" charset="0"/>
                <a:cs typeface="Arial" panose="020B0604020202020204" pitchFamily="34" charset="0"/>
              </a:rPr>
              <a:t>st</a:t>
            </a:r>
            <a:r>
              <a:rPr lang="en-US">
                <a:latin typeface="Arial" panose="020B0604020202020204" pitchFamily="34" charset="0"/>
                <a:cs typeface="Arial" panose="020B0604020202020204" pitchFamily="34" charset="0"/>
              </a:rPr>
              <a:t> Co-Primary Endpoint: Progression-Free Survival </a:t>
            </a:r>
            <a:br>
              <a:rPr lang="en-US">
                <a:latin typeface="Arial" panose="020B0604020202020204" pitchFamily="34" charset="0"/>
                <a:cs typeface="Arial" panose="020B0604020202020204" pitchFamily="34" charset="0"/>
              </a:rPr>
            </a:br>
            <a:r>
              <a:rPr lang="en-US" sz="2000">
                <a:latin typeface="Arial" panose="020B0604020202020204" pitchFamily="34" charset="0"/>
                <a:cs typeface="Arial" panose="020B0604020202020204" pitchFamily="34" charset="0"/>
              </a:rPr>
              <a:t>Gedatolisib Triplet vs. Fulvestrant, BICR Assessment</a:t>
            </a:r>
            <a:endParaRPr lang="en-US" sz="2400">
              <a:latin typeface="Arial" panose="020B0604020202020204" pitchFamily="34" charset="0"/>
              <a:cs typeface="Arial" panose="020B0604020202020204" pitchFamily="34" charset="0"/>
            </a:endParaRPr>
          </a:p>
        </p:txBody>
      </p:sp>
      <p:graphicFrame>
        <p:nvGraphicFramePr>
          <p:cNvPr id="204" name="object 201">
            <a:extLst>
              <a:ext uri="{FF2B5EF4-FFF2-40B4-BE49-F238E27FC236}">
                <a16:creationId xmlns:a16="http://schemas.microsoft.com/office/drawing/2014/main" id="{AD435BE2-918A-75B2-1B0D-52EA8E495A2E}"/>
              </a:ext>
            </a:extLst>
          </p:cNvPr>
          <p:cNvGraphicFramePr>
            <a:graphicFrameLocks noGrp="1"/>
          </p:cNvGraphicFramePr>
          <p:nvPr/>
        </p:nvGraphicFramePr>
        <p:xfrm>
          <a:off x="249382" y="5717475"/>
          <a:ext cx="11398825" cy="890525"/>
        </p:xfrm>
        <a:graphic>
          <a:graphicData uri="http://schemas.openxmlformats.org/drawingml/2006/table">
            <a:tbl>
              <a:tblPr firstRow="1" bandRow="1">
                <a:tableStyleId>{2D5ABB26-0587-4C30-8999-92F81FD0307C}</a:tableStyleId>
              </a:tblPr>
              <a:tblGrid>
                <a:gridCol w="945573">
                  <a:extLst>
                    <a:ext uri="{9D8B030D-6E8A-4147-A177-3AD203B41FA5}">
                      <a16:colId xmlns:a16="http://schemas.microsoft.com/office/drawing/2014/main" val="20000"/>
                    </a:ext>
                  </a:extLst>
                </a:gridCol>
                <a:gridCol w="405245">
                  <a:extLst>
                    <a:ext uri="{9D8B030D-6E8A-4147-A177-3AD203B41FA5}">
                      <a16:colId xmlns:a16="http://schemas.microsoft.com/office/drawing/2014/main" val="20001"/>
                    </a:ext>
                  </a:extLst>
                </a:gridCol>
                <a:gridCol w="426027">
                  <a:extLst>
                    <a:ext uri="{9D8B030D-6E8A-4147-A177-3AD203B41FA5}">
                      <a16:colId xmlns:a16="http://schemas.microsoft.com/office/drawing/2014/main" val="20002"/>
                    </a:ext>
                  </a:extLst>
                </a:gridCol>
                <a:gridCol w="426028">
                  <a:extLst>
                    <a:ext uri="{9D8B030D-6E8A-4147-A177-3AD203B41FA5}">
                      <a16:colId xmlns:a16="http://schemas.microsoft.com/office/drawing/2014/main" val="1047006078"/>
                    </a:ext>
                  </a:extLst>
                </a:gridCol>
                <a:gridCol w="426027">
                  <a:extLst>
                    <a:ext uri="{9D8B030D-6E8A-4147-A177-3AD203B41FA5}">
                      <a16:colId xmlns:a16="http://schemas.microsoft.com/office/drawing/2014/main" val="20004"/>
                    </a:ext>
                  </a:extLst>
                </a:gridCol>
                <a:gridCol w="426027">
                  <a:extLst>
                    <a:ext uri="{9D8B030D-6E8A-4147-A177-3AD203B41FA5}">
                      <a16:colId xmlns:a16="http://schemas.microsoft.com/office/drawing/2014/main" val="20005"/>
                    </a:ext>
                  </a:extLst>
                </a:gridCol>
                <a:gridCol w="426027">
                  <a:extLst>
                    <a:ext uri="{9D8B030D-6E8A-4147-A177-3AD203B41FA5}">
                      <a16:colId xmlns:a16="http://schemas.microsoft.com/office/drawing/2014/main" val="20006"/>
                    </a:ext>
                  </a:extLst>
                </a:gridCol>
                <a:gridCol w="384464">
                  <a:extLst>
                    <a:ext uri="{9D8B030D-6E8A-4147-A177-3AD203B41FA5}">
                      <a16:colId xmlns:a16="http://schemas.microsoft.com/office/drawing/2014/main" val="20007"/>
                    </a:ext>
                  </a:extLst>
                </a:gridCol>
                <a:gridCol w="457200">
                  <a:extLst>
                    <a:ext uri="{9D8B030D-6E8A-4147-A177-3AD203B41FA5}">
                      <a16:colId xmlns:a16="http://schemas.microsoft.com/office/drawing/2014/main" val="20008"/>
                    </a:ext>
                  </a:extLst>
                </a:gridCol>
                <a:gridCol w="415636">
                  <a:extLst>
                    <a:ext uri="{9D8B030D-6E8A-4147-A177-3AD203B41FA5}">
                      <a16:colId xmlns:a16="http://schemas.microsoft.com/office/drawing/2014/main" val="20009"/>
                    </a:ext>
                  </a:extLst>
                </a:gridCol>
                <a:gridCol w="394855">
                  <a:extLst>
                    <a:ext uri="{9D8B030D-6E8A-4147-A177-3AD203B41FA5}">
                      <a16:colId xmlns:a16="http://schemas.microsoft.com/office/drawing/2014/main" val="20010"/>
                    </a:ext>
                  </a:extLst>
                </a:gridCol>
                <a:gridCol w="446809">
                  <a:extLst>
                    <a:ext uri="{9D8B030D-6E8A-4147-A177-3AD203B41FA5}">
                      <a16:colId xmlns:a16="http://schemas.microsoft.com/office/drawing/2014/main" val="20011"/>
                    </a:ext>
                  </a:extLst>
                </a:gridCol>
                <a:gridCol w="436418">
                  <a:extLst>
                    <a:ext uri="{9D8B030D-6E8A-4147-A177-3AD203B41FA5}">
                      <a16:colId xmlns:a16="http://schemas.microsoft.com/office/drawing/2014/main" val="20012"/>
                    </a:ext>
                  </a:extLst>
                </a:gridCol>
                <a:gridCol w="457200">
                  <a:extLst>
                    <a:ext uri="{9D8B030D-6E8A-4147-A177-3AD203B41FA5}">
                      <a16:colId xmlns:a16="http://schemas.microsoft.com/office/drawing/2014/main" val="4170338123"/>
                    </a:ext>
                  </a:extLst>
                </a:gridCol>
                <a:gridCol w="332509">
                  <a:extLst>
                    <a:ext uri="{9D8B030D-6E8A-4147-A177-3AD203B41FA5}">
                      <a16:colId xmlns:a16="http://schemas.microsoft.com/office/drawing/2014/main" val="3025804559"/>
                    </a:ext>
                  </a:extLst>
                </a:gridCol>
                <a:gridCol w="446809">
                  <a:extLst>
                    <a:ext uri="{9D8B030D-6E8A-4147-A177-3AD203B41FA5}">
                      <a16:colId xmlns:a16="http://schemas.microsoft.com/office/drawing/2014/main" val="20013"/>
                    </a:ext>
                  </a:extLst>
                </a:gridCol>
                <a:gridCol w="394855">
                  <a:extLst>
                    <a:ext uri="{9D8B030D-6E8A-4147-A177-3AD203B41FA5}">
                      <a16:colId xmlns:a16="http://schemas.microsoft.com/office/drawing/2014/main" val="20014"/>
                    </a:ext>
                  </a:extLst>
                </a:gridCol>
                <a:gridCol w="405245">
                  <a:extLst>
                    <a:ext uri="{9D8B030D-6E8A-4147-A177-3AD203B41FA5}">
                      <a16:colId xmlns:a16="http://schemas.microsoft.com/office/drawing/2014/main" val="20015"/>
                    </a:ext>
                  </a:extLst>
                </a:gridCol>
                <a:gridCol w="436419">
                  <a:extLst>
                    <a:ext uri="{9D8B030D-6E8A-4147-A177-3AD203B41FA5}">
                      <a16:colId xmlns:a16="http://schemas.microsoft.com/office/drawing/2014/main" val="20016"/>
                    </a:ext>
                  </a:extLst>
                </a:gridCol>
                <a:gridCol w="405245">
                  <a:extLst>
                    <a:ext uri="{9D8B030D-6E8A-4147-A177-3AD203B41FA5}">
                      <a16:colId xmlns:a16="http://schemas.microsoft.com/office/drawing/2014/main" val="20017"/>
                    </a:ext>
                  </a:extLst>
                </a:gridCol>
                <a:gridCol w="457200">
                  <a:extLst>
                    <a:ext uri="{9D8B030D-6E8A-4147-A177-3AD203B41FA5}">
                      <a16:colId xmlns:a16="http://schemas.microsoft.com/office/drawing/2014/main" val="20018"/>
                    </a:ext>
                  </a:extLst>
                </a:gridCol>
                <a:gridCol w="394855">
                  <a:extLst>
                    <a:ext uri="{9D8B030D-6E8A-4147-A177-3AD203B41FA5}">
                      <a16:colId xmlns:a16="http://schemas.microsoft.com/office/drawing/2014/main" val="20019"/>
                    </a:ext>
                  </a:extLst>
                </a:gridCol>
                <a:gridCol w="467590">
                  <a:extLst>
                    <a:ext uri="{9D8B030D-6E8A-4147-A177-3AD203B41FA5}">
                      <a16:colId xmlns:a16="http://schemas.microsoft.com/office/drawing/2014/main" val="20020"/>
                    </a:ext>
                  </a:extLst>
                </a:gridCol>
                <a:gridCol w="353291">
                  <a:extLst>
                    <a:ext uri="{9D8B030D-6E8A-4147-A177-3AD203B41FA5}">
                      <a16:colId xmlns:a16="http://schemas.microsoft.com/office/drawing/2014/main" val="20021"/>
                    </a:ext>
                  </a:extLst>
                </a:gridCol>
                <a:gridCol w="436419">
                  <a:extLst>
                    <a:ext uri="{9D8B030D-6E8A-4147-A177-3AD203B41FA5}">
                      <a16:colId xmlns:a16="http://schemas.microsoft.com/office/drawing/2014/main" val="20022"/>
                    </a:ext>
                  </a:extLst>
                </a:gridCol>
                <a:gridCol w="394852">
                  <a:extLst>
                    <a:ext uri="{9D8B030D-6E8A-4147-A177-3AD203B41FA5}">
                      <a16:colId xmlns:a16="http://schemas.microsoft.com/office/drawing/2014/main" val="20023"/>
                    </a:ext>
                  </a:extLst>
                </a:gridCol>
              </a:tblGrid>
              <a:tr h="151243">
                <a:tc>
                  <a:txBody>
                    <a:bodyPr/>
                    <a:lstStyle/>
                    <a:p>
                      <a:pPr marR="31750" algn="r">
                        <a:lnSpc>
                          <a:spcPts val="910"/>
                        </a:lnSpc>
                      </a:pPr>
                      <a:r>
                        <a:rPr sz="1100" b="1">
                          <a:solidFill>
                            <a:srgbClr val="010202"/>
                          </a:solidFill>
                          <a:latin typeface="+mn-lt"/>
                          <a:cs typeface="Helvetica Neue LT Std 75 Bold"/>
                        </a:rPr>
                        <a:t>No.</a:t>
                      </a:r>
                      <a:r>
                        <a:rPr sz="1100" b="1" spc="-15">
                          <a:solidFill>
                            <a:srgbClr val="010202"/>
                          </a:solidFill>
                          <a:latin typeface="+mn-lt"/>
                          <a:cs typeface="Helvetica Neue LT Std 75 Bold"/>
                        </a:rPr>
                        <a:t> </a:t>
                      </a:r>
                      <a:r>
                        <a:rPr sz="1100" b="1">
                          <a:solidFill>
                            <a:srgbClr val="010202"/>
                          </a:solidFill>
                          <a:latin typeface="+mn-lt"/>
                          <a:cs typeface="Helvetica Neue LT Std 75 Bold"/>
                        </a:rPr>
                        <a:t>at</a:t>
                      </a:r>
                      <a:r>
                        <a:rPr sz="1100" b="1" spc="-10">
                          <a:solidFill>
                            <a:srgbClr val="010202"/>
                          </a:solidFill>
                          <a:latin typeface="+mn-lt"/>
                          <a:cs typeface="Helvetica Neue LT Std 75 Bold"/>
                        </a:rPr>
                        <a:t> Risk:</a:t>
                      </a:r>
                      <a:endParaRPr sz="1100">
                        <a:latin typeface="+mn-lt"/>
                        <a:cs typeface="Helvetica Neue LT Std 75 Bol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3">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82180">
                <a:tc>
                  <a:txBody>
                    <a:bodyPr/>
                    <a:lstStyle/>
                    <a:p>
                      <a:pPr marR="27940" algn="r">
                        <a:lnSpc>
                          <a:spcPct val="100000"/>
                        </a:lnSpc>
                        <a:spcBef>
                          <a:spcPts val="0"/>
                        </a:spcBef>
                      </a:pPr>
                      <a:r>
                        <a:rPr sz="1050" spc="-10">
                          <a:solidFill>
                            <a:srgbClr val="6F3996"/>
                          </a:solidFill>
                          <a:latin typeface="+mn-lt"/>
                          <a:cs typeface="HelveticaNeueLT Std"/>
                        </a:rPr>
                        <a:t>Geda</a:t>
                      </a:r>
                      <a:r>
                        <a:rPr sz="1050" spc="-20">
                          <a:solidFill>
                            <a:srgbClr val="6F3996"/>
                          </a:solidFill>
                          <a:latin typeface="+mn-lt"/>
                          <a:cs typeface="HelveticaNeueLT Std"/>
                        </a:rPr>
                        <a:t> </a:t>
                      </a:r>
                      <a:r>
                        <a:rPr lang="en-US" sz="1050" spc="-20">
                          <a:solidFill>
                            <a:srgbClr val="6F3996"/>
                          </a:solidFill>
                          <a:latin typeface="+mn-lt"/>
                          <a:cs typeface="HelveticaNeueLT Std"/>
                        </a:rPr>
                        <a:t>+</a:t>
                      </a:r>
                      <a:r>
                        <a:rPr sz="1050" spc="-20">
                          <a:solidFill>
                            <a:srgbClr val="6F3996"/>
                          </a:solidFill>
                          <a:latin typeface="+mn-lt"/>
                          <a:cs typeface="HelveticaNeueLT Std"/>
                        </a:rPr>
                        <a:t> </a:t>
                      </a:r>
                      <a:br>
                        <a:rPr lang="en-US" sz="1050" spc="-20">
                          <a:solidFill>
                            <a:srgbClr val="6F3996"/>
                          </a:solidFill>
                          <a:latin typeface="+mn-lt"/>
                          <a:cs typeface="HelveticaNeueLT Std"/>
                        </a:rPr>
                      </a:br>
                      <a:r>
                        <a:rPr lang="en-US" sz="1050" spc="-10">
                          <a:solidFill>
                            <a:srgbClr val="6F3996"/>
                          </a:solidFill>
                          <a:latin typeface="+mn-lt"/>
                          <a:cs typeface="HelveticaNeueLT Std"/>
                        </a:rPr>
                        <a:t>P</a:t>
                      </a:r>
                      <a:r>
                        <a:rPr sz="1050" spc="-10">
                          <a:solidFill>
                            <a:srgbClr val="6F3996"/>
                          </a:solidFill>
                          <a:latin typeface="+mn-lt"/>
                          <a:cs typeface="HelveticaNeueLT Std"/>
                        </a:rPr>
                        <a:t>albo</a:t>
                      </a:r>
                      <a:r>
                        <a:rPr lang="en-US" sz="1050" spc="0">
                          <a:solidFill>
                            <a:srgbClr val="6F3996"/>
                          </a:solidFill>
                          <a:latin typeface="+mn-lt"/>
                          <a:cs typeface="HelveticaNeueLT Std"/>
                        </a:rPr>
                        <a:t> </a:t>
                      </a:r>
                      <a:r>
                        <a:rPr lang="en-US" sz="1050" spc="-40">
                          <a:solidFill>
                            <a:srgbClr val="6F3996"/>
                          </a:solidFill>
                          <a:latin typeface="+mn-lt"/>
                          <a:cs typeface="HelveticaNeueLT Std"/>
                        </a:rPr>
                        <a:t>+ </a:t>
                      </a:r>
                      <a:r>
                        <a:rPr lang="en-US" sz="1050" spc="-10">
                          <a:solidFill>
                            <a:srgbClr val="6F3996"/>
                          </a:solidFill>
                          <a:latin typeface="+mn-lt"/>
                          <a:cs typeface="HelveticaNeueLT Std"/>
                        </a:rPr>
                        <a:t>F</a:t>
                      </a:r>
                      <a:r>
                        <a:rPr sz="1050" spc="-10">
                          <a:solidFill>
                            <a:srgbClr val="6F3996"/>
                          </a:solidFill>
                          <a:latin typeface="+mn-lt"/>
                          <a:cs typeface="HelveticaNeueLT Std"/>
                        </a:rPr>
                        <a:t>ulv</a:t>
                      </a:r>
                      <a:endParaRPr sz="1050">
                        <a:solidFill>
                          <a:srgbClr val="6F3996"/>
                        </a:solidFill>
                        <a:latin typeface="+mn-lt"/>
                        <a:cs typeface="HelveticaNeueLT Std"/>
                      </a:endParaRPr>
                    </a:p>
                  </a:txBody>
                  <a:tcPr marL="0" marR="0" marT="19685"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540" algn="ctr">
                        <a:lnSpc>
                          <a:spcPct val="100000"/>
                        </a:lnSpc>
                        <a:spcBef>
                          <a:spcPts val="70"/>
                        </a:spcBef>
                      </a:pPr>
                      <a:r>
                        <a:rPr sz="1050" spc="-25">
                          <a:solidFill>
                            <a:srgbClr val="6F3996"/>
                          </a:solidFill>
                          <a:latin typeface="+mn-lt"/>
                          <a:cs typeface="HelveticaNeueLT Std"/>
                        </a:rPr>
                        <a:t>131</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5720" algn="ctr">
                        <a:lnSpc>
                          <a:spcPct val="100000"/>
                        </a:lnSpc>
                        <a:spcBef>
                          <a:spcPts val="70"/>
                        </a:spcBef>
                      </a:pPr>
                      <a:r>
                        <a:rPr sz="1050">
                          <a:solidFill>
                            <a:srgbClr val="6F3996"/>
                          </a:solidFill>
                          <a:latin typeface="+mn-lt"/>
                          <a:cs typeface="HelveticaNeueLT Std"/>
                        </a:rPr>
                        <a:t>127</a:t>
                      </a: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5720" algn="ctr">
                        <a:lnSpc>
                          <a:spcPct val="100000"/>
                        </a:lnSpc>
                        <a:spcBef>
                          <a:spcPts val="70"/>
                        </a:spcBef>
                      </a:pPr>
                      <a:r>
                        <a:rPr lang="en-US" sz="1050" spc="-25">
                          <a:solidFill>
                            <a:srgbClr val="6F3996"/>
                          </a:solidFill>
                          <a:latin typeface="+mn-lt"/>
                          <a:cs typeface="HelveticaNeueLT Std"/>
                        </a:rPr>
                        <a:t>103</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7620" algn="ctr">
                        <a:lnSpc>
                          <a:spcPct val="100000"/>
                        </a:lnSpc>
                        <a:spcBef>
                          <a:spcPts val="70"/>
                        </a:spcBef>
                      </a:pPr>
                      <a:r>
                        <a:rPr sz="1050" spc="-25">
                          <a:solidFill>
                            <a:srgbClr val="6F3996"/>
                          </a:solidFill>
                          <a:latin typeface="+mn-lt"/>
                          <a:cs typeface="HelveticaNeueLT Std"/>
                        </a:rPr>
                        <a:t>94</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sz="1050" spc="-25">
                          <a:solidFill>
                            <a:srgbClr val="6F3996"/>
                          </a:solidFill>
                          <a:latin typeface="+mn-lt"/>
                          <a:cs typeface="HelveticaNeueLT Std"/>
                        </a:rPr>
                        <a:t>69</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sz="1050" spc="-25">
                          <a:solidFill>
                            <a:srgbClr val="6F3996"/>
                          </a:solidFill>
                          <a:latin typeface="+mn-lt"/>
                          <a:cs typeface="HelveticaNeueLT Std"/>
                        </a:rPr>
                        <a:t>68</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sz="1050" spc="-25">
                          <a:solidFill>
                            <a:srgbClr val="6F3996"/>
                          </a:solidFill>
                          <a:latin typeface="+mn-lt"/>
                          <a:cs typeface="HelveticaNeueLT Std"/>
                        </a:rPr>
                        <a:t>50</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sz="1050" spc="-25">
                          <a:solidFill>
                            <a:srgbClr val="6F3996"/>
                          </a:solidFill>
                          <a:latin typeface="+mn-lt"/>
                          <a:cs typeface="HelveticaNeueLT Std"/>
                        </a:rPr>
                        <a:t>49</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sz="1050" spc="-25">
                          <a:solidFill>
                            <a:srgbClr val="6F3996"/>
                          </a:solidFill>
                          <a:latin typeface="+mn-lt"/>
                          <a:cs typeface="HelveticaNeueLT Std"/>
                        </a:rPr>
                        <a:t>35</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5080" algn="ctr">
                        <a:lnSpc>
                          <a:spcPct val="100000"/>
                        </a:lnSpc>
                        <a:spcBef>
                          <a:spcPts val="70"/>
                        </a:spcBef>
                      </a:pPr>
                      <a:r>
                        <a:rPr sz="1050" spc="-25">
                          <a:solidFill>
                            <a:srgbClr val="6F3996"/>
                          </a:solidFill>
                          <a:latin typeface="+mn-lt"/>
                          <a:cs typeface="HelveticaNeueLT Std"/>
                        </a:rPr>
                        <a:t>34</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sz="1050" spc="-25">
                          <a:solidFill>
                            <a:srgbClr val="6F3996"/>
                          </a:solidFill>
                          <a:latin typeface="+mn-lt"/>
                          <a:cs typeface="HelveticaNeueLT Std"/>
                        </a:rPr>
                        <a:t>24</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gn="ctr">
                        <a:lnSpc>
                          <a:spcPct val="100000"/>
                        </a:lnSpc>
                        <a:spcBef>
                          <a:spcPts val="70"/>
                        </a:spcBef>
                      </a:pPr>
                      <a:r>
                        <a:rPr sz="1050">
                          <a:solidFill>
                            <a:srgbClr val="6F3996"/>
                          </a:solidFill>
                          <a:latin typeface="+mn-lt"/>
                          <a:cs typeface="HelveticaNeueLT Std"/>
                        </a:rPr>
                        <a:t>22</a:t>
                      </a: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525" indent="0" algn="ctr">
                        <a:lnSpc>
                          <a:spcPct val="100000"/>
                        </a:lnSpc>
                        <a:spcBef>
                          <a:spcPts val="70"/>
                        </a:spcBef>
                        <a:tabLst/>
                      </a:pPr>
                      <a:r>
                        <a:rPr lang="en-US" sz="1050" spc="-25">
                          <a:solidFill>
                            <a:srgbClr val="6F3996"/>
                          </a:solidFill>
                          <a:latin typeface="+mn-lt"/>
                          <a:cs typeface="HelveticaNeueLT Std"/>
                        </a:rPr>
                        <a:t>19</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gn="ctr">
                        <a:lnSpc>
                          <a:spcPct val="100000"/>
                        </a:lnSpc>
                        <a:spcBef>
                          <a:spcPts val="70"/>
                        </a:spcBef>
                      </a:pPr>
                      <a:r>
                        <a:rPr lang="en-US" sz="1050" spc="-25">
                          <a:solidFill>
                            <a:srgbClr val="6F3996"/>
                          </a:solidFill>
                          <a:latin typeface="+mn-lt"/>
                          <a:cs typeface="HelveticaNeueLT Std"/>
                        </a:rPr>
                        <a:t>16</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sz="1050" spc="-25">
                          <a:solidFill>
                            <a:srgbClr val="6F3996"/>
                          </a:solidFill>
                          <a:latin typeface="+mn-lt"/>
                          <a:cs typeface="HelveticaNeueLT Std"/>
                        </a:rPr>
                        <a:t>10</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10160" algn="ctr">
                        <a:lnSpc>
                          <a:spcPct val="100000"/>
                        </a:lnSpc>
                        <a:spcBef>
                          <a:spcPts val="70"/>
                        </a:spcBef>
                      </a:pPr>
                      <a:r>
                        <a:rPr sz="1050" spc="-25">
                          <a:solidFill>
                            <a:srgbClr val="6F3996"/>
                          </a:solidFill>
                          <a:latin typeface="+mn-lt"/>
                          <a:cs typeface="HelveticaNeueLT Std"/>
                        </a:rPr>
                        <a:t>10</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sz="1050" spc="-50">
                          <a:solidFill>
                            <a:srgbClr val="6F3996"/>
                          </a:solidFill>
                          <a:latin typeface="+mn-lt"/>
                          <a:cs typeface="HelveticaNeueLT Std"/>
                        </a:rPr>
                        <a:t>9</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810" algn="ctr">
                        <a:lnSpc>
                          <a:spcPct val="100000"/>
                        </a:lnSpc>
                        <a:spcBef>
                          <a:spcPts val="70"/>
                        </a:spcBef>
                      </a:pPr>
                      <a:r>
                        <a:rPr sz="1050" spc="-50">
                          <a:solidFill>
                            <a:srgbClr val="6F3996"/>
                          </a:solidFill>
                          <a:latin typeface="+mn-lt"/>
                          <a:cs typeface="HelveticaNeueLT Std"/>
                        </a:rPr>
                        <a:t>6</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sz="1050" spc="-50">
                          <a:solidFill>
                            <a:srgbClr val="6F3996"/>
                          </a:solidFill>
                          <a:latin typeface="+mn-lt"/>
                          <a:cs typeface="HelveticaNeueLT Std"/>
                        </a:rPr>
                        <a:t>6</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sz="1050" spc="-50">
                          <a:solidFill>
                            <a:srgbClr val="6F3996"/>
                          </a:solidFill>
                          <a:latin typeface="+mn-lt"/>
                          <a:cs typeface="HelveticaNeueLT Std"/>
                        </a:rPr>
                        <a:t>6</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sz="1050" spc="-50">
                          <a:solidFill>
                            <a:srgbClr val="6F3996"/>
                          </a:solidFill>
                          <a:latin typeface="+mn-lt"/>
                          <a:cs typeface="HelveticaNeueLT Std"/>
                        </a:rPr>
                        <a:t>4</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sz="1050" spc="-50">
                          <a:solidFill>
                            <a:srgbClr val="6F3996"/>
                          </a:solidFill>
                          <a:latin typeface="+mn-lt"/>
                          <a:cs typeface="HelveticaNeueLT Std"/>
                        </a:rPr>
                        <a:t>4</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sz="1050" spc="-50">
                          <a:solidFill>
                            <a:srgbClr val="6F3996"/>
                          </a:solidFill>
                          <a:latin typeface="+mn-lt"/>
                          <a:cs typeface="HelveticaNeueLT Std"/>
                        </a:rPr>
                        <a:t>4</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sz="1050" spc="-50">
                          <a:solidFill>
                            <a:srgbClr val="6F3996"/>
                          </a:solidFill>
                          <a:latin typeface="+mn-lt"/>
                          <a:cs typeface="HelveticaNeueLT Std"/>
                        </a:rPr>
                        <a:t>1</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8425" algn="ctr">
                        <a:lnSpc>
                          <a:spcPct val="100000"/>
                        </a:lnSpc>
                        <a:spcBef>
                          <a:spcPts val="70"/>
                        </a:spcBef>
                      </a:pPr>
                      <a:r>
                        <a:rPr sz="1050" spc="-50">
                          <a:solidFill>
                            <a:srgbClr val="6F3996"/>
                          </a:solidFill>
                          <a:latin typeface="+mn-lt"/>
                          <a:cs typeface="HelveticaNeueLT Std"/>
                        </a:rPr>
                        <a:t>0</a:t>
                      </a:r>
                      <a:endParaRPr sz="1050">
                        <a:solidFill>
                          <a:srgbClr val="6F3996"/>
                        </a:solidFill>
                        <a:latin typeface="+mn-lt"/>
                        <a:cs typeface="HelveticaNeueLT Std"/>
                      </a:endParaRPr>
                    </a:p>
                  </a:txBody>
                  <a:tcPr marL="0" marR="0" marT="889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57102">
                <a:tc>
                  <a:txBody>
                    <a:bodyPr/>
                    <a:lstStyle/>
                    <a:p>
                      <a:pPr marR="27940" algn="r">
                        <a:lnSpc>
                          <a:spcPct val="100000"/>
                        </a:lnSpc>
                        <a:spcBef>
                          <a:spcPts val="50"/>
                        </a:spcBef>
                      </a:pPr>
                      <a:r>
                        <a:rPr sz="1050" spc="-10">
                          <a:solidFill>
                            <a:schemeClr val="accent1"/>
                          </a:solidFill>
                          <a:latin typeface="+mn-lt"/>
                          <a:cs typeface="HelveticaNeueLT Std"/>
                        </a:rPr>
                        <a:t>Fulv</a:t>
                      </a:r>
                      <a:endParaRPr sz="1050">
                        <a:solidFill>
                          <a:schemeClr val="accent1"/>
                        </a:solidFill>
                        <a:latin typeface="+mn-lt"/>
                        <a:cs typeface="HelveticaNeueLT Std"/>
                      </a:endParaRPr>
                    </a:p>
                  </a:txBody>
                  <a:tcPr marL="0" marR="0" marT="635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540" algn="ctr">
                        <a:lnSpc>
                          <a:spcPct val="100000"/>
                        </a:lnSpc>
                        <a:spcBef>
                          <a:spcPts val="30"/>
                        </a:spcBef>
                      </a:pPr>
                      <a:r>
                        <a:rPr sz="1050" spc="-25">
                          <a:solidFill>
                            <a:schemeClr val="accent1"/>
                          </a:solidFill>
                          <a:latin typeface="+mn-lt"/>
                          <a:cs typeface="HelveticaNeueLT Std"/>
                        </a:rPr>
                        <a:t>131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5720" algn="ctr">
                        <a:lnSpc>
                          <a:spcPct val="100000"/>
                        </a:lnSpc>
                        <a:spcBef>
                          <a:spcPts val="30"/>
                        </a:spcBef>
                      </a:pPr>
                      <a:r>
                        <a:rPr sz="1050">
                          <a:solidFill>
                            <a:schemeClr val="accent1"/>
                          </a:solidFill>
                          <a:latin typeface="+mn-lt"/>
                          <a:cs typeface="HelveticaNeueLT Std"/>
                        </a:rPr>
                        <a:t>114</a:t>
                      </a: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5720" algn="ctr">
                        <a:lnSpc>
                          <a:spcPct val="100000"/>
                        </a:lnSpc>
                        <a:spcBef>
                          <a:spcPts val="30"/>
                        </a:spcBef>
                      </a:pPr>
                      <a:r>
                        <a:rPr lang="en-US" sz="1050" spc="-25">
                          <a:solidFill>
                            <a:schemeClr val="accent1"/>
                          </a:solidFill>
                          <a:latin typeface="+mn-lt"/>
                          <a:cs typeface="HelveticaNeueLT Std"/>
                        </a:rPr>
                        <a:t>45</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7620" algn="ctr">
                        <a:lnSpc>
                          <a:spcPct val="100000"/>
                        </a:lnSpc>
                        <a:spcBef>
                          <a:spcPts val="30"/>
                        </a:spcBef>
                      </a:pPr>
                      <a:r>
                        <a:rPr sz="1050" spc="-25">
                          <a:solidFill>
                            <a:schemeClr val="accent1"/>
                          </a:solidFill>
                          <a:latin typeface="+mn-lt"/>
                          <a:cs typeface="HelveticaNeueLT Std"/>
                        </a:rPr>
                        <a:t>35</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30"/>
                        </a:spcBef>
                      </a:pPr>
                      <a:r>
                        <a:rPr sz="1050" spc="-25">
                          <a:solidFill>
                            <a:schemeClr val="accent1"/>
                          </a:solidFill>
                          <a:latin typeface="+mn-lt"/>
                          <a:cs typeface="HelveticaNeueLT Std"/>
                        </a:rPr>
                        <a:t>20</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sz="1050" spc="-25">
                          <a:solidFill>
                            <a:schemeClr val="accent1"/>
                          </a:solidFill>
                          <a:latin typeface="+mn-lt"/>
                          <a:cs typeface="HelveticaNeueLT Std"/>
                        </a:rPr>
                        <a:t>20</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sz="1050" spc="-25">
                          <a:solidFill>
                            <a:schemeClr val="accent1"/>
                          </a:solidFill>
                          <a:latin typeface="+mn-lt"/>
                          <a:cs typeface="HelveticaNeueLT Std"/>
                        </a:rPr>
                        <a:t>11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30"/>
                        </a:spcBef>
                      </a:pPr>
                      <a:r>
                        <a:rPr sz="1050" spc="-25">
                          <a:solidFill>
                            <a:schemeClr val="accent1"/>
                          </a:solidFill>
                          <a:latin typeface="+mn-lt"/>
                          <a:cs typeface="HelveticaNeueLT Std"/>
                        </a:rPr>
                        <a:t>11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905" algn="ctr">
                        <a:lnSpc>
                          <a:spcPct val="100000"/>
                        </a:lnSpc>
                        <a:spcBef>
                          <a:spcPts val="30"/>
                        </a:spcBef>
                      </a:pPr>
                      <a:r>
                        <a:rPr sz="1050" spc="-50">
                          <a:solidFill>
                            <a:schemeClr val="accent1"/>
                          </a:solidFill>
                          <a:latin typeface="+mn-lt"/>
                          <a:cs typeface="HelveticaNeueLT Std"/>
                        </a:rPr>
                        <a:t>7</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065" algn="ctr">
                        <a:lnSpc>
                          <a:spcPct val="100000"/>
                        </a:lnSpc>
                        <a:spcBef>
                          <a:spcPts val="30"/>
                        </a:spcBef>
                      </a:pPr>
                      <a:r>
                        <a:rPr sz="1050" spc="-50">
                          <a:solidFill>
                            <a:schemeClr val="accent1"/>
                          </a:solidFill>
                          <a:latin typeface="+mn-lt"/>
                          <a:cs typeface="HelveticaNeueLT Std"/>
                        </a:rPr>
                        <a:t>5</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30"/>
                        </a:spcBef>
                      </a:pPr>
                      <a:r>
                        <a:rPr sz="1050" spc="-50">
                          <a:solidFill>
                            <a:schemeClr val="accent1"/>
                          </a:solidFill>
                          <a:latin typeface="+mn-lt"/>
                          <a:cs typeface="HelveticaNeueLT Std"/>
                        </a:rPr>
                        <a:t>3</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5885" algn="ctr">
                        <a:lnSpc>
                          <a:spcPct val="100000"/>
                        </a:lnSpc>
                        <a:spcBef>
                          <a:spcPts val="30"/>
                        </a:spcBef>
                      </a:pPr>
                      <a:r>
                        <a:rPr lang="en-US" sz="1050" spc="-50">
                          <a:solidFill>
                            <a:schemeClr val="accent1"/>
                          </a:solidFill>
                          <a:latin typeface="+mn-lt"/>
                          <a:cs typeface="HelveticaNeueLT Std"/>
                        </a:rPr>
                        <a:t>2 </a:t>
                      </a:r>
                      <a:r>
                        <a:rPr lang="en-US" sz="1050">
                          <a:solidFill>
                            <a:schemeClr val="accent1"/>
                          </a:solidFill>
                          <a:latin typeface="+mn-lt"/>
                          <a:cs typeface="HelveticaNeueLT Std"/>
                        </a:rPr>
                        <a:t>	</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5885" algn="ctr">
                        <a:lnSpc>
                          <a:spcPct val="100000"/>
                        </a:lnSpc>
                        <a:spcBef>
                          <a:spcPts val="30"/>
                        </a:spcBef>
                      </a:pPr>
                      <a:r>
                        <a:rPr lang="en-US" sz="1050" spc="-50">
                          <a:solidFill>
                            <a:schemeClr val="accent1"/>
                          </a:solidFill>
                          <a:latin typeface="+mn-lt"/>
                          <a:cs typeface="HelveticaNeueLT Std"/>
                        </a:rPr>
                        <a:t>2</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5885" algn="ctr">
                        <a:lnSpc>
                          <a:spcPct val="100000"/>
                        </a:lnSpc>
                        <a:spcBef>
                          <a:spcPts val="30"/>
                        </a:spcBef>
                      </a:pPr>
                      <a:r>
                        <a:rPr lang="en-US" sz="1050" spc="-50">
                          <a:solidFill>
                            <a:schemeClr val="accent1"/>
                          </a:solidFill>
                          <a:latin typeface="+mn-lt"/>
                          <a:cs typeface="HelveticaNeueLT Std"/>
                        </a:rPr>
                        <a:t> 2</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30"/>
                        </a:spcBef>
                      </a:pPr>
                      <a:r>
                        <a:rPr sz="1050" spc="-50">
                          <a:solidFill>
                            <a:schemeClr val="accent1"/>
                          </a:solidFill>
                          <a:latin typeface="+mn-lt"/>
                          <a:cs typeface="HelveticaNeueLT Std"/>
                        </a:rPr>
                        <a:t>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3175" algn="ctr">
                        <a:lnSpc>
                          <a:spcPct val="100000"/>
                        </a:lnSpc>
                        <a:spcBef>
                          <a:spcPts val="30"/>
                        </a:spcBef>
                      </a:pPr>
                      <a:r>
                        <a:rPr sz="1050" spc="-50">
                          <a:solidFill>
                            <a:schemeClr val="accent1"/>
                          </a:solidFill>
                          <a:latin typeface="+mn-lt"/>
                          <a:cs typeface="HelveticaNeueLT Std"/>
                        </a:rPr>
                        <a:t>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sz="1050" spc="-50">
                          <a:solidFill>
                            <a:schemeClr val="accent1"/>
                          </a:solidFill>
                          <a:latin typeface="+mn-lt"/>
                          <a:cs typeface="HelveticaNeueLT Std"/>
                        </a:rPr>
                        <a:t>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810" algn="ctr">
                        <a:lnSpc>
                          <a:spcPct val="100000"/>
                        </a:lnSpc>
                        <a:spcBef>
                          <a:spcPts val="30"/>
                        </a:spcBef>
                      </a:pPr>
                      <a:r>
                        <a:rPr sz="1050" spc="-50">
                          <a:solidFill>
                            <a:schemeClr val="accent1"/>
                          </a:solidFill>
                          <a:latin typeface="+mn-lt"/>
                          <a:cs typeface="HelveticaNeueLT Std"/>
                        </a:rPr>
                        <a:t>0</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dirty="0">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bl>
          </a:graphicData>
        </a:graphic>
      </p:graphicFrame>
      <p:sp>
        <p:nvSpPr>
          <p:cNvPr id="5" name="object 2">
            <a:extLst>
              <a:ext uri="{FF2B5EF4-FFF2-40B4-BE49-F238E27FC236}">
                <a16:creationId xmlns:a16="http://schemas.microsoft.com/office/drawing/2014/main" id="{DED26710-F844-617A-4350-971239B8D351}"/>
              </a:ext>
            </a:extLst>
          </p:cNvPr>
          <p:cNvSpPr txBox="1"/>
          <p:nvPr/>
        </p:nvSpPr>
        <p:spPr>
          <a:xfrm>
            <a:off x="419100" y="2121100"/>
            <a:ext cx="215444" cy="2560127"/>
          </a:xfrm>
          <a:prstGeom prst="rect">
            <a:avLst/>
          </a:prstGeom>
        </p:spPr>
        <p:txBody>
          <a:bodyPr vert="vert270" wrap="square" lIns="0" tIns="8890" rIns="0" bIns="0" rtlCol="0">
            <a:spAutoFit/>
          </a:bodyPr>
          <a:lstStyle/>
          <a:p>
            <a:pPr marL="12700" marR="0" lvl="0" indent="0" algn="ctr" defTabSz="914400" rtl="0" eaLnBrk="1" fontAlgn="auto" latinLnBrk="0" hangingPunct="1">
              <a:lnSpc>
                <a:spcPct val="100000"/>
              </a:lnSpc>
              <a:spcBef>
                <a:spcPts val="70"/>
              </a:spcBef>
              <a:spcAft>
                <a:spcPts val="0"/>
              </a:spcAft>
              <a:buClrTx/>
              <a:buSzTx/>
              <a:buFontTx/>
              <a:buNone/>
              <a:tabLst/>
              <a:defRPr/>
            </a:pPr>
            <a:r>
              <a:rPr kumimoji="0" sz="1400" b="1" i="0" u="none" strike="noStrike" kern="1200" cap="none" spc="-10" normalizeH="0" baseline="0" noProof="0">
                <a:ln>
                  <a:noFill/>
                </a:ln>
                <a:solidFill>
                  <a:srgbClr val="010202"/>
                </a:solidFill>
                <a:effectLst/>
                <a:uLnTx/>
                <a:uFillTx/>
                <a:latin typeface="Arial" panose="020B0604020202020204"/>
                <a:ea typeface="+mn-ea"/>
                <a:cs typeface="Helvetica Neue LT Std 75 Bold"/>
              </a:rPr>
              <a:t>Progression-</a:t>
            </a:r>
            <a:r>
              <a:rPr kumimoji="0" sz="140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free</a:t>
            </a:r>
            <a:r>
              <a:rPr kumimoji="0" sz="1400" b="1" i="0" u="none" strike="noStrike" kern="1200" cap="none" spc="-5" normalizeH="0" baseline="0" noProof="0">
                <a:ln>
                  <a:noFill/>
                </a:ln>
                <a:solidFill>
                  <a:srgbClr val="010202"/>
                </a:solidFill>
                <a:effectLst/>
                <a:uLnTx/>
                <a:uFillTx/>
                <a:latin typeface="Arial" panose="020B0604020202020204"/>
                <a:ea typeface="+mn-ea"/>
                <a:cs typeface="Helvetica Neue LT Std 75 Bold"/>
              </a:rPr>
              <a:t> </a:t>
            </a:r>
            <a:r>
              <a:rPr kumimoji="0" sz="140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Survival</a:t>
            </a:r>
            <a:r>
              <a:rPr kumimoji="0" sz="1400" b="1" i="0" u="none" strike="noStrike" kern="1200" cap="none" spc="-10" normalizeH="0" baseline="0" noProof="0">
                <a:ln>
                  <a:noFill/>
                </a:ln>
                <a:solidFill>
                  <a:srgbClr val="010202"/>
                </a:solidFill>
                <a:effectLst/>
                <a:uLnTx/>
                <a:uFillTx/>
                <a:latin typeface="Arial" panose="020B0604020202020204"/>
                <a:ea typeface="+mn-ea"/>
                <a:cs typeface="Helvetica Neue LT Std 75 Bold"/>
              </a:rPr>
              <a:t> </a:t>
            </a:r>
            <a:r>
              <a:rPr kumimoji="0" sz="1400" b="1" i="0" u="none" strike="noStrike" kern="1200" cap="none" spc="-25" normalizeH="0" baseline="0" noProof="0">
                <a:ln>
                  <a:noFill/>
                </a:ln>
                <a:solidFill>
                  <a:srgbClr val="010202"/>
                </a:solidFill>
                <a:effectLst/>
                <a:uLnTx/>
                <a:uFillTx/>
                <a:latin typeface="Arial" panose="020B0604020202020204"/>
                <a:ea typeface="+mn-ea"/>
                <a:cs typeface="Helvetica Neue LT Std 75 Bold"/>
              </a:rPr>
              <a:t>(%)</a:t>
            </a:r>
            <a:endParaRPr kumimoji="0" sz="14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7" name="object 4">
            <a:extLst>
              <a:ext uri="{FF2B5EF4-FFF2-40B4-BE49-F238E27FC236}">
                <a16:creationId xmlns:a16="http://schemas.microsoft.com/office/drawing/2014/main" id="{A0131733-E6C1-8E23-1F21-081396CEC513}"/>
              </a:ext>
            </a:extLst>
          </p:cNvPr>
          <p:cNvSpPr/>
          <p:nvPr/>
        </p:nvSpPr>
        <p:spPr>
          <a:xfrm>
            <a:off x="1154394" y="1333500"/>
            <a:ext cx="10304455" cy="3783172"/>
          </a:xfrm>
          <a:custGeom>
            <a:avLst/>
            <a:gdLst/>
            <a:ahLst/>
            <a:cxnLst/>
            <a:rect l="l" t="t" r="r" b="b"/>
            <a:pathLst>
              <a:path w="6464300" h="2641600">
                <a:moveTo>
                  <a:pt x="0" y="0"/>
                </a:moveTo>
                <a:lnTo>
                  <a:pt x="0" y="2641600"/>
                </a:lnTo>
                <a:lnTo>
                  <a:pt x="6464300" y="264160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 name="object 45">
            <a:extLst>
              <a:ext uri="{FF2B5EF4-FFF2-40B4-BE49-F238E27FC236}">
                <a16:creationId xmlns:a16="http://schemas.microsoft.com/office/drawing/2014/main" id="{1E772C75-1C98-AEE9-0894-0578D54664C7}"/>
              </a:ext>
            </a:extLst>
          </p:cNvPr>
          <p:cNvSpPr/>
          <p:nvPr/>
        </p:nvSpPr>
        <p:spPr>
          <a:xfrm>
            <a:off x="10819144" y="4063803"/>
            <a:ext cx="0" cy="91440"/>
          </a:xfrm>
          <a:custGeom>
            <a:avLst/>
            <a:gdLst/>
            <a:ahLst/>
            <a:cxnLst/>
            <a:rect l="l" t="t" r="r" b="b"/>
            <a:pathLst>
              <a:path h="91439">
                <a:moveTo>
                  <a:pt x="0" y="0"/>
                </a:moveTo>
                <a:lnTo>
                  <a:pt x="0" y="9144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 name="object 46">
            <a:extLst>
              <a:ext uri="{FF2B5EF4-FFF2-40B4-BE49-F238E27FC236}">
                <a16:creationId xmlns:a16="http://schemas.microsoft.com/office/drawing/2014/main" id="{A9CFFE62-0456-02DC-DB19-93E2EAD2AD21}"/>
              </a:ext>
            </a:extLst>
          </p:cNvPr>
          <p:cNvSpPr/>
          <p:nvPr/>
        </p:nvSpPr>
        <p:spPr>
          <a:xfrm>
            <a:off x="10739536" y="4113978"/>
            <a:ext cx="150459" cy="91440"/>
          </a:xfrm>
          <a:custGeom>
            <a:avLst/>
            <a:gdLst/>
            <a:ahLst/>
            <a:cxnLst/>
            <a:rect l="l" t="t" r="r" b="b"/>
            <a:pathLst>
              <a:path w="91440">
                <a:moveTo>
                  <a:pt x="0" y="0"/>
                </a:moveTo>
                <a:lnTo>
                  <a:pt x="91440" y="0"/>
                </a:lnTo>
              </a:path>
            </a:pathLst>
          </a:custGeom>
          <a:ln w="10731">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 name="object 47">
            <a:extLst>
              <a:ext uri="{FF2B5EF4-FFF2-40B4-BE49-F238E27FC236}">
                <a16:creationId xmlns:a16="http://schemas.microsoft.com/office/drawing/2014/main" id="{0A9C52BB-6098-4AC5-C207-632D3149E8F4}"/>
              </a:ext>
            </a:extLst>
          </p:cNvPr>
          <p:cNvSpPr/>
          <p:nvPr/>
        </p:nvSpPr>
        <p:spPr>
          <a:xfrm>
            <a:off x="10691094" y="4063803"/>
            <a:ext cx="0" cy="91440"/>
          </a:xfrm>
          <a:custGeom>
            <a:avLst/>
            <a:gdLst/>
            <a:ahLst/>
            <a:cxnLst/>
            <a:rect l="l" t="t" r="r" b="b"/>
            <a:pathLst>
              <a:path h="91439">
                <a:moveTo>
                  <a:pt x="0" y="0"/>
                </a:moveTo>
                <a:lnTo>
                  <a:pt x="0" y="9144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 name="object 48">
            <a:extLst>
              <a:ext uri="{FF2B5EF4-FFF2-40B4-BE49-F238E27FC236}">
                <a16:creationId xmlns:a16="http://schemas.microsoft.com/office/drawing/2014/main" id="{9F5C2963-B31D-F027-BD26-3A203194DCFA}"/>
              </a:ext>
            </a:extLst>
          </p:cNvPr>
          <p:cNvSpPr/>
          <p:nvPr/>
        </p:nvSpPr>
        <p:spPr>
          <a:xfrm>
            <a:off x="10614586" y="4113978"/>
            <a:ext cx="150459" cy="91440"/>
          </a:xfrm>
          <a:custGeom>
            <a:avLst/>
            <a:gdLst/>
            <a:ahLst/>
            <a:cxnLst/>
            <a:rect l="l" t="t" r="r" b="b"/>
            <a:pathLst>
              <a:path w="91440">
                <a:moveTo>
                  <a:pt x="0" y="0"/>
                </a:moveTo>
                <a:lnTo>
                  <a:pt x="91440" y="0"/>
                </a:lnTo>
              </a:path>
            </a:pathLst>
          </a:custGeom>
          <a:ln w="1557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2" name="object 49">
            <a:extLst>
              <a:ext uri="{FF2B5EF4-FFF2-40B4-BE49-F238E27FC236}">
                <a16:creationId xmlns:a16="http://schemas.microsoft.com/office/drawing/2014/main" id="{74DA750E-BB5A-D9DA-4D32-2424471D1CCD}"/>
              </a:ext>
            </a:extLst>
          </p:cNvPr>
          <p:cNvSpPr/>
          <p:nvPr/>
        </p:nvSpPr>
        <p:spPr>
          <a:xfrm>
            <a:off x="10691094" y="4063803"/>
            <a:ext cx="0" cy="91440"/>
          </a:xfrm>
          <a:custGeom>
            <a:avLst/>
            <a:gdLst/>
            <a:ahLst/>
            <a:cxnLst/>
            <a:rect l="l" t="t" r="r" b="b"/>
            <a:pathLst>
              <a:path h="91439">
                <a:moveTo>
                  <a:pt x="0" y="0"/>
                </a:moveTo>
                <a:lnTo>
                  <a:pt x="0" y="9144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3" name="object 50">
            <a:extLst>
              <a:ext uri="{FF2B5EF4-FFF2-40B4-BE49-F238E27FC236}">
                <a16:creationId xmlns:a16="http://schemas.microsoft.com/office/drawing/2014/main" id="{55AA48D9-E31D-D63D-CFE0-91593188F125}"/>
              </a:ext>
            </a:extLst>
          </p:cNvPr>
          <p:cNvSpPr/>
          <p:nvPr/>
        </p:nvSpPr>
        <p:spPr>
          <a:xfrm>
            <a:off x="10687724" y="4113978"/>
            <a:ext cx="85676" cy="91440"/>
          </a:xfrm>
          <a:custGeom>
            <a:avLst/>
            <a:gdLst/>
            <a:ahLst/>
            <a:cxnLst/>
            <a:rect l="l" t="t" r="r" b="b"/>
            <a:pathLst>
              <a:path w="52070">
                <a:moveTo>
                  <a:pt x="0" y="0"/>
                </a:moveTo>
                <a:lnTo>
                  <a:pt x="51777" y="0"/>
                </a:lnTo>
              </a:path>
            </a:pathLst>
          </a:custGeom>
          <a:ln w="881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4" name="object 51">
            <a:extLst>
              <a:ext uri="{FF2B5EF4-FFF2-40B4-BE49-F238E27FC236}">
                <a16:creationId xmlns:a16="http://schemas.microsoft.com/office/drawing/2014/main" id="{F897517B-2AA4-0444-31EC-36B0D2B01F06}"/>
              </a:ext>
            </a:extLst>
          </p:cNvPr>
          <p:cNvSpPr/>
          <p:nvPr/>
        </p:nvSpPr>
        <p:spPr>
          <a:xfrm>
            <a:off x="8414651" y="3640504"/>
            <a:ext cx="0" cy="91440"/>
          </a:xfrm>
          <a:custGeom>
            <a:avLst/>
            <a:gdLst/>
            <a:ahLst/>
            <a:cxnLst/>
            <a:rect l="l" t="t" r="r" b="b"/>
            <a:pathLst>
              <a:path h="91439">
                <a:moveTo>
                  <a:pt x="0" y="0"/>
                </a:moveTo>
                <a:lnTo>
                  <a:pt x="0" y="91440"/>
                </a:lnTo>
              </a:path>
            </a:pathLst>
          </a:custGeom>
          <a:ln w="1924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5" name="object 52">
            <a:extLst>
              <a:ext uri="{FF2B5EF4-FFF2-40B4-BE49-F238E27FC236}">
                <a16:creationId xmlns:a16="http://schemas.microsoft.com/office/drawing/2014/main" id="{05257733-E81A-4213-8215-C222DA91B9AF}"/>
              </a:ext>
            </a:extLst>
          </p:cNvPr>
          <p:cNvSpPr/>
          <p:nvPr/>
        </p:nvSpPr>
        <p:spPr>
          <a:xfrm>
            <a:off x="8336809" y="3693023"/>
            <a:ext cx="150459" cy="91440"/>
          </a:xfrm>
          <a:custGeom>
            <a:avLst/>
            <a:gdLst/>
            <a:ahLst/>
            <a:cxnLst/>
            <a:rect l="l" t="t" r="r" b="b"/>
            <a:pathLst>
              <a:path w="91439">
                <a:moveTo>
                  <a:pt x="0" y="0"/>
                </a:moveTo>
                <a:lnTo>
                  <a:pt x="91440" y="0"/>
                </a:lnTo>
              </a:path>
            </a:pathLst>
          </a:custGeom>
          <a:ln w="1557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6" name="object 53">
            <a:extLst>
              <a:ext uri="{FF2B5EF4-FFF2-40B4-BE49-F238E27FC236}">
                <a16:creationId xmlns:a16="http://schemas.microsoft.com/office/drawing/2014/main" id="{83DAE9BA-5AA3-B122-F86F-7F1EC15500EE}"/>
              </a:ext>
            </a:extLst>
          </p:cNvPr>
          <p:cNvSpPr/>
          <p:nvPr/>
        </p:nvSpPr>
        <p:spPr>
          <a:xfrm>
            <a:off x="8122092" y="3470640"/>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 name="object 54">
            <a:extLst>
              <a:ext uri="{FF2B5EF4-FFF2-40B4-BE49-F238E27FC236}">
                <a16:creationId xmlns:a16="http://schemas.microsoft.com/office/drawing/2014/main" id="{D03C20EF-83F9-99D9-73AB-633432CE48E7}"/>
              </a:ext>
            </a:extLst>
          </p:cNvPr>
          <p:cNvSpPr/>
          <p:nvPr/>
        </p:nvSpPr>
        <p:spPr>
          <a:xfrm>
            <a:off x="8017607" y="3520815"/>
            <a:ext cx="245540" cy="91440"/>
          </a:xfrm>
          <a:custGeom>
            <a:avLst/>
            <a:gdLst/>
            <a:ahLst/>
            <a:cxnLst/>
            <a:rect l="l" t="t" r="r" b="b"/>
            <a:pathLst>
              <a:path w="149225">
                <a:moveTo>
                  <a:pt x="0" y="0"/>
                </a:moveTo>
                <a:lnTo>
                  <a:pt x="149225" y="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 name="object 55">
            <a:extLst>
              <a:ext uri="{FF2B5EF4-FFF2-40B4-BE49-F238E27FC236}">
                <a16:creationId xmlns:a16="http://schemas.microsoft.com/office/drawing/2014/main" id="{FFD9B463-0DC8-285C-E940-7EF5CDF5FC96}"/>
              </a:ext>
            </a:extLst>
          </p:cNvPr>
          <p:cNvSpPr/>
          <p:nvPr/>
        </p:nvSpPr>
        <p:spPr>
          <a:xfrm>
            <a:off x="7996710" y="3470640"/>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9" name="object 56">
            <a:extLst>
              <a:ext uri="{FF2B5EF4-FFF2-40B4-BE49-F238E27FC236}">
                <a16:creationId xmlns:a16="http://schemas.microsoft.com/office/drawing/2014/main" id="{33FED24B-99A3-6583-8EB7-45682D10EA93}"/>
              </a:ext>
            </a:extLst>
          </p:cNvPr>
          <p:cNvSpPr/>
          <p:nvPr/>
        </p:nvSpPr>
        <p:spPr>
          <a:xfrm>
            <a:off x="7871328" y="3520815"/>
            <a:ext cx="245540" cy="91440"/>
          </a:xfrm>
          <a:custGeom>
            <a:avLst/>
            <a:gdLst/>
            <a:ahLst/>
            <a:cxnLst/>
            <a:rect l="l" t="t" r="r" b="b"/>
            <a:pathLst>
              <a:path w="149225">
                <a:moveTo>
                  <a:pt x="0" y="0"/>
                </a:moveTo>
                <a:lnTo>
                  <a:pt x="149225" y="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0" name="object 57">
            <a:extLst>
              <a:ext uri="{FF2B5EF4-FFF2-40B4-BE49-F238E27FC236}">
                <a16:creationId xmlns:a16="http://schemas.microsoft.com/office/drawing/2014/main" id="{D41AD41B-957A-1420-199F-95060DA45E76}"/>
              </a:ext>
            </a:extLst>
          </p:cNvPr>
          <p:cNvSpPr/>
          <p:nvPr/>
        </p:nvSpPr>
        <p:spPr>
          <a:xfrm>
            <a:off x="7244416" y="3470640"/>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1" name="object 58">
            <a:extLst>
              <a:ext uri="{FF2B5EF4-FFF2-40B4-BE49-F238E27FC236}">
                <a16:creationId xmlns:a16="http://schemas.microsoft.com/office/drawing/2014/main" id="{EB082CAD-4569-A304-6F5F-8AE5DB9010DF}"/>
              </a:ext>
            </a:extLst>
          </p:cNvPr>
          <p:cNvSpPr/>
          <p:nvPr/>
        </p:nvSpPr>
        <p:spPr>
          <a:xfrm>
            <a:off x="7139931" y="3520815"/>
            <a:ext cx="245540" cy="91440"/>
          </a:xfrm>
          <a:custGeom>
            <a:avLst/>
            <a:gdLst/>
            <a:ahLst/>
            <a:cxnLst/>
            <a:rect l="l" t="t" r="r" b="b"/>
            <a:pathLst>
              <a:path w="149225">
                <a:moveTo>
                  <a:pt x="0" y="0"/>
                </a:moveTo>
                <a:lnTo>
                  <a:pt x="149225" y="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2" name="object 59">
            <a:extLst>
              <a:ext uri="{FF2B5EF4-FFF2-40B4-BE49-F238E27FC236}">
                <a16:creationId xmlns:a16="http://schemas.microsoft.com/office/drawing/2014/main" id="{9AB5DE16-46FB-D2CE-7AFD-E54CEC38B0AB}"/>
              </a:ext>
            </a:extLst>
          </p:cNvPr>
          <p:cNvSpPr/>
          <p:nvPr/>
        </p:nvSpPr>
        <p:spPr>
          <a:xfrm>
            <a:off x="7202622" y="3470640"/>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 name="object 60">
            <a:extLst>
              <a:ext uri="{FF2B5EF4-FFF2-40B4-BE49-F238E27FC236}">
                <a16:creationId xmlns:a16="http://schemas.microsoft.com/office/drawing/2014/main" id="{0A445820-B124-C0B0-0A64-532FBE5D499E}"/>
              </a:ext>
            </a:extLst>
          </p:cNvPr>
          <p:cNvSpPr/>
          <p:nvPr/>
        </p:nvSpPr>
        <p:spPr>
          <a:xfrm>
            <a:off x="7098137" y="3520815"/>
            <a:ext cx="245540" cy="91440"/>
          </a:xfrm>
          <a:custGeom>
            <a:avLst/>
            <a:gdLst/>
            <a:ahLst/>
            <a:cxnLst/>
            <a:rect l="l" t="t" r="r" b="b"/>
            <a:pathLst>
              <a:path w="149225">
                <a:moveTo>
                  <a:pt x="0" y="0"/>
                </a:moveTo>
                <a:lnTo>
                  <a:pt x="149225" y="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 name="object 61">
            <a:extLst>
              <a:ext uri="{FF2B5EF4-FFF2-40B4-BE49-F238E27FC236}">
                <a16:creationId xmlns:a16="http://schemas.microsoft.com/office/drawing/2014/main" id="{747E3820-1DD7-7915-B4B7-CB1791E6732B}"/>
              </a:ext>
            </a:extLst>
          </p:cNvPr>
          <p:cNvSpPr/>
          <p:nvPr/>
        </p:nvSpPr>
        <p:spPr>
          <a:xfrm>
            <a:off x="7202622" y="3470640"/>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 name="object 62">
            <a:extLst>
              <a:ext uri="{FF2B5EF4-FFF2-40B4-BE49-F238E27FC236}">
                <a16:creationId xmlns:a16="http://schemas.microsoft.com/office/drawing/2014/main" id="{C62992E6-CF7B-919E-7E18-736F92D298D9}"/>
              </a:ext>
            </a:extLst>
          </p:cNvPr>
          <p:cNvSpPr/>
          <p:nvPr/>
        </p:nvSpPr>
        <p:spPr>
          <a:xfrm>
            <a:off x="7077240" y="3520815"/>
            <a:ext cx="245540" cy="91440"/>
          </a:xfrm>
          <a:custGeom>
            <a:avLst/>
            <a:gdLst/>
            <a:ahLst/>
            <a:cxnLst/>
            <a:rect l="l" t="t" r="r" b="b"/>
            <a:pathLst>
              <a:path w="149225">
                <a:moveTo>
                  <a:pt x="0" y="0"/>
                </a:moveTo>
                <a:lnTo>
                  <a:pt x="149225" y="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 name="object 63">
            <a:extLst>
              <a:ext uri="{FF2B5EF4-FFF2-40B4-BE49-F238E27FC236}">
                <a16:creationId xmlns:a16="http://schemas.microsoft.com/office/drawing/2014/main" id="{C9B3B53E-306D-52E1-BA78-F27A9DC0DDAA}"/>
              </a:ext>
            </a:extLst>
          </p:cNvPr>
          <p:cNvSpPr/>
          <p:nvPr/>
        </p:nvSpPr>
        <p:spPr>
          <a:xfrm>
            <a:off x="7160828" y="3470640"/>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 name="object 64">
            <a:extLst>
              <a:ext uri="{FF2B5EF4-FFF2-40B4-BE49-F238E27FC236}">
                <a16:creationId xmlns:a16="http://schemas.microsoft.com/office/drawing/2014/main" id="{933AB7D6-6BCB-A811-05AC-044A463CA8C4}"/>
              </a:ext>
            </a:extLst>
          </p:cNvPr>
          <p:cNvSpPr/>
          <p:nvPr/>
        </p:nvSpPr>
        <p:spPr>
          <a:xfrm>
            <a:off x="7035446" y="3520815"/>
            <a:ext cx="245540" cy="91440"/>
          </a:xfrm>
          <a:custGeom>
            <a:avLst/>
            <a:gdLst/>
            <a:ahLst/>
            <a:cxnLst/>
            <a:rect l="l" t="t" r="r" b="b"/>
            <a:pathLst>
              <a:path w="149225">
                <a:moveTo>
                  <a:pt x="0" y="0"/>
                </a:moveTo>
                <a:lnTo>
                  <a:pt x="149225" y="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 name="object 65">
            <a:extLst>
              <a:ext uri="{FF2B5EF4-FFF2-40B4-BE49-F238E27FC236}">
                <a16:creationId xmlns:a16="http://schemas.microsoft.com/office/drawing/2014/main" id="{10EE6C69-3EA4-3D88-9743-9866349C8EFC}"/>
              </a:ext>
            </a:extLst>
          </p:cNvPr>
          <p:cNvSpPr/>
          <p:nvPr/>
        </p:nvSpPr>
        <p:spPr>
          <a:xfrm>
            <a:off x="7098137" y="3470640"/>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 name="object 66">
            <a:extLst>
              <a:ext uri="{FF2B5EF4-FFF2-40B4-BE49-F238E27FC236}">
                <a16:creationId xmlns:a16="http://schemas.microsoft.com/office/drawing/2014/main" id="{E79FA7D4-E2F3-2215-9417-FC93E197BD13}"/>
              </a:ext>
            </a:extLst>
          </p:cNvPr>
          <p:cNvSpPr/>
          <p:nvPr/>
        </p:nvSpPr>
        <p:spPr>
          <a:xfrm>
            <a:off x="6972755" y="3520815"/>
            <a:ext cx="245540" cy="91440"/>
          </a:xfrm>
          <a:custGeom>
            <a:avLst/>
            <a:gdLst/>
            <a:ahLst/>
            <a:cxnLst/>
            <a:rect l="l" t="t" r="r" b="b"/>
            <a:pathLst>
              <a:path w="149225">
                <a:moveTo>
                  <a:pt x="0" y="0"/>
                </a:moveTo>
                <a:lnTo>
                  <a:pt x="149225" y="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 name="object 67">
            <a:extLst>
              <a:ext uri="{FF2B5EF4-FFF2-40B4-BE49-F238E27FC236}">
                <a16:creationId xmlns:a16="http://schemas.microsoft.com/office/drawing/2014/main" id="{CEB3B279-85F8-C700-8A7C-17620B20EE26}"/>
              </a:ext>
            </a:extLst>
          </p:cNvPr>
          <p:cNvSpPr/>
          <p:nvPr/>
        </p:nvSpPr>
        <p:spPr>
          <a:xfrm>
            <a:off x="6805578" y="3470640"/>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 name="object 68">
            <a:extLst>
              <a:ext uri="{FF2B5EF4-FFF2-40B4-BE49-F238E27FC236}">
                <a16:creationId xmlns:a16="http://schemas.microsoft.com/office/drawing/2014/main" id="{BF901B31-A51B-0E3C-F56C-DF0F853CC645}"/>
              </a:ext>
            </a:extLst>
          </p:cNvPr>
          <p:cNvSpPr/>
          <p:nvPr/>
        </p:nvSpPr>
        <p:spPr>
          <a:xfrm>
            <a:off x="6680196" y="3520815"/>
            <a:ext cx="245540" cy="91440"/>
          </a:xfrm>
          <a:custGeom>
            <a:avLst/>
            <a:gdLst/>
            <a:ahLst/>
            <a:cxnLst/>
            <a:rect l="l" t="t" r="r" b="b"/>
            <a:pathLst>
              <a:path w="149225">
                <a:moveTo>
                  <a:pt x="0" y="0"/>
                </a:moveTo>
                <a:lnTo>
                  <a:pt x="149225" y="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 name="object 69">
            <a:extLst>
              <a:ext uri="{FF2B5EF4-FFF2-40B4-BE49-F238E27FC236}">
                <a16:creationId xmlns:a16="http://schemas.microsoft.com/office/drawing/2014/main" id="{2AEE568D-5A8E-121C-EFAA-CFCC334BD518}"/>
              </a:ext>
            </a:extLst>
          </p:cNvPr>
          <p:cNvSpPr/>
          <p:nvPr/>
        </p:nvSpPr>
        <p:spPr>
          <a:xfrm>
            <a:off x="6742887" y="3470640"/>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 name="object 70">
            <a:extLst>
              <a:ext uri="{FF2B5EF4-FFF2-40B4-BE49-F238E27FC236}">
                <a16:creationId xmlns:a16="http://schemas.microsoft.com/office/drawing/2014/main" id="{E02B2330-09D2-6650-9563-E996F754E0A9}"/>
              </a:ext>
            </a:extLst>
          </p:cNvPr>
          <p:cNvSpPr/>
          <p:nvPr/>
        </p:nvSpPr>
        <p:spPr>
          <a:xfrm>
            <a:off x="6617505" y="3520815"/>
            <a:ext cx="245540" cy="91440"/>
          </a:xfrm>
          <a:custGeom>
            <a:avLst/>
            <a:gdLst/>
            <a:ahLst/>
            <a:cxnLst/>
            <a:rect l="l" t="t" r="r" b="b"/>
            <a:pathLst>
              <a:path w="149225">
                <a:moveTo>
                  <a:pt x="0" y="0"/>
                </a:moveTo>
                <a:lnTo>
                  <a:pt x="149225" y="0"/>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 name="object 71">
            <a:extLst>
              <a:ext uri="{FF2B5EF4-FFF2-40B4-BE49-F238E27FC236}">
                <a16:creationId xmlns:a16="http://schemas.microsoft.com/office/drawing/2014/main" id="{36BE500B-7744-2F14-FA06-13B5DAD4D8C1}"/>
              </a:ext>
            </a:extLst>
          </p:cNvPr>
          <p:cNvSpPr/>
          <p:nvPr/>
        </p:nvSpPr>
        <p:spPr>
          <a:xfrm>
            <a:off x="6053285" y="3394103"/>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 name="object 72">
            <a:extLst>
              <a:ext uri="{FF2B5EF4-FFF2-40B4-BE49-F238E27FC236}">
                <a16:creationId xmlns:a16="http://schemas.microsoft.com/office/drawing/2014/main" id="{EAB30430-6B02-79CA-1F2B-E0EED1356E34}"/>
              </a:ext>
            </a:extLst>
          </p:cNvPr>
          <p:cNvSpPr/>
          <p:nvPr/>
        </p:nvSpPr>
        <p:spPr>
          <a:xfrm>
            <a:off x="5975442" y="3444278"/>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object 73">
            <a:extLst>
              <a:ext uri="{FF2B5EF4-FFF2-40B4-BE49-F238E27FC236}">
                <a16:creationId xmlns:a16="http://schemas.microsoft.com/office/drawing/2014/main" id="{1C3F37F5-4772-1FF3-0EED-77445459DC17}"/>
              </a:ext>
            </a:extLst>
          </p:cNvPr>
          <p:cNvSpPr/>
          <p:nvPr/>
        </p:nvSpPr>
        <p:spPr>
          <a:xfrm>
            <a:off x="6011491" y="3317566"/>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 name="object 74">
            <a:extLst>
              <a:ext uri="{FF2B5EF4-FFF2-40B4-BE49-F238E27FC236}">
                <a16:creationId xmlns:a16="http://schemas.microsoft.com/office/drawing/2014/main" id="{1E3ACDFE-9882-AA0F-F9E0-2CE479299817}"/>
              </a:ext>
            </a:extLst>
          </p:cNvPr>
          <p:cNvSpPr/>
          <p:nvPr/>
        </p:nvSpPr>
        <p:spPr>
          <a:xfrm>
            <a:off x="5933648" y="3367741"/>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 name="object 75">
            <a:extLst>
              <a:ext uri="{FF2B5EF4-FFF2-40B4-BE49-F238E27FC236}">
                <a16:creationId xmlns:a16="http://schemas.microsoft.com/office/drawing/2014/main" id="{F28B9794-27DD-AF00-51E3-267D2EBFDF19}"/>
              </a:ext>
            </a:extLst>
          </p:cNvPr>
          <p:cNvSpPr/>
          <p:nvPr/>
        </p:nvSpPr>
        <p:spPr>
          <a:xfrm>
            <a:off x="5969697" y="3317566"/>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 name="object 76">
            <a:extLst>
              <a:ext uri="{FF2B5EF4-FFF2-40B4-BE49-F238E27FC236}">
                <a16:creationId xmlns:a16="http://schemas.microsoft.com/office/drawing/2014/main" id="{1C1CF57F-D1D4-B022-4678-0558AE12E02E}"/>
              </a:ext>
            </a:extLst>
          </p:cNvPr>
          <p:cNvSpPr/>
          <p:nvPr/>
        </p:nvSpPr>
        <p:spPr>
          <a:xfrm>
            <a:off x="5891854" y="3367741"/>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object 77">
            <a:extLst>
              <a:ext uri="{FF2B5EF4-FFF2-40B4-BE49-F238E27FC236}">
                <a16:creationId xmlns:a16="http://schemas.microsoft.com/office/drawing/2014/main" id="{98698943-FBE2-58C2-27A2-76C4644F9574}"/>
              </a:ext>
            </a:extLst>
          </p:cNvPr>
          <p:cNvSpPr/>
          <p:nvPr/>
        </p:nvSpPr>
        <p:spPr>
          <a:xfrm>
            <a:off x="5468167" y="3183626"/>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object 78">
            <a:extLst>
              <a:ext uri="{FF2B5EF4-FFF2-40B4-BE49-F238E27FC236}">
                <a16:creationId xmlns:a16="http://schemas.microsoft.com/office/drawing/2014/main" id="{5D57E4E6-1EA9-05B5-5A81-6C0AD15ED944}"/>
              </a:ext>
            </a:extLst>
          </p:cNvPr>
          <p:cNvSpPr/>
          <p:nvPr/>
        </p:nvSpPr>
        <p:spPr>
          <a:xfrm>
            <a:off x="5411222" y="3233801"/>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object 79">
            <a:extLst>
              <a:ext uri="{FF2B5EF4-FFF2-40B4-BE49-F238E27FC236}">
                <a16:creationId xmlns:a16="http://schemas.microsoft.com/office/drawing/2014/main" id="{86C770EC-2DFF-63D1-67E2-4DD849BED505}"/>
              </a:ext>
            </a:extLst>
          </p:cNvPr>
          <p:cNvSpPr/>
          <p:nvPr/>
        </p:nvSpPr>
        <p:spPr>
          <a:xfrm>
            <a:off x="5300991" y="3126223"/>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object 80">
            <a:extLst>
              <a:ext uri="{FF2B5EF4-FFF2-40B4-BE49-F238E27FC236}">
                <a16:creationId xmlns:a16="http://schemas.microsoft.com/office/drawing/2014/main" id="{EF9DDA18-5B8C-BA89-546C-18C433EA4AF8}"/>
              </a:ext>
            </a:extLst>
          </p:cNvPr>
          <p:cNvSpPr/>
          <p:nvPr/>
        </p:nvSpPr>
        <p:spPr>
          <a:xfrm>
            <a:off x="5223149" y="3157263"/>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object 81">
            <a:extLst>
              <a:ext uri="{FF2B5EF4-FFF2-40B4-BE49-F238E27FC236}">
                <a16:creationId xmlns:a16="http://schemas.microsoft.com/office/drawing/2014/main" id="{4B566B1F-D276-2AF6-4FF4-A77521B4279E}"/>
              </a:ext>
            </a:extLst>
          </p:cNvPr>
          <p:cNvSpPr/>
          <p:nvPr/>
        </p:nvSpPr>
        <p:spPr>
          <a:xfrm>
            <a:off x="5259197" y="3049686"/>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object 82">
            <a:extLst>
              <a:ext uri="{FF2B5EF4-FFF2-40B4-BE49-F238E27FC236}">
                <a16:creationId xmlns:a16="http://schemas.microsoft.com/office/drawing/2014/main" id="{0CA71D35-DE26-11DB-D69A-FA5DC5D45412}"/>
              </a:ext>
            </a:extLst>
          </p:cNvPr>
          <p:cNvSpPr/>
          <p:nvPr/>
        </p:nvSpPr>
        <p:spPr>
          <a:xfrm>
            <a:off x="5181355" y="3099861"/>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object 83">
            <a:extLst>
              <a:ext uri="{FF2B5EF4-FFF2-40B4-BE49-F238E27FC236}">
                <a16:creationId xmlns:a16="http://schemas.microsoft.com/office/drawing/2014/main" id="{3827130F-0784-406D-0661-8539141332EA}"/>
              </a:ext>
            </a:extLst>
          </p:cNvPr>
          <p:cNvSpPr/>
          <p:nvPr/>
        </p:nvSpPr>
        <p:spPr>
          <a:xfrm>
            <a:off x="5238300" y="2992283"/>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object 84">
            <a:extLst>
              <a:ext uri="{FF2B5EF4-FFF2-40B4-BE49-F238E27FC236}">
                <a16:creationId xmlns:a16="http://schemas.microsoft.com/office/drawing/2014/main" id="{554F5734-B7A2-FB15-9200-A788E9652457}"/>
              </a:ext>
            </a:extLst>
          </p:cNvPr>
          <p:cNvSpPr/>
          <p:nvPr/>
        </p:nvSpPr>
        <p:spPr>
          <a:xfrm>
            <a:off x="5206754" y="3063560"/>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object 85">
            <a:extLst>
              <a:ext uri="{FF2B5EF4-FFF2-40B4-BE49-F238E27FC236}">
                <a16:creationId xmlns:a16="http://schemas.microsoft.com/office/drawing/2014/main" id="{057A31E4-FE60-CD6D-BFDC-D84F61539615}"/>
              </a:ext>
            </a:extLst>
          </p:cNvPr>
          <p:cNvSpPr/>
          <p:nvPr/>
        </p:nvSpPr>
        <p:spPr>
          <a:xfrm>
            <a:off x="5238300" y="3049686"/>
            <a:ext cx="0" cy="91440"/>
          </a:xfrm>
          <a:custGeom>
            <a:avLst/>
            <a:gdLst/>
            <a:ahLst/>
            <a:cxnLst/>
            <a:rect l="l" t="t" r="r" b="b"/>
            <a:pathLst>
              <a:path h="91439">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 name="object 86">
            <a:extLst>
              <a:ext uri="{FF2B5EF4-FFF2-40B4-BE49-F238E27FC236}">
                <a16:creationId xmlns:a16="http://schemas.microsoft.com/office/drawing/2014/main" id="{DF74EEB4-C81E-5D14-BB89-D62E3EF68124}"/>
              </a:ext>
            </a:extLst>
          </p:cNvPr>
          <p:cNvSpPr/>
          <p:nvPr/>
        </p:nvSpPr>
        <p:spPr>
          <a:xfrm>
            <a:off x="5206754" y="3099861"/>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 name="object 87">
            <a:extLst>
              <a:ext uri="{FF2B5EF4-FFF2-40B4-BE49-F238E27FC236}">
                <a16:creationId xmlns:a16="http://schemas.microsoft.com/office/drawing/2014/main" id="{3AD39CE0-C46F-7CBA-AADC-DFAA8F7E73BE}"/>
              </a:ext>
            </a:extLst>
          </p:cNvPr>
          <p:cNvSpPr/>
          <p:nvPr/>
        </p:nvSpPr>
        <p:spPr>
          <a:xfrm>
            <a:off x="5196506" y="2992283"/>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 name="object 88">
            <a:extLst>
              <a:ext uri="{FF2B5EF4-FFF2-40B4-BE49-F238E27FC236}">
                <a16:creationId xmlns:a16="http://schemas.microsoft.com/office/drawing/2014/main" id="{C908EF60-2470-93C0-554E-263CC7833477}"/>
              </a:ext>
            </a:extLst>
          </p:cNvPr>
          <p:cNvSpPr/>
          <p:nvPr/>
        </p:nvSpPr>
        <p:spPr>
          <a:xfrm>
            <a:off x="5118664" y="3042458"/>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object 89">
            <a:extLst>
              <a:ext uri="{FF2B5EF4-FFF2-40B4-BE49-F238E27FC236}">
                <a16:creationId xmlns:a16="http://schemas.microsoft.com/office/drawing/2014/main" id="{8096EF16-2BE9-EC0E-AFD5-23D75ABE66F9}"/>
              </a:ext>
            </a:extLst>
          </p:cNvPr>
          <p:cNvSpPr/>
          <p:nvPr/>
        </p:nvSpPr>
        <p:spPr>
          <a:xfrm>
            <a:off x="4486006" y="2954014"/>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object 90">
            <a:extLst>
              <a:ext uri="{FF2B5EF4-FFF2-40B4-BE49-F238E27FC236}">
                <a16:creationId xmlns:a16="http://schemas.microsoft.com/office/drawing/2014/main" id="{36E4AE45-11C9-FC7E-4159-B9DBEC32AA40}"/>
              </a:ext>
            </a:extLst>
          </p:cNvPr>
          <p:cNvSpPr/>
          <p:nvPr/>
        </p:nvSpPr>
        <p:spPr>
          <a:xfrm>
            <a:off x="4444936" y="2985055"/>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object 91">
            <a:extLst>
              <a:ext uri="{FF2B5EF4-FFF2-40B4-BE49-F238E27FC236}">
                <a16:creationId xmlns:a16="http://schemas.microsoft.com/office/drawing/2014/main" id="{5E7E7FDE-7CCE-2257-F950-7A4C94250370}"/>
              </a:ext>
            </a:extLst>
          </p:cNvPr>
          <p:cNvSpPr/>
          <p:nvPr/>
        </p:nvSpPr>
        <p:spPr>
          <a:xfrm>
            <a:off x="4465109" y="2853083"/>
            <a:ext cx="0" cy="91440"/>
          </a:xfrm>
          <a:custGeom>
            <a:avLst/>
            <a:gdLst/>
            <a:ahLst/>
            <a:cxnLst/>
            <a:rect l="l" t="t" r="r" b="b"/>
            <a:pathLst>
              <a:path h="149225">
                <a:moveTo>
                  <a:pt x="0" y="0"/>
                </a:moveTo>
                <a:lnTo>
                  <a:pt x="0" y="149225"/>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object 92">
            <a:extLst>
              <a:ext uri="{FF2B5EF4-FFF2-40B4-BE49-F238E27FC236}">
                <a16:creationId xmlns:a16="http://schemas.microsoft.com/office/drawing/2014/main" id="{E9D3723E-C9CF-6CD1-D961-A7018BB32BE7}"/>
              </a:ext>
            </a:extLst>
          </p:cNvPr>
          <p:cNvSpPr/>
          <p:nvPr/>
        </p:nvSpPr>
        <p:spPr>
          <a:xfrm>
            <a:off x="4408163" y="2967888"/>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 name="object 93">
            <a:extLst>
              <a:ext uri="{FF2B5EF4-FFF2-40B4-BE49-F238E27FC236}">
                <a16:creationId xmlns:a16="http://schemas.microsoft.com/office/drawing/2014/main" id="{35F93746-0149-C502-C987-D8AA32CB0BCE}"/>
              </a:ext>
            </a:extLst>
          </p:cNvPr>
          <p:cNvSpPr/>
          <p:nvPr/>
        </p:nvSpPr>
        <p:spPr>
          <a:xfrm>
            <a:off x="4444212" y="2800940"/>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 name="object 94">
            <a:extLst>
              <a:ext uri="{FF2B5EF4-FFF2-40B4-BE49-F238E27FC236}">
                <a16:creationId xmlns:a16="http://schemas.microsoft.com/office/drawing/2014/main" id="{9C8B2D18-A258-3333-8651-01F2119368C9}"/>
              </a:ext>
            </a:extLst>
          </p:cNvPr>
          <p:cNvSpPr/>
          <p:nvPr/>
        </p:nvSpPr>
        <p:spPr>
          <a:xfrm>
            <a:off x="4419017" y="2872217"/>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 name="object 95">
            <a:extLst>
              <a:ext uri="{FF2B5EF4-FFF2-40B4-BE49-F238E27FC236}">
                <a16:creationId xmlns:a16="http://schemas.microsoft.com/office/drawing/2014/main" id="{AE2DA955-0B03-AA90-6EDF-51DD1F1F53AE}"/>
              </a:ext>
            </a:extLst>
          </p:cNvPr>
          <p:cNvSpPr/>
          <p:nvPr/>
        </p:nvSpPr>
        <p:spPr>
          <a:xfrm>
            <a:off x="4444212" y="2800940"/>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object 96">
            <a:extLst>
              <a:ext uri="{FF2B5EF4-FFF2-40B4-BE49-F238E27FC236}">
                <a16:creationId xmlns:a16="http://schemas.microsoft.com/office/drawing/2014/main" id="{660F1460-E734-DB38-EF46-665517746DFD}"/>
              </a:ext>
            </a:extLst>
          </p:cNvPr>
          <p:cNvSpPr/>
          <p:nvPr/>
        </p:nvSpPr>
        <p:spPr>
          <a:xfrm>
            <a:off x="4385419" y="2872217"/>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object 97">
            <a:extLst>
              <a:ext uri="{FF2B5EF4-FFF2-40B4-BE49-F238E27FC236}">
                <a16:creationId xmlns:a16="http://schemas.microsoft.com/office/drawing/2014/main" id="{141DC6C0-960D-A77F-1391-911E4977D6AD}"/>
              </a:ext>
            </a:extLst>
          </p:cNvPr>
          <p:cNvSpPr/>
          <p:nvPr/>
        </p:nvSpPr>
        <p:spPr>
          <a:xfrm>
            <a:off x="4423315" y="2800940"/>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object 98">
            <a:extLst>
              <a:ext uri="{FF2B5EF4-FFF2-40B4-BE49-F238E27FC236}">
                <a16:creationId xmlns:a16="http://schemas.microsoft.com/office/drawing/2014/main" id="{7BE7F99E-E99D-5277-5394-EB84C5AB0181}"/>
              </a:ext>
            </a:extLst>
          </p:cNvPr>
          <p:cNvSpPr/>
          <p:nvPr/>
        </p:nvSpPr>
        <p:spPr>
          <a:xfrm>
            <a:off x="4364523" y="2872217"/>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object 99">
            <a:extLst>
              <a:ext uri="{FF2B5EF4-FFF2-40B4-BE49-F238E27FC236}">
                <a16:creationId xmlns:a16="http://schemas.microsoft.com/office/drawing/2014/main" id="{3DD97F76-F560-17F9-984C-339E1870CCAD}"/>
              </a:ext>
            </a:extLst>
          </p:cNvPr>
          <p:cNvSpPr/>
          <p:nvPr/>
        </p:nvSpPr>
        <p:spPr>
          <a:xfrm>
            <a:off x="4402418" y="2800940"/>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object 100">
            <a:extLst>
              <a:ext uri="{FF2B5EF4-FFF2-40B4-BE49-F238E27FC236}">
                <a16:creationId xmlns:a16="http://schemas.microsoft.com/office/drawing/2014/main" id="{F0B482ED-0337-8934-6F76-F64329764D24}"/>
              </a:ext>
            </a:extLst>
          </p:cNvPr>
          <p:cNvSpPr/>
          <p:nvPr/>
        </p:nvSpPr>
        <p:spPr>
          <a:xfrm>
            <a:off x="4375376" y="2872217"/>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 name="object 101">
            <a:extLst>
              <a:ext uri="{FF2B5EF4-FFF2-40B4-BE49-F238E27FC236}">
                <a16:creationId xmlns:a16="http://schemas.microsoft.com/office/drawing/2014/main" id="{9494EB9D-82AF-F53A-5F0D-96EF760CE995}"/>
              </a:ext>
            </a:extLst>
          </p:cNvPr>
          <p:cNvSpPr/>
          <p:nvPr/>
        </p:nvSpPr>
        <p:spPr>
          <a:xfrm>
            <a:off x="4360624" y="2741569"/>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 name="object 102">
            <a:extLst>
              <a:ext uri="{FF2B5EF4-FFF2-40B4-BE49-F238E27FC236}">
                <a16:creationId xmlns:a16="http://schemas.microsoft.com/office/drawing/2014/main" id="{F350CFCD-A8B0-1CA8-C40D-08CB78FB64A7}"/>
              </a:ext>
            </a:extLst>
          </p:cNvPr>
          <p:cNvSpPr/>
          <p:nvPr/>
        </p:nvSpPr>
        <p:spPr>
          <a:xfrm>
            <a:off x="4308181" y="2793712"/>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 name="object 103">
            <a:extLst>
              <a:ext uri="{FF2B5EF4-FFF2-40B4-BE49-F238E27FC236}">
                <a16:creationId xmlns:a16="http://schemas.microsoft.com/office/drawing/2014/main" id="{C5CDA947-E3B5-5574-E87F-04D4F279FFE6}"/>
              </a:ext>
            </a:extLst>
          </p:cNvPr>
          <p:cNvSpPr/>
          <p:nvPr/>
        </p:nvSpPr>
        <p:spPr>
          <a:xfrm>
            <a:off x="3817301" y="2686134"/>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 name="object 104">
            <a:extLst>
              <a:ext uri="{FF2B5EF4-FFF2-40B4-BE49-F238E27FC236}">
                <a16:creationId xmlns:a16="http://schemas.microsoft.com/office/drawing/2014/main" id="{38F850BD-673B-C591-AAE1-1044D15519F0}"/>
              </a:ext>
            </a:extLst>
          </p:cNvPr>
          <p:cNvSpPr/>
          <p:nvPr/>
        </p:nvSpPr>
        <p:spPr>
          <a:xfrm>
            <a:off x="3739459" y="2736309"/>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 name="object 105">
            <a:extLst>
              <a:ext uri="{FF2B5EF4-FFF2-40B4-BE49-F238E27FC236}">
                <a16:creationId xmlns:a16="http://schemas.microsoft.com/office/drawing/2014/main" id="{81223929-CD1C-3A76-8290-45F2937FBE3E}"/>
              </a:ext>
            </a:extLst>
          </p:cNvPr>
          <p:cNvSpPr/>
          <p:nvPr/>
        </p:nvSpPr>
        <p:spPr>
          <a:xfrm>
            <a:off x="3754610" y="2686134"/>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object 106">
            <a:extLst>
              <a:ext uri="{FF2B5EF4-FFF2-40B4-BE49-F238E27FC236}">
                <a16:creationId xmlns:a16="http://schemas.microsoft.com/office/drawing/2014/main" id="{D89583AC-5DB6-15AA-509B-9944F1D913C0}"/>
              </a:ext>
            </a:extLst>
          </p:cNvPr>
          <p:cNvSpPr/>
          <p:nvPr/>
        </p:nvSpPr>
        <p:spPr>
          <a:xfrm>
            <a:off x="3697665" y="2736309"/>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object 107">
            <a:extLst>
              <a:ext uri="{FF2B5EF4-FFF2-40B4-BE49-F238E27FC236}">
                <a16:creationId xmlns:a16="http://schemas.microsoft.com/office/drawing/2014/main" id="{F8B29BBE-82AC-350B-98B6-F51EB8D145BC}"/>
              </a:ext>
            </a:extLst>
          </p:cNvPr>
          <p:cNvSpPr/>
          <p:nvPr/>
        </p:nvSpPr>
        <p:spPr>
          <a:xfrm>
            <a:off x="3733713" y="2667000"/>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 name="object 108">
            <a:extLst>
              <a:ext uri="{FF2B5EF4-FFF2-40B4-BE49-F238E27FC236}">
                <a16:creationId xmlns:a16="http://schemas.microsoft.com/office/drawing/2014/main" id="{A9CCA684-955A-074D-DD61-133670A982F5}"/>
              </a:ext>
            </a:extLst>
          </p:cNvPr>
          <p:cNvSpPr/>
          <p:nvPr/>
        </p:nvSpPr>
        <p:spPr>
          <a:xfrm>
            <a:off x="3681270" y="2717175"/>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 name="object 109">
            <a:extLst>
              <a:ext uri="{FF2B5EF4-FFF2-40B4-BE49-F238E27FC236}">
                <a16:creationId xmlns:a16="http://schemas.microsoft.com/office/drawing/2014/main" id="{8F006341-3F63-351D-2342-626A4310AB9F}"/>
              </a:ext>
            </a:extLst>
          </p:cNvPr>
          <p:cNvSpPr/>
          <p:nvPr/>
        </p:nvSpPr>
        <p:spPr>
          <a:xfrm>
            <a:off x="3712816" y="2546934"/>
            <a:ext cx="0" cy="91440"/>
          </a:xfrm>
          <a:custGeom>
            <a:avLst/>
            <a:gdLst/>
            <a:ahLst/>
            <a:cxnLst/>
            <a:rect l="l" t="t" r="r" b="b"/>
            <a:pathLst>
              <a:path h="149225">
                <a:moveTo>
                  <a:pt x="0" y="0"/>
                </a:moveTo>
                <a:lnTo>
                  <a:pt x="0" y="149225"/>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 name="object 110">
            <a:extLst>
              <a:ext uri="{FF2B5EF4-FFF2-40B4-BE49-F238E27FC236}">
                <a16:creationId xmlns:a16="http://schemas.microsoft.com/office/drawing/2014/main" id="{E8ADD8B9-F13F-670F-5DF8-64BFCFC6AFE5}"/>
              </a:ext>
            </a:extLst>
          </p:cNvPr>
          <p:cNvSpPr/>
          <p:nvPr/>
        </p:nvSpPr>
        <p:spPr>
          <a:xfrm>
            <a:off x="3660372" y="2621503"/>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object 111">
            <a:extLst>
              <a:ext uri="{FF2B5EF4-FFF2-40B4-BE49-F238E27FC236}">
                <a16:creationId xmlns:a16="http://schemas.microsoft.com/office/drawing/2014/main" id="{AF3728AF-50F4-1369-C06F-92957AB12FB9}"/>
              </a:ext>
            </a:extLst>
          </p:cNvPr>
          <p:cNvSpPr/>
          <p:nvPr/>
        </p:nvSpPr>
        <p:spPr>
          <a:xfrm>
            <a:off x="3691919" y="2508665"/>
            <a:ext cx="0" cy="91440"/>
          </a:xfrm>
          <a:custGeom>
            <a:avLst/>
            <a:gdLst/>
            <a:ahLst/>
            <a:cxnLst/>
            <a:rect l="l" t="t" r="r" b="b"/>
            <a:pathLst>
              <a:path h="149225">
                <a:moveTo>
                  <a:pt x="0" y="0"/>
                </a:moveTo>
                <a:lnTo>
                  <a:pt x="0" y="149225"/>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object 112">
            <a:extLst>
              <a:ext uri="{FF2B5EF4-FFF2-40B4-BE49-F238E27FC236}">
                <a16:creationId xmlns:a16="http://schemas.microsoft.com/office/drawing/2014/main" id="{A50D4F44-E859-6823-E5DE-F32DC0D72A4E}"/>
              </a:ext>
            </a:extLst>
          </p:cNvPr>
          <p:cNvSpPr/>
          <p:nvPr/>
        </p:nvSpPr>
        <p:spPr>
          <a:xfrm>
            <a:off x="3660372" y="2583235"/>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object 113">
            <a:extLst>
              <a:ext uri="{FF2B5EF4-FFF2-40B4-BE49-F238E27FC236}">
                <a16:creationId xmlns:a16="http://schemas.microsoft.com/office/drawing/2014/main" id="{9F37FE11-F451-2C99-EE20-6372B570907C}"/>
              </a:ext>
            </a:extLst>
          </p:cNvPr>
          <p:cNvSpPr/>
          <p:nvPr/>
        </p:nvSpPr>
        <p:spPr>
          <a:xfrm>
            <a:off x="3671022" y="2470397"/>
            <a:ext cx="0" cy="91440"/>
          </a:xfrm>
          <a:custGeom>
            <a:avLst/>
            <a:gdLst/>
            <a:ahLst/>
            <a:cxnLst/>
            <a:rect l="l" t="t" r="r" b="b"/>
            <a:pathLst>
              <a:path h="149225">
                <a:moveTo>
                  <a:pt x="0" y="0"/>
                </a:moveTo>
                <a:lnTo>
                  <a:pt x="0" y="149225"/>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object 114">
            <a:extLst>
              <a:ext uri="{FF2B5EF4-FFF2-40B4-BE49-F238E27FC236}">
                <a16:creationId xmlns:a16="http://schemas.microsoft.com/office/drawing/2014/main" id="{CD6BB905-BCB0-7F43-BFCD-2756CBB27C30}"/>
              </a:ext>
            </a:extLst>
          </p:cNvPr>
          <p:cNvSpPr/>
          <p:nvPr/>
        </p:nvSpPr>
        <p:spPr>
          <a:xfrm>
            <a:off x="3618579" y="2544966"/>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object 115">
            <a:extLst>
              <a:ext uri="{FF2B5EF4-FFF2-40B4-BE49-F238E27FC236}">
                <a16:creationId xmlns:a16="http://schemas.microsoft.com/office/drawing/2014/main" id="{013F5C2C-D033-3987-1591-737B5F987AC6}"/>
              </a:ext>
            </a:extLst>
          </p:cNvPr>
          <p:cNvSpPr/>
          <p:nvPr/>
        </p:nvSpPr>
        <p:spPr>
          <a:xfrm>
            <a:off x="3629228" y="2437388"/>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object 116">
            <a:extLst>
              <a:ext uri="{FF2B5EF4-FFF2-40B4-BE49-F238E27FC236}">
                <a16:creationId xmlns:a16="http://schemas.microsoft.com/office/drawing/2014/main" id="{F0851005-B807-7CA2-6C63-C0CA5E812B21}"/>
              </a:ext>
            </a:extLst>
          </p:cNvPr>
          <p:cNvSpPr/>
          <p:nvPr/>
        </p:nvSpPr>
        <p:spPr>
          <a:xfrm>
            <a:off x="3597682" y="2487563"/>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object 117">
            <a:extLst>
              <a:ext uri="{FF2B5EF4-FFF2-40B4-BE49-F238E27FC236}">
                <a16:creationId xmlns:a16="http://schemas.microsoft.com/office/drawing/2014/main" id="{F85E6E74-D3CD-37B8-D642-AB0444E9E012}"/>
              </a:ext>
            </a:extLst>
          </p:cNvPr>
          <p:cNvSpPr/>
          <p:nvPr/>
        </p:nvSpPr>
        <p:spPr>
          <a:xfrm>
            <a:off x="3023213" y="2322583"/>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object 118">
            <a:extLst>
              <a:ext uri="{FF2B5EF4-FFF2-40B4-BE49-F238E27FC236}">
                <a16:creationId xmlns:a16="http://schemas.microsoft.com/office/drawing/2014/main" id="{D7B60008-2384-851D-AB42-FAE538B2C662}"/>
              </a:ext>
            </a:extLst>
          </p:cNvPr>
          <p:cNvSpPr/>
          <p:nvPr/>
        </p:nvSpPr>
        <p:spPr>
          <a:xfrm>
            <a:off x="2970771" y="2372758"/>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object 119">
            <a:extLst>
              <a:ext uri="{FF2B5EF4-FFF2-40B4-BE49-F238E27FC236}">
                <a16:creationId xmlns:a16="http://schemas.microsoft.com/office/drawing/2014/main" id="{D52CABCC-5A5D-6521-B578-27FDD8203C2E}"/>
              </a:ext>
            </a:extLst>
          </p:cNvPr>
          <p:cNvSpPr/>
          <p:nvPr/>
        </p:nvSpPr>
        <p:spPr>
          <a:xfrm>
            <a:off x="2981419" y="2246045"/>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object 120">
            <a:extLst>
              <a:ext uri="{FF2B5EF4-FFF2-40B4-BE49-F238E27FC236}">
                <a16:creationId xmlns:a16="http://schemas.microsoft.com/office/drawing/2014/main" id="{D6964830-CB75-D1A1-5B19-18F95AD69336}"/>
              </a:ext>
            </a:extLst>
          </p:cNvPr>
          <p:cNvSpPr/>
          <p:nvPr/>
        </p:nvSpPr>
        <p:spPr>
          <a:xfrm>
            <a:off x="2928977" y="2296220"/>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object 121">
            <a:extLst>
              <a:ext uri="{FF2B5EF4-FFF2-40B4-BE49-F238E27FC236}">
                <a16:creationId xmlns:a16="http://schemas.microsoft.com/office/drawing/2014/main" id="{C02F61BD-6FF3-3581-E01D-A9F11F6CB6B6}"/>
              </a:ext>
            </a:extLst>
          </p:cNvPr>
          <p:cNvSpPr/>
          <p:nvPr/>
        </p:nvSpPr>
        <p:spPr>
          <a:xfrm>
            <a:off x="2960522" y="2246045"/>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object 122">
            <a:extLst>
              <a:ext uri="{FF2B5EF4-FFF2-40B4-BE49-F238E27FC236}">
                <a16:creationId xmlns:a16="http://schemas.microsoft.com/office/drawing/2014/main" id="{CB3A85F4-E48B-90C1-B480-6989E11A6019}"/>
              </a:ext>
            </a:extLst>
          </p:cNvPr>
          <p:cNvSpPr/>
          <p:nvPr/>
        </p:nvSpPr>
        <p:spPr>
          <a:xfrm>
            <a:off x="2908079" y="2296220"/>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object 123">
            <a:extLst>
              <a:ext uri="{FF2B5EF4-FFF2-40B4-BE49-F238E27FC236}">
                <a16:creationId xmlns:a16="http://schemas.microsoft.com/office/drawing/2014/main" id="{2A005B42-B267-C556-71D9-81B6CD2AC1CE}"/>
              </a:ext>
            </a:extLst>
          </p:cNvPr>
          <p:cNvSpPr/>
          <p:nvPr/>
        </p:nvSpPr>
        <p:spPr>
          <a:xfrm>
            <a:off x="2939625" y="2112105"/>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object 124">
            <a:extLst>
              <a:ext uri="{FF2B5EF4-FFF2-40B4-BE49-F238E27FC236}">
                <a16:creationId xmlns:a16="http://schemas.microsoft.com/office/drawing/2014/main" id="{D19B14AA-7F5F-D264-07E5-A06579AA6CD4}"/>
              </a:ext>
            </a:extLst>
          </p:cNvPr>
          <p:cNvSpPr/>
          <p:nvPr/>
        </p:nvSpPr>
        <p:spPr>
          <a:xfrm>
            <a:off x="2887182" y="2162280"/>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object 125">
            <a:extLst>
              <a:ext uri="{FF2B5EF4-FFF2-40B4-BE49-F238E27FC236}">
                <a16:creationId xmlns:a16="http://schemas.microsoft.com/office/drawing/2014/main" id="{58AD3FF9-CDBE-AB8B-C47A-3E1BC7D76985}"/>
              </a:ext>
            </a:extLst>
          </p:cNvPr>
          <p:cNvSpPr/>
          <p:nvPr/>
        </p:nvSpPr>
        <p:spPr>
          <a:xfrm>
            <a:off x="2918728" y="2073837"/>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object 126">
            <a:extLst>
              <a:ext uri="{FF2B5EF4-FFF2-40B4-BE49-F238E27FC236}">
                <a16:creationId xmlns:a16="http://schemas.microsoft.com/office/drawing/2014/main" id="{AE354DAF-4590-842B-6310-7B31F60648E8}"/>
              </a:ext>
            </a:extLst>
          </p:cNvPr>
          <p:cNvSpPr/>
          <p:nvPr/>
        </p:nvSpPr>
        <p:spPr>
          <a:xfrm>
            <a:off x="2866286" y="2145114"/>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object 127">
            <a:extLst>
              <a:ext uri="{FF2B5EF4-FFF2-40B4-BE49-F238E27FC236}">
                <a16:creationId xmlns:a16="http://schemas.microsoft.com/office/drawing/2014/main" id="{9467E939-3BEC-CF97-B93B-EF6B65F34963}"/>
              </a:ext>
            </a:extLst>
          </p:cNvPr>
          <p:cNvSpPr/>
          <p:nvPr/>
        </p:nvSpPr>
        <p:spPr>
          <a:xfrm>
            <a:off x="2772449" y="1959031"/>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object 128">
            <a:extLst>
              <a:ext uri="{FF2B5EF4-FFF2-40B4-BE49-F238E27FC236}">
                <a16:creationId xmlns:a16="http://schemas.microsoft.com/office/drawing/2014/main" id="{BDF0AEA6-18FB-258B-7477-7402D100B752}"/>
              </a:ext>
            </a:extLst>
          </p:cNvPr>
          <p:cNvSpPr/>
          <p:nvPr/>
        </p:nvSpPr>
        <p:spPr>
          <a:xfrm>
            <a:off x="2720006" y="2020783"/>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object 129">
            <a:extLst>
              <a:ext uri="{FF2B5EF4-FFF2-40B4-BE49-F238E27FC236}">
                <a16:creationId xmlns:a16="http://schemas.microsoft.com/office/drawing/2014/main" id="{C1E366DD-D912-D806-77AD-2A7C021C5D24}"/>
              </a:ext>
            </a:extLst>
          </p:cNvPr>
          <p:cNvSpPr/>
          <p:nvPr/>
        </p:nvSpPr>
        <p:spPr>
          <a:xfrm>
            <a:off x="2605272" y="1888928"/>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object 130">
            <a:extLst>
              <a:ext uri="{FF2B5EF4-FFF2-40B4-BE49-F238E27FC236}">
                <a16:creationId xmlns:a16="http://schemas.microsoft.com/office/drawing/2014/main" id="{D51503EC-0114-1E27-CAE1-B575D4B71695}"/>
              </a:ext>
            </a:extLst>
          </p:cNvPr>
          <p:cNvSpPr/>
          <p:nvPr/>
        </p:nvSpPr>
        <p:spPr>
          <a:xfrm>
            <a:off x="2527430" y="1941071"/>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object 131">
            <a:extLst>
              <a:ext uri="{FF2B5EF4-FFF2-40B4-BE49-F238E27FC236}">
                <a16:creationId xmlns:a16="http://schemas.microsoft.com/office/drawing/2014/main" id="{1D44AE74-9E24-2BF6-E9CD-D2A47E72E84E}"/>
              </a:ext>
            </a:extLst>
          </p:cNvPr>
          <p:cNvSpPr/>
          <p:nvPr/>
        </p:nvSpPr>
        <p:spPr>
          <a:xfrm>
            <a:off x="2291817" y="1825091"/>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object 132">
            <a:extLst>
              <a:ext uri="{FF2B5EF4-FFF2-40B4-BE49-F238E27FC236}">
                <a16:creationId xmlns:a16="http://schemas.microsoft.com/office/drawing/2014/main" id="{73792039-3067-80FB-0BA8-AAC56CA0F5A4}"/>
              </a:ext>
            </a:extLst>
          </p:cNvPr>
          <p:cNvSpPr/>
          <p:nvPr/>
        </p:nvSpPr>
        <p:spPr>
          <a:xfrm>
            <a:off x="2239373" y="1896368"/>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object 133">
            <a:extLst>
              <a:ext uri="{FF2B5EF4-FFF2-40B4-BE49-F238E27FC236}">
                <a16:creationId xmlns:a16="http://schemas.microsoft.com/office/drawing/2014/main" id="{A005D424-9B5B-EF16-FA76-87778287E286}"/>
              </a:ext>
            </a:extLst>
          </p:cNvPr>
          <p:cNvSpPr/>
          <p:nvPr/>
        </p:nvSpPr>
        <p:spPr>
          <a:xfrm>
            <a:off x="2250023" y="1825091"/>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object 134">
            <a:extLst>
              <a:ext uri="{FF2B5EF4-FFF2-40B4-BE49-F238E27FC236}">
                <a16:creationId xmlns:a16="http://schemas.microsoft.com/office/drawing/2014/main" id="{81CD9E26-5EC7-2B73-4A42-335FFDC8A5A9}"/>
              </a:ext>
            </a:extLst>
          </p:cNvPr>
          <p:cNvSpPr/>
          <p:nvPr/>
        </p:nvSpPr>
        <p:spPr>
          <a:xfrm>
            <a:off x="2197579" y="1896368"/>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object 135">
            <a:extLst>
              <a:ext uri="{FF2B5EF4-FFF2-40B4-BE49-F238E27FC236}">
                <a16:creationId xmlns:a16="http://schemas.microsoft.com/office/drawing/2014/main" id="{24EC4251-5835-73E3-072C-4788D0B73DB3}"/>
              </a:ext>
            </a:extLst>
          </p:cNvPr>
          <p:cNvSpPr/>
          <p:nvPr/>
        </p:nvSpPr>
        <p:spPr>
          <a:xfrm>
            <a:off x="2229126" y="1743294"/>
            <a:ext cx="0" cy="91440"/>
          </a:xfrm>
          <a:custGeom>
            <a:avLst/>
            <a:gdLst/>
            <a:ahLst/>
            <a:cxnLst/>
            <a:rect l="l" t="t" r="r" b="b"/>
            <a:pathLst>
              <a:path h="149225">
                <a:moveTo>
                  <a:pt x="0" y="0"/>
                </a:moveTo>
                <a:lnTo>
                  <a:pt x="0" y="149225"/>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object 136">
            <a:extLst>
              <a:ext uri="{FF2B5EF4-FFF2-40B4-BE49-F238E27FC236}">
                <a16:creationId xmlns:a16="http://schemas.microsoft.com/office/drawing/2014/main" id="{62137871-D1DA-E014-799E-162198BC7E82}"/>
              </a:ext>
            </a:extLst>
          </p:cNvPr>
          <p:cNvSpPr/>
          <p:nvPr/>
        </p:nvSpPr>
        <p:spPr>
          <a:xfrm>
            <a:off x="2176682" y="1858100"/>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object 137">
            <a:extLst>
              <a:ext uri="{FF2B5EF4-FFF2-40B4-BE49-F238E27FC236}">
                <a16:creationId xmlns:a16="http://schemas.microsoft.com/office/drawing/2014/main" id="{136C3DB9-1CD7-8B5B-375B-24ACF6DCD275}"/>
              </a:ext>
            </a:extLst>
          </p:cNvPr>
          <p:cNvSpPr/>
          <p:nvPr/>
        </p:nvSpPr>
        <p:spPr>
          <a:xfrm>
            <a:off x="2208228" y="1724160"/>
            <a:ext cx="0" cy="91440"/>
          </a:xfrm>
          <a:custGeom>
            <a:avLst/>
            <a:gdLst/>
            <a:ahLst/>
            <a:cxnLst/>
            <a:rect l="l" t="t" r="r" b="b"/>
            <a:pathLst>
              <a:path h="149225">
                <a:moveTo>
                  <a:pt x="0" y="0"/>
                </a:moveTo>
                <a:lnTo>
                  <a:pt x="0" y="149225"/>
                </a:lnTo>
              </a:path>
            </a:pathLst>
          </a:custGeom>
          <a:ln w="25400">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object 138">
            <a:extLst>
              <a:ext uri="{FF2B5EF4-FFF2-40B4-BE49-F238E27FC236}">
                <a16:creationId xmlns:a16="http://schemas.microsoft.com/office/drawing/2014/main" id="{82392926-9DB9-CBF4-E815-515E045FCAA5}"/>
              </a:ext>
            </a:extLst>
          </p:cNvPr>
          <p:cNvSpPr/>
          <p:nvPr/>
        </p:nvSpPr>
        <p:spPr>
          <a:xfrm>
            <a:off x="2176682" y="1838965"/>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object 139">
            <a:extLst>
              <a:ext uri="{FF2B5EF4-FFF2-40B4-BE49-F238E27FC236}">
                <a16:creationId xmlns:a16="http://schemas.microsoft.com/office/drawing/2014/main" id="{BFA45059-C090-2489-152E-4846423B0443}"/>
              </a:ext>
            </a:extLst>
          </p:cNvPr>
          <p:cNvSpPr/>
          <p:nvPr/>
        </p:nvSpPr>
        <p:spPr>
          <a:xfrm>
            <a:off x="2166434" y="1614614"/>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object 140">
            <a:extLst>
              <a:ext uri="{FF2B5EF4-FFF2-40B4-BE49-F238E27FC236}">
                <a16:creationId xmlns:a16="http://schemas.microsoft.com/office/drawing/2014/main" id="{E1166292-F44F-A8BF-DE6B-6CE860F018C1}"/>
              </a:ext>
            </a:extLst>
          </p:cNvPr>
          <p:cNvSpPr/>
          <p:nvPr/>
        </p:nvSpPr>
        <p:spPr>
          <a:xfrm>
            <a:off x="2134889" y="1685891"/>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object 141">
            <a:extLst>
              <a:ext uri="{FF2B5EF4-FFF2-40B4-BE49-F238E27FC236}">
                <a16:creationId xmlns:a16="http://schemas.microsoft.com/office/drawing/2014/main" id="{E4498A2B-8B61-1EA7-5CB6-3DF5DE7F3D83}"/>
              </a:ext>
            </a:extLst>
          </p:cNvPr>
          <p:cNvSpPr/>
          <p:nvPr/>
        </p:nvSpPr>
        <p:spPr>
          <a:xfrm>
            <a:off x="2103743" y="1557211"/>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object 142">
            <a:extLst>
              <a:ext uri="{FF2B5EF4-FFF2-40B4-BE49-F238E27FC236}">
                <a16:creationId xmlns:a16="http://schemas.microsoft.com/office/drawing/2014/main" id="{9ABDF41B-9ADC-F841-459C-E1E964F8B384}"/>
              </a:ext>
            </a:extLst>
          </p:cNvPr>
          <p:cNvSpPr/>
          <p:nvPr/>
        </p:nvSpPr>
        <p:spPr>
          <a:xfrm>
            <a:off x="2051301" y="1628488"/>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object 143">
            <a:extLst>
              <a:ext uri="{FF2B5EF4-FFF2-40B4-BE49-F238E27FC236}">
                <a16:creationId xmlns:a16="http://schemas.microsoft.com/office/drawing/2014/main" id="{A34B10D7-F2A0-A60D-695E-868D8982E3A4}"/>
              </a:ext>
            </a:extLst>
          </p:cNvPr>
          <p:cNvSpPr/>
          <p:nvPr/>
        </p:nvSpPr>
        <p:spPr>
          <a:xfrm>
            <a:off x="2082846" y="1518943"/>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object 144">
            <a:extLst>
              <a:ext uri="{FF2B5EF4-FFF2-40B4-BE49-F238E27FC236}">
                <a16:creationId xmlns:a16="http://schemas.microsoft.com/office/drawing/2014/main" id="{C5F71B5A-1EB1-2464-76E8-5DD90E9C48B3}"/>
              </a:ext>
            </a:extLst>
          </p:cNvPr>
          <p:cNvSpPr/>
          <p:nvPr/>
        </p:nvSpPr>
        <p:spPr>
          <a:xfrm>
            <a:off x="2030404" y="1545685"/>
            <a:ext cx="91440"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8" name="object 145">
            <a:extLst>
              <a:ext uri="{FF2B5EF4-FFF2-40B4-BE49-F238E27FC236}">
                <a16:creationId xmlns:a16="http://schemas.microsoft.com/office/drawing/2014/main" id="{BB5B18D1-815D-1B81-4C99-E98D79188038}"/>
              </a:ext>
            </a:extLst>
          </p:cNvPr>
          <p:cNvSpPr/>
          <p:nvPr/>
        </p:nvSpPr>
        <p:spPr>
          <a:xfrm>
            <a:off x="2061949" y="1480674"/>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9" name="object 146">
            <a:extLst>
              <a:ext uri="{FF2B5EF4-FFF2-40B4-BE49-F238E27FC236}">
                <a16:creationId xmlns:a16="http://schemas.microsoft.com/office/drawing/2014/main" id="{D378FFC2-C505-3689-336C-4FE225E53E50}"/>
              </a:ext>
            </a:extLst>
          </p:cNvPr>
          <p:cNvSpPr/>
          <p:nvPr/>
        </p:nvSpPr>
        <p:spPr>
          <a:xfrm>
            <a:off x="1984107" y="1529726"/>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object 147">
            <a:extLst>
              <a:ext uri="{FF2B5EF4-FFF2-40B4-BE49-F238E27FC236}">
                <a16:creationId xmlns:a16="http://schemas.microsoft.com/office/drawing/2014/main" id="{4FF3B25C-C4B9-CD25-2DB3-77B21A1A8FC3}"/>
              </a:ext>
            </a:extLst>
          </p:cNvPr>
          <p:cNvSpPr/>
          <p:nvPr/>
        </p:nvSpPr>
        <p:spPr>
          <a:xfrm>
            <a:off x="1393244" y="1365868"/>
            <a:ext cx="0" cy="91440"/>
          </a:xfrm>
          <a:custGeom>
            <a:avLst/>
            <a:gdLst/>
            <a:ahLst/>
            <a:cxnLst/>
            <a:rect l="l" t="t" r="r" b="b"/>
            <a:pathLst>
              <a:path h="91440">
                <a:moveTo>
                  <a:pt x="0" y="0"/>
                </a:moveTo>
                <a:lnTo>
                  <a:pt x="0" y="9144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object 148">
            <a:extLst>
              <a:ext uri="{FF2B5EF4-FFF2-40B4-BE49-F238E27FC236}">
                <a16:creationId xmlns:a16="http://schemas.microsoft.com/office/drawing/2014/main" id="{7C2C3C3A-930C-EDA4-4C40-F5E2D50CDEBF}"/>
              </a:ext>
            </a:extLst>
          </p:cNvPr>
          <p:cNvSpPr/>
          <p:nvPr/>
        </p:nvSpPr>
        <p:spPr>
          <a:xfrm>
            <a:off x="1336298" y="1411745"/>
            <a:ext cx="150459" cy="91440"/>
          </a:xfrm>
          <a:custGeom>
            <a:avLst/>
            <a:gdLst/>
            <a:ahLst/>
            <a:cxnLst/>
            <a:rect l="l" t="t" r="r" b="b"/>
            <a:pathLst>
              <a:path w="91439">
                <a:moveTo>
                  <a:pt x="0" y="0"/>
                </a:moveTo>
                <a:lnTo>
                  <a:pt x="91440" y="0"/>
                </a:lnTo>
              </a:path>
            </a:pathLst>
          </a:custGeom>
          <a:ln w="19888">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2" name="object 149">
            <a:extLst>
              <a:ext uri="{FF2B5EF4-FFF2-40B4-BE49-F238E27FC236}">
                <a16:creationId xmlns:a16="http://schemas.microsoft.com/office/drawing/2014/main" id="{DA0F908B-45A4-1EC1-A363-AC101B084E91}"/>
              </a:ext>
            </a:extLst>
          </p:cNvPr>
          <p:cNvSpPr/>
          <p:nvPr/>
        </p:nvSpPr>
        <p:spPr>
          <a:xfrm>
            <a:off x="1393244" y="1346734"/>
            <a:ext cx="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object 150">
            <a:extLst>
              <a:ext uri="{FF2B5EF4-FFF2-40B4-BE49-F238E27FC236}">
                <a16:creationId xmlns:a16="http://schemas.microsoft.com/office/drawing/2014/main" id="{C2C4CB77-9951-136A-77D5-7690A4161008}"/>
              </a:ext>
            </a:extLst>
          </p:cNvPr>
          <p:cNvSpPr/>
          <p:nvPr/>
        </p:nvSpPr>
        <p:spPr>
          <a:xfrm>
            <a:off x="1336298" y="1418011"/>
            <a:ext cx="150459"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object 151">
            <a:extLst>
              <a:ext uri="{FF2B5EF4-FFF2-40B4-BE49-F238E27FC236}">
                <a16:creationId xmlns:a16="http://schemas.microsoft.com/office/drawing/2014/main" id="{998C1EF8-4AD0-7F22-5C45-A4FD5F2473B0}"/>
              </a:ext>
            </a:extLst>
          </p:cNvPr>
          <p:cNvSpPr/>
          <p:nvPr/>
        </p:nvSpPr>
        <p:spPr>
          <a:xfrm>
            <a:off x="1664905" y="1372303"/>
            <a:ext cx="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bject 152">
            <a:extLst>
              <a:ext uri="{FF2B5EF4-FFF2-40B4-BE49-F238E27FC236}">
                <a16:creationId xmlns:a16="http://schemas.microsoft.com/office/drawing/2014/main" id="{E0639E27-1C2E-0F26-986B-EA202B02734B}"/>
              </a:ext>
            </a:extLst>
          </p:cNvPr>
          <p:cNvSpPr/>
          <p:nvPr/>
        </p:nvSpPr>
        <p:spPr>
          <a:xfrm>
            <a:off x="1607960" y="1421270"/>
            <a:ext cx="150459"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6" name="object 153">
            <a:extLst>
              <a:ext uri="{FF2B5EF4-FFF2-40B4-BE49-F238E27FC236}">
                <a16:creationId xmlns:a16="http://schemas.microsoft.com/office/drawing/2014/main" id="{CD5AF582-2ABB-717B-E21F-D119ABC2D502}"/>
              </a:ext>
            </a:extLst>
          </p:cNvPr>
          <p:cNvSpPr/>
          <p:nvPr/>
        </p:nvSpPr>
        <p:spPr>
          <a:xfrm>
            <a:off x="1978361" y="1614614"/>
            <a:ext cx="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7" name="object 154">
            <a:extLst>
              <a:ext uri="{FF2B5EF4-FFF2-40B4-BE49-F238E27FC236}">
                <a16:creationId xmlns:a16="http://schemas.microsoft.com/office/drawing/2014/main" id="{F3447783-0908-1B38-749A-389CE3C2C075}"/>
              </a:ext>
            </a:extLst>
          </p:cNvPr>
          <p:cNvSpPr/>
          <p:nvPr/>
        </p:nvSpPr>
        <p:spPr>
          <a:xfrm>
            <a:off x="1925919" y="1685891"/>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8" name="object 155">
            <a:extLst>
              <a:ext uri="{FF2B5EF4-FFF2-40B4-BE49-F238E27FC236}">
                <a16:creationId xmlns:a16="http://schemas.microsoft.com/office/drawing/2014/main" id="{63BFA33E-B096-7941-3988-5CD97FDE9805}"/>
              </a:ext>
            </a:extLst>
          </p:cNvPr>
          <p:cNvSpPr/>
          <p:nvPr/>
        </p:nvSpPr>
        <p:spPr>
          <a:xfrm>
            <a:off x="2020155" y="1672017"/>
            <a:ext cx="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9" name="object 156">
            <a:extLst>
              <a:ext uri="{FF2B5EF4-FFF2-40B4-BE49-F238E27FC236}">
                <a16:creationId xmlns:a16="http://schemas.microsoft.com/office/drawing/2014/main" id="{CC95F446-E0A3-D1A8-1DDA-C62993E5AE0B}"/>
              </a:ext>
            </a:extLst>
          </p:cNvPr>
          <p:cNvSpPr/>
          <p:nvPr/>
        </p:nvSpPr>
        <p:spPr>
          <a:xfrm>
            <a:off x="1967713" y="1743294"/>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0" name="object 157">
            <a:extLst>
              <a:ext uri="{FF2B5EF4-FFF2-40B4-BE49-F238E27FC236}">
                <a16:creationId xmlns:a16="http://schemas.microsoft.com/office/drawing/2014/main" id="{ECD02956-176A-9863-879C-EAF9733C7B56}"/>
              </a:ext>
            </a:extLst>
          </p:cNvPr>
          <p:cNvSpPr/>
          <p:nvPr/>
        </p:nvSpPr>
        <p:spPr>
          <a:xfrm>
            <a:off x="2082846" y="1685891"/>
            <a:ext cx="0" cy="91440"/>
          </a:xfrm>
          <a:custGeom>
            <a:avLst/>
            <a:gdLst/>
            <a:ahLst/>
            <a:cxnLst/>
            <a:rect l="l" t="t" r="r" b="b"/>
            <a:pathLst>
              <a:path h="149225">
                <a:moveTo>
                  <a:pt x="0" y="0"/>
                </a:moveTo>
                <a:lnTo>
                  <a:pt x="0" y="149225"/>
                </a:lnTo>
              </a:path>
            </a:pathLst>
          </a:custGeom>
          <a:ln w="25400">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1" name="object 158">
            <a:extLst>
              <a:ext uri="{FF2B5EF4-FFF2-40B4-BE49-F238E27FC236}">
                <a16:creationId xmlns:a16="http://schemas.microsoft.com/office/drawing/2014/main" id="{0E46CFFC-0CE3-7AA1-B8B0-D00ECE1213CD}"/>
              </a:ext>
            </a:extLst>
          </p:cNvPr>
          <p:cNvSpPr/>
          <p:nvPr/>
        </p:nvSpPr>
        <p:spPr>
          <a:xfrm>
            <a:off x="2030404" y="1800697"/>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2" name="object 159">
            <a:extLst>
              <a:ext uri="{FF2B5EF4-FFF2-40B4-BE49-F238E27FC236}">
                <a16:creationId xmlns:a16="http://schemas.microsoft.com/office/drawing/2014/main" id="{2325A17C-3C14-6546-5D90-58A47A798046}"/>
              </a:ext>
            </a:extLst>
          </p:cNvPr>
          <p:cNvSpPr/>
          <p:nvPr/>
        </p:nvSpPr>
        <p:spPr>
          <a:xfrm>
            <a:off x="2082846" y="1877234"/>
            <a:ext cx="0" cy="91440"/>
          </a:xfrm>
          <a:custGeom>
            <a:avLst/>
            <a:gdLst/>
            <a:ahLst/>
            <a:cxnLst/>
            <a:rect l="l" t="t" r="r" b="b"/>
            <a:pathLst>
              <a:path h="149225">
                <a:moveTo>
                  <a:pt x="0" y="0"/>
                </a:moveTo>
                <a:lnTo>
                  <a:pt x="0" y="149225"/>
                </a:lnTo>
              </a:path>
            </a:pathLst>
          </a:custGeom>
          <a:ln w="25400">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3" name="object 160">
            <a:extLst>
              <a:ext uri="{FF2B5EF4-FFF2-40B4-BE49-F238E27FC236}">
                <a16:creationId xmlns:a16="http://schemas.microsoft.com/office/drawing/2014/main" id="{503CA700-8C27-C443-B9FD-C479ADB2FC1A}"/>
              </a:ext>
            </a:extLst>
          </p:cNvPr>
          <p:cNvSpPr/>
          <p:nvPr/>
        </p:nvSpPr>
        <p:spPr>
          <a:xfrm>
            <a:off x="2030404" y="1992040"/>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4" name="object 161">
            <a:extLst>
              <a:ext uri="{FF2B5EF4-FFF2-40B4-BE49-F238E27FC236}">
                <a16:creationId xmlns:a16="http://schemas.microsoft.com/office/drawing/2014/main" id="{31C45DC5-8F82-AFFC-4940-81DC2C037CCD}"/>
              </a:ext>
            </a:extLst>
          </p:cNvPr>
          <p:cNvSpPr/>
          <p:nvPr/>
        </p:nvSpPr>
        <p:spPr>
          <a:xfrm>
            <a:off x="2103743" y="2016434"/>
            <a:ext cx="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5" name="object 162">
            <a:extLst>
              <a:ext uri="{FF2B5EF4-FFF2-40B4-BE49-F238E27FC236}">
                <a16:creationId xmlns:a16="http://schemas.microsoft.com/office/drawing/2014/main" id="{33CB4E90-F4C3-3019-3EDF-A153A38EA4B7}"/>
              </a:ext>
            </a:extLst>
          </p:cNvPr>
          <p:cNvSpPr/>
          <p:nvPr/>
        </p:nvSpPr>
        <p:spPr>
          <a:xfrm>
            <a:off x="2051301" y="2087711"/>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6" name="object 163">
            <a:extLst>
              <a:ext uri="{FF2B5EF4-FFF2-40B4-BE49-F238E27FC236}">
                <a16:creationId xmlns:a16="http://schemas.microsoft.com/office/drawing/2014/main" id="{03CDE0C6-B3FC-6F65-3E8C-E0F9A203D94D}"/>
              </a:ext>
            </a:extLst>
          </p:cNvPr>
          <p:cNvSpPr/>
          <p:nvPr/>
        </p:nvSpPr>
        <p:spPr>
          <a:xfrm>
            <a:off x="2145537" y="2647866"/>
            <a:ext cx="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7" name="object 164">
            <a:extLst>
              <a:ext uri="{FF2B5EF4-FFF2-40B4-BE49-F238E27FC236}">
                <a16:creationId xmlns:a16="http://schemas.microsoft.com/office/drawing/2014/main" id="{293407DC-4B50-C6A1-1CF0-691AD94C729E}"/>
              </a:ext>
            </a:extLst>
          </p:cNvPr>
          <p:cNvSpPr/>
          <p:nvPr/>
        </p:nvSpPr>
        <p:spPr>
          <a:xfrm>
            <a:off x="2113992" y="2698041"/>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8" name="object 165">
            <a:extLst>
              <a:ext uri="{FF2B5EF4-FFF2-40B4-BE49-F238E27FC236}">
                <a16:creationId xmlns:a16="http://schemas.microsoft.com/office/drawing/2014/main" id="{3BDFD5E2-FDBB-38CE-57C0-A6ED3FFD7C8E}"/>
              </a:ext>
            </a:extLst>
          </p:cNvPr>
          <p:cNvSpPr/>
          <p:nvPr/>
        </p:nvSpPr>
        <p:spPr>
          <a:xfrm>
            <a:off x="2166434" y="3030551"/>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9" name="object 166">
            <a:extLst>
              <a:ext uri="{FF2B5EF4-FFF2-40B4-BE49-F238E27FC236}">
                <a16:creationId xmlns:a16="http://schemas.microsoft.com/office/drawing/2014/main" id="{108005BA-20C5-D8C2-74C2-28581589BB19}"/>
              </a:ext>
            </a:extLst>
          </p:cNvPr>
          <p:cNvSpPr/>
          <p:nvPr/>
        </p:nvSpPr>
        <p:spPr>
          <a:xfrm>
            <a:off x="2134889" y="3080726"/>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object 167">
            <a:extLst>
              <a:ext uri="{FF2B5EF4-FFF2-40B4-BE49-F238E27FC236}">
                <a16:creationId xmlns:a16="http://schemas.microsoft.com/office/drawing/2014/main" id="{E54407F4-DBCA-1B76-459D-F9FC1662F26A}"/>
              </a:ext>
            </a:extLst>
          </p:cNvPr>
          <p:cNvSpPr/>
          <p:nvPr/>
        </p:nvSpPr>
        <p:spPr>
          <a:xfrm>
            <a:off x="2187331" y="3107088"/>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1" name="object 168">
            <a:extLst>
              <a:ext uri="{FF2B5EF4-FFF2-40B4-BE49-F238E27FC236}">
                <a16:creationId xmlns:a16="http://schemas.microsoft.com/office/drawing/2014/main" id="{6DC7DBD9-66CE-D695-A3D8-65253E9FD27A}"/>
              </a:ext>
            </a:extLst>
          </p:cNvPr>
          <p:cNvSpPr/>
          <p:nvPr/>
        </p:nvSpPr>
        <p:spPr>
          <a:xfrm>
            <a:off x="2134889" y="3157263"/>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2" name="object 169">
            <a:extLst>
              <a:ext uri="{FF2B5EF4-FFF2-40B4-BE49-F238E27FC236}">
                <a16:creationId xmlns:a16="http://schemas.microsoft.com/office/drawing/2014/main" id="{4FD4E591-8F85-DDA0-ED56-E10DB5B52612}"/>
              </a:ext>
            </a:extLst>
          </p:cNvPr>
          <p:cNvSpPr/>
          <p:nvPr/>
        </p:nvSpPr>
        <p:spPr>
          <a:xfrm>
            <a:off x="2270920" y="3394103"/>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3" name="object 170">
            <a:extLst>
              <a:ext uri="{FF2B5EF4-FFF2-40B4-BE49-F238E27FC236}">
                <a16:creationId xmlns:a16="http://schemas.microsoft.com/office/drawing/2014/main" id="{F7268D62-6799-38F9-702B-101142530672}"/>
              </a:ext>
            </a:extLst>
          </p:cNvPr>
          <p:cNvSpPr/>
          <p:nvPr/>
        </p:nvSpPr>
        <p:spPr>
          <a:xfrm>
            <a:off x="2218477" y="3444278"/>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object 171">
            <a:extLst>
              <a:ext uri="{FF2B5EF4-FFF2-40B4-BE49-F238E27FC236}">
                <a16:creationId xmlns:a16="http://schemas.microsoft.com/office/drawing/2014/main" id="{91A33099-9A87-D7F1-BD3F-F4CFE3B3806E}"/>
              </a:ext>
            </a:extLst>
          </p:cNvPr>
          <p:cNvSpPr/>
          <p:nvPr/>
        </p:nvSpPr>
        <p:spPr>
          <a:xfrm>
            <a:off x="2291817" y="3432371"/>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object 172">
            <a:extLst>
              <a:ext uri="{FF2B5EF4-FFF2-40B4-BE49-F238E27FC236}">
                <a16:creationId xmlns:a16="http://schemas.microsoft.com/office/drawing/2014/main" id="{05F63E1C-B122-96A0-338B-1E44EA4F6D9A}"/>
              </a:ext>
            </a:extLst>
          </p:cNvPr>
          <p:cNvSpPr/>
          <p:nvPr/>
        </p:nvSpPr>
        <p:spPr>
          <a:xfrm>
            <a:off x="2260271" y="3482546"/>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object 173">
            <a:extLst>
              <a:ext uri="{FF2B5EF4-FFF2-40B4-BE49-F238E27FC236}">
                <a16:creationId xmlns:a16="http://schemas.microsoft.com/office/drawing/2014/main" id="{777E8E6A-4B9A-0BC2-09A2-03225EBB3A66}"/>
              </a:ext>
            </a:extLst>
          </p:cNvPr>
          <p:cNvSpPr/>
          <p:nvPr/>
        </p:nvSpPr>
        <p:spPr>
          <a:xfrm>
            <a:off x="2960522" y="3853326"/>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object 174">
            <a:extLst>
              <a:ext uri="{FF2B5EF4-FFF2-40B4-BE49-F238E27FC236}">
                <a16:creationId xmlns:a16="http://schemas.microsoft.com/office/drawing/2014/main" id="{0F535176-FC9E-68D6-5639-4C29398ECB18}"/>
              </a:ext>
            </a:extLst>
          </p:cNvPr>
          <p:cNvSpPr/>
          <p:nvPr/>
        </p:nvSpPr>
        <p:spPr>
          <a:xfrm>
            <a:off x="2882680" y="3903501"/>
            <a:ext cx="150459"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object 175">
            <a:extLst>
              <a:ext uri="{FF2B5EF4-FFF2-40B4-BE49-F238E27FC236}">
                <a16:creationId xmlns:a16="http://schemas.microsoft.com/office/drawing/2014/main" id="{447F61B5-162C-AD93-EBFB-CDD4CA30FE29}"/>
              </a:ext>
            </a:extLst>
          </p:cNvPr>
          <p:cNvSpPr/>
          <p:nvPr/>
        </p:nvSpPr>
        <p:spPr>
          <a:xfrm>
            <a:off x="2939625" y="3834191"/>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object 176">
            <a:extLst>
              <a:ext uri="{FF2B5EF4-FFF2-40B4-BE49-F238E27FC236}">
                <a16:creationId xmlns:a16="http://schemas.microsoft.com/office/drawing/2014/main" id="{5498A5CC-2DBB-D6A8-E5C6-D87244BDBE2F}"/>
              </a:ext>
            </a:extLst>
          </p:cNvPr>
          <p:cNvSpPr/>
          <p:nvPr/>
        </p:nvSpPr>
        <p:spPr>
          <a:xfrm>
            <a:off x="2887183" y="3865232"/>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0" name="object 177">
            <a:extLst>
              <a:ext uri="{FF2B5EF4-FFF2-40B4-BE49-F238E27FC236}">
                <a16:creationId xmlns:a16="http://schemas.microsoft.com/office/drawing/2014/main" id="{D8DB9913-B483-EFF7-3DC3-78FD78CA264A}"/>
              </a:ext>
            </a:extLst>
          </p:cNvPr>
          <p:cNvSpPr/>
          <p:nvPr/>
        </p:nvSpPr>
        <p:spPr>
          <a:xfrm>
            <a:off x="3712816" y="4082937"/>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bject 178">
            <a:extLst>
              <a:ext uri="{FF2B5EF4-FFF2-40B4-BE49-F238E27FC236}">
                <a16:creationId xmlns:a16="http://schemas.microsoft.com/office/drawing/2014/main" id="{EFFCFEB1-C728-011A-3F3D-18F158A4152B}"/>
              </a:ext>
            </a:extLst>
          </p:cNvPr>
          <p:cNvSpPr/>
          <p:nvPr/>
        </p:nvSpPr>
        <p:spPr>
          <a:xfrm>
            <a:off x="3660373" y="4133112"/>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2" name="object 179">
            <a:extLst>
              <a:ext uri="{FF2B5EF4-FFF2-40B4-BE49-F238E27FC236}">
                <a16:creationId xmlns:a16="http://schemas.microsoft.com/office/drawing/2014/main" id="{50871023-7B3C-5838-CCC6-E7595609EB6E}"/>
              </a:ext>
            </a:extLst>
          </p:cNvPr>
          <p:cNvSpPr/>
          <p:nvPr/>
        </p:nvSpPr>
        <p:spPr>
          <a:xfrm>
            <a:off x="3796404" y="4236011"/>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object 180">
            <a:extLst>
              <a:ext uri="{FF2B5EF4-FFF2-40B4-BE49-F238E27FC236}">
                <a16:creationId xmlns:a16="http://schemas.microsoft.com/office/drawing/2014/main" id="{C20417A1-FBB6-9C67-6A93-210D098588A0}"/>
              </a:ext>
            </a:extLst>
          </p:cNvPr>
          <p:cNvSpPr/>
          <p:nvPr/>
        </p:nvSpPr>
        <p:spPr>
          <a:xfrm>
            <a:off x="3764859" y="4286186"/>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4" name="object 181">
            <a:extLst>
              <a:ext uri="{FF2B5EF4-FFF2-40B4-BE49-F238E27FC236}">
                <a16:creationId xmlns:a16="http://schemas.microsoft.com/office/drawing/2014/main" id="{B66488AC-6C3B-901B-EA79-C57F8953D73B}"/>
              </a:ext>
            </a:extLst>
          </p:cNvPr>
          <p:cNvSpPr/>
          <p:nvPr/>
        </p:nvSpPr>
        <p:spPr>
          <a:xfrm>
            <a:off x="4486006" y="4331683"/>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5" name="object 182">
            <a:extLst>
              <a:ext uri="{FF2B5EF4-FFF2-40B4-BE49-F238E27FC236}">
                <a16:creationId xmlns:a16="http://schemas.microsoft.com/office/drawing/2014/main" id="{C07B46C6-2851-58F5-6C98-AB10BB072760}"/>
              </a:ext>
            </a:extLst>
          </p:cNvPr>
          <p:cNvSpPr/>
          <p:nvPr/>
        </p:nvSpPr>
        <p:spPr>
          <a:xfrm>
            <a:off x="4408164" y="4381858"/>
            <a:ext cx="150459"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6" name="object 183">
            <a:extLst>
              <a:ext uri="{FF2B5EF4-FFF2-40B4-BE49-F238E27FC236}">
                <a16:creationId xmlns:a16="http://schemas.microsoft.com/office/drawing/2014/main" id="{8B899EA0-460B-649A-523D-0671627DBBD3}"/>
              </a:ext>
            </a:extLst>
          </p:cNvPr>
          <p:cNvSpPr/>
          <p:nvPr/>
        </p:nvSpPr>
        <p:spPr>
          <a:xfrm>
            <a:off x="4548697" y="4331683"/>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7" name="object 184">
            <a:extLst>
              <a:ext uri="{FF2B5EF4-FFF2-40B4-BE49-F238E27FC236}">
                <a16:creationId xmlns:a16="http://schemas.microsoft.com/office/drawing/2014/main" id="{83997687-1548-B492-AD94-BA0A1D15FED4}"/>
              </a:ext>
            </a:extLst>
          </p:cNvPr>
          <p:cNvSpPr/>
          <p:nvPr/>
        </p:nvSpPr>
        <p:spPr>
          <a:xfrm>
            <a:off x="4470855" y="4381858"/>
            <a:ext cx="150459"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8" name="object 185">
            <a:extLst>
              <a:ext uri="{FF2B5EF4-FFF2-40B4-BE49-F238E27FC236}">
                <a16:creationId xmlns:a16="http://schemas.microsoft.com/office/drawing/2014/main" id="{C01C03EC-C310-3534-94E3-FF79F8E78622}"/>
              </a:ext>
            </a:extLst>
          </p:cNvPr>
          <p:cNvSpPr/>
          <p:nvPr/>
        </p:nvSpPr>
        <p:spPr>
          <a:xfrm>
            <a:off x="4674080" y="4331683"/>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9" name="object 186">
            <a:extLst>
              <a:ext uri="{FF2B5EF4-FFF2-40B4-BE49-F238E27FC236}">
                <a16:creationId xmlns:a16="http://schemas.microsoft.com/office/drawing/2014/main" id="{4F9AF910-9445-1373-2B5D-B2CD0B882DE1}"/>
              </a:ext>
            </a:extLst>
          </p:cNvPr>
          <p:cNvSpPr/>
          <p:nvPr/>
        </p:nvSpPr>
        <p:spPr>
          <a:xfrm>
            <a:off x="4596237" y="4381858"/>
            <a:ext cx="150459"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0" name="object 187">
            <a:extLst>
              <a:ext uri="{FF2B5EF4-FFF2-40B4-BE49-F238E27FC236}">
                <a16:creationId xmlns:a16="http://schemas.microsoft.com/office/drawing/2014/main" id="{453F2AFB-CC5E-3974-AD8D-F18FC43A544C}"/>
              </a:ext>
            </a:extLst>
          </p:cNvPr>
          <p:cNvSpPr/>
          <p:nvPr/>
        </p:nvSpPr>
        <p:spPr>
          <a:xfrm>
            <a:off x="5217403" y="4484757"/>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1" name="object 188">
            <a:extLst>
              <a:ext uri="{FF2B5EF4-FFF2-40B4-BE49-F238E27FC236}">
                <a16:creationId xmlns:a16="http://schemas.microsoft.com/office/drawing/2014/main" id="{C7A3F04C-3737-1E42-AD55-07F9CCE30826}"/>
              </a:ext>
            </a:extLst>
          </p:cNvPr>
          <p:cNvSpPr/>
          <p:nvPr/>
        </p:nvSpPr>
        <p:spPr>
          <a:xfrm>
            <a:off x="5139561" y="4534932"/>
            <a:ext cx="150459"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2" name="object 189">
            <a:extLst>
              <a:ext uri="{FF2B5EF4-FFF2-40B4-BE49-F238E27FC236}">
                <a16:creationId xmlns:a16="http://schemas.microsoft.com/office/drawing/2014/main" id="{09753958-54FF-C3FB-AC03-E2343FA1D6D5}"/>
              </a:ext>
            </a:extLst>
          </p:cNvPr>
          <p:cNvSpPr/>
          <p:nvPr/>
        </p:nvSpPr>
        <p:spPr>
          <a:xfrm>
            <a:off x="5259197" y="4484757"/>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3" name="object 190">
            <a:extLst>
              <a:ext uri="{FF2B5EF4-FFF2-40B4-BE49-F238E27FC236}">
                <a16:creationId xmlns:a16="http://schemas.microsoft.com/office/drawing/2014/main" id="{F45345A1-8AF9-97E0-F8A4-783FBB82A0CF}"/>
              </a:ext>
            </a:extLst>
          </p:cNvPr>
          <p:cNvSpPr/>
          <p:nvPr/>
        </p:nvSpPr>
        <p:spPr>
          <a:xfrm>
            <a:off x="5202252" y="4534932"/>
            <a:ext cx="150459"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4" name="object 191">
            <a:extLst>
              <a:ext uri="{FF2B5EF4-FFF2-40B4-BE49-F238E27FC236}">
                <a16:creationId xmlns:a16="http://schemas.microsoft.com/office/drawing/2014/main" id="{EDB61963-E47B-C47A-85F7-05AB22E14165}"/>
              </a:ext>
            </a:extLst>
          </p:cNvPr>
          <p:cNvSpPr/>
          <p:nvPr/>
        </p:nvSpPr>
        <p:spPr>
          <a:xfrm>
            <a:off x="5635344" y="4484757"/>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5" name="object 192">
            <a:extLst>
              <a:ext uri="{FF2B5EF4-FFF2-40B4-BE49-F238E27FC236}">
                <a16:creationId xmlns:a16="http://schemas.microsoft.com/office/drawing/2014/main" id="{632330F2-E00A-608E-CFCF-9B18AB0BE84C}"/>
              </a:ext>
            </a:extLst>
          </p:cNvPr>
          <p:cNvSpPr/>
          <p:nvPr/>
        </p:nvSpPr>
        <p:spPr>
          <a:xfrm>
            <a:off x="5557502" y="4534932"/>
            <a:ext cx="150459"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6" name="object 193">
            <a:extLst>
              <a:ext uri="{FF2B5EF4-FFF2-40B4-BE49-F238E27FC236}">
                <a16:creationId xmlns:a16="http://schemas.microsoft.com/office/drawing/2014/main" id="{72AD67BD-C8D6-FA66-2B25-29C47D6D2D28}"/>
              </a:ext>
            </a:extLst>
          </p:cNvPr>
          <p:cNvSpPr/>
          <p:nvPr/>
        </p:nvSpPr>
        <p:spPr>
          <a:xfrm>
            <a:off x="7223519" y="4484757"/>
            <a:ext cx="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7" name="object 194">
            <a:extLst>
              <a:ext uri="{FF2B5EF4-FFF2-40B4-BE49-F238E27FC236}">
                <a16:creationId xmlns:a16="http://schemas.microsoft.com/office/drawing/2014/main" id="{3022BAB6-2E3F-FF97-FC4A-602A9142333A}"/>
              </a:ext>
            </a:extLst>
          </p:cNvPr>
          <p:cNvSpPr/>
          <p:nvPr/>
        </p:nvSpPr>
        <p:spPr>
          <a:xfrm>
            <a:off x="7145677" y="4534932"/>
            <a:ext cx="150459"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8" name="object 195">
            <a:extLst>
              <a:ext uri="{FF2B5EF4-FFF2-40B4-BE49-F238E27FC236}">
                <a16:creationId xmlns:a16="http://schemas.microsoft.com/office/drawing/2014/main" id="{C97DC5B3-77A9-A031-6903-E85761C5C035}"/>
              </a:ext>
            </a:extLst>
          </p:cNvPr>
          <p:cNvSpPr/>
          <p:nvPr/>
        </p:nvSpPr>
        <p:spPr>
          <a:xfrm>
            <a:off x="1299207" y="1406476"/>
            <a:ext cx="10051479" cy="3501575"/>
          </a:xfrm>
          <a:custGeom>
            <a:avLst/>
            <a:gdLst/>
            <a:ahLst/>
            <a:cxnLst/>
            <a:rect l="l" t="t" r="r" b="b"/>
            <a:pathLst>
              <a:path w="6108700" h="2324100">
                <a:moveTo>
                  <a:pt x="6108700" y="2324099"/>
                </a:moveTo>
                <a:lnTo>
                  <a:pt x="6106680" y="1794205"/>
                </a:lnTo>
                <a:lnTo>
                  <a:pt x="4984153" y="1794205"/>
                </a:lnTo>
                <a:lnTo>
                  <a:pt x="4986172" y="1646504"/>
                </a:lnTo>
                <a:lnTo>
                  <a:pt x="4948008" y="1646504"/>
                </a:lnTo>
                <a:lnTo>
                  <a:pt x="4948008" y="1516316"/>
                </a:lnTo>
                <a:lnTo>
                  <a:pt x="4280230" y="1516316"/>
                </a:lnTo>
                <a:lnTo>
                  <a:pt x="4280230" y="1404848"/>
                </a:lnTo>
                <a:lnTo>
                  <a:pt x="3211753" y="1404848"/>
                </a:lnTo>
                <a:lnTo>
                  <a:pt x="3211753" y="1354188"/>
                </a:lnTo>
                <a:lnTo>
                  <a:pt x="2881045" y="1354188"/>
                </a:lnTo>
                <a:lnTo>
                  <a:pt x="2881045" y="1293621"/>
                </a:lnTo>
                <a:lnTo>
                  <a:pt x="2782468" y="1293621"/>
                </a:lnTo>
                <a:lnTo>
                  <a:pt x="2782468" y="1253870"/>
                </a:lnTo>
                <a:lnTo>
                  <a:pt x="2585300" y="1253870"/>
                </a:lnTo>
                <a:lnTo>
                  <a:pt x="2585300" y="1206372"/>
                </a:lnTo>
                <a:lnTo>
                  <a:pt x="2512161" y="1206372"/>
                </a:lnTo>
                <a:lnTo>
                  <a:pt x="2512161" y="1158887"/>
                </a:lnTo>
                <a:lnTo>
                  <a:pt x="2416771" y="1158887"/>
                </a:lnTo>
                <a:lnTo>
                  <a:pt x="2416771" y="1117726"/>
                </a:lnTo>
                <a:lnTo>
                  <a:pt x="2372245" y="1117726"/>
                </a:lnTo>
                <a:lnTo>
                  <a:pt x="2372245" y="1073391"/>
                </a:lnTo>
                <a:lnTo>
                  <a:pt x="2324544" y="1073391"/>
                </a:lnTo>
                <a:lnTo>
                  <a:pt x="2324544" y="1038567"/>
                </a:lnTo>
                <a:lnTo>
                  <a:pt x="1927059" y="1038567"/>
                </a:lnTo>
                <a:lnTo>
                  <a:pt x="1927059" y="1006894"/>
                </a:lnTo>
                <a:lnTo>
                  <a:pt x="1898434" y="1006894"/>
                </a:lnTo>
                <a:lnTo>
                  <a:pt x="1898434" y="949909"/>
                </a:lnTo>
                <a:lnTo>
                  <a:pt x="1898434" y="905573"/>
                </a:lnTo>
                <a:lnTo>
                  <a:pt x="1825294" y="905573"/>
                </a:lnTo>
                <a:lnTo>
                  <a:pt x="1825294" y="883411"/>
                </a:lnTo>
                <a:lnTo>
                  <a:pt x="1465961" y="883411"/>
                </a:lnTo>
                <a:lnTo>
                  <a:pt x="1465961" y="813752"/>
                </a:lnTo>
                <a:lnTo>
                  <a:pt x="1427797" y="813752"/>
                </a:lnTo>
                <a:lnTo>
                  <a:pt x="1427797" y="744092"/>
                </a:lnTo>
                <a:lnTo>
                  <a:pt x="1427797" y="687095"/>
                </a:lnTo>
                <a:lnTo>
                  <a:pt x="1074826" y="687095"/>
                </a:lnTo>
                <a:lnTo>
                  <a:pt x="1074826" y="655434"/>
                </a:lnTo>
                <a:lnTo>
                  <a:pt x="1027125" y="655434"/>
                </a:lnTo>
                <a:lnTo>
                  <a:pt x="1027125" y="607936"/>
                </a:lnTo>
                <a:lnTo>
                  <a:pt x="995324" y="607936"/>
                </a:lnTo>
                <a:lnTo>
                  <a:pt x="995324" y="569937"/>
                </a:lnTo>
                <a:lnTo>
                  <a:pt x="995324" y="484454"/>
                </a:lnTo>
                <a:lnTo>
                  <a:pt x="995324" y="462292"/>
                </a:lnTo>
                <a:lnTo>
                  <a:pt x="976249" y="462292"/>
                </a:lnTo>
                <a:lnTo>
                  <a:pt x="960551" y="437997"/>
                </a:lnTo>
                <a:lnTo>
                  <a:pt x="961910" y="404317"/>
                </a:lnTo>
                <a:lnTo>
                  <a:pt x="899922" y="405295"/>
                </a:lnTo>
                <a:lnTo>
                  <a:pt x="874483" y="379958"/>
                </a:lnTo>
                <a:lnTo>
                  <a:pt x="810895" y="379958"/>
                </a:lnTo>
                <a:lnTo>
                  <a:pt x="810895" y="348297"/>
                </a:lnTo>
                <a:lnTo>
                  <a:pt x="616915" y="348297"/>
                </a:lnTo>
                <a:lnTo>
                  <a:pt x="616915" y="310299"/>
                </a:lnTo>
                <a:lnTo>
                  <a:pt x="559676" y="310299"/>
                </a:lnTo>
                <a:lnTo>
                  <a:pt x="559676" y="256476"/>
                </a:lnTo>
                <a:lnTo>
                  <a:pt x="559676" y="212140"/>
                </a:lnTo>
                <a:lnTo>
                  <a:pt x="524687" y="212140"/>
                </a:lnTo>
                <a:lnTo>
                  <a:pt x="524687" y="167817"/>
                </a:lnTo>
                <a:lnTo>
                  <a:pt x="483349" y="167817"/>
                </a:lnTo>
                <a:lnTo>
                  <a:pt x="483349" y="107657"/>
                </a:lnTo>
                <a:lnTo>
                  <a:pt x="451548" y="75996"/>
                </a:lnTo>
                <a:lnTo>
                  <a:pt x="422935" y="75996"/>
                </a:lnTo>
                <a:lnTo>
                  <a:pt x="422935" y="44322"/>
                </a:lnTo>
                <a:lnTo>
                  <a:pt x="407035" y="44322"/>
                </a:lnTo>
                <a:lnTo>
                  <a:pt x="407035" y="25336"/>
                </a:lnTo>
                <a:lnTo>
                  <a:pt x="283019" y="22161"/>
                </a:lnTo>
                <a:lnTo>
                  <a:pt x="273481" y="6337"/>
                </a:lnTo>
                <a:lnTo>
                  <a:pt x="0" y="0"/>
                </a:lnTo>
              </a:path>
            </a:pathLst>
          </a:custGeom>
          <a:ln w="28575">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9" name="object 196">
            <a:extLst>
              <a:ext uri="{FF2B5EF4-FFF2-40B4-BE49-F238E27FC236}">
                <a16:creationId xmlns:a16="http://schemas.microsoft.com/office/drawing/2014/main" id="{6582784E-9D2F-8853-B66C-A4099F2CB668}"/>
              </a:ext>
            </a:extLst>
          </p:cNvPr>
          <p:cNvSpPr/>
          <p:nvPr/>
        </p:nvSpPr>
        <p:spPr>
          <a:xfrm>
            <a:off x="1988809" y="1655222"/>
            <a:ext cx="6290011" cy="3252829"/>
          </a:xfrm>
          <a:custGeom>
            <a:avLst/>
            <a:gdLst/>
            <a:ahLst/>
            <a:cxnLst/>
            <a:rect l="l" t="t" r="r" b="b"/>
            <a:pathLst>
              <a:path w="3822700" h="2159000">
                <a:moveTo>
                  <a:pt x="3822700" y="2158999"/>
                </a:moveTo>
                <a:lnTo>
                  <a:pt x="3822700" y="1911629"/>
                </a:lnTo>
                <a:lnTo>
                  <a:pt x="1776526" y="1911629"/>
                </a:lnTo>
                <a:lnTo>
                  <a:pt x="1776526" y="1851482"/>
                </a:lnTo>
                <a:lnTo>
                  <a:pt x="1722589" y="1851482"/>
                </a:lnTo>
                <a:lnTo>
                  <a:pt x="1722589" y="1803920"/>
                </a:lnTo>
                <a:lnTo>
                  <a:pt x="1459293" y="1803920"/>
                </a:lnTo>
                <a:lnTo>
                  <a:pt x="1459293" y="1765884"/>
                </a:lnTo>
                <a:lnTo>
                  <a:pt x="1132535" y="1765884"/>
                </a:lnTo>
                <a:lnTo>
                  <a:pt x="1132535" y="1727834"/>
                </a:lnTo>
                <a:lnTo>
                  <a:pt x="1100810" y="1727834"/>
                </a:lnTo>
                <a:lnTo>
                  <a:pt x="1100810" y="1696135"/>
                </a:lnTo>
                <a:lnTo>
                  <a:pt x="1046873" y="1696135"/>
                </a:lnTo>
                <a:lnTo>
                  <a:pt x="1046873" y="1632724"/>
                </a:lnTo>
                <a:lnTo>
                  <a:pt x="1008811" y="1632724"/>
                </a:lnTo>
                <a:lnTo>
                  <a:pt x="1008811" y="1601025"/>
                </a:lnTo>
                <a:lnTo>
                  <a:pt x="650328" y="1601025"/>
                </a:lnTo>
                <a:lnTo>
                  <a:pt x="646518" y="1549857"/>
                </a:lnTo>
                <a:lnTo>
                  <a:pt x="622833" y="1550123"/>
                </a:lnTo>
                <a:lnTo>
                  <a:pt x="619582" y="1489240"/>
                </a:lnTo>
                <a:lnTo>
                  <a:pt x="561657" y="1491932"/>
                </a:lnTo>
                <a:lnTo>
                  <a:pt x="558330" y="1439329"/>
                </a:lnTo>
                <a:lnTo>
                  <a:pt x="538759" y="1438046"/>
                </a:lnTo>
                <a:lnTo>
                  <a:pt x="539305" y="1382267"/>
                </a:lnTo>
                <a:lnTo>
                  <a:pt x="526618" y="1382267"/>
                </a:lnTo>
                <a:lnTo>
                  <a:pt x="526643" y="1330286"/>
                </a:lnTo>
                <a:lnTo>
                  <a:pt x="510755" y="1328369"/>
                </a:lnTo>
                <a:lnTo>
                  <a:pt x="510755" y="1283982"/>
                </a:lnTo>
                <a:lnTo>
                  <a:pt x="406057" y="1283982"/>
                </a:lnTo>
                <a:lnTo>
                  <a:pt x="406057" y="1258620"/>
                </a:lnTo>
                <a:lnTo>
                  <a:pt x="234759" y="1264970"/>
                </a:lnTo>
                <a:lnTo>
                  <a:pt x="234759" y="1230096"/>
                </a:lnTo>
                <a:lnTo>
                  <a:pt x="187172" y="1198384"/>
                </a:lnTo>
                <a:lnTo>
                  <a:pt x="161785" y="1144485"/>
                </a:lnTo>
                <a:lnTo>
                  <a:pt x="142760" y="1125473"/>
                </a:lnTo>
                <a:lnTo>
                  <a:pt x="142760" y="1055725"/>
                </a:lnTo>
                <a:lnTo>
                  <a:pt x="117373" y="1039875"/>
                </a:lnTo>
                <a:lnTo>
                  <a:pt x="117373" y="890866"/>
                </a:lnTo>
                <a:lnTo>
                  <a:pt x="111036" y="805268"/>
                </a:lnTo>
                <a:lnTo>
                  <a:pt x="95173" y="681621"/>
                </a:lnTo>
                <a:lnTo>
                  <a:pt x="95173" y="630897"/>
                </a:lnTo>
                <a:lnTo>
                  <a:pt x="82486" y="624560"/>
                </a:lnTo>
                <a:lnTo>
                  <a:pt x="82486" y="494576"/>
                </a:lnTo>
                <a:lnTo>
                  <a:pt x="69786" y="494576"/>
                </a:lnTo>
                <a:lnTo>
                  <a:pt x="69786" y="298005"/>
                </a:lnTo>
                <a:lnTo>
                  <a:pt x="70002" y="266153"/>
                </a:lnTo>
                <a:lnTo>
                  <a:pt x="55194" y="206882"/>
                </a:lnTo>
                <a:lnTo>
                  <a:pt x="57150" y="133349"/>
                </a:lnTo>
                <a:lnTo>
                  <a:pt x="56540" y="80276"/>
                </a:lnTo>
                <a:lnTo>
                  <a:pt x="44411" y="47548"/>
                </a:lnTo>
                <a:lnTo>
                  <a:pt x="6350" y="41211"/>
                </a:lnTo>
                <a:lnTo>
                  <a:pt x="0" y="0"/>
                </a:lnTo>
              </a:path>
            </a:pathLst>
          </a:custGeom>
          <a:ln w="28575">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0" name="object 197">
            <a:extLst>
              <a:ext uri="{FF2B5EF4-FFF2-40B4-BE49-F238E27FC236}">
                <a16:creationId xmlns:a16="http://schemas.microsoft.com/office/drawing/2014/main" id="{31B85F53-7768-4CFB-AC76-3042B442CE83}"/>
              </a:ext>
            </a:extLst>
          </p:cNvPr>
          <p:cNvSpPr/>
          <p:nvPr/>
        </p:nvSpPr>
        <p:spPr>
          <a:xfrm>
            <a:off x="1299207" y="1412742"/>
            <a:ext cx="689602" cy="306149"/>
          </a:xfrm>
          <a:custGeom>
            <a:avLst/>
            <a:gdLst/>
            <a:ahLst/>
            <a:cxnLst/>
            <a:rect l="l" t="t" r="r" b="b"/>
            <a:pathLst>
              <a:path w="419100" h="203200">
                <a:moveTo>
                  <a:pt x="0" y="0"/>
                </a:moveTo>
                <a:lnTo>
                  <a:pt x="254000" y="0"/>
                </a:lnTo>
                <a:lnTo>
                  <a:pt x="254000" y="51612"/>
                </a:lnTo>
                <a:lnTo>
                  <a:pt x="268198" y="51981"/>
                </a:lnTo>
                <a:lnTo>
                  <a:pt x="266700" y="103212"/>
                </a:lnTo>
                <a:lnTo>
                  <a:pt x="304800" y="103212"/>
                </a:lnTo>
                <a:lnTo>
                  <a:pt x="307263" y="132803"/>
                </a:lnTo>
                <a:lnTo>
                  <a:pt x="338239" y="134150"/>
                </a:lnTo>
                <a:lnTo>
                  <a:pt x="371475" y="154813"/>
                </a:lnTo>
                <a:lnTo>
                  <a:pt x="419100" y="158038"/>
                </a:lnTo>
                <a:lnTo>
                  <a:pt x="419100" y="203200"/>
                </a:lnTo>
              </a:path>
            </a:pathLst>
          </a:custGeom>
          <a:ln w="28575">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2" name="object 199">
            <a:extLst>
              <a:ext uri="{FF2B5EF4-FFF2-40B4-BE49-F238E27FC236}">
                <a16:creationId xmlns:a16="http://schemas.microsoft.com/office/drawing/2014/main" id="{B959E158-F20D-0C13-12C4-8219AB08EC05}"/>
              </a:ext>
            </a:extLst>
          </p:cNvPr>
          <p:cNvSpPr txBox="1"/>
          <p:nvPr/>
        </p:nvSpPr>
        <p:spPr>
          <a:xfrm>
            <a:off x="8546825" y="1220151"/>
            <a:ext cx="1453765" cy="592470"/>
          </a:xfrm>
          <a:prstGeom prst="rect">
            <a:avLst/>
          </a:prstGeom>
        </p:spPr>
        <p:txBody>
          <a:bodyPr vert="horz" wrap="square" lIns="0" tIns="12700" rIns="0" bIns="0" rtlCol="0" anchor="t">
            <a:spAutoFit/>
          </a:bodyPr>
          <a:lstStyle/>
          <a:p>
            <a:pPr marL="12700" marR="5080" lvl="0" indent="0" algn="ctr" defTabSz="914400" rtl="0" eaLnBrk="1" fontAlgn="auto" latinLnBrk="0" hangingPunct="1">
              <a:lnSpc>
                <a:spcPct val="100000"/>
              </a:lnSpc>
              <a:spcBef>
                <a:spcPts val="100"/>
              </a:spcBef>
              <a:spcAft>
                <a:spcPts val="0"/>
              </a:spcAft>
              <a:buClrTx/>
              <a:buSzTx/>
              <a:buFontTx/>
              <a:buNone/>
              <a:tabLst/>
              <a:defRPr/>
            </a:pPr>
            <a:r>
              <a:rPr kumimoji="0" lang="en-US" sz="12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Geda</a:t>
            </a:r>
            <a:r>
              <a:rPr kumimoji="0" sz="1200" b="1" i="0" u="none" strike="noStrike" kern="1200" cap="none" spc="-5" normalizeH="0" baseline="0" noProof="0">
                <a:ln>
                  <a:noFill/>
                </a:ln>
                <a:solidFill>
                  <a:srgbClr val="FFFFFF"/>
                </a:solidFill>
                <a:effectLst/>
                <a:uLnTx/>
                <a:uFillTx/>
                <a:latin typeface="Arial" panose="020B0604020202020204"/>
                <a:ea typeface="+mn-ea"/>
                <a:cs typeface="Helvetica Neue LT Std 75 Bold"/>
              </a:rPr>
              <a:t> </a:t>
            </a:r>
            <a:r>
              <a:rPr kumimoji="0" lang="en-US" sz="1200" b="1" i="0" u="none" strike="noStrike" kern="1200" cap="none" spc="-5" normalizeH="0" baseline="0" noProof="0">
                <a:ln>
                  <a:noFill/>
                </a:ln>
                <a:solidFill>
                  <a:srgbClr val="FFFFFF"/>
                </a:solidFill>
                <a:effectLst/>
                <a:uLnTx/>
                <a:uFillTx/>
                <a:latin typeface="Arial" panose="020B0604020202020204"/>
                <a:ea typeface="+mn-ea"/>
                <a:cs typeface="Helvetica Neue LT Std 75 Bold"/>
              </a:rPr>
              <a:t>+ P</a:t>
            </a:r>
            <a:r>
              <a:rPr kumimoji="0" lang="en-US" sz="12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albo +</a:t>
            </a:r>
            <a:r>
              <a:rPr kumimoji="0" lang="en-US" sz="1200" b="1" i="0" u="none" strike="noStrike" kern="1200" cap="none" spc="-25" normalizeH="0" baseline="0" noProof="0">
                <a:ln>
                  <a:noFill/>
                </a:ln>
                <a:solidFill>
                  <a:srgbClr val="FFFFFF"/>
                </a:solidFill>
                <a:effectLst/>
                <a:uLnTx/>
                <a:uFillTx/>
                <a:latin typeface="Arial" panose="020B0604020202020204"/>
                <a:ea typeface="+mn-ea"/>
                <a:cs typeface="Helvetica Neue LT Std 75 Bold"/>
              </a:rPr>
              <a:t> </a:t>
            </a:r>
          </a:p>
          <a:p>
            <a:pPr marL="12700" marR="5080" lvl="0" indent="0" algn="ctr" defTabSz="914400" rtl="0" eaLnBrk="1" fontAlgn="auto" latinLnBrk="0" hangingPunct="1">
              <a:lnSpc>
                <a:spcPct val="100000"/>
              </a:lnSpc>
              <a:spcBef>
                <a:spcPts val="100"/>
              </a:spcBef>
              <a:spcAft>
                <a:spcPts val="0"/>
              </a:spcAft>
              <a:buClrTx/>
              <a:buSzTx/>
              <a:buFontTx/>
              <a:buNone/>
              <a:tabLst/>
              <a:defRPr/>
            </a:pPr>
            <a:r>
              <a:rPr kumimoji="0" lang="en-US" sz="1200" b="1" i="0" u="none" strike="noStrike" kern="1200" cap="none" spc="-25" normalizeH="0" baseline="0" noProof="0">
                <a:ln>
                  <a:noFill/>
                </a:ln>
                <a:solidFill>
                  <a:srgbClr val="FFFFFF"/>
                </a:solidFill>
                <a:effectLst/>
                <a:uLnTx/>
                <a:uFillTx/>
                <a:latin typeface="Arial" panose="020B0604020202020204"/>
                <a:ea typeface="+mn-ea"/>
                <a:cs typeface="Helvetica Neue LT Std 75 Bold"/>
              </a:rPr>
              <a:t>Fulvestrant</a:t>
            </a:r>
          </a:p>
          <a:p>
            <a:pPr marL="12700" marR="5080" lvl="0" indent="0" algn="ctr" defTabSz="914400" rtl="0" eaLnBrk="1" fontAlgn="auto" latinLnBrk="0" hangingPunct="1">
              <a:lnSpc>
                <a:spcPct val="100000"/>
              </a:lnSpc>
              <a:spcBef>
                <a:spcPts val="100"/>
              </a:spcBef>
              <a:spcAft>
                <a:spcPts val="0"/>
              </a:spcAft>
              <a:buClrTx/>
              <a:buSzTx/>
              <a:buFontTx/>
              <a:buNone/>
              <a:tabLst/>
              <a:defRPr/>
            </a:pPr>
            <a:r>
              <a:rPr kumimoji="0" lang="en-US" sz="1200" b="1" i="0" u="none" strike="noStrike" kern="1200" cap="none" spc="-25" normalizeH="0" baseline="0" noProof="0">
                <a:ln>
                  <a:noFill/>
                </a:ln>
                <a:solidFill>
                  <a:srgbClr val="FFFFFF"/>
                </a:solidFill>
                <a:effectLst/>
                <a:uLnTx/>
                <a:uFillTx/>
                <a:latin typeface="Arial" panose="020B0604020202020204"/>
                <a:ea typeface="+mn-ea"/>
                <a:cs typeface="Helvetica Neue LT Std 75 Bold"/>
              </a:rPr>
              <a:t>(n=131)</a:t>
            </a:r>
            <a:endParaRPr kumimoji="0" lang="en-US" sz="1200" b="1" i="0" u="none" strike="noStrike" kern="1200" cap="none" spc="-10" normalizeH="0" baseline="0" noProof="0">
              <a:ln>
                <a:noFill/>
              </a:ln>
              <a:solidFill>
                <a:srgbClr val="FFFFFF"/>
              </a:solidFill>
              <a:effectLst/>
              <a:uLnTx/>
              <a:uFillTx/>
              <a:latin typeface="Arial" panose="020B0604020202020204"/>
              <a:ea typeface="+mn-ea"/>
              <a:cs typeface="Helvetica Neue LT Std 75 Bold"/>
            </a:endParaRPr>
          </a:p>
        </p:txBody>
      </p:sp>
      <p:sp>
        <p:nvSpPr>
          <p:cNvPr id="203" name="object 200">
            <a:extLst>
              <a:ext uri="{FF2B5EF4-FFF2-40B4-BE49-F238E27FC236}">
                <a16:creationId xmlns:a16="http://schemas.microsoft.com/office/drawing/2014/main" id="{28F818AE-2BF9-D228-A4FB-37EE6AFFDD7E}"/>
              </a:ext>
            </a:extLst>
          </p:cNvPr>
          <p:cNvSpPr txBox="1"/>
          <p:nvPr/>
        </p:nvSpPr>
        <p:spPr>
          <a:xfrm>
            <a:off x="9982419" y="1278032"/>
            <a:ext cx="1476430" cy="428964"/>
          </a:xfrm>
          <a:prstGeom prst="rect">
            <a:avLst/>
          </a:prstGeom>
        </p:spPr>
        <p:txBody>
          <a:bodyPr vert="horz" wrap="square" lIns="0" tIns="59055" rIns="0" bIns="0" rtlCol="0">
            <a:spAutoFit/>
          </a:bodyPr>
          <a:lstStyle/>
          <a:p>
            <a:pPr marL="14604" marR="0" lvl="0" indent="0" algn="ctr" defTabSz="914400" rtl="0" eaLnBrk="1" fontAlgn="auto" latinLnBrk="0" hangingPunct="1">
              <a:lnSpc>
                <a:spcPct val="100000"/>
              </a:lnSpc>
              <a:spcBef>
                <a:spcPts val="0"/>
              </a:spcBef>
              <a:spcAft>
                <a:spcPts val="0"/>
              </a:spcAft>
              <a:buClrTx/>
              <a:buSzTx/>
              <a:buFontTx/>
              <a:buNone/>
              <a:tabLst/>
              <a:defRPr/>
            </a:pPr>
            <a:r>
              <a:rPr kumimoji="0" sz="12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Fulves</a:t>
            </a:r>
            <a:r>
              <a:rPr kumimoji="0" lang="en-US" sz="12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trant</a:t>
            </a:r>
          </a:p>
          <a:p>
            <a:pPr marL="14604"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(n=131)</a:t>
            </a:r>
            <a:endParaRPr kumimoji="0" sz="1200" b="0" i="0" u="none" strike="noStrike" kern="1200" cap="none" spc="0" normalizeH="0" baseline="0" noProof="0">
              <a:ln>
                <a:noFill/>
              </a:ln>
              <a:solidFill>
                <a:srgbClr val="FFFFFF"/>
              </a:solidFill>
              <a:effectLst/>
              <a:uLnTx/>
              <a:uFillTx/>
              <a:latin typeface="Arial" panose="020B0604020202020204"/>
              <a:ea typeface="+mn-ea"/>
              <a:cs typeface="Helvetica Neue LT Std 75 Bold"/>
            </a:endParaRPr>
          </a:p>
        </p:txBody>
      </p:sp>
      <p:graphicFrame>
        <p:nvGraphicFramePr>
          <p:cNvPr id="4" name="Table 3">
            <a:extLst>
              <a:ext uri="{FF2B5EF4-FFF2-40B4-BE49-F238E27FC236}">
                <a16:creationId xmlns:a16="http://schemas.microsoft.com/office/drawing/2014/main" id="{72C23D91-F232-160B-C9A6-E84FDDB9375A}"/>
              </a:ext>
            </a:extLst>
          </p:cNvPr>
          <p:cNvGraphicFramePr>
            <a:graphicFrameLocks noGrp="1"/>
          </p:cNvGraphicFramePr>
          <p:nvPr/>
        </p:nvGraphicFramePr>
        <p:xfrm>
          <a:off x="5834243" y="1845893"/>
          <a:ext cx="5631887" cy="804542"/>
        </p:xfrm>
        <a:graphic>
          <a:graphicData uri="http://schemas.openxmlformats.org/drawingml/2006/table">
            <a:tbl>
              <a:tblPr/>
              <a:tblGrid>
                <a:gridCol w="2684133">
                  <a:extLst>
                    <a:ext uri="{9D8B030D-6E8A-4147-A177-3AD203B41FA5}">
                      <a16:colId xmlns:a16="http://schemas.microsoft.com/office/drawing/2014/main" val="3064650017"/>
                    </a:ext>
                  </a:extLst>
                </a:gridCol>
                <a:gridCol w="1483499">
                  <a:extLst>
                    <a:ext uri="{9D8B030D-6E8A-4147-A177-3AD203B41FA5}">
                      <a16:colId xmlns:a16="http://schemas.microsoft.com/office/drawing/2014/main" val="53601577"/>
                    </a:ext>
                  </a:extLst>
                </a:gridCol>
                <a:gridCol w="1464255">
                  <a:extLst>
                    <a:ext uri="{9D8B030D-6E8A-4147-A177-3AD203B41FA5}">
                      <a16:colId xmlns:a16="http://schemas.microsoft.com/office/drawing/2014/main" val="2665186910"/>
                    </a:ext>
                  </a:extLst>
                </a:gridCol>
              </a:tblGrid>
              <a:tr h="499742">
                <a:tc>
                  <a:txBody>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lang="en-US" sz="1400"/>
                        <a:t>Median PFS, months (95% CI)</a:t>
                      </a:r>
                      <a:endParaRPr lang="en-US" sz="2000"/>
                    </a:p>
                  </a:txBody>
                  <a:tcPr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t>9.3 </a:t>
                      </a:r>
                      <a:endParaRPr lang="en-US" sz="2800"/>
                    </a:p>
                    <a:p>
                      <a:pPr lvl="0" algn="ctr">
                        <a:buNone/>
                      </a:pPr>
                      <a:r>
                        <a:rPr lang="en-US" sz="1400" b="0"/>
                        <a:t>(7.2-16.6)</a:t>
                      </a:r>
                    </a:p>
                  </a:txBody>
                  <a:tcPr marL="0" marR="0" marT="0" marB="0"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400" b="1"/>
                        <a:t>2.0 </a:t>
                      </a:r>
                      <a:endParaRPr lang="en-US" sz="2800"/>
                    </a:p>
                    <a:p>
                      <a:pPr lvl="0" algn="ctr">
                        <a:buNone/>
                      </a:pPr>
                      <a:r>
                        <a:rPr lang="en-US" sz="1400" b="0"/>
                        <a:t>(1.8-2.3)</a:t>
                      </a:r>
                    </a:p>
                  </a:txBody>
                  <a:tcPr marL="0" marR="0" marT="0" marB="0" anchor="ctr">
                    <a:lnL w="12700" cap="flat" cmpd="sng" algn="ctr">
                      <a:noFill/>
                      <a:prstDash val="solid"/>
                      <a:round/>
                      <a:headEnd type="none" w="med" len="med"/>
                      <a:tailEnd type="none" w="med" len="med"/>
                    </a:lnL>
                    <a:lnR w="12700" cmpd="sng">
                      <a:noFill/>
                      <a:prstDash val="soli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4015555480"/>
                  </a:ext>
                </a:extLst>
              </a:tr>
              <a:tr h="299331">
                <a:tc>
                  <a:txBody>
                    <a:bodyPr/>
                    <a:lstStyle/>
                    <a:p>
                      <a:pPr algn="r"/>
                      <a:r>
                        <a:rPr lang="en-US" sz="1400"/>
                        <a:t>Adjusted HR</a:t>
                      </a:r>
                      <a:r>
                        <a:rPr lang="en-US" sz="1400">
                          <a:cs typeface="Arial"/>
                        </a:rPr>
                        <a:t> (95% CI)</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algn="ctr"/>
                      <a:r>
                        <a:rPr lang="en-US" sz="1400" b="1"/>
                        <a:t>0.24 (0.17-0.35); </a:t>
                      </a:r>
                      <a:r>
                        <a:rPr lang="en-US" sz="1400" b="1" i="1"/>
                        <a:t>P </a:t>
                      </a:r>
                      <a:r>
                        <a:rPr lang="en-US" sz="1400" b="1" i="0"/>
                        <a:t>&lt; 0.0001</a:t>
                      </a:r>
                      <a:endParaRPr lang="en-US" sz="1400" b="1" i="1"/>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52672155"/>
                  </a:ext>
                </a:extLst>
              </a:tr>
            </a:tbl>
          </a:graphicData>
        </a:graphic>
      </p:graphicFrame>
      <p:grpSp>
        <p:nvGrpSpPr>
          <p:cNvPr id="3" name="Group 2">
            <a:extLst>
              <a:ext uri="{FF2B5EF4-FFF2-40B4-BE49-F238E27FC236}">
                <a16:creationId xmlns:a16="http://schemas.microsoft.com/office/drawing/2014/main" id="{EB7115D5-0C59-498D-35B7-8145E7065BEA}"/>
              </a:ext>
            </a:extLst>
          </p:cNvPr>
          <p:cNvGrpSpPr/>
          <p:nvPr/>
        </p:nvGrpSpPr>
        <p:grpSpPr>
          <a:xfrm>
            <a:off x="684134" y="1220151"/>
            <a:ext cx="484747" cy="3800296"/>
            <a:chOff x="684134" y="1721335"/>
            <a:chExt cx="484747" cy="3297722"/>
          </a:xfrm>
        </p:grpSpPr>
        <p:sp>
          <p:nvSpPr>
            <p:cNvPr id="8" name="object 5">
              <a:extLst>
                <a:ext uri="{FF2B5EF4-FFF2-40B4-BE49-F238E27FC236}">
                  <a16:creationId xmlns:a16="http://schemas.microsoft.com/office/drawing/2014/main" id="{1A416122-0732-CC12-DF23-9418D189D3EC}"/>
                </a:ext>
              </a:extLst>
            </p:cNvPr>
            <p:cNvSpPr/>
            <p:nvPr/>
          </p:nvSpPr>
          <p:spPr>
            <a:xfrm>
              <a:off x="1055706" y="1865510"/>
              <a:ext cx="113175"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 name="object 6">
              <a:extLst>
                <a:ext uri="{FF2B5EF4-FFF2-40B4-BE49-F238E27FC236}">
                  <a16:creationId xmlns:a16="http://schemas.microsoft.com/office/drawing/2014/main" id="{4AB4E541-F1A0-AA7A-0E83-1F2AC6D6FE22}"/>
                </a:ext>
              </a:extLst>
            </p:cNvPr>
            <p:cNvSpPr/>
            <p:nvPr/>
          </p:nvSpPr>
          <p:spPr>
            <a:xfrm>
              <a:off x="1055706" y="2161573"/>
              <a:ext cx="113175"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 name="object 7">
              <a:extLst>
                <a:ext uri="{FF2B5EF4-FFF2-40B4-BE49-F238E27FC236}">
                  <a16:creationId xmlns:a16="http://schemas.microsoft.com/office/drawing/2014/main" id="{2B9DB146-A480-DEF3-79C6-436BF99F1A3F}"/>
                </a:ext>
              </a:extLst>
            </p:cNvPr>
            <p:cNvSpPr/>
            <p:nvPr/>
          </p:nvSpPr>
          <p:spPr>
            <a:xfrm>
              <a:off x="1055706" y="2457637"/>
              <a:ext cx="113175"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 name="object 8">
              <a:extLst>
                <a:ext uri="{FF2B5EF4-FFF2-40B4-BE49-F238E27FC236}">
                  <a16:creationId xmlns:a16="http://schemas.microsoft.com/office/drawing/2014/main" id="{609EA391-26B7-9F19-64C0-9E631834F60F}"/>
                </a:ext>
              </a:extLst>
            </p:cNvPr>
            <p:cNvSpPr/>
            <p:nvPr/>
          </p:nvSpPr>
          <p:spPr>
            <a:xfrm>
              <a:off x="1055706" y="2770148"/>
              <a:ext cx="113175"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 name="object 9">
              <a:extLst>
                <a:ext uri="{FF2B5EF4-FFF2-40B4-BE49-F238E27FC236}">
                  <a16:creationId xmlns:a16="http://schemas.microsoft.com/office/drawing/2014/main" id="{403157A9-1888-C8BE-B147-D24738A07E3E}"/>
                </a:ext>
              </a:extLst>
            </p:cNvPr>
            <p:cNvSpPr/>
            <p:nvPr/>
          </p:nvSpPr>
          <p:spPr>
            <a:xfrm>
              <a:off x="1055706" y="3082660"/>
              <a:ext cx="113175"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 name="object 10">
              <a:extLst>
                <a:ext uri="{FF2B5EF4-FFF2-40B4-BE49-F238E27FC236}">
                  <a16:creationId xmlns:a16="http://schemas.microsoft.com/office/drawing/2014/main" id="{FA2DB000-6677-93F1-BFAB-39CEDB1BDFD4}"/>
                </a:ext>
              </a:extLst>
            </p:cNvPr>
            <p:cNvSpPr/>
            <p:nvPr/>
          </p:nvSpPr>
          <p:spPr>
            <a:xfrm>
              <a:off x="1055706" y="3378723"/>
              <a:ext cx="113175"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 name="object 11">
              <a:extLst>
                <a:ext uri="{FF2B5EF4-FFF2-40B4-BE49-F238E27FC236}">
                  <a16:creationId xmlns:a16="http://schemas.microsoft.com/office/drawing/2014/main" id="{6EBD0F5C-243A-2964-AAC8-77759F480194}"/>
                </a:ext>
              </a:extLst>
            </p:cNvPr>
            <p:cNvSpPr/>
            <p:nvPr/>
          </p:nvSpPr>
          <p:spPr>
            <a:xfrm>
              <a:off x="1055706" y="3674787"/>
              <a:ext cx="113175"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 name="object 12">
              <a:extLst>
                <a:ext uri="{FF2B5EF4-FFF2-40B4-BE49-F238E27FC236}">
                  <a16:creationId xmlns:a16="http://schemas.microsoft.com/office/drawing/2014/main" id="{205ED6F0-9B9B-D5AB-6339-9D9E1AE4BBB5}"/>
                </a:ext>
              </a:extLst>
            </p:cNvPr>
            <p:cNvSpPr/>
            <p:nvPr/>
          </p:nvSpPr>
          <p:spPr>
            <a:xfrm>
              <a:off x="1055706" y="3987298"/>
              <a:ext cx="113175"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 name="object 13">
              <a:extLst>
                <a:ext uri="{FF2B5EF4-FFF2-40B4-BE49-F238E27FC236}">
                  <a16:creationId xmlns:a16="http://schemas.microsoft.com/office/drawing/2014/main" id="{80B37967-9AC8-10A3-A64A-7C65D59A2295}"/>
                </a:ext>
              </a:extLst>
            </p:cNvPr>
            <p:cNvSpPr/>
            <p:nvPr/>
          </p:nvSpPr>
          <p:spPr>
            <a:xfrm>
              <a:off x="1055706" y="4283362"/>
              <a:ext cx="113175"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 name="object 14">
              <a:extLst>
                <a:ext uri="{FF2B5EF4-FFF2-40B4-BE49-F238E27FC236}">
                  <a16:creationId xmlns:a16="http://schemas.microsoft.com/office/drawing/2014/main" id="{A961D6B9-6D6B-2092-5BF0-09A451BEF8A8}"/>
                </a:ext>
              </a:extLst>
            </p:cNvPr>
            <p:cNvSpPr/>
            <p:nvPr/>
          </p:nvSpPr>
          <p:spPr>
            <a:xfrm>
              <a:off x="1055706" y="4595873"/>
              <a:ext cx="113175"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 name="object 15">
              <a:extLst>
                <a:ext uri="{FF2B5EF4-FFF2-40B4-BE49-F238E27FC236}">
                  <a16:creationId xmlns:a16="http://schemas.microsoft.com/office/drawing/2014/main" id="{3542C8AD-EFAE-D1B0-6318-757D3F064A4B}"/>
                </a:ext>
              </a:extLst>
            </p:cNvPr>
            <p:cNvSpPr/>
            <p:nvPr/>
          </p:nvSpPr>
          <p:spPr>
            <a:xfrm>
              <a:off x="1055706" y="4891937"/>
              <a:ext cx="113175"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 name="object 41">
              <a:extLst>
                <a:ext uri="{FF2B5EF4-FFF2-40B4-BE49-F238E27FC236}">
                  <a16:creationId xmlns:a16="http://schemas.microsoft.com/office/drawing/2014/main" id="{A152AB1F-2555-5924-304B-50ACB37941CD}"/>
                </a:ext>
              </a:extLst>
            </p:cNvPr>
            <p:cNvSpPr txBox="1"/>
            <p:nvPr/>
          </p:nvSpPr>
          <p:spPr>
            <a:xfrm>
              <a:off x="695890" y="1721335"/>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100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01" name="object 41">
              <a:extLst>
                <a:ext uri="{FF2B5EF4-FFF2-40B4-BE49-F238E27FC236}">
                  <a16:creationId xmlns:a16="http://schemas.microsoft.com/office/drawing/2014/main" id="{A71924A3-31AB-0120-E522-9A41683F20CA}"/>
                </a:ext>
              </a:extLst>
            </p:cNvPr>
            <p:cNvSpPr txBox="1"/>
            <p:nvPr/>
          </p:nvSpPr>
          <p:spPr>
            <a:xfrm>
              <a:off x="695890" y="2029236"/>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90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05" name="object 41">
              <a:extLst>
                <a:ext uri="{FF2B5EF4-FFF2-40B4-BE49-F238E27FC236}">
                  <a16:creationId xmlns:a16="http://schemas.microsoft.com/office/drawing/2014/main" id="{0D0F1A47-68AC-0478-FC94-977E9FDF6683}"/>
                </a:ext>
              </a:extLst>
            </p:cNvPr>
            <p:cNvSpPr txBox="1"/>
            <p:nvPr/>
          </p:nvSpPr>
          <p:spPr>
            <a:xfrm>
              <a:off x="695890" y="2319520"/>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80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06" name="object 41">
              <a:extLst>
                <a:ext uri="{FF2B5EF4-FFF2-40B4-BE49-F238E27FC236}">
                  <a16:creationId xmlns:a16="http://schemas.microsoft.com/office/drawing/2014/main" id="{6864F574-5F24-4105-552C-BD4A2CCD4674}"/>
                </a:ext>
              </a:extLst>
            </p:cNvPr>
            <p:cNvSpPr txBox="1"/>
            <p:nvPr/>
          </p:nvSpPr>
          <p:spPr>
            <a:xfrm>
              <a:off x="695890" y="2635207"/>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70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07" name="object 41">
              <a:extLst>
                <a:ext uri="{FF2B5EF4-FFF2-40B4-BE49-F238E27FC236}">
                  <a16:creationId xmlns:a16="http://schemas.microsoft.com/office/drawing/2014/main" id="{CD3F94A6-807F-8FB2-F93A-D3058EEC1D10}"/>
                </a:ext>
              </a:extLst>
            </p:cNvPr>
            <p:cNvSpPr txBox="1"/>
            <p:nvPr/>
          </p:nvSpPr>
          <p:spPr>
            <a:xfrm>
              <a:off x="695890" y="2943108"/>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60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10" name="object 41">
              <a:extLst>
                <a:ext uri="{FF2B5EF4-FFF2-40B4-BE49-F238E27FC236}">
                  <a16:creationId xmlns:a16="http://schemas.microsoft.com/office/drawing/2014/main" id="{ECBA71E9-ABDF-2BBD-32B0-913F62B1DAA7}"/>
                </a:ext>
              </a:extLst>
            </p:cNvPr>
            <p:cNvSpPr txBox="1"/>
            <p:nvPr/>
          </p:nvSpPr>
          <p:spPr>
            <a:xfrm>
              <a:off x="695890" y="3233392"/>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50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11" name="object 41">
              <a:extLst>
                <a:ext uri="{FF2B5EF4-FFF2-40B4-BE49-F238E27FC236}">
                  <a16:creationId xmlns:a16="http://schemas.microsoft.com/office/drawing/2014/main" id="{74A91E1C-04CE-A9FD-2596-D688FDC4EDE1}"/>
                </a:ext>
              </a:extLst>
            </p:cNvPr>
            <p:cNvSpPr txBox="1"/>
            <p:nvPr/>
          </p:nvSpPr>
          <p:spPr>
            <a:xfrm>
              <a:off x="695890" y="3538720"/>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40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12" name="object 41">
              <a:extLst>
                <a:ext uri="{FF2B5EF4-FFF2-40B4-BE49-F238E27FC236}">
                  <a16:creationId xmlns:a16="http://schemas.microsoft.com/office/drawing/2014/main" id="{47B0A221-23C4-B5A0-17D0-FBB533DBFDA6}"/>
                </a:ext>
              </a:extLst>
            </p:cNvPr>
            <p:cNvSpPr txBox="1"/>
            <p:nvPr/>
          </p:nvSpPr>
          <p:spPr>
            <a:xfrm>
              <a:off x="695890" y="3829004"/>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30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13" name="object 41">
              <a:extLst>
                <a:ext uri="{FF2B5EF4-FFF2-40B4-BE49-F238E27FC236}">
                  <a16:creationId xmlns:a16="http://schemas.microsoft.com/office/drawing/2014/main" id="{557E9C52-AE9C-1DD7-44C0-26E5EAB40F20}"/>
                </a:ext>
              </a:extLst>
            </p:cNvPr>
            <p:cNvSpPr txBox="1"/>
            <p:nvPr/>
          </p:nvSpPr>
          <p:spPr>
            <a:xfrm>
              <a:off x="695890" y="4144691"/>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16" name="object 41">
              <a:extLst>
                <a:ext uri="{FF2B5EF4-FFF2-40B4-BE49-F238E27FC236}">
                  <a16:creationId xmlns:a16="http://schemas.microsoft.com/office/drawing/2014/main" id="{4E7DD6E1-FB5F-AA90-54EA-FEF4BD18AE14}"/>
                </a:ext>
              </a:extLst>
            </p:cNvPr>
            <p:cNvSpPr txBox="1"/>
            <p:nvPr/>
          </p:nvSpPr>
          <p:spPr>
            <a:xfrm>
              <a:off x="695890" y="4452592"/>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17" name="object 41">
              <a:extLst>
                <a:ext uri="{FF2B5EF4-FFF2-40B4-BE49-F238E27FC236}">
                  <a16:creationId xmlns:a16="http://schemas.microsoft.com/office/drawing/2014/main" id="{723C54E5-A488-F05A-930F-AE60608BCC1A}"/>
                </a:ext>
              </a:extLst>
            </p:cNvPr>
            <p:cNvSpPr txBox="1"/>
            <p:nvPr/>
          </p:nvSpPr>
          <p:spPr>
            <a:xfrm>
              <a:off x="684134" y="4751996"/>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grpSp>
      <p:grpSp>
        <p:nvGrpSpPr>
          <p:cNvPr id="45" name="Group 44">
            <a:extLst>
              <a:ext uri="{FF2B5EF4-FFF2-40B4-BE49-F238E27FC236}">
                <a16:creationId xmlns:a16="http://schemas.microsoft.com/office/drawing/2014/main" id="{BCA80C7B-A99F-7151-FD2E-8EEB0CA7356F}"/>
              </a:ext>
            </a:extLst>
          </p:cNvPr>
          <p:cNvGrpSpPr/>
          <p:nvPr/>
        </p:nvGrpSpPr>
        <p:grpSpPr>
          <a:xfrm>
            <a:off x="1184744" y="5116672"/>
            <a:ext cx="10515418" cy="340112"/>
            <a:chOff x="1189116" y="5116672"/>
            <a:chExt cx="8303663" cy="340112"/>
          </a:xfrm>
        </p:grpSpPr>
        <p:sp>
          <p:nvSpPr>
            <p:cNvPr id="19" name="object 16">
              <a:extLst>
                <a:ext uri="{FF2B5EF4-FFF2-40B4-BE49-F238E27FC236}">
                  <a16:creationId xmlns:a16="http://schemas.microsoft.com/office/drawing/2014/main" id="{A727716F-85D6-1B2E-EA56-BDB2CEC86375}"/>
                </a:ext>
              </a:extLst>
            </p:cNvPr>
            <p:cNvSpPr/>
            <p:nvPr/>
          </p:nvSpPr>
          <p:spPr>
            <a:xfrm>
              <a:off x="1368217"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 name="object 17">
              <a:extLst>
                <a:ext uri="{FF2B5EF4-FFF2-40B4-BE49-F238E27FC236}">
                  <a16:creationId xmlns:a16="http://schemas.microsoft.com/office/drawing/2014/main" id="{871C311F-538A-B1A8-7325-37940A072A5A}"/>
                </a:ext>
              </a:extLst>
            </p:cNvPr>
            <p:cNvSpPr/>
            <p:nvPr/>
          </p:nvSpPr>
          <p:spPr>
            <a:xfrm>
              <a:off x="1697177"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 name="object 18">
              <a:extLst>
                <a:ext uri="{FF2B5EF4-FFF2-40B4-BE49-F238E27FC236}">
                  <a16:creationId xmlns:a16="http://schemas.microsoft.com/office/drawing/2014/main" id="{5AD64BAA-DEFB-ED05-90EB-4200C5FF63F8}"/>
                </a:ext>
              </a:extLst>
            </p:cNvPr>
            <p:cNvSpPr/>
            <p:nvPr/>
          </p:nvSpPr>
          <p:spPr>
            <a:xfrm>
              <a:off x="2026136"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 name="object 19">
              <a:extLst>
                <a:ext uri="{FF2B5EF4-FFF2-40B4-BE49-F238E27FC236}">
                  <a16:creationId xmlns:a16="http://schemas.microsoft.com/office/drawing/2014/main" id="{51DB911B-C0E1-5277-0B76-E263EA3D0925}"/>
                </a:ext>
              </a:extLst>
            </p:cNvPr>
            <p:cNvSpPr/>
            <p:nvPr/>
          </p:nvSpPr>
          <p:spPr>
            <a:xfrm>
              <a:off x="2355095"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 name="object 20">
              <a:extLst>
                <a:ext uri="{FF2B5EF4-FFF2-40B4-BE49-F238E27FC236}">
                  <a16:creationId xmlns:a16="http://schemas.microsoft.com/office/drawing/2014/main" id="{AE87C186-EA38-4E06-650F-D89BEFC11507}"/>
                </a:ext>
              </a:extLst>
            </p:cNvPr>
            <p:cNvSpPr/>
            <p:nvPr/>
          </p:nvSpPr>
          <p:spPr>
            <a:xfrm>
              <a:off x="2684055"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 name="object 21">
              <a:extLst>
                <a:ext uri="{FF2B5EF4-FFF2-40B4-BE49-F238E27FC236}">
                  <a16:creationId xmlns:a16="http://schemas.microsoft.com/office/drawing/2014/main" id="{6D85004A-1E63-1653-2BA8-F17FBC1AD6D1}"/>
                </a:ext>
              </a:extLst>
            </p:cNvPr>
            <p:cNvSpPr/>
            <p:nvPr/>
          </p:nvSpPr>
          <p:spPr>
            <a:xfrm>
              <a:off x="3013014"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 name="object 22">
              <a:extLst>
                <a:ext uri="{FF2B5EF4-FFF2-40B4-BE49-F238E27FC236}">
                  <a16:creationId xmlns:a16="http://schemas.microsoft.com/office/drawing/2014/main" id="{B7E361AC-31E5-7503-CA73-838A27C22246}"/>
                </a:ext>
              </a:extLst>
            </p:cNvPr>
            <p:cNvSpPr/>
            <p:nvPr/>
          </p:nvSpPr>
          <p:spPr>
            <a:xfrm>
              <a:off x="3341973"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 name="object 23">
              <a:extLst>
                <a:ext uri="{FF2B5EF4-FFF2-40B4-BE49-F238E27FC236}">
                  <a16:creationId xmlns:a16="http://schemas.microsoft.com/office/drawing/2014/main" id="{DE8145D4-88C5-2BB0-5FC0-D1DFE8EE7AF2}"/>
                </a:ext>
              </a:extLst>
            </p:cNvPr>
            <p:cNvSpPr/>
            <p:nvPr/>
          </p:nvSpPr>
          <p:spPr>
            <a:xfrm>
              <a:off x="3670932"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 name="object 24">
              <a:extLst>
                <a:ext uri="{FF2B5EF4-FFF2-40B4-BE49-F238E27FC236}">
                  <a16:creationId xmlns:a16="http://schemas.microsoft.com/office/drawing/2014/main" id="{FB9B2014-0837-24CD-EDA8-6B43096CB268}"/>
                </a:ext>
              </a:extLst>
            </p:cNvPr>
            <p:cNvSpPr/>
            <p:nvPr/>
          </p:nvSpPr>
          <p:spPr>
            <a:xfrm>
              <a:off x="3999892"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 name="object 25">
              <a:extLst>
                <a:ext uri="{FF2B5EF4-FFF2-40B4-BE49-F238E27FC236}">
                  <a16:creationId xmlns:a16="http://schemas.microsoft.com/office/drawing/2014/main" id="{6F8F25AE-7818-B334-E09B-2F8A85CC0124}"/>
                </a:ext>
              </a:extLst>
            </p:cNvPr>
            <p:cNvSpPr/>
            <p:nvPr/>
          </p:nvSpPr>
          <p:spPr>
            <a:xfrm>
              <a:off x="4345299"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 name="object 26">
              <a:extLst>
                <a:ext uri="{FF2B5EF4-FFF2-40B4-BE49-F238E27FC236}">
                  <a16:creationId xmlns:a16="http://schemas.microsoft.com/office/drawing/2014/main" id="{5472BF7F-38CB-4FED-7EC1-57406E64480A}"/>
                </a:ext>
              </a:extLst>
            </p:cNvPr>
            <p:cNvSpPr/>
            <p:nvPr/>
          </p:nvSpPr>
          <p:spPr>
            <a:xfrm>
              <a:off x="4674258"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 name="object 27">
              <a:extLst>
                <a:ext uri="{FF2B5EF4-FFF2-40B4-BE49-F238E27FC236}">
                  <a16:creationId xmlns:a16="http://schemas.microsoft.com/office/drawing/2014/main" id="{3672DB61-3616-ADAC-134C-1B2C294168AB}"/>
                </a:ext>
              </a:extLst>
            </p:cNvPr>
            <p:cNvSpPr/>
            <p:nvPr/>
          </p:nvSpPr>
          <p:spPr>
            <a:xfrm>
              <a:off x="5003218"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 name="object 28">
              <a:extLst>
                <a:ext uri="{FF2B5EF4-FFF2-40B4-BE49-F238E27FC236}">
                  <a16:creationId xmlns:a16="http://schemas.microsoft.com/office/drawing/2014/main" id="{29789229-46C5-B8DC-CDCA-41F6BC7EE52A}"/>
                </a:ext>
              </a:extLst>
            </p:cNvPr>
            <p:cNvSpPr/>
            <p:nvPr/>
          </p:nvSpPr>
          <p:spPr>
            <a:xfrm>
              <a:off x="5332177"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 name="object 29">
              <a:extLst>
                <a:ext uri="{FF2B5EF4-FFF2-40B4-BE49-F238E27FC236}">
                  <a16:creationId xmlns:a16="http://schemas.microsoft.com/office/drawing/2014/main" id="{389E7A3F-A71B-A914-0472-D903C89296D0}"/>
                </a:ext>
              </a:extLst>
            </p:cNvPr>
            <p:cNvSpPr/>
            <p:nvPr/>
          </p:nvSpPr>
          <p:spPr>
            <a:xfrm>
              <a:off x="5661136"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 name="object 30">
              <a:extLst>
                <a:ext uri="{FF2B5EF4-FFF2-40B4-BE49-F238E27FC236}">
                  <a16:creationId xmlns:a16="http://schemas.microsoft.com/office/drawing/2014/main" id="{EFB1FA9C-4A26-13D1-1FFE-82BF19E7046A}"/>
                </a:ext>
              </a:extLst>
            </p:cNvPr>
            <p:cNvSpPr/>
            <p:nvPr/>
          </p:nvSpPr>
          <p:spPr>
            <a:xfrm>
              <a:off x="5990096"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 name="object 31">
              <a:extLst>
                <a:ext uri="{FF2B5EF4-FFF2-40B4-BE49-F238E27FC236}">
                  <a16:creationId xmlns:a16="http://schemas.microsoft.com/office/drawing/2014/main" id="{B9CA2C23-C2CB-1AFC-1E8B-4B24D1F66348}"/>
                </a:ext>
              </a:extLst>
            </p:cNvPr>
            <p:cNvSpPr/>
            <p:nvPr/>
          </p:nvSpPr>
          <p:spPr>
            <a:xfrm>
              <a:off x="6319055"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object 32">
              <a:extLst>
                <a:ext uri="{FF2B5EF4-FFF2-40B4-BE49-F238E27FC236}">
                  <a16:creationId xmlns:a16="http://schemas.microsoft.com/office/drawing/2014/main" id="{96753779-8E66-DDAB-CC5F-EF167B2E9634}"/>
                </a:ext>
              </a:extLst>
            </p:cNvPr>
            <p:cNvSpPr/>
            <p:nvPr/>
          </p:nvSpPr>
          <p:spPr>
            <a:xfrm>
              <a:off x="6648014"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 name="object 33">
              <a:extLst>
                <a:ext uri="{FF2B5EF4-FFF2-40B4-BE49-F238E27FC236}">
                  <a16:creationId xmlns:a16="http://schemas.microsoft.com/office/drawing/2014/main" id="{DAA665F8-769C-765B-8FF4-1CA5DB00ECDA}"/>
                </a:ext>
              </a:extLst>
            </p:cNvPr>
            <p:cNvSpPr/>
            <p:nvPr/>
          </p:nvSpPr>
          <p:spPr>
            <a:xfrm>
              <a:off x="6976973"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 name="object 34">
              <a:extLst>
                <a:ext uri="{FF2B5EF4-FFF2-40B4-BE49-F238E27FC236}">
                  <a16:creationId xmlns:a16="http://schemas.microsoft.com/office/drawing/2014/main" id="{F9C796E7-3D40-26A0-A8F9-B9B23CD83BC8}"/>
                </a:ext>
              </a:extLst>
            </p:cNvPr>
            <p:cNvSpPr/>
            <p:nvPr/>
          </p:nvSpPr>
          <p:spPr>
            <a:xfrm>
              <a:off x="7305933"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 name="object 35">
              <a:extLst>
                <a:ext uri="{FF2B5EF4-FFF2-40B4-BE49-F238E27FC236}">
                  <a16:creationId xmlns:a16="http://schemas.microsoft.com/office/drawing/2014/main" id="{CBCF6131-7E9A-51E7-B97F-1FF2F21AD809}"/>
                </a:ext>
              </a:extLst>
            </p:cNvPr>
            <p:cNvSpPr/>
            <p:nvPr/>
          </p:nvSpPr>
          <p:spPr>
            <a:xfrm>
              <a:off x="7651340"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 name="object 36">
              <a:extLst>
                <a:ext uri="{FF2B5EF4-FFF2-40B4-BE49-F238E27FC236}">
                  <a16:creationId xmlns:a16="http://schemas.microsoft.com/office/drawing/2014/main" id="{7AD20E0E-74B8-E96A-6B67-DA119219439D}"/>
                </a:ext>
              </a:extLst>
            </p:cNvPr>
            <p:cNvSpPr/>
            <p:nvPr/>
          </p:nvSpPr>
          <p:spPr>
            <a:xfrm>
              <a:off x="7963851"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 name="object 37">
              <a:extLst>
                <a:ext uri="{FF2B5EF4-FFF2-40B4-BE49-F238E27FC236}">
                  <a16:creationId xmlns:a16="http://schemas.microsoft.com/office/drawing/2014/main" id="{518BFC59-5BBC-6E70-2B60-111A9FE01E20}"/>
                </a:ext>
              </a:extLst>
            </p:cNvPr>
            <p:cNvSpPr/>
            <p:nvPr/>
          </p:nvSpPr>
          <p:spPr>
            <a:xfrm>
              <a:off x="8292811"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 name="object 38">
              <a:extLst>
                <a:ext uri="{FF2B5EF4-FFF2-40B4-BE49-F238E27FC236}">
                  <a16:creationId xmlns:a16="http://schemas.microsoft.com/office/drawing/2014/main" id="{76D08ABE-C011-14F7-1A07-51983A9A91E7}"/>
                </a:ext>
              </a:extLst>
            </p:cNvPr>
            <p:cNvSpPr/>
            <p:nvPr/>
          </p:nvSpPr>
          <p:spPr>
            <a:xfrm>
              <a:off x="8638218"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 name="object 39">
              <a:extLst>
                <a:ext uri="{FF2B5EF4-FFF2-40B4-BE49-F238E27FC236}">
                  <a16:creationId xmlns:a16="http://schemas.microsoft.com/office/drawing/2014/main" id="{A62959E4-307B-8297-4658-E3BEF9BB651C}"/>
                </a:ext>
              </a:extLst>
            </p:cNvPr>
            <p:cNvSpPr/>
            <p:nvPr/>
          </p:nvSpPr>
          <p:spPr>
            <a:xfrm>
              <a:off x="8967177"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 name="object 40">
              <a:extLst>
                <a:ext uri="{FF2B5EF4-FFF2-40B4-BE49-F238E27FC236}">
                  <a16:creationId xmlns:a16="http://schemas.microsoft.com/office/drawing/2014/main" id="{6395D4F4-F425-5D90-48BD-1A0432811307}"/>
                </a:ext>
              </a:extLst>
            </p:cNvPr>
            <p:cNvSpPr/>
            <p:nvPr/>
          </p:nvSpPr>
          <p:spPr>
            <a:xfrm>
              <a:off x="9296137" y="5116672"/>
              <a:ext cx="45719" cy="106912"/>
            </a:xfrm>
            <a:custGeom>
              <a:avLst/>
              <a:gdLst/>
              <a:ahLst/>
              <a:cxnLst/>
              <a:rect l="l" t="t" r="r" b="b"/>
              <a:pathLst>
                <a:path h="82550">
                  <a:moveTo>
                    <a:pt x="0" y="82550"/>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8" name="object 41">
              <a:extLst>
                <a:ext uri="{FF2B5EF4-FFF2-40B4-BE49-F238E27FC236}">
                  <a16:creationId xmlns:a16="http://schemas.microsoft.com/office/drawing/2014/main" id="{263D0B72-AA1A-4622-5E4B-60C5357922F9}"/>
                </a:ext>
              </a:extLst>
            </p:cNvPr>
            <p:cNvSpPr txBox="1"/>
            <p:nvPr/>
          </p:nvSpPr>
          <p:spPr>
            <a:xfrm>
              <a:off x="1189116"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19" name="object 41">
              <a:extLst>
                <a:ext uri="{FF2B5EF4-FFF2-40B4-BE49-F238E27FC236}">
                  <a16:creationId xmlns:a16="http://schemas.microsoft.com/office/drawing/2014/main" id="{CEF36B2D-94D7-430A-6C6E-E1FD02A17A2B}"/>
                </a:ext>
              </a:extLst>
            </p:cNvPr>
            <p:cNvSpPr txBox="1"/>
            <p:nvPr/>
          </p:nvSpPr>
          <p:spPr>
            <a:xfrm>
              <a:off x="1520260"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0" name="object 41">
              <a:extLst>
                <a:ext uri="{FF2B5EF4-FFF2-40B4-BE49-F238E27FC236}">
                  <a16:creationId xmlns:a16="http://schemas.microsoft.com/office/drawing/2014/main" id="{B081DE84-4E2E-6A7A-3812-3696EBC5C988}"/>
                </a:ext>
              </a:extLst>
            </p:cNvPr>
            <p:cNvSpPr txBox="1"/>
            <p:nvPr/>
          </p:nvSpPr>
          <p:spPr>
            <a:xfrm>
              <a:off x="1853477"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1" name="object 41">
              <a:extLst>
                <a:ext uri="{FF2B5EF4-FFF2-40B4-BE49-F238E27FC236}">
                  <a16:creationId xmlns:a16="http://schemas.microsoft.com/office/drawing/2014/main" id="{126AA1A3-38D9-CDB3-45CA-D6AC84A6934A}"/>
                </a:ext>
              </a:extLst>
            </p:cNvPr>
            <p:cNvSpPr txBox="1"/>
            <p:nvPr/>
          </p:nvSpPr>
          <p:spPr>
            <a:xfrm>
              <a:off x="2180569"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3</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2" name="object 41">
              <a:extLst>
                <a:ext uri="{FF2B5EF4-FFF2-40B4-BE49-F238E27FC236}">
                  <a16:creationId xmlns:a16="http://schemas.microsoft.com/office/drawing/2014/main" id="{767E35C7-E631-56A7-0AF0-7A8C51C4D67A}"/>
                </a:ext>
              </a:extLst>
            </p:cNvPr>
            <p:cNvSpPr txBox="1"/>
            <p:nvPr/>
          </p:nvSpPr>
          <p:spPr>
            <a:xfrm>
              <a:off x="2511806"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4</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3" name="object 41">
              <a:extLst>
                <a:ext uri="{FF2B5EF4-FFF2-40B4-BE49-F238E27FC236}">
                  <a16:creationId xmlns:a16="http://schemas.microsoft.com/office/drawing/2014/main" id="{72A68E3E-4B9A-DBD4-5560-F06B702C27A7}"/>
                </a:ext>
              </a:extLst>
            </p:cNvPr>
            <p:cNvSpPr txBox="1"/>
            <p:nvPr/>
          </p:nvSpPr>
          <p:spPr>
            <a:xfrm>
              <a:off x="2840968"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5</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4" name="object 41">
              <a:extLst>
                <a:ext uri="{FF2B5EF4-FFF2-40B4-BE49-F238E27FC236}">
                  <a16:creationId xmlns:a16="http://schemas.microsoft.com/office/drawing/2014/main" id="{F49A2C75-5857-D1F0-4D30-4ABD8F72C7B3}"/>
                </a:ext>
              </a:extLst>
            </p:cNvPr>
            <p:cNvSpPr txBox="1"/>
            <p:nvPr/>
          </p:nvSpPr>
          <p:spPr>
            <a:xfrm>
              <a:off x="3170651"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6</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5" name="object 41">
              <a:extLst>
                <a:ext uri="{FF2B5EF4-FFF2-40B4-BE49-F238E27FC236}">
                  <a16:creationId xmlns:a16="http://schemas.microsoft.com/office/drawing/2014/main" id="{9639DB40-A309-39EF-5C99-785C1624CF55}"/>
                </a:ext>
              </a:extLst>
            </p:cNvPr>
            <p:cNvSpPr txBox="1"/>
            <p:nvPr/>
          </p:nvSpPr>
          <p:spPr>
            <a:xfrm>
              <a:off x="3497739"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7</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6" name="object 41">
              <a:extLst>
                <a:ext uri="{FF2B5EF4-FFF2-40B4-BE49-F238E27FC236}">
                  <a16:creationId xmlns:a16="http://schemas.microsoft.com/office/drawing/2014/main" id="{3B086303-1938-E529-394C-33FCE4ACC3D7}"/>
                </a:ext>
              </a:extLst>
            </p:cNvPr>
            <p:cNvSpPr txBox="1"/>
            <p:nvPr/>
          </p:nvSpPr>
          <p:spPr>
            <a:xfrm>
              <a:off x="3826901"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8</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7" name="object 41">
              <a:extLst>
                <a:ext uri="{FF2B5EF4-FFF2-40B4-BE49-F238E27FC236}">
                  <a16:creationId xmlns:a16="http://schemas.microsoft.com/office/drawing/2014/main" id="{005C5F1D-83B7-A234-304E-A388760A0F16}"/>
                </a:ext>
              </a:extLst>
            </p:cNvPr>
            <p:cNvSpPr txBox="1"/>
            <p:nvPr/>
          </p:nvSpPr>
          <p:spPr>
            <a:xfrm>
              <a:off x="4166441"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9</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8" name="object 41">
              <a:extLst>
                <a:ext uri="{FF2B5EF4-FFF2-40B4-BE49-F238E27FC236}">
                  <a16:creationId xmlns:a16="http://schemas.microsoft.com/office/drawing/2014/main" id="{4C08D6C2-4D05-7552-C3D0-B23FEF73EFF3}"/>
                </a:ext>
              </a:extLst>
            </p:cNvPr>
            <p:cNvSpPr txBox="1"/>
            <p:nvPr/>
          </p:nvSpPr>
          <p:spPr>
            <a:xfrm>
              <a:off x="4489380"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9" name="object 41">
              <a:extLst>
                <a:ext uri="{FF2B5EF4-FFF2-40B4-BE49-F238E27FC236}">
                  <a16:creationId xmlns:a16="http://schemas.microsoft.com/office/drawing/2014/main" id="{A230EE60-AF0E-C9C3-BDCE-A1B00B7B4DDA}"/>
                </a:ext>
              </a:extLst>
            </p:cNvPr>
            <p:cNvSpPr txBox="1"/>
            <p:nvPr/>
          </p:nvSpPr>
          <p:spPr>
            <a:xfrm>
              <a:off x="4826841"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11</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30" name="object 41">
              <a:extLst>
                <a:ext uri="{FF2B5EF4-FFF2-40B4-BE49-F238E27FC236}">
                  <a16:creationId xmlns:a16="http://schemas.microsoft.com/office/drawing/2014/main" id="{B19713B5-CEDD-55AD-F7C0-430538BE9A9C}"/>
                </a:ext>
              </a:extLst>
            </p:cNvPr>
            <p:cNvSpPr txBox="1"/>
            <p:nvPr/>
          </p:nvSpPr>
          <p:spPr>
            <a:xfrm>
              <a:off x="5164291"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12</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31" name="object 41">
              <a:extLst>
                <a:ext uri="{FF2B5EF4-FFF2-40B4-BE49-F238E27FC236}">
                  <a16:creationId xmlns:a16="http://schemas.microsoft.com/office/drawing/2014/main" id="{FB1C6BC3-FD39-028D-3671-5703D3F3F2A2}"/>
                </a:ext>
              </a:extLst>
            </p:cNvPr>
            <p:cNvSpPr txBox="1"/>
            <p:nvPr/>
          </p:nvSpPr>
          <p:spPr>
            <a:xfrm>
              <a:off x="5487230"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13</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32" name="object 41">
              <a:extLst>
                <a:ext uri="{FF2B5EF4-FFF2-40B4-BE49-F238E27FC236}">
                  <a16:creationId xmlns:a16="http://schemas.microsoft.com/office/drawing/2014/main" id="{43D01DDE-1650-AACF-5AB8-11ED0D5BF4F4}"/>
                </a:ext>
              </a:extLst>
            </p:cNvPr>
            <p:cNvSpPr txBox="1"/>
            <p:nvPr/>
          </p:nvSpPr>
          <p:spPr>
            <a:xfrm>
              <a:off x="5824691"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14</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33" name="object 41">
              <a:extLst>
                <a:ext uri="{FF2B5EF4-FFF2-40B4-BE49-F238E27FC236}">
                  <a16:creationId xmlns:a16="http://schemas.microsoft.com/office/drawing/2014/main" id="{B60C645D-BE7B-43F3-9C32-992A123AE8DF}"/>
                </a:ext>
              </a:extLst>
            </p:cNvPr>
            <p:cNvSpPr txBox="1"/>
            <p:nvPr/>
          </p:nvSpPr>
          <p:spPr>
            <a:xfrm>
              <a:off x="6147632"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15</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34" name="object 41">
              <a:extLst>
                <a:ext uri="{FF2B5EF4-FFF2-40B4-BE49-F238E27FC236}">
                  <a16:creationId xmlns:a16="http://schemas.microsoft.com/office/drawing/2014/main" id="{57835828-C146-836D-E697-5DA59D44635D}"/>
                </a:ext>
              </a:extLst>
            </p:cNvPr>
            <p:cNvSpPr txBox="1"/>
            <p:nvPr/>
          </p:nvSpPr>
          <p:spPr>
            <a:xfrm>
              <a:off x="6470571"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16</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35" name="object 41">
              <a:extLst>
                <a:ext uri="{FF2B5EF4-FFF2-40B4-BE49-F238E27FC236}">
                  <a16:creationId xmlns:a16="http://schemas.microsoft.com/office/drawing/2014/main" id="{A88D406E-6DD7-2369-F480-4D73999BFB2C}"/>
                </a:ext>
              </a:extLst>
            </p:cNvPr>
            <p:cNvSpPr txBox="1"/>
            <p:nvPr/>
          </p:nvSpPr>
          <p:spPr>
            <a:xfrm>
              <a:off x="6808032"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17</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36" name="object 41">
              <a:extLst>
                <a:ext uri="{FF2B5EF4-FFF2-40B4-BE49-F238E27FC236}">
                  <a16:creationId xmlns:a16="http://schemas.microsoft.com/office/drawing/2014/main" id="{10EE8544-BAAC-ADB6-8B0A-2C184739724B}"/>
                </a:ext>
              </a:extLst>
            </p:cNvPr>
            <p:cNvSpPr txBox="1"/>
            <p:nvPr/>
          </p:nvSpPr>
          <p:spPr>
            <a:xfrm>
              <a:off x="7141865"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18</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37" name="object 41">
              <a:extLst>
                <a:ext uri="{FF2B5EF4-FFF2-40B4-BE49-F238E27FC236}">
                  <a16:creationId xmlns:a16="http://schemas.microsoft.com/office/drawing/2014/main" id="{95990677-D978-462F-4795-9CE818190420}"/>
                </a:ext>
              </a:extLst>
            </p:cNvPr>
            <p:cNvSpPr txBox="1"/>
            <p:nvPr/>
          </p:nvSpPr>
          <p:spPr>
            <a:xfrm>
              <a:off x="7464804"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19</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38" name="object 41">
              <a:extLst>
                <a:ext uri="{FF2B5EF4-FFF2-40B4-BE49-F238E27FC236}">
                  <a16:creationId xmlns:a16="http://schemas.microsoft.com/office/drawing/2014/main" id="{4283F88E-7C8D-545C-7B3E-9B6E8A4F99A4}"/>
                </a:ext>
              </a:extLst>
            </p:cNvPr>
            <p:cNvSpPr txBox="1"/>
            <p:nvPr/>
          </p:nvSpPr>
          <p:spPr>
            <a:xfrm>
              <a:off x="7802265"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39" name="object 41">
              <a:extLst>
                <a:ext uri="{FF2B5EF4-FFF2-40B4-BE49-F238E27FC236}">
                  <a16:creationId xmlns:a16="http://schemas.microsoft.com/office/drawing/2014/main" id="{D09D151F-C91B-72E7-E9E0-125686F3E84A}"/>
                </a:ext>
              </a:extLst>
            </p:cNvPr>
            <p:cNvSpPr txBox="1"/>
            <p:nvPr/>
          </p:nvSpPr>
          <p:spPr>
            <a:xfrm>
              <a:off x="8125206"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21</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40" name="object 41">
              <a:extLst>
                <a:ext uri="{FF2B5EF4-FFF2-40B4-BE49-F238E27FC236}">
                  <a16:creationId xmlns:a16="http://schemas.microsoft.com/office/drawing/2014/main" id="{D88A72AF-45B9-C799-DD80-0A51DFBEA005}"/>
                </a:ext>
              </a:extLst>
            </p:cNvPr>
            <p:cNvSpPr txBox="1"/>
            <p:nvPr/>
          </p:nvSpPr>
          <p:spPr>
            <a:xfrm>
              <a:off x="8448145"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22</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41" name="object 41">
              <a:extLst>
                <a:ext uri="{FF2B5EF4-FFF2-40B4-BE49-F238E27FC236}">
                  <a16:creationId xmlns:a16="http://schemas.microsoft.com/office/drawing/2014/main" id="{669B1CC7-D9F9-333B-E7AB-CEB98871F351}"/>
                </a:ext>
              </a:extLst>
            </p:cNvPr>
            <p:cNvSpPr txBox="1"/>
            <p:nvPr/>
          </p:nvSpPr>
          <p:spPr>
            <a:xfrm>
              <a:off x="8785606"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23</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42" name="object 41">
              <a:extLst>
                <a:ext uri="{FF2B5EF4-FFF2-40B4-BE49-F238E27FC236}">
                  <a16:creationId xmlns:a16="http://schemas.microsoft.com/office/drawing/2014/main" id="{77B85AD5-804C-A47F-CADB-0F082C9B162F}"/>
                </a:ext>
              </a:extLst>
            </p:cNvPr>
            <p:cNvSpPr txBox="1"/>
            <p:nvPr/>
          </p:nvSpPr>
          <p:spPr>
            <a:xfrm>
              <a:off x="9137587" y="5189723"/>
              <a:ext cx="3551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24</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grpSp>
      <p:sp>
        <p:nvSpPr>
          <p:cNvPr id="243" name="object 41">
            <a:extLst>
              <a:ext uri="{FF2B5EF4-FFF2-40B4-BE49-F238E27FC236}">
                <a16:creationId xmlns:a16="http://schemas.microsoft.com/office/drawing/2014/main" id="{F870F8F5-9B1C-3B94-E853-A8E3EBAA2C00}"/>
              </a:ext>
            </a:extLst>
          </p:cNvPr>
          <p:cNvSpPr txBox="1"/>
          <p:nvPr/>
        </p:nvSpPr>
        <p:spPr>
          <a:xfrm>
            <a:off x="5865587" y="5450414"/>
            <a:ext cx="10505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1" i="0" u="none" strike="noStrike" kern="1200" cap="none" spc="-25" normalizeH="0" baseline="0" noProof="0">
                <a:ln>
                  <a:noFill/>
                </a:ln>
                <a:solidFill>
                  <a:srgbClr val="010202"/>
                </a:solidFill>
                <a:effectLst/>
                <a:uLnTx/>
                <a:uFillTx/>
                <a:latin typeface="Arial" panose="020B0604020202020204"/>
                <a:ea typeface="+mn-ea"/>
                <a:cs typeface="HelveticaNeueLT Std"/>
              </a:rPr>
              <a:t>Months</a:t>
            </a:r>
            <a:endParaRPr kumimoji="0" lang="en-US" sz="1400" b="1"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6" name="Rectangle 5">
            <a:extLst>
              <a:ext uri="{FF2B5EF4-FFF2-40B4-BE49-F238E27FC236}">
                <a16:creationId xmlns:a16="http://schemas.microsoft.com/office/drawing/2014/main" id="{F5DC6BB8-1C53-CAF6-5052-6052B0F718B4}"/>
              </a:ext>
            </a:extLst>
          </p:cNvPr>
          <p:cNvSpPr/>
          <p:nvPr/>
        </p:nvSpPr>
        <p:spPr>
          <a:xfrm>
            <a:off x="157315" y="6690732"/>
            <a:ext cx="4645640" cy="1672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5FDEC438-79B0-3BE1-6353-7B4977A06A3C}"/>
              </a:ext>
            </a:extLst>
          </p:cNvPr>
          <p:cNvSpPr txBox="1"/>
          <p:nvPr/>
        </p:nvSpPr>
        <p:spPr>
          <a:xfrm>
            <a:off x="7278732" y="6546385"/>
            <a:ext cx="353603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Hurvitz SA et al. </a:t>
            </a: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J Clin Oncol </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2026;44:1108-19.</a:t>
            </a:r>
          </a:p>
        </p:txBody>
      </p:sp>
    </p:spTree>
    <p:extLst>
      <p:ext uri="{BB962C8B-B14F-4D97-AF65-F5344CB8AC3E}">
        <p14:creationId xmlns:p14="http://schemas.microsoft.com/office/powerpoint/2010/main" val="14207926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BA210F-EC9D-6A23-AD48-3AF00C17C43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3FCC527-6005-5E71-582F-6E517FB79702}"/>
              </a:ext>
            </a:extLst>
          </p:cNvPr>
          <p:cNvSpPr>
            <a:spLocks noGrp="1"/>
          </p:cNvSpPr>
          <p:nvPr>
            <p:ph type="title"/>
          </p:nvPr>
        </p:nvSpPr>
        <p:spPr>
          <a:xfrm>
            <a:off x="411844" y="160680"/>
            <a:ext cx="10598150" cy="664797"/>
          </a:xfrm>
        </p:spPr>
        <p:txBody>
          <a:bodyPr/>
          <a:lstStyle/>
          <a:p>
            <a:r>
              <a:rPr lang="en-US">
                <a:latin typeface="Arial" panose="020B0604020202020204" pitchFamily="34" charset="0"/>
                <a:cs typeface="Arial" panose="020B0604020202020204" pitchFamily="34" charset="0"/>
              </a:rPr>
              <a:t>2</a:t>
            </a:r>
            <a:r>
              <a:rPr lang="en-US" baseline="30000">
                <a:latin typeface="Arial" panose="020B0604020202020204" pitchFamily="34" charset="0"/>
                <a:cs typeface="Arial" panose="020B0604020202020204" pitchFamily="34" charset="0"/>
              </a:rPr>
              <a:t>nd</a:t>
            </a:r>
            <a:r>
              <a:rPr lang="en-US">
                <a:latin typeface="Arial" panose="020B0604020202020204" pitchFamily="34" charset="0"/>
                <a:cs typeface="Arial" panose="020B0604020202020204" pitchFamily="34" charset="0"/>
              </a:rPr>
              <a:t> Co-Primary Endpoint: Progression-Free Survival </a:t>
            </a:r>
            <a:br>
              <a:rPr lang="en-US">
                <a:latin typeface="Arial" panose="020B0604020202020204" pitchFamily="34" charset="0"/>
                <a:cs typeface="Arial" panose="020B0604020202020204" pitchFamily="34" charset="0"/>
              </a:rPr>
            </a:br>
            <a:r>
              <a:rPr lang="en-US" sz="2000">
                <a:latin typeface="Arial" panose="020B0604020202020204" pitchFamily="34" charset="0"/>
                <a:cs typeface="Arial" panose="020B0604020202020204" pitchFamily="34" charset="0"/>
              </a:rPr>
              <a:t>Gedatolisib Doublet vs. Fulvestrant, BICR Assessment</a:t>
            </a:r>
            <a:endParaRPr lang="en-US" sz="2400">
              <a:latin typeface="Arial" panose="020B0604020202020204" pitchFamily="34" charset="0"/>
              <a:cs typeface="Arial" panose="020B0604020202020204" pitchFamily="34" charset="0"/>
            </a:endParaRPr>
          </a:p>
        </p:txBody>
      </p:sp>
      <p:sp>
        <p:nvSpPr>
          <p:cNvPr id="5" name="Round Same Side Corner Rectangle 208">
            <a:extLst>
              <a:ext uri="{FF2B5EF4-FFF2-40B4-BE49-F238E27FC236}">
                <a16:creationId xmlns:a16="http://schemas.microsoft.com/office/drawing/2014/main" id="{EEF60EBF-9376-F595-E80B-962469EF1116}"/>
              </a:ext>
            </a:extLst>
          </p:cNvPr>
          <p:cNvSpPr/>
          <p:nvPr/>
        </p:nvSpPr>
        <p:spPr>
          <a:xfrm>
            <a:off x="9993162" y="1181095"/>
            <a:ext cx="1476276" cy="677238"/>
          </a:xfrm>
          <a:prstGeom prst="round2SameRect">
            <a:avLst>
              <a:gd name="adj1" fmla="val 13306"/>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Round Same Side Corner Rectangle 207">
            <a:extLst>
              <a:ext uri="{FF2B5EF4-FFF2-40B4-BE49-F238E27FC236}">
                <a16:creationId xmlns:a16="http://schemas.microsoft.com/office/drawing/2014/main" id="{D0090932-6F33-C226-5E6F-2BBC3CAF064B}"/>
              </a:ext>
            </a:extLst>
          </p:cNvPr>
          <p:cNvSpPr/>
          <p:nvPr/>
        </p:nvSpPr>
        <p:spPr>
          <a:xfrm>
            <a:off x="8525095" y="1181095"/>
            <a:ext cx="1470719" cy="664797"/>
          </a:xfrm>
          <a:prstGeom prst="round2SameRect">
            <a:avLst>
              <a:gd name="adj1" fmla="val 13306"/>
              <a:gd name="adj2" fmla="val 0"/>
            </a:avLst>
          </a:prstGeom>
          <a:solidFill>
            <a:srgbClr val="E971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object 199">
            <a:extLst>
              <a:ext uri="{FF2B5EF4-FFF2-40B4-BE49-F238E27FC236}">
                <a16:creationId xmlns:a16="http://schemas.microsoft.com/office/drawing/2014/main" id="{1C43EA1B-189A-7FCE-9F1B-2DCDC6D7BAE0}"/>
              </a:ext>
            </a:extLst>
          </p:cNvPr>
          <p:cNvSpPr txBox="1"/>
          <p:nvPr/>
        </p:nvSpPr>
        <p:spPr>
          <a:xfrm>
            <a:off x="8529871" y="1260058"/>
            <a:ext cx="1453765" cy="524246"/>
          </a:xfrm>
          <a:prstGeom prst="rect">
            <a:avLst/>
          </a:prstGeom>
        </p:spPr>
        <p:txBody>
          <a:bodyPr vert="horz" wrap="square" lIns="0" tIns="12700" rIns="0" bIns="0" rtlCol="0" anchor="t">
            <a:spAutoFit/>
          </a:bodyPr>
          <a:lstStyle/>
          <a:p>
            <a:pPr marL="12700" marR="5080" lvl="0" indent="0" algn="ctr" defTabSz="914400" rtl="0" eaLnBrk="1" fontAlgn="auto" latinLnBrk="0" hangingPunct="1">
              <a:lnSpc>
                <a:spcPct val="90000"/>
              </a:lnSpc>
              <a:spcBef>
                <a:spcPts val="100"/>
              </a:spcBef>
              <a:spcAft>
                <a:spcPts val="0"/>
              </a:spcAft>
              <a:buClrTx/>
              <a:buSzTx/>
              <a:buFontTx/>
              <a:buNone/>
              <a:tabLst/>
              <a:defRPr/>
            </a:pPr>
            <a:r>
              <a:rPr kumimoji="0" lang="en-US" sz="12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Gedatolisib</a:t>
            </a:r>
            <a:r>
              <a:rPr kumimoji="0" sz="1200" b="1" i="0" u="none" strike="noStrike" kern="1200" cap="none" spc="-5" normalizeH="0" baseline="0" noProof="0">
                <a:ln>
                  <a:noFill/>
                </a:ln>
                <a:solidFill>
                  <a:srgbClr val="FFFFFF"/>
                </a:solidFill>
                <a:effectLst/>
                <a:uLnTx/>
                <a:uFillTx/>
                <a:latin typeface="Arial" panose="020B0604020202020204"/>
                <a:ea typeface="+mn-ea"/>
                <a:cs typeface="Helvetica Neue LT Std 75 Bold"/>
              </a:rPr>
              <a:t> </a:t>
            </a:r>
            <a:r>
              <a:rPr kumimoji="0" lang="en-US" sz="1200" b="1" i="0" u="none" strike="noStrike" kern="1200" cap="none" spc="-5" normalizeH="0" baseline="0" noProof="0">
                <a:ln>
                  <a:noFill/>
                </a:ln>
                <a:solidFill>
                  <a:srgbClr val="FFFFFF"/>
                </a:solidFill>
                <a:effectLst/>
                <a:uLnTx/>
                <a:uFillTx/>
                <a:latin typeface="Arial" panose="020B0604020202020204"/>
                <a:ea typeface="+mn-ea"/>
                <a:cs typeface="Helvetica Neue LT Std 75 Bold"/>
              </a:rPr>
              <a:t>+ </a:t>
            </a:r>
            <a:r>
              <a:rPr kumimoji="0" lang="en-US" sz="1200" b="1" i="0" u="none" strike="noStrike" kern="1200" cap="none" spc="-25" normalizeH="0" baseline="0" noProof="0">
                <a:ln>
                  <a:noFill/>
                </a:ln>
                <a:solidFill>
                  <a:srgbClr val="FFFFFF"/>
                </a:solidFill>
                <a:effectLst/>
                <a:uLnTx/>
                <a:uFillTx/>
                <a:latin typeface="Arial" panose="020B0604020202020204"/>
                <a:ea typeface="+mn-ea"/>
                <a:cs typeface="Helvetica Neue LT Std 75 Bold"/>
              </a:rPr>
              <a:t> </a:t>
            </a:r>
            <a:br>
              <a:rPr kumimoji="0" lang="en-US" sz="1200" b="1" i="0" u="none" strike="noStrike" kern="1200" cap="none" spc="-25" normalizeH="0" baseline="0" noProof="0">
                <a:ln>
                  <a:noFill/>
                </a:ln>
                <a:solidFill>
                  <a:srgbClr val="FFFFFF"/>
                </a:solidFill>
                <a:effectLst/>
                <a:uLnTx/>
                <a:uFillTx/>
                <a:latin typeface="Arial" panose="020B0604020202020204"/>
                <a:ea typeface="+mn-ea"/>
                <a:cs typeface="Helvetica Neue LT Std 75 Bold"/>
              </a:rPr>
            </a:br>
            <a:r>
              <a:rPr kumimoji="0" lang="en-US" sz="1200" b="1" i="0" u="none" strike="noStrike" kern="1200" cap="none" spc="-25" normalizeH="0" baseline="0" noProof="0">
                <a:ln>
                  <a:noFill/>
                </a:ln>
                <a:solidFill>
                  <a:srgbClr val="FFFFFF"/>
                </a:solidFill>
                <a:effectLst/>
                <a:uLnTx/>
                <a:uFillTx/>
                <a:latin typeface="Arial" panose="020B0604020202020204"/>
                <a:ea typeface="+mn-ea"/>
                <a:cs typeface="Helvetica Neue LT Std 75 Bold"/>
              </a:rPr>
              <a:t>Fulvestrant</a:t>
            </a:r>
          </a:p>
          <a:p>
            <a:pPr marL="12700" marR="5080" lvl="0" indent="0" algn="ctr" defTabSz="914400" rtl="0" eaLnBrk="1" fontAlgn="auto" latinLnBrk="0" hangingPunct="1">
              <a:lnSpc>
                <a:spcPct val="90000"/>
              </a:lnSpc>
              <a:spcBef>
                <a:spcPts val="100"/>
              </a:spcBef>
              <a:spcAft>
                <a:spcPts val="0"/>
              </a:spcAft>
              <a:buClrTx/>
              <a:buSzTx/>
              <a:buFontTx/>
              <a:buNone/>
              <a:tabLst/>
              <a:defRPr/>
            </a:pPr>
            <a:r>
              <a:rPr kumimoji="0" lang="en-US" sz="1200" b="1" i="0" u="none" strike="noStrike" kern="1200" cap="none" spc="-25" normalizeH="0" baseline="0" noProof="0">
                <a:ln>
                  <a:noFill/>
                </a:ln>
                <a:solidFill>
                  <a:srgbClr val="FFFFFF"/>
                </a:solidFill>
                <a:effectLst/>
                <a:uLnTx/>
                <a:uFillTx/>
                <a:latin typeface="Arial" panose="020B0604020202020204"/>
                <a:ea typeface="+mn-ea"/>
                <a:cs typeface="Helvetica Neue LT Std 75 Bold"/>
              </a:rPr>
              <a:t>(n=130)</a:t>
            </a:r>
            <a:endParaRPr kumimoji="0" lang="en-US" sz="1200" b="1" i="0" u="none" strike="noStrike" kern="1200" cap="none" spc="-10" normalizeH="0" baseline="0" noProof="0">
              <a:ln>
                <a:noFill/>
              </a:ln>
              <a:solidFill>
                <a:srgbClr val="FFFFFF"/>
              </a:solidFill>
              <a:effectLst/>
              <a:uLnTx/>
              <a:uFillTx/>
              <a:latin typeface="Arial" panose="020B0604020202020204"/>
              <a:ea typeface="+mn-ea"/>
              <a:cs typeface="Helvetica Neue LT Std 75 Bold"/>
            </a:endParaRPr>
          </a:p>
        </p:txBody>
      </p:sp>
      <p:sp>
        <p:nvSpPr>
          <p:cNvPr id="47" name="object 200">
            <a:extLst>
              <a:ext uri="{FF2B5EF4-FFF2-40B4-BE49-F238E27FC236}">
                <a16:creationId xmlns:a16="http://schemas.microsoft.com/office/drawing/2014/main" id="{6E0DA27E-AEEE-68E6-ECA7-F1BDED9D6D6B}"/>
              </a:ext>
            </a:extLst>
          </p:cNvPr>
          <p:cNvSpPr txBox="1"/>
          <p:nvPr/>
        </p:nvSpPr>
        <p:spPr>
          <a:xfrm>
            <a:off x="9975273" y="1321896"/>
            <a:ext cx="1476430" cy="428964"/>
          </a:xfrm>
          <a:prstGeom prst="rect">
            <a:avLst/>
          </a:prstGeom>
        </p:spPr>
        <p:txBody>
          <a:bodyPr vert="horz" wrap="square" lIns="0" tIns="59055" rIns="0" bIns="0" rtlCol="0">
            <a:spAutoFit/>
          </a:bodyPr>
          <a:lstStyle/>
          <a:p>
            <a:pPr marL="14604" marR="0" lvl="0" indent="0" algn="ctr" defTabSz="914400" rtl="0" eaLnBrk="1" fontAlgn="auto" latinLnBrk="0" hangingPunct="1">
              <a:lnSpc>
                <a:spcPct val="100000"/>
              </a:lnSpc>
              <a:spcBef>
                <a:spcPts val="0"/>
              </a:spcBef>
              <a:spcAft>
                <a:spcPts val="0"/>
              </a:spcAft>
              <a:buClrTx/>
              <a:buSzTx/>
              <a:buFontTx/>
              <a:buNone/>
              <a:tabLst/>
              <a:defRPr/>
            </a:pPr>
            <a:r>
              <a:rPr kumimoji="0" sz="12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Fulvestrant</a:t>
            </a:r>
            <a:endParaRPr kumimoji="0" lang="en-US" sz="1200" b="1" i="0" u="none" strike="noStrike" kern="1200" cap="none" spc="-10" normalizeH="0" baseline="0" noProof="0">
              <a:ln>
                <a:noFill/>
              </a:ln>
              <a:solidFill>
                <a:srgbClr val="FFFFFF"/>
              </a:solidFill>
              <a:effectLst/>
              <a:uLnTx/>
              <a:uFillTx/>
              <a:latin typeface="Arial" panose="020B0604020202020204"/>
              <a:ea typeface="+mn-ea"/>
              <a:cs typeface="Helvetica Neue LT Std 75 Bold"/>
            </a:endParaRPr>
          </a:p>
          <a:p>
            <a:pPr marL="14604"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(n=131)</a:t>
            </a:r>
            <a:endParaRPr kumimoji="0" sz="1200" b="0" i="0" u="none" strike="noStrike" kern="1200" cap="none" spc="0" normalizeH="0" baseline="0" noProof="0">
              <a:ln>
                <a:noFill/>
              </a:ln>
              <a:solidFill>
                <a:srgbClr val="FFFFFF"/>
              </a:solidFill>
              <a:effectLst/>
              <a:uLnTx/>
              <a:uFillTx/>
              <a:latin typeface="Arial" panose="020B0604020202020204"/>
              <a:ea typeface="+mn-ea"/>
              <a:cs typeface="Helvetica Neue LT Std 75 Bold"/>
            </a:endParaRPr>
          </a:p>
        </p:txBody>
      </p:sp>
      <p:graphicFrame>
        <p:nvGraphicFramePr>
          <p:cNvPr id="48" name="Table 47">
            <a:extLst>
              <a:ext uri="{FF2B5EF4-FFF2-40B4-BE49-F238E27FC236}">
                <a16:creationId xmlns:a16="http://schemas.microsoft.com/office/drawing/2014/main" id="{E088E873-1F44-C070-B236-5E77D1FD3AD6}"/>
              </a:ext>
            </a:extLst>
          </p:cNvPr>
          <p:cNvGraphicFramePr>
            <a:graphicFrameLocks noGrp="1"/>
          </p:cNvGraphicFramePr>
          <p:nvPr/>
        </p:nvGraphicFramePr>
        <p:xfrm>
          <a:off x="5860716" y="1845892"/>
          <a:ext cx="5599197" cy="808641"/>
        </p:xfrm>
        <a:graphic>
          <a:graphicData uri="http://schemas.openxmlformats.org/drawingml/2006/table">
            <a:tbl>
              <a:tblPr/>
              <a:tblGrid>
                <a:gridCol w="2673684">
                  <a:extLst>
                    <a:ext uri="{9D8B030D-6E8A-4147-A177-3AD203B41FA5}">
                      <a16:colId xmlns:a16="http://schemas.microsoft.com/office/drawing/2014/main" val="1972036536"/>
                    </a:ext>
                  </a:extLst>
                </a:gridCol>
                <a:gridCol w="1471534">
                  <a:extLst>
                    <a:ext uri="{9D8B030D-6E8A-4147-A177-3AD203B41FA5}">
                      <a16:colId xmlns:a16="http://schemas.microsoft.com/office/drawing/2014/main" val="53601577"/>
                    </a:ext>
                  </a:extLst>
                </a:gridCol>
                <a:gridCol w="1453979">
                  <a:extLst>
                    <a:ext uri="{9D8B030D-6E8A-4147-A177-3AD203B41FA5}">
                      <a16:colId xmlns:a16="http://schemas.microsoft.com/office/drawing/2014/main" val="2665186910"/>
                    </a:ext>
                  </a:extLst>
                </a:gridCol>
              </a:tblGrid>
              <a:tr h="503841">
                <a:tc>
                  <a:txBody>
                    <a:bodyPr/>
                    <a:lstStyle/>
                    <a:p>
                      <a:pPr marL="7938" marR="0" lvl="0" indent="0" algn="r" defTabSz="609585" rtl="0" eaLnBrk="1" fontAlgn="auto" latinLnBrk="0" hangingPunct="1">
                        <a:lnSpc>
                          <a:spcPct val="100000"/>
                        </a:lnSpc>
                        <a:spcBef>
                          <a:spcPts val="235"/>
                        </a:spcBef>
                        <a:spcAft>
                          <a:spcPts val="0"/>
                        </a:spcAft>
                        <a:buClrTx/>
                        <a:buSzTx/>
                        <a:buFontTx/>
                        <a:buNone/>
                        <a:tabLst/>
                        <a:defRPr/>
                      </a:pPr>
                      <a:r>
                        <a:rPr lang="en-US" sz="1400"/>
                        <a:t>Median PFS, months (95% CI)</a:t>
                      </a:r>
                      <a:endParaRPr lang="en-US" sz="2000"/>
                    </a:p>
                  </a:txBody>
                  <a:tcPr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938" indent="0" algn="ctr">
                        <a:lnSpc>
                          <a:spcPct val="100000"/>
                        </a:lnSpc>
                        <a:spcBef>
                          <a:spcPts val="235"/>
                        </a:spcBef>
                        <a:tabLst/>
                      </a:pPr>
                      <a:r>
                        <a:rPr lang="en-US" sz="1400" b="1">
                          <a:solidFill>
                            <a:srgbClr val="231F20"/>
                          </a:solidFill>
                          <a:cs typeface="HelveticaNeueLT Std"/>
                        </a:rPr>
                        <a:t>7.4</a:t>
                      </a:r>
                      <a:r>
                        <a:rPr lang="en-US" sz="1400" b="1" spc="50">
                          <a:solidFill>
                            <a:srgbClr val="231F20"/>
                          </a:solidFill>
                          <a:cs typeface="HelveticaNeueLT Std"/>
                        </a:rPr>
                        <a:t> </a:t>
                      </a:r>
                    </a:p>
                    <a:p>
                      <a:pPr marL="7938" indent="0" algn="ctr">
                        <a:lnSpc>
                          <a:spcPct val="100000"/>
                        </a:lnSpc>
                        <a:spcBef>
                          <a:spcPts val="235"/>
                        </a:spcBef>
                        <a:tabLst/>
                      </a:pPr>
                      <a:r>
                        <a:rPr lang="en-US" sz="1400" b="0" spc="-10">
                          <a:solidFill>
                            <a:srgbClr val="231F20"/>
                          </a:solidFill>
                          <a:cs typeface="HelveticaNeueLT Std"/>
                        </a:rPr>
                        <a:t>(5.5-</a:t>
                      </a:r>
                      <a:r>
                        <a:rPr lang="en-US" sz="1400" b="0" spc="-20">
                          <a:solidFill>
                            <a:srgbClr val="231F20"/>
                          </a:solidFill>
                          <a:cs typeface="HelveticaNeueLT Std"/>
                        </a:rPr>
                        <a:t>9.9)</a:t>
                      </a:r>
                      <a:endParaRPr lang="en-US" sz="1400" b="0">
                        <a:cs typeface="HelveticaNeueLT Std"/>
                      </a:endParaRPr>
                    </a:p>
                  </a:txBody>
                  <a:tcPr marL="0" marR="0" marT="0" marB="0"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3B18D"/>
                    </a:solidFill>
                  </a:tcPr>
                </a:tc>
                <a:tc>
                  <a:txBody>
                    <a:bodyPr/>
                    <a:lstStyle/>
                    <a:p>
                      <a:pPr algn="ctr"/>
                      <a:r>
                        <a:rPr lang="en-US" sz="1400" b="1"/>
                        <a:t>2.0 </a:t>
                      </a:r>
                    </a:p>
                    <a:p>
                      <a:pPr algn="ctr"/>
                      <a:r>
                        <a:rPr lang="en-US" sz="1400" b="0"/>
                        <a:t>(1.8-2.3)</a:t>
                      </a:r>
                    </a:p>
                  </a:txBody>
                  <a:tcPr marL="0" marR="0" marT="0" marB="0" anchor="ctr">
                    <a:lnL w="12700" cap="flat" cmpd="sng" algn="ctr">
                      <a:noFill/>
                      <a:prstDash val="solid"/>
                      <a:round/>
                      <a:headEnd type="none" w="med" len="med"/>
                      <a:tailEnd type="none" w="med" len="med"/>
                    </a:lnL>
                    <a:lnR w="12700" cmpd="sng">
                      <a:noFill/>
                      <a:prstDash val="soli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4015555480"/>
                  </a:ext>
                </a:extLst>
              </a:tr>
              <a:tr h="276509">
                <a:tc>
                  <a:txBody>
                    <a:bodyPr/>
                    <a:lstStyle/>
                    <a:p>
                      <a:pPr marL="4763" indent="0" algn="r">
                        <a:tabLst/>
                      </a:pPr>
                      <a:r>
                        <a:rPr lang="en-US" sz="1400"/>
                        <a:t>Adjusted HR</a:t>
                      </a:r>
                      <a:r>
                        <a:rPr lang="en-US" sz="1400">
                          <a:cs typeface="Arial"/>
                        </a:rPr>
                        <a:t> (95% CI)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12700" algn="ctr">
                        <a:lnSpc>
                          <a:spcPct val="100000"/>
                        </a:lnSpc>
                        <a:spcBef>
                          <a:spcPts val="100"/>
                        </a:spcBef>
                      </a:pPr>
                      <a:r>
                        <a:rPr lang="en-US" sz="1400" b="1">
                          <a:solidFill>
                            <a:srgbClr val="010202"/>
                          </a:solidFill>
                          <a:cs typeface="+mn-cs"/>
                        </a:rPr>
                        <a:t>0.33</a:t>
                      </a:r>
                      <a:r>
                        <a:rPr lang="en-US" sz="1400" b="1" spc="65">
                          <a:solidFill>
                            <a:srgbClr val="010202"/>
                          </a:solidFill>
                          <a:cs typeface="+mn-cs"/>
                        </a:rPr>
                        <a:t> </a:t>
                      </a:r>
                      <a:r>
                        <a:rPr lang="en-US" sz="1400" b="1" spc="-10">
                          <a:solidFill>
                            <a:srgbClr val="010202"/>
                          </a:solidFill>
                          <a:cs typeface="+mn-cs"/>
                        </a:rPr>
                        <a:t>(0.24-0.48)</a:t>
                      </a:r>
                      <a:r>
                        <a:rPr lang="en-US" sz="1400" b="1" i="0" spc="-10">
                          <a:solidFill>
                            <a:srgbClr val="010202"/>
                          </a:solidFill>
                          <a:cs typeface="+mn-cs"/>
                        </a:rPr>
                        <a:t>; </a:t>
                      </a:r>
                      <a:r>
                        <a:rPr lang="en-US" sz="1400" b="1" i="1"/>
                        <a:t>P</a:t>
                      </a:r>
                      <a:r>
                        <a:rPr lang="en-US" sz="1400" b="1" i="0"/>
                        <a:t> &lt; 0.0001</a:t>
                      </a:r>
                      <a:endParaRPr lang="en-US" sz="1200" b="1" i="1"/>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52672155"/>
                  </a:ext>
                </a:extLst>
              </a:tr>
            </a:tbl>
          </a:graphicData>
        </a:graphic>
      </p:graphicFrame>
      <p:graphicFrame>
        <p:nvGraphicFramePr>
          <p:cNvPr id="44" name="object 201">
            <a:extLst>
              <a:ext uri="{FF2B5EF4-FFF2-40B4-BE49-F238E27FC236}">
                <a16:creationId xmlns:a16="http://schemas.microsoft.com/office/drawing/2014/main" id="{B2644CEA-0971-F2AF-29A3-D4FB58B6758F}"/>
              </a:ext>
            </a:extLst>
          </p:cNvPr>
          <p:cNvGraphicFramePr>
            <a:graphicFrameLocks noGrp="1"/>
          </p:cNvGraphicFramePr>
          <p:nvPr/>
        </p:nvGraphicFramePr>
        <p:xfrm>
          <a:off x="249382" y="5717475"/>
          <a:ext cx="11361371" cy="737645"/>
        </p:xfrm>
        <a:graphic>
          <a:graphicData uri="http://schemas.openxmlformats.org/drawingml/2006/table">
            <a:tbl>
              <a:tblPr firstRow="1" bandRow="1">
                <a:tableStyleId>{2D5ABB26-0587-4C30-8999-92F81FD0307C}</a:tableStyleId>
              </a:tblPr>
              <a:tblGrid>
                <a:gridCol w="914883">
                  <a:extLst>
                    <a:ext uri="{9D8B030D-6E8A-4147-A177-3AD203B41FA5}">
                      <a16:colId xmlns:a16="http://schemas.microsoft.com/office/drawing/2014/main" val="20000"/>
                    </a:ext>
                  </a:extLst>
                </a:gridCol>
                <a:gridCol w="419986">
                  <a:extLst>
                    <a:ext uri="{9D8B030D-6E8A-4147-A177-3AD203B41FA5}">
                      <a16:colId xmlns:a16="http://schemas.microsoft.com/office/drawing/2014/main" val="20001"/>
                    </a:ext>
                  </a:extLst>
                </a:gridCol>
                <a:gridCol w="372140">
                  <a:extLst>
                    <a:ext uri="{9D8B030D-6E8A-4147-A177-3AD203B41FA5}">
                      <a16:colId xmlns:a16="http://schemas.microsoft.com/office/drawing/2014/main" val="20002"/>
                    </a:ext>
                  </a:extLst>
                </a:gridCol>
                <a:gridCol w="398721">
                  <a:extLst>
                    <a:ext uri="{9D8B030D-6E8A-4147-A177-3AD203B41FA5}">
                      <a16:colId xmlns:a16="http://schemas.microsoft.com/office/drawing/2014/main" val="1047006078"/>
                    </a:ext>
                  </a:extLst>
                </a:gridCol>
                <a:gridCol w="352841">
                  <a:extLst>
                    <a:ext uri="{9D8B030D-6E8A-4147-A177-3AD203B41FA5}">
                      <a16:colId xmlns:a16="http://schemas.microsoft.com/office/drawing/2014/main" val="20004"/>
                    </a:ext>
                  </a:extLst>
                </a:gridCol>
                <a:gridCol w="398424">
                  <a:extLst>
                    <a:ext uri="{9D8B030D-6E8A-4147-A177-3AD203B41FA5}">
                      <a16:colId xmlns:a16="http://schemas.microsoft.com/office/drawing/2014/main" val="20005"/>
                    </a:ext>
                  </a:extLst>
                </a:gridCol>
                <a:gridCol w="398424">
                  <a:extLst>
                    <a:ext uri="{9D8B030D-6E8A-4147-A177-3AD203B41FA5}">
                      <a16:colId xmlns:a16="http://schemas.microsoft.com/office/drawing/2014/main" val="20006"/>
                    </a:ext>
                  </a:extLst>
                </a:gridCol>
                <a:gridCol w="413297">
                  <a:extLst>
                    <a:ext uri="{9D8B030D-6E8A-4147-A177-3AD203B41FA5}">
                      <a16:colId xmlns:a16="http://schemas.microsoft.com/office/drawing/2014/main" val="20007"/>
                    </a:ext>
                  </a:extLst>
                </a:gridCol>
                <a:gridCol w="388088">
                  <a:extLst>
                    <a:ext uri="{9D8B030D-6E8A-4147-A177-3AD203B41FA5}">
                      <a16:colId xmlns:a16="http://schemas.microsoft.com/office/drawing/2014/main" val="20008"/>
                    </a:ext>
                  </a:extLst>
                </a:gridCol>
                <a:gridCol w="374454">
                  <a:extLst>
                    <a:ext uri="{9D8B030D-6E8A-4147-A177-3AD203B41FA5}">
                      <a16:colId xmlns:a16="http://schemas.microsoft.com/office/drawing/2014/main" val="20009"/>
                    </a:ext>
                  </a:extLst>
                </a:gridCol>
                <a:gridCol w="369272">
                  <a:extLst>
                    <a:ext uri="{9D8B030D-6E8A-4147-A177-3AD203B41FA5}">
                      <a16:colId xmlns:a16="http://schemas.microsoft.com/office/drawing/2014/main" val="20010"/>
                    </a:ext>
                  </a:extLst>
                </a:gridCol>
                <a:gridCol w="417860">
                  <a:extLst>
                    <a:ext uri="{9D8B030D-6E8A-4147-A177-3AD203B41FA5}">
                      <a16:colId xmlns:a16="http://schemas.microsoft.com/office/drawing/2014/main" val="20011"/>
                    </a:ext>
                  </a:extLst>
                </a:gridCol>
                <a:gridCol w="408142">
                  <a:extLst>
                    <a:ext uri="{9D8B030D-6E8A-4147-A177-3AD203B41FA5}">
                      <a16:colId xmlns:a16="http://schemas.microsoft.com/office/drawing/2014/main" val="20012"/>
                    </a:ext>
                  </a:extLst>
                </a:gridCol>
                <a:gridCol w="317551">
                  <a:extLst>
                    <a:ext uri="{9D8B030D-6E8A-4147-A177-3AD203B41FA5}">
                      <a16:colId xmlns:a16="http://schemas.microsoft.com/office/drawing/2014/main" val="4170338123"/>
                    </a:ext>
                  </a:extLst>
                </a:gridCol>
                <a:gridCol w="377456">
                  <a:extLst>
                    <a:ext uri="{9D8B030D-6E8A-4147-A177-3AD203B41FA5}">
                      <a16:colId xmlns:a16="http://schemas.microsoft.com/office/drawing/2014/main" val="3025804559"/>
                    </a:ext>
                  </a:extLst>
                </a:gridCol>
                <a:gridCol w="388088">
                  <a:extLst>
                    <a:ext uri="{9D8B030D-6E8A-4147-A177-3AD203B41FA5}">
                      <a16:colId xmlns:a16="http://schemas.microsoft.com/office/drawing/2014/main" val="20013"/>
                    </a:ext>
                  </a:extLst>
                </a:gridCol>
                <a:gridCol w="377456">
                  <a:extLst>
                    <a:ext uri="{9D8B030D-6E8A-4147-A177-3AD203B41FA5}">
                      <a16:colId xmlns:a16="http://schemas.microsoft.com/office/drawing/2014/main" val="20014"/>
                    </a:ext>
                  </a:extLst>
                </a:gridCol>
                <a:gridCol w="388088">
                  <a:extLst>
                    <a:ext uri="{9D8B030D-6E8A-4147-A177-3AD203B41FA5}">
                      <a16:colId xmlns:a16="http://schemas.microsoft.com/office/drawing/2014/main" val="20015"/>
                    </a:ext>
                  </a:extLst>
                </a:gridCol>
                <a:gridCol w="404038">
                  <a:extLst>
                    <a:ext uri="{9D8B030D-6E8A-4147-A177-3AD203B41FA5}">
                      <a16:colId xmlns:a16="http://schemas.microsoft.com/office/drawing/2014/main" val="20016"/>
                    </a:ext>
                  </a:extLst>
                </a:gridCol>
                <a:gridCol w="398721">
                  <a:extLst>
                    <a:ext uri="{9D8B030D-6E8A-4147-A177-3AD203B41FA5}">
                      <a16:colId xmlns:a16="http://schemas.microsoft.com/office/drawing/2014/main" val="20017"/>
                    </a:ext>
                  </a:extLst>
                </a:gridCol>
                <a:gridCol w="361507">
                  <a:extLst>
                    <a:ext uri="{9D8B030D-6E8A-4147-A177-3AD203B41FA5}">
                      <a16:colId xmlns:a16="http://schemas.microsoft.com/office/drawing/2014/main" val="20018"/>
                    </a:ext>
                  </a:extLst>
                </a:gridCol>
                <a:gridCol w="393404">
                  <a:extLst>
                    <a:ext uri="{9D8B030D-6E8A-4147-A177-3AD203B41FA5}">
                      <a16:colId xmlns:a16="http://schemas.microsoft.com/office/drawing/2014/main" val="20019"/>
                    </a:ext>
                  </a:extLst>
                </a:gridCol>
                <a:gridCol w="393405">
                  <a:extLst>
                    <a:ext uri="{9D8B030D-6E8A-4147-A177-3AD203B41FA5}">
                      <a16:colId xmlns:a16="http://schemas.microsoft.com/office/drawing/2014/main" val="20020"/>
                    </a:ext>
                  </a:extLst>
                </a:gridCol>
                <a:gridCol w="345558">
                  <a:extLst>
                    <a:ext uri="{9D8B030D-6E8A-4147-A177-3AD203B41FA5}">
                      <a16:colId xmlns:a16="http://schemas.microsoft.com/office/drawing/2014/main" val="20021"/>
                    </a:ext>
                  </a:extLst>
                </a:gridCol>
                <a:gridCol w="419986">
                  <a:extLst>
                    <a:ext uri="{9D8B030D-6E8A-4147-A177-3AD203B41FA5}">
                      <a16:colId xmlns:a16="http://schemas.microsoft.com/office/drawing/2014/main" val="20022"/>
                    </a:ext>
                  </a:extLst>
                </a:gridCol>
                <a:gridCol w="361507">
                  <a:extLst>
                    <a:ext uri="{9D8B030D-6E8A-4147-A177-3AD203B41FA5}">
                      <a16:colId xmlns:a16="http://schemas.microsoft.com/office/drawing/2014/main" val="20023"/>
                    </a:ext>
                  </a:extLst>
                </a:gridCol>
                <a:gridCol w="409354">
                  <a:extLst>
                    <a:ext uri="{9D8B030D-6E8A-4147-A177-3AD203B41FA5}">
                      <a16:colId xmlns:a16="http://schemas.microsoft.com/office/drawing/2014/main" val="3216946632"/>
                    </a:ext>
                  </a:extLst>
                </a:gridCol>
                <a:gridCol w="398720">
                  <a:extLst>
                    <a:ext uri="{9D8B030D-6E8A-4147-A177-3AD203B41FA5}">
                      <a16:colId xmlns:a16="http://schemas.microsoft.com/office/drawing/2014/main" val="3122983282"/>
                    </a:ext>
                  </a:extLst>
                </a:gridCol>
              </a:tblGrid>
              <a:tr h="151243">
                <a:tc>
                  <a:txBody>
                    <a:bodyPr/>
                    <a:lstStyle/>
                    <a:p>
                      <a:pPr marR="31750" algn="r">
                        <a:lnSpc>
                          <a:spcPts val="910"/>
                        </a:lnSpc>
                      </a:pPr>
                      <a:r>
                        <a:rPr sz="1100" b="1">
                          <a:solidFill>
                            <a:srgbClr val="010202"/>
                          </a:solidFill>
                          <a:latin typeface="+mn-lt"/>
                          <a:cs typeface="Helvetica Neue LT Std 75 Bold"/>
                        </a:rPr>
                        <a:t>No.</a:t>
                      </a:r>
                      <a:r>
                        <a:rPr sz="1100" b="1" spc="-15">
                          <a:solidFill>
                            <a:srgbClr val="010202"/>
                          </a:solidFill>
                          <a:latin typeface="+mn-lt"/>
                          <a:cs typeface="Helvetica Neue LT Std 75 Bold"/>
                        </a:rPr>
                        <a:t> </a:t>
                      </a:r>
                      <a:r>
                        <a:rPr sz="1100" b="1">
                          <a:solidFill>
                            <a:srgbClr val="010202"/>
                          </a:solidFill>
                          <a:latin typeface="+mn-lt"/>
                          <a:cs typeface="Helvetica Neue LT Std 75 Bold"/>
                        </a:rPr>
                        <a:t>at</a:t>
                      </a:r>
                      <a:r>
                        <a:rPr sz="1100" b="1" spc="-10">
                          <a:solidFill>
                            <a:srgbClr val="010202"/>
                          </a:solidFill>
                          <a:latin typeface="+mn-lt"/>
                          <a:cs typeface="Helvetica Neue LT Std 75 Bold"/>
                        </a:rPr>
                        <a:t> Risk:</a:t>
                      </a:r>
                      <a:endParaRPr sz="1100">
                        <a:latin typeface="+mn-lt"/>
                        <a:cs typeface="Helvetica Neue LT Std 75 Bol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3">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900">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29300">
                <a:tc>
                  <a:txBody>
                    <a:bodyPr/>
                    <a:lstStyle/>
                    <a:p>
                      <a:pPr marR="27940" algn="r">
                        <a:lnSpc>
                          <a:spcPct val="100000"/>
                        </a:lnSpc>
                        <a:spcBef>
                          <a:spcPts val="155"/>
                        </a:spcBef>
                      </a:pPr>
                      <a:r>
                        <a:rPr sz="1050" spc="-10">
                          <a:solidFill>
                            <a:srgbClr val="EA7031"/>
                          </a:solidFill>
                          <a:latin typeface="+mn-lt"/>
                          <a:cs typeface="HelveticaNeueLT Std"/>
                        </a:rPr>
                        <a:t>Geda</a:t>
                      </a:r>
                      <a:r>
                        <a:rPr lang="en-US" sz="1050" spc="0">
                          <a:solidFill>
                            <a:srgbClr val="EA7031"/>
                          </a:solidFill>
                          <a:latin typeface="+mn-lt"/>
                          <a:cs typeface="HelveticaNeueLT Std"/>
                        </a:rPr>
                        <a:t> </a:t>
                      </a:r>
                      <a:r>
                        <a:rPr lang="en-US" sz="1050" spc="-40">
                          <a:solidFill>
                            <a:srgbClr val="EA7031"/>
                          </a:solidFill>
                          <a:latin typeface="+mn-lt"/>
                          <a:cs typeface="HelveticaNeueLT Std"/>
                        </a:rPr>
                        <a:t>+ </a:t>
                      </a:r>
                      <a:r>
                        <a:rPr lang="en-US" sz="1050" spc="-10">
                          <a:solidFill>
                            <a:srgbClr val="EA7031"/>
                          </a:solidFill>
                          <a:latin typeface="+mn-lt"/>
                          <a:cs typeface="HelveticaNeueLT Std"/>
                        </a:rPr>
                        <a:t>F</a:t>
                      </a:r>
                      <a:r>
                        <a:rPr sz="1050" spc="-10">
                          <a:solidFill>
                            <a:srgbClr val="EA7031"/>
                          </a:solidFill>
                          <a:latin typeface="+mn-lt"/>
                          <a:cs typeface="HelveticaNeueLT Std"/>
                        </a:rPr>
                        <a:t>ulv</a:t>
                      </a:r>
                      <a:endParaRPr sz="1050">
                        <a:solidFill>
                          <a:srgbClr val="EA7031"/>
                        </a:solidFill>
                        <a:latin typeface="+mn-lt"/>
                        <a:cs typeface="HelveticaNeueLT Std"/>
                      </a:endParaRPr>
                    </a:p>
                  </a:txBody>
                  <a:tcPr marL="0" marR="0" marT="19685"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540" algn="ctr">
                        <a:lnSpc>
                          <a:spcPct val="100000"/>
                        </a:lnSpc>
                        <a:spcBef>
                          <a:spcPts val="70"/>
                        </a:spcBef>
                      </a:pPr>
                      <a:r>
                        <a:rPr sz="1050" spc="-25">
                          <a:solidFill>
                            <a:srgbClr val="EA7031"/>
                          </a:solidFill>
                          <a:latin typeface="+mn-lt"/>
                          <a:cs typeface="HelveticaNeueLT Std"/>
                        </a:rPr>
                        <a:t>13</a:t>
                      </a:r>
                      <a:r>
                        <a:rPr lang="en-US" sz="1050" spc="-25">
                          <a:solidFill>
                            <a:srgbClr val="EA7031"/>
                          </a:solidFill>
                          <a:latin typeface="+mn-lt"/>
                          <a:cs typeface="HelveticaNeueLT Std"/>
                        </a:rPr>
                        <a:t>0</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5720" algn="ctr">
                        <a:lnSpc>
                          <a:spcPct val="100000"/>
                        </a:lnSpc>
                        <a:spcBef>
                          <a:spcPts val="70"/>
                        </a:spcBef>
                      </a:pPr>
                      <a:r>
                        <a:rPr sz="1050">
                          <a:solidFill>
                            <a:srgbClr val="EA7031"/>
                          </a:solidFill>
                          <a:latin typeface="+mn-lt"/>
                          <a:cs typeface="HelveticaNeueLT Std"/>
                        </a:rPr>
                        <a:t>12</a:t>
                      </a:r>
                      <a:r>
                        <a:rPr lang="en-US" sz="1050">
                          <a:solidFill>
                            <a:srgbClr val="EA7031"/>
                          </a:solidFill>
                          <a:latin typeface="+mn-lt"/>
                          <a:cs typeface="HelveticaNeueLT Std"/>
                        </a:rPr>
                        <a:t>6</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5720" algn="ctr">
                        <a:lnSpc>
                          <a:spcPct val="100000"/>
                        </a:lnSpc>
                        <a:spcBef>
                          <a:spcPts val="70"/>
                        </a:spcBef>
                      </a:pPr>
                      <a:r>
                        <a:rPr lang="en-US" sz="1050">
                          <a:solidFill>
                            <a:srgbClr val="EA7031"/>
                          </a:solidFill>
                          <a:latin typeface="+mn-lt"/>
                          <a:cs typeface="HelveticaNeueLT Std"/>
                        </a:rPr>
                        <a:t>93</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5720" algn="ctr">
                        <a:lnSpc>
                          <a:spcPct val="100000"/>
                        </a:lnSpc>
                        <a:spcBef>
                          <a:spcPts val="70"/>
                        </a:spcBef>
                      </a:pPr>
                      <a:r>
                        <a:rPr lang="en-US" sz="1050" spc="-25">
                          <a:solidFill>
                            <a:srgbClr val="EA7031"/>
                          </a:solidFill>
                          <a:latin typeface="+mn-lt"/>
                          <a:cs typeface="HelveticaNeueLT Std"/>
                        </a:rPr>
                        <a:t>89</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7620" algn="ctr">
                        <a:lnSpc>
                          <a:spcPct val="100000"/>
                        </a:lnSpc>
                        <a:spcBef>
                          <a:spcPts val="70"/>
                        </a:spcBef>
                      </a:pPr>
                      <a:r>
                        <a:rPr lang="en-US" sz="1050" spc="-25">
                          <a:solidFill>
                            <a:srgbClr val="EA7031"/>
                          </a:solidFill>
                          <a:latin typeface="+mn-lt"/>
                          <a:cs typeface="HelveticaNeueLT Std"/>
                        </a:rPr>
                        <a:t>64</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7620" algn="ctr">
                        <a:lnSpc>
                          <a:spcPct val="100000"/>
                        </a:lnSpc>
                        <a:spcBef>
                          <a:spcPts val="70"/>
                        </a:spcBef>
                      </a:pPr>
                      <a:r>
                        <a:rPr lang="en-US" sz="1050">
                          <a:solidFill>
                            <a:srgbClr val="EA7031"/>
                          </a:solidFill>
                          <a:latin typeface="+mn-lt"/>
                          <a:cs typeface="HelveticaNeueLT Std"/>
                        </a:rPr>
                        <a:t>63</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1050" spc="-25">
                          <a:solidFill>
                            <a:srgbClr val="EA7031"/>
                          </a:solidFill>
                          <a:latin typeface="+mn-lt"/>
                          <a:cs typeface="HelveticaNeueLT Std"/>
                        </a:rPr>
                        <a:t>45</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lang="en-US" sz="1050" spc="-25">
                          <a:solidFill>
                            <a:srgbClr val="EA7031"/>
                          </a:solidFill>
                          <a:latin typeface="+mn-lt"/>
                          <a:cs typeface="HelveticaNeueLT Std"/>
                        </a:rPr>
                        <a:t>44</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1050" spc="-25">
                          <a:solidFill>
                            <a:srgbClr val="EA7031"/>
                          </a:solidFill>
                          <a:latin typeface="+mn-lt"/>
                          <a:cs typeface="HelveticaNeueLT Std"/>
                        </a:rPr>
                        <a:t>33</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5080" algn="ctr">
                        <a:lnSpc>
                          <a:spcPct val="100000"/>
                        </a:lnSpc>
                        <a:spcBef>
                          <a:spcPts val="70"/>
                        </a:spcBef>
                      </a:pPr>
                      <a:r>
                        <a:rPr lang="en-US" sz="1050" spc="-25">
                          <a:solidFill>
                            <a:srgbClr val="EA7031"/>
                          </a:solidFill>
                          <a:latin typeface="+mn-lt"/>
                          <a:cs typeface="HelveticaNeueLT Std"/>
                        </a:rPr>
                        <a:t>33</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1050" spc="-25">
                          <a:solidFill>
                            <a:srgbClr val="EA7031"/>
                          </a:solidFill>
                          <a:latin typeface="+mn-lt"/>
                          <a:cs typeface="HelveticaNeueLT Std"/>
                        </a:rPr>
                        <a:t>22</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gn="ctr">
                        <a:lnSpc>
                          <a:spcPct val="100000"/>
                        </a:lnSpc>
                        <a:spcBef>
                          <a:spcPts val="70"/>
                        </a:spcBef>
                      </a:pPr>
                      <a:r>
                        <a:rPr lang="en-US" sz="1050">
                          <a:solidFill>
                            <a:srgbClr val="EA7031"/>
                          </a:solidFill>
                          <a:latin typeface="+mn-lt"/>
                          <a:cs typeface="HelveticaNeueLT Std"/>
                        </a:rPr>
                        <a:t>22</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525" indent="0" algn="ctr">
                        <a:lnSpc>
                          <a:spcPct val="100000"/>
                        </a:lnSpc>
                        <a:spcBef>
                          <a:spcPts val="70"/>
                        </a:spcBef>
                        <a:tabLst/>
                      </a:pPr>
                      <a:r>
                        <a:rPr lang="en-US" sz="1050" spc="-25">
                          <a:solidFill>
                            <a:srgbClr val="EA7031"/>
                          </a:solidFill>
                          <a:latin typeface="+mn-lt"/>
                          <a:cs typeface="HelveticaNeueLT Std"/>
                        </a:rPr>
                        <a:t>17</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gn="ctr">
                        <a:lnSpc>
                          <a:spcPct val="100000"/>
                        </a:lnSpc>
                        <a:spcBef>
                          <a:spcPts val="70"/>
                        </a:spcBef>
                      </a:pPr>
                      <a:r>
                        <a:rPr lang="en-US" sz="1050" spc="-25">
                          <a:solidFill>
                            <a:srgbClr val="EA7031"/>
                          </a:solidFill>
                          <a:latin typeface="+mn-lt"/>
                          <a:cs typeface="HelveticaNeueLT Std"/>
                        </a:rPr>
                        <a:t>16</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1050" spc="-25">
                          <a:solidFill>
                            <a:srgbClr val="EA7031"/>
                          </a:solidFill>
                          <a:latin typeface="+mn-lt"/>
                          <a:cs typeface="HelveticaNeueLT Std"/>
                        </a:rPr>
                        <a:t>11</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10160" algn="ctr">
                        <a:lnSpc>
                          <a:spcPct val="100000"/>
                        </a:lnSpc>
                        <a:spcBef>
                          <a:spcPts val="70"/>
                        </a:spcBef>
                      </a:pPr>
                      <a:r>
                        <a:rPr lang="en-US" sz="1050" spc="-25">
                          <a:solidFill>
                            <a:srgbClr val="EA7031"/>
                          </a:solidFill>
                          <a:latin typeface="+mn-lt"/>
                          <a:cs typeface="HelveticaNeueLT Std"/>
                        </a:rPr>
                        <a:t>8</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1050" spc="-50">
                          <a:solidFill>
                            <a:srgbClr val="EA7031"/>
                          </a:solidFill>
                          <a:latin typeface="+mn-lt"/>
                          <a:cs typeface="HelveticaNeueLT Std"/>
                        </a:rPr>
                        <a:t>6</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810" algn="ctr">
                        <a:lnSpc>
                          <a:spcPct val="100000"/>
                        </a:lnSpc>
                        <a:spcBef>
                          <a:spcPts val="70"/>
                        </a:spcBef>
                      </a:pPr>
                      <a:r>
                        <a:rPr lang="en-US" sz="1050" spc="-50">
                          <a:solidFill>
                            <a:srgbClr val="EA7031"/>
                          </a:solidFill>
                          <a:latin typeface="+mn-lt"/>
                          <a:cs typeface="HelveticaNeueLT Std"/>
                        </a:rPr>
                        <a:t>5</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1050" spc="-50">
                          <a:solidFill>
                            <a:srgbClr val="EA7031"/>
                          </a:solidFill>
                          <a:latin typeface="+mn-lt"/>
                          <a:cs typeface="HelveticaNeueLT Std"/>
                        </a:rPr>
                        <a:t>5</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1050" spc="-50">
                          <a:solidFill>
                            <a:srgbClr val="EA7031"/>
                          </a:solidFill>
                          <a:latin typeface="+mn-lt"/>
                          <a:cs typeface="HelveticaNeueLT Std"/>
                        </a:rPr>
                        <a:t>3</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1050" spc="-50">
                          <a:solidFill>
                            <a:srgbClr val="EA7031"/>
                          </a:solidFill>
                          <a:latin typeface="+mn-lt"/>
                          <a:cs typeface="HelveticaNeueLT Std"/>
                        </a:rPr>
                        <a:t>1</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lang="en-US" sz="1050" spc="-50">
                          <a:solidFill>
                            <a:srgbClr val="EA7031"/>
                          </a:solidFill>
                          <a:latin typeface="+mn-lt"/>
                          <a:cs typeface="HelveticaNeueLT Std"/>
                        </a:rPr>
                        <a:t>1</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1050" spc="-50">
                          <a:solidFill>
                            <a:srgbClr val="EA7031"/>
                          </a:solidFill>
                          <a:latin typeface="+mn-lt"/>
                          <a:cs typeface="HelveticaNeueLT Std"/>
                        </a:rPr>
                        <a:t>1</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1050" spc="-50">
                          <a:solidFill>
                            <a:srgbClr val="EA7031"/>
                          </a:solidFill>
                          <a:latin typeface="+mn-lt"/>
                          <a:cs typeface="HelveticaNeueLT Std"/>
                        </a:rPr>
                        <a:t>1</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8425" algn="ctr">
                        <a:lnSpc>
                          <a:spcPct val="100000"/>
                        </a:lnSpc>
                        <a:spcBef>
                          <a:spcPts val="70"/>
                        </a:spcBef>
                      </a:pPr>
                      <a:r>
                        <a:rPr lang="en-US" sz="1050" spc="-50">
                          <a:solidFill>
                            <a:srgbClr val="EA7031"/>
                          </a:solidFill>
                          <a:latin typeface="+mn-lt"/>
                          <a:cs typeface="HelveticaNeueLT Std"/>
                        </a:rPr>
                        <a:t>1</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8425" algn="ctr">
                        <a:lnSpc>
                          <a:spcPct val="100000"/>
                        </a:lnSpc>
                        <a:spcBef>
                          <a:spcPts val="70"/>
                        </a:spcBef>
                      </a:pPr>
                      <a:r>
                        <a:rPr lang="en-US" sz="1050">
                          <a:solidFill>
                            <a:srgbClr val="EA7031"/>
                          </a:solidFill>
                          <a:latin typeface="+mn-lt"/>
                          <a:cs typeface="HelveticaNeueLT Std"/>
                        </a:rPr>
                        <a:t>1</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8425" algn="ctr">
                        <a:lnSpc>
                          <a:spcPct val="100000"/>
                        </a:lnSpc>
                        <a:spcBef>
                          <a:spcPts val="70"/>
                        </a:spcBef>
                      </a:pPr>
                      <a:r>
                        <a:rPr lang="en-US" sz="1050">
                          <a:solidFill>
                            <a:srgbClr val="EA7031"/>
                          </a:solidFill>
                          <a:latin typeface="+mn-lt"/>
                          <a:cs typeface="HelveticaNeueLT Std"/>
                        </a:rPr>
                        <a:t>0</a:t>
                      </a:r>
                      <a:endParaRPr sz="1050">
                        <a:solidFill>
                          <a:srgbClr val="EA7031"/>
                        </a:solidFill>
                        <a:latin typeface="+mn-lt"/>
                        <a:cs typeface="HelveticaNeueLT Std"/>
                      </a:endParaRPr>
                    </a:p>
                  </a:txBody>
                  <a:tcPr marL="0" marR="0" marT="889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57102">
                <a:tc>
                  <a:txBody>
                    <a:bodyPr/>
                    <a:lstStyle/>
                    <a:p>
                      <a:pPr marR="27940" algn="r">
                        <a:lnSpc>
                          <a:spcPct val="100000"/>
                        </a:lnSpc>
                        <a:spcBef>
                          <a:spcPts val="50"/>
                        </a:spcBef>
                      </a:pPr>
                      <a:r>
                        <a:rPr sz="1050" spc="-10">
                          <a:solidFill>
                            <a:schemeClr val="accent1"/>
                          </a:solidFill>
                          <a:latin typeface="+mn-lt"/>
                          <a:cs typeface="HelveticaNeueLT Std"/>
                        </a:rPr>
                        <a:t>Fulv</a:t>
                      </a:r>
                      <a:endParaRPr sz="1050">
                        <a:solidFill>
                          <a:schemeClr val="accent1"/>
                        </a:solidFill>
                        <a:latin typeface="+mn-lt"/>
                        <a:cs typeface="HelveticaNeueLT Std"/>
                      </a:endParaRPr>
                    </a:p>
                  </a:txBody>
                  <a:tcPr marL="0" marR="0" marT="635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540" algn="ctr">
                        <a:lnSpc>
                          <a:spcPct val="100000"/>
                        </a:lnSpc>
                        <a:spcBef>
                          <a:spcPts val="30"/>
                        </a:spcBef>
                      </a:pPr>
                      <a:r>
                        <a:rPr sz="1050" spc="-25">
                          <a:solidFill>
                            <a:schemeClr val="accent1"/>
                          </a:solidFill>
                          <a:latin typeface="+mn-lt"/>
                          <a:cs typeface="HelveticaNeueLT Std"/>
                        </a:rPr>
                        <a:t>131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5720" algn="ctr">
                        <a:lnSpc>
                          <a:spcPct val="100000"/>
                        </a:lnSpc>
                        <a:spcBef>
                          <a:spcPts val="30"/>
                        </a:spcBef>
                      </a:pPr>
                      <a:r>
                        <a:rPr sz="1050">
                          <a:solidFill>
                            <a:schemeClr val="accent1"/>
                          </a:solidFill>
                          <a:latin typeface="+mn-lt"/>
                          <a:cs typeface="HelveticaNeueLT Std"/>
                        </a:rPr>
                        <a:t>114</a:t>
                      </a: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5720" algn="ctr">
                        <a:lnSpc>
                          <a:spcPct val="100000"/>
                        </a:lnSpc>
                        <a:spcBef>
                          <a:spcPts val="30"/>
                        </a:spcBef>
                      </a:pPr>
                      <a:r>
                        <a:rPr lang="en-US" sz="1050" spc="-25">
                          <a:solidFill>
                            <a:schemeClr val="accent1"/>
                          </a:solidFill>
                          <a:latin typeface="+mn-lt"/>
                          <a:cs typeface="HelveticaNeueLT Std"/>
                        </a:rPr>
                        <a:t>45</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7620" algn="ctr">
                        <a:lnSpc>
                          <a:spcPct val="100000"/>
                        </a:lnSpc>
                        <a:spcBef>
                          <a:spcPts val="30"/>
                        </a:spcBef>
                      </a:pPr>
                      <a:r>
                        <a:rPr sz="1050" spc="-25">
                          <a:solidFill>
                            <a:schemeClr val="accent1"/>
                          </a:solidFill>
                          <a:latin typeface="+mn-lt"/>
                          <a:cs typeface="HelveticaNeueLT Std"/>
                        </a:rPr>
                        <a:t>35</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30"/>
                        </a:spcBef>
                      </a:pPr>
                      <a:r>
                        <a:rPr sz="1050" spc="-25">
                          <a:solidFill>
                            <a:schemeClr val="accent1"/>
                          </a:solidFill>
                          <a:latin typeface="+mn-lt"/>
                          <a:cs typeface="HelveticaNeueLT Std"/>
                        </a:rPr>
                        <a:t>20</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sz="1050" spc="-25">
                          <a:solidFill>
                            <a:schemeClr val="accent1"/>
                          </a:solidFill>
                          <a:latin typeface="+mn-lt"/>
                          <a:cs typeface="HelveticaNeueLT Std"/>
                        </a:rPr>
                        <a:t>20</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sz="1050" spc="-25">
                          <a:solidFill>
                            <a:schemeClr val="accent1"/>
                          </a:solidFill>
                          <a:latin typeface="+mn-lt"/>
                          <a:cs typeface="HelveticaNeueLT Std"/>
                        </a:rPr>
                        <a:t>11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30"/>
                        </a:spcBef>
                      </a:pPr>
                      <a:r>
                        <a:rPr sz="1050" spc="-25">
                          <a:solidFill>
                            <a:schemeClr val="accent1"/>
                          </a:solidFill>
                          <a:latin typeface="+mn-lt"/>
                          <a:cs typeface="HelveticaNeueLT Std"/>
                        </a:rPr>
                        <a:t>11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905" algn="ctr">
                        <a:lnSpc>
                          <a:spcPct val="100000"/>
                        </a:lnSpc>
                        <a:spcBef>
                          <a:spcPts val="30"/>
                        </a:spcBef>
                      </a:pPr>
                      <a:r>
                        <a:rPr sz="1050" spc="-50">
                          <a:solidFill>
                            <a:schemeClr val="accent1"/>
                          </a:solidFill>
                          <a:latin typeface="+mn-lt"/>
                          <a:cs typeface="HelveticaNeueLT Std"/>
                        </a:rPr>
                        <a:t>7</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065" algn="ctr">
                        <a:lnSpc>
                          <a:spcPct val="100000"/>
                        </a:lnSpc>
                        <a:spcBef>
                          <a:spcPts val="30"/>
                        </a:spcBef>
                      </a:pPr>
                      <a:r>
                        <a:rPr sz="1050" spc="-50">
                          <a:solidFill>
                            <a:schemeClr val="accent1"/>
                          </a:solidFill>
                          <a:latin typeface="+mn-lt"/>
                          <a:cs typeface="HelveticaNeueLT Std"/>
                        </a:rPr>
                        <a:t>5</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30"/>
                        </a:spcBef>
                      </a:pPr>
                      <a:r>
                        <a:rPr sz="1050" spc="-50">
                          <a:solidFill>
                            <a:schemeClr val="accent1"/>
                          </a:solidFill>
                          <a:latin typeface="+mn-lt"/>
                          <a:cs typeface="HelveticaNeueLT Std"/>
                        </a:rPr>
                        <a:t>3</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5885" algn="ctr">
                        <a:lnSpc>
                          <a:spcPct val="100000"/>
                        </a:lnSpc>
                        <a:spcBef>
                          <a:spcPts val="30"/>
                        </a:spcBef>
                      </a:pPr>
                      <a:r>
                        <a:rPr lang="en-US" sz="1050" spc="-50">
                          <a:solidFill>
                            <a:schemeClr val="accent1"/>
                          </a:solidFill>
                          <a:latin typeface="+mn-lt"/>
                          <a:cs typeface="HelveticaNeueLT Std"/>
                        </a:rPr>
                        <a:t>2 </a:t>
                      </a:r>
                      <a:r>
                        <a:rPr lang="en-US" sz="1050">
                          <a:solidFill>
                            <a:schemeClr val="accent1"/>
                          </a:solidFill>
                          <a:latin typeface="+mn-lt"/>
                          <a:cs typeface="HelveticaNeueLT Std"/>
                        </a:rPr>
                        <a:t>	</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5885" algn="ctr">
                        <a:lnSpc>
                          <a:spcPct val="100000"/>
                        </a:lnSpc>
                        <a:spcBef>
                          <a:spcPts val="30"/>
                        </a:spcBef>
                      </a:pPr>
                      <a:r>
                        <a:rPr lang="en-US" sz="1050" spc="-50">
                          <a:solidFill>
                            <a:schemeClr val="accent1"/>
                          </a:solidFill>
                          <a:latin typeface="+mn-lt"/>
                          <a:cs typeface="HelveticaNeueLT Std"/>
                        </a:rPr>
                        <a:t>2</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5885" algn="ctr">
                        <a:lnSpc>
                          <a:spcPct val="100000"/>
                        </a:lnSpc>
                        <a:spcBef>
                          <a:spcPts val="30"/>
                        </a:spcBef>
                      </a:pPr>
                      <a:r>
                        <a:rPr lang="en-US" sz="1050" spc="-50">
                          <a:solidFill>
                            <a:schemeClr val="accent1"/>
                          </a:solidFill>
                          <a:latin typeface="+mn-lt"/>
                          <a:cs typeface="HelveticaNeueLT Std"/>
                        </a:rPr>
                        <a:t> 2</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30"/>
                        </a:spcBef>
                      </a:pPr>
                      <a:r>
                        <a:rPr sz="1050" spc="-50">
                          <a:solidFill>
                            <a:schemeClr val="accent1"/>
                          </a:solidFill>
                          <a:latin typeface="+mn-lt"/>
                          <a:cs typeface="HelveticaNeueLT Std"/>
                        </a:rPr>
                        <a:t>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3175" algn="ctr">
                        <a:lnSpc>
                          <a:spcPct val="100000"/>
                        </a:lnSpc>
                        <a:spcBef>
                          <a:spcPts val="30"/>
                        </a:spcBef>
                      </a:pPr>
                      <a:r>
                        <a:rPr sz="1050" spc="-50">
                          <a:solidFill>
                            <a:schemeClr val="accent1"/>
                          </a:solidFill>
                          <a:latin typeface="+mn-lt"/>
                          <a:cs typeface="HelveticaNeueLT Std"/>
                        </a:rPr>
                        <a:t>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sz="1050" spc="-50">
                          <a:solidFill>
                            <a:schemeClr val="accent1"/>
                          </a:solidFill>
                          <a:latin typeface="+mn-lt"/>
                          <a:cs typeface="HelveticaNeueLT Std"/>
                        </a:rPr>
                        <a:t>1</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810" algn="ctr">
                        <a:lnSpc>
                          <a:spcPct val="100000"/>
                        </a:lnSpc>
                        <a:spcBef>
                          <a:spcPts val="30"/>
                        </a:spcBef>
                      </a:pPr>
                      <a:r>
                        <a:rPr sz="1050" spc="-50">
                          <a:solidFill>
                            <a:schemeClr val="accent1"/>
                          </a:solidFill>
                          <a:latin typeface="+mn-lt"/>
                          <a:cs typeface="HelveticaNeueLT Std"/>
                        </a:rPr>
                        <a:t>0</a:t>
                      </a:r>
                      <a:endParaRPr sz="1050">
                        <a:solidFill>
                          <a:schemeClr val="accent1"/>
                        </a:solidFill>
                        <a:latin typeface="+mn-lt"/>
                        <a:cs typeface="HelveticaNeueLT Std"/>
                      </a:endParaRPr>
                    </a:p>
                  </a:txBody>
                  <a:tcPr marL="0" marR="0" marT="381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1050">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bl>
          </a:graphicData>
        </a:graphic>
      </p:graphicFrame>
      <p:sp>
        <p:nvSpPr>
          <p:cNvPr id="49" name="bg object 16">
            <a:extLst>
              <a:ext uri="{FF2B5EF4-FFF2-40B4-BE49-F238E27FC236}">
                <a16:creationId xmlns:a16="http://schemas.microsoft.com/office/drawing/2014/main" id="{C5499D91-79E7-76EC-E437-F2EB0D0164B0}"/>
              </a:ext>
            </a:extLst>
          </p:cNvPr>
          <p:cNvSpPr/>
          <p:nvPr/>
        </p:nvSpPr>
        <p:spPr>
          <a:xfrm>
            <a:off x="1143000" y="1357812"/>
            <a:ext cx="10341428" cy="3773310"/>
          </a:xfrm>
          <a:custGeom>
            <a:avLst/>
            <a:gdLst/>
            <a:ahLst/>
            <a:cxnLst/>
            <a:rect l="l" t="t" r="r" b="b"/>
            <a:pathLst>
              <a:path w="6464300" h="2641600">
                <a:moveTo>
                  <a:pt x="0" y="0"/>
                </a:moveTo>
                <a:lnTo>
                  <a:pt x="0" y="2641600"/>
                </a:lnTo>
                <a:lnTo>
                  <a:pt x="6464300" y="264160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0" name="bg object 17">
            <a:extLst>
              <a:ext uri="{FF2B5EF4-FFF2-40B4-BE49-F238E27FC236}">
                <a16:creationId xmlns:a16="http://schemas.microsoft.com/office/drawing/2014/main" id="{19469F48-B0EE-1FD0-E331-9451CED6B798}"/>
              </a:ext>
            </a:extLst>
          </p:cNvPr>
          <p:cNvSpPr/>
          <p:nvPr/>
        </p:nvSpPr>
        <p:spPr>
          <a:xfrm>
            <a:off x="1013866" y="1396256"/>
            <a:ext cx="129812"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2" name="bg object 18">
            <a:extLst>
              <a:ext uri="{FF2B5EF4-FFF2-40B4-BE49-F238E27FC236}">
                <a16:creationId xmlns:a16="http://schemas.microsoft.com/office/drawing/2014/main" id="{5AF3A965-EDA1-42BE-154A-0DF8EA89E198}"/>
              </a:ext>
            </a:extLst>
          </p:cNvPr>
          <p:cNvSpPr/>
          <p:nvPr/>
        </p:nvSpPr>
        <p:spPr>
          <a:xfrm>
            <a:off x="1013866" y="1739254"/>
            <a:ext cx="129812"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3" name="bg object 19">
            <a:extLst>
              <a:ext uri="{FF2B5EF4-FFF2-40B4-BE49-F238E27FC236}">
                <a16:creationId xmlns:a16="http://schemas.microsoft.com/office/drawing/2014/main" id="{D2CA7EAE-0406-7EB9-59F0-18F404DB4E74}"/>
              </a:ext>
            </a:extLst>
          </p:cNvPr>
          <p:cNvSpPr/>
          <p:nvPr/>
        </p:nvSpPr>
        <p:spPr>
          <a:xfrm>
            <a:off x="1013866" y="2082252"/>
            <a:ext cx="129812"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6" name="bg object 20">
            <a:extLst>
              <a:ext uri="{FF2B5EF4-FFF2-40B4-BE49-F238E27FC236}">
                <a16:creationId xmlns:a16="http://schemas.microsoft.com/office/drawing/2014/main" id="{668DC81C-7A56-FB6F-7896-6F26878DDECB}"/>
              </a:ext>
            </a:extLst>
          </p:cNvPr>
          <p:cNvSpPr/>
          <p:nvPr/>
        </p:nvSpPr>
        <p:spPr>
          <a:xfrm>
            <a:off x="1013866" y="2444307"/>
            <a:ext cx="129812"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6" name="bg object 21">
            <a:extLst>
              <a:ext uri="{FF2B5EF4-FFF2-40B4-BE49-F238E27FC236}">
                <a16:creationId xmlns:a16="http://schemas.microsoft.com/office/drawing/2014/main" id="{90DB862D-5A7B-5BBE-186A-3E3EC35A5176}"/>
              </a:ext>
            </a:extLst>
          </p:cNvPr>
          <p:cNvSpPr/>
          <p:nvPr/>
        </p:nvSpPr>
        <p:spPr>
          <a:xfrm>
            <a:off x="1013866" y="2806360"/>
            <a:ext cx="129812"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7" name="bg object 22">
            <a:extLst>
              <a:ext uri="{FF2B5EF4-FFF2-40B4-BE49-F238E27FC236}">
                <a16:creationId xmlns:a16="http://schemas.microsoft.com/office/drawing/2014/main" id="{5E5577C6-9936-8183-70F5-7D05BB690A64}"/>
              </a:ext>
            </a:extLst>
          </p:cNvPr>
          <p:cNvSpPr/>
          <p:nvPr/>
        </p:nvSpPr>
        <p:spPr>
          <a:xfrm>
            <a:off x="1013866" y="3149359"/>
            <a:ext cx="129812"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8" name="bg object 23">
            <a:extLst>
              <a:ext uri="{FF2B5EF4-FFF2-40B4-BE49-F238E27FC236}">
                <a16:creationId xmlns:a16="http://schemas.microsoft.com/office/drawing/2014/main" id="{D8D9A0A0-FFCE-EECF-930F-EE2805267928}"/>
              </a:ext>
            </a:extLst>
          </p:cNvPr>
          <p:cNvSpPr/>
          <p:nvPr/>
        </p:nvSpPr>
        <p:spPr>
          <a:xfrm>
            <a:off x="1013866" y="3492357"/>
            <a:ext cx="129812"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9" name="bg object 24">
            <a:extLst>
              <a:ext uri="{FF2B5EF4-FFF2-40B4-BE49-F238E27FC236}">
                <a16:creationId xmlns:a16="http://schemas.microsoft.com/office/drawing/2014/main" id="{ECD0424A-9DD3-2DA1-8FDB-9B3A96BE50F5}"/>
              </a:ext>
            </a:extLst>
          </p:cNvPr>
          <p:cNvSpPr/>
          <p:nvPr/>
        </p:nvSpPr>
        <p:spPr>
          <a:xfrm>
            <a:off x="1013866" y="3854410"/>
            <a:ext cx="129812"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0" name="bg object 25">
            <a:extLst>
              <a:ext uri="{FF2B5EF4-FFF2-40B4-BE49-F238E27FC236}">
                <a16:creationId xmlns:a16="http://schemas.microsoft.com/office/drawing/2014/main" id="{C486EAFD-2529-7130-6AC1-9601D7E6DA7F}"/>
              </a:ext>
            </a:extLst>
          </p:cNvPr>
          <p:cNvSpPr/>
          <p:nvPr/>
        </p:nvSpPr>
        <p:spPr>
          <a:xfrm>
            <a:off x="1013866" y="4197408"/>
            <a:ext cx="129812"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1" name="bg object 26">
            <a:extLst>
              <a:ext uri="{FF2B5EF4-FFF2-40B4-BE49-F238E27FC236}">
                <a16:creationId xmlns:a16="http://schemas.microsoft.com/office/drawing/2014/main" id="{01D95FB3-1AA5-A414-B5EC-DADA356A9838}"/>
              </a:ext>
            </a:extLst>
          </p:cNvPr>
          <p:cNvSpPr/>
          <p:nvPr/>
        </p:nvSpPr>
        <p:spPr>
          <a:xfrm>
            <a:off x="1013866" y="4559462"/>
            <a:ext cx="129812"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2" name="bg object 27">
            <a:extLst>
              <a:ext uri="{FF2B5EF4-FFF2-40B4-BE49-F238E27FC236}">
                <a16:creationId xmlns:a16="http://schemas.microsoft.com/office/drawing/2014/main" id="{920C9F90-7AAD-65E3-A7E4-B7DAB96D352B}"/>
              </a:ext>
            </a:extLst>
          </p:cNvPr>
          <p:cNvSpPr/>
          <p:nvPr/>
        </p:nvSpPr>
        <p:spPr>
          <a:xfrm>
            <a:off x="1013866" y="4902458"/>
            <a:ext cx="129812" cy="0"/>
          </a:xfrm>
          <a:custGeom>
            <a:avLst/>
            <a:gdLst/>
            <a:ahLst/>
            <a:cxnLst/>
            <a:rect l="l" t="t" r="r" b="b"/>
            <a:pathLst>
              <a:path w="82550">
                <a:moveTo>
                  <a:pt x="0" y="0"/>
                </a:moveTo>
                <a:lnTo>
                  <a:pt x="8255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3" name="bg object 28">
            <a:extLst>
              <a:ext uri="{FF2B5EF4-FFF2-40B4-BE49-F238E27FC236}">
                <a16:creationId xmlns:a16="http://schemas.microsoft.com/office/drawing/2014/main" id="{C5F574D4-97D6-B955-B21F-D12021C0C40F}"/>
              </a:ext>
            </a:extLst>
          </p:cNvPr>
          <p:cNvSpPr/>
          <p:nvPr/>
        </p:nvSpPr>
        <p:spPr>
          <a:xfrm>
            <a:off x="1415721"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4" name="bg object 29">
            <a:extLst>
              <a:ext uri="{FF2B5EF4-FFF2-40B4-BE49-F238E27FC236}">
                <a16:creationId xmlns:a16="http://schemas.microsoft.com/office/drawing/2014/main" id="{1586CAD7-8C04-0766-D0F0-F075AC57D31C}"/>
              </a:ext>
            </a:extLst>
          </p:cNvPr>
          <p:cNvSpPr/>
          <p:nvPr/>
        </p:nvSpPr>
        <p:spPr>
          <a:xfrm>
            <a:off x="1787696"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5" name="bg object 30">
            <a:extLst>
              <a:ext uri="{FF2B5EF4-FFF2-40B4-BE49-F238E27FC236}">
                <a16:creationId xmlns:a16="http://schemas.microsoft.com/office/drawing/2014/main" id="{F03A21D0-9496-A94E-EAED-3A2066BA108F}"/>
              </a:ext>
            </a:extLst>
          </p:cNvPr>
          <p:cNvSpPr/>
          <p:nvPr/>
        </p:nvSpPr>
        <p:spPr>
          <a:xfrm>
            <a:off x="2159672"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6" name="bg object 31">
            <a:extLst>
              <a:ext uri="{FF2B5EF4-FFF2-40B4-BE49-F238E27FC236}">
                <a16:creationId xmlns:a16="http://schemas.microsoft.com/office/drawing/2014/main" id="{A21A8BEF-15C6-DF47-C42D-1F853CC7912C}"/>
              </a:ext>
            </a:extLst>
          </p:cNvPr>
          <p:cNvSpPr/>
          <p:nvPr/>
        </p:nvSpPr>
        <p:spPr>
          <a:xfrm>
            <a:off x="2552312"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7" name="bg object 32">
            <a:extLst>
              <a:ext uri="{FF2B5EF4-FFF2-40B4-BE49-F238E27FC236}">
                <a16:creationId xmlns:a16="http://schemas.microsoft.com/office/drawing/2014/main" id="{F4F01D62-7A3C-AE6C-F369-9001B11123FA}"/>
              </a:ext>
            </a:extLst>
          </p:cNvPr>
          <p:cNvSpPr/>
          <p:nvPr/>
        </p:nvSpPr>
        <p:spPr>
          <a:xfrm>
            <a:off x="2924287"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8" name="bg object 33">
            <a:extLst>
              <a:ext uri="{FF2B5EF4-FFF2-40B4-BE49-F238E27FC236}">
                <a16:creationId xmlns:a16="http://schemas.microsoft.com/office/drawing/2014/main" id="{38B47278-8FB3-53E2-78C4-570C762A8FD5}"/>
              </a:ext>
            </a:extLst>
          </p:cNvPr>
          <p:cNvSpPr/>
          <p:nvPr/>
        </p:nvSpPr>
        <p:spPr>
          <a:xfrm>
            <a:off x="3316928"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9" name="bg object 34">
            <a:extLst>
              <a:ext uri="{FF2B5EF4-FFF2-40B4-BE49-F238E27FC236}">
                <a16:creationId xmlns:a16="http://schemas.microsoft.com/office/drawing/2014/main" id="{9B330F6E-314D-FA31-CBCC-0950115CD284}"/>
              </a:ext>
            </a:extLst>
          </p:cNvPr>
          <p:cNvSpPr/>
          <p:nvPr/>
        </p:nvSpPr>
        <p:spPr>
          <a:xfrm>
            <a:off x="3688903"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0" name="bg object 35">
            <a:extLst>
              <a:ext uri="{FF2B5EF4-FFF2-40B4-BE49-F238E27FC236}">
                <a16:creationId xmlns:a16="http://schemas.microsoft.com/office/drawing/2014/main" id="{FF39BB11-67CE-158C-FAA1-2973979066E9}"/>
              </a:ext>
            </a:extLst>
          </p:cNvPr>
          <p:cNvSpPr/>
          <p:nvPr/>
        </p:nvSpPr>
        <p:spPr>
          <a:xfrm>
            <a:off x="4081543"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1" name="bg object 36">
            <a:extLst>
              <a:ext uri="{FF2B5EF4-FFF2-40B4-BE49-F238E27FC236}">
                <a16:creationId xmlns:a16="http://schemas.microsoft.com/office/drawing/2014/main" id="{3890C43D-D25D-917D-0AD2-341CCD94FE10}"/>
              </a:ext>
            </a:extLst>
          </p:cNvPr>
          <p:cNvSpPr/>
          <p:nvPr/>
        </p:nvSpPr>
        <p:spPr>
          <a:xfrm>
            <a:off x="4453518"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2" name="bg object 37">
            <a:extLst>
              <a:ext uri="{FF2B5EF4-FFF2-40B4-BE49-F238E27FC236}">
                <a16:creationId xmlns:a16="http://schemas.microsoft.com/office/drawing/2014/main" id="{64E13F6A-18BB-B565-EB97-CB662D11509D}"/>
              </a:ext>
            </a:extLst>
          </p:cNvPr>
          <p:cNvSpPr/>
          <p:nvPr/>
        </p:nvSpPr>
        <p:spPr>
          <a:xfrm>
            <a:off x="4846159"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3" name="bg object 38">
            <a:extLst>
              <a:ext uri="{FF2B5EF4-FFF2-40B4-BE49-F238E27FC236}">
                <a16:creationId xmlns:a16="http://schemas.microsoft.com/office/drawing/2014/main" id="{4AF5036D-B68C-BDEE-909B-73A0E4983E7B}"/>
              </a:ext>
            </a:extLst>
          </p:cNvPr>
          <p:cNvSpPr/>
          <p:nvPr/>
        </p:nvSpPr>
        <p:spPr>
          <a:xfrm>
            <a:off x="5218134"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4" name="bg object 39">
            <a:extLst>
              <a:ext uri="{FF2B5EF4-FFF2-40B4-BE49-F238E27FC236}">
                <a16:creationId xmlns:a16="http://schemas.microsoft.com/office/drawing/2014/main" id="{FAA8BEA2-9F4C-2BDF-FCA1-575BDD2C518C}"/>
              </a:ext>
            </a:extLst>
          </p:cNvPr>
          <p:cNvSpPr/>
          <p:nvPr/>
        </p:nvSpPr>
        <p:spPr>
          <a:xfrm>
            <a:off x="5610774"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5" name="bg object 40">
            <a:extLst>
              <a:ext uri="{FF2B5EF4-FFF2-40B4-BE49-F238E27FC236}">
                <a16:creationId xmlns:a16="http://schemas.microsoft.com/office/drawing/2014/main" id="{AD78C101-2C84-5570-CF4D-65510CDE5074}"/>
              </a:ext>
            </a:extLst>
          </p:cNvPr>
          <p:cNvSpPr/>
          <p:nvPr/>
        </p:nvSpPr>
        <p:spPr>
          <a:xfrm>
            <a:off x="5982749"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6" name="bg object 41">
            <a:extLst>
              <a:ext uri="{FF2B5EF4-FFF2-40B4-BE49-F238E27FC236}">
                <a16:creationId xmlns:a16="http://schemas.microsoft.com/office/drawing/2014/main" id="{7C642C51-961A-886E-51F1-C109E44ABC1D}"/>
              </a:ext>
            </a:extLst>
          </p:cNvPr>
          <p:cNvSpPr/>
          <p:nvPr/>
        </p:nvSpPr>
        <p:spPr>
          <a:xfrm>
            <a:off x="6375390"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7" name="bg object 42">
            <a:extLst>
              <a:ext uri="{FF2B5EF4-FFF2-40B4-BE49-F238E27FC236}">
                <a16:creationId xmlns:a16="http://schemas.microsoft.com/office/drawing/2014/main" id="{8641E6DF-8CE9-3C10-2331-A38DE3E08895}"/>
              </a:ext>
            </a:extLst>
          </p:cNvPr>
          <p:cNvSpPr/>
          <p:nvPr/>
        </p:nvSpPr>
        <p:spPr>
          <a:xfrm>
            <a:off x="6747365"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8" name="bg object 43">
            <a:extLst>
              <a:ext uri="{FF2B5EF4-FFF2-40B4-BE49-F238E27FC236}">
                <a16:creationId xmlns:a16="http://schemas.microsoft.com/office/drawing/2014/main" id="{A368F549-B77C-11AC-A190-30F391A8087C}"/>
              </a:ext>
            </a:extLst>
          </p:cNvPr>
          <p:cNvSpPr/>
          <p:nvPr/>
        </p:nvSpPr>
        <p:spPr>
          <a:xfrm>
            <a:off x="7140006"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9" name="bg object 44">
            <a:extLst>
              <a:ext uri="{FF2B5EF4-FFF2-40B4-BE49-F238E27FC236}">
                <a16:creationId xmlns:a16="http://schemas.microsoft.com/office/drawing/2014/main" id="{535093F6-C0EC-A402-946D-92667A3B1315}"/>
              </a:ext>
            </a:extLst>
          </p:cNvPr>
          <p:cNvSpPr/>
          <p:nvPr/>
        </p:nvSpPr>
        <p:spPr>
          <a:xfrm>
            <a:off x="7511981"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0" name="bg object 45">
            <a:extLst>
              <a:ext uri="{FF2B5EF4-FFF2-40B4-BE49-F238E27FC236}">
                <a16:creationId xmlns:a16="http://schemas.microsoft.com/office/drawing/2014/main" id="{FF5D248E-BBD9-70D5-E9DA-A8BE0777B2A0}"/>
              </a:ext>
            </a:extLst>
          </p:cNvPr>
          <p:cNvSpPr/>
          <p:nvPr/>
        </p:nvSpPr>
        <p:spPr>
          <a:xfrm>
            <a:off x="7904621"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1" name="bg object 46">
            <a:extLst>
              <a:ext uri="{FF2B5EF4-FFF2-40B4-BE49-F238E27FC236}">
                <a16:creationId xmlns:a16="http://schemas.microsoft.com/office/drawing/2014/main" id="{0E3C9DDC-8438-0A38-C4E2-6808B3B9EDF1}"/>
              </a:ext>
            </a:extLst>
          </p:cNvPr>
          <p:cNvSpPr/>
          <p:nvPr/>
        </p:nvSpPr>
        <p:spPr>
          <a:xfrm>
            <a:off x="8276596"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2" name="bg object 47">
            <a:extLst>
              <a:ext uri="{FF2B5EF4-FFF2-40B4-BE49-F238E27FC236}">
                <a16:creationId xmlns:a16="http://schemas.microsoft.com/office/drawing/2014/main" id="{923654BB-3914-4191-4B2D-F52245ED4B5C}"/>
              </a:ext>
            </a:extLst>
          </p:cNvPr>
          <p:cNvSpPr/>
          <p:nvPr/>
        </p:nvSpPr>
        <p:spPr>
          <a:xfrm>
            <a:off x="8669237"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3" name="bg object 48">
            <a:extLst>
              <a:ext uri="{FF2B5EF4-FFF2-40B4-BE49-F238E27FC236}">
                <a16:creationId xmlns:a16="http://schemas.microsoft.com/office/drawing/2014/main" id="{101BAEF4-520C-92FF-92A1-87F6AE359662}"/>
              </a:ext>
            </a:extLst>
          </p:cNvPr>
          <p:cNvSpPr/>
          <p:nvPr/>
        </p:nvSpPr>
        <p:spPr>
          <a:xfrm>
            <a:off x="9041212"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4" name="bg object 49">
            <a:extLst>
              <a:ext uri="{FF2B5EF4-FFF2-40B4-BE49-F238E27FC236}">
                <a16:creationId xmlns:a16="http://schemas.microsoft.com/office/drawing/2014/main" id="{3F3B32A0-B3EB-73E9-D0DF-6473A90339D4}"/>
              </a:ext>
            </a:extLst>
          </p:cNvPr>
          <p:cNvSpPr/>
          <p:nvPr/>
        </p:nvSpPr>
        <p:spPr>
          <a:xfrm>
            <a:off x="9433852"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5" name="bg object 50">
            <a:extLst>
              <a:ext uri="{FF2B5EF4-FFF2-40B4-BE49-F238E27FC236}">
                <a16:creationId xmlns:a16="http://schemas.microsoft.com/office/drawing/2014/main" id="{E0145ED5-69F9-C59A-3F90-90A340BE8B6A}"/>
              </a:ext>
            </a:extLst>
          </p:cNvPr>
          <p:cNvSpPr/>
          <p:nvPr/>
        </p:nvSpPr>
        <p:spPr>
          <a:xfrm>
            <a:off x="9805827"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6" name="bg object 51">
            <a:extLst>
              <a:ext uri="{FF2B5EF4-FFF2-40B4-BE49-F238E27FC236}">
                <a16:creationId xmlns:a16="http://schemas.microsoft.com/office/drawing/2014/main" id="{E3948F79-31C7-FC21-23D9-19F8DF9C1579}"/>
              </a:ext>
            </a:extLst>
          </p:cNvPr>
          <p:cNvSpPr/>
          <p:nvPr/>
        </p:nvSpPr>
        <p:spPr>
          <a:xfrm>
            <a:off x="10198468"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7" name="bg object 52">
            <a:extLst>
              <a:ext uri="{FF2B5EF4-FFF2-40B4-BE49-F238E27FC236}">
                <a16:creationId xmlns:a16="http://schemas.microsoft.com/office/drawing/2014/main" id="{C6107420-C7C8-7D7F-790C-2AE14115DCF3}"/>
              </a:ext>
            </a:extLst>
          </p:cNvPr>
          <p:cNvSpPr/>
          <p:nvPr/>
        </p:nvSpPr>
        <p:spPr>
          <a:xfrm>
            <a:off x="10570443"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8" name="bg object 53">
            <a:extLst>
              <a:ext uri="{FF2B5EF4-FFF2-40B4-BE49-F238E27FC236}">
                <a16:creationId xmlns:a16="http://schemas.microsoft.com/office/drawing/2014/main" id="{4A88DBD3-BCF1-43B6-55C7-B49E451AB5F1}"/>
              </a:ext>
            </a:extLst>
          </p:cNvPr>
          <p:cNvSpPr/>
          <p:nvPr/>
        </p:nvSpPr>
        <p:spPr>
          <a:xfrm>
            <a:off x="10963084"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9" name="bg object 54">
            <a:extLst>
              <a:ext uri="{FF2B5EF4-FFF2-40B4-BE49-F238E27FC236}">
                <a16:creationId xmlns:a16="http://schemas.microsoft.com/office/drawing/2014/main" id="{9D60C047-B235-8996-4752-7D25161EA751}"/>
              </a:ext>
            </a:extLst>
          </p:cNvPr>
          <p:cNvSpPr/>
          <p:nvPr/>
        </p:nvSpPr>
        <p:spPr>
          <a:xfrm>
            <a:off x="11355724" y="5131124"/>
            <a:ext cx="0" cy="123860"/>
          </a:xfrm>
          <a:custGeom>
            <a:avLst/>
            <a:gdLst/>
            <a:ahLst/>
            <a:cxnLst/>
            <a:rect l="l" t="t" r="r" b="b"/>
            <a:pathLst>
              <a:path h="82550">
                <a:moveTo>
                  <a:pt x="0" y="82549"/>
                </a:moveTo>
                <a:lnTo>
                  <a:pt x="0" y="0"/>
                </a:lnTo>
              </a:path>
            </a:pathLst>
          </a:custGeom>
          <a:ln w="2540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6" name="object 10">
            <a:extLst>
              <a:ext uri="{FF2B5EF4-FFF2-40B4-BE49-F238E27FC236}">
                <a16:creationId xmlns:a16="http://schemas.microsoft.com/office/drawing/2014/main" id="{6170CEA5-5AD6-041E-1930-8706946C2046}"/>
              </a:ext>
            </a:extLst>
          </p:cNvPr>
          <p:cNvSpPr/>
          <p:nvPr/>
        </p:nvSpPr>
        <p:spPr>
          <a:xfrm>
            <a:off x="1963351" y="1653506"/>
            <a:ext cx="5724284" cy="3239426"/>
          </a:xfrm>
          <a:custGeom>
            <a:avLst/>
            <a:gdLst/>
            <a:ahLst/>
            <a:cxnLst/>
            <a:rect l="l" t="t" r="r" b="b"/>
            <a:pathLst>
              <a:path w="3517900" h="2159000">
                <a:moveTo>
                  <a:pt x="3517900" y="2158999"/>
                </a:moveTo>
                <a:lnTo>
                  <a:pt x="3517900" y="1902205"/>
                </a:lnTo>
                <a:lnTo>
                  <a:pt x="1634870" y="1902205"/>
                </a:lnTo>
                <a:lnTo>
                  <a:pt x="1634870" y="1851482"/>
                </a:lnTo>
                <a:lnTo>
                  <a:pt x="1585239" y="1851482"/>
                </a:lnTo>
                <a:lnTo>
                  <a:pt x="1585239" y="1803920"/>
                </a:lnTo>
                <a:lnTo>
                  <a:pt x="1342936" y="1803920"/>
                </a:lnTo>
                <a:lnTo>
                  <a:pt x="1342936" y="1765884"/>
                </a:lnTo>
                <a:lnTo>
                  <a:pt x="1042238" y="1765884"/>
                </a:lnTo>
                <a:lnTo>
                  <a:pt x="1042238" y="1727834"/>
                </a:lnTo>
                <a:lnTo>
                  <a:pt x="1013040" y="1727834"/>
                </a:lnTo>
                <a:lnTo>
                  <a:pt x="1013040" y="1696135"/>
                </a:lnTo>
                <a:lnTo>
                  <a:pt x="963409" y="1696135"/>
                </a:lnTo>
                <a:lnTo>
                  <a:pt x="963409" y="1632724"/>
                </a:lnTo>
                <a:lnTo>
                  <a:pt x="928369" y="1632724"/>
                </a:lnTo>
                <a:lnTo>
                  <a:pt x="928369" y="1601025"/>
                </a:lnTo>
                <a:lnTo>
                  <a:pt x="598474" y="1601025"/>
                </a:lnTo>
                <a:lnTo>
                  <a:pt x="586803" y="1556638"/>
                </a:lnTo>
                <a:lnTo>
                  <a:pt x="566369" y="1493227"/>
                </a:lnTo>
                <a:lnTo>
                  <a:pt x="523328" y="1490687"/>
                </a:lnTo>
                <a:lnTo>
                  <a:pt x="513816" y="1439329"/>
                </a:lnTo>
                <a:lnTo>
                  <a:pt x="496303" y="1382267"/>
                </a:lnTo>
                <a:lnTo>
                  <a:pt x="484619" y="1382267"/>
                </a:lnTo>
                <a:lnTo>
                  <a:pt x="476859" y="1329054"/>
                </a:lnTo>
                <a:lnTo>
                  <a:pt x="470026" y="1328369"/>
                </a:lnTo>
                <a:lnTo>
                  <a:pt x="470026" y="1283982"/>
                </a:lnTo>
                <a:lnTo>
                  <a:pt x="373684" y="1283982"/>
                </a:lnTo>
                <a:lnTo>
                  <a:pt x="373684" y="1258620"/>
                </a:lnTo>
                <a:lnTo>
                  <a:pt x="218528" y="1258303"/>
                </a:lnTo>
                <a:lnTo>
                  <a:pt x="216039" y="1230096"/>
                </a:lnTo>
                <a:lnTo>
                  <a:pt x="172250" y="1198384"/>
                </a:lnTo>
                <a:lnTo>
                  <a:pt x="148894" y="1144485"/>
                </a:lnTo>
                <a:lnTo>
                  <a:pt x="131368" y="1125473"/>
                </a:lnTo>
                <a:lnTo>
                  <a:pt x="131368" y="1055725"/>
                </a:lnTo>
                <a:lnTo>
                  <a:pt x="108013" y="1039875"/>
                </a:lnTo>
                <a:lnTo>
                  <a:pt x="108013" y="890866"/>
                </a:lnTo>
                <a:lnTo>
                  <a:pt x="102184" y="805268"/>
                </a:lnTo>
                <a:lnTo>
                  <a:pt x="87579" y="681621"/>
                </a:lnTo>
                <a:lnTo>
                  <a:pt x="87579" y="630897"/>
                </a:lnTo>
                <a:lnTo>
                  <a:pt x="75907" y="624560"/>
                </a:lnTo>
                <a:lnTo>
                  <a:pt x="75907" y="494576"/>
                </a:lnTo>
                <a:lnTo>
                  <a:pt x="64223" y="494576"/>
                </a:lnTo>
                <a:lnTo>
                  <a:pt x="64223" y="298005"/>
                </a:lnTo>
                <a:lnTo>
                  <a:pt x="64223" y="133159"/>
                </a:lnTo>
                <a:lnTo>
                  <a:pt x="64223" y="72923"/>
                </a:lnTo>
                <a:lnTo>
                  <a:pt x="40868" y="47548"/>
                </a:lnTo>
                <a:lnTo>
                  <a:pt x="5841" y="41211"/>
                </a:lnTo>
                <a:lnTo>
                  <a:pt x="0" y="0"/>
                </a:lnTo>
              </a:path>
            </a:pathLst>
          </a:custGeom>
          <a:ln w="28575">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7" name="object 11">
            <a:extLst>
              <a:ext uri="{FF2B5EF4-FFF2-40B4-BE49-F238E27FC236}">
                <a16:creationId xmlns:a16="http://schemas.microsoft.com/office/drawing/2014/main" id="{34EC0AB6-CDF4-17F4-90A8-3F7D7AFEE575}"/>
              </a:ext>
            </a:extLst>
          </p:cNvPr>
          <p:cNvSpPr/>
          <p:nvPr/>
        </p:nvSpPr>
        <p:spPr>
          <a:xfrm>
            <a:off x="11294669" y="4018438"/>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8" name="object 12">
            <a:extLst>
              <a:ext uri="{FF2B5EF4-FFF2-40B4-BE49-F238E27FC236}">
                <a16:creationId xmlns:a16="http://schemas.microsoft.com/office/drawing/2014/main" id="{7B92ADD2-7E14-AF05-3700-142C15C6141E}"/>
              </a:ext>
            </a:extLst>
          </p:cNvPr>
          <p:cNvSpPr/>
          <p:nvPr/>
        </p:nvSpPr>
        <p:spPr>
          <a:xfrm>
            <a:off x="11217686" y="4064020"/>
            <a:ext cx="91440" cy="91440"/>
          </a:xfrm>
          <a:custGeom>
            <a:avLst/>
            <a:gdLst/>
            <a:ahLst/>
            <a:cxnLst/>
            <a:rect l="l" t="t" r="r" b="b"/>
            <a:pathLst>
              <a:path w="91440">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1" name="object 13">
            <a:extLst>
              <a:ext uri="{FF2B5EF4-FFF2-40B4-BE49-F238E27FC236}">
                <a16:creationId xmlns:a16="http://schemas.microsoft.com/office/drawing/2014/main" id="{4BA04849-9A20-32E1-3988-62EE8A6E47F5}"/>
              </a:ext>
            </a:extLst>
          </p:cNvPr>
          <p:cNvSpPr/>
          <p:nvPr/>
        </p:nvSpPr>
        <p:spPr>
          <a:xfrm>
            <a:off x="8813894" y="4018438"/>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2" name="object 14">
            <a:extLst>
              <a:ext uri="{FF2B5EF4-FFF2-40B4-BE49-F238E27FC236}">
                <a16:creationId xmlns:a16="http://schemas.microsoft.com/office/drawing/2014/main" id="{95025D27-8677-8891-3151-5C4638F6A7C7}"/>
              </a:ext>
            </a:extLst>
          </p:cNvPr>
          <p:cNvSpPr/>
          <p:nvPr/>
        </p:nvSpPr>
        <p:spPr>
          <a:xfrm>
            <a:off x="8736915" y="4064020"/>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3" name="object 15">
            <a:extLst>
              <a:ext uri="{FF2B5EF4-FFF2-40B4-BE49-F238E27FC236}">
                <a16:creationId xmlns:a16="http://schemas.microsoft.com/office/drawing/2014/main" id="{446F66CA-5688-F21F-49EF-65AC02526B76}"/>
              </a:ext>
            </a:extLst>
          </p:cNvPr>
          <p:cNvSpPr/>
          <p:nvPr/>
        </p:nvSpPr>
        <p:spPr>
          <a:xfrm>
            <a:off x="8751898" y="4018438"/>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4" name="object 16">
            <a:extLst>
              <a:ext uri="{FF2B5EF4-FFF2-40B4-BE49-F238E27FC236}">
                <a16:creationId xmlns:a16="http://schemas.microsoft.com/office/drawing/2014/main" id="{88817004-2E83-31A6-7FDF-A0F3234A69BE}"/>
              </a:ext>
            </a:extLst>
          </p:cNvPr>
          <p:cNvSpPr/>
          <p:nvPr/>
        </p:nvSpPr>
        <p:spPr>
          <a:xfrm>
            <a:off x="8674919" y="4064020"/>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5" name="object 17">
            <a:extLst>
              <a:ext uri="{FF2B5EF4-FFF2-40B4-BE49-F238E27FC236}">
                <a16:creationId xmlns:a16="http://schemas.microsoft.com/office/drawing/2014/main" id="{1E46A785-ADEB-E9A9-3114-DF4A7EEDB5DC}"/>
              </a:ext>
            </a:extLst>
          </p:cNvPr>
          <p:cNvSpPr/>
          <p:nvPr/>
        </p:nvSpPr>
        <p:spPr>
          <a:xfrm>
            <a:off x="8648571" y="4018438"/>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6" name="object 18">
            <a:extLst>
              <a:ext uri="{FF2B5EF4-FFF2-40B4-BE49-F238E27FC236}">
                <a16:creationId xmlns:a16="http://schemas.microsoft.com/office/drawing/2014/main" id="{45FEF7B2-3C14-8C31-FA5D-3E9C1720F99F}"/>
              </a:ext>
            </a:extLst>
          </p:cNvPr>
          <p:cNvSpPr/>
          <p:nvPr/>
        </p:nvSpPr>
        <p:spPr>
          <a:xfrm>
            <a:off x="8571592" y="4064020"/>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7" name="object 19">
            <a:extLst>
              <a:ext uri="{FF2B5EF4-FFF2-40B4-BE49-F238E27FC236}">
                <a16:creationId xmlns:a16="http://schemas.microsoft.com/office/drawing/2014/main" id="{EF359C02-7527-F98F-C17C-4B7FF3C2D6CB}"/>
              </a:ext>
            </a:extLst>
          </p:cNvPr>
          <p:cNvSpPr/>
          <p:nvPr/>
        </p:nvSpPr>
        <p:spPr>
          <a:xfrm>
            <a:off x="8545245" y="4018438"/>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8" name="object 20">
            <a:extLst>
              <a:ext uri="{FF2B5EF4-FFF2-40B4-BE49-F238E27FC236}">
                <a16:creationId xmlns:a16="http://schemas.microsoft.com/office/drawing/2014/main" id="{29AA3A4D-2070-0C7B-DD39-E812668699EB}"/>
              </a:ext>
            </a:extLst>
          </p:cNvPr>
          <p:cNvSpPr/>
          <p:nvPr/>
        </p:nvSpPr>
        <p:spPr>
          <a:xfrm>
            <a:off x="8468266" y="4064020"/>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9" name="object 21">
            <a:extLst>
              <a:ext uri="{FF2B5EF4-FFF2-40B4-BE49-F238E27FC236}">
                <a16:creationId xmlns:a16="http://schemas.microsoft.com/office/drawing/2014/main" id="{16A59A26-A204-451E-E618-F0A1E435950C}"/>
              </a:ext>
            </a:extLst>
          </p:cNvPr>
          <p:cNvSpPr/>
          <p:nvPr/>
        </p:nvSpPr>
        <p:spPr>
          <a:xfrm>
            <a:off x="7801295" y="4018438"/>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0" name="object 22">
            <a:extLst>
              <a:ext uri="{FF2B5EF4-FFF2-40B4-BE49-F238E27FC236}">
                <a16:creationId xmlns:a16="http://schemas.microsoft.com/office/drawing/2014/main" id="{1C1FD18B-C3EE-338D-FA0D-B80E8D201812}"/>
              </a:ext>
            </a:extLst>
          </p:cNvPr>
          <p:cNvSpPr/>
          <p:nvPr/>
        </p:nvSpPr>
        <p:spPr>
          <a:xfrm>
            <a:off x="7724316" y="4064020"/>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1" name="object 23">
            <a:extLst>
              <a:ext uri="{FF2B5EF4-FFF2-40B4-BE49-F238E27FC236}">
                <a16:creationId xmlns:a16="http://schemas.microsoft.com/office/drawing/2014/main" id="{CF56BDEA-745B-31F6-BFA2-4F0C5949F0F1}"/>
              </a:ext>
            </a:extLst>
          </p:cNvPr>
          <p:cNvSpPr/>
          <p:nvPr/>
        </p:nvSpPr>
        <p:spPr>
          <a:xfrm>
            <a:off x="7429320" y="4018438"/>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2" name="object 24">
            <a:extLst>
              <a:ext uri="{FF2B5EF4-FFF2-40B4-BE49-F238E27FC236}">
                <a16:creationId xmlns:a16="http://schemas.microsoft.com/office/drawing/2014/main" id="{AED7E893-AAA0-1C96-403F-3C40BA30D054}"/>
              </a:ext>
            </a:extLst>
          </p:cNvPr>
          <p:cNvSpPr/>
          <p:nvPr/>
        </p:nvSpPr>
        <p:spPr>
          <a:xfrm>
            <a:off x="7377741" y="4064020"/>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3" name="object 25">
            <a:extLst>
              <a:ext uri="{FF2B5EF4-FFF2-40B4-BE49-F238E27FC236}">
                <a16:creationId xmlns:a16="http://schemas.microsoft.com/office/drawing/2014/main" id="{4818BCC1-C50D-0892-F9C6-FCF0E529E8D3}"/>
              </a:ext>
            </a:extLst>
          </p:cNvPr>
          <p:cNvSpPr/>
          <p:nvPr/>
        </p:nvSpPr>
        <p:spPr>
          <a:xfrm>
            <a:off x="7119340" y="3885050"/>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4" name="object 26">
            <a:extLst>
              <a:ext uri="{FF2B5EF4-FFF2-40B4-BE49-F238E27FC236}">
                <a16:creationId xmlns:a16="http://schemas.microsoft.com/office/drawing/2014/main" id="{1E024FC4-BF3F-AE1A-9B3E-FFE07C385700}"/>
              </a:ext>
            </a:extLst>
          </p:cNvPr>
          <p:cNvSpPr/>
          <p:nvPr/>
        </p:nvSpPr>
        <p:spPr>
          <a:xfrm>
            <a:off x="7067761" y="3930632"/>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5" name="object 27">
            <a:extLst>
              <a:ext uri="{FF2B5EF4-FFF2-40B4-BE49-F238E27FC236}">
                <a16:creationId xmlns:a16="http://schemas.microsoft.com/office/drawing/2014/main" id="{F7115AE4-C41F-7482-0099-8CF45ABD3A1B}"/>
              </a:ext>
            </a:extLst>
          </p:cNvPr>
          <p:cNvSpPr/>
          <p:nvPr/>
        </p:nvSpPr>
        <p:spPr>
          <a:xfrm>
            <a:off x="7078010" y="3789773"/>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6" name="object 28">
            <a:extLst>
              <a:ext uri="{FF2B5EF4-FFF2-40B4-BE49-F238E27FC236}">
                <a16:creationId xmlns:a16="http://schemas.microsoft.com/office/drawing/2014/main" id="{BD5AFBE0-5E25-6127-9198-5C51E5217BB7}"/>
              </a:ext>
            </a:extLst>
          </p:cNvPr>
          <p:cNvSpPr/>
          <p:nvPr/>
        </p:nvSpPr>
        <p:spPr>
          <a:xfrm>
            <a:off x="7001031" y="3835355"/>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7" name="object 29">
            <a:extLst>
              <a:ext uri="{FF2B5EF4-FFF2-40B4-BE49-F238E27FC236}">
                <a16:creationId xmlns:a16="http://schemas.microsoft.com/office/drawing/2014/main" id="{C4F3ED05-7DB7-A66F-1A73-EBAE8F7D9A18}"/>
              </a:ext>
            </a:extLst>
          </p:cNvPr>
          <p:cNvSpPr/>
          <p:nvPr/>
        </p:nvSpPr>
        <p:spPr>
          <a:xfrm>
            <a:off x="6706035" y="3789773"/>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8" name="object 30">
            <a:extLst>
              <a:ext uri="{FF2B5EF4-FFF2-40B4-BE49-F238E27FC236}">
                <a16:creationId xmlns:a16="http://schemas.microsoft.com/office/drawing/2014/main" id="{9372DF88-542D-9A99-091D-106D266A0811}"/>
              </a:ext>
            </a:extLst>
          </p:cNvPr>
          <p:cNvSpPr/>
          <p:nvPr/>
        </p:nvSpPr>
        <p:spPr>
          <a:xfrm>
            <a:off x="6654456" y="3835355"/>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9" name="object 31">
            <a:extLst>
              <a:ext uri="{FF2B5EF4-FFF2-40B4-BE49-F238E27FC236}">
                <a16:creationId xmlns:a16="http://schemas.microsoft.com/office/drawing/2014/main" id="{5A4FB365-8CCB-5A2B-6BFB-A1DE17003407}"/>
              </a:ext>
            </a:extLst>
          </p:cNvPr>
          <p:cNvSpPr/>
          <p:nvPr/>
        </p:nvSpPr>
        <p:spPr>
          <a:xfrm>
            <a:off x="6664704" y="3694495"/>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0" name="object 32">
            <a:extLst>
              <a:ext uri="{FF2B5EF4-FFF2-40B4-BE49-F238E27FC236}">
                <a16:creationId xmlns:a16="http://schemas.microsoft.com/office/drawing/2014/main" id="{43B0F656-977A-8D05-BA85-55C799B44D85}"/>
              </a:ext>
            </a:extLst>
          </p:cNvPr>
          <p:cNvSpPr/>
          <p:nvPr/>
        </p:nvSpPr>
        <p:spPr>
          <a:xfrm>
            <a:off x="6587725" y="3740078"/>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1" name="object 33">
            <a:extLst>
              <a:ext uri="{FF2B5EF4-FFF2-40B4-BE49-F238E27FC236}">
                <a16:creationId xmlns:a16="http://schemas.microsoft.com/office/drawing/2014/main" id="{B3B1936B-9C7D-D43E-AEC3-5DD2CB4E4F2E}"/>
              </a:ext>
            </a:extLst>
          </p:cNvPr>
          <p:cNvSpPr/>
          <p:nvPr/>
        </p:nvSpPr>
        <p:spPr>
          <a:xfrm>
            <a:off x="5920754" y="3522996"/>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2" name="object 34">
            <a:extLst>
              <a:ext uri="{FF2B5EF4-FFF2-40B4-BE49-F238E27FC236}">
                <a16:creationId xmlns:a16="http://schemas.microsoft.com/office/drawing/2014/main" id="{94869A9D-F2A4-D7F2-9D87-14D683C4BA75}"/>
              </a:ext>
            </a:extLst>
          </p:cNvPr>
          <p:cNvSpPr/>
          <p:nvPr/>
        </p:nvSpPr>
        <p:spPr>
          <a:xfrm>
            <a:off x="5843775" y="3568579"/>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3" name="object 35">
            <a:extLst>
              <a:ext uri="{FF2B5EF4-FFF2-40B4-BE49-F238E27FC236}">
                <a16:creationId xmlns:a16="http://schemas.microsoft.com/office/drawing/2014/main" id="{CCD9085E-6107-FF43-4848-F7069B5813F5}"/>
              </a:ext>
            </a:extLst>
          </p:cNvPr>
          <p:cNvSpPr/>
          <p:nvPr/>
        </p:nvSpPr>
        <p:spPr>
          <a:xfrm>
            <a:off x="6623373" y="3694495"/>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4" name="object 36">
            <a:extLst>
              <a:ext uri="{FF2B5EF4-FFF2-40B4-BE49-F238E27FC236}">
                <a16:creationId xmlns:a16="http://schemas.microsoft.com/office/drawing/2014/main" id="{0B5D9766-A1E4-E20F-8576-C101D9BE6FE7}"/>
              </a:ext>
            </a:extLst>
          </p:cNvPr>
          <p:cNvSpPr/>
          <p:nvPr/>
        </p:nvSpPr>
        <p:spPr>
          <a:xfrm>
            <a:off x="6571794" y="3740078"/>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5" name="object 37">
            <a:extLst>
              <a:ext uri="{FF2B5EF4-FFF2-40B4-BE49-F238E27FC236}">
                <a16:creationId xmlns:a16="http://schemas.microsoft.com/office/drawing/2014/main" id="{021511A4-AD45-0FB9-BCB2-8760EE703D9B}"/>
              </a:ext>
            </a:extLst>
          </p:cNvPr>
          <p:cNvSpPr/>
          <p:nvPr/>
        </p:nvSpPr>
        <p:spPr>
          <a:xfrm>
            <a:off x="5714101" y="3522996"/>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6" name="object 38">
            <a:extLst>
              <a:ext uri="{FF2B5EF4-FFF2-40B4-BE49-F238E27FC236}">
                <a16:creationId xmlns:a16="http://schemas.microsoft.com/office/drawing/2014/main" id="{DA39C640-0444-B163-CB98-79A5D091B994}"/>
              </a:ext>
            </a:extLst>
          </p:cNvPr>
          <p:cNvSpPr/>
          <p:nvPr/>
        </p:nvSpPr>
        <p:spPr>
          <a:xfrm>
            <a:off x="5657787" y="3568579"/>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7" name="object 39">
            <a:extLst>
              <a:ext uri="{FF2B5EF4-FFF2-40B4-BE49-F238E27FC236}">
                <a16:creationId xmlns:a16="http://schemas.microsoft.com/office/drawing/2014/main" id="{F1FEF064-557B-45F9-4E3A-0463CEE2DBF8}"/>
              </a:ext>
            </a:extLst>
          </p:cNvPr>
          <p:cNvSpPr/>
          <p:nvPr/>
        </p:nvSpPr>
        <p:spPr>
          <a:xfrm>
            <a:off x="5652105" y="3522996"/>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8" name="object 40">
            <a:extLst>
              <a:ext uri="{FF2B5EF4-FFF2-40B4-BE49-F238E27FC236}">
                <a16:creationId xmlns:a16="http://schemas.microsoft.com/office/drawing/2014/main" id="{0980BCCD-F460-851F-4B42-FBCE7B68875D}"/>
              </a:ext>
            </a:extLst>
          </p:cNvPr>
          <p:cNvSpPr/>
          <p:nvPr/>
        </p:nvSpPr>
        <p:spPr>
          <a:xfrm>
            <a:off x="5575126" y="3568579"/>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9" name="object 41">
            <a:extLst>
              <a:ext uri="{FF2B5EF4-FFF2-40B4-BE49-F238E27FC236}">
                <a16:creationId xmlns:a16="http://schemas.microsoft.com/office/drawing/2014/main" id="{098AF1B2-E6B1-15B7-3E7B-B2B4EC665FA9}"/>
              </a:ext>
            </a:extLst>
          </p:cNvPr>
          <p:cNvSpPr/>
          <p:nvPr/>
        </p:nvSpPr>
        <p:spPr>
          <a:xfrm>
            <a:off x="5218134" y="3484885"/>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0" name="object 42">
            <a:extLst>
              <a:ext uri="{FF2B5EF4-FFF2-40B4-BE49-F238E27FC236}">
                <a16:creationId xmlns:a16="http://schemas.microsoft.com/office/drawing/2014/main" id="{A2023CD5-A575-CD30-0E64-3212F058F2F8}"/>
              </a:ext>
            </a:extLst>
          </p:cNvPr>
          <p:cNvSpPr/>
          <p:nvPr/>
        </p:nvSpPr>
        <p:spPr>
          <a:xfrm>
            <a:off x="5166555" y="3530468"/>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1" name="object 43">
            <a:extLst>
              <a:ext uri="{FF2B5EF4-FFF2-40B4-BE49-F238E27FC236}">
                <a16:creationId xmlns:a16="http://schemas.microsoft.com/office/drawing/2014/main" id="{BA661238-B6DC-DFF8-5631-5A7ADA9EF699}"/>
              </a:ext>
            </a:extLst>
          </p:cNvPr>
          <p:cNvSpPr/>
          <p:nvPr/>
        </p:nvSpPr>
        <p:spPr>
          <a:xfrm>
            <a:off x="5094142" y="3427719"/>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2" name="object 44">
            <a:extLst>
              <a:ext uri="{FF2B5EF4-FFF2-40B4-BE49-F238E27FC236}">
                <a16:creationId xmlns:a16="http://schemas.microsoft.com/office/drawing/2014/main" id="{D5BC4A3B-1715-39F2-A3C8-5169521A98F9}"/>
              </a:ext>
            </a:extLst>
          </p:cNvPr>
          <p:cNvSpPr/>
          <p:nvPr/>
        </p:nvSpPr>
        <p:spPr>
          <a:xfrm>
            <a:off x="5017163" y="3473301"/>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3" name="object 45">
            <a:extLst>
              <a:ext uri="{FF2B5EF4-FFF2-40B4-BE49-F238E27FC236}">
                <a16:creationId xmlns:a16="http://schemas.microsoft.com/office/drawing/2014/main" id="{4C2E2DC7-CFF1-6CCB-7AC6-5D37DE9C166C}"/>
              </a:ext>
            </a:extLst>
          </p:cNvPr>
          <p:cNvSpPr/>
          <p:nvPr/>
        </p:nvSpPr>
        <p:spPr>
          <a:xfrm>
            <a:off x="4970151" y="3345153"/>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4" name="object 46">
            <a:extLst>
              <a:ext uri="{FF2B5EF4-FFF2-40B4-BE49-F238E27FC236}">
                <a16:creationId xmlns:a16="http://schemas.microsoft.com/office/drawing/2014/main" id="{AA914DB3-53C5-17A4-E83D-F73DDF412EB3}"/>
              </a:ext>
            </a:extLst>
          </p:cNvPr>
          <p:cNvSpPr/>
          <p:nvPr/>
        </p:nvSpPr>
        <p:spPr>
          <a:xfrm>
            <a:off x="4918572" y="3416135"/>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5" name="object 47">
            <a:extLst>
              <a:ext uri="{FF2B5EF4-FFF2-40B4-BE49-F238E27FC236}">
                <a16:creationId xmlns:a16="http://schemas.microsoft.com/office/drawing/2014/main" id="{4C5CF053-C056-D053-4337-4A33C3EC980A}"/>
              </a:ext>
            </a:extLst>
          </p:cNvPr>
          <p:cNvSpPr/>
          <p:nvPr/>
        </p:nvSpPr>
        <p:spPr>
          <a:xfrm>
            <a:off x="4949485" y="3313386"/>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6" name="object 48">
            <a:extLst>
              <a:ext uri="{FF2B5EF4-FFF2-40B4-BE49-F238E27FC236}">
                <a16:creationId xmlns:a16="http://schemas.microsoft.com/office/drawing/2014/main" id="{83A857E2-70C7-5086-80A3-29DA074D338D}"/>
              </a:ext>
            </a:extLst>
          </p:cNvPr>
          <p:cNvSpPr/>
          <p:nvPr/>
        </p:nvSpPr>
        <p:spPr>
          <a:xfrm>
            <a:off x="4872506" y="3358969"/>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7" name="object 49">
            <a:extLst>
              <a:ext uri="{FF2B5EF4-FFF2-40B4-BE49-F238E27FC236}">
                <a16:creationId xmlns:a16="http://schemas.microsoft.com/office/drawing/2014/main" id="{4F33676E-2608-16BB-A138-5CD10C1A6794}"/>
              </a:ext>
            </a:extLst>
          </p:cNvPr>
          <p:cNvSpPr/>
          <p:nvPr/>
        </p:nvSpPr>
        <p:spPr>
          <a:xfrm>
            <a:off x="4908155" y="3313386"/>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8" name="object 50">
            <a:extLst>
              <a:ext uri="{FF2B5EF4-FFF2-40B4-BE49-F238E27FC236}">
                <a16:creationId xmlns:a16="http://schemas.microsoft.com/office/drawing/2014/main" id="{3A620188-4845-9DF3-99F4-E7D53E5D24FB}"/>
              </a:ext>
            </a:extLst>
          </p:cNvPr>
          <p:cNvSpPr/>
          <p:nvPr/>
        </p:nvSpPr>
        <p:spPr>
          <a:xfrm>
            <a:off x="4856576" y="3358969"/>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9" name="object 51">
            <a:extLst>
              <a:ext uri="{FF2B5EF4-FFF2-40B4-BE49-F238E27FC236}">
                <a16:creationId xmlns:a16="http://schemas.microsoft.com/office/drawing/2014/main" id="{E5E5E306-E09E-A6B4-E638-AC1E88F3D79E}"/>
              </a:ext>
            </a:extLst>
          </p:cNvPr>
          <p:cNvSpPr/>
          <p:nvPr/>
        </p:nvSpPr>
        <p:spPr>
          <a:xfrm>
            <a:off x="4281902" y="3218109"/>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0" name="object 52">
            <a:extLst>
              <a:ext uri="{FF2B5EF4-FFF2-40B4-BE49-F238E27FC236}">
                <a16:creationId xmlns:a16="http://schemas.microsoft.com/office/drawing/2014/main" id="{DEEC746F-1971-EFFE-961C-E1C8DABF320F}"/>
              </a:ext>
            </a:extLst>
          </p:cNvPr>
          <p:cNvSpPr/>
          <p:nvPr/>
        </p:nvSpPr>
        <p:spPr>
          <a:xfrm>
            <a:off x="4233498" y="3263691"/>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1" name="object 53">
            <a:extLst>
              <a:ext uri="{FF2B5EF4-FFF2-40B4-BE49-F238E27FC236}">
                <a16:creationId xmlns:a16="http://schemas.microsoft.com/office/drawing/2014/main" id="{CC60649C-82AC-C089-82A5-AEC8A96C3D2E}"/>
              </a:ext>
            </a:extLst>
          </p:cNvPr>
          <p:cNvSpPr/>
          <p:nvPr/>
        </p:nvSpPr>
        <p:spPr>
          <a:xfrm>
            <a:off x="4288196" y="3179998"/>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2" name="object 54">
            <a:extLst>
              <a:ext uri="{FF2B5EF4-FFF2-40B4-BE49-F238E27FC236}">
                <a16:creationId xmlns:a16="http://schemas.microsoft.com/office/drawing/2014/main" id="{8275590F-4756-CCB5-F79E-CFDC665DC808}"/>
              </a:ext>
            </a:extLst>
          </p:cNvPr>
          <p:cNvSpPr/>
          <p:nvPr/>
        </p:nvSpPr>
        <p:spPr>
          <a:xfrm>
            <a:off x="4231882" y="3225580"/>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3" name="object 55">
            <a:extLst>
              <a:ext uri="{FF2B5EF4-FFF2-40B4-BE49-F238E27FC236}">
                <a16:creationId xmlns:a16="http://schemas.microsoft.com/office/drawing/2014/main" id="{507E3F74-6D1B-9E81-C7FB-DF4FA6A5347C}"/>
              </a:ext>
            </a:extLst>
          </p:cNvPr>
          <p:cNvSpPr/>
          <p:nvPr/>
        </p:nvSpPr>
        <p:spPr>
          <a:xfrm>
            <a:off x="4246866" y="3114406"/>
            <a:ext cx="91440" cy="91440"/>
          </a:xfrm>
          <a:custGeom>
            <a:avLst/>
            <a:gdLst/>
            <a:ahLst/>
            <a:cxnLst/>
            <a:rect l="l" t="t" r="r" b="b"/>
            <a:pathLst>
              <a:path h="149225">
                <a:moveTo>
                  <a:pt x="0" y="0"/>
                </a:moveTo>
                <a:lnTo>
                  <a:pt x="0" y="149224"/>
                </a:lnTo>
              </a:path>
            </a:pathLst>
          </a:custGeom>
          <a:ln w="25400">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4" name="object 56">
            <a:extLst>
              <a:ext uri="{FF2B5EF4-FFF2-40B4-BE49-F238E27FC236}">
                <a16:creationId xmlns:a16="http://schemas.microsoft.com/office/drawing/2014/main" id="{C2D6C446-BEC6-11F2-5FFA-797E48CD8763}"/>
              </a:ext>
            </a:extLst>
          </p:cNvPr>
          <p:cNvSpPr/>
          <p:nvPr/>
        </p:nvSpPr>
        <p:spPr>
          <a:xfrm>
            <a:off x="4195287" y="3168414"/>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5" name="object 57">
            <a:extLst>
              <a:ext uri="{FF2B5EF4-FFF2-40B4-BE49-F238E27FC236}">
                <a16:creationId xmlns:a16="http://schemas.microsoft.com/office/drawing/2014/main" id="{87CB8824-7E11-0574-4802-3D6736E68E4E}"/>
              </a:ext>
            </a:extLst>
          </p:cNvPr>
          <p:cNvSpPr/>
          <p:nvPr/>
        </p:nvSpPr>
        <p:spPr>
          <a:xfrm>
            <a:off x="4246866" y="3100596"/>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6" name="object 58">
            <a:extLst>
              <a:ext uri="{FF2B5EF4-FFF2-40B4-BE49-F238E27FC236}">
                <a16:creationId xmlns:a16="http://schemas.microsoft.com/office/drawing/2014/main" id="{B755DEAF-1033-5A57-C5A9-006EB2382273}"/>
              </a:ext>
            </a:extLst>
          </p:cNvPr>
          <p:cNvSpPr/>
          <p:nvPr/>
        </p:nvSpPr>
        <p:spPr>
          <a:xfrm>
            <a:off x="4169887" y="3130303"/>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7" name="object 59">
            <a:extLst>
              <a:ext uri="{FF2B5EF4-FFF2-40B4-BE49-F238E27FC236}">
                <a16:creationId xmlns:a16="http://schemas.microsoft.com/office/drawing/2014/main" id="{A600D0E1-AC55-1DEA-A451-68BAA37F2B05}"/>
              </a:ext>
            </a:extLst>
          </p:cNvPr>
          <p:cNvSpPr/>
          <p:nvPr/>
        </p:nvSpPr>
        <p:spPr>
          <a:xfrm>
            <a:off x="4164204" y="3027555"/>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8" name="object 60">
            <a:extLst>
              <a:ext uri="{FF2B5EF4-FFF2-40B4-BE49-F238E27FC236}">
                <a16:creationId xmlns:a16="http://schemas.microsoft.com/office/drawing/2014/main" id="{43017954-C040-1A26-F3EF-366B9585CED5}"/>
              </a:ext>
            </a:extLst>
          </p:cNvPr>
          <p:cNvSpPr/>
          <p:nvPr/>
        </p:nvSpPr>
        <p:spPr>
          <a:xfrm>
            <a:off x="4112625" y="3073137"/>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9" name="object 61">
            <a:extLst>
              <a:ext uri="{FF2B5EF4-FFF2-40B4-BE49-F238E27FC236}">
                <a16:creationId xmlns:a16="http://schemas.microsoft.com/office/drawing/2014/main" id="{3BD9E5D9-9E6C-5B83-1C92-7CC882B2A578}"/>
              </a:ext>
            </a:extLst>
          </p:cNvPr>
          <p:cNvSpPr/>
          <p:nvPr/>
        </p:nvSpPr>
        <p:spPr>
          <a:xfrm>
            <a:off x="3771564" y="2989444"/>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0" name="object 62">
            <a:extLst>
              <a:ext uri="{FF2B5EF4-FFF2-40B4-BE49-F238E27FC236}">
                <a16:creationId xmlns:a16="http://schemas.microsoft.com/office/drawing/2014/main" id="{0DD96561-858E-329E-6025-DB2B3C385318}"/>
              </a:ext>
            </a:extLst>
          </p:cNvPr>
          <p:cNvSpPr/>
          <p:nvPr/>
        </p:nvSpPr>
        <p:spPr>
          <a:xfrm>
            <a:off x="3694587" y="3035026"/>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1" name="object 63">
            <a:extLst>
              <a:ext uri="{FF2B5EF4-FFF2-40B4-BE49-F238E27FC236}">
                <a16:creationId xmlns:a16="http://schemas.microsoft.com/office/drawing/2014/main" id="{B036BFBA-8323-0063-EEB6-1F7F6DEB9424}"/>
              </a:ext>
            </a:extLst>
          </p:cNvPr>
          <p:cNvSpPr/>
          <p:nvPr/>
        </p:nvSpPr>
        <p:spPr>
          <a:xfrm>
            <a:off x="3626907" y="2989444"/>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2" name="object 64">
            <a:extLst>
              <a:ext uri="{FF2B5EF4-FFF2-40B4-BE49-F238E27FC236}">
                <a16:creationId xmlns:a16="http://schemas.microsoft.com/office/drawing/2014/main" id="{528DF125-78DE-0C94-C098-89D45555CE14}"/>
              </a:ext>
            </a:extLst>
          </p:cNvPr>
          <p:cNvSpPr/>
          <p:nvPr/>
        </p:nvSpPr>
        <p:spPr>
          <a:xfrm>
            <a:off x="3570595" y="3035026"/>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3" name="object 65">
            <a:extLst>
              <a:ext uri="{FF2B5EF4-FFF2-40B4-BE49-F238E27FC236}">
                <a16:creationId xmlns:a16="http://schemas.microsoft.com/office/drawing/2014/main" id="{81AC4728-8099-64F7-DD99-64B468308D56}"/>
              </a:ext>
            </a:extLst>
          </p:cNvPr>
          <p:cNvSpPr/>
          <p:nvPr/>
        </p:nvSpPr>
        <p:spPr>
          <a:xfrm>
            <a:off x="3564911" y="2989444"/>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4" name="object 66">
            <a:extLst>
              <a:ext uri="{FF2B5EF4-FFF2-40B4-BE49-F238E27FC236}">
                <a16:creationId xmlns:a16="http://schemas.microsoft.com/office/drawing/2014/main" id="{C2D34195-BA37-1994-9568-603D3FFE7079}"/>
              </a:ext>
            </a:extLst>
          </p:cNvPr>
          <p:cNvSpPr/>
          <p:nvPr/>
        </p:nvSpPr>
        <p:spPr>
          <a:xfrm>
            <a:off x="3487934" y="3035026"/>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5" name="object 67">
            <a:extLst>
              <a:ext uri="{FF2B5EF4-FFF2-40B4-BE49-F238E27FC236}">
                <a16:creationId xmlns:a16="http://schemas.microsoft.com/office/drawing/2014/main" id="{22A6D1CD-7BD1-F43E-F4E8-87AFBFD24BBA}"/>
              </a:ext>
            </a:extLst>
          </p:cNvPr>
          <p:cNvSpPr/>
          <p:nvPr/>
        </p:nvSpPr>
        <p:spPr>
          <a:xfrm>
            <a:off x="3544246" y="2925933"/>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6" name="object 68">
            <a:extLst>
              <a:ext uri="{FF2B5EF4-FFF2-40B4-BE49-F238E27FC236}">
                <a16:creationId xmlns:a16="http://schemas.microsoft.com/office/drawing/2014/main" id="{4BAAD57F-AC54-A229-B696-08AD1C1E6EB8}"/>
              </a:ext>
            </a:extLst>
          </p:cNvPr>
          <p:cNvSpPr/>
          <p:nvPr/>
        </p:nvSpPr>
        <p:spPr>
          <a:xfrm>
            <a:off x="3467268" y="2996915"/>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7" name="object 69">
            <a:extLst>
              <a:ext uri="{FF2B5EF4-FFF2-40B4-BE49-F238E27FC236}">
                <a16:creationId xmlns:a16="http://schemas.microsoft.com/office/drawing/2014/main" id="{3C5CC288-369A-3E91-172D-173E99645067}"/>
              </a:ext>
            </a:extLst>
          </p:cNvPr>
          <p:cNvSpPr/>
          <p:nvPr/>
        </p:nvSpPr>
        <p:spPr>
          <a:xfrm>
            <a:off x="3544246" y="2887822"/>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8" name="object 70">
            <a:extLst>
              <a:ext uri="{FF2B5EF4-FFF2-40B4-BE49-F238E27FC236}">
                <a16:creationId xmlns:a16="http://schemas.microsoft.com/office/drawing/2014/main" id="{C7B2A7F6-C563-3FD3-FE56-9B9DF8AB745D}"/>
              </a:ext>
            </a:extLst>
          </p:cNvPr>
          <p:cNvSpPr/>
          <p:nvPr/>
        </p:nvSpPr>
        <p:spPr>
          <a:xfrm>
            <a:off x="3492668" y="2958804"/>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9" name="object 71">
            <a:extLst>
              <a:ext uri="{FF2B5EF4-FFF2-40B4-BE49-F238E27FC236}">
                <a16:creationId xmlns:a16="http://schemas.microsoft.com/office/drawing/2014/main" id="{24A166BD-5DAD-EDAB-E17B-0DBD049DA720}"/>
              </a:ext>
            </a:extLst>
          </p:cNvPr>
          <p:cNvSpPr/>
          <p:nvPr/>
        </p:nvSpPr>
        <p:spPr>
          <a:xfrm>
            <a:off x="3523581" y="2830656"/>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0" name="object 72">
            <a:extLst>
              <a:ext uri="{FF2B5EF4-FFF2-40B4-BE49-F238E27FC236}">
                <a16:creationId xmlns:a16="http://schemas.microsoft.com/office/drawing/2014/main" id="{1B455E00-D9C5-FEF4-36CC-D9043DF5B200}"/>
              </a:ext>
            </a:extLst>
          </p:cNvPr>
          <p:cNvSpPr/>
          <p:nvPr/>
        </p:nvSpPr>
        <p:spPr>
          <a:xfrm>
            <a:off x="3472003" y="2882582"/>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1" name="object 73">
            <a:extLst>
              <a:ext uri="{FF2B5EF4-FFF2-40B4-BE49-F238E27FC236}">
                <a16:creationId xmlns:a16="http://schemas.microsoft.com/office/drawing/2014/main" id="{C6845652-4859-7927-C358-679397342756}"/>
              </a:ext>
            </a:extLst>
          </p:cNvPr>
          <p:cNvSpPr/>
          <p:nvPr/>
        </p:nvSpPr>
        <p:spPr>
          <a:xfrm>
            <a:off x="3461585" y="2741723"/>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2" name="object 74">
            <a:extLst>
              <a:ext uri="{FF2B5EF4-FFF2-40B4-BE49-F238E27FC236}">
                <a16:creationId xmlns:a16="http://schemas.microsoft.com/office/drawing/2014/main" id="{882B8884-435F-4072-DD70-CCA6E1EF0AF4}"/>
              </a:ext>
            </a:extLst>
          </p:cNvPr>
          <p:cNvSpPr/>
          <p:nvPr/>
        </p:nvSpPr>
        <p:spPr>
          <a:xfrm>
            <a:off x="3410007" y="2787305"/>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3" name="object 75">
            <a:extLst>
              <a:ext uri="{FF2B5EF4-FFF2-40B4-BE49-F238E27FC236}">
                <a16:creationId xmlns:a16="http://schemas.microsoft.com/office/drawing/2014/main" id="{E874922D-1E38-0E1E-046F-8DAB674C3F4A}"/>
              </a:ext>
            </a:extLst>
          </p:cNvPr>
          <p:cNvSpPr/>
          <p:nvPr/>
        </p:nvSpPr>
        <p:spPr>
          <a:xfrm>
            <a:off x="2841626" y="2544824"/>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4" name="object 76">
            <a:extLst>
              <a:ext uri="{FF2B5EF4-FFF2-40B4-BE49-F238E27FC236}">
                <a16:creationId xmlns:a16="http://schemas.microsoft.com/office/drawing/2014/main" id="{3FBC0CBB-5FC8-FEFD-29B5-47A0DB68D8C8}"/>
              </a:ext>
            </a:extLst>
          </p:cNvPr>
          <p:cNvSpPr/>
          <p:nvPr/>
        </p:nvSpPr>
        <p:spPr>
          <a:xfrm>
            <a:off x="2790049" y="2615806"/>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5" name="object 77">
            <a:extLst>
              <a:ext uri="{FF2B5EF4-FFF2-40B4-BE49-F238E27FC236}">
                <a16:creationId xmlns:a16="http://schemas.microsoft.com/office/drawing/2014/main" id="{940A8210-E4BC-895C-67E8-3086A0B42549}"/>
              </a:ext>
            </a:extLst>
          </p:cNvPr>
          <p:cNvSpPr/>
          <p:nvPr/>
        </p:nvSpPr>
        <p:spPr>
          <a:xfrm>
            <a:off x="2841626" y="2506713"/>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6" name="object 78">
            <a:extLst>
              <a:ext uri="{FF2B5EF4-FFF2-40B4-BE49-F238E27FC236}">
                <a16:creationId xmlns:a16="http://schemas.microsoft.com/office/drawing/2014/main" id="{BA5CCB3A-7136-D2E6-E4F2-8C5C565BC140}"/>
              </a:ext>
            </a:extLst>
          </p:cNvPr>
          <p:cNvSpPr/>
          <p:nvPr/>
        </p:nvSpPr>
        <p:spPr>
          <a:xfrm>
            <a:off x="2790049" y="2577695"/>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7" name="object 79">
            <a:extLst>
              <a:ext uri="{FF2B5EF4-FFF2-40B4-BE49-F238E27FC236}">
                <a16:creationId xmlns:a16="http://schemas.microsoft.com/office/drawing/2014/main" id="{A712BA69-80C5-ABE4-53D0-2DB9DA17FE5E}"/>
              </a:ext>
            </a:extLst>
          </p:cNvPr>
          <p:cNvSpPr/>
          <p:nvPr/>
        </p:nvSpPr>
        <p:spPr>
          <a:xfrm>
            <a:off x="2841626" y="2494002"/>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8" name="object 80">
            <a:extLst>
              <a:ext uri="{FF2B5EF4-FFF2-40B4-BE49-F238E27FC236}">
                <a16:creationId xmlns:a16="http://schemas.microsoft.com/office/drawing/2014/main" id="{2D996620-15DF-C5E2-696D-5BEE7A49444F}"/>
              </a:ext>
            </a:extLst>
          </p:cNvPr>
          <p:cNvSpPr/>
          <p:nvPr/>
        </p:nvSpPr>
        <p:spPr>
          <a:xfrm>
            <a:off x="2790049" y="2539584"/>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9" name="object 81">
            <a:extLst>
              <a:ext uri="{FF2B5EF4-FFF2-40B4-BE49-F238E27FC236}">
                <a16:creationId xmlns:a16="http://schemas.microsoft.com/office/drawing/2014/main" id="{2B84AD89-1B17-F854-2E25-F60D1DE49BD5}"/>
              </a:ext>
            </a:extLst>
          </p:cNvPr>
          <p:cNvSpPr/>
          <p:nvPr/>
        </p:nvSpPr>
        <p:spPr>
          <a:xfrm>
            <a:off x="2779630" y="2347908"/>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0" name="object 82">
            <a:extLst>
              <a:ext uri="{FF2B5EF4-FFF2-40B4-BE49-F238E27FC236}">
                <a16:creationId xmlns:a16="http://schemas.microsoft.com/office/drawing/2014/main" id="{B0006D44-1EBB-08B5-082C-0D26811CD74A}"/>
              </a:ext>
            </a:extLst>
          </p:cNvPr>
          <p:cNvSpPr/>
          <p:nvPr/>
        </p:nvSpPr>
        <p:spPr>
          <a:xfrm>
            <a:off x="2728053" y="2387141"/>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1" name="object 83">
            <a:extLst>
              <a:ext uri="{FF2B5EF4-FFF2-40B4-BE49-F238E27FC236}">
                <a16:creationId xmlns:a16="http://schemas.microsoft.com/office/drawing/2014/main" id="{5A746E80-BA14-4F9A-1863-107594859C88}"/>
              </a:ext>
            </a:extLst>
          </p:cNvPr>
          <p:cNvSpPr/>
          <p:nvPr/>
        </p:nvSpPr>
        <p:spPr>
          <a:xfrm>
            <a:off x="2758965" y="2211345"/>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2" name="object 84">
            <a:extLst>
              <a:ext uri="{FF2B5EF4-FFF2-40B4-BE49-F238E27FC236}">
                <a16:creationId xmlns:a16="http://schemas.microsoft.com/office/drawing/2014/main" id="{4D2AC097-77F5-4292-B490-226AF89684AE}"/>
              </a:ext>
            </a:extLst>
          </p:cNvPr>
          <p:cNvSpPr/>
          <p:nvPr/>
        </p:nvSpPr>
        <p:spPr>
          <a:xfrm>
            <a:off x="2707388" y="2253753"/>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3" name="object 85">
            <a:extLst>
              <a:ext uri="{FF2B5EF4-FFF2-40B4-BE49-F238E27FC236}">
                <a16:creationId xmlns:a16="http://schemas.microsoft.com/office/drawing/2014/main" id="{6FCF3FDF-5D4B-2DCE-3FBE-C2A845598837}"/>
              </a:ext>
            </a:extLst>
          </p:cNvPr>
          <p:cNvSpPr/>
          <p:nvPr/>
        </p:nvSpPr>
        <p:spPr>
          <a:xfrm>
            <a:off x="2717634" y="2154179"/>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4" name="object 86">
            <a:extLst>
              <a:ext uri="{FF2B5EF4-FFF2-40B4-BE49-F238E27FC236}">
                <a16:creationId xmlns:a16="http://schemas.microsoft.com/office/drawing/2014/main" id="{EDD2205B-CB35-9A6C-B3E1-0AD1271EB68B}"/>
              </a:ext>
            </a:extLst>
          </p:cNvPr>
          <p:cNvSpPr/>
          <p:nvPr/>
        </p:nvSpPr>
        <p:spPr>
          <a:xfrm>
            <a:off x="2666057" y="2196583"/>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5" name="object 87">
            <a:extLst>
              <a:ext uri="{FF2B5EF4-FFF2-40B4-BE49-F238E27FC236}">
                <a16:creationId xmlns:a16="http://schemas.microsoft.com/office/drawing/2014/main" id="{022A1789-4338-A9D8-9A23-41FD56E58B26}"/>
              </a:ext>
            </a:extLst>
          </p:cNvPr>
          <p:cNvSpPr/>
          <p:nvPr/>
        </p:nvSpPr>
        <p:spPr>
          <a:xfrm>
            <a:off x="2154937" y="2030327"/>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6" name="object 88">
            <a:extLst>
              <a:ext uri="{FF2B5EF4-FFF2-40B4-BE49-F238E27FC236}">
                <a16:creationId xmlns:a16="http://schemas.microsoft.com/office/drawing/2014/main" id="{8F1F4176-4624-FDE1-D47A-E983A2C912E5}"/>
              </a:ext>
            </a:extLst>
          </p:cNvPr>
          <p:cNvSpPr/>
          <p:nvPr/>
        </p:nvSpPr>
        <p:spPr>
          <a:xfrm>
            <a:off x="2128760" y="2101306"/>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7" name="object 89">
            <a:extLst>
              <a:ext uri="{FF2B5EF4-FFF2-40B4-BE49-F238E27FC236}">
                <a16:creationId xmlns:a16="http://schemas.microsoft.com/office/drawing/2014/main" id="{DAD3B261-3509-E289-FC31-768F180F21F7}"/>
              </a:ext>
            </a:extLst>
          </p:cNvPr>
          <p:cNvSpPr/>
          <p:nvPr/>
        </p:nvSpPr>
        <p:spPr>
          <a:xfrm>
            <a:off x="2139006" y="2011271"/>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8" name="object 90">
            <a:extLst>
              <a:ext uri="{FF2B5EF4-FFF2-40B4-BE49-F238E27FC236}">
                <a16:creationId xmlns:a16="http://schemas.microsoft.com/office/drawing/2014/main" id="{4D0850AE-D528-2624-EB9A-AF36729FE8C9}"/>
              </a:ext>
            </a:extLst>
          </p:cNvPr>
          <p:cNvSpPr/>
          <p:nvPr/>
        </p:nvSpPr>
        <p:spPr>
          <a:xfrm>
            <a:off x="2103304" y="2082250"/>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9" name="object 91">
            <a:extLst>
              <a:ext uri="{FF2B5EF4-FFF2-40B4-BE49-F238E27FC236}">
                <a16:creationId xmlns:a16="http://schemas.microsoft.com/office/drawing/2014/main" id="{6E703E68-1C00-2EF4-21AB-D5DF92E938C7}"/>
              </a:ext>
            </a:extLst>
          </p:cNvPr>
          <p:cNvSpPr/>
          <p:nvPr/>
        </p:nvSpPr>
        <p:spPr>
          <a:xfrm>
            <a:off x="2118341" y="1973160"/>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0" name="object 92">
            <a:extLst>
              <a:ext uri="{FF2B5EF4-FFF2-40B4-BE49-F238E27FC236}">
                <a16:creationId xmlns:a16="http://schemas.microsoft.com/office/drawing/2014/main" id="{AF421E0E-BC36-9D9E-C25E-7BC5F79B4A3A}"/>
              </a:ext>
            </a:extLst>
          </p:cNvPr>
          <p:cNvSpPr/>
          <p:nvPr/>
        </p:nvSpPr>
        <p:spPr>
          <a:xfrm>
            <a:off x="2041364" y="2044140"/>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1" name="object 93">
            <a:extLst>
              <a:ext uri="{FF2B5EF4-FFF2-40B4-BE49-F238E27FC236}">
                <a16:creationId xmlns:a16="http://schemas.microsoft.com/office/drawing/2014/main" id="{E4A49E10-A8DA-3084-559A-73DE4B1128F6}"/>
              </a:ext>
            </a:extLst>
          </p:cNvPr>
          <p:cNvSpPr/>
          <p:nvPr/>
        </p:nvSpPr>
        <p:spPr>
          <a:xfrm>
            <a:off x="2118341" y="1954105"/>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2" name="object 94">
            <a:extLst>
              <a:ext uri="{FF2B5EF4-FFF2-40B4-BE49-F238E27FC236}">
                <a16:creationId xmlns:a16="http://schemas.microsoft.com/office/drawing/2014/main" id="{A644EC81-04B9-B3A4-2F36-1CECBA996FC1}"/>
              </a:ext>
            </a:extLst>
          </p:cNvPr>
          <p:cNvSpPr/>
          <p:nvPr/>
        </p:nvSpPr>
        <p:spPr>
          <a:xfrm>
            <a:off x="2082639" y="2006029"/>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3" name="object 95">
            <a:extLst>
              <a:ext uri="{FF2B5EF4-FFF2-40B4-BE49-F238E27FC236}">
                <a16:creationId xmlns:a16="http://schemas.microsoft.com/office/drawing/2014/main" id="{322679ED-5B27-9A5C-865E-3A474FDE65F9}"/>
              </a:ext>
            </a:extLst>
          </p:cNvPr>
          <p:cNvSpPr/>
          <p:nvPr/>
        </p:nvSpPr>
        <p:spPr>
          <a:xfrm>
            <a:off x="2077011" y="1663031"/>
            <a:ext cx="91440" cy="91440"/>
          </a:xfrm>
          <a:custGeom>
            <a:avLst/>
            <a:gdLst/>
            <a:ahLst/>
            <a:cxnLst/>
            <a:rect l="l" t="t" r="r" b="b"/>
            <a:pathLst>
              <a:path h="149225">
                <a:moveTo>
                  <a:pt x="0" y="0"/>
                </a:moveTo>
                <a:lnTo>
                  <a:pt x="0" y="149225"/>
                </a:lnTo>
              </a:path>
            </a:pathLst>
          </a:custGeom>
          <a:ln w="25400">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4" name="object 96">
            <a:extLst>
              <a:ext uri="{FF2B5EF4-FFF2-40B4-BE49-F238E27FC236}">
                <a16:creationId xmlns:a16="http://schemas.microsoft.com/office/drawing/2014/main" id="{497905EA-0DC0-1D94-B936-6807DF52CC23}"/>
              </a:ext>
            </a:extLst>
          </p:cNvPr>
          <p:cNvSpPr/>
          <p:nvPr/>
        </p:nvSpPr>
        <p:spPr>
          <a:xfrm>
            <a:off x="2000033" y="1777363"/>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5" name="object 97">
            <a:extLst>
              <a:ext uri="{FF2B5EF4-FFF2-40B4-BE49-F238E27FC236}">
                <a16:creationId xmlns:a16="http://schemas.microsoft.com/office/drawing/2014/main" id="{9D0F0F71-5CC1-757D-B0C5-DECFD0C99C94}"/>
              </a:ext>
            </a:extLst>
          </p:cNvPr>
          <p:cNvSpPr/>
          <p:nvPr/>
        </p:nvSpPr>
        <p:spPr>
          <a:xfrm>
            <a:off x="2077011" y="1605864"/>
            <a:ext cx="91440" cy="91440"/>
          </a:xfrm>
          <a:custGeom>
            <a:avLst/>
            <a:gdLst/>
            <a:ahLst/>
            <a:cxnLst/>
            <a:rect l="l" t="t" r="r" b="b"/>
            <a:pathLst>
              <a:path h="149225">
                <a:moveTo>
                  <a:pt x="0" y="0"/>
                </a:moveTo>
                <a:lnTo>
                  <a:pt x="0" y="149225"/>
                </a:lnTo>
              </a:path>
            </a:pathLst>
          </a:custGeom>
          <a:ln w="25400">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6" name="object 98">
            <a:extLst>
              <a:ext uri="{FF2B5EF4-FFF2-40B4-BE49-F238E27FC236}">
                <a16:creationId xmlns:a16="http://schemas.microsoft.com/office/drawing/2014/main" id="{572B856C-3EF9-1C6E-04CC-E7C8BEF9D77C}"/>
              </a:ext>
            </a:extLst>
          </p:cNvPr>
          <p:cNvSpPr/>
          <p:nvPr/>
        </p:nvSpPr>
        <p:spPr>
          <a:xfrm>
            <a:off x="2000033" y="1720197"/>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7" name="object 99">
            <a:extLst>
              <a:ext uri="{FF2B5EF4-FFF2-40B4-BE49-F238E27FC236}">
                <a16:creationId xmlns:a16="http://schemas.microsoft.com/office/drawing/2014/main" id="{279FC4D4-0EBE-5686-1935-8EA1C7BAA2F8}"/>
              </a:ext>
            </a:extLst>
          </p:cNvPr>
          <p:cNvSpPr/>
          <p:nvPr/>
        </p:nvSpPr>
        <p:spPr>
          <a:xfrm>
            <a:off x="2056345" y="1491532"/>
            <a:ext cx="91440" cy="91440"/>
          </a:xfrm>
          <a:custGeom>
            <a:avLst/>
            <a:gdLst/>
            <a:ahLst/>
            <a:cxnLst/>
            <a:rect l="l" t="t" r="r" b="b"/>
            <a:pathLst>
              <a:path h="149225">
                <a:moveTo>
                  <a:pt x="0" y="0"/>
                </a:moveTo>
                <a:lnTo>
                  <a:pt x="0" y="149225"/>
                </a:lnTo>
              </a:path>
            </a:pathLst>
          </a:custGeom>
          <a:ln w="25400">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8" name="object 100">
            <a:extLst>
              <a:ext uri="{FF2B5EF4-FFF2-40B4-BE49-F238E27FC236}">
                <a16:creationId xmlns:a16="http://schemas.microsoft.com/office/drawing/2014/main" id="{4AB8ABD5-CB36-6271-2E57-4B19A3942B8F}"/>
              </a:ext>
            </a:extLst>
          </p:cNvPr>
          <p:cNvSpPr/>
          <p:nvPr/>
        </p:nvSpPr>
        <p:spPr>
          <a:xfrm>
            <a:off x="2004768" y="1605864"/>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9" name="object 101">
            <a:extLst>
              <a:ext uri="{FF2B5EF4-FFF2-40B4-BE49-F238E27FC236}">
                <a16:creationId xmlns:a16="http://schemas.microsoft.com/office/drawing/2014/main" id="{5FB161F7-712B-ACE9-B56A-364C8D276074}"/>
              </a:ext>
            </a:extLst>
          </p:cNvPr>
          <p:cNvSpPr/>
          <p:nvPr/>
        </p:nvSpPr>
        <p:spPr>
          <a:xfrm>
            <a:off x="2035680" y="1453421"/>
            <a:ext cx="91440" cy="91440"/>
          </a:xfrm>
          <a:custGeom>
            <a:avLst/>
            <a:gdLst/>
            <a:ahLst/>
            <a:cxnLst/>
            <a:rect l="l" t="t" r="r" b="b"/>
            <a:pathLst>
              <a:path h="149225">
                <a:moveTo>
                  <a:pt x="0" y="0"/>
                </a:moveTo>
                <a:lnTo>
                  <a:pt x="0" y="149225"/>
                </a:lnTo>
              </a:path>
            </a:pathLst>
          </a:custGeom>
          <a:ln w="25400">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0" name="object 102">
            <a:extLst>
              <a:ext uri="{FF2B5EF4-FFF2-40B4-BE49-F238E27FC236}">
                <a16:creationId xmlns:a16="http://schemas.microsoft.com/office/drawing/2014/main" id="{C5ABAA12-17EA-5F36-0DE0-C5C05CEDB96B}"/>
              </a:ext>
            </a:extLst>
          </p:cNvPr>
          <p:cNvSpPr/>
          <p:nvPr/>
        </p:nvSpPr>
        <p:spPr>
          <a:xfrm>
            <a:off x="1984103" y="1548698"/>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1" name="object 103">
            <a:extLst>
              <a:ext uri="{FF2B5EF4-FFF2-40B4-BE49-F238E27FC236}">
                <a16:creationId xmlns:a16="http://schemas.microsoft.com/office/drawing/2014/main" id="{84DD57D7-DE68-3FC3-0D80-F36A764E6215}"/>
              </a:ext>
            </a:extLst>
          </p:cNvPr>
          <p:cNvSpPr/>
          <p:nvPr/>
        </p:nvSpPr>
        <p:spPr>
          <a:xfrm>
            <a:off x="1953019" y="1369730"/>
            <a:ext cx="91440" cy="91440"/>
          </a:xfrm>
          <a:custGeom>
            <a:avLst/>
            <a:gdLst/>
            <a:ahLst/>
            <a:cxnLst/>
            <a:rect l="l" t="t" r="r" b="b"/>
            <a:pathLst>
              <a:path h="91439">
                <a:moveTo>
                  <a:pt x="0" y="0"/>
                </a:moveTo>
                <a:lnTo>
                  <a:pt x="0" y="9144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2" name="object 104">
            <a:extLst>
              <a:ext uri="{FF2B5EF4-FFF2-40B4-BE49-F238E27FC236}">
                <a16:creationId xmlns:a16="http://schemas.microsoft.com/office/drawing/2014/main" id="{E7D591FE-EEDD-B6EE-B683-F14F8956B28B}"/>
              </a:ext>
            </a:extLst>
          </p:cNvPr>
          <p:cNvSpPr/>
          <p:nvPr/>
        </p:nvSpPr>
        <p:spPr>
          <a:xfrm>
            <a:off x="1901441" y="1415310"/>
            <a:ext cx="91440" cy="91440"/>
          </a:xfrm>
          <a:custGeom>
            <a:avLst/>
            <a:gdLst/>
            <a:ahLst/>
            <a:cxnLst/>
            <a:rect l="l" t="t" r="r" b="b"/>
            <a:pathLst>
              <a:path w="91439">
                <a:moveTo>
                  <a:pt x="0" y="0"/>
                </a:moveTo>
                <a:lnTo>
                  <a:pt x="91440" y="0"/>
                </a:lnTo>
              </a:path>
            </a:pathLst>
          </a:custGeom>
          <a:ln w="19888">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3" name="object 105">
            <a:extLst>
              <a:ext uri="{FF2B5EF4-FFF2-40B4-BE49-F238E27FC236}">
                <a16:creationId xmlns:a16="http://schemas.microsoft.com/office/drawing/2014/main" id="{B9662AF5-EFAA-C428-7E66-13B06F2656C3}"/>
              </a:ext>
            </a:extLst>
          </p:cNvPr>
          <p:cNvSpPr/>
          <p:nvPr/>
        </p:nvSpPr>
        <p:spPr>
          <a:xfrm>
            <a:off x="2769298" y="2453839"/>
            <a:ext cx="8514098" cy="1609746"/>
          </a:xfrm>
          <a:custGeom>
            <a:avLst/>
            <a:gdLst>
              <a:gd name="connsiteX0" fmla="*/ 5232400 w 5232400"/>
              <a:gd name="connsiteY0" fmla="*/ 1072857 h 1072857"/>
              <a:gd name="connsiteX1" fmla="*/ 2844673 w 5232400"/>
              <a:gd name="connsiteY1" fmla="*/ 1072857 h 1072857"/>
              <a:gd name="connsiteX2" fmla="*/ 2844673 w 5232400"/>
              <a:gd name="connsiteY2" fmla="*/ 987640 h 1072857"/>
              <a:gd name="connsiteX3" fmla="*/ 2645397 w 5232400"/>
              <a:gd name="connsiteY3" fmla="*/ 987640 h 1072857"/>
              <a:gd name="connsiteX4" fmla="*/ 2645397 w 5232400"/>
              <a:gd name="connsiteY4" fmla="*/ 918819 h 1072857"/>
              <a:gd name="connsiteX5" fmla="*/ 2398039 w 5232400"/>
              <a:gd name="connsiteY5" fmla="*/ 918819 h 1072857"/>
              <a:gd name="connsiteX6" fmla="*/ 2398039 w 5232400"/>
              <a:gd name="connsiteY6" fmla="*/ 863765 h 1072857"/>
              <a:gd name="connsiteX7" fmla="*/ 2349944 w 5232400"/>
              <a:gd name="connsiteY7" fmla="*/ 863765 h 1072857"/>
              <a:gd name="connsiteX8" fmla="*/ 2349944 w 5232400"/>
              <a:gd name="connsiteY8" fmla="*/ 801814 h 1072857"/>
              <a:gd name="connsiteX9" fmla="*/ 2140369 w 5232400"/>
              <a:gd name="connsiteY9" fmla="*/ 801814 h 1072857"/>
              <a:gd name="connsiteX10" fmla="*/ 2140369 w 5232400"/>
              <a:gd name="connsiteY10" fmla="*/ 746760 h 1072857"/>
              <a:gd name="connsiteX11" fmla="*/ 1504784 w 5232400"/>
              <a:gd name="connsiteY11" fmla="*/ 746760 h 1072857"/>
              <a:gd name="connsiteX12" fmla="*/ 1504784 w 5232400"/>
              <a:gd name="connsiteY12" fmla="*/ 708901 h 1072857"/>
              <a:gd name="connsiteX13" fmla="*/ 1470431 w 5232400"/>
              <a:gd name="connsiteY13" fmla="*/ 708901 h 1072857"/>
              <a:gd name="connsiteX14" fmla="*/ 1470431 w 5232400"/>
              <a:gd name="connsiteY14" fmla="*/ 674484 h 1072857"/>
              <a:gd name="connsiteX15" fmla="*/ 1377670 w 5232400"/>
              <a:gd name="connsiteY15" fmla="*/ 674484 h 1072857"/>
              <a:gd name="connsiteX16" fmla="*/ 1377670 w 5232400"/>
              <a:gd name="connsiteY16" fmla="*/ 636638 h 1072857"/>
              <a:gd name="connsiteX17" fmla="*/ 1333004 w 5232400"/>
              <a:gd name="connsiteY17" fmla="*/ 636638 h 1072857"/>
              <a:gd name="connsiteX18" fmla="*/ 1333004 w 5232400"/>
              <a:gd name="connsiteY18" fmla="*/ 605663 h 1072857"/>
              <a:gd name="connsiteX19" fmla="*/ 1291780 w 5232400"/>
              <a:gd name="connsiteY19" fmla="*/ 605663 h 1072857"/>
              <a:gd name="connsiteX20" fmla="*/ 1291780 w 5232400"/>
              <a:gd name="connsiteY20" fmla="*/ 564362 h 1072857"/>
              <a:gd name="connsiteX21" fmla="*/ 965403 w 5232400"/>
              <a:gd name="connsiteY21" fmla="*/ 564362 h 1072857"/>
              <a:gd name="connsiteX22" fmla="*/ 927608 w 5232400"/>
              <a:gd name="connsiteY22" fmla="*/ 564362 h 1072857"/>
              <a:gd name="connsiteX23" fmla="*/ 927608 w 5232400"/>
              <a:gd name="connsiteY23" fmla="*/ 512749 h 1072857"/>
              <a:gd name="connsiteX24" fmla="*/ 893254 w 5232400"/>
              <a:gd name="connsiteY24" fmla="*/ 512749 h 1072857"/>
              <a:gd name="connsiteX25" fmla="*/ 893254 w 5232400"/>
              <a:gd name="connsiteY25" fmla="*/ 454240 h 1072857"/>
              <a:gd name="connsiteX26" fmla="*/ 893254 w 5232400"/>
              <a:gd name="connsiteY26" fmla="*/ 419836 h 1072857"/>
              <a:gd name="connsiteX27" fmla="*/ 827976 w 5232400"/>
              <a:gd name="connsiteY27" fmla="*/ 419836 h 1072857"/>
              <a:gd name="connsiteX28" fmla="*/ 822205 w 5232400"/>
              <a:gd name="connsiteY28" fmla="*/ 386745 h 1072857"/>
              <a:gd name="connsiteX29" fmla="*/ 467245 w 5232400"/>
              <a:gd name="connsiteY29" fmla="*/ 385419 h 1072857"/>
              <a:gd name="connsiteX30" fmla="*/ 467245 w 5232400"/>
              <a:gd name="connsiteY30" fmla="*/ 323481 h 1072857"/>
              <a:gd name="connsiteX31" fmla="*/ 467245 w 5232400"/>
              <a:gd name="connsiteY31" fmla="*/ 282181 h 1072857"/>
              <a:gd name="connsiteX32" fmla="*/ 467245 w 5232400"/>
              <a:gd name="connsiteY32" fmla="*/ 227126 h 1072857"/>
              <a:gd name="connsiteX33" fmla="*/ 405396 w 5232400"/>
              <a:gd name="connsiteY33" fmla="*/ 227126 h 1072857"/>
              <a:gd name="connsiteX34" fmla="*/ 405396 w 5232400"/>
              <a:gd name="connsiteY34" fmla="*/ 196151 h 1072857"/>
              <a:gd name="connsiteX35" fmla="*/ 285153 w 5232400"/>
              <a:gd name="connsiteY35" fmla="*/ 196151 h 1072857"/>
              <a:gd name="connsiteX36" fmla="*/ 285153 w 5232400"/>
              <a:gd name="connsiteY36" fmla="*/ 165176 h 1072857"/>
              <a:gd name="connsiteX37" fmla="*/ 75577 w 5232400"/>
              <a:gd name="connsiteY37" fmla="*/ 165176 h 1072857"/>
              <a:gd name="connsiteX38" fmla="*/ 75577 w 5232400"/>
              <a:gd name="connsiteY38" fmla="*/ 123888 h 1072857"/>
              <a:gd name="connsiteX39" fmla="*/ 44488 w 5232400"/>
              <a:gd name="connsiteY39" fmla="*/ 118745 h 1072857"/>
              <a:gd name="connsiteX40" fmla="*/ 42468 w 5232400"/>
              <a:gd name="connsiteY40" fmla="*/ 54089 h 1072857"/>
              <a:gd name="connsiteX41" fmla="*/ 16205 w 5232400"/>
              <a:gd name="connsiteY41" fmla="*/ 7620 h 1072857"/>
              <a:gd name="connsiteX42" fmla="*/ 0 w 5232400"/>
              <a:gd name="connsiteY42" fmla="*/ 0 h 107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32400" h="1072857">
                <a:moveTo>
                  <a:pt x="5232400" y="1072857"/>
                </a:moveTo>
                <a:lnTo>
                  <a:pt x="2844673" y="1072857"/>
                </a:lnTo>
                <a:lnTo>
                  <a:pt x="2844673" y="987640"/>
                </a:lnTo>
                <a:lnTo>
                  <a:pt x="2645397" y="987640"/>
                </a:lnTo>
                <a:lnTo>
                  <a:pt x="2645397" y="918819"/>
                </a:lnTo>
                <a:lnTo>
                  <a:pt x="2398039" y="918819"/>
                </a:lnTo>
                <a:lnTo>
                  <a:pt x="2398039" y="863765"/>
                </a:lnTo>
                <a:lnTo>
                  <a:pt x="2349944" y="863765"/>
                </a:lnTo>
                <a:lnTo>
                  <a:pt x="2349944" y="801814"/>
                </a:lnTo>
                <a:lnTo>
                  <a:pt x="2140369" y="801814"/>
                </a:lnTo>
                <a:lnTo>
                  <a:pt x="2140369" y="746760"/>
                </a:lnTo>
                <a:lnTo>
                  <a:pt x="1504784" y="746760"/>
                </a:lnTo>
                <a:lnTo>
                  <a:pt x="1504784" y="708901"/>
                </a:lnTo>
                <a:lnTo>
                  <a:pt x="1470431" y="708901"/>
                </a:lnTo>
                <a:lnTo>
                  <a:pt x="1470431" y="674484"/>
                </a:lnTo>
                <a:lnTo>
                  <a:pt x="1377670" y="674484"/>
                </a:lnTo>
                <a:lnTo>
                  <a:pt x="1377670" y="636638"/>
                </a:lnTo>
                <a:lnTo>
                  <a:pt x="1333004" y="636638"/>
                </a:lnTo>
                <a:lnTo>
                  <a:pt x="1333004" y="605663"/>
                </a:lnTo>
                <a:lnTo>
                  <a:pt x="1291780" y="605663"/>
                </a:lnTo>
                <a:lnTo>
                  <a:pt x="1291780" y="564362"/>
                </a:lnTo>
                <a:lnTo>
                  <a:pt x="965403" y="564362"/>
                </a:lnTo>
                <a:lnTo>
                  <a:pt x="927608" y="564362"/>
                </a:lnTo>
                <a:lnTo>
                  <a:pt x="927608" y="512749"/>
                </a:lnTo>
                <a:lnTo>
                  <a:pt x="893254" y="512749"/>
                </a:lnTo>
                <a:lnTo>
                  <a:pt x="893254" y="454240"/>
                </a:lnTo>
                <a:lnTo>
                  <a:pt x="893254" y="419836"/>
                </a:lnTo>
                <a:lnTo>
                  <a:pt x="827976" y="419836"/>
                </a:lnTo>
                <a:lnTo>
                  <a:pt x="822205" y="386745"/>
                </a:lnTo>
                <a:lnTo>
                  <a:pt x="467245" y="385419"/>
                </a:lnTo>
                <a:lnTo>
                  <a:pt x="467245" y="323481"/>
                </a:lnTo>
                <a:lnTo>
                  <a:pt x="467245" y="282181"/>
                </a:lnTo>
                <a:lnTo>
                  <a:pt x="467245" y="227126"/>
                </a:lnTo>
                <a:lnTo>
                  <a:pt x="405396" y="227126"/>
                </a:lnTo>
                <a:lnTo>
                  <a:pt x="405396" y="196151"/>
                </a:lnTo>
                <a:lnTo>
                  <a:pt x="285153" y="196151"/>
                </a:lnTo>
                <a:lnTo>
                  <a:pt x="285153" y="165176"/>
                </a:lnTo>
                <a:lnTo>
                  <a:pt x="75577" y="165176"/>
                </a:lnTo>
                <a:lnTo>
                  <a:pt x="75577" y="123888"/>
                </a:lnTo>
                <a:lnTo>
                  <a:pt x="44488" y="118745"/>
                </a:lnTo>
                <a:cubicBezTo>
                  <a:pt x="43815" y="97193"/>
                  <a:pt x="43141" y="75641"/>
                  <a:pt x="42468" y="54089"/>
                </a:cubicBezTo>
                <a:lnTo>
                  <a:pt x="16205" y="7620"/>
                </a:lnTo>
                <a:lnTo>
                  <a:pt x="0" y="0"/>
                </a:lnTo>
              </a:path>
            </a:pathLst>
          </a:custGeom>
          <a:ln w="28575">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4" name="object 106">
            <a:extLst>
              <a:ext uri="{FF2B5EF4-FFF2-40B4-BE49-F238E27FC236}">
                <a16:creationId xmlns:a16="http://schemas.microsoft.com/office/drawing/2014/main" id="{CBA8813A-30C5-CBED-EEDB-A4F969538FD5}"/>
              </a:ext>
            </a:extLst>
          </p:cNvPr>
          <p:cNvSpPr/>
          <p:nvPr/>
        </p:nvSpPr>
        <p:spPr>
          <a:xfrm>
            <a:off x="2087337" y="1805946"/>
            <a:ext cx="685054" cy="665988"/>
          </a:xfrm>
          <a:custGeom>
            <a:avLst/>
            <a:gdLst/>
            <a:ahLst/>
            <a:cxnLst/>
            <a:rect l="l" t="t" r="r" b="b"/>
            <a:pathLst>
              <a:path w="421005" h="443864">
                <a:moveTo>
                  <a:pt x="420865" y="443496"/>
                </a:moveTo>
                <a:lnTo>
                  <a:pt x="416725" y="378129"/>
                </a:lnTo>
                <a:lnTo>
                  <a:pt x="399364" y="309384"/>
                </a:lnTo>
                <a:lnTo>
                  <a:pt x="392417" y="271564"/>
                </a:lnTo>
                <a:lnTo>
                  <a:pt x="333375" y="271564"/>
                </a:lnTo>
                <a:lnTo>
                  <a:pt x="333375" y="237197"/>
                </a:lnTo>
                <a:lnTo>
                  <a:pt x="83350" y="237197"/>
                </a:lnTo>
                <a:lnTo>
                  <a:pt x="83350" y="202819"/>
                </a:lnTo>
                <a:lnTo>
                  <a:pt x="41681" y="182194"/>
                </a:lnTo>
                <a:lnTo>
                  <a:pt x="13893" y="92811"/>
                </a:lnTo>
                <a:lnTo>
                  <a:pt x="6946" y="58445"/>
                </a:lnTo>
                <a:lnTo>
                  <a:pt x="0" y="0"/>
                </a:lnTo>
              </a:path>
            </a:pathLst>
          </a:custGeom>
          <a:ln w="28575">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5" name="object 107">
            <a:extLst>
              <a:ext uri="{FF2B5EF4-FFF2-40B4-BE49-F238E27FC236}">
                <a16:creationId xmlns:a16="http://schemas.microsoft.com/office/drawing/2014/main" id="{DEC0E09C-BA0E-3531-321E-ABFDEE9F1B5A}"/>
              </a:ext>
            </a:extLst>
          </p:cNvPr>
          <p:cNvSpPr/>
          <p:nvPr/>
        </p:nvSpPr>
        <p:spPr>
          <a:xfrm>
            <a:off x="1426054" y="1386727"/>
            <a:ext cx="661289" cy="438275"/>
          </a:xfrm>
          <a:custGeom>
            <a:avLst/>
            <a:gdLst/>
            <a:ahLst/>
            <a:cxnLst/>
            <a:rect l="l" t="t" r="r" b="b"/>
            <a:pathLst>
              <a:path w="406400" h="292100">
                <a:moveTo>
                  <a:pt x="0" y="0"/>
                </a:moveTo>
                <a:lnTo>
                  <a:pt x="307365" y="0"/>
                </a:lnTo>
                <a:lnTo>
                  <a:pt x="334683" y="33197"/>
                </a:lnTo>
                <a:lnTo>
                  <a:pt x="375666" y="76339"/>
                </a:lnTo>
                <a:lnTo>
                  <a:pt x="380733" y="108661"/>
                </a:lnTo>
                <a:lnTo>
                  <a:pt x="385914" y="165963"/>
                </a:lnTo>
                <a:lnTo>
                  <a:pt x="392734" y="245630"/>
                </a:lnTo>
                <a:lnTo>
                  <a:pt x="406400" y="292100"/>
                </a:lnTo>
              </a:path>
            </a:pathLst>
          </a:custGeom>
          <a:ln w="28575">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6" name="object 108">
            <a:extLst>
              <a:ext uri="{FF2B5EF4-FFF2-40B4-BE49-F238E27FC236}">
                <a16:creationId xmlns:a16="http://schemas.microsoft.com/office/drawing/2014/main" id="{13A8604C-5807-3F61-1DA2-3F89F2C4B28F}"/>
              </a:ext>
            </a:extLst>
          </p:cNvPr>
          <p:cNvSpPr/>
          <p:nvPr/>
        </p:nvSpPr>
        <p:spPr>
          <a:xfrm>
            <a:off x="7112576" y="4509873"/>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7" name="object 109">
            <a:extLst>
              <a:ext uri="{FF2B5EF4-FFF2-40B4-BE49-F238E27FC236}">
                <a16:creationId xmlns:a16="http://schemas.microsoft.com/office/drawing/2014/main" id="{AE0F6C69-1641-5890-8F72-04D78BDD18E8}"/>
              </a:ext>
            </a:extLst>
          </p:cNvPr>
          <p:cNvSpPr/>
          <p:nvPr/>
        </p:nvSpPr>
        <p:spPr>
          <a:xfrm>
            <a:off x="1322728" y="1386727"/>
            <a:ext cx="639422" cy="304887"/>
          </a:xfrm>
          <a:custGeom>
            <a:avLst/>
            <a:gdLst/>
            <a:ahLst/>
            <a:cxnLst/>
            <a:rect l="l" t="t" r="r" b="b"/>
            <a:pathLst>
              <a:path w="419100" h="203200">
                <a:moveTo>
                  <a:pt x="0" y="0"/>
                </a:moveTo>
                <a:lnTo>
                  <a:pt x="254000" y="0"/>
                </a:lnTo>
                <a:lnTo>
                  <a:pt x="254000" y="51612"/>
                </a:lnTo>
                <a:lnTo>
                  <a:pt x="266700" y="64503"/>
                </a:lnTo>
                <a:lnTo>
                  <a:pt x="266700" y="103212"/>
                </a:lnTo>
                <a:lnTo>
                  <a:pt x="304800" y="103212"/>
                </a:lnTo>
                <a:lnTo>
                  <a:pt x="330200" y="129019"/>
                </a:lnTo>
                <a:lnTo>
                  <a:pt x="371475" y="154813"/>
                </a:lnTo>
                <a:lnTo>
                  <a:pt x="419100" y="158038"/>
                </a:lnTo>
                <a:lnTo>
                  <a:pt x="419100" y="203200"/>
                </a:lnTo>
              </a:path>
            </a:pathLst>
          </a:custGeom>
          <a:ln w="28575">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8" name="object 110">
            <a:extLst>
              <a:ext uri="{FF2B5EF4-FFF2-40B4-BE49-F238E27FC236}">
                <a16:creationId xmlns:a16="http://schemas.microsoft.com/office/drawing/2014/main" id="{1AC60768-CF4F-E65E-D240-BD1CB9179D4D}"/>
              </a:ext>
            </a:extLst>
          </p:cNvPr>
          <p:cNvSpPr/>
          <p:nvPr/>
        </p:nvSpPr>
        <p:spPr>
          <a:xfrm>
            <a:off x="6734919" y="4464292"/>
            <a:ext cx="9144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9" name="object 111">
            <a:extLst>
              <a:ext uri="{FF2B5EF4-FFF2-40B4-BE49-F238E27FC236}">
                <a16:creationId xmlns:a16="http://schemas.microsoft.com/office/drawing/2014/main" id="{FBC20436-004E-4004-542C-426587741740}"/>
              </a:ext>
            </a:extLst>
          </p:cNvPr>
          <p:cNvSpPr/>
          <p:nvPr/>
        </p:nvSpPr>
        <p:spPr>
          <a:xfrm>
            <a:off x="6704005" y="4509873"/>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0" name="object 112">
            <a:extLst>
              <a:ext uri="{FF2B5EF4-FFF2-40B4-BE49-F238E27FC236}">
                <a16:creationId xmlns:a16="http://schemas.microsoft.com/office/drawing/2014/main" id="{F1501FC2-30DE-8FED-76E4-748AEF8B13AD}"/>
              </a:ext>
            </a:extLst>
          </p:cNvPr>
          <p:cNvSpPr/>
          <p:nvPr/>
        </p:nvSpPr>
        <p:spPr>
          <a:xfrm>
            <a:off x="5309014" y="4464292"/>
            <a:ext cx="9144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1" name="object 113">
            <a:extLst>
              <a:ext uri="{FF2B5EF4-FFF2-40B4-BE49-F238E27FC236}">
                <a16:creationId xmlns:a16="http://schemas.microsoft.com/office/drawing/2014/main" id="{3724ADF9-28D3-42EC-3035-D6276493511C}"/>
              </a:ext>
            </a:extLst>
          </p:cNvPr>
          <p:cNvSpPr/>
          <p:nvPr/>
        </p:nvSpPr>
        <p:spPr>
          <a:xfrm>
            <a:off x="5265656" y="4506192"/>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2" name="object 114">
            <a:extLst>
              <a:ext uri="{FF2B5EF4-FFF2-40B4-BE49-F238E27FC236}">
                <a16:creationId xmlns:a16="http://schemas.microsoft.com/office/drawing/2014/main" id="{4DCEFBB1-9A13-8FD5-5FB7-1B09165E9FF8}"/>
              </a:ext>
            </a:extLst>
          </p:cNvPr>
          <p:cNvSpPr/>
          <p:nvPr/>
        </p:nvSpPr>
        <p:spPr>
          <a:xfrm>
            <a:off x="4957704" y="4464292"/>
            <a:ext cx="9144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3" name="object 115">
            <a:extLst>
              <a:ext uri="{FF2B5EF4-FFF2-40B4-BE49-F238E27FC236}">
                <a16:creationId xmlns:a16="http://schemas.microsoft.com/office/drawing/2014/main" id="{608D36D4-0B5D-CD48-8309-4D9CCFEC626A}"/>
              </a:ext>
            </a:extLst>
          </p:cNvPr>
          <p:cNvSpPr/>
          <p:nvPr/>
        </p:nvSpPr>
        <p:spPr>
          <a:xfrm>
            <a:off x="4914346" y="4506192"/>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4" name="object 116">
            <a:extLst>
              <a:ext uri="{FF2B5EF4-FFF2-40B4-BE49-F238E27FC236}">
                <a16:creationId xmlns:a16="http://schemas.microsoft.com/office/drawing/2014/main" id="{ABB117C8-C91F-64DA-F27D-0FC0B48CBCFD}"/>
              </a:ext>
            </a:extLst>
          </p:cNvPr>
          <p:cNvSpPr/>
          <p:nvPr/>
        </p:nvSpPr>
        <p:spPr>
          <a:xfrm>
            <a:off x="4916374" y="4464292"/>
            <a:ext cx="9144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5" name="object 117">
            <a:extLst>
              <a:ext uri="{FF2B5EF4-FFF2-40B4-BE49-F238E27FC236}">
                <a16:creationId xmlns:a16="http://schemas.microsoft.com/office/drawing/2014/main" id="{2BE1D900-0DD5-7FB9-F849-8C98C8EA6F10}"/>
              </a:ext>
            </a:extLst>
          </p:cNvPr>
          <p:cNvSpPr/>
          <p:nvPr/>
        </p:nvSpPr>
        <p:spPr>
          <a:xfrm>
            <a:off x="4873015" y="4506192"/>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6" name="object 118">
            <a:extLst>
              <a:ext uri="{FF2B5EF4-FFF2-40B4-BE49-F238E27FC236}">
                <a16:creationId xmlns:a16="http://schemas.microsoft.com/office/drawing/2014/main" id="{AE85C68A-1D49-FC2A-BEEC-22BBF37614EA}"/>
              </a:ext>
            </a:extLst>
          </p:cNvPr>
          <p:cNvSpPr/>
          <p:nvPr/>
        </p:nvSpPr>
        <p:spPr>
          <a:xfrm>
            <a:off x="4412188" y="4323325"/>
            <a:ext cx="9144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7" name="object 119">
            <a:extLst>
              <a:ext uri="{FF2B5EF4-FFF2-40B4-BE49-F238E27FC236}">
                <a16:creationId xmlns:a16="http://schemas.microsoft.com/office/drawing/2014/main" id="{20D022B1-08D3-92F7-5BBC-27408AA57BFF}"/>
              </a:ext>
            </a:extLst>
          </p:cNvPr>
          <p:cNvSpPr/>
          <p:nvPr/>
        </p:nvSpPr>
        <p:spPr>
          <a:xfrm>
            <a:off x="4335209" y="4368907"/>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8" name="object 120">
            <a:extLst>
              <a:ext uri="{FF2B5EF4-FFF2-40B4-BE49-F238E27FC236}">
                <a16:creationId xmlns:a16="http://schemas.microsoft.com/office/drawing/2014/main" id="{B46274EE-10EE-5F4D-1F5E-91DF35B6A8B1}"/>
              </a:ext>
            </a:extLst>
          </p:cNvPr>
          <p:cNvSpPr/>
          <p:nvPr/>
        </p:nvSpPr>
        <p:spPr>
          <a:xfrm>
            <a:off x="4226200" y="4323325"/>
            <a:ext cx="9144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9" name="object 121">
            <a:extLst>
              <a:ext uri="{FF2B5EF4-FFF2-40B4-BE49-F238E27FC236}">
                <a16:creationId xmlns:a16="http://schemas.microsoft.com/office/drawing/2014/main" id="{1798017F-BDE3-6C7A-F151-FDA3227F4F65}"/>
              </a:ext>
            </a:extLst>
          </p:cNvPr>
          <p:cNvSpPr/>
          <p:nvPr/>
        </p:nvSpPr>
        <p:spPr>
          <a:xfrm>
            <a:off x="4149221" y="4368907"/>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0" name="object 122">
            <a:extLst>
              <a:ext uri="{FF2B5EF4-FFF2-40B4-BE49-F238E27FC236}">
                <a16:creationId xmlns:a16="http://schemas.microsoft.com/office/drawing/2014/main" id="{21FFBCFD-D17C-F410-86C8-C4DAF2B984D8}"/>
              </a:ext>
            </a:extLst>
          </p:cNvPr>
          <p:cNvSpPr/>
          <p:nvPr/>
        </p:nvSpPr>
        <p:spPr>
          <a:xfrm>
            <a:off x="4288196" y="4323325"/>
            <a:ext cx="91440" cy="91440"/>
          </a:xfrm>
          <a:custGeom>
            <a:avLst/>
            <a:gdLst/>
            <a:ahLst/>
            <a:cxnLst/>
            <a:rect l="l" t="t" r="r" b="b"/>
            <a:pathLst>
              <a:path h="91440">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1" name="object 123">
            <a:extLst>
              <a:ext uri="{FF2B5EF4-FFF2-40B4-BE49-F238E27FC236}">
                <a16:creationId xmlns:a16="http://schemas.microsoft.com/office/drawing/2014/main" id="{97DEE873-1F43-7E8A-3FAB-8736A1FA0E57}"/>
              </a:ext>
            </a:extLst>
          </p:cNvPr>
          <p:cNvSpPr/>
          <p:nvPr/>
        </p:nvSpPr>
        <p:spPr>
          <a:xfrm>
            <a:off x="4231882" y="4368907"/>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2" name="object 124">
            <a:extLst>
              <a:ext uri="{FF2B5EF4-FFF2-40B4-BE49-F238E27FC236}">
                <a16:creationId xmlns:a16="http://schemas.microsoft.com/office/drawing/2014/main" id="{6398EB85-65D1-F776-FED7-7AF03359314E}"/>
              </a:ext>
            </a:extLst>
          </p:cNvPr>
          <p:cNvSpPr/>
          <p:nvPr/>
        </p:nvSpPr>
        <p:spPr>
          <a:xfrm>
            <a:off x="3606242" y="4183592"/>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3" name="object 125">
            <a:extLst>
              <a:ext uri="{FF2B5EF4-FFF2-40B4-BE49-F238E27FC236}">
                <a16:creationId xmlns:a16="http://schemas.microsoft.com/office/drawing/2014/main" id="{9954F6D4-6DF1-D7F1-BB94-73B21013BE0E}"/>
              </a:ext>
            </a:extLst>
          </p:cNvPr>
          <p:cNvSpPr/>
          <p:nvPr/>
        </p:nvSpPr>
        <p:spPr>
          <a:xfrm>
            <a:off x="3575330" y="4254575"/>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4" name="object 126">
            <a:extLst>
              <a:ext uri="{FF2B5EF4-FFF2-40B4-BE49-F238E27FC236}">
                <a16:creationId xmlns:a16="http://schemas.microsoft.com/office/drawing/2014/main" id="{F33B58FD-8925-6289-CCDB-8A399DC191EE}"/>
              </a:ext>
            </a:extLst>
          </p:cNvPr>
          <p:cNvSpPr/>
          <p:nvPr/>
        </p:nvSpPr>
        <p:spPr>
          <a:xfrm>
            <a:off x="3523581" y="4056549"/>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5" name="object 127">
            <a:extLst>
              <a:ext uri="{FF2B5EF4-FFF2-40B4-BE49-F238E27FC236}">
                <a16:creationId xmlns:a16="http://schemas.microsoft.com/office/drawing/2014/main" id="{B8B9A090-B496-DFB3-3B28-E37BECD79A3C}"/>
              </a:ext>
            </a:extLst>
          </p:cNvPr>
          <p:cNvSpPr/>
          <p:nvPr/>
        </p:nvSpPr>
        <p:spPr>
          <a:xfrm>
            <a:off x="3472003" y="4102131"/>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6" name="object 128">
            <a:extLst>
              <a:ext uri="{FF2B5EF4-FFF2-40B4-BE49-F238E27FC236}">
                <a16:creationId xmlns:a16="http://schemas.microsoft.com/office/drawing/2014/main" id="{F895E48C-3A8F-1245-02DD-2657FACB5A08}"/>
              </a:ext>
            </a:extLst>
          </p:cNvPr>
          <p:cNvSpPr/>
          <p:nvPr/>
        </p:nvSpPr>
        <p:spPr>
          <a:xfrm>
            <a:off x="2862291" y="3846939"/>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7" name="object 129">
            <a:extLst>
              <a:ext uri="{FF2B5EF4-FFF2-40B4-BE49-F238E27FC236}">
                <a16:creationId xmlns:a16="http://schemas.microsoft.com/office/drawing/2014/main" id="{ACAE4755-360A-609A-3223-413C50C602C8}"/>
              </a:ext>
            </a:extLst>
          </p:cNvPr>
          <p:cNvSpPr/>
          <p:nvPr/>
        </p:nvSpPr>
        <p:spPr>
          <a:xfrm>
            <a:off x="2810714" y="3892521"/>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8" name="object 130">
            <a:extLst>
              <a:ext uri="{FF2B5EF4-FFF2-40B4-BE49-F238E27FC236}">
                <a16:creationId xmlns:a16="http://schemas.microsoft.com/office/drawing/2014/main" id="{C27E3A27-D17D-8DE1-AED5-A14C30BC38C5}"/>
              </a:ext>
            </a:extLst>
          </p:cNvPr>
          <p:cNvSpPr/>
          <p:nvPr/>
        </p:nvSpPr>
        <p:spPr>
          <a:xfrm>
            <a:off x="2820961" y="3808828"/>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9" name="object 131">
            <a:extLst>
              <a:ext uri="{FF2B5EF4-FFF2-40B4-BE49-F238E27FC236}">
                <a16:creationId xmlns:a16="http://schemas.microsoft.com/office/drawing/2014/main" id="{3956F9F9-08D2-CD6A-9E15-D1B717DA7E1B}"/>
              </a:ext>
            </a:extLst>
          </p:cNvPr>
          <p:cNvSpPr/>
          <p:nvPr/>
        </p:nvSpPr>
        <p:spPr>
          <a:xfrm>
            <a:off x="2769383" y="3854410"/>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0" name="object 132">
            <a:extLst>
              <a:ext uri="{FF2B5EF4-FFF2-40B4-BE49-F238E27FC236}">
                <a16:creationId xmlns:a16="http://schemas.microsoft.com/office/drawing/2014/main" id="{7A3BEBC0-CDC4-6738-8FD9-21EBD14D481F}"/>
              </a:ext>
            </a:extLst>
          </p:cNvPr>
          <p:cNvSpPr/>
          <p:nvPr/>
        </p:nvSpPr>
        <p:spPr>
          <a:xfrm>
            <a:off x="2242333" y="3402319"/>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1" name="object 133">
            <a:extLst>
              <a:ext uri="{FF2B5EF4-FFF2-40B4-BE49-F238E27FC236}">
                <a16:creationId xmlns:a16="http://schemas.microsoft.com/office/drawing/2014/main" id="{105835CA-FA4C-3F1D-3508-670BDC53C040}"/>
              </a:ext>
            </a:extLst>
          </p:cNvPr>
          <p:cNvSpPr/>
          <p:nvPr/>
        </p:nvSpPr>
        <p:spPr>
          <a:xfrm>
            <a:off x="2193930" y="3444726"/>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2" name="object 134">
            <a:extLst>
              <a:ext uri="{FF2B5EF4-FFF2-40B4-BE49-F238E27FC236}">
                <a16:creationId xmlns:a16="http://schemas.microsoft.com/office/drawing/2014/main" id="{8A2082FD-30BA-8D25-C647-92405B13C515}"/>
              </a:ext>
            </a:extLst>
          </p:cNvPr>
          <p:cNvSpPr/>
          <p:nvPr/>
        </p:nvSpPr>
        <p:spPr>
          <a:xfrm>
            <a:off x="2221668" y="3364208"/>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3" name="object 135">
            <a:extLst>
              <a:ext uri="{FF2B5EF4-FFF2-40B4-BE49-F238E27FC236}">
                <a16:creationId xmlns:a16="http://schemas.microsoft.com/office/drawing/2014/main" id="{2C35EC77-9425-7DCD-0853-1E1FA051B283}"/>
              </a:ext>
            </a:extLst>
          </p:cNvPr>
          <p:cNvSpPr/>
          <p:nvPr/>
        </p:nvSpPr>
        <p:spPr>
          <a:xfrm>
            <a:off x="2170090" y="3435190"/>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4" name="object 136">
            <a:extLst>
              <a:ext uri="{FF2B5EF4-FFF2-40B4-BE49-F238E27FC236}">
                <a16:creationId xmlns:a16="http://schemas.microsoft.com/office/drawing/2014/main" id="{7D713ABF-4C54-6EA9-4D10-9F6B3F4C25E0}"/>
              </a:ext>
            </a:extLst>
          </p:cNvPr>
          <p:cNvSpPr/>
          <p:nvPr/>
        </p:nvSpPr>
        <p:spPr>
          <a:xfrm>
            <a:off x="2143232" y="3059321"/>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5" name="object 137">
            <a:extLst>
              <a:ext uri="{FF2B5EF4-FFF2-40B4-BE49-F238E27FC236}">
                <a16:creationId xmlns:a16="http://schemas.microsoft.com/office/drawing/2014/main" id="{1A9B8B54-26FA-62FB-77A7-5A11E17C9289}"/>
              </a:ext>
            </a:extLst>
          </p:cNvPr>
          <p:cNvSpPr/>
          <p:nvPr/>
        </p:nvSpPr>
        <p:spPr>
          <a:xfrm>
            <a:off x="2091655" y="3130303"/>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6" name="object 138">
            <a:extLst>
              <a:ext uri="{FF2B5EF4-FFF2-40B4-BE49-F238E27FC236}">
                <a16:creationId xmlns:a16="http://schemas.microsoft.com/office/drawing/2014/main" id="{97214635-20EA-8E26-76EB-D073674625B9}"/>
              </a:ext>
            </a:extLst>
          </p:cNvPr>
          <p:cNvSpPr/>
          <p:nvPr/>
        </p:nvSpPr>
        <p:spPr>
          <a:xfrm>
            <a:off x="2139006" y="2983099"/>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7" name="object 139">
            <a:extLst>
              <a:ext uri="{FF2B5EF4-FFF2-40B4-BE49-F238E27FC236}">
                <a16:creationId xmlns:a16="http://schemas.microsoft.com/office/drawing/2014/main" id="{4514C924-66B3-0B14-D59A-1F8E1F44954F}"/>
              </a:ext>
            </a:extLst>
          </p:cNvPr>
          <p:cNvSpPr/>
          <p:nvPr/>
        </p:nvSpPr>
        <p:spPr>
          <a:xfrm>
            <a:off x="2087429" y="3054081"/>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8" name="object 140">
            <a:extLst>
              <a:ext uri="{FF2B5EF4-FFF2-40B4-BE49-F238E27FC236}">
                <a16:creationId xmlns:a16="http://schemas.microsoft.com/office/drawing/2014/main" id="{99EF9F6A-49B9-5C5D-9716-EB9CB8594CE6}"/>
              </a:ext>
            </a:extLst>
          </p:cNvPr>
          <p:cNvSpPr/>
          <p:nvPr/>
        </p:nvSpPr>
        <p:spPr>
          <a:xfrm>
            <a:off x="2097676" y="2601990"/>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9" name="object 141">
            <a:extLst>
              <a:ext uri="{FF2B5EF4-FFF2-40B4-BE49-F238E27FC236}">
                <a16:creationId xmlns:a16="http://schemas.microsoft.com/office/drawing/2014/main" id="{6E2A1291-A51D-27FA-EBFA-C4B743298361}"/>
              </a:ext>
            </a:extLst>
          </p:cNvPr>
          <p:cNvSpPr/>
          <p:nvPr/>
        </p:nvSpPr>
        <p:spPr>
          <a:xfrm>
            <a:off x="2046098" y="2672972"/>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0" name="object 142">
            <a:extLst>
              <a:ext uri="{FF2B5EF4-FFF2-40B4-BE49-F238E27FC236}">
                <a16:creationId xmlns:a16="http://schemas.microsoft.com/office/drawing/2014/main" id="{B9DC1297-1C35-09B8-267B-C7FAC66F2743}"/>
              </a:ext>
            </a:extLst>
          </p:cNvPr>
          <p:cNvSpPr/>
          <p:nvPr/>
        </p:nvSpPr>
        <p:spPr>
          <a:xfrm>
            <a:off x="2056345" y="1973160"/>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1" name="object 143">
            <a:extLst>
              <a:ext uri="{FF2B5EF4-FFF2-40B4-BE49-F238E27FC236}">
                <a16:creationId xmlns:a16="http://schemas.microsoft.com/office/drawing/2014/main" id="{D626F344-9A9B-B39A-B464-75DD7CAB5AB5}"/>
              </a:ext>
            </a:extLst>
          </p:cNvPr>
          <p:cNvSpPr/>
          <p:nvPr/>
        </p:nvSpPr>
        <p:spPr>
          <a:xfrm>
            <a:off x="2004768" y="2044140"/>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2" name="object 144">
            <a:extLst>
              <a:ext uri="{FF2B5EF4-FFF2-40B4-BE49-F238E27FC236}">
                <a16:creationId xmlns:a16="http://schemas.microsoft.com/office/drawing/2014/main" id="{E6C7F3C0-596D-BAE0-EEBE-D2AAAE24C0EA}"/>
              </a:ext>
            </a:extLst>
          </p:cNvPr>
          <p:cNvSpPr/>
          <p:nvPr/>
        </p:nvSpPr>
        <p:spPr>
          <a:xfrm>
            <a:off x="2056345" y="1877883"/>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3" name="object 145">
            <a:extLst>
              <a:ext uri="{FF2B5EF4-FFF2-40B4-BE49-F238E27FC236}">
                <a16:creationId xmlns:a16="http://schemas.microsoft.com/office/drawing/2014/main" id="{226124F0-36FD-8D18-E34A-59D5E26A34F5}"/>
              </a:ext>
            </a:extLst>
          </p:cNvPr>
          <p:cNvSpPr/>
          <p:nvPr/>
        </p:nvSpPr>
        <p:spPr>
          <a:xfrm>
            <a:off x="2004768" y="1948862"/>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4" name="object 146">
            <a:extLst>
              <a:ext uri="{FF2B5EF4-FFF2-40B4-BE49-F238E27FC236}">
                <a16:creationId xmlns:a16="http://schemas.microsoft.com/office/drawing/2014/main" id="{64DDCC92-298C-3CB9-8578-FB3E0BC804A3}"/>
              </a:ext>
            </a:extLst>
          </p:cNvPr>
          <p:cNvSpPr/>
          <p:nvPr/>
        </p:nvSpPr>
        <p:spPr>
          <a:xfrm>
            <a:off x="2035680" y="1706384"/>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5" name="object 147">
            <a:extLst>
              <a:ext uri="{FF2B5EF4-FFF2-40B4-BE49-F238E27FC236}">
                <a16:creationId xmlns:a16="http://schemas.microsoft.com/office/drawing/2014/main" id="{1D84E4D6-CBE8-9EA3-D8E7-CB38CC2B45E7}"/>
              </a:ext>
            </a:extLst>
          </p:cNvPr>
          <p:cNvSpPr/>
          <p:nvPr/>
        </p:nvSpPr>
        <p:spPr>
          <a:xfrm>
            <a:off x="1984103" y="1777363"/>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6" name="object 148">
            <a:extLst>
              <a:ext uri="{FF2B5EF4-FFF2-40B4-BE49-F238E27FC236}">
                <a16:creationId xmlns:a16="http://schemas.microsoft.com/office/drawing/2014/main" id="{19DD25B6-7651-B7BB-4079-F85D45A472B3}"/>
              </a:ext>
            </a:extLst>
          </p:cNvPr>
          <p:cNvSpPr/>
          <p:nvPr/>
        </p:nvSpPr>
        <p:spPr>
          <a:xfrm>
            <a:off x="1973684" y="1630162"/>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7" name="object 149">
            <a:extLst>
              <a:ext uri="{FF2B5EF4-FFF2-40B4-BE49-F238E27FC236}">
                <a16:creationId xmlns:a16="http://schemas.microsoft.com/office/drawing/2014/main" id="{59864AD2-6736-8B7E-3193-78BC47F2932F}"/>
              </a:ext>
            </a:extLst>
          </p:cNvPr>
          <p:cNvSpPr/>
          <p:nvPr/>
        </p:nvSpPr>
        <p:spPr>
          <a:xfrm>
            <a:off x="1922107" y="1701141"/>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8" name="object 150">
            <a:extLst>
              <a:ext uri="{FF2B5EF4-FFF2-40B4-BE49-F238E27FC236}">
                <a16:creationId xmlns:a16="http://schemas.microsoft.com/office/drawing/2014/main" id="{96BF73C4-4112-4669-E238-9A2D418569F4}"/>
              </a:ext>
            </a:extLst>
          </p:cNvPr>
          <p:cNvSpPr/>
          <p:nvPr/>
        </p:nvSpPr>
        <p:spPr>
          <a:xfrm>
            <a:off x="1953019" y="1572996"/>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9" name="object 151">
            <a:extLst>
              <a:ext uri="{FF2B5EF4-FFF2-40B4-BE49-F238E27FC236}">
                <a16:creationId xmlns:a16="http://schemas.microsoft.com/office/drawing/2014/main" id="{7E513B58-0F09-F7AD-438B-BFCBAD4C00DB}"/>
              </a:ext>
            </a:extLst>
          </p:cNvPr>
          <p:cNvSpPr/>
          <p:nvPr/>
        </p:nvSpPr>
        <p:spPr>
          <a:xfrm>
            <a:off x="1901441" y="1643975"/>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0" name="object 152">
            <a:extLst>
              <a:ext uri="{FF2B5EF4-FFF2-40B4-BE49-F238E27FC236}">
                <a16:creationId xmlns:a16="http://schemas.microsoft.com/office/drawing/2014/main" id="{27E908F0-EE98-0AA7-4278-79C71FE9EF89}"/>
              </a:ext>
            </a:extLst>
          </p:cNvPr>
          <p:cNvSpPr/>
          <p:nvPr/>
        </p:nvSpPr>
        <p:spPr>
          <a:xfrm>
            <a:off x="1684370" y="1344330"/>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1" name="object 153">
            <a:extLst>
              <a:ext uri="{FF2B5EF4-FFF2-40B4-BE49-F238E27FC236}">
                <a16:creationId xmlns:a16="http://schemas.microsoft.com/office/drawing/2014/main" id="{07CA68FA-0371-7DE8-894D-C76F277E9CB8}"/>
              </a:ext>
            </a:extLst>
          </p:cNvPr>
          <p:cNvSpPr/>
          <p:nvPr/>
        </p:nvSpPr>
        <p:spPr>
          <a:xfrm>
            <a:off x="1642654" y="1409250"/>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2" name="object 154">
            <a:extLst>
              <a:ext uri="{FF2B5EF4-FFF2-40B4-BE49-F238E27FC236}">
                <a16:creationId xmlns:a16="http://schemas.microsoft.com/office/drawing/2014/main" id="{97C6D72E-36A5-1D0E-9002-01DDBCB23EAE}"/>
              </a:ext>
            </a:extLst>
          </p:cNvPr>
          <p:cNvSpPr/>
          <p:nvPr/>
        </p:nvSpPr>
        <p:spPr>
          <a:xfrm>
            <a:off x="1436387" y="1339343"/>
            <a:ext cx="91440" cy="91440"/>
          </a:xfrm>
          <a:custGeom>
            <a:avLst/>
            <a:gdLst/>
            <a:ahLst/>
            <a:cxnLst/>
            <a:rect l="l" t="t" r="r" b="b"/>
            <a:pathLst>
              <a:path h="91439">
                <a:moveTo>
                  <a:pt x="0" y="0"/>
                </a:moveTo>
                <a:lnTo>
                  <a:pt x="0" y="9144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3" name="object 155">
            <a:extLst>
              <a:ext uri="{FF2B5EF4-FFF2-40B4-BE49-F238E27FC236}">
                <a16:creationId xmlns:a16="http://schemas.microsoft.com/office/drawing/2014/main" id="{259B383B-0443-D8C0-61DF-2083E2CC4C31}"/>
              </a:ext>
            </a:extLst>
          </p:cNvPr>
          <p:cNvSpPr/>
          <p:nvPr/>
        </p:nvSpPr>
        <p:spPr>
          <a:xfrm>
            <a:off x="1384809" y="1382186"/>
            <a:ext cx="91440" cy="91440"/>
          </a:xfrm>
          <a:custGeom>
            <a:avLst/>
            <a:gdLst/>
            <a:ahLst/>
            <a:cxnLst/>
            <a:rect l="l" t="t" r="r" b="b"/>
            <a:pathLst>
              <a:path w="91439">
                <a:moveTo>
                  <a:pt x="0" y="0"/>
                </a:moveTo>
                <a:lnTo>
                  <a:pt x="91440" y="0"/>
                </a:lnTo>
              </a:path>
            </a:pathLst>
          </a:custGeom>
          <a:ln w="19888">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424" name="Group 423">
            <a:extLst>
              <a:ext uri="{FF2B5EF4-FFF2-40B4-BE49-F238E27FC236}">
                <a16:creationId xmlns:a16="http://schemas.microsoft.com/office/drawing/2014/main" id="{F73E90D6-4FAD-201D-0774-861568CF36D4}"/>
              </a:ext>
            </a:extLst>
          </p:cNvPr>
          <p:cNvGrpSpPr/>
          <p:nvPr/>
        </p:nvGrpSpPr>
        <p:grpSpPr>
          <a:xfrm>
            <a:off x="1201476" y="5223739"/>
            <a:ext cx="10377370" cy="271806"/>
            <a:chOff x="1358078" y="5271583"/>
            <a:chExt cx="8039330" cy="271806"/>
          </a:xfrm>
        </p:grpSpPr>
        <p:sp>
          <p:nvSpPr>
            <p:cNvPr id="425" name="object 41">
              <a:extLst>
                <a:ext uri="{FF2B5EF4-FFF2-40B4-BE49-F238E27FC236}">
                  <a16:creationId xmlns:a16="http://schemas.microsoft.com/office/drawing/2014/main" id="{01E0B87A-4E28-F405-E238-D64E31E06A4E}"/>
                </a:ext>
              </a:extLst>
            </p:cNvPr>
            <p:cNvSpPr txBox="1"/>
            <p:nvPr/>
          </p:nvSpPr>
          <p:spPr>
            <a:xfrm>
              <a:off x="1358078"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26" name="object 41">
              <a:extLst>
                <a:ext uri="{FF2B5EF4-FFF2-40B4-BE49-F238E27FC236}">
                  <a16:creationId xmlns:a16="http://schemas.microsoft.com/office/drawing/2014/main" id="{C74CDBF7-4E01-4A95-414D-CA71617D8372}"/>
                </a:ext>
              </a:extLst>
            </p:cNvPr>
            <p:cNvSpPr txBox="1"/>
            <p:nvPr/>
          </p:nvSpPr>
          <p:spPr>
            <a:xfrm>
              <a:off x="1650222"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27" name="object 41">
              <a:extLst>
                <a:ext uri="{FF2B5EF4-FFF2-40B4-BE49-F238E27FC236}">
                  <a16:creationId xmlns:a16="http://schemas.microsoft.com/office/drawing/2014/main" id="{8B9FDB2E-31FA-4F7A-18FE-3D04B341C37F}"/>
                </a:ext>
              </a:extLst>
            </p:cNvPr>
            <p:cNvSpPr txBox="1"/>
            <p:nvPr/>
          </p:nvSpPr>
          <p:spPr>
            <a:xfrm>
              <a:off x="1934128"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28" name="object 41">
              <a:extLst>
                <a:ext uri="{FF2B5EF4-FFF2-40B4-BE49-F238E27FC236}">
                  <a16:creationId xmlns:a16="http://schemas.microsoft.com/office/drawing/2014/main" id="{EB0A695B-DDDA-69E1-30FA-0EF2488E93D6}"/>
                </a:ext>
              </a:extLst>
            </p:cNvPr>
            <p:cNvSpPr txBox="1"/>
            <p:nvPr/>
          </p:nvSpPr>
          <p:spPr>
            <a:xfrm>
              <a:off x="2238625"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3</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29" name="object 41">
              <a:extLst>
                <a:ext uri="{FF2B5EF4-FFF2-40B4-BE49-F238E27FC236}">
                  <a16:creationId xmlns:a16="http://schemas.microsoft.com/office/drawing/2014/main" id="{A17849CE-067A-7410-7CEE-217DD18EA53C}"/>
                </a:ext>
              </a:extLst>
            </p:cNvPr>
            <p:cNvSpPr txBox="1"/>
            <p:nvPr/>
          </p:nvSpPr>
          <p:spPr>
            <a:xfrm>
              <a:off x="2526649"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4</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30" name="object 41">
              <a:extLst>
                <a:ext uri="{FF2B5EF4-FFF2-40B4-BE49-F238E27FC236}">
                  <a16:creationId xmlns:a16="http://schemas.microsoft.com/office/drawing/2014/main" id="{6E5C3976-8383-16AA-BC6B-06BD85C5679C}"/>
                </a:ext>
              </a:extLst>
            </p:cNvPr>
            <p:cNvSpPr txBox="1"/>
            <p:nvPr/>
          </p:nvSpPr>
          <p:spPr>
            <a:xfrm>
              <a:off x="2834432"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5</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31" name="object 41">
              <a:extLst>
                <a:ext uri="{FF2B5EF4-FFF2-40B4-BE49-F238E27FC236}">
                  <a16:creationId xmlns:a16="http://schemas.microsoft.com/office/drawing/2014/main" id="{5B3E298D-6EE5-68B1-1BAD-4128941E2235}"/>
                </a:ext>
              </a:extLst>
            </p:cNvPr>
            <p:cNvSpPr txBox="1"/>
            <p:nvPr/>
          </p:nvSpPr>
          <p:spPr>
            <a:xfrm>
              <a:off x="3119056"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6</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32" name="object 41">
              <a:extLst>
                <a:ext uri="{FF2B5EF4-FFF2-40B4-BE49-F238E27FC236}">
                  <a16:creationId xmlns:a16="http://schemas.microsoft.com/office/drawing/2014/main" id="{09945FB4-84B0-35AC-2B5F-1FCF2B46A2EB}"/>
                </a:ext>
              </a:extLst>
            </p:cNvPr>
            <p:cNvSpPr txBox="1"/>
            <p:nvPr/>
          </p:nvSpPr>
          <p:spPr>
            <a:xfrm>
              <a:off x="3425555"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7</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33" name="object 41">
              <a:extLst>
                <a:ext uri="{FF2B5EF4-FFF2-40B4-BE49-F238E27FC236}">
                  <a16:creationId xmlns:a16="http://schemas.microsoft.com/office/drawing/2014/main" id="{CCC4B7D1-2D85-A85F-8532-BE324FA115F2}"/>
                </a:ext>
              </a:extLst>
            </p:cNvPr>
            <p:cNvSpPr txBox="1"/>
            <p:nvPr/>
          </p:nvSpPr>
          <p:spPr>
            <a:xfrm>
              <a:off x="3714067"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8</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34" name="object 41">
              <a:extLst>
                <a:ext uri="{FF2B5EF4-FFF2-40B4-BE49-F238E27FC236}">
                  <a16:creationId xmlns:a16="http://schemas.microsoft.com/office/drawing/2014/main" id="{961360EE-D360-A297-4EEE-8EDC69BCAE8C}"/>
                </a:ext>
              </a:extLst>
            </p:cNvPr>
            <p:cNvSpPr txBox="1"/>
            <p:nvPr/>
          </p:nvSpPr>
          <p:spPr>
            <a:xfrm>
              <a:off x="4018563"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9</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35" name="object 41">
              <a:extLst>
                <a:ext uri="{FF2B5EF4-FFF2-40B4-BE49-F238E27FC236}">
                  <a16:creationId xmlns:a16="http://schemas.microsoft.com/office/drawing/2014/main" id="{20928FF8-79C2-C9FB-6A8E-D2BB124369DA}"/>
                </a:ext>
              </a:extLst>
            </p:cNvPr>
            <p:cNvSpPr txBox="1"/>
            <p:nvPr/>
          </p:nvSpPr>
          <p:spPr>
            <a:xfrm>
              <a:off x="4308700"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36" name="object 41">
              <a:extLst>
                <a:ext uri="{FF2B5EF4-FFF2-40B4-BE49-F238E27FC236}">
                  <a16:creationId xmlns:a16="http://schemas.microsoft.com/office/drawing/2014/main" id="{2075C925-81D6-2002-CB97-BC04BC707304}"/>
                </a:ext>
              </a:extLst>
            </p:cNvPr>
            <p:cNvSpPr txBox="1"/>
            <p:nvPr/>
          </p:nvSpPr>
          <p:spPr>
            <a:xfrm>
              <a:off x="4605775"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11</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37" name="object 41">
              <a:extLst>
                <a:ext uri="{FF2B5EF4-FFF2-40B4-BE49-F238E27FC236}">
                  <a16:creationId xmlns:a16="http://schemas.microsoft.com/office/drawing/2014/main" id="{53F82621-E508-EFB7-7384-D94AF327E216}"/>
                </a:ext>
              </a:extLst>
            </p:cNvPr>
            <p:cNvSpPr txBox="1"/>
            <p:nvPr/>
          </p:nvSpPr>
          <p:spPr>
            <a:xfrm>
              <a:off x="4894612"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12</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38" name="object 41">
              <a:extLst>
                <a:ext uri="{FF2B5EF4-FFF2-40B4-BE49-F238E27FC236}">
                  <a16:creationId xmlns:a16="http://schemas.microsoft.com/office/drawing/2014/main" id="{472C4B66-E844-3F17-E8ED-DEDDE3EABB82}"/>
                </a:ext>
              </a:extLst>
            </p:cNvPr>
            <p:cNvSpPr txBox="1"/>
            <p:nvPr/>
          </p:nvSpPr>
          <p:spPr>
            <a:xfrm>
              <a:off x="5199647"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13</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39" name="object 41">
              <a:extLst>
                <a:ext uri="{FF2B5EF4-FFF2-40B4-BE49-F238E27FC236}">
                  <a16:creationId xmlns:a16="http://schemas.microsoft.com/office/drawing/2014/main" id="{54BEA2BD-D186-E2BC-E302-71A7563B4ECD}"/>
                </a:ext>
              </a:extLst>
            </p:cNvPr>
            <p:cNvSpPr txBox="1"/>
            <p:nvPr/>
          </p:nvSpPr>
          <p:spPr>
            <a:xfrm>
              <a:off x="5492603"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14</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40" name="object 41">
              <a:extLst>
                <a:ext uri="{FF2B5EF4-FFF2-40B4-BE49-F238E27FC236}">
                  <a16:creationId xmlns:a16="http://schemas.microsoft.com/office/drawing/2014/main" id="{FA53D2EB-F5E6-D1B3-9328-1F9D75DEFD2F}"/>
                </a:ext>
              </a:extLst>
            </p:cNvPr>
            <p:cNvSpPr txBox="1"/>
            <p:nvPr/>
          </p:nvSpPr>
          <p:spPr>
            <a:xfrm>
              <a:off x="5783600"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15</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41" name="object 41">
              <a:extLst>
                <a:ext uri="{FF2B5EF4-FFF2-40B4-BE49-F238E27FC236}">
                  <a16:creationId xmlns:a16="http://schemas.microsoft.com/office/drawing/2014/main" id="{EE065A68-7B69-4BDD-A04B-195B6535C8CB}"/>
                </a:ext>
              </a:extLst>
            </p:cNvPr>
            <p:cNvSpPr txBox="1"/>
            <p:nvPr/>
          </p:nvSpPr>
          <p:spPr>
            <a:xfrm>
              <a:off x="6088911"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16</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42" name="object 41">
              <a:extLst>
                <a:ext uri="{FF2B5EF4-FFF2-40B4-BE49-F238E27FC236}">
                  <a16:creationId xmlns:a16="http://schemas.microsoft.com/office/drawing/2014/main" id="{415444A5-70DB-99B8-16E0-60D89960B981}"/>
                </a:ext>
              </a:extLst>
            </p:cNvPr>
            <p:cNvSpPr txBox="1"/>
            <p:nvPr/>
          </p:nvSpPr>
          <p:spPr>
            <a:xfrm>
              <a:off x="6394222"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17</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43" name="object 41">
              <a:extLst>
                <a:ext uri="{FF2B5EF4-FFF2-40B4-BE49-F238E27FC236}">
                  <a16:creationId xmlns:a16="http://schemas.microsoft.com/office/drawing/2014/main" id="{04A1A7AF-4326-1669-BFEE-31B973FFA480}"/>
                </a:ext>
              </a:extLst>
            </p:cNvPr>
            <p:cNvSpPr txBox="1"/>
            <p:nvPr/>
          </p:nvSpPr>
          <p:spPr>
            <a:xfrm>
              <a:off x="6683060"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18</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44" name="object 41">
              <a:extLst>
                <a:ext uri="{FF2B5EF4-FFF2-40B4-BE49-F238E27FC236}">
                  <a16:creationId xmlns:a16="http://schemas.microsoft.com/office/drawing/2014/main" id="{6182B031-4E60-D39A-8085-DBFC1CFFFB3F}"/>
                </a:ext>
              </a:extLst>
            </p:cNvPr>
            <p:cNvSpPr txBox="1"/>
            <p:nvPr/>
          </p:nvSpPr>
          <p:spPr>
            <a:xfrm>
              <a:off x="6984252"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19</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45" name="object 41">
              <a:extLst>
                <a:ext uri="{FF2B5EF4-FFF2-40B4-BE49-F238E27FC236}">
                  <a16:creationId xmlns:a16="http://schemas.microsoft.com/office/drawing/2014/main" id="{C3EC7092-3D7C-1AE2-1413-7F893EC26452}"/>
                </a:ext>
              </a:extLst>
            </p:cNvPr>
            <p:cNvSpPr txBox="1"/>
            <p:nvPr/>
          </p:nvSpPr>
          <p:spPr>
            <a:xfrm>
              <a:off x="7273088"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46" name="object 41">
              <a:extLst>
                <a:ext uri="{FF2B5EF4-FFF2-40B4-BE49-F238E27FC236}">
                  <a16:creationId xmlns:a16="http://schemas.microsoft.com/office/drawing/2014/main" id="{568B8967-9241-D570-0614-1164F777D21F}"/>
                </a:ext>
              </a:extLst>
            </p:cNvPr>
            <p:cNvSpPr txBox="1"/>
            <p:nvPr/>
          </p:nvSpPr>
          <p:spPr>
            <a:xfrm>
              <a:off x="7574280"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21</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47" name="object 41">
              <a:extLst>
                <a:ext uri="{FF2B5EF4-FFF2-40B4-BE49-F238E27FC236}">
                  <a16:creationId xmlns:a16="http://schemas.microsoft.com/office/drawing/2014/main" id="{DA94C9DB-4631-9A84-8FDF-424E2CA3384F}"/>
                </a:ext>
              </a:extLst>
            </p:cNvPr>
            <p:cNvSpPr txBox="1"/>
            <p:nvPr/>
          </p:nvSpPr>
          <p:spPr>
            <a:xfrm>
              <a:off x="8167031"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23</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48" name="object 41">
              <a:extLst>
                <a:ext uri="{FF2B5EF4-FFF2-40B4-BE49-F238E27FC236}">
                  <a16:creationId xmlns:a16="http://schemas.microsoft.com/office/drawing/2014/main" id="{9D3B9105-1A40-9D80-FAF3-4F21783D5C2A}"/>
                </a:ext>
              </a:extLst>
            </p:cNvPr>
            <p:cNvSpPr txBox="1"/>
            <p:nvPr/>
          </p:nvSpPr>
          <p:spPr>
            <a:xfrm>
              <a:off x="8757239" y="5271583"/>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25</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49" name="object 41">
              <a:extLst>
                <a:ext uri="{FF2B5EF4-FFF2-40B4-BE49-F238E27FC236}">
                  <a16:creationId xmlns:a16="http://schemas.microsoft.com/office/drawing/2014/main" id="{C713DB60-FAED-E564-D1C5-29471A85A0C3}"/>
                </a:ext>
              </a:extLst>
            </p:cNvPr>
            <p:cNvSpPr txBox="1"/>
            <p:nvPr/>
          </p:nvSpPr>
          <p:spPr>
            <a:xfrm>
              <a:off x="9061871" y="5271583"/>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26</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50" name="object 41">
              <a:extLst>
                <a:ext uri="{FF2B5EF4-FFF2-40B4-BE49-F238E27FC236}">
                  <a16:creationId xmlns:a16="http://schemas.microsoft.com/office/drawing/2014/main" id="{7C8ED5C0-7CAC-B534-48D5-E7F3C70FFE10}"/>
                </a:ext>
              </a:extLst>
            </p:cNvPr>
            <p:cNvSpPr txBox="1"/>
            <p:nvPr/>
          </p:nvSpPr>
          <p:spPr>
            <a:xfrm>
              <a:off x="8456049"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24</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51" name="object 41">
              <a:extLst>
                <a:ext uri="{FF2B5EF4-FFF2-40B4-BE49-F238E27FC236}">
                  <a16:creationId xmlns:a16="http://schemas.microsoft.com/office/drawing/2014/main" id="{506AB7F0-C643-F05E-920C-F7872B6A7B5B}"/>
                </a:ext>
              </a:extLst>
            </p:cNvPr>
            <p:cNvSpPr txBox="1"/>
            <p:nvPr/>
          </p:nvSpPr>
          <p:spPr>
            <a:xfrm>
              <a:off x="7859000" y="5276328"/>
              <a:ext cx="335537"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22</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grpSp>
      <p:sp>
        <p:nvSpPr>
          <p:cNvPr id="452" name="object 2">
            <a:extLst>
              <a:ext uri="{FF2B5EF4-FFF2-40B4-BE49-F238E27FC236}">
                <a16:creationId xmlns:a16="http://schemas.microsoft.com/office/drawing/2014/main" id="{EC015679-D645-78DB-43DE-D2400721DBB5}"/>
              </a:ext>
            </a:extLst>
          </p:cNvPr>
          <p:cNvSpPr txBox="1"/>
          <p:nvPr/>
        </p:nvSpPr>
        <p:spPr>
          <a:xfrm>
            <a:off x="419100" y="2121100"/>
            <a:ext cx="215444" cy="2560127"/>
          </a:xfrm>
          <a:prstGeom prst="rect">
            <a:avLst/>
          </a:prstGeom>
        </p:spPr>
        <p:txBody>
          <a:bodyPr vert="vert270" wrap="square" lIns="0" tIns="8890" rIns="0" bIns="0" rtlCol="0">
            <a:spAutoFit/>
          </a:bodyPr>
          <a:lstStyle/>
          <a:p>
            <a:pPr marL="12700" marR="0" lvl="0" indent="0" algn="ctr" defTabSz="914400" rtl="0" eaLnBrk="1" fontAlgn="auto" latinLnBrk="0" hangingPunct="1">
              <a:lnSpc>
                <a:spcPct val="100000"/>
              </a:lnSpc>
              <a:spcBef>
                <a:spcPts val="70"/>
              </a:spcBef>
              <a:spcAft>
                <a:spcPts val="0"/>
              </a:spcAft>
              <a:buClrTx/>
              <a:buSzTx/>
              <a:buFontTx/>
              <a:buNone/>
              <a:tabLst/>
              <a:defRPr/>
            </a:pPr>
            <a:r>
              <a:rPr kumimoji="0" sz="1400" b="1" i="0" u="none" strike="noStrike" kern="1200" cap="none" spc="-10" normalizeH="0" baseline="0" noProof="0">
                <a:ln>
                  <a:noFill/>
                </a:ln>
                <a:solidFill>
                  <a:srgbClr val="010202"/>
                </a:solidFill>
                <a:effectLst/>
                <a:uLnTx/>
                <a:uFillTx/>
                <a:latin typeface="Arial" panose="020B0604020202020204"/>
                <a:ea typeface="+mn-ea"/>
                <a:cs typeface="Helvetica Neue LT Std 75 Bold"/>
              </a:rPr>
              <a:t>Progression-</a:t>
            </a:r>
            <a:r>
              <a:rPr kumimoji="0" sz="140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free</a:t>
            </a:r>
            <a:r>
              <a:rPr kumimoji="0" sz="1400" b="1" i="0" u="none" strike="noStrike" kern="1200" cap="none" spc="-5" normalizeH="0" baseline="0" noProof="0">
                <a:ln>
                  <a:noFill/>
                </a:ln>
                <a:solidFill>
                  <a:srgbClr val="010202"/>
                </a:solidFill>
                <a:effectLst/>
                <a:uLnTx/>
                <a:uFillTx/>
                <a:latin typeface="Arial" panose="020B0604020202020204"/>
                <a:ea typeface="+mn-ea"/>
                <a:cs typeface="Helvetica Neue LT Std 75 Bold"/>
              </a:rPr>
              <a:t> </a:t>
            </a:r>
            <a:r>
              <a:rPr kumimoji="0" sz="140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Survival</a:t>
            </a:r>
            <a:r>
              <a:rPr kumimoji="0" sz="1400" b="1" i="0" u="none" strike="noStrike" kern="1200" cap="none" spc="-10" normalizeH="0" baseline="0" noProof="0">
                <a:ln>
                  <a:noFill/>
                </a:ln>
                <a:solidFill>
                  <a:srgbClr val="010202"/>
                </a:solidFill>
                <a:effectLst/>
                <a:uLnTx/>
                <a:uFillTx/>
                <a:latin typeface="Arial" panose="020B0604020202020204"/>
                <a:ea typeface="+mn-ea"/>
                <a:cs typeface="Helvetica Neue LT Std 75 Bold"/>
              </a:rPr>
              <a:t> </a:t>
            </a:r>
            <a:r>
              <a:rPr kumimoji="0" sz="1400" b="1" i="0" u="none" strike="noStrike" kern="1200" cap="none" spc="-25" normalizeH="0" baseline="0" noProof="0">
                <a:ln>
                  <a:noFill/>
                </a:ln>
                <a:solidFill>
                  <a:srgbClr val="010202"/>
                </a:solidFill>
                <a:effectLst/>
                <a:uLnTx/>
                <a:uFillTx/>
                <a:latin typeface="Arial" panose="020B0604020202020204"/>
                <a:ea typeface="+mn-ea"/>
                <a:cs typeface="Helvetica Neue LT Std 75 Bold"/>
              </a:rPr>
              <a:t>(%)</a:t>
            </a:r>
            <a:endParaRPr kumimoji="0" sz="14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453" name="object 41">
            <a:extLst>
              <a:ext uri="{FF2B5EF4-FFF2-40B4-BE49-F238E27FC236}">
                <a16:creationId xmlns:a16="http://schemas.microsoft.com/office/drawing/2014/main" id="{A3CBC0AF-0F87-BF21-9BAB-1138519FC57C}"/>
              </a:ext>
            </a:extLst>
          </p:cNvPr>
          <p:cNvSpPr txBox="1"/>
          <p:nvPr/>
        </p:nvSpPr>
        <p:spPr>
          <a:xfrm>
            <a:off x="642842" y="1585373"/>
            <a:ext cx="355192" cy="3077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90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54" name="object 41">
            <a:extLst>
              <a:ext uri="{FF2B5EF4-FFF2-40B4-BE49-F238E27FC236}">
                <a16:creationId xmlns:a16="http://schemas.microsoft.com/office/drawing/2014/main" id="{B160E8CD-8207-6200-7E26-33A5A4486B35}"/>
              </a:ext>
            </a:extLst>
          </p:cNvPr>
          <p:cNvSpPr txBox="1"/>
          <p:nvPr/>
        </p:nvSpPr>
        <p:spPr>
          <a:xfrm>
            <a:off x="642842" y="1919897"/>
            <a:ext cx="355192" cy="3077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80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55" name="object 41">
            <a:extLst>
              <a:ext uri="{FF2B5EF4-FFF2-40B4-BE49-F238E27FC236}">
                <a16:creationId xmlns:a16="http://schemas.microsoft.com/office/drawing/2014/main" id="{256CE3FA-956F-306D-E4AE-B079BCE62E8A}"/>
              </a:ext>
            </a:extLst>
          </p:cNvPr>
          <p:cNvSpPr txBox="1"/>
          <p:nvPr/>
        </p:nvSpPr>
        <p:spPr>
          <a:xfrm>
            <a:off x="642842" y="2283694"/>
            <a:ext cx="355192" cy="3077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70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56" name="object 41">
            <a:extLst>
              <a:ext uri="{FF2B5EF4-FFF2-40B4-BE49-F238E27FC236}">
                <a16:creationId xmlns:a16="http://schemas.microsoft.com/office/drawing/2014/main" id="{6FB698DA-5A22-262D-C170-6F7968A89E74}"/>
              </a:ext>
            </a:extLst>
          </p:cNvPr>
          <p:cNvSpPr txBox="1"/>
          <p:nvPr/>
        </p:nvSpPr>
        <p:spPr>
          <a:xfrm>
            <a:off x="642842" y="2638520"/>
            <a:ext cx="355192" cy="3077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60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57" name="object 41">
            <a:extLst>
              <a:ext uri="{FF2B5EF4-FFF2-40B4-BE49-F238E27FC236}">
                <a16:creationId xmlns:a16="http://schemas.microsoft.com/office/drawing/2014/main" id="{5FA2CA5F-0961-6CFD-1BC9-D93DA5A02807}"/>
              </a:ext>
            </a:extLst>
          </p:cNvPr>
          <p:cNvSpPr txBox="1"/>
          <p:nvPr/>
        </p:nvSpPr>
        <p:spPr>
          <a:xfrm>
            <a:off x="642842" y="2983675"/>
            <a:ext cx="355192" cy="3077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50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58" name="object 41">
            <a:extLst>
              <a:ext uri="{FF2B5EF4-FFF2-40B4-BE49-F238E27FC236}">
                <a16:creationId xmlns:a16="http://schemas.microsoft.com/office/drawing/2014/main" id="{DBD89018-2415-EF20-1BC0-0A9AEBA50A85}"/>
              </a:ext>
            </a:extLst>
          </p:cNvPr>
          <p:cNvSpPr txBox="1"/>
          <p:nvPr/>
        </p:nvSpPr>
        <p:spPr>
          <a:xfrm>
            <a:off x="642842" y="3330219"/>
            <a:ext cx="355192" cy="3077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40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59" name="object 41">
            <a:extLst>
              <a:ext uri="{FF2B5EF4-FFF2-40B4-BE49-F238E27FC236}">
                <a16:creationId xmlns:a16="http://schemas.microsoft.com/office/drawing/2014/main" id="{3640BA90-A3AB-F5DA-7C5D-A91D5478BC3F}"/>
              </a:ext>
            </a:extLst>
          </p:cNvPr>
          <p:cNvSpPr txBox="1"/>
          <p:nvPr/>
        </p:nvSpPr>
        <p:spPr>
          <a:xfrm>
            <a:off x="642842" y="3696638"/>
            <a:ext cx="355192" cy="3077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30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60" name="object 41">
            <a:extLst>
              <a:ext uri="{FF2B5EF4-FFF2-40B4-BE49-F238E27FC236}">
                <a16:creationId xmlns:a16="http://schemas.microsoft.com/office/drawing/2014/main" id="{F77FB56E-6A0B-0440-51D4-61D3F4D67159}"/>
              </a:ext>
            </a:extLst>
          </p:cNvPr>
          <p:cNvSpPr txBox="1"/>
          <p:nvPr/>
        </p:nvSpPr>
        <p:spPr>
          <a:xfrm>
            <a:off x="642842" y="4044488"/>
            <a:ext cx="355192" cy="3077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20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61" name="object 41">
            <a:extLst>
              <a:ext uri="{FF2B5EF4-FFF2-40B4-BE49-F238E27FC236}">
                <a16:creationId xmlns:a16="http://schemas.microsoft.com/office/drawing/2014/main" id="{8238D904-21A3-34A8-6F78-39899051E4AF}"/>
              </a:ext>
            </a:extLst>
          </p:cNvPr>
          <p:cNvSpPr txBox="1"/>
          <p:nvPr/>
        </p:nvSpPr>
        <p:spPr>
          <a:xfrm>
            <a:off x="642842" y="4404629"/>
            <a:ext cx="355192" cy="3077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62" name="object 41">
            <a:extLst>
              <a:ext uri="{FF2B5EF4-FFF2-40B4-BE49-F238E27FC236}">
                <a16:creationId xmlns:a16="http://schemas.microsoft.com/office/drawing/2014/main" id="{B505829B-6810-CC14-BC4B-CDDEC423F532}"/>
              </a:ext>
            </a:extLst>
          </p:cNvPr>
          <p:cNvSpPr txBox="1"/>
          <p:nvPr/>
        </p:nvSpPr>
        <p:spPr>
          <a:xfrm>
            <a:off x="631330" y="4739153"/>
            <a:ext cx="355192" cy="3077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463" name="object 41">
            <a:extLst>
              <a:ext uri="{FF2B5EF4-FFF2-40B4-BE49-F238E27FC236}">
                <a16:creationId xmlns:a16="http://schemas.microsoft.com/office/drawing/2014/main" id="{D70B6316-8890-3D8B-6B7D-2DB3E80D6962}"/>
              </a:ext>
            </a:extLst>
          </p:cNvPr>
          <p:cNvSpPr txBox="1"/>
          <p:nvPr/>
        </p:nvSpPr>
        <p:spPr>
          <a:xfrm>
            <a:off x="5865587" y="5450414"/>
            <a:ext cx="1050592" cy="267061"/>
          </a:xfrm>
          <a:prstGeom prst="rect">
            <a:avLst/>
          </a:prstGeom>
        </p:spPr>
        <p:txBody>
          <a:bodyPr vert="horz" wrap="square" lIns="0" tIns="0" rIns="0" bIns="0" rtlCol="0">
            <a:spAutoFit/>
          </a:bodyPr>
          <a:lstStyle/>
          <a:p>
            <a:pPr marL="0" marR="5080" lvl="0" indent="0" algn="ctr" defTabSz="914400" rtl="0" eaLnBrk="1" fontAlgn="auto" latinLnBrk="0" hangingPunct="1">
              <a:lnSpc>
                <a:spcPct val="140000"/>
              </a:lnSpc>
              <a:spcBef>
                <a:spcPts val="0"/>
              </a:spcBef>
              <a:spcAft>
                <a:spcPts val="0"/>
              </a:spcAft>
              <a:buClrTx/>
              <a:buSzTx/>
              <a:buFontTx/>
              <a:buNone/>
              <a:tabLst/>
              <a:defRPr/>
            </a:pPr>
            <a:r>
              <a:rPr kumimoji="0" lang="en-US" sz="1400" b="1" i="0" u="none" strike="noStrike" kern="1200" cap="none" spc="-25" normalizeH="0" baseline="0" noProof="0">
                <a:ln>
                  <a:noFill/>
                </a:ln>
                <a:solidFill>
                  <a:srgbClr val="010202"/>
                </a:solidFill>
                <a:effectLst/>
                <a:uLnTx/>
                <a:uFillTx/>
                <a:latin typeface="Arial" panose="020B0604020202020204"/>
                <a:ea typeface="+mn-ea"/>
                <a:cs typeface="HelveticaNeueLT Std"/>
              </a:rPr>
              <a:t>Months</a:t>
            </a:r>
            <a:endParaRPr kumimoji="0" lang="en-US" sz="1400" b="1"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919" name="object 41">
            <a:extLst>
              <a:ext uri="{FF2B5EF4-FFF2-40B4-BE49-F238E27FC236}">
                <a16:creationId xmlns:a16="http://schemas.microsoft.com/office/drawing/2014/main" id="{31F27E71-C433-F6B1-6325-99159414ADB9}"/>
              </a:ext>
            </a:extLst>
          </p:cNvPr>
          <p:cNvSpPr txBox="1"/>
          <p:nvPr/>
        </p:nvSpPr>
        <p:spPr>
          <a:xfrm>
            <a:off x="642842" y="1238955"/>
            <a:ext cx="355192" cy="267061"/>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1400" b="0" i="0" u="none" strike="noStrike" kern="1200" cap="none" spc="-25" normalizeH="0" baseline="0" noProof="0">
                <a:ln>
                  <a:noFill/>
                </a:ln>
                <a:solidFill>
                  <a:srgbClr val="010202"/>
                </a:solidFill>
                <a:effectLst/>
                <a:uLnTx/>
                <a:uFillTx/>
                <a:latin typeface="Arial" panose="020B0604020202020204"/>
                <a:ea typeface="+mn-ea"/>
                <a:cs typeface="HelveticaNeueLT Std"/>
              </a:rPr>
              <a:t>100</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3" name="Rectangle 2">
            <a:extLst>
              <a:ext uri="{FF2B5EF4-FFF2-40B4-BE49-F238E27FC236}">
                <a16:creationId xmlns:a16="http://schemas.microsoft.com/office/drawing/2014/main" id="{C42FFF7F-E2E8-6716-630A-956C60C05636}"/>
              </a:ext>
            </a:extLst>
          </p:cNvPr>
          <p:cNvSpPr/>
          <p:nvPr/>
        </p:nvSpPr>
        <p:spPr>
          <a:xfrm>
            <a:off x="157315" y="6690732"/>
            <a:ext cx="4645640" cy="1672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A4B01497-9F40-9BB1-988F-6445C23AE179}"/>
              </a:ext>
            </a:extLst>
          </p:cNvPr>
          <p:cNvSpPr txBox="1"/>
          <p:nvPr/>
        </p:nvSpPr>
        <p:spPr>
          <a:xfrm>
            <a:off x="7278732" y="6546385"/>
            <a:ext cx="353603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Hurvitz SA et al. </a:t>
            </a: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J Clin Oncol </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2026;44:1108-19.</a:t>
            </a:r>
          </a:p>
        </p:txBody>
      </p:sp>
    </p:spTree>
    <p:extLst>
      <p:ext uri="{BB962C8B-B14F-4D97-AF65-F5344CB8AC3E}">
        <p14:creationId xmlns:p14="http://schemas.microsoft.com/office/powerpoint/2010/main" val="14665228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732AF3-42FB-EC7A-5E5D-D7B490CFE87C}"/>
            </a:ext>
          </a:extLst>
        </p:cNvPr>
        <p:cNvGrpSpPr/>
        <p:nvPr/>
      </p:nvGrpSpPr>
      <p:grpSpPr>
        <a:xfrm>
          <a:off x="0" y="0"/>
          <a:ext cx="0" cy="0"/>
          <a:chOff x="0" y="0"/>
          <a:chExt cx="0" cy="0"/>
        </a:xfrm>
      </p:grpSpPr>
      <p:sp>
        <p:nvSpPr>
          <p:cNvPr id="3" name="Rounded Rectangle 2">
            <a:extLst>
              <a:ext uri="{FF2B5EF4-FFF2-40B4-BE49-F238E27FC236}">
                <a16:creationId xmlns:a16="http://schemas.microsoft.com/office/drawing/2014/main" id="{7701BCD5-7FA9-B3AD-05D9-1F7667AA7B20}"/>
              </a:ext>
            </a:extLst>
          </p:cNvPr>
          <p:cNvSpPr/>
          <p:nvPr/>
        </p:nvSpPr>
        <p:spPr>
          <a:xfrm>
            <a:off x="341422" y="5463082"/>
            <a:ext cx="11630597" cy="1065821"/>
          </a:xfrm>
          <a:prstGeom prst="roundRect">
            <a:avLst/>
          </a:prstGeom>
          <a:solidFill>
            <a:srgbClr val="FFFFFF"/>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7" name="Round Same Side Corner Rectangle 1306">
            <a:extLst>
              <a:ext uri="{FF2B5EF4-FFF2-40B4-BE49-F238E27FC236}">
                <a16:creationId xmlns:a16="http://schemas.microsoft.com/office/drawing/2014/main" id="{C0B20FB4-922D-0ED0-42BE-AC19DD1185DC}"/>
              </a:ext>
            </a:extLst>
          </p:cNvPr>
          <p:cNvSpPr/>
          <p:nvPr/>
        </p:nvSpPr>
        <p:spPr>
          <a:xfrm>
            <a:off x="4372492" y="1231628"/>
            <a:ext cx="860165" cy="421670"/>
          </a:xfrm>
          <a:prstGeom prst="round2SameRect">
            <a:avLst/>
          </a:prstGeom>
          <a:solidFill>
            <a:srgbClr val="6F39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8" name="Round Same Side Corner Rectangle 1307">
            <a:extLst>
              <a:ext uri="{FF2B5EF4-FFF2-40B4-BE49-F238E27FC236}">
                <a16:creationId xmlns:a16="http://schemas.microsoft.com/office/drawing/2014/main" id="{421DB3A2-6D74-14DA-B010-6499CDAA3E39}"/>
              </a:ext>
            </a:extLst>
          </p:cNvPr>
          <p:cNvSpPr/>
          <p:nvPr/>
        </p:nvSpPr>
        <p:spPr>
          <a:xfrm>
            <a:off x="5232657" y="1231628"/>
            <a:ext cx="828744" cy="421670"/>
          </a:xfrm>
          <a:prstGeom prst="round2Same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7F1A343B-6DF3-F0DA-AD85-CD0CAA04D22F}"/>
              </a:ext>
            </a:extLst>
          </p:cNvPr>
          <p:cNvSpPr>
            <a:spLocks noGrp="1"/>
          </p:cNvSpPr>
          <p:nvPr>
            <p:ph type="title"/>
          </p:nvPr>
        </p:nvSpPr>
        <p:spPr>
          <a:xfrm>
            <a:off x="410936" y="445408"/>
            <a:ext cx="11002433" cy="392871"/>
          </a:xfrm>
        </p:spPr>
        <p:txBody>
          <a:bodyPr/>
          <a:lstStyle/>
          <a:p>
            <a:r>
              <a:rPr lang="en-US">
                <a:latin typeface="Arial" panose="020B0604020202020204" pitchFamily="34" charset="0"/>
                <a:cs typeface="Arial" panose="020B0604020202020204" pitchFamily="34" charset="0"/>
              </a:rPr>
              <a:t>Key Secondary Endpoint: Overall Survival (Interim Analysis)</a:t>
            </a:r>
          </a:p>
        </p:txBody>
      </p:sp>
      <p:sp>
        <p:nvSpPr>
          <p:cNvPr id="702" name="object 12">
            <a:extLst>
              <a:ext uri="{FF2B5EF4-FFF2-40B4-BE49-F238E27FC236}">
                <a16:creationId xmlns:a16="http://schemas.microsoft.com/office/drawing/2014/main" id="{BFD3AA31-5C0B-9EDB-F97E-FC3F8D0AD793}"/>
              </a:ext>
            </a:extLst>
          </p:cNvPr>
          <p:cNvSpPr txBox="1"/>
          <p:nvPr/>
        </p:nvSpPr>
        <p:spPr>
          <a:xfrm>
            <a:off x="4393593" y="1237765"/>
            <a:ext cx="804990" cy="398955"/>
          </a:xfrm>
          <a:prstGeom prst="rect">
            <a:avLst/>
          </a:prstGeom>
        </p:spPr>
        <p:txBody>
          <a:bodyPr vert="horz" wrap="square" lIns="0" tIns="12065" rIns="0" bIns="0" rtlCol="0">
            <a:spAutoFit/>
          </a:bodyPr>
          <a:lstStyle/>
          <a:p>
            <a:pPr marL="33020" marR="5080" lvl="0" indent="-20955" algn="ctr" defTabSz="914400" rtl="0" eaLnBrk="1" fontAlgn="auto" latinLnBrk="0" hangingPunct="1">
              <a:lnSpc>
                <a:spcPct val="90000"/>
              </a:lnSpc>
              <a:spcBef>
                <a:spcPts val="95"/>
              </a:spcBef>
              <a:spcAft>
                <a:spcPts val="0"/>
              </a:spcAft>
              <a:buClrTx/>
              <a:buSzTx/>
              <a:buFontTx/>
              <a:buNone/>
              <a:tabLst/>
              <a:defRPr/>
            </a:pPr>
            <a:r>
              <a:rPr kumimoji="0" sz="900" b="1" i="0" u="none" strike="noStrike" kern="1200" cap="none" spc="0" normalizeH="0" baseline="0" noProof="0">
                <a:ln>
                  <a:noFill/>
                </a:ln>
                <a:solidFill>
                  <a:srgbClr val="FFFFFF"/>
                </a:solidFill>
                <a:effectLst/>
                <a:uLnTx/>
                <a:uFillTx/>
                <a:latin typeface="Arial" panose="020B0604020202020204"/>
                <a:ea typeface="+mn-ea"/>
                <a:cs typeface="Helvetica Neue LT Std 75 Bold"/>
              </a:rPr>
              <a:t>Geda</a:t>
            </a:r>
            <a:r>
              <a:rPr kumimoji="0" sz="900" b="1" i="0" u="none" strike="noStrike" kern="1200" cap="none" spc="25" normalizeH="0" baseline="0" noProof="0">
                <a:ln>
                  <a:noFill/>
                </a:ln>
                <a:solidFill>
                  <a:srgbClr val="FFFFFF"/>
                </a:solidFill>
                <a:effectLst/>
                <a:uLnTx/>
                <a:uFillTx/>
                <a:latin typeface="Arial" panose="020B0604020202020204"/>
                <a:ea typeface="+mn-ea"/>
                <a:cs typeface="Helvetica Neue LT Std 75 Bold"/>
              </a:rPr>
              <a:t> </a:t>
            </a:r>
            <a:r>
              <a:rPr kumimoji="0" lang="en-US"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t>+ P</a:t>
            </a:r>
            <a:r>
              <a:rPr kumimoji="0" sz="900" b="1" i="0" u="none" strike="noStrike" kern="1200" cap="none" spc="0" normalizeH="0" baseline="0" noProof="0">
                <a:ln>
                  <a:noFill/>
                </a:ln>
                <a:solidFill>
                  <a:srgbClr val="FFFFFF"/>
                </a:solidFill>
                <a:effectLst/>
                <a:uLnTx/>
                <a:uFillTx/>
                <a:latin typeface="Arial" panose="020B0604020202020204"/>
                <a:ea typeface="+mn-ea"/>
                <a:cs typeface="Helvetica Neue LT Std 75 Bold"/>
              </a:rPr>
              <a:t>albo</a:t>
            </a:r>
            <a:r>
              <a:rPr kumimoji="0"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t> </a:t>
            </a:r>
            <a:r>
              <a:rPr kumimoji="0" lang="en-US"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t>+ F</a:t>
            </a: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ulvestrant</a:t>
            </a:r>
          </a:p>
          <a:p>
            <a:pPr marL="33020" marR="5080" lvl="0" indent="-20955" algn="ctr" defTabSz="914400" rtl="0" eaLnBrk="1" fontAlgn="auto" latinLnBrk="0" hangingPunct="1">
              <a:lnSpc>
                <a:spcPct val="90000"/>
              </a:lnSpc>
              <a:spcBef>
                <a:spcPts val="95"/>
              </a:spcBef>
              <a:spcAft>
                <a:spcPts val="0"/>
              </a:spcAft>
              <a:buClrTx/>
              <a:buSzTx/>
              <a:buFontTx/>
              <a:buNone/>
              <a:tabLst/>
              <a:defRPr/>
            </a:pP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(n=131)</a:t>
            </a:r>
            <a:endParaRPr kumimoji="0" lang="en-US" sz="900" b="0" i="0" u="none" strike="noStrike" kern="1200" cap="none" spc="0" normalizeH="0" baseline="0" noProof="0">
              <a:ln>
                <a:noFill/>
              </a:ln>
              <a:solidFill>
                <a:srgbClr val="FFFFFF"/>
              </a:solidFill>
              <a:effectLst/>
              <a:uLnTx/>
              <a:uFillTx/>
              <a:latin typeface="Arial" panose="020B0604020202020204"/>
              <a:ea typeface="+mn-ea"/>
              <a:cs typeface="Helvetica Neue LT Std 75 Bold"/>
            </a:endParaRPr>
          </a:p>
        </p:txBody>
      </p:sp>
      <p:sp>
        <p:nvSpPr>
          <p:cNvPr id="1311" name="object 14">
            <a:extLst>
              <a:ext uri="{FF2B5EF4-FFF2-40B4-BE49-F238E27FC236}">
                <a16:creationId xmlns:a16="http://schemas.microsoft.com/office/drawing/2014/main" id="{7B789A28-ABE9-9331-40C2-27F2792E737F}"/>
              </a:ext>
            </a:extLst>
          </p:cNvPr>
          <p:cNvSpPr txBox="1"/>
          <p:nvPr/>
        </p:nvSpPr>
        <p:spPr>
          <a:xfrm>
            <a:off x="5321904" y="1355135"/>
            <a:ext cx="666750" cy="273665"/>
          </a:xfrm>
          <a:prstGeom prst="rect">
            <a:avLst/>
          </a:prstGeom>
        </p:spPr>
        <p:txBody>
          <a:bodyPr vert="horz" wrap="square" lIns="0" tIns="24130" rIns="0" bIns="0" rtlCol="0">
            <a:spAutoFit/>
          </a:bodyPr>
          <a:lstStyle/>
          <a:p>
            <a:pPr marL="0" marR="0" lvl="0" indent="0" algn="ctr" defTabSz="914400" rtl="0" eaLnBrk="1" fontAlgn="auto" latinLnBrk="0" hangingPunct="1">
              <a:lnSpc>
                <a:spcPct val="90000"/>
              </a:lnSpc>
              <a:spcBef>
                <a:spcPts val="190"/>
              </a:spcBef>
              <a:spcAft>
                <a:spcPts val="0"/>
              </a:spcAft>
              <a:buClrTx/>
              <a:buSzTx/>
              <a:buFontTx/>
              <a:buNone/>
              <a:tabLst>
                <a:tab pos="835025" algn="l"/>
              </a:tabLst>
              <a:defRPr/>
            </a:pPr>
            <a:r>
              <a:rPr kumimoji="0"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Fulvestrant</a:t>
            </a:r>
            <a:b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b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(n=131)</a:t>
            </a:r>
            <a:endParaRPr kumimoji="0" sz="900" b="0" i="0" u="none" strike="noStrike" kern="1200" cap="none" spc="0" normalizeH="0" baseline="0" noProof="0">
              <a:ln>
                <a:noFill/>
              </a:ln>
              <a:solidFill>
                <a:srgbClr val="FFFFFF"/>
              </a:solidFill>
              <a:effectLst/>
              <a:uLnTx/>
              <a:uFillTx/>
              <a:latin typeface="Arial" panose="020B0604020202020204"/>
              <a:ea typeface="+mn-ea"/>
              <a:cs typeface="Helvetica Neue LT Std 75 Bold"/>
            </a:endParaRPr>
          </a:p>
        </p:txBody>
      </p:sp>
      <p:sp>
        <p:nvSpPr>
          <p:cNvPr id="7" name="TextBox 6">
            <a:extLst>
              <a:ext uri="{FF2B5EF4-FFF2-40B4-BE49-F238E27FC236}">
                <a16:creationId xmlns:a16="http://schemas.microsoft.com/office/drawing/2014/main" id="{A5EAC2DD-D524-68AE-3344-697DAA1F1167}"/>
              </a:ext>
            </a:extLst>
          </p:cNvPr>
          <p:cNvSpPr txBox="1"/>
          <p:nvPr/>
        </p:nvSpPr>
        <p:spPr>
          <a:xfrm>
            <a:off x="551537" y="5455668"/>
            <a:ext cx="11178088" cy="10341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At data cutoff (30 May 2025):</a:t>
            </a:r>
          </a:p>
          <a:p>
            <a:pPr marL="173038" marR="0" lvl="0" indent="-173038" algn="l" defTabSz="914400" rtl="0" eaLnBrk="1" fontAlgn="auto" latinLnBrk="0" hangingPunct="1">
              <a:lnSpc>
                <a:spcPct val="8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99 patients (25.3%) across arms died: gedatolisib triplet, n=30 (22.9%); gedatolisib doublet, n=32 (24.6%); fulvestrant, n=37 (28.2%)</a:t>
            </a:r>
          </a:p>
          <a:p>
            <a:pPr marL="173038" marR="0" lvl="0" indent="-173038" algn="l" defTabSz="914400" rtl="0" eaLnBrk="1" fontAlgn="auto" latinLnBrk="0" hangingPunct="1">
              <a:lnSpc>
                <a:spcPct val="8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Represents 48% of the protocol-specified events for OS analysis</a:t>
            </a:r>
          </a:p>
          <a:p>
            <a:pPr marL="173038" marR="0" lvl="0" indent="-173038" algn="l" defTabSz="914400" rtl="0" eaLnBrk="1" fontAlgn="auto" latinLnBrk="0" hangingPunct="1">
              <a:lnSpc>
                <a:spcPct val="8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Of 108 patients with disease progression on fulvestrant, 63 (58.3%) crossed over: geda triplet, n=52 (48.1%); geda doublet, n=11 (10.2%)</a:t>
            </a:r>
          </a:p>
        </p:txBody>
      </p:sp>
      <p:sp>
        <p:nvSpPr>
          <p:cNvPr id="14" name="Round Same Side Corner Rectangle 1306">
            <a:extLst>
              <a:ext uri="{FF2B5EF4-FFF2-40B4-BE49-F238E27FC236}">
                <a16:creationId xmlns:a16="http://schemas.microsoft.com/office/drawing/2014/main" id="{7146DDC4-1BF9-B0AB-2209-7157AF8CC308}"/>
              </a:ext>
            </a:extLst>
          </p:cNvPr>
          <p:cNvSpPr/>
          <p:nvPr/>
        </p:nvSpPr>
        <p:spPr>
          <a:xfrm>
            <a:off x="10403058" y="1231627"/>
            <a:ext cx="843390" cy="409065"/>
          </a:xfrm>
          <a:prstGeom prst="round2SameRect">
            <a:avLst/>
          </a:prstGeom>
          <a:solidFill>
            <a:srgbClr val="E971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Round Same Side Corner Rectangle 1307">
            <a:extLst>
              <a:ext uri="{FF2B5EF4-FFF2-40B4-BE49-F238E27FC236}">
                <a16:creationId xmlns:a16="http://schemas.microsoft.com/office/drawing/2014/main" id="{F7B6FFE9-3FC7-314C-2345-60ADC1B7D6E6}"/>
              </a:ext>
            </a:extLst>
          </p:cNvPr>
          <p:cNvSpPr/>
          <p:nvPr/>
        </p:nvSpPr>
        <p:spPr>
          <a:xfrm>
            <a:off x="11246449" y="1231627"/>
            <a:ext cx="766396" cy="409065"/>
          </a:xfrm>
          <a:prstGeom prst="round2Same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object 12">
            <a:extLst>
              <a:ext uri="{FF2B5EF4-FFF2-40B4-BE49-F238E27FC236}">
                <a16:creationId xmlns:a16="http://schemas.microsoft.com/office/drawing/2014/main" id="{4F44255D-3DC9-B973-D568-026FAC30C7DD}"/>
              </a:ext>
            </a:extLst>
          </p:cNvPr>
          <p:cNvSpPr txBox="1"/>
          <p:nvPr/>
        </p:nvSpPr>
        <p:spPr>
          <a:xfrm>
            <a:off x="10427390" y="1245099"/>
            <a:ext cx="804990" cy="386131"/>
          </a:xfrm>
          <a:prstGeom prst="rect">
            <a:avLst/>
          </a:prstGeom>
        </p:spPr>
        <p:txBody>
          <a:bodyPr vert="horz" wrap="square" lIns="0" tIns="12065" rIns="0" bIns="0" rtlCol="0">
            <a:spAutoFit/>
          </a:bodyPr>
          <a:lstStyle/>
          <a:p>
            <a:pPr marL="33020" marR="5080" lvl="0" indent="-20955" algn="ctr" defTabSz="914400" rtl="0" eaLnBrk="1" fontAlgn="auto" latinLnBrk="0" hangingPunct="1">
              <a:lnSpc>
                <a:spcPct val="90000"/>
              </a:lnSpc>
              <a:spcBef>
                <a:spcPts val="95"/>
              </a:spcBef>
              <a:spcAft>
                <a:spcPts val="0"/>
              </a:spcAft>
              <a:buClrTx/>
              <a:buSzTx/>
              <a:buFontTx/>
              <a:buNone/>
              <a:tabLst/>
              <a:defRPr/>
            </a:pPr>
            <a:r>
              <a:rPr kumimoji="0" sz="900" b="1" i="0" u="none" strike="noStrike" kern="1200" cap="none" spc="0" normalizeH="0" baseline="0" noProof="0">
                <a:ln>
                  <a:noFill/>
                </a:ln>
                <a:solidFill>
                  <a:srgbClr val="FFFFFF"/>
                </a:solidFill>
                <a:effectLst/>
                <a:uLnTx/>
                <a:uFillTx/>
                <a:latin typeface="Arial" panose="020B0604020202020204"/>
                <a:ea typeface="+mn-ea"/>
                <a:cs typeface="Helvetica Neue LT Std 75 Bold"/>
              </a:rPr>
              <a:t>Geda</a:t>
            </a:r>
            <a:r>
              <a:rPr kumimoji="0" sz="900" b="1" i="0" u="none" strike="noStrike" kern="1200" cap="none" spc="25" normalizeH="0" baseline="0" noProof="0">
                <a:ln>
                  <a:noFill/>
                </a:ln>
                <a:solidFill>
                  <a:srgbClr val="FFFFFF"/>
                </a:solidFill>
                <a:effectLst/>
                <a:uLnTx/>
                <a:uFillTx/>
                <a:latin typeface="Arial" panose="020B0604020202020204"/>
                <a:ea typeface="+mn-ea"/>
                <a:cs typeface="Helvetica Neue LT Std 75 Bold"/>
              </a:rPr>
              <a:t> </a:t>
            </a:r>
            <a:r>
              <a:rPr kumimoji="0" lang="en-US"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t>+ </a:t>
            </a:r>
            <a:br>
              <a:rPr kumimoji="0" lang="en-US"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br>
            <a:r>
              <a:rPr kumimoji="0" lang="en-US"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t>F</a:t>
            </a: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ulvestrant</a:t>
            </a:r>
            <a:b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b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(n=130)</a:t>
            </a:r>
            <a:endParaRPr kumimoji="0" lang="en-US" sz="900" b="0" i="0" u="none" strike="noStrike" kern="1200" cap="none" spc="0" normalizeH="0" baseline="0" noProof="0">
              <a:ln>
                <a:noFill/>
              </a:ln>
              <a:solidFill>
                <a:srgbClr val="FFFFFF"/>
              </a:solidFill>
              <a:effectLst/>
              <a:uLnTx/>
              <a:uFillTx/>
              <a:latin typeface="Arial" panose="020B0604020202020204"/>
              <a:ea typeface="+mn-ea"/>
              <a:cs typeface="Helvetica Neue LT Std 75 Bold"/>
            </a:endParaRPr>
          </a:p>
        </p:txBody>
      </p:sp>
      <p:sp>
        <p:nvSpPr>
          <p:cNvPr id="29" name="object 14">
            <a:extLst>
              <a:ext uri="{FF2B5EF4-FFF2-40B4-BE49-F238E27FC236}">
                <a16:creationId xmlns:a16="http://schemas.microsoft.com/office/drawing/2014/main" id="{9FDE7055-78A8-8060-9A03-B8552133C492}"/>
              </a:ext>
            </a:extLst>
          </p:cNvPr>
          <p:cNvSpPr txBox="1"/>
          <p:nvPr/>
        </p:nvSpPr>
        <p:spPr>
          <a:xfrm>
            <a:off x="11305270" y="1341573"/>
            <a:ext cx="666750" cy="273665"/>
          </a:xfrm>
          <a:prstGeom prst="rect">
            <a:avLst/>
          </a:prstGeom>
        </p:spPr>
        <p:txBody>
          <a:bodyPr vert="horz" wrap="square" lIns="0" tIns="24130" rIns="0" bIns="0" rtlCol="0">
            <a:spAutoFit/>
          </a:bodyPr>
          <a:lstStyle/>
          <a:p>
            <a:pPr marL="0" marR="0" lvl="0" indent="0" algn="ctr" defTabSz="914400" rtl="0" eaLnBrk="1" fontAlgn="auto" latinLnBrk="0" hangingPunct="1">
              <a:lnSpc>
                <a:spcPct val="90000"/>
              </a:lnSpc>
              <a:spcBef>
                <a:spcPts val="190"/>
              </a:spcBef>
              <a:spcAft>
                <a:spcPts val="0"/>
              </a:spcAft>
              <a:buClrTx/>
              <a:buSzTx/>
              <a:buFontTx/>
              <a:buNone/>
              <a:tabLst>
                <a:tab pos="835025" algn="l"/>
              </a:tabLst>
              <a:defRPr/>
            </a:pPr>
            <a:r>
              <a:rPr kumimoji="0"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Ful</a:t>
            </a: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v</a:t>
            </a:r>
            <a:r>
              <a:rPr kumimoji="0"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estrant</a:t>
            </a:r>
            <a:b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b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(n=131)</a:t>
            </a:r>
            <a:endParaRPr kumimoji="0" sz="900" b="0" i="0" u="none" strike="noStrike" kern="1200" cap="none" spc="0" normalizeH="0" baseline="0" noProof="0">
              <a:ln>
                <a:noFill/>
              </a:ln>
              <a:solidFill>
                <a:srgbClr val="FFFFFF"/>
              </a:solidFill>
              <a:effectLst/>
              <a:uLnTx/>
              <a:uFillTx/>
              <a:latin typeface="Arial" panose="020B0604020202020204"/>
              <a:ea typeface="+mn-ea"/>
              <a:cs typeface="Helvetica Neue LT Std 75 Bold"/>
            </a:endParaRPr>
          </a:p>
        </p:txBody>
      </p:sp>
      <p:grpSp>
        <p:nvGrpSpPr>
          <p:cNvPr id="979" name="object 289">
            <a:extLst>
              <a:ext uri="{FF2B5EF4-FFF2-40B4-BE49-F238E27FC236}">
                <a16:creationId xmlns:a16="http://schemas.microsoft.com/office/drawing/2014/main" id="{64D8D641-43F1-75E6-D5AD-73A9B90C53F6}"/>
              </a:ext>
            </a:extLst>
          </p:cNvPr>
          <p:cNvGrpSpPr/>
          <p:nvPr/>
        </p:nvGrpSpPr>
        <p:grpSpPr>
          <a:xfrm>
            <a:off x="6833840" y="4513057"/>
            <a:ext cx="4959087" cy="114616"/>
            <a:chOff x="7084714" y="3904255"/>
            <a:chExt cx="4689475" cy="83185"/>
          </a:xfrm>
        </p:grpSpPr>
        <p:sp>
          <p:nvSpPr>
            <p:cNvPr id="980" name="object 290">
              <a:extLst>
                <a:ext uri="{FF2B5EF4-FFF2-40B4-BE49-F238E27FC236}">
                  <a16:creationId xmlns:a16="http://schemas.microsoft.com/office/drawing/2014/main" id="{461BC9E4-BA09-BC00-072C-3C32B354D902}"/>
                </a:ext>
              </a:extLst>
            </p:cNvPr>
            <p:cNvSpPr/>
            <p:nvPr/>
          </p:nvSpPr>
          <p:spPr>
            <a:xfrm>
              <a:off x="7094556"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1" name="object 291">
              <a:extLst>
                <a:ext uri="{FF2B5EF4-FFF2-40B4-BE49-F238E27FC236}">
                  <a16:creationId xmlns:a16="http://schemas.microsoft.com/office/drawing/2014/main" id="{96B03BD7-DE30-4E3B-41FA-B657171C7428}"/>
                </a:ext>
              </a:extLst>
            </p:cNvPr>
            <p:cNvSpPr/>
            <p:nvPr/>
          </p:nvSpPr>
          <p:spPr>
            <a:xfrm>
              <a:off x="7249570"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2" name="object 292">
              <a:extLst>
                <a:ext uri="{FF2B5EF4-FFF2-40B4-BE49-F238E27FC236}">
                  <a16:creationId xmlns:a16="http://schemas.microsoft.com/office/drawing/2014/main" id="{0EB9D15E-8A66-4174-8271-2E573791E810}"/>
                </a:ext>
              </a:extLst>
            </p:cNvPr>
            <p:cNvSpPr/>
            <p:nvPr/>
          </p:nvSpPr>
          <p:spPr>
            <a:xfrm>
              <a:off x="7404585"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3" name="object 293">
              <a:extLst>
                <a:ext uri="{FF2B5EF4-FFF2-40B4-BE49-F238E27FC236}">
                  <a16:creationId xmlns:a16="http://schemas.microsoft.com/office/drawing/2014/main" id="{E80F2569-FC61-E299-BDCB-A10E94CCF753}"/>
                </a:ext>
              </a:extLst>
            </p:cNvPr>
            <p:cNvSpPr/>
            <p:nvPr/>
          </p:nvSpPr>
          <p:spPr>
            <a:xfrm>
              <a:off x="7559600"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4" name="object 294">
              <a:extLst>
                <a:ext uri="{FF2B5EF4-FFF2-40B4-BE49-F238E27FC236}">
                  <a16:creationId xmlns:a16="http://schemas.microsoft.com/office/drawing/2014/main" id="{2260D64A-AE42-678C-92EB-C4FC9909FB56}"/>
                </a:ext>
              </a:extLst>
            </p:cNvPr>
            <p:cNvSpPr/>
            <p:nvPr/>
          </p:nvSpPr>
          <p:spPr>
            <a:xfrm>
              <a:off x="7714615"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5" name="object 295">
              <a:extLst>
                <a:ext uri="{FF2B5EF4-FFF2-40B4-BE49-F238E27FC236}">
                  <a16:creationId xmlns:a16="http://schemas.microsoft.com/office/drawing/2014/main" id="{3F92538F-B60A-29A0-EE6B-DB6A4A1FBF99}"/>
                </a:ext>
              </a:extLst>
            </p:cNvPr>
            <p:cNvSpPr/>
            <p:nvPr/>
          </p:nvSpPr>
          <p:spPr>
            <a:xfrm>
              <a:off x="7869628"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6" name="object 296">
              <a:extLst>
                <a:ext uri="{FF2B5EF4-FFF2-40B4-BE49-F238E27FC236}">
                  <a16:creationId xmlns:a16="http://schemas.microsoft.com/office/drawing/2014/main" id="{A1D550CA-BA80-8B5A-C446-79512EC506F0}"/>
                </a:ext>
              </a:extLst>
            </p:cNvPr>
            <p:cNvSpPr/>
            <p:nvPr/>
          </p:nvSpPr>
          <p:spPr>
            <a:xfrm>
              <a:off x="8024643"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7" name="object 297">
              <a:extLst>
                <a:ext uri="{FF2B5EF4-FFF2-40B4-BE49-F238E27FC236}">
                  <a16:creationId xmlns:a16="http://schemas.microsoft.com/office/drawing/2014/main" id="{EFE5D45E-B096-05F4-0309-15B17CDD0148}"/>
                </a:ext>
              </a:extLst>
            </p:cNvPr>
            <p:cNvSpPr/>
            <p:nvPr/>
          </p:nvSpPr>
          <p:spPr>
            <a:xfrm>
              <a:off x="8179657"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8" name="object 298">
              <a:extLst>
                <a:ext uri="{FF2B5EF4-FFF2-40B4-BE49-F238E27FC236}">
                  <a16:creationId xmlns:a16="http://schemas.microsoft.com/office/drawing/2014/main" id="{466B689C-E9BD-3D15-A989-CF37D22E73D5}"/>
                </a:ext>
              </a:extLst>
            </p:cNvPr>
            <p:cNvSpPr/>
            <p:nvPr/>
          </p:nvSpPr>
          <p:spPr>
            <a:xfrm>
              <a:off x="8334672"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9" name="object 299">
              <a:extLst>
                <a:ext uri="{FF2B5EF4-FFF2-40B4-BE49-F238E27FC236}">
                  <a16:creationId xmlns:a16="http://schemas.microsoft.com/office/drawing/2014/main" id="{9913A283-C786-EB4D-9F6B-A0EB5355900B}"/>
                </a:ext>
              </a:extLst>
            </p:cNvPr>
            <p:cNvSpPr/>
            <p:nvPr/>
          </p:nvSpPr>
          <p:spPr>
            <a:xfrm>
              <a:off x="8499374"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0" name="object 300">
              <a:extLst>
                <a:ext uri="{FF2B5EF4-FFF2-40B4-BE49-F238E27FC236}">
                  <a16:creationId xmlns:a16="http://schemas.microsoft.com/office/drawing/2014/main" id="{02C4FD90-7E8A-DF68-2776-A5D1422FA960}"/>
                </a:ext>
              </a:extLst>
            </p:cNvPr>
            <p:cNvSpPr/>
            <p:nvPr/>
          </p:nvSpPr>
          <p:spPr>
            <a:xfrm>
              <a:off x="8650415"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1" name="object 301">
              <a:extLst>
                <a:ext uri="{FF2B5EF4-FFF2-40B4-BE49-F238E27FC236}">
                  <a16:creationId xmlns:a16="http://schemas.microsoft.com/office/drawing/2014/main" id="{EF8352EF-3754-6CA9-4594-BEE02BE24CE3}"/>
                </a:ext>
              </a:extLst>
            </p:cNvPr>
            <p:cNvSpPr/>
            <p:nvPr/>
          </p:nvSpPr>
          <p:spPr>
            <a:xfrm>
              <a:off x="8799120"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2" name="object 302">
              <a:extLst>
                <a:ext uri="{FF2B5EF4-FFF2-40B4-BE49-F238E27FC236}">
                  <a16:creationId xmlns:a16="http://schemas.microsoft.com/office/drawing/2014/main" id="{EB169F4B-7809-23BE-B712-09EB253495D1}"/>
                </a:ext>
              </a:extLst>
            </p:cNvPr>
            <p:cNvSpPr/>
            <p:nvPr/>
          </p:nvSpPr>
          <p:spPr>
            <a:xfrm>
              <a:off x="8959296"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3" name="object 303">
              <a:extLst>
                <a:ext uri="{FF2B5EF4-FFF2-40B4-BE49-F238E27FC236}">
                  <a16:creationId xmlns:a16="http://schemas.microsoft.com/office/drawing/2014/main" id="{2E6D656C-769F-AD51-54FF-95BCEFE6B406}"/>
                </a:ext>
              </a:extLst>
            </p:cNvPr>
            <p:cNvSpPr/>
            <p:nvPr/>
          </p:nvSpPr>
          <p:spPr>
            <a:xfrm>
              <a:off x="9119153"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4" name="object 304">
              <a:extLst>
                <a:ext uri="{FF2B5EF4-FFF2-40B4-BE49-F238E27FC236}">
                  <a16:creationId xmlns:a16="http://schemas.microsoft.com/office/drawing/2014/main" id="{C21FB7B5-663F-379C-66D4-F36997631052}"/>
                </a:ext>
              </a:extLst>
            </p:cNvPr>
            <p:cNvSpPr/>
            <p:nvPr/>
          </p:nvSpPr>
          <p:spPr>
            <a:xfrm>
              <a:off x="9273335"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5" name="object 305">
              <a:extLst>
                <a:ext uri="{FF2B5EF4-FFF2-40B4-BE49-F238E27FC236}">
                  <a16:creationId xmlns:a16="http://schemas.microsoft.com/office/drawing/2014/main" id="{6ECFBC55-7CD8-17B9-7D55-34EE84774D50}"/>
                </a:ext>
              </a:extLst>
            </p:cNvPr>
            <p:cNvSpPr/>
            <p:nvPr/>
          </p:nvSpPr>
          <p:spPr>
            <a:xfrm>
              <a:off x="9427623"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6" name="object 306">
              <a:extLst>
                <a:ext uri="{FF2B5EF4-FFF2-40B4-BE49-F238E27FC236}">
                  <a16:creationId xmlns:a16="http://schemas.microsoft.com/office/drawing/2014/main" id="{35BCF629-A16A-6385-4C7D-BFEAAB2A5334}"/>
                </a:ext>
              </a:extLst>
            </p:cNvPr>
            <p:cNvSpPr/>
            <p:nvPr/>
          </p:nvSpPr>
          <p:spPr>
            <a:xfrm>
              <a:off x="9586396"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7" name="object 307">
              <a:extLst>
                <a:ext uri="{FF2B5EF4-FFF2-40B4-BE49-F238E27FC236}">
                  <a16:creationId xmlns:a16="http://schemas.microsoft.com/office/drawing/2014/main" id="{3C34F9F9-30E4-A079-9B9A-2C640E69B563}"/>
                </a:ext>
              </a:extLst>
            </p:cNvPr>
            <p:cNvSpPr/>
            <p:nvPr/>
          </p:nvSpPr>
          <p:spPr>
            <a:xfrm>
              <a:off x="9736058"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8" name="object 308">
              <a:extLst>
                <a:ext uri="{FF2B5EF4-FFF2-40B4-BE49-F238E27FC236}">
                  <a16:creationId xmlns:a16="http://schemas.microsoft.com/office/drawing/2014/main" id="{B7E68CEB-D3CF-E107-2EE9-E3977E24FA78}"/>
                </a:ext>
              </a:extLst>
            </p:cNvPr>
            <p:cNvSpPr/>
            <p:nvPr/>
          </p:nvSpPr>
          <p:spPr>
            <a:xfrm>
              <a:off x="9901457"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9" name="object 309">
              <a:extLst>
                <a:ext uri="{FF2B5EF4-FFF2-40B4-BE49-F238E27FC236}">
                  <a16:creationId xmlns:a16="http://schemas.microsoft.com/office/drawing/2014/main" id="{A9136171-2569-CA3A-DC44-F35F230C8756}"/>
                </a:ext>
              </a:extLst>
            </p:cNvPr>
            <p:cNvSpPr/>
            <p:nvPr/>
          </p:nvSpPr>
          <p:spPr>
            <a:xfrm>
              <a:off x="10052384"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0" name="object 310">
              <a:extLst>
                <a:ext uri="{FF2B5EF4-FFF2-40B4-BE49-F238E27FC236}">
                  <a16:creationId xmlns:a16="http://schemas.microsoft.com/office/drawing/2014/main" id="{3509864D-8F54-21EE-FBE2-35BFC7BEB6F8}"/>
                </a:ext>
              </a:extLst>
            </p:cNvPr>
            <p:cNvSpPr/>
            <p:nvPr/>
          </p:nvSpPr>
          <p:spPr>
            <a:xfrm>
              <a:off x="10212586"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1" name="object 311">
              <a:extLst>
                <a:ext uri="{FF2B5EF4-FFF2-40B4-BE49-F238E27FC236}">
                  <a16:creationId xmlns:a16="http://schemas.microsoft.com/office/drawing/2014/main" id="{4610449B-52EE-BB0D-0BBB-150906D6732E}"/>
                </a:ext>
              </a:extLst>
            </p:cNvPr>
            <p:cNvSpPr/>
            <p:nvPr/>
          </p:nvSpPr>
          <p:spPr>
            <a:xfrm>
              <a:off x="10364106"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2" name="object 312">
              <a:extLst>
                <a:ext uri="{FF2B5EF4-FFF2-40B4-BE49-F238E27FC236}">
                  <a16:creationId xmlns:a16="http://schemas.microsoft.com/office/drawing/2014/main" id="{0EB61542-4469-3D35-87FF-D0C9280E644D}"/>
                </a:ext>
              </a:extLst>
            </p:cNvPr>
            <p:cNvSpPr/>
            <p:nvPr/>
          </p:nvSpPr>
          <p:spPr>
            <a:xfrm>
              <a:off x="10518195"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3" name="object 313">
              <a:extLst>
                <a:ext uri="{FF2B5EF4-FFF2-40B4-BE49-F238E27FC236}">
                  <a16:creationId xmlns:a16="http://schemas.microsoft.com/office/drawing/2014/main" id="{F09B2281-BBF5-F946-BCAB-41D83141E1DB}"/>
                </a:ext>
              </a:extLst>
            </p:cNvPr>
            <p:cNvSpPr/>
            <p:nvPr/>
          </p:nvSpPr>
          <p:spPr>
            <a:xfrm>
              <a:off x="10670589"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4" name="object 314">
              <a:extLst>
                <a:ext uri="{FF2B5EF4-FFF2-40B4-BE49-F238E27FC236}">
                  <a16:creationId xmlns:a16="http://schemas.microsoft.com/office/drawing/2014/main" id="{2F4894E2-7920-766B-E8DB-8A75FB64DD9E}"/>
                </a:ext>
              </a:extLst>
            </p:cNvPr>
            <p:cNvSpPr/>
            <p:nvPr/>
          </p:nvSpPr>
          <p:spPr>
            <a:xfrm>
              <a:off x="10830004"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5" name="object 315">
              <a:extLst>
                <a:ext uri="{FF2B5EF4-FFF2-40B4-BE49-F238E27FC236}">
                  <a16:creationId xmlns:a16="http://schemas.microsoft.com/office/drawing/2014/main" id="{1A5B7E3A-60CA-3980-F915-F123D3A71405}"/>
                </a:ext>
              </a:extLst>
            </p:cNvPr>
            <p:cNvSpPr/>
            <p:nvPr/>
          </p:nvSpPr>
          <p:spPr>
            <a:xfrm>
              <a:off x="10986457"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6" name="object 316">
              <a:extLst>
                <a:ext uri="{FF2B5EF4-FFF2-40B4-BE49-F238E27FC236}">
                  <a16:creationId xmlns:a16="http://schemas.microsoft.com/office/drawing/2014/main" id="{815E598D-8413-BDA9-4535-993A3374D220}"/>
                </a:ext>
              </a:extLst>
            </p:cNvPr>
            <p:cNvSpPr/>
            <p:nvPr/>
          </p:nvSpPr>
          <p:spPr>
            <a:xfrm>
              <a:off x="11146660"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7" name="object 317">
              <a:extLst>
                <a:ext uri="{FF2B5EF4-FFF2-40B4-BE49-F238E27FC236}">
                  <a16:creationId xmlns:a16="http://schemas.microsoft.com/office/drawing/2014/main" id="{F263D3C7-DDEF-D98C-F335-E77CD2226A0A}"/>
                </a:ext>
              </a:extLst>
            </p:cNvPr>
            <p:cNvSpPr/>
            <p:nvPr/>
          </p:nvSpPr>
          <p:spPr>
            <a:xfrm>
              <a:off x="11298180"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8" name="object 318">
              <a:extLst>
                <a:ext uri="{FF2B5EF4-FFF2-40B4-BE49-F238E27FC236}">
                  <a16:creationId xmlns:a16="http://schemas.microsoft.com/office/drawing/2014/main" id="{8959E499-F9D4-221D-3268-23AF645A787D}"/>
                </a:ext>
              </a:extLst>
            </p:cNvPr>
            <p:cNvSpPr/>
            <p:nvPr/>
          </p:nvSpPr>
          <p:spPr>
            <a:xfrm>
              <a:off x="11452269"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9" name="object 319">
              <a:extLst>
                <a:ext uri="{FF2B5EF4-FFF2-40B4-BE49-F238E27FC236}">
                  <a16:creationId xmlns:a16="http://schemas.microsoft.com/office/drawing/2014/main" id="{3398B53B-B3D5-8DD0-E9B0-20A8A0F4BDBE}"/>
                </a:ext>
              </a:extLst>
            </p:cNvPr>
            <p:cNvSpPr/>
            <p:nvPr/>
          </p:nvSpPr>
          <p:spPr>
            <a:xfrm>
              <a:off x="11604662"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0" name="object 320">
              <a:extLst>
                <a:ext uri="{FF2B5EF4-FFF2-40B4-BE49-F238E27FC236}">
                  <a16:creationId xmlns:a16="http://schemas.microsoft.com/office/drawing/2014/main" id="{AB8D605E-F973-70C2-9305-3FFDAAEFFE2C}"/>
                </a:ext>
              </a:extLst>
            </p:cNvPr>
            <p:cNvSpPr/>
            <p:nvPr/>
          </p:nvSpPr>
          <p:spPr>
            <a:xfrm>
              <a:off x="11764078" y="39140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11" name="object 321">
            <a:extLst>
              <a:ext uri="{FF2B5EF4-FFF2-40B4-BE49-F238E27FC236}">
                <a16:creationId xmlns:a16="http://schemas.microsoft.com/office/drawing/2014/main" id="{57321396-BFBF-7ED9-16EE-6B3DC64A8E95}"/>
              </a:ext>
            </a:extLst>
          </p:cNvPr>
          <p:cNvSpPr txBox="1"/>
          <p:nvPr/>
        </p:nvSpPr>
        <p:spPr>
          <a:xfrm>
            <a:off x="6260113" y="2443389"/>
            <a:ext cx="153888" cy="1404261"/>
          </a:xfrm>
          <a:prstGeom prst="rect">
            <a:avLst/>
          </a:prstGeom>
        </p:spPr>
        <p:txBody>
          <a:bodyPr vert="vert270" wrap="square" lIns="0" tIns="14604" rIns="0" bIns="0" rtlCol="0">
            <a:spAutoFit/>
          </a:bodyPr>
          <a:lstStyle/>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100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Overall</a:t>
            </a:r>
            <a:r>
              <a:rPr kumimoji="0" sz="1000" b="1" i="0" u="none" strike="noStrike" kern="1200" cap="none" spc="125" normalizeH="0" baseline="0" noProof="0">
                <a:ln>
                  <a:noFill/>
                </a:ln>
                <a:solidFill>
                  <a:srgbClr val="010202"/>
                </a:solidFill>
                <a:effectLst/>
                <a:uLnTx/>
                <a:uFillTx/>
                <a:latin typeface="Arial" panose="020B0604020202020204"/>
                <a:ea typeface="+mn-ea"/>
                <a:cs typeface="Helvetica Neue LT Std 75 Bold"/>
              </a:rPr>
              <a:t> </a:t>
            </a:r>
            <a:r>
              <a:rPr kumimoji="0" sz="100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Survival</a:t>
            </a:r>
            <a:r>
              <a:rPr kumimoji="0" sz="1000" b="1" i="0" u="none" strike="noStrike" kern="1200" cap="none" spc="130" normalizeH="0" baseline="0" noProof="0">
                <a:ln>
                  <a:noFill/>
                </a:ln>
                <a:solidFill>
                  <a:srgbClr val="010202"/>
                </a:solidFill>
                <a:effectLst/>
                <a:uLnTx/>
                <a:uFillTx/>
                <a:latin typeface="Arial" panose="020B0604020202020204"/>
                <a:ea typeface="+mn-ea"/>
                <a:cs typeface="Helvetica Neue LT Std 75 Bold"/>
              </a:rPr>
              <a:t> </a:t>
            </a:r>
            <a:r>
              <a:rPr kumimoji="0" sz="1000" b="1" i="0" u="none" strike="noStrike" kern="1200" cap="none" spc="-25" normalizeH="0" baseline="0" noProof="0">
                <a:ln>
                  <a:noFill/>
                </a:ln>
                <a:solidFill>
                  <a:srgbClr val="010202"/>
                </a:solidFill>
                <a:effectLst/>
                <a:uLnTx/>
                <a:uFillTx/>
                <a:latin typeface="Arial" panose="020B0604020202020204"/>
                <a:ea typeface="+mn-ea"/>
                <a:cs typeface="Helvetica Neue LT Std 75 Bold"/>
              </a:rPr>
              <a:t>(%)</a:t>
            </a:r>
            <a:endParaRPr kumimoji="0" sz="10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grpSp>
        <p:nvGrpSpPr>
          <p:cNvPr id="1017" name="object 327">
            <a:extLst>
              <a:ext uri="{FF2B5EF4-FFF2-40B4-BE49-F238E27FC236}">
                <a16:creationId xmlns:a16="http://schemas.microsoft.com/office/drawing/2014/main" id="{0E3FE290-DF2E-CBAE-9129-5562018E768F}"/>
              </a:ext>
            </a:extLst>
          </p:cNvPr>
          <p:cNvGrpSpPr/>
          <p:nvPr/>
        </p:nvGrpSpPr>
        <p:grpSpPr>
          <a:xfrm>
            <a:off x="6645422" y="1743219"/>
            <a:ext cx="5297528" cy="2804147"/>
            <a:chOff x="6906538" y="1893981"/>
            <a:chExt cx="5009515" cy="2035175"/>
          </a:xfrm>
        </p:grpSpPr>
        <p:sp>
          <p:nvSpPr>
            <p:cNvPr id="1018" name="object 328">
              <a:extLst>
                <a:ext uri="{FF2B5EF4-FFF2-40B4-BE49-F238E27FC236}">
                  <a16:creationId xmlns:a16="http://schemas.microsoft.com/office/drawing/2014/main" id="{264C500D-8D4B-05E3-6719-EF5D5AA35DB6}"/>
                </a:ext>
              </a:extLst>
            </p:cNvPr>
            <p:cNvSpPr/>
            <p:nvPr/>
          </p:nvSpPr>
          <p:spPr>
            <a:xfrm>
              <a:off x="6974511" y="1903823"/>
              <a:ext cx="4931410" cy="2015489"/>
            </a:xfrm>
            <a:custGeom>
              <a:avLst/>
              <a:gdLst/>
              <a:ahLst/>
              <a:cxnLst/>
              <a:rect l="l" t="t" r="r" b="b"/>
              <a:pathLst>
                <a:path w="4931409" h="2015489">
                  <a:moveTo>
                    <a:pt x="0" y="0"/>
                  </a:moveTo>
                  <a:lnTo>
                    <a:pt x="0" y="2015185"/>
                  </a:lnTo>
                  <a:lnTo>
                    <a:pt x="4931397" y="2015185"/>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9" name="object 329">
              <a:extLst>
                <a:ext uri="{FF2B5EF4-FFF2-40B4-BE49-F238E27FC236}">
                  <a16:creationId xmlns:a16="http://schemas.microsoft.com/office/drawing/2014/main" id="{4D4D4276-9588-7EDF-4D92-40DA54AC6D13}"/>
                </a:ext>
              </a:extLst>
            </p:cNvPr>
            <p:cNvSpPr/>
            <p:nvPr/>
          </p:nvSpPr>
          <p:spPr>
            <a:xfrm>
              <a:off x="6916380" y="2020084"/>
              <a:ext cx="63500"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0" name="object 330">
              <a:extLst>
                <a:ext uri="{FF2B5EF4-FFF2-40B4-BE49-F238E27FC236}">
                  <a16:creationId xmlns:a16="http://schemas.microsoft.com/office/drawing/2014/main" id="{B7EB95A8-ACD9-FAF2-3680-D631A8016D8E}"/>
                </a:ext>
              </a:extLst>
            </p:cNvPr>
            <p:cNvSpPr/>
            <p:nvPr/>
          </p:nvSpPr>
          <p:spPr>
            <a:xfrm>
              <a:off x="6916380" y="2194475"/>
              <a:ext cx="63500"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1" name="object 331">
              <a:extLst>
                <a:ext uri="{FF2B5EF4-FFF2-40B4-BE49-F238E27FC236}">
                  <a16:creationId xmlns:a16="http://schemas.microsoft.com/office/drawing/2014/main" id="{86FF9E0C-D3E2-0E70-DF08-AEC6C4AF8410}"/>
                </a:ext>
              </a:extLst>
            </p:cNvPr>
            <p:cNvSpPr/>
            <p:nvPr/>
          </p:nvSpPr>
          <p:spPr>
            <a:xfrm>
              <a:off x="6916380" y="2368867"/>
              <a:ext cx="63500"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2" name="object 332">
              <a:extLst>
                <a:ext uri="{FF2B5EF4-FFF2-40B4-BE49-F238E27FC236}">
                  <a16:creationId xmlns:a16="http://schemas.microsoft.com/office/drawing/2014/main" id="{069EB565-9A54-E787-0E39-CD62E94B3164}"/>
                </a:ext>
              </a:extLst>
            </p:cNvPr>
            <p:cNvSpPr/>
            <p:nvPr/>
          </p:nvSpPr>
          <p:spPr>
            <a:xfrm>
              <a:off x="6916380" y="2552947"/>
              <a:ext cx="63500"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3" name="object 333">
              <a:extLst>
                <a:ext uri="{FF2B5EF4-FFF2-40B4-BE49-F238E27FC236}">
                  <a16:creationId xmlns:a16="http://schemas.microsoft.com/office/drawing/2014/main" id="{8E738644-1DDD-5D38-34B8-92A6F6D79ABB}"/>
                </a:ext>
              </a:extLst>
            </p:cNvPr>
            <p:cNvSpPr/>
            <p:nvPr/>
          </p:nvSpPr>
          <p:spPr>
            <a:xfrm>
              <a:off x="6916380" y="2737027"/>
              <a:ext cx="63500"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4" name="object 334">
              <a:extLst>
                <a:ext uri="{FF2B5EF4-FFF2-40B4-BE49-F238E27FC236}">
                  <a16:creationId xmlns:a16="http://schemas.microsoft.com/office/drawing/2014/main" id="{D70D45C9-D351-9506-1669-F9CAFF2B8CE0}"/>
                </a:ext>
              </a:extLst>
            </p:cNvPr>
            <p:cNvSpPr/>
            <p:nvPr/>
          </p:nvSpPr>
          <p:spPr>
            <a:xfrm>
              <a:off x="6916380" y="2911418"/>
              <a:ext cx="63500"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5" name="object 335">
              <a:extLst>
                <a:ext uri="{FF2B5EF4-FFF2-40B4-BE49-F238E27FC236}">
                  <a16:creationId xmlns:a16="http://schemas.microsoft.com/office/drawing/2014/main" id="{8062BDAB-B4C3-926B-31E1-4D60C6078033}"/>
                </a:ext>
              </a:extLst>
            </p:cNvPr>
            <p:cNvSpPr/>
            <p:nvPr/>
          </p:nvSpPr>
          <p:spPr>
            <a:xfrm>
              <a:off x="6916380" y="3085810"/>
              <a:ext cx="63500"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6" name="object 336">
              <a:extLst>
                <a:ext uri="{FF2B5EF4-FFF2-40B4-BE49-F238E27FC236}">
                  <a16:creationId xmlns:a16="http://schemas.microsoft.com/office/drawing/2014/main" id="{EEA656D6-A1D5-364E-49B8-FBB9C7931DC6}"/>
                </a:ext>
              </a:extLst>
            </p:cNvPr>
            <p:cNvSpPr/>
            <p:nvPr/>
          </p:nvSpPr>
          <p:spPr>
            <a:xfrm>
              <a:off x="6916380" y="3269889"/>
              <a:ext cx="63500"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7" name="object 337">
              <a:extLst>
                <a:ext uri="{FF2B5EF4-FFF2-40B4-BE49-F238E27FC236}">
                  <a16:creationId xmlns:a16="http://schemas.microsoft.com/office/drawing/2014/main" id="{834E3F98-8A4B-8386-A635-FC2885A2381C}"/>
                </a:ext>
              </a:extLst>
            </p:cNvPr>
            <p:cNvSpPr/>
            <p:nvPr/>
          </p:nvSpPr>
          <p:spPr>
            <a:xfrm>
              <a:off x="6916380" y="3444280"/>
              <a:ext cx="63500"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8" name="object 338">
              <a:extLst>
                <a:ext uri="{FF2B5EF4-FFF2-40B4-BE49-F238E27FC236}">
                  <a16:creationId xmlns:a16="http://schemas.microsoft.com/office/drawing/2014/main" id="{C005972F-A35F-7990-CADD-09BB5A4B97C7}"/>
                </a:ext>
              </a:extLst>
            </p:cNvPr>
            <p:cNvSpPr/>
            <p:nvPr/>
          </p:nvSpPr>
          <p:spPr>
            <a:xfrm>
              <a:off x="6916380" y="3628360"/>
              <a:ext cx="63500"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9" name="object 339">
              <a:extLst>
                <a:ext uri="{FF2B5EF4-FFF2-40B4-BE49-F238E27FC236}">
                  <a16:creationId xmlns:a16="http://schemas.microsoft.com/office/drawing/2014/main" id="{4BEA3D34-E388-2FC2-7F8D-68A0117C9A12}"/>
                </a:ext>
              </a:extLst>
            </p:cNvPr>
            <p:cNvSpPr/>
            <p:nvPr/>
          </p:nvSpPr>
          <p:spPr>
            <a:xfrm>
              <a:off x="6916380" y="3802751"/>
              <a:ext cx="63500"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30" name="object 340">
            <a:extLst>
              <a:ext uri="{FF2B5EF4-FFF2-40B4-BE49-F238E27FC236}">
                <a16:creationId xmlns:a16="http://schemas.microsoft.com/office/drawing/2014/main" id="{1B75E771-9913-A313-7E09-ACA65DA911C2}"/>
              </a:ext>
            </a:extLst>
          </p:cNvPr>
          <p:cNvSpPr txBox="1"/>
          <p:nvPr/>
        </p:nvSpPr>
        <p:spPr>
          <a:xfrm>
            <a:off x="9085413" y="4708813"/>
            <a:ext cx="500251" cy="251789"/>
          </a:xfrm>
          <a:prstGeom prst="rect">
            <a:avLst/>
          </a:prstGeom>
        </p:spPr>
        <p:txBody>
          <a:bodyPr vert="horz" wrap="square" lIns="0" tIns="59055"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sz="800" b="1" i="0" u="none" strike="noStrike" kern="1200" cap="none" spc="-10" normalizeH="0" baseline="0" noProof="0">
                <a:ln>
                  <a:noFill/>
                </a:ln>
                <a:solidFill>
                  <a:srgbClr val="010202"/>
                </a:solidFill>
                <a:effectLst/>
                <a:uLnTx/>
                <a:uFillTx/>
                <a:latin typeface="Arial" panose="020B0604020202020204"/>
                <a:ea typeface="+mn-ea"/>
                <a:cs typeface="Helvetica Neue LT Std 75 Bold"/>
              </a:rPr>
              <a:t>Months</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039" name="object 349">
            <a:extLst>
              <a:ext uri="{FF2B5EF4-FFF2-40B4-BE49-F238E27FC236}">
                <a16:creationId xmlns:a16="http://schemas.microsoft.com/office/drawing/2014/main" id="{6DF98126-0A55-0132-6DA0-FA444329DEFF}"/>
              </a:ext>
            </a:extLst>
          </p:cNvPr>
          <p:cNvSpPr/>
          <p:nvPr/>
        </p:nvSpPr>
        <p:spPr>
          <a:xfrm>
            <a:off x="6850187" y="189352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0" name="object 350">
            <a:extLst>
              <a:ext uri="{FF2B5EF4-FFF2-40B4-BE49-F238E27FC236}">
                <a16:creationId xmlns:a16="http://schemas.microsoft.com/office/drawing/2014/main" id="{59B4DABA-D5B8-2024-2317-BC1A0ECE0CB0}"/>
              </a:ext>
            </a:extLst>
          </p:cNvPr>
          <p:cNvSpPr/>
          <p:nvPr/>
        </p:nvSpPr>
        <p:spPr>
          <a:xfrm>
            <a:off x="6812020" y="1911513"/>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1" name="object 351">
            <a:extLst>
              <a:ext uri="{FF2B5EF4-FFF2-40B4-BE49-F238E27FC236}">
                <a16:creationId xmlns:a16="http://schemas.microsoft.com/office/drawing/2014/main" id="{5C8F278A-109D-4223-5EF8-AB34BEE48110}"/>
              </a:ext>
            </a:extLst>
          </p:cNvPr>
          <p:cNvSpPr/>
          <p:nvPr/>
        </p:nvSpPr>
        <p:spPr>
          <a:xfrm>
            <a:off x="6866488" y="189352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2" name="object 352">
            <a:extLst>
              <a:ext uri="{FF2B5EF4-FFF2-40B4-BE49-F238E27FC236}">
                <a16:creationId xmlns:a16="http://schemas.microsoft.com/office/drawing/2014/main" id="{8F784765-A566-1872-6AFB-E529215D8308}"/>
              </a:ext>
            </a:extLst>
          </p:cNvPr>
          <p:cNvSpPr/>
          <p:nvPr/>
        </p:nvSpPr>
        <p:spPr>
          <a:xfrm>
            <a:off x="6828321" y="1911513"/>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3" name="object 353">
            <a:extLst>
              <a:ext uri="{FF2B5EF4-FFF2-40B4-BE49-F238E27FC236}">
                <a16:creationId xmlns:a16="http://schemas.microsoft.com/office/drawing/2014/main" id="{DB3DFA02-D88D-0819-1C66-969B8E11EAAE}"/>
              </a:ext>
            </a:extLst>
          </p:cNvPr>
          <p:cNvSpPr/>
          <p:nvPr/>
        </p:nvSpPr>
        <p:spPr>
          <a:xfrm>
            <a:off x="7137083" y="193034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4" name="object 354">
            <a:extLst>
              <a:ext uri="{FF2B5EF4-FFF2-40B4-BE49-F238E27FC236}">
                <a16:creationId xmlns:a16="http://schemas.microsoft.com/office/drawing/2014/main" id="{E152460A-DBFF-AEFF-7877-54EE6398DF21}"/>
              </a:ext>
            </a:extLst>
          </p:cNvPr>
          <p:cNvSpPr/>
          <p:nvPr/>
        </p:nvSpPr>
        <p:spPr>
          <a:xfrm>
            <a:off x="7098917" y="1948339"/>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5" name="object 355">
            <a:extLst>
              <a:ext uri="{FF2B5EF4-FFF2-40B4-BE49-F238E27FC236}">
                <a16:creationId xmlns:a16="http://schemas.microsoft.com/office/drawing/2014/main" id="{E7284FC5-9AD1-7099-B1EF-C0A109586232}"/>
              </a:ext>
            </a:extLst>
          </p:cNvPr>
          <p:cNvSpPr/>
          <p:nvPr/>
        </p:nvSpPr>
        <p:spPr>
          <a:xfrm>
            <a:off x="7159905" y="193034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6" name="object 356">
            <a:extLst>
              <a:ext uri="{FF2B5EF4-FFF2-40B4-BE49-F238E27FC236}">
                <a16:creationId xmlns:a16="http://schemas.microsoft.com/office/drawing/2014/main" id="{13CA4050-4ABE-7173-EEA8-605D2DD89904}"/>
              </a:ext>
            </a:extLst>
          </p:cNvPr>
          <p:cNvSpPr/>
          <p:nvPr/>
        </p:nvSpPr>
        <p:spPr>
          <a:xfrm>
            <a:off x="7121738" y="1948339"/>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7" name="object 357">
            <a:extLst>
              <a:ext uri="{FF2B5EF4-FFF2-40B4-BE49-F238E27FC236}">
                <a16:creationId xmlns:a16="http://schemas.microsoft.com/office/drawing/2014/main" id="{D1476218-4C94-E6E4-12AB-BA233B712342}"/>
              </a:ext>
            </a:extLst>
          </p:cNvPr>
          <p:cNvSpPr/>
          <p:nvPr/>
        </p:nvSpPr>
        <p:spPr>
          <a:xfrm>
            <a:off x="7178379" y="1945924"/>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8" name="object 358">
            <a:extLst>
              <a:ext uri="{FF2B5EF4-FFF2-40B4-BE49-F238E27FC236}">
                <a16:creationId xmlns:a16="http://schemas.microsoft.com/office/drawing/2014/main" id="{AC55A689-2D54-FDA7-1046-DE821773C1D0}"/>
              </a:ext>
            </a:extLst>
          </p:cNvPr>
          <p:cNvSpPr/>
          <p:nvPr/>
        </p:nvSpPr>
        <p:spPr>
          <a:xfrm>
            <a:off x="7140212" y="1963919"/>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9" name="object 359">
            <a:extLst>
              <a:ext uri="{FF2B5EF4-FFF2-40B4-BE49-F238E27FC236}">
                <a16:creationId xmlns:a16="http://schemas.microsoft.com/office/drawing/2014/main" id="{0499065D-DC3E-14CB-5854-E2018E04A431}"/>
              </a:ext>
            </a:extLst>
          </p:cNvPr>
          <p:cNvSpPr/>
          <p:nvPr/>
        </p:nvSpPr>
        <p:spPr>
          <a:xfrm>
            <a:off x="7370730" y="1991248"/>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0" name="object 360">
            <a:extLst>
              <a:ext uri="{FF2B5EF4-FFF2-40B4-BE49-F238E27FC236}">
                <a16:creationId xmlns:a16="http://schemas.microsoft.com/office/drawing/2014/main" id="{5D4CD627-A527-FFCA-F66E-F70CD5ED8705}"/>
              </a:ext>
            </a:extLst>
          </p:cNvPr>
          <p:cNvSpPr/>
          <p:nvPr/>
        </p:nvSpPr>
        <p:spPr>
          <a:xfrm>
            <a:off x="7332563" y="2009241"/>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1" name="object 361">
            <a:extLst>
              <a:ext uri="{FF2B5EF4-FFF2-40B4-BE49-F238E27FC236}">
                <a16:creationId xmlns:a16="http://schemas.microsoft.com/office/drawing/2014/main" id="{8B8FE9BA-0353-28A9-0B6E-9AD2CBB2F425}"/>
              </a:ext>
            </a:extLst>
          </p:cNvPr>
          <p:cNvSpPr/>
          <p:nvPr/>
        </p:nvSpPr>
        <p:spPr>
          <a:xfrm>
            <a:off x="7464189" y="201391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2" name="object 362">
            <a:extLst>
              <a:ext uri="{FF2B5EF4-FFF2-40B4-BE49-F238E27FC236}">
                <a16:creationId xmlns:a16="http://schemas.microsoft.com/office/drawing/2014/main" id="{82B869D8-44B0-2041-5BFD-10BF16228CB0}"/>
              </a:ext>
            </a:extLst>
          </p:cNvPr>
          <p:cNvSpPr/>
          <p:nvPr/>
        </p:nvSpPr>
        <p:spPr>
          <a:xfrm>
            <a:off x="7426022" y="2031903"/>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3" name="object 363">
            <a:extLst>
              <a:ext uri="{FF2B5EF4-FFF2-40B4-BE49-F238E27FC236}">
                <a16:creationId xmlns:a16="http://schemas.microsoft.com/office/drawing/2014/main" id="{4FF99A6D-EB63-EB68-ED1B-543182117657}"/>
              </a:ext>
            </a:extLst>
          </p:cNvPr>
          <p:cNvSpPr/>
          <p:nvPr/>
        </p:nvSpPr>
        <p:spPr>
          <a:xfrm>
            <a:off x="7607637" y="207198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4" name="object 364">
            <a:extLst>
              <a:ext uri="{FF2B5EF4-FFF2-40B4-BE49-F238E27FC236}">
                <a16:creationId xmlns:a16="http://schemas.microsoft.com/office/drawing/2014/main" id="{B45D8D59-51F0-ED19-4078-91EFE275E93A}"/>
              </a:ext>
            </a:extLst>
          </p:cNvPr>
          <p:cNvSpPr/>
          <p:nvPr/>
        </p:nvSpPr>
        <p:spPr>
          <a:xfrm>
            <a:off x="7569470" y="2089973"/>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5" name="object 365">
            <a:extLst>
              <a:ext uri="{FF2B5EF4-FFF2-40B4-BE49-F238E27FC236}">
                <a16:creationId xmlns:a16="http://schemas.microsoft.com/office/drawing/2014/main" id="{8979A75B-470D-B3AF-A699-4A3DE44F065C}"/>
              </a:ext>
            </a:extLst>
          </p:cNvPr>
          <p:cNvSpPr/>
          <p:nvPr/>
        </p:nvSpPr>
        <p:spPr>
          <a:xfrm>
            <a:off x="7643499" y="207198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6" name="object 366">
            <a:extLst>
              <a:ext uri="{FF2B5EF4-FFF2-40B4-BE49-F238E27FC236}">
                <a16:creationId xmlns:a16="http://schemas.microsoft.com/office/drawing/2014/main" id="{5DFCBFC2-CD60-D8E5-6327-B52E0417BA15}"/>
              </a:ext>
            </a:extLst>
          </p:cNvPr>
          <p:cNvSpPr/>
          <p:nvPr/>
        </p:nvSpPr>
        <p:spPr>
          <a:xfrm>
            <a:off x="7605331" y="2089973"/>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7" name="object 367">
            <a:extLst>
              <a:ext uri="{FF2B5EF4-FFF2-40B4-BE49-F238E27FC236}">
                <a16:creationId xmlns:a16="http://schemas.microsoft.com/office/drawing/2014/main" id="{AB7F0A7C-D0FA-4A6E-8278-6ABB6446F0EF}"/>
              </a:ext>
            </a:extLst>
          </p:cNvPr>
          <p:cNvSpPr/>
          <p:nvPr/>
        </p:nvSpPr>
        <p:spPr>
          <a:xfrm>
            <a:off x="7723790" y="207198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8" name="object 368">
            <a:extLst>
              <a:ext uri="{FF2B5EF4-FFF2-40B4-BE49-F238E27FC236}">
                <a16:creationId xmlns:a16="http://schemas.microsoft.com/office/drawing/2014/main" id="{166480AE-A6E9-DE64-2F92-FE461AD06EFB}"/>
              </a:ext>
            </a:extLst>
          </p:cNvPr>
          <p:cNvSpPr/>
          <p:nvPr/>
        </p:nvSpPr>
        <p:spPr>
          <a:xfrm>
            <a:off x="7685623" y="2086798"/>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9" name="object 369">
            <a:extLst>
              <a:ext uri="{FF2B5EF4-FFF2-40B4-BE49-F238E27FC236}">
                <a16:creationId xmlns:a16="http://schemas.microsoft.com/office/drawing/2014/main" id="{3958FE5A-5967-C265-0B51-1A0A5E07EFB3}"/>
              </a:ext>
            </a:extLst>
          </p:cNvPr>
          <p:cNvSpPr/>
          <p:nvPr/>
        </p:nvSpPr>
        <p:spPr>
          <a:xfrm>
            <a:off x="7739004" y="207198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0" name="object 370">
            <a:extLst>
              <a:ext uri="{FF2B5EF4-FFF2-40B4-BE49-F238E27FC236}">
                <a16:creationId xmlns:a16="http://schemas.microsoft.com/office/drawing/2014/main" id="{CC12570C-AE49-8084-44B0-FD3671256AD7}"/>
              </a:ext>
            </a:extLst>
          </p:cNvPr>
          <p:cNvSpPr/>
          <p:nvPr/>
        </p:nvSpPr>
        <p:spPr>
          <a:xfrm>
            <a:off x="7700838" y="2089973"/>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1" name="object 371">
            <a:extLst>
              <a:ext uri="{FF2B5EF4-FFF2-40B4-BE49-F238E27FC236}">
                <a16:creationId xmlns:a16="http://schemas.microsoft.com/office/drawing/2014/main" id="{37078B1C-1433-FBF8-A26B-FA1CCBD5D3F8}"/>
              </a:ext>
            </a:extLst>
          </p:cNvPr>
          <p:cNvSpPr/>
          <p:nvPr/>
        </p:nvSpPr>
        <p:spPr>
          <a:xfrm>
            <a:off x="7763999" y="2097474"/>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2" name="object 372">
            <a:extLst>
              <a:ext uri="{FF2B5EF4-FFF2-40B4-BE49-F238E27FC236}">
                <a16:creationId xmlns:a16="http://schemas.microsoft.com/office/drawing/2014/main" id="{1B2AE4FE-1F71-DFEA-6C31-CBA604B3409C}"/>
              </a:ext>
            </a:extLst>
          </p:cNvPr>
          <p:cNvSpPr/>
          <p:nvPr/>
        </p:nvSpPr>
        <p:spPr>
          <a:xfrm>
            <a:off x="7725834" y="2115468"/>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3" name="object 373">
            <a:extLst>
              <a:ext uri="{FF2B5EF4-FFF2-40B4-BE49-F238E27FC236}">
                <a16:creationId xmlns:a16="http://schemas.microsoft.com/office/drawing/2014/main" id="{93BBD02D-1044-C224-F65B-0D3616632509}"/>
              </a:ext>
            </a:extLst>
          </p:cNvPr>
          <p:cNvSpPr/>
          <p:nvPr/>
        </p:nvSpPr>
        <p:spPr>
          <a:xfrm>
            <a:off x="7795514" y="212155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4" name="object 374">
            <a:extLst>
              <a:ext uri="{FF2B5EF4-FFF2-40B4-BE49-F238E27FC236}">
                <a16:creationId xmlns:a16="http://schemas.microsoft.com/office/drawing/2014/main" id="{C8E576DC-98BE-13A6-553F-5B13AE7A7BDF}"/>
              </a:ext>
            </a:extLst>
          </p:cNvPr>
          <p:cNvSpPr/>
          <p:nvPr/>
        </p:nvSpPr>
        <p:spPr>
          <a:xfrm>
            <a:off x="7757348" y="2139544"/>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5" name="object 375">
            <a:extLst>
              <a:ext uri="{FF2B5EF4-FFF2-40B4-BE49-F238E27FC236}">
                <a16:creationId xmlns:a16="http://schemas.microsoft.com/office/drawing/2014/main" id="{2E3C765E-56E8-91CF-F9F6-401DE8CFAD71}"/>
              </a:ext>
            </a:extLst>
          </p:cNvPr>
          <p:cNvSpPr/>
          <p:nvPr/>
        </p:nvSpPr>
        <p:spPr>
          <a:xfrm>
            <a:off x="7820508" y="212155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6" name="object 376">
            <a:extLst>
              <a:ext uri="{FF2B5EF4-FFF2-40B4-BE49-F238E27FC236}">
                <a16:creationId xmlns:a16="http://schemas.microsoft.com/office/drawing/2014/main" id="{9562EC83-BB81-2EBE-74C8-070ABFF8767E}"/>
              </a:ext>
            </a:extLst>
          </p:cNvPr>
          <p:cNvSpPr/>
          <p:nvPr/>
        </p:nvSpPr>
        <p:spPr>
          <a:xfrm>
            <a:off x="7782342" y="2139544"/>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7" name="object 377">
            <a:extLst>
              <a:ext uri="{FF2B5EF4-FFF2-40B4-BE49-F238E27FC236}">
                <a16:creationId xmlns:a16="http://schemas.microsoft.com/office/drawing/2014/main" id="{3D2A03D6-A715-9FAF-AF8E-1E0E12B15C2E}"/>
              </a:ext>
            </a:extLst>
          </p:cNvPr>
          <p:cNvSpPr/>
          <p:nvPr/>
        </p:nvSpPr>
        <p:spPr>
          <a:xfrm>
            <a:off x="7844416" y="212155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8" name="object 378">
            <a:extLst>
              <a:ext uri="{FF2B5EF4-FFF2-40B4-BE49-F238E27FC236}">
                <a16:creationId xmlns:a16="http://schemas.microsoft.com/office/drawing/2014/main" id="{A5615A8C-3852-6E10-87E3-1E18BB0F24FC}"/>
              </a:ext>
            </a:extLst>
          </p:cNvPr>
          <p:cNvSpPr/>
          <p:nvPr/>
        </p:nvSpPr>
        <p:spPr>
          <a:xfrm>
            <a:off x="7806251" y="2139544"/>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9" name="object 379">
            <a:extLst>
              <a:ext uri="{FF2B5EF4-FFF2-40B4-BE49-F238E27FC236}">
                <a16:creationId xmlns:a16="http://schemas.microsoft.com/office/drawing/2014/main" id="{7B480822-A844-DD93-49EE-B884F7D21F08}"/>
              </a:ext>
            </a:extLst>
          </p:cNvPr>
          <p:cNvSpPr/>
          <p:nvPr/>
        </p:nvSpPr>
        <p:spPr>
          <a:xfrm>
            <a:off x="7909621" y="214138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0" name="object 380">
            <a:extLst>
              <a:ext uri="{FF2B5EF4-FFF2-40B4-BE49-F238E27FC236}">
                <a16:creationId xmlns:a16="http://schemas.microsoft.com/office/drawing/2014/main" id="{54ADA327-4722-5A0E-ADDC-D532D425122C}"/>
              </a:ext>
            </a:extLst>
          </p:cNvPr>
          <p:cNvSpPr/>
          <p:nvPr/>
        </p:nvSpPr>
        <p:spPr>
          <a:xfrm>
            <a:off x="7871454" y="2159375"/>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1" name="object 381">
            <a:extLst>
              <a:ext uri="{FF2B5EF4-FFF2-40B4-BE49-F238E27FC236}">
                <a16:creationId xmlns:a16="http://schemas.microsoft.com/office/drawing/2014/main" id="{F15667E1-28DC-4344-A7B0-E69FC051BD28}"/>
              </a:ext>
            </a:extLst>
          </p:cNvPr>
          <p:cNvSpPr/>
          <p:nvPr/>
        </p:nvSpPr>
        <p:spPr>
          <a:xfrm>
            <a:off x="7923748" y="214138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2" name="object 382">
            <a:extLst>
              <a:ext uri="{FF2B5EF4-FFF2-40B4-BE49-F238E27FC236}">
                <a16:creationId xmlns:a16="http://schemas.microsoft.com/office/drawing/2014/main" id="{ED7E667A-8CB5-A7FD-0758-746B5EA11522}"/>
              </a:ext>
            </a:extLst>
          </p:cNvPr>
          <p:cNvSpPr/>
          <p:nvPr/>
        </p:nvSpPr>
        <p:spPr>
          <a:xfrm>
            <a:off x="7885583" y="2159375"/>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3" name="object 383">
            <a:extLst>
              <a:ext uri="{FF2B5EF4-FFF2-40B4-BE49-F238E27FC236}">
                <a16:creationId xmlns:a16="http://schemas.microsoft.com/office/drawing/2014/main" id="{DC493245-DCC0-DBC6-5AE0-C7CF83E0A41E}"/>
              </a:ext>
            </a:extLst>
          </p:cNvPr>
          <p:cNvSpPr/>
          <p:nvPr/>
        </p:nvSpPr>
        <p:spPr>
          <a:xfrm>
            <a:off x="7960696" y="2186704"/>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4" name="object 384">
            <a:extLst>
              <a:ext uri="{FF2B5EF4-FFF2-40B4-BE49-F238E27FC236}">
                <a16:creationId xmlns:a16="http://schemas.microsoft.com/office/drawing/2014/main" id="{4BD3884C-2A2E-A412-3843-5CCBE4FAEC14}"/>
              </a:ext>
            </a:extLst>
          </p:cNvPr>
          <p:cNvSpPr/>
          <p:nvPr/>
        </p:nvSpPr>
        <p:spPr>
          <a:xfrm>
            <a:off x="7922529" y="2204695"/>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5" name="object 385">
            <a:extLst>
              <a:ext uri="{FF2B5EF4-FFF2-40B4-BE49-F238E27FC236}">
                <a16:creationId xmlns:a16="http://schemas.microsoft.com/office/drawing/2014/main" id="{75994D18-EC5B-70F2-7EDD-E0900DF9730C}"/>
              </a:ext>
            </a:extLst>
          </p:cNvPr>
          <p:cNvSpPr/>
          <p:nvPr/>
        </p:nvSpPr>
        <p:spPr>
          <a:xfrm>
            <a:off x="7990038" y="2186704"/>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6" name="object 386">
            <a:extLst>
              <a:ext uri="{FF2B5EF4-FFF2-40B4-BE49-F238E27FC236}">
                <a16:creationId xmlns:a16="http://schemas.microsoft.com/office/drawing/2014/main" id="{F2E5639E-9E7A-3A22-8C97-6A4AB031FFDF}"/>
              </a:ext>
            </a:extLst>
          </p:cNvPr>
          <p:cNvSpPr/>
          <p:nvPr/>
        </p:nvSpPr>
        <p:spPr>
          <a:xfrm>
            <a:off x="7951872" y="2204695"/>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7" name="object 387">
            <a:extLst>
              <a:ext uri="{FF2B5EF4-FFF2-40B4-BE49-F238E27FC236}">
                <a16:creationId xmlns:a16="http://schemas.microsoft.com/office/drawing/2014/main" id="{F8712942-BA06-C919-A1E5-6D9BD3977965}"/>
              </a:ext>
            </a:extLst>
          </p:cNvPr>
          <p:cNvSpPr/>
          <p:nvPr/>
        </p:nvSpPr>
        <p:spPr>
          <a:xfrm>
            <a:off x="8008512" y="2186704"/>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8" name="object 388">
            <a:extLst>
              <a:ext uri="{FF2B5EF4-FFF2-40B4-BE49-F238E27FC236}">
                <a16:creationId xmlns:a16="http://schemas.microsoft.com/office/drawing/2014/main" id="{D6175495-AEA5-590E-33AB-026F6EB0883A}"/>
              </a:ext>
            </a:extLst>
          </p:cNvPr>
          <p:cNvSpPr/>
          <p:nvPr/>
        </p:nvSpPr>
        <p:spPr>
          <a:xfrm>
            <a:off x="7970346" y="2204695"/>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9" name="object 389">
            <a:extLst>
              <a:ext uri="{FF2B5EF4-FFF2-40B4-BE49-F238E27FC236}">
                <a16:creationId xmlns:a16="http://schemas.microsoft.com/office/drawing/2014/main" id="{32844547-E88A-23EC-4D14-A8D6DA173FA0}"/>
              </a:ext>
            </a:extLst>
          </p:cNvPr>
          <p:cNvSpPr/>
          <p:nvPr/>
        </p:nvSpPr>
        <p:spPr>
          <a:xfrm>
            <a:off x="8044373" y="2186704"/>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0" name="object 390">
            <a:extLst>
              <a:ext uri="{FF2B5EF4-FFF2-40B4-BE49-F238E27FC236}">
                <a16:creationId xmlns:a16="http://schemas.microsoft.com/office/drawing/2014/main" id="{CE62C898-FC74-3064-59E2-3EB50F565792}"/>
              </a:ext>
            </a:extLst>
          </p:cNvPr>
          <p:cNvSpPr/>
          <p:nvPr/>
        </p:nvSpPr>
        <p:spPr>
          <a:xfrm>
            <a:off x="8006208" y="2204695"/>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1" name="object 391">
            <a:extLst>
              <a:ext uri="{FF2B5EF4-FFF2-40B4-BE49-F238E27FC236}">
                <a16:creationId xmlns:a16="http://schemas.microsoft.com/office/drawing/2014/main" id="{08B9502A-C182-865D-B132-62A983F9A381}"/>
              </a:ext>
            </a:extLst>
          </p:cNvPr>
          <p:cNvSpPr/>
          <p:nvPr/>
        </p:nvSpPr>
        <p:spPr>
          <a:xfrm>
            <a:off x="8072629" y="2186704"/>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2" name="object 392">
            <a:extLst>
              <a:ext uri="{FF2B5EF4-FFF2-40B4-BE49-F238E27FC236}">
                <a16:creationId xmlns:a16="http://schemas.microsoft.com/office/drawing/2014/main" id="{A7EBD9DB-A599-EB06-1306-39D4E423A52A}"/>
              </a:ext>
            </a:extLst>
          </p:cNvPr>
          <p:cNvSpPr/>
          <p:nvPr/>
        </p:nvSpPr>
        <p:spPr>
          <a:xfrm>
            <a:off x="8034463" y="2204695"/>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3" name="object 393">
            <a:extLst>
              <a:ext uri="{FF2B5EF4-FFF2-40B4-BE49-F238E27FC236}">
                <a16:creationId xmlns:a16="http://schemas.microsoft.com/office/drawing/2014/main" id="{A156CB02-DBE7-C5F3-B04B-519AF9856E48}"/>
              </a:ext>
            </a:extLst>
          </p:cNvPr>
          <p:cNvSpPr/>
          <p:nvPr/>
        </p:nvSpPr>
        <p:spPr>
          <a:xfrm>
            <a:off x="8122618" y="2213615"/>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4" name="object 394">
            <a:extLst>
              <a:ext uri="{FF2B5EF4-FFF2-40B4-BE49-F238E27FC236}">
                <a16:creationId xmlns:a16="http://schemas.microsoft.com/office/drawing/2014/main" id="{846B627F-0253-F60F-8AF0-57512F8EAD25}"/>
              </a:ext>
            </a:extLst>
          </p:cNvPr>
          <p:cNvSpPr/>
          <p:nvPr/>
        </p:nvSpPr>
        <p:spPr>
          <a:xfrm>
            <a:off x="8084453" y="2231607"/>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5" name="object 395">
            <a:extLst>
              <a:ext uri="{FF2B5EF4-FFF2-40B4-BE49-F238E27FC236}">
                <a16:creationId xmlns:a16="http://schemas.microsoft.com/office/drawing/2014/main" id="{B74C01C2-39C2-ECE0-6A12-2CE33AB2164A}"/>
              </a:ext>
            </a:extLst>
          </p:cNvPr>
          <p:cNvSpPr/>
          <p:nvPr/>
        </p:nvSpPr>
        <p:spPr>
          <a:xfrm>
            <a:off x="8143266" y="2213615"/>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6" name="object 396">
            <a:extLst>
              <a:ext uri="{FF2B5EF4-FFF2-40B4-BE49-F238E27FC236}">
                <a16:creationId xmlns:a16="http://schemas.microsoft.com/office/drawing/2014/main" id="{49591531-B6AB-13F0-B3B5-CC10319ACF8D}"/>
              </a:ext>
            </a:extLst>
          </p:cNvPr>
          <p:cNvSpPr/>
          <p:nvPr/>
        </p:nvSpPr>
        <p:spPr>
          <a:xfrm>
            <a:off x="8105100" y="2231607"/>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7" name="object 397">
            <a:extLst>
              <a:ext uri="{FF2B5EF4-FFF2-40B4-BE49-F238E27FC236}">
                <a16:creationId xmlns:a16="http://schemas.microsoft.com/office/drawing/2014/main" id="{A75F81FD-389C-BD8F-ECDD-32371828D21B}"/>
              </a:ext>
            </a:extLst>
          </p:cNvPr>
          <p:cNvSpPr/>
          <p:nvPr/>
        </p:nvSpPr>
        <p:spPr>
          <a:xfrm>
            <a:off x="8194342" y="226460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8" name="object 398">
            <a:extLst>
              <a:ext uri="{FF2B5EF4-FFF2-40B4-BE49-F238E27FC236}">
                <a16:creationId xmlns:a16="http://schemas.microsoft.com/office/drawing/2014/main" id="{E9A7D72B-FBCB-61B2-86CB-FB4549DEAC19}"/>
              </a:ext>
            </a:extLst>
          </p:cNvPr>
          <p:cNvSpPr/>
          <p:nvPr/>
        </p:nvSpPr>
        <p:spPr>
          <a:xfrm>
            <a:off x="8156177" y="2282596"/>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9" name="object 399">
            <a:extLst>
              <a:ext uri="{FF2B5EF4-FFF2-40B4-BE49-F238E27FC236}">
                <a16:creationId xmlns:a16="http://schemas.microsoft.com/office/drawing/2014/main" id="{5308762A-3771-572F-81E6-208EF18CB8E5}"/>
              </a:ext>
            </a:extLst>
          </p:cNvPr>
          <p:cNvSpPr/>
          <p:nvPr/>
        </p:nvSpPr>
        <p:spPr>
          <a:xfrm>
            <a:off x="8214991" y="226460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0" name="object 400">
            <a:extLst>
              <a:ext uri="{FF2B5EF4-FFF2-40B4-BE49-F238E27FC236}">
                <a16:creationId xmlns:a16="http://schemas.microsoft.com/office/drawing/2014/main" id="{A567F584-13F9-15F2-5833-137DD9281F42}"/>
              </a:ext>
            </a:extLst>
          </p:cNvPr>
          <p:cNvSpPr/>
          <p:nvPr/>
        </p:nvSpPr>
        <p:spPr>
          <a:xfrm>
            <a:off x="8176824" y="2314346"/>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1" name="object 401">
            <a:extLst>
              <a:ext uri="{FF2B5EF4-FFF2-40B4-BE49-F238E27FC236}">
                <a16:creationId xmlns:a16="http://schemas.microsoft.com/office/drawing/2014/main" id="{077B342A-C324-DF6E-9F79-5CD1A8613FBA}"/>
              </a:ext>
            </a:extLst>
          </p:cNvPr>
          <p:cNvSpPr/>
          <p:nvPr/>
        </p:nvSpPr>
        <p:spPr>
          <a:xfrm>
            <a:off x="8292148" y="2336837"/>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2" name="object 402">
            <a:extLst>
              <a:ext uri="{FF2B5EF4-FFF2-40B4-BE49-F238E27FC236}">
                <a16:creationId xmlns:a16="http://schemas.microsoft.com/office/drawing/2014/main" id="{1D68413D-C72C-F305-F1B5-7883E4BCC202}"/>
              </a:ext>
            </a:extLst>
          </p:cNvPr>
          <p:cNvSpPr/>
          <p:nvPr/>
        </p:nvSpPr>
        <p:spPr>
          <a:xfrm>
            <a:off x="8253982" y="2354828"/>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3" name="object 403">
            <a:extLst>
              <a:ext uri="{FF2B5EF4-FFF2-40B4-BE49-F238E27FC236}">
                <a16:creationId xmlns:a16="http://schemas.microsoft.com/office/drawing/2014/main" id="{A549AA9E-E0E8-1B84-9CB6-8B0265BA4CC7}"/>
              </a:ext>
            </a:extLst>
          </p:cNvPr>
          <p:cNvSpPr/>
          <p:nvPr/>
        </p:nvSpPr>
        <p:spPr>
          <a:xfrm>
            <a:off x="8310623" y="2336837"/>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4" name="object 404">
            <a:extLst>
              <a:ext uri="{FF2B5EF4-FFF2-40B4-BE49-F238E27FC236}">
                <a16:creationId xmlns:a16="http://schemas.microsoft.com/office/drawing/2014/main" id="{D9D84920-4673-22D4-A53E-E536EF987E5B}"/>
              </a:ext>
            </a:extLst>
          </p:cNvPr>
          <p:cNvSpPr/>
          <p:nvPr/>
        </p:nvSpPr>
        <p:spPr>
          <a:xfrm>
            <a:off x="8272456" y="2386578"/>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5" name="object 405">
            <a:extLst>
              <a:ext uri="{FF2B5EF4-FFF2-40B4-BE49-F238E27FC236}">
                <a16:creationId xmlns:a16="http://schemas.microsoft.com/office/drawing/2014/main" id="{3AE35830-465D-7E5D-701F-848E6BBE002A}"/>
              </a:ext>
            </a:extLst>
          </p:cNvPr>
          <p:cNvSpPr/>
          <p:nvPr/>
        </p:nvSpPr>
        <p:spPr>
          <a:xfrm>
            <a:off x="8362785" y="240057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6" name="object 406">
            <a:extLst>
              <a:ext uri="{FF2B5EF4-FFF2-40B4-BE49-F238E27FC236}">
                <a16:creationId xmlns:a16="http://schemas.microsoft.com/office/drawing/2014/main" id="{8F4B9D8E-996D-E79E-9394-6128328E23AB}"/>
              </a:ext>
            </a:extLst>
          </p:cNvPr>
          <p:cNvSpPr/>
          <p:nvPr/>
        </p:nvSpPr>
        <p:spPr>
          <a:xfrm>
            <a:off x="8324618" y="2418565"/>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7" name="object 407">
            <a:extLst>
              <a:ext uri="{FF2B5EF4-FFF2-40B4-BE49-F238E27FC236}">
                <a16:creationId xmlns:a16="http://schemas.microsoft.com/office/drawing/2014/main" id="{701123E0-8CB9-43F4-CFCB-20560E274158}"/>
              </a:ext>
            </a:extLst>
          </p:cNvPr>
          <p:cNvSpPr/>
          <p:nvPr/>
        </p:nvSpPr>
        <p:spPr>
          <a:xfrm>
            <a:off x="8385607" y="240057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8" name="object 408">
            <a:extLst>
              <a:ext uri="{FF2B5EF4-FFF2-40B4-BE49-F238E27FC236}">
                <a16:creationId xmlns:a16="http://schemas.microsoft.com/office/drawing/2014/main" id="{AFE2B0AB-5B33-F7AC-2576-76E2EC637A7B}"/>
              </a:ext>
            </a:extLst>
          </p:cNvPr>
          <p:cNvSpPr/>
          <p:nvPr/>
        </p:nvSpPr>
        <p:spPr>
          <a:xfrm>
            <a:off x="8347440" y="2450315"/>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9" name="object 409">
            <a:extLst>
              <a:ext uri="{FF2B5EF4-FFF2-40B4-BE49-F238E27FC236}">
                <a16:creationId xmlns:a16="http://schemas.microsoft.com/office/drawing/2014/main" id="{6A787992-6F4D-87DB-DCBC-AF0C06687B5B}"/>
              </a:ext>
            </a:extLst>
          </p:cNvPr>
          <p:cNvSpPr/>
          <p:nvPr/>
        </p:nvSpPr>
        <p:spPr>
          <a:xfrm>
            <a:off x="8379087" y="240057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0" name="object 410">
            <a:extLst>
              <a:ext uri="{FF2B5EF4-FFF2-40B4-BE49-F238E27FC236}">
                <a16:creationId xmlns:a16="http://schemas.microsoft.com/office/drawing/2014/main" id="{486CB506-DA26-6BE8-7108-B30017676AEA}"/>
              </a:ext>
            </a:extLst>
          </p:cNvPr>
          <p:cNvSpPr/>
          <p:nvPr/>
        </p:nvSpPr>
        <p:spPr>
          <a:xfrm>
            <a:off x="8340919" y="2418565"/>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1" name="object 411">
            <a:extLst>
              <a:ext uri="{FF2B5EF4-FFF2-40B4-BE49-F238E27FC236}">
                <a16:creationId xmlns:a16="http://schemas.microsoft.com/office/drawing/2014/main" id="{8859819F-939C-21A7-2887-515E6649887D}"/>
              </a:ext>
            </a:extLst>
          </p:cNvPr>
          <p:cNvSpPr/>
          <p:nvPr/>
        </p:nvSpPr>
        <p:spPr>
          <a:xfrm>
            <a:off x="8405168" y="240057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2" name="object 412">
            <a:extLst>
              <a:ext uri="{FF2B5EF4-FFF2-40B4-BE49-F238E27FC236}">
                <a16:creationId xmlns:a16="http://schemas.microsoft.com/office/drawing/2014/main" id="{3F1FA4E1-6959-9F18-A9D6-D5E0744990F2}"/>
              </a:ext>
            </a:extLst>
          </p:cNvPr>
          <p:cNvSpPr/>
          <p:nvPr/>
        </p:nvSpPr>
        <p:spPr>
          <a:xfrm>
            <a:off x="8367001" y="2450315"/>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3" name="object 413">
            <a:extLst>
              <a:ext uri="{FF2B5EF4-FFF2-40B4-BE49-F238E27FC236}">
                <a16:creationId xmlns:a16="http://schemas.microsoft.com/office/drawing/2014/main" id="{3DD5A66E-EF8C-9A25-B792-16561C842CAF}"/>
              </a:ext>
            </a:extLst>
          </p:cNvPr>
          <p:cNvSpPr/>
          <p:nvPr/>
        </p:nvSpPr>
        <p:spPr>
          <a:xfrm>
            <a:off x="8424729" y="2434565"/>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4" name="object 414">
            <a:extLst>
              <a:ext uri="{FF2B5EF4-FFF2-40B4-BE49-F238E27FC236}">
                <a16:creationId xmlns:a16="http://schemas.microsoft.com/office/drawing/2014/main" id="{9E9621F2-B91A-3804-4173-EFF8913A1551}"/>
              </a:ext>
            </a:extLst>
          </p:cNvPr>
          <p:cNvSpPr/>
          <p:nvPr/>
        </p:nvSpPr>
        <p:spPr>
          <a:xfrm>
            <a:off x="8386562" y="2446209"/>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5" name="object 415">
            <a:extLst>
              <a:ext uri="{FF2B5EF4-FFF2-40B4-BE49-F238E27FC236}">
                <a16:creationId xmlns:a16="http://schemas.microsoft.com/office/drawing/2014/main" id="{F54C00DD-813A-D899-4F47-DC1B0F92543C}"/>
              </a:ext>
            </a:extLst>
          </p:cNvPr>
          <p:cNvSpPr/>
          <p:nvPr/>
        </p:nvSpPr>
        <p:spPr>
          <a:xfrm>
            <a:off x="8481238" y="246430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6" name="object 416">
            <a:extLst>
              <a:ext uri="{FF2B5EF4-FFF2-40B4-BE49-F238E27FC236}">
                <a16:creationId xmlns:a16="http://schemas.microsoft.com/office/drawing/2014/main" id="{B726DEB9-343A-F989-F88A-3C7C234A383D}"/>
              </a:ext>
            </a:extLst>
          </p:cNvPr>
          <p:cNvSpPr/>
          <p:nvPr/>
        </p:nvSpPr>
        <p:spPr>
          <a:xfrm>
            <a:off x="8443072" y="2482300"/>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7" name="object 417">
            <a:extLst>
              <a:ext uri="{FF2B5EF4-FFF2-40B4-BE49-F238E27FC236}">
                <a16:creationId xmlns:a16="http://schemas.microsoft.com/office/drawing/2014/main" id="{E9A39AC0-F54E-C165-2044-1345FE24E77F}"/>
              </a:ext>
            </a:extLst>
          </p:cNvPr>
          <p:cNvSpPr/>
          <p:nvPr/>
        </p:nvSpPr>
        <p:spPr>
          <a:xfrm>
            <a:off x="8497539" y="246430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8" name="object 418">
            <a:extLst>
              <a:ext uri="{FF2B5EF4-FFF2-40B4-BE49-F238E27FC236}">
                <a16:creationId xmlns:a16="http://schemas.microsoft.com/office/drawing/2014/main" id="{60A9ADCA-7B11-F4D8-9092-253EEB08A256}"/>
              </a:ext>
            </a:extLst>
          </p:cNvPr>
          <p:cNvSpPr/>
          <p:nvPr/>
        </p:nvSpPr>
        <p:spPr>
          <a:xfrm>
            <a:off x="8459373" y="2482300"/>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9" name="object 419">
            <a:extLst>
              <a:ext uri="{FF2B5EF4-FFF2-40B4-BE49-F238E27FC236}">
                <a16:creationId xmlns:a16="http://schemas.microsoft.com/office/drawing/2014/main" id="{A2A94A49-D0D7-530C-4FBA-878DB9F53478}"/>
              </a:ext>
            </a:extLst>
          </p:cNvPr>
          <p:cNvSpPr/>
          <p:nvPr/>
        </p:nvSpPr>
        <p:spPr>
          <a:xfrm>
            <a:off x="8556223" y="246430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0" name="object 420">
            <a:extLst>
              <a:ext uri="{FF2B5EF4-FFF2-40B4-BE49-F238E27FC236}">
                <a16:creationId xmlns:a16="http://schemas.microsoft.com/office/drawing/2014/main" id="{F17C7B62-DFE9-9230-C86B-91FC3FD340A6}"/>
              </a:ext>
            </a:extLst>
          </p:cNvPr>
          <p:cNvSpPr/>
          <p:nvPr/>
        </p:nvSpPr>
        <p:spPr>
          <a:xfrm>
            <a:off x="8518057" y="2482300"/>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1" name="object 421">
            <a:extLst>
              <a:ext uri="{FF2B5EF4-FFF2-40B4-BE49-F238E27FC236}">
                <a16:creationId xmlns:a16="http://schemas.microsoft.com/office/drawing/2014/main" id="{B97462B7-23D8-AA5E-7E66-0A0BEDFBB0E4}"/>
              </a:ext>
            </a:extLst>
          </p:cNvPr>
          <p:cNvSpPr/>
          <p:nvPr/>
        </p:nvSpPr>
        <p:spPr>
          <a:xfrm>
            <a:off x="8592086" y="246430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2" name="object 422">
            <a:extLst>
              <a:ext uri="{FF2B5EF4-FFF2-40B4-BE49-F238E27FC236}">
                <a16:creationId xmlns:a16="http://schemas.microsoft.com/office/drawing/2014/main" id="{B1A828E7-C45E-3F97-7B51-A13D1D4B3EAF}"/>
              </a:ext>
            </a:extLst>
          </p:cNvPr>
          <p:cNvSpPr/>
          <p:nvPr/>
        </p:nvSpPr>
        <p:spPr>
          <a:xfrm>
            <a:off x="8553918" y="2482300"/>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3" name="object 423">
            <a:extLst>
              <a:ext uri="{FF2B5EF4-FFF2-40B4-BE49-F238E27FC236}">
                <a16:creationId xmlns:a16="http://schemas.microsoft.com/office/drawing/2014/main" id="{3CF8A914-AFD8-55BD-FA4F-336436CF70B1}"/>
              </a:ext>
            </a:extLst>
          </p:cNvPr>
          <p:cNvSpPr/>
          <p:nvPr/>
        </p:nvSpPr>
        <p:spPr>
          <a:xfrm>
            <a:off x="8640987" y="246430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4" name="object 424">
            <a:extLst>
              <a:ext uri="{FF2B5EF4-FFF2-40B4-BE49-F238E27FC236}">
                <a16:creationId xmlns:a16="http://schemas.microsoft.com/office/drawing/2014/main" id="{3827FFB1-327E-B95C-AAE5-6D2A4414E585}"/>
              </a:ext>
            </a:extLst>
          </p:cNvPr>
          <p:cNvSpPr/>
          <p:nvPr/>
        </p:nvSpPr>
        <p:spPr>
          <a:xfrm>
            <a:off x="8602821" y="2482300"/>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5" name="object 425">
            <a:extLst>
              <a:ext uri="{FF2B5EF4-FFF2-40B4-BE49-F238E27FC236}">
                <a16:creationId xmlns:a16="http://schemas.microsoft.com/office/drawing/2014/main" id="{78D69271-2FB1-8A88-37F5-FC4781E4B453}"/>
              </a:ext>
            </a:extLst>
          </p:cNvPr>
          <p:cNvSpPr/>
          <p:nvPr/>
        </p:nvSpPr>
        <p:spPr>
          <a:xfrm>
            <a:off x="8676849" y="246430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6" name="object 426">
            <a:extLst>
              <a:ext uri="{FF2B5EF4-FFF2-40B4-BE49-F238E27FC236}">
                <a16:creationId xmlns:a16="http://schemas.microsoft.com/office/drawing/2014/main" id="{5DC8282D-9D52-FDC7-DFC5-2DDAD4C14223}"/>
              </a:ext>
            </a:extLst>
          </p:cNvPr>
          <p:cNvSpPr/>
          <p:nvPr/>
        </p:nvSpPr>
        <p:spPr>
          <a:xfrm>
            <a:off x="8638684" y="2482300"/>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7" name="object 427">
            <a:extLst>
              <a:ext uri="{FF2B5EF4-FFF2-40B4-BE49-F238E27FC236}">
                <a16:creationId xmlns:a16="http://schemas.microsoft.com/office/drawing/2014/main" id="{B2FA5E0F-E86A-2A33-AEB0-E9EBF9B5AFB8}"/>
              </a:ext>
            </a:extLst>
          </p:cNvPr>
          <p:cNvSpPr/>
          <p:nvPr/>
        </p:nvSpPr>
        <p:spPr>
          <a:xfrm>
            <a:off x="8719232" y="246430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8" name="object 428">
            <a:extLst>
              <a:ext uri="{FF2B5EF4-FFF2-40B4-BE49-F238E27FC236}">
                <a16:creationId xmlns:a16="http://schemas.microsoft.com/office/drawing/2014/main" id="{B6CD1F54-AADF-0EDF-4F18-F5E0DEF1E192}"/>
              </a:ext>
            </a:extLst>
          </p:cNvPr>
          <p:cNvSpPr/>
          <p:nvPr/>
        </p:nvSpPr>
        <p:spPr>
          <a:xfrm>
            <a:off x="8681065" y="2482300"/>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9" name="object 429">
            <a:extLst>
              <a:ext uri="{FF2B5EF4-FFF2-40B4-BE49-F238E27FC236}">
                <a16:creationId xmlns:a16="http://schemas.microsoft.com/office/drawing/2014/main" id="{04E32A18-8149-8FB6-2B72-FA6485A97B42}"/>
              </a:ext>
            </a:extLst>
          </p:cNvPr>
          <p:cNvSpPr/>
          <p:nvPr/>
        </p:nvSpPr>
        <p:spPr>
          <a:xfrm>
            <a:off x="8751835" y="246430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0" name="object 430">
            <a:extLst>
              <a:ext uri="{FF2B5EF4-FFF2-40B4-BE49-F238E27FC236}">
                <a16:creationId xmlns:a16="http://schemas.microsoft.com/office/drawing/2014/main" id="{BA1953F6-5F9C-C956-4020-F958F6685CA7}"/>
              </a:ext>
            </a:extLst>
          </p:cNvPr>
          <p:cNvSpPr/>
          <p:nvPr/>
        </p:nvSpPr>
        <p:spPr>
          <a:xfrm>
            <a:off x="8713667" y="2514050"/>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1" name="object 431">
            <a:extLst>
              <a:ext uri="{FF2B5EF4-FFF2-40B4-BE49-F238E27FC236}">
                <a16:creationId xmlns:a16="http://schemas.microsoft.com/office/drawing/2014/main" id="{3709624A-5700-9C7E-F51B-D1574D0909C1}"/>
              </a:ext>
            </a:extLst>
          </p:cNvPr>
          <p:cNvSpPr/>
          <p:nvPr/>
        </p:nvSpPr>
        <p:spPr>
          <a:xfrm>
            <a:off x="8796390" y="250538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2" name="object 432">
            <a:extLst>
              <a:ext uri="{FF2B5EF4-FFF2-40B4-BE49-F238E27FC236}">
                <a16:creationId xmlns:a16="http://schemas.microsoft.com/office/drawing/2014/main" id="{3FBF14E6-EBF0-CC58-E2BE-E5887BE83757}"/>
              </a:ext>
            </a:extLst>
          </p:cNvPr>
          <p:cNvSpPr/>
          <p:nvPr/>
        </p:nvSpPr>
        <p:spPr>
          <a:xfrm>
            <a:off x="8758223" y="2555126"/>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3" name="object 433">
            <a:extLst>
              <a:ext uri="{FF2B5EF4-FFF2-40B4-BE49-F238E27FC236}">
                <a16:creationId xmlns:a16="http://schemas.microsoft.com/office/drawing/2014/main" id="{7492A948-5C8B-BFD8-D11C-3023AE34658C}"/>
              </a:ext>
            </a:extLst>
          </p:cNvPr>
          <p:cNvSpPr/>
          <p:nvPr/>
        </p:nvSpPr>
        <p:spPr>
          <a:xfrm>
            <a:off x="8842032" y="2547873"/>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4" name="object 434">
            <a:extLst>
              <a:ext uri="{FF2B5EF4-FFF2-40B4-BE49-F238E27FC236}">
                <a16:creationId xmlns:a16="http://schemas.microsoft.com/office/drawing/2014/main" id="{408EAADC-A6B8-8BB8-0F3F-1B5ECF445A01}"/>
              </a:ext>
            </a:extLst>
          </p:cNvPr>
          <p:cNvSpPr/>
          <p:nvPr/>
        </p:nvSpPr>
        <p:spPr>
          <a:xfrm>
            <a:off x="8803865" y="2565864"/>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5" name="object 435">
            <a:extLst>
              <a:ext uri="{FF2B5EF4-FFF2-40B4-BE49-F238E27FC236}">
                <a16:creationId xmlns:a16="http://schemas.microsoft.com/office/drawing/2014/main" id="{8BA7DDE2-C5BB-5387-30B7-0354D9FB538B}"/>
              </a:ext>
            </a:extLst>
          </p:cNvPr>
          <p:cNvSpPr/>
          <p:nvPr/>
        </p:nvSpPr>
        <p:spPr>
          <a:xfrm>
            <a:off x="8858334" y="2547873"/>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6" name="object 436">
            <a:extLst>
              <a:ext uri="{FF2B5EF4-FFF2-40B4-BE49-F238E27FC236}">
                <a16:creationId xmlns:a16="http://schemas.microsoft.com/office/drawing/2014/main" id="{0C13EB5F-5C52-82F7-5CD6-5839FB1AB213}"/>
              </a:ext>
            </a:extLst>
          </p:cNvPr>
          <p:cNvSpPr/>
          <p:nvPr/>
        </p:nvSpPr>
        <p:spPr>
          <a:xfrm>
            <a:off x="8820166" y="2565864"/>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7" name="object 437">
            <a:extLst>
              <a:ext uri="{FF2B5EF4-FFF2-40B4-BE49-F238E27FC236}">
                <a16:creationId xmlns:a16="http://schemas.microsoft.com/office/drawing/2014/main" id="{76C90EE6-523C-9B09-B29D-7A529978D68A}"/>
              </a:ext>
            </a:extLst>
          </p:cNvPr>
          <p:cNvSpPr/>
          <p:nvPr/>
        </p:nvSpPr>
        <p:spPr>
          <a:xfrm>
            <a:off x="9018082" y="2638517"/>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8" name="object 438">
            <a:extLst>
              <a:ext uri="{FF2B5EF4-FFF2-40B4-BE49-F238E27FC236}">
                <a16:creationId xmlns:a16="http://schemas.microsoft.com/office/drawing/2014/main" id="{5DD555D2-A51F-C912-4DA6-68B781F76E53}"/>
              </a:ext>
            </a:extLst>
          </p:cNvPr>
          <p:cNvSpPr/>
          <p:nvPr/>
        </p:nvSpPr>
        <p:spPr>
          <a:xfrm>
            <a:off x="8979914" y="2656511"/>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9" name="object 439">
            <a:extLst>
              <a:ext uri="{FF2B5EF4-FFF2-40B4-BE49-F238E27FC236}">
                <a16:creationId xmlns:a16="http://schemas.microsoft.com/office/drawing/2014/main" id="{C18AEB0F-1EA1-5A8C-F90D-A8F1FE118759}"/>
              </a:ext>
            </a:extLst>
          </p:cNvPr>
          <p:cNvSpPr/>
          <p:nvPr/>
        </p:nvSpPr>
        <p:spPr>
          <a:xfrm>
            <a:off x="9040904" y="2638517"/>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0" name="object 440">
            <a:extLst>
              <a:ext uri="{FF2B5EF4-FFF2-40B4-BE49-F238E27FC236}">
                <a16:creationId xmlns:a16="http://schemas.microsoft.com/office/drawing/2014/main" id="{58423B76-DCDE-55EA-7051-CB5972C75B4E}"/>
              </a:ext>
            </a:extLst>
          </p:cNvPr>
          <p:cNvSpPr/>
          <p:nvPr/>
        </p:nvSpPr>
        <p:spPr>
          <a:xfrm>
            <a:off x="9002736" y="2656511"/>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1" name="object 441">
            <a:extLst>
              <a:ext uri="{FF2B5EF4-FFF2-40B4-BE49-F238E27FC236}">
                <a16:creationId xmlns:a16="http://schemas.microsoft.com/office/drawing/2014/main" id="{EB94A337-8022-F1C7-0B22-842836B3F78E}"/>
              </a:ext>
            </a:extLst>
          </p:cNvPr>
          <p:cNvSpPr/>
          <p:nvPr/>
        </p:nvSpPr>
        <p:spPr>
          <a:xfrm>
            <a:off x="9215866" y="2682425"/>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2" name="object 442">
            <a:extLst>
              <a:ext uri="{FF2B5EF4-FFF2-40B4-BE49-F238E27FC236}">
                <a16:creationId xmlns:a16="http://schemas.microsoft.com/office/drawing/2014/main" id="{5A185941-0779-437B-C68D-5B973E53667E}"/>
              </a:ext>
            </a:extLst>
          </p:cNvPr>
          <p:cNvSpPr/>
          <p:nvPr/>
        </p:nvSpPr>
        <p:spPr>
          <a:xfrm>
            <a:off x="9177698" y="2700418"/>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3" name="object 443">
            <a:extLst>
              <a:ext uri="{FF2B5EF4-FFF2-40B4-BE49-F238E27FC236}">
                <a16:creationId xmlns:a16="http://schemas.microsoft.com/office/drawing/2014/main" id="{CA358B90-5919-662D-CF52-A83D5B6C1D5A}"/>
              </a:ext>
            </a:extLst>
          </p:cNvPr>
          <p:cNvSpPr/>
          <p:nvPr/>
        </p:nvSpPr>
        <p:spPr>
          <a:xfrm>
            <a:off x="9258248" y="2682425"/>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4" name="object 444">
            <a:extLst>
              <a:ext uri="{FF2B5EF4-FFF2-40B4-BE49-F238E27FC236}">
                <a16:creationId xmlns:a16="http://schemas.microsoft.com/office/drawing/2014/main" id="{D870C240-B83E-4D31-C3C1-C279E4A8AB85}"/>
              </a:ext>
            </a:extLst>
          </p:cNvPr>
          <p:cNvSpPr/>
          <p:nvPr/>
        </p:nvSpPr>
        <p:spPr>
          <a:xfrm>
            <a:off x="9220082" y="2700418"/>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5" name="object 445">
            <a:extLst>
              <a:ext uri="{FF2B5EF4-FFF2-40B4-BE49-F238E27FC236}">
                <a16:creationId xmlns:a16="http://schemas.microsoft.com/office/drawing/2014/main" id="{F503C50F-D5E5-2379-CC31-F24BF069A408}"/>
              </a:ext>
            </a:extLst>
          </p:cNvPr>
          <p:cNvSpPr/>
          <p:nvPr/>
        </p:nvSpPr>
        <p:spPr>
          <a:xfrm>
            <a:off x="9331059" y="2682425"/>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6" name="object 446">
            <a:extLst>
              <a:ext uri="{FF2B5EF4-FFF2-40B4-BE49-F238E27FC236}">
                <a16:creationId xmlns:a16="http://schemas.microsoft.com/office/drawing/2014/main" id="{04426538-0F50-9FA6-682A-F7BBDDE6E967}"/>
              </a:ext>
            </a:extLst>
          </p:cNvPr>
          <p:cNvSpPr/>
          <p:nvPr/>
        </p:nvSpPr>
        <p:spPr>
          <a:xfrm>
            <a:off x="9292894" y="2700418"/>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7" name="object 447">
            <a:extLst>
              <a:ext uri="{FF2B5EF4-FFF2-40B4-BE49-F238E27FC236}">
                <a16:creationId xmlns:a16="http://schemas.microsoft.com/office/drawing/2014/main" id="{A059CA98-5BE0-E3DF-9598-950997C74113}"/>
              </a:ext>
            </a:extLst>
          </p:cNvPr>
          <p:cNvSpPr/>
          <p:nvPr/>
        </p:nvSpPr>
        <p:spPr>
          <a:xfrm>
            <a:off x="9335405" y="2682425"/>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8" name="object 448">
            <a:extLst>
              <a:ext uri="{FF2B5EF4-FFF2-40B4-BE49-F238E27FC236}">
                <a16:creationId xmlns:a16="http://schemas.microsoft.com/office/drawing/2014/main" id="{BA16FC1A-E494-DE68-1D75-AB7F6A2BAC44}"/>
              </a:ext>
            </a:extLst>
          </p:cNvPr>
          <p:cNvSpPr/>
          <p:nvPr/>
        </p:nvSpPr>
        <p:spPr>
          <a:xfrm>
            <a:off x="9297239" y="2700418"/>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9" name="object 449">
            <a:extLst>
              <a:ext uri="{FF2B5EF4-FFF2-40B4-BE49-F238E27FC236}">
                <a16:creationId xmlns:a16="http://schemas.microsoft.com/office/drawing/2014/main" id="{4A38F6C1-1B72-59CA-CE9B-B455D6B269C6}"/>
              </a:ext>
            </a:extLst>
          </p:cNvPr>
          <p:cNvSpPr/>
          <p:nvPr/>
        </p:nvSpPr>
        <p:spPr>
          <a:xfrm>
            <a:off x="9398437" y="2744745"/>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0" name="object 450">
            <a:extLst>
              <a:ext uri="{FF2B5EF4-FFF2-40B4-BE49-F238E27FC236}">
                <a16:creationId xmlns:a16="http://schemas.microsoft.com/office/drawing/2014/main" id="{D6BE4E95-8C3A-4D31-392A-C1CA59D2EB03}"/>
              </a:ext>
            </a:extLst>
          </p:cNvPr>
          <p:cNvSpPr/>
          <p:nvPr/>
        </p:nvSpPr>
        <p:spPr>
          <a:xfrm>
            <a:off x="9360270" y="2762738"/>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1" name="object 451">
            <a:extLst>
              <a:ext uri="{FF2B5EF4-FFF2-40B4-BE49-F238E27FC236}">
                <a16:creationId xmlns:a16="http://schemas.microsoft.com/office/drawing/2014/main" id="{6BD3A009-B79D-F411-5A97-E2A8155BD5B0}"/>
              </a:ext>
            </a:extLst>
          </p:cNvPr>
          <p:cNvSpPr/>
          <p:nvPr/>
        </p:nvSpPr>
        <p:spPr>
          <a:xfrm>
            <a:off x="9440819" y="2744745"/>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2" name="object 452">
            <a:extLst>
              <a:ext uri="{FF2B5EF4-FFF2-40B4-BE49-F238E27FC236}">
                <a16:creationId xmlns:a16="http://schemas.microsoft.com/office/drawing/2014/main" id="{9EB33970-D3D7-F718-4FE9-4F48E59BBA81}"/>
              </a:ext>
            </a:extLst>
          </p:cNvPr>
          <p:cNvSpPr/>
          <p:nvPr/>
        </p:nvSpPr>
        <p:spPr>
          <a:xfrm>
            <a:off x="9402652" y="2794488"/>
            <a:ext cx="73870"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3" name="object 453">
            <a:extLst>
              <a:ext uri="{FF2B5EF4-FFF2-40B4-BE49-F238E27FC236}">
                <a16:creationId xmlns:a16="http://schemas.microsoft.com/office/drawing/2014/main" id="{70051758-9F0E-CA13-38C2-E3F613B0AE2C}"/>
              </a:ext>
            </a:extLst>
          </p:cNvPr>
          <p:cNvSpPr/>
          <p:nvPr/>
        </p:nvSpPr>
        <p:spPr>
          <a:xfrm>
            <a:off x="9561445" y="287079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4" name="object 454">
            <a:extLst>
              <a:ext uri="{FF2B5EF4-FFF2-40B4-BE49-F238E27FC236}">
                <a16:creationId xmlns:a16="http://schemas.microsoft.com/office/drawing/2014/main" id="{B8B85E04-536B-DA7B-0318-D7C694478104}"/>
              </a:ext>
            </a:extLst>
          </p:cNvPr>
          <p:cNvSpPr/>
          <p:nvPr/>
        </p:nvSpPr>
        <p:spPr>
          <a:xfrm>
            <a:off x="9523279" y="2888793"/>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5" name="object 455">
            <a:extLst>
              <a:ext uri="{FF2B5EF4-FFF2-40B4-BE49-F238E27FC236}">
                <a16:creationId xmlns:a16="http://schemas.microsoft.com/office/drawing/2014/main" id="{E90FE64F-ED97-7C76-1499-9539AF3A5F3E}"/>
              </a:ext>
            </a:extLst>
          </p:cNvPr>
          <p:cNvSpPr/>
          <p:nvPr/>
        </p:nvSpPr>
        <p:spPr>
          <a:xfrm>
            <a:off x="9685332" y="287079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6" name="object 456">
            <a:extLst>
              <a:ext uri="{FF2B5EF4-FFF2-40B4-BE49-F238E27FC236}">
                <a16:creationId xmlns:a16="http://schemas.microsoft.com/office/drawing/2014/main" id="{2589EDF3-A588-A69F-068C-4727CD2ADE5E}"/>
              </a:ext>
            </a:extLst>
          </p:cNvPr>
          <p:cNvSpPr/>
          <p:nvPr/>
        </p:nvSpPr>
        <p:spPr>
          <a:xfrm>
            <a:off x="9647165" y="2888793"/>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7" name="object 457">
            <a:extLst>
              <a:ext uri="{FF2B5EF4-FFF2-40B4-BE49-F238E27FC236}">
                <a16:creationId xmlns:a16="http://schemas.microsoft.com/office/drawing/2014/main" id="{3609F088-825E-4600-0BA5-4B182E795429}"/>
              </a:ext>
            </a:extLst>
          </p:cNvPr>
          <p:cNvSpPr/>
          <p:nvPr/>
        </p:nvSpPr>
        <p:spPr>
          <a:xfrm>
            <a:off x="9704893" y="287079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8" name="object 458">
            <a:extLst>
              <a:ext uri="{FF2B5EF4-FFF2-40B4-BE49-F238E27FC236}">
                <a16:creationId xmlns:a16="http://schemas.microsoft.com/office/drawing/2014/main" id="{BC1E14F0-E62E-5505-28AB-8EF01D99F4A2}"/>
              </a:ext>
            </a:extLst>
          </p:cNvPr>
          <p:cNvSpPr/>
          <p:nvPr/>
        </p:nvSpPr>
        <p:spPr>
          <a:xfrm>
            <a:off x="9666727" y="2888793"/>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9" name="object 459">
            <a:extLst>
              <a:ext uri="{FF2B5EF4-FFF2-40B4-BE49-F238E27FC236}">
                <a16:creationId xmlns:a16="http://schemas.microsoft.com/office/drawing/2014/main" id="{8A971353-84E7-E3B4-D293-4978FBC9DB98}"/>
              </a:ext>
            </a:extLst>
          </p:cNvPr>
          <p:cNvSpPr/>
          <p:nvPr/>
        </p:nvSpPr>
        <p:spPr>
          <a:xfrm>
            <a:off x="9728802" y="287079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0" name="object 460">
            <a:extLst>
              <a:ext uri="{FF2B5EF4-FFF2-40B4-BE49-F238E27FC236}">
                <a16:creationId xmlns:a16="http://schemas.microsoft.com/office/drawing/2014/main" id="{B29FE42C-316D-0BCB-085C-25D2847C5F3F}"/>
              </a:ext>
            </a:extLst>
          </p:cNvPr>
          <p:cNvSpPr/>
          <p:nvPr/>
        </p:nvSpPr>
        <p:spPr>
          <a:xfrm>
            <a:off x="9690635" y="2888793"/>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1" name="object 461">
            <a:extLst>
              <a:ext uri="{FF2B5EF4-FFF2-40B4-BE49-F238E27FC236}">
                <a16:creationId xmlns:a16="http://schemas.microsoft.com/office/drawing/2014/main" id="{8F090D1E-84DF-E35A-5BDB-E9A182DE7781}"/>
              </a:ext>
            </a:extLst>
          </p:cNvPr>
          <p:cNvSpPr/>
          <p:nvPr/>
        </p:nvSpPr>
        <p:spPr>
          <a:xfrm>
            <a:off x="9816827" y="301951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2" name="object 462">
            <a:extLst>
              <a:ext uri="{FF2B5EF4-FFF2-40B4-BE49-F238E27FC236}">
                <a16:creationId xmlns:a16="http://schemas.microsoft.com/office/drawing/2014/main" id="{CA51B341-492E-1079-4638-23FDE32720FB}"/>
              </a:ext>
            </a:extLst>
          </p:cNvPr>
          <p:cNvSpPr/>
          <p:nvPr/>
        </p:nvSpPr>
        <p:spPr>
          <a:xfrm>
            <a:off x="9778661" y="3037510"/>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3" name="object 463">
            <a:extLst>
              <a:ext uri="{FF2B5EF4-FFF2-40B4-BE49-F238E27FC236}">
                <a16:creationId xmlns:a16="http://schemas.microsoft.com/office/drawing/2014/main" id="{10C05781-BFAA-FA52-42B3-168B463A89D7}"/>
              </a:ext>
            </a:extLst>
          </p:cNvPr>
          <p:cNvSpPr/>
          <p:nvPr/>
        </p:nvSpPr>
        <p:spPr>
          <a:xfrm>
            <a:off x="9858122" y="301951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4" name="object 464">
            <a:extLst>
              <a:ext uri="{FF2B5EF4-FFF2-40B4-BE49-F238E27FC236}">
                <a16:creationId xmlns:a16="http://schemas.microsoft.com/office/drawing/2014/main" id="{9B868CF4-4268-794C-8381-57FD2C27A5C4}"/>
              </a:ext>
            </a:extLst>
          </p:cNvPr>
          <p:cNvSpPr/>
          <p:nvPr/>
        </p:nvSpPr>
        <p:spPr>
          <a:xfrm>
            <a:off x="9819955" y="3037510"/>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5" name="object 465">
            <a:extLst>
              <a:ext uri="{FF2B5EF4-FFF2-40B4-BE49-F238E27FC236}">
                <a16:creationId xmlns:a16="http://schemas.microsoft.com/office/drawing/2014/main" id="{7B6B064E-9CA8-E1FC-6BF0-4F168AB4B194}"/>
              </a:ext>
            </a:extLst>
          </p:cNvPr>
          <p:cNvSpPr/>
          <p:nvPr/>
        </p:nvSpPr>
        <p:spPr>
          <a:xfrm>
            <a:off x="10010263" y="312999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6" name="object 466">
            <a:extLst>
              <a:ext uri="{FF2B5EF4-FFF2-40B4-BE49-F238E27FC236}">
                <a16:creationId xmlns:a16="http://schemas.microsoft.com/office/drawing/2014/main" id="{984A0BA3-52DA-CB92-E3EE-49523DBDD307}"/>
              </a:ext>
            </a:extLst>
          </p:cNvPr>
          <p:cNvSpPr/>
          <p:nvPr/>
        </p:nvSpPr>
        <p:spPr>
          <a:xfrm>
            <a:off x="9972097" y="3147984"/>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7" name="object 467">
            <a:extLst>
              <a:ext uri="{FF2B5EF4-FFF2-40B4-BE49-F238E27FC236}">
                <a16:creationId xmlns:a16="http://schemas.microsoft.com/office/drawing/2014/main" id="{39E21C41-7486-5DBD-A1B1-DE967E8403A3}"/>
              </a:ext>
            </a:extLst>
          </p:cNvPr>
          <p:cNvSpPr/>
          <p:nvPr/>
        </p:nvSpPr>
        <p:spPr>
          <a:xfrm>
            <a:off x="10054819" y="312999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8" name="object 468">
            <a:extLst>
              <a:ext uri="{FF2B5EF4-FFF2-40B4-BE49-F238E27FC236}">
                <a16:creationId xmlns:a16="http://schemas.microsoft.com/office/drawing/2014/main" id="{5775F07A-C5D9-6EED-7CB2-8150F2DF3974}"/>
              </a:ext>
            </a:extLst>
          </p:cNvPr>
          <p:cNvSpPr/>
          <p:nvPr/>
        </p:nvSpPr>
        <p:spPr>
          <a:xfrm>
            <a:off x="10016653" y="3147984"/>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9" name="object 469">
            <a:extLst>
              <a:ext uri="{FF2B5EF4-FFF2-40B4-BE49-F238E27FC236}">
                <a16:creationId xmlns:a16="http://schemas.microsoft.com/office/drawing/2014/main" id="{AB102326-6C5D-E0D2-1EDB-E16391D9357C}"/>
              </a:ext>
            </a:extLst>
          </p:cNvPr>
          <p:cNvSpPr/>
          <p:nvPr/>
        </p:nvSpPr>
        <p:spPr>
          <a:xfrm>
            <a:off x="9961360" y="312999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0" name="object 470">
            <a:extLst>
              <a:ext uri="{FF2B5EF4-FFF2-40B4-BE49-F238E27FC236}">
                <a16:creationId xmlns:a16="http://schemas.microsoft.com/office/drawing/2014/main" id="{EE7CC5BC-BEE6-8899-7CD7-5814C900099B}"/>
              </a:ext>
            </a:extLst>
          </p:cNvPr>
          <p:cNvSpPr/>
          <p:nvPr/>
        </p:nvSpPr>
        <p:spPr>
          <a:xfrm>
            <a:off x="9923195" y="3147984"/>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1" name="object 471">
            <a:extLst>
              <a:ext uri="{FF2B5EF4-FFF2-40B4-BE49-F238E27FC236}">
                <a16:creationId xmlns:a16="http://schemas.microsoft.com/office/drawing/2014/main" id="{19D25C67-1AC4-6138-B425-4A16E16E8EF4}"/>
              </a:ext>
            </a:extLst>
          </p:cNvPr>
          <p:cNvSpPr/>
          <p:nvPr/>
        </p:nvSpPr>
        <p:spPr>
          <a:xfrm>
            <a:off x="9918979" y="312999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2" name="object 472">
            <a:extLst>
              <a:ext uri="{FF2B5EF4-FFF2-40B4-BE49-F238E27FC236}">
                <a16:creationId xmlns:a16="http://schemas.microsoft.com/office/drawing/2014/main" id="{91FB618F-342B-6D58-F9D4-80711C23CC35}"/>
              </a:ext>
            </a:extLst>
          </p:cNvPr>
          <p:cNvSpPr/>
          <p:nvPr/>
        </p:nvSpPr>
        <p:spPr>
          <a:xfrm>
            <a:off x="9880812" y="3147984"/>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3" name="object 473">
            <a:extLst>
              <a:ext uri="{FF2B5EF4-FFF2-40B4-BE49-F238E27FC236}">
                <a16:creationId xmlns:a16="http://schemas.microsoft.com/office/drawing/2014/main" id="{BE006B15-7985-4C45-1A35-F5174462025E}"/>
              </a:ext>
            </a:extLst>
          </p:cNvPr>
          <p:cNvSpPr/>
          <p:nvPr/>
        </p:nvSpPr>
        <p:spPr>
          <a:xfrm>
            <a:off x="10159146" y="312999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4" name="object 474">
            <a:extLst>
              <a:ext uri="{FF2B5EF4-FFF2-40B4-BE49-F238E27FC236}">
                <a16:creationId xmlns:a16="http://schemas.microsoft.com/office/drawing/2014/main" id="{42E6D4C0-E82D-76EE-50F5-FE1B7F102ECE}"/>
              </a:ext>
            </a:extLst>
          </p:cNvPr>
          <p:cNvSpPr/>
          <p:nvPr/>
        </p:nvSpPr>
        <p:spPr>
          <a:xfrm>
            <a:off x="10120979" y="3147984"/>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5" name="object 475">
            <a:extLst>
              <a:ext uri="{FF2B5EF4-FFF2-40B4-BE49-F238E27FC236}">
                <a16:creationId xmlns:a16="http://schemas.microsoft.com/office/drawing/2014/main" id="{09F352B4-EA51-D158-AE03-AB78BC4E348F}"/>
              </a:ext>
            </a:extLst>
          </p:cNvPr>
          <p:cNvSpPr/>
          <p:nvPr/>
        </p:nvSpPr>
        <p:spPr>
          <a:xfrm>
            <a:off x="10541673" y="3331113"/>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6" name="object 476">
            <a:extLst>
              <a:ext uri="{FF2B5EF4-FFF2-40B4-BE49-F238E27FC236}">
                <a16:creationId xmlns:a16="http://schemas.microsoft.com/office/drawing/2014/main" id="{3056C8A7-028E-8701-0616-109FAA06CFEC}"/>
              </a:ext>
            </a:extLst>
          </p:cNvPr>
          <p:cNvSpPr/>
          <p:nvPr/>
        </p:nvSpPr>
        <p:spPr>
          <a:xfrm>
            <a:off x="10503507" y="3349107"/>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7" name="object 477">
            <a:extLst>
              <a:ext uri="{FF2B5EF4-FFF2-40B4-BE49-F238E27FC236}">
                <a16:creationId xmlns:a16="http://schemas.microsoft.com/office/drawing/2014/main" id="{A5F2DA1E-BDBB-4480-66F6-001E93B68143}"/>
              </a:ext>
            </a:extLst>
          </p:cNvPr>
          <p:cNvSpPr/>
          <p:nvPr/>
        </p:nvSpPr>
        <p:spPr>
          <a:xfrm>
            <a:off x="10735111" y="358747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8" name="object 478">
            <a:extLst>
              <a:ext uri="{FF2B5EF4-FFF2-40B4-BE49-F238E27FC236}">
                <a16:creationId xmlns:a16="http://schemas.microsoft.com/office/drawing/2014/main" id="{50ADCDE2-1F2B-A7D9-4A3A-E466C97BD110}"/>
              </a:ext>
            </a:extLst>
          </p:cNvPr>
          <p:cNvSpPr/>
          <p:nvPr/>
        </p:nvSpPr>
        <p:spPr>
          <a:xfrm>
            <a:off x="10696943" y="3605464"/>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9" name="object 479">
            <a:extLst>
              <a:ext uri="{FF2B5EF4-FFF2-40B4-BE49-F238E27FC236}">
                <a16:creationId xmlns:a16="http://schemas.microsoft.com/office/drawing/2014/main" id="{15CBB759-59E7-DD27-90F1-19EE30229E7F}"/>
              </a:ext>
            </a:extLst>
          </p:cNvPr>
          <p:cNvSpPr/>
          <p:nvPr/>
        </p:nvSpPr>
        <p:spPr>
          <a:xfrm>
            <a:off x="10954628" y="358747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0" name="object 480">
            <a:extLst>
              <a:ext uri="{FF2B5EF4-FFF2-40B4-BE49-F238E27FC236}">
                <a16:creationId xmlns:a16="http://schemas.microsoft.com/office/drawing/2014/main" id="{1C98A5E7-3AD2-E574-0B5B-ECCB53C598E4}"/>
              </a:ext>
            </a:extLst>
          </p:cNvPr>
          <p:cNvSpPr/>
          <p:nvPr/>
        </p:nvSpPr>
        <p:spPr>
          <a:xfrm>
            <a:off x="10916462" y="3605464"/>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1" name="object 481">
            <a:extLst>
              <a:ext uri="{FF2B5EF4-FFF2-40B4-BE49-F238E27FC236}">
                <a16:creationId xmlns:a16="http://schemas.microsoft.com/office/drawing/2014/main" id="{9A460E81-7677-AC7B-A0FD-94E0D3D1078D}"/>
              </a:ext>
            </a:extLst>
          </p:cNvPr>
          <p:cNvSpPr/>
          <p:nvPr/>
        </p:nvSpPr>
        <p:spPr>
          <a:xfrm>
            <a:off x="11755548" y="3587473"/>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2" name="object 482">
            <a:extLst>
              <a:ext uri="{FF2B5EF4-FFF2-40B4-BE49-F238E27FC236}">
                <a16:creationId xmlns:a16="http://schemas.microsoft.com/office/drawing/2014/main" id="{DCC4634C-6174-EDFD-029C-98CBCBE7F134}"/>
              </a:ext>
            </a:extLst>
          </p:cNvPr>
          <p:cNvSpPr/>
          <p:nvPr/>
        </p:nvSpPr>
        <p:spPr>
          <a:xfrm>
            <a:off x="11717382" y="3605465"/>
            <a:ext cx="73870"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3" name="object 483">
            <a:extLst>
              <a:ext uri="{FF2B5EF4-FFF2-40B4-BE49-F238E27FC236}">
                <a16:creationId xmlns:a16="http://schemas.microsoft.com/office/drawing/2014/main" id="{B33E848C-F3A6-D623-2727-2E299BA8E745}"/>
              </a:ext>
            </a:extLst>
          </p:cNvPr>
          <p:cNvSpPr/>
          <p:nvPr/>
        </p:nvSpPr>
        <p:spPr>
          <a:xfrm>
            <a:off x="6854696" y="1916217"/>
            <a:ext cx="4894239" cy="1693585"/>
          </a:xfrm>
          <a:custGeom>
            <a:avLst/>
            <a:gdLst/>
            <a:ahLst/>
            <a:cxnLst/>
            <a:rect l="l" t="t" r="r" b="b"/>
            <a:pathLst>
              <a:path w="4627880" h="1228725">
                <a:moveTo>
                  <a:pt x="0" y="0"/>
                </a:moveTo>
                <a:lnTo>
                  <a:pt x="134607" y="0"/>
                </a:lnTo>
                <a:lnTo>
                  <a:pt x="134607" y="16446"/>
                </a:lnTo>
                <a:lnTo>
                  <a:pt x="210654" y="16446"/>
                </a:lnTo>
                <a:lnTo>
                  <a:pt x="210654" y="28778"/>
                </a:lnTo>
                <a:lnTo>
                  <a:pt x="314439" y="28778"/>
                </a:lnTo>
                <a:lnTo>
                  <a:pt x="314439" y="39052"/>
                </a:lnTo>
                <a:lnTo>
                  <a:pt x="448030" y="39052"/>
                </a:lnTo>
                <a:lnTo>
                  <a:pt x="448030" y="55486"/>
                </a:lnTo>
                <a:lnTo>
                  <a:pt x="464464" y="55486"/>
                </a:lnTo>
                <a:lnTo>
                  <a:pt x="464464" y="71932"/>
                </a:lnTo>
                <a:lnTo>
                  <a:pt x="530237" y="71932"/>
                </a:lnTo>
                <a:lnTo>
                  <a:pt x="530237" y="84264"/>
                </a:lnTo>
                <a:lnTo>
                  <a:pt x="586752" y="84264"/>
                </a:lnTo>
                <a:lnTo>
                  <a:pt x="586752" y="101727"/>
                </a:lnTo>
                <a:lnTo>
                  <a:pt x="609358" y="101727"/>
                </a:lnTo>
                <a:lnTo>
                  <a:pt x="609358" y="116116"/>
                </a:lnTo>
                <a:lnTo>
                  <a:pt x="705954" y="116116"/>
                </a:lnTo>
                <a:lnTo>
                  <a:pt x="705954" y="132562"/>
                </a:lnTo>
                <a:lnTo>
                  <a:pt x="836447" y="132562"/>
                </a:lnTo>
                <a:lnTo>
                  <a:pt x="836447" y="147967"/>
                </a:lnTo>
                <a:lnTo>
                  <a:pt x="860082" y="147967"/>
                </a:lnTo>
                <a:lnTo>
                  <a:pt x="860082" y="167500"/>
                </a:lnTo>
                <a:lnTo>
                  <a:pt x="976210" y="167500"/>
                </a:lnTo>
                <a:lnTo>
                  <a:pt x="976210" y="178803"/>
                </a:lnTo>
                <a:lnTo>
                  <a:pt x="1021422" y="178803"/>
                </a:lnTo>
                <a:lnTo>
                  <a:pt x="1021422" y="213740"/>
                </a:lnTo>
                <a:lnTo>
                  <a:pt x="1152944" y="213740"/>
                </a:lnTo>
                <a:lnTo>
                  <a:pt x="1152944" y="234289"/>
                </a:lnTo>
                <a:lnTo>
                  <a:pt x="1218717" y="234289"/>
                </a:lnTo>
                <a:lnTo>
                  <a:pt x="1218717" y="252780"/>
                </a:lnTo>
                <a:lnTo>
                  <a:pt x="1262900" y="252780"/>
                </a:lnTo>
                <a:lnTo>
                  <a:pt x="1262900" y="273342"/>
                </a:lnTo>
                <a:lnTo>
                  <a:pt x="1298867" y="273342"/>
                </a:lnTo>
                <a:lnTo>
                  <a:pt x="1298867" y="293890"/>
                </a:lnTo>
                <a:lnTo>
                  <a:pt x="1322501" y="293890"/>
                </a:lnTo>
                <a:lnTo>
                  <a:pt x="1322501" y="310324"/>
                </a:lnTo>
                <a:lnTo>
                  <a:pt x="1372857" y="310324"/>
                </a:lnTo>
                <a:lnTo>
                  <a:pt x="1372857" y="348348"/>
                </a:lnTo>
                <a:lnTo>
                  <a:pt x="1396492" y="348348"/>
                </a:lnTo>
                <a:lnTo>
                  <a:pt x="1396492" y="370954"/>
                </a:lnTo>
                <a:lnTo>
                  <a:pt x="1477670" y="370954"/>
                </a:lnTo>
                <a:lnTo>
                  <a:pt x="1477670" y="394589"/>
                </a:lnTo>
                <a:lnTo>
                  <a:pt x="1492046" y="394589"/>
                </a:lnTo>
                <a:lnTo>
                  <a:pt x="1492046" y="412064"/>
                </a:lnTo>
                <a:lnTo>
                  <a:pt x="1809572" y="412064"/>
                </a:lnTo>
                <a:lnTo>
                  <a:pt x="1809572" y="444944"/>
                </a:lnTo>
                <a:lnTo>
                  <a:pt x="1837321" y="444944"/>
                </a:lnTo>
                <a:lnTo>
                  <a:pt x="1837321" y="474738"/>
                </a:lnTo>
                <a:lnTo>
                  <a:pt x="1916442" y="474738"/>
                </a:lnTo>
                <a:lnTo>
                  <a:pt x="1916442" y="505574"/>
                </a:lnTo>
                <a:lnTo>
                  <a:pt x="1938020" y="505574"/>
                </a:lnTo>
                <a:lnTo>
                  <a:pt x="1938020" y="539483"/>
                </a:lnTo>
                <a:lnTo>
                  <a:pt x="2182583" y="539483"/>
                </a:lnTo>
                <a:lnTo>
                  <a:pt x="2182583" y="571334"/>
                </a:lnTo>
                <a:lnTo>
                  <a:pt x="2402497" y="571334"/>
                </a:lnTo>
                <a:lnTo>
                  <a:pt x="2402497" y="620661"/>
                </a:lnTo>
                <a:lnTo>
                  <a:pt x="2447709" y="620661"/>
                </a:lnTo>
                <a:lnTo>
                  <a:pt x="2447709" y="658685"/>
                </a:lnTo>
                <a:lnTo>
                  <a:pt x="2535047" y="658685"/>
                </a:lnTo>
                <a:lnTo>
                  <a:pt x="2535047" y="707999"/>
                </a:lnTo>
                <a:lnTo>
                  <a:pt x="2714879" y="707999"/>
                </a:lnTo>
                <a:lnTo>
                  <a:pt x="2714879" y="762469"/>
                </a:lnTo>
                <a:lnTo>
                  <a:pt x="2773451" y="762469"/>
                </a:lnTo>
                <a:lnTo>
                  <a:pt x="2773451" y="818984"/>
                </a:lnTo>
                <a:lnTo>
                  <a:pt x="2862846" y="818984"/>
                </a:lnTo>
                <a:lnTo>
                  <a:pt x="2862846" y="896048"/>
                </a:lnTo>
                <a:lnTo>
                  <a:pt x="3204006" y="896048"/>
                </a:lnTo>
                <a:lnTo>
                  <a:pt x="3204006" y="1044028"/>
                </a:lnTo>
                <a:lnTo>
                  <a:pt x="3504057" y="1044028"/>
                </a:lnTo>
                <a:lnTo>
                  <a:pt x="3501491" y="1228471"/>
                </a:lnTo>
                <a:lnTo>
                  <a:pt x="4627727" y="1228471"/>
                </a:lnTo>
              </a:path>
            </a:pathLst>
          </a:custGeom>
          <a:ln w="2179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4" name="object 484">
            <a:extLst>
              <a:ext uri="{FF2B5EF4-FFF2-40B4-BE49-F238E27FC236}">
                <a16:creationId xmlns:a16="http://schemas.microsoft.com/office/drawing/2014/main" id="{4C881331-DEDD-7801-3496-8582E144CB22}"/>
              </a:ext>
            </a:extLst>
          </p:cNvPr>
          <p:cNvSpPr/>
          <p:nvPr/>
        </p:nvSpPr>
        <p:spPr>
          <a:xfrm>
            <a:off x="11362090"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5" name="object 485">
            <a:extLst>
              <a:ext uri="{FF2B5EF4-FFF2-40B4-BE49-F238E27FC236}">
                <a16:creationId xmlns:a16="http://schemas.microsoft.com/office/drawing/2014/main" id="{616C88FC-9B56-549C-61E9-7D5306FF5662}"/>
              </a:ext>
            </a:extLst>
          </p:cNvPr>
          <p:cNvSpPr/>
          <p:nvPr/>
        </p:nvSpPr>
        <p:spPr>
          <a:xfrm>
            <a:off x="11323924" y="28283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6" name="object 486">
            <a:extLst>
              <a:ext uri="{FF2B5EF4-FFF2-40B4-BE49-F238E27FC236}">
                <a16:creationId xmlns:a16="http://schemas.microsoft.com/office/drawing/2014/main" id="{A5A10723-E92E-9055-2881-EAFC3178BCB4}"/>
              </a:ext>
            </a:extLst>
          </p:cNvPr>
          <p:cNvSpPr/>
          <p:nvPr/>
        </p:nvSpPr>
        <p:spPr>
          <a:xfrm>
            <a:off x="10987169"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7" name="object 487">
            <a:extLst>
              <a:ext uri="{FF2B5EF4-FFF2-40B4-BE49-F238E27FC236}">
                <a16:creationId xmlns:a16="http://schemas.microsoft.com/office/drawing/2014/main" id="{3D459A27-6603-671F-76D5-C1D4FCC57883}"/>
              </a:ext>
            </a:extLst>
          </p:cNvPr>
          <p:cNvSpPr/>
          <p:nvPr/>
        </p:nvSpPr>
        <p:spPr>
          <a:xfrm>
            <a:off x="10949002" y="28283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8" name="object 488">
            <a:extLst>
              <a:ext uri="{FF2B5EF4-FFF2-40B4-BE49-F238E27FC236}">
                <a16:creationId xmlns:a16="http://schemas.microsoft.com/office/drawing/2014/main" id="{F853F09C-CDC4-FD75-A8DC-40CBF7F5DA43}"/>
              </a:ext>
            </a:extLst>
          </p:cNvPr>
          <p:cNvSpPr/>
          <p:nvPr/>
        </p:nvSpPr>
        <p:spPr>
          <a:xfrm>
            <a:off x="10804056"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9" name="object 489">
            <a:extLst>
              <a:ext uri="{FF2B5EF4-FFF2-40B4-BE49-F238E27FC236}">
                <a16:creationId xmlns:a16="http://schemas.microsoft.com/office/drawing/2014/main" id="{EEEFD265-CA18-68C6-DB3E-CEA38E3DE509}"/>
              </a:ext>
            </a:extLst>
          </p:cNvPr>
          <p:cNvSpPr/>
          <p:nvPr/>
        </p:nvSpPr>
        <p:spPr>
          <a:xfrm>
            <a:off x="10765890" y="28283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0" name="object 490">
            <a:extLst>
              <a:ext uri="{FF2B5EF4-FFF2-40B4-BE49-F238E27FC236}">
                <a16:creationId xmlns:a16="http://schemas.microsoft.com/office/drawing/2014/main" id="{D636F440-E3FB-EF64-8997-4756AF0B0C1B}"/>
              </a:ext>
            </a:extLst>
          </p:cNvPr>
          <p:cNvSpPr/>
          <p:nvPr/>
        </p:nvSpPr>
        <p:spPr>
          <a:xfrm>
            <a:off x="10717661"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1" name="object 491">
            <a:extLst>
              <a:ext uri="{FF2B5EF4-FFF2-40B4-BE49-F238E27FC236}">
                <a16:creationId xmlns:a16="http://schemas.microsoft.com/office/drawing/2014/main" id="{4798BF35-426D-1C21-CB4F-6468A8162A42}"/>
              </a:ext>
            </a:extLst>
          </p:cNvPr>
          <p:cNvSpPr/>
          <p:nvPr/>
        </p:nvSpPr>
        <p:spPr>
          <a:xfrm>
            <a:off x="10679493" y="28283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2" name="object 492">
            <a:extLst>
              <a:ext uri="{FF2B5EF4-FFF2-40B4-BE49-F238E27FC236}">
                <a16:creationId xmlns:a16="http://schemas.microsoft.com/office/drawing/2014/main" id="{E887DA3D-7A5A-EBEF-FC1A-4B85B5989878}"/>
              </a:ext>
            </a:extLst>
          </p:cNvPr>
          <p:cNvSpPr/>
          <p:nvPr/>
        </p:nvSpPr>
        <p:spPr>
          <a:xfrm>
            <a:off x="10418812"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3" name="object 493">
            <a:extLst>
              <a:ext uri="{FF2B5EF4-FFF2-40B4-BE49-F238E27FC236}">
                <a16:creationId xmlns:a16="http://schemas.microsoft.com/office/drawing/2014/main" id="{2E8D25EE-F997-85EB-98CE-0C8C8EF3132B}"/>
              </a:ext>
            </a:extLst>
          </p:cNvPr>
          <p:cNvSpPr/>
          <p:nvPr/>
        </p:nvSpPr>
        <p:spPr>
          <a:xfrm>
            <a:off x="10380644" y="28283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4" name="object 494">
            <a:extLst>
              <a:ext uri="{FF2B5EF4-FFF2-40B4-BE49-F238E27FC236}">
                <a16:creationId xmlns:a16="http://schemas.microsoft.com/office/drawing/2014/main" id="{4945FA91-269F-85FB-A1EF-D0EE431C33B5}"/>
              </a:ext>
            </a:extLst>
          </p:cNvPr>
          <p:cNvSpPr/>
          <p:nvPr/>
        </p:nvSpPr>
        <p:spPr>
          <a:xfrm>
            <a:off x="10155280"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5" name="object 495">
            <a:extLst>
              <a:ext uri="{FF2B5EF4-FFF2-40B4-BE49-F238E27FC236}">
                <a16:creationId xmlns:a16="http://schemas.microsoft.com/office/drawing/2014/main" id="{8CDBA198-FBAA-E33B-8237-55706F3A3C69}"/>
              </a:ext>
            </a:extLst>
          </p:cNvPr>
          <p:cNvSpPr/>
          <p:nvPr/>
        </p:nvSpPr>
        <p:spPr>
          <a:xfrm>
            <a:off x="10117113" y="28283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6" name="object 496">
            <a:extLst>
              <a:ext uri="{FF2B5EF4-FFF2-40B4-BE49-F238E27FC236}">
                <a16:creationId xmlns:a16="http://schemas.microsoft.com/office/drawing/2014/main" id="{107EC4D5-D907-7A75-B8FD-FEDE3F0D406A}"/>
              </a:ext>
            </a:extLst>
          </p:cNvPr>
          <p:cNvSpPr/>
          <p:nvPr/>
        </p:nvSpPr>
        <p:spPr>
          <a:xfrm>
            <a:off x="10088990"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7" name="object 497">
            <a:extLst>
              <a:ext uri="{FF2B5EF4-FFF2-40B4-BE49-F238E27FC236}">
                <a16:creationId xmlns:a16="http://schemas.microsoft.com/office/drawing/2014/main" id="{2F59D386-15D6-1EF2-3B89-A4A655DDBCB0}"/>
              </a:ext>
            </a:extLst>
          </p:cNvPr>
          <p:cNvSpPr/>
          <p:nvPr/>
        </p:nvSpPr>
        <p:spPr>
          <a:xfrm>
            <a:off x="10050823" y="28283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8" name="object 498">
            <a:extLst>
              <a:ext uri="{FF2B5EF4-FFF2-40B4-BE49-F238E27FC236}">
                <a16:creationId xmlns:a16="http://schemas.microsoft.com/office/drawing/2014/main" id="{BC490608-E31E-2365-2A5F-8A8612721103}"/>
              </a:ext>
            </a:extLst>
          </p:cNvPr>
          <p:cNvSpPr/>
          <p:nvPr/>
        </p:nvSpPr>
        <p:spPr>
          <a:xfrm>
            <a:off x="10048780"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9" name="object 499">
            <a:extLst>
              <a:ext uri="{FF2B5EF4-FFF2-40B4-BE49-F238E27FC236}">
                <a16:creationId xmlns:a16="http://schemas.microsoft.com/office/drawing/2014/main" id="{7DCD6803-F5BB-7C63-B343-2DE76EDC5626}"/>
              </a:ext>
            </a:extLst>
          </p:cNvPr>
          <p:cNvSpPr/>
          <p:nvPr/>
        </p:nvSpPr>
        <p:spPr>
          <a:xfrm>
            <a:off x="10010613" y="28283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0" name="object 500">
            <a:extLst>
              <a:ext uri="{FF2B5EF4-FFF2-40B4-BE49-F238E27FC236}">
                <a16:creationId xmlns:a16="http://schemas.microsoft.com/office/drawing/2014/main" id="{135FB2F2-9727-C268-D218-823CD63BA0EF}"/>
              </a:ext>
            </a:extLst>
          </p:cNvPr>
          <p:cNvSpPr/>
          <p:nvPr/>
        </p:nvSpPr>
        <p:spPr>
          <a:xfrm>
            <a:off x="9967818"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1" name="object 501">
            <a:extLst>
              <a:ext uri="{FF2B5EF4-FFF2-40B4-BE49-F238E27FC236}">
                <a16:creationId xmlns:a16="http://schemas.microsoft.com/office/drawing/2014/main" id="{A4B2248E-2623-39B3-F70D-757E3060FA32}"/>
              </a:ext>
            </a:extLst>
          </p:cNvPr>
          <p:cNvSpPr/>
          <p:nvPr/>
        </p:nvSpPr>
        <p:spPr>
          <a:xfrm>
            <a:off x="9929652" y="28283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2" name="object 502">
            <a:extLst>
              <a:ext uri="{FF2B5EF4-FFF2-40B4-BE49-F238E27FC236}">
                <a16:creationId xmlns:a16="http://schemas.microsoft.com/office/drawing/2014/main" id="{340C1E12-08FB-9C13-11D1-F6C677262E09}"/>
              </a:ext>
            </a:extLst>
          </p:cNvPr>
          <p:cNvSpPr/>
          <p:nvPr/>
        </p:nvSpPr>
        <p:spPr>
          <a:xfrm>
            <a:off x="9956952"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3" name="object 503">
            <a:extLst>
              <a:ext uri="{FF2B5EF4-FFF2-40B4-BE49-F238E27FC236}">
                <a16:creationId xmlns:a16="http://schemas.microsoft.com/office/drawing/2014/main" id="{299BB8D5-3425-163D-3D2F-3A56E37D0921}"/>
              </a:ext>
            </a:extLst>
          </p:cNvPr>
          <p:cNvSpPr/>
          <p:nvPr/>
        </p:nvSpPr>
        <p:spPr>
          <a:xfrm>
            <a:off x="9918785" y="28283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4" name="object 504">
            <a:extLst>
              <a:ext uri="{FF2B5EF4-FFF2-40B4-BE49-F238E27FC236}">
                <a16:creationId xmlns:a16="http://schemas.microsoft.com/office/drawing/2014/main" id="{442E4C2E-18CD-38CD-DFC0-DCC71C531C2B}"/>
              </a:ext>
            </a:extLst>
          </p:cNvPr>
          <p:cNvSpPr/>
          <p:nvPr/>
        </p:nvSpPr>
        <p:spPr>
          <a:xfrm>
            <a:off x="9916744"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5" name="object 505">
            <a:extLst>
              <a:ext uri="{FF2B5EF4-FFF2-40B4-BE49-F238E27FC236}">
                <a16:creationId xmlns:a16="http://schemas.microsoft.com/office/drawing/2014/main" id="{8D33959B-0194-6E6A-2FFF-D5C9B86EA7D4}"/>
              </a:ext>
            </a:extLst>
          </p:cNvPr>
          <p:cNvSpPr/>
          <p:nvPr/>
        </p:nvSpPr>
        <p:spPr>
          <a:xfrm>
            <a:off x="9878576" y="28283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6" name="object 506">
            <a:extLst>
              <a:ext uri="{FF2B5EF4-FFF2-40B4-BE49-F238E27FC236}">
                <a16:creationId xmlns:a16="http://schemas.microsoft.com/office/drawing/2014/main" id="{60798343-50CF-39B5-2940-4B3447E29E25}"/>
              </a:ext>
            </a:extLst>
          </p:cNvPr>
          <p:cNvSpPr/>
          <p:nvPr/>
        </p:nvSpPr>
        <p:spPr>
          <a:xfrm>
            <a:off x="9859146"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7" name="object 507">
            <a:extLst>
              <a:ext uri="{FF2B5EF4-FFF2-40B4-BE49-F238E27FC236}">
                <a16:creationId xmlns:a16="http://schemas.microsoft.com/office/drawing/2014/main" id="{F1D80902-00C3-F892-85F4-B2E43C31190B}"/>
              </a:ext>
            </a:extLst>
          </p:cNvPr>
          <p:cNvSpPr/>
          <p:nvPr/>
        </p:nvSpPr>
        <p:spPr>
          <a:xfrm>
            <a:off x="9820981" y="282838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8" name="object 508">
            <a:extLst>
              <a:ext uri="{FF2B5EF4-FFF2-40B4-BE49-F238E27FC236}">
                <a16:creationId xmlns:a16="http://schemas.microsoft.com/office/drawing/2014/main" id="{2D18CC47-7B73-B46C-6B6C-D4F0F7EF6EED}"/>
              </a:ext>
            </a:extLst>
          </p:cNvPr>
          <p:cNvSpPr/>
          <p:nvPr/>
        </p:nvSpPr>
        <p:spPr>
          <a:xfrm>
            <a:off x="9805897"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9" name="object 509">
            <a:extLst>
              <a:ext uri="{FF2B5EF4-FFF2-40B4-BE49-F238E27FC236}">
                <a16:creationId xmlns:a16="http://schemas.microsoft.com/office/drawing/2014/main" id="{E0026D02-EB79-C3CE-CDCD-1B94EADEE8AF}"/>
              </a:ext>
            </a:extLst>
          </p:cNvPr>
          <p:cNvSpPr/>
          <p:nvPr/>
        </p:nvSpPr>
        <p:spPr>
          <a:xfrm>
            <a:off x="9767730" y="282838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0" name="object 510">
            <a:extLst>
              <a:ext uri="{FF2B5EF4-FFF2-40B4-BE49-F238E27FC236}">
                <a16:creationId xmlns:a16="http://schemas.microsoft.com/office/drawing/2014/main" id="{1737DE71-7FE7-5714-F7C4-CADEE927AE01}"/>
              </a:ext>
            </a:extLst>
          </p:cNvPr>
          <p:cNvSpPr/>
          <p:nvPr/>
        </p:nvSpPr>
        <p:spPr>
          <a:xfrm>
            <a:off x="9772752"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1" name="object 511">
            <a:extLst>
              <a:ext uri="{FF2B5EF4-FFF2-40B4-BE49-F238E27FC236}">
                <a16:creationId xmlns:a16="http://schemas.microsoft.com/office/drawing/2014/main" id="{D515C8F9-0CD1-125C-805B-75D0ACD0FE1F}"/>
              </a:ext>
            </a:extLst>
          </p:cNvPr>
          <p:cNvSpPr/>
          <p:nvPr/>
        </p:nvSpPr>
        <p:spPr>
          <a:xfrm>
            <a:off x="9734584" y="282838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2" name="object 512">
            <a:extLst>
              <a:ext uri="{FF2B5EF4-FFF2-40B4-BE49-F238E27FC236}">
                <a16:creationId xmlns:a16="http://schemas.microsoft.com/office/drawing/2014/main" id="{2E38AC17-B83C-F417-12DE-C8D967AACEB7}"/>
              </a:ext>
            </a:extLst>
          </p:cNvPr>
          <p:cNvSpPr/>
          <p:nvPr/>
        </p:nvSpPr>
        <p:spPr>
          <a:xfrm>
            <a:off x="9701569"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3" name="object 513">
            <a:extLst>
              <a:ext uri="{FF2B5EF4-FFF2-40B4-BE49-F238E27FC236}">
                <a16:creationId xmlns:a16="http://schemas.microsoft.com/office/drawing/2014/main" id="{F242EF83-85CD-E24D-3901-221C6484B729}"/>
              </a:ext>
            </a:extLst>
          </p:cNvPr>
          <p:cNvSpPr/>
          <p:nvPr/>
        </p:nvSpPr>
        <p:spPr>
          <a:xfrm>
            <a:off x="9663405" y="282838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4" name="object 514">
            <a:extLst>
              <a:ext uri="{FF2B5EF4-FFF2-40B4-BE49-F238E27FC236}">
                <a16:creationId xmlns:a16="http://schemas.microsoft.com/office/drawing/2014/main" id="{416A0889-6BB0-1B19-25F7-2B90EC44B954}"/>
              </a:ext>
            </a:extLst>
          </p:cNvPr>
          <p:cNvSpPr/>
          <p:nvPr/>
        </p:nvSpPr>
        <p:spPr>
          <a:xfrm>
            <a:off x="9671141"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5" name="object 515">
            <a:extLst>
              <a:ext uri="{FF2B5EF4-FFF2-40B4-BE49-F238E27FC236}">
                <a16:creationId xmlns:a16="http://schemas.microsoft.com/office/drawing/2014/main" id="{8DE3D336-306E-3D6B-CF12-E48A92A0E55C}"/>
              </a:ext>
            </a:extLst>
          </p:cNvPr>
          <p:cNvSpPr/>
          <p:nvPr/>
        </p:nvSpPr>
        <p:spPr>
          <a:xfrm>
            <a:off x="9632976" y="282838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6" name="object 516">
            <a:extLst>
              <a:ext uri="{FF2B5EF4-FFF2-40B4-BE49-F238E27FC236}">
                <a16:creationId xmlns:a16="http://schemas.microsoft.com/office/drawing/2014/main" id="{8559CC74-2F88-1075-950A-C22DDA9B9A3E}"/>
              </a:ext>
            </a:extLst>
          </p:cNvPr>
          <p:cNvSpPr/>
          <p:nvPr/>
        </p:nvSpPr>
        <p:spPr>
          <a:xfrm>
            <a:off x="9651037"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7" name="object 517">
            <a:extLst>
              <a:ext uri="{FF2B5EF4-FFF2-40B4-BE49-F238E27FC236}">
                <a16:creationId xmlns:a16="http://schemas.microsoft.com/office/drawing/2014/main" id="{30FE2BA3-3A25-6D3B-A078-7D51DB3FDCDF}"/>
              </a:ext>
            </a:extLst>
          </p:cNvPr>
          <p:cNvSpPr/>
          <p:nvPr/>
        </p:nvSpPr>
        <p:spPr>
          <a:xfrm>
            <a:off x="9612871" y="282838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8" name="object 518">
            <a:extLst>
              <a:ext uri="{FF2B5EF4-FFF2-40B4-BE49-F238E27FC236}">
                <a16:creationId xmlns:a16="http://schemas.microsoft.com/office/drawing/2014/main" id="{6F35A86A-D4C0-C097-8FBF-FE63CFA1B09D}"/>
              </a:ext>
            </a:extLst>
          </p:cNvPr>
          <p:cNvSpPr/>
          <p:nvPr/>
        </p:nvSpPr>
        <p:spPr>
          <a:xfrm>
            <a:off x="9578227" y="28103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9" name="object 519">
            <a:extLst>
              <a:ext uri="{FF2B5EF4-FFF2-40B4-BE49-F238E27FC236}">
                <a16:creationId xmlns:a16="http://schemas.microsoft.com/office/drawing/2014/main" id="{DBF880BD-7FC3-FF03-2A5C-C8C7CD4ACD56}"/>
              </a:ext>
            </a:extLst>
          </p:cNvPr>
          <p:cNvSpPr/>
          <p:nvPr/>
        </p:nvSpPr>
        <p:spPr>
          <a:xfrm>
            <a:off x="9540060" y="282838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0" name="object 520">
            <a:extLst>
              <a:ext uri="{FF2B5EF4-FFF2-40B4-BE49-F238E27FC236}">
                <a16:creationId xmlns:a16="http://schemas.microsoft.com/office/drawing/2014/main" id="{F920B2BC-6D44-9FB2-DD1B-EF242AE85635}"/>
              </a:ext>
            </a:extLst>
          </p:cNvPr>
          <p:cNvSpPr/>
          <p:nvPr/>
        </p:nvSpPr>
        <p:spPr>
          <a:xfrm>
            <a:off x="9511393" y="2810396"/>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1" name="object 521">
            <a:extLst>
              <a:ext uri="{FF2B5EF4-FFF2-40B4-BE49-F238E27FC236}">
                <a16:creationId xmlns:a16="http://schemas.microsoft.com/office/drawing/2014/main" id="{D6743582-E44B-6A57-ACA4-A492D369E05F}"/>
              </a:ext>
            </a:extLst>
          </p:cNvPr>
          <p:cNvSpPr/>
          <p:nvPr/>
        </p:nvSpPr>
        <p:spPr>
          <a:xfrm>
            <a:off x="9473228" y="2828389"/>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2" name="object 522">
            <a:extLst>
              <a:ext uri="{FF2B5EF4-FFF2-40B4-BE49-F238E27FC236}">
                <a16:creationId xmlns:a16="http://schemas.microsoft.com/office/drawing/2014/main" id="{1C26EB19-CD31-0A25-26AF-FA2697319DE5}"/>
              </a:ext>
            </a:extLst>
          </p:cNvPr>
          <p:cNvSpPr/>
          <p:nvPr/>
        </p:nvSpPr>
        <p:spPr>
          <a:xfrm>
            <a:off x="9359796" y="276082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3" name="object 523">
            <a:extLst>
              <a:ext uri="{FF2B5EF4-FFF2-40B4-BE49-F238E27FC236}">
                <a16:creationId xmlns:a16="http://schemas.microsoft.com/office/drawing/2014/main" id="{EC73C485-30C0-1DC9-27C7-AEE9C523B341}"/>
              </a:ext>
            </a:extLst>
          </p:cNvPr>
          <p:cNvSpPr/>
          <p:nvPr/>
        </p:nvSpPr>
        <p:spPr>
          <a:xfrm>
            <a:off x="9321627" y="277881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4" name="object 524">
            <a:extLst>
              <a:ext uri="{FF2B5EF4-FFF2-40B4-BE49-F238E27FC236}">
                <a16:creationId xmlns:a16="http://schemas.microsoft.com/office/drawing/2014/main" id="{3F9893B0-2EC5-2CBE-406D-2FFF2ECB2CAC}"/>
              </a:ext>
            </a:extLst>
          </p:cNvPr>
          <p:cNvSpPr/>
          <p:nvPr/>
        </p:nvSpPr>
        <p:spPr>
          <a:xfrm>
            <a:off x="9342407" y="276082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5" name="object 525">
            <a:extLst>
              <a:ext uri="{FF2B5EF4-FFF2-40B4-BE49-F238E27FC236}">
                <a16:creationId xmlns:a16="http://schemas.microsoft.com/office/drawing/2014/main" id="{A08B0680-CCEE-CD2B-7569-CD373CE55BCA}"/>
              </a:ext>
            </a:extLst>
          </p:cNvPr>
          <p:cNvSpPr/>
          <p:nvPr/>
        </p:nvSpPr>
        <p:spPr>
          <a:xfrm>
            <a:off x="9304241" y="277881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6" name="object 526">
            <a:extLst>
              <a:ext uri="{FF2B5EF4-FFF2-40B4-BE49-F238E27FC236}">
                <a16:creationId xmlns:a16="http://schemas.microsoft.com/office/drawing/2014/main" id="{1DE7EA4B-8730-7C87-42D8-94D80D5E58B5}"/>
              </a:ext>
            </a:extLst>
          </p:cNvPr>
          <p:cNvSpPr/>
          <p:nvPr/>
        </p:nvSpPr>
        <p:spPr>
          <a:xfrm>
            <a:off x="9312522" y="276082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7" name="object 527">
            <a:extLst>
              <a:ext uri="{FF2B5EF4-FFF2-40B4-BE49-F238E27FC236}">
                <a16:creationId xmlns:a16="http://schemas.microsoft.com/office/drawing/2014/main" id="{D4A9C489-E439-0543-404A-B2AD0E7A0DF5}"/>
              </a:ext>
            </a:extLst>
          </p:cNvPr>
          <p:cNvSpPr/>
          <p:nvPr/>
        </p:nvSpPr>
        <p:spPr>
          <a:xfrm>
            <a:off x="9274355" y="277881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8" name="object 528">
            <a:extLst>
              <a:ext uri="{FF2B5EF4-FFF2-40B4-BE49-F238E27FC236}">
                <a16:creationId xmlns:a16="http://schemas.microsoft.com/office/drawing/2014/main" id="{B39E5E48-F5ED-903A-BE62-C6CC77136FEA}"/>
              </a:ext>
            </a:extLst>
          </p:cNvPr>
          <p:cNvSpPr/>
          <p:nvPr/>
        </p:nvSpPr>
        <p:spPr>
          <a:xfrm>
            <a:off x="9291875" y="276082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9" name="object 529">
            <a:extLst>
              <a:ext uri="{FF2B5EF4-FFF2-40B4-BE49-F238E27FC236}">
                <a16:creationId xmlns:a16="http://schemas.microsoft.com/office/drawing/2014/main" id="{BB208E9A-5E4A-C4B6-6ED9-E6F7D2FE513D}"/>
              </a:ext>
            </a:extLst>
          </p:cNvPr>
          <p:cNvSpPr/>
          <p:nvPr/>
        </p:nvSpPr>
        <p:spPr>
          <a:xfrm>
            <a:off x="9253708" y="277881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0" name="object 530">
            <a:extLst>
              <a:ext uri="{FF2B5EF4-FFF2-40B4-BE49-F238E27FC236}">
                <a16:creationId xmlns:a16="http://schemas.microsoft.com/office/drawing/2014/main" id="{42CBCFF8-048D-C6CA-90A3-00580AD9F503}"/>
              </a:ext>
            </a:extLst>
          </p:cNvPr>
          <p:cNvSpPr/>
          <p:nvPr/>
        </p:nvSpPr>
        <p:spPr>
          <a:xfrm>
            <a:off x="9277747" y="276082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1" name="object 531">
            <a:extLst>
              <a:ext uri="{FF2B5EF4-FFF2-40B4-BE49-F238E27FC236}">
                <a16:creationId xmlns:a16="http://schemas.microsoft.com/office/drawing/2014/main" id="{7E53B6C9-FAA0-CDA6-8461-36E619DFAED6}"/>
              </a:ext>
            </a:extLst>
          </p:cNvPr>
          <p:cNvSpPr/>
          <p:nvPr/>
        </p:nvSpPr>
        <p:spPr>
          <a:xfrm>
            <a:off x="9239580" y="277881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2" name="object 532">
            <a:extLst>
              <a:ext uri="{FF2B5EF4-FFF2-40B4-BE49-F238E27FC236}">
                <a16:creationId xmlns:a16="http://schemas.microsoft.com/office/drawing/2014/main" id="{97CF2246-DF78-0120-64B2-78513EFBE615}"/>
              </a:ext>
            </a:extLst>
          </p:cNvPr>
          <p:cNvSpPr/>
          <p:nvPr/>
        </p:nvSpPr>
        <p:spPr>
          <a:xfrm>
            <a:off x="9258186" y="276082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3" name="object 533">
            <a:extLst>
              <a:ext uri="{FF2B5EF4-FFF2-40B4-BE49-F238E27FC236}">
                <a16:creationId xmlns:a16="http://schemas.microsoft.com/office/drawing/2014/main" id="{33104F26-E48E-9BD8-89FB-E143F02656A8}"/>
              </a:ext>
            </a:extLst>
          </p:cNvPr>
          <p:cNvSpPr/>
          <p:nvPr/>
        </p:nvSpPr>
        <p:spPr>
          <a:xfrm>
            <a:off x="9220019" y="277881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4" name="object 534">
            <a:extLst>
              <a:ext uri="{FF2B5EF4-FFF2-40B4-BE49-F238E27FC236}">
                <a16:creationId xmlns:a16="http://schemas.microsoft.com/office/drawing/2014/main" id="{7F443D38-31F7-BCF1-D44D-94824259BC6E}"/>
              </a:ext>
            </a:extLst>
          </p:cNvPr>
          <p:cNvSpPr/>
          <p:nvPr/>
        </p:nvSpPr>
        <p:spPr>
          <a:xfrm>
            <a:off x="9200590" y="276082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5" name="object 535">
            <a:extLst>
              <a:ext uri="{FF2B5EF4-FFF2-40B4-BE49-F238E27FC236}">
                <a16:creationId xmlns:a16="http://schemas.microsoft.com/office/drawing/2014/main" id="{4F17E557-B096-DAED-8D38-8F7A1C817247}"/>
              </a:ext>
            </a:extLst>
          </p:cNvPr>
          <p:cNvSpPr/>
          <p:nvPr/>
        </p:nvSpPr>
        <p:spPr>
          <a:xfrm>
            <a:off x="9162422" y="277881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6" name="object 536">
            <a:extLst>
              <a:ext uri="{FF2B5EF4-FFF2-40B4-BE49-F238E27FC236}">
                <a16:creationId xmlns:a16="http://schemas.microsoft.com/office/drawing/2014/main" id="{368A5999-9B67-B2DB-9E96-7E255DDD6B5F}"/>
              </a:ext>
            </a:extLst>
          </p:cNvPr>
          <p:cNvSpPr/>
          <p:nvPr/>
        </p:nvSpPr>
        <p:spPr>
          <a:xfrm>
            <a:off x="9175051" y="276082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7" name="object 537">
            <a:extLst>
              <a:ext uri="{FF2B5EF4-FFF2-40B4-BE49-F238E27FC236}">
                <a16:creationId xmlns:a16="http://schemas.microsoft.com/office/drawing/2014/main" id="{82AAA482-C47D-C66F-75AD-5182090FE31C}"/>
              </a:ext>
            </a:extLst>
          </p:cNvPr>
          <p:cNvSpPr/>
          <p:nvPr/>
        </p:nvSpPr>
        <p:spPr>
          <a:xfrm>
            <a:off x="9136886" y="277881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8" name="object 538">
            <a:extLst>
              <a:ext uri="{FF2B5EF4-FFF2-40B4-BE49-F238E27FC236}">
                <a16:creationId xmlns:a16="http://schemas.microsoft.com/office/drawing/2014/main" id="{C464E263-8566-EBC9-23A7-3ED98BDABA08}"/>
              </a:ext>
            </a:extLst>
          </p:cNvPr>
          <p:cNvSpPr/>
          <p:nvPr/>
        </p:nvSpPr>
        <p:spPr>
          <a:xfrm>
            <a:off x="9086483" y="276082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9" name="object 539">
            <a:extLst>
              <a:ext uri="{FF2B5EF4-FFF2-40B4-BE49-F238E27FC236}">
                <a16:creationId xmlns:a16="http://schemas.microsoft.com/office/drawing/2014/main" id="{147F853C-3E33-587C-F8F3-FD97E12DF833}"/>
              </a:ext>
            </a:extLst>
          </p:cNvPr>
          <p:cNvSpPr/>
          <p:nvPr/>
        </p:nvSpPr>
        <p:spPr>
          <a:xfrm>
            <a:off x="9048317" y="277881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0" name="object 540">
            <a:extLst>
              <a:ext uri="{FF2B5EF4-FFF2-40B4-BE49-F238E27FC236}">
                <a16:creationId xmlns:a16="http://schemas.microsoft.com/office/drawing/2014/main" id="{BC079C2B-11C3-86BE-5C8B-7BB00443FD81}"/>
              </a:ext>
            </a:extLst>
          </p:cNvPr>
          <p:cNvSpPr/>
          <p:nvPr/>
        </p:nvSpPr>
        <p:spPr>
          <a:xfrm>
            <a:off x="9053338" y="271479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1" name="object 541">
            <a:extLst>
              <a:ext uri="{FF2B5EF4-FFF2-40B4-BE49-F238E27FC236}">
                <a16:creationId xmlns:a16="http://schemas.microsoft.com/office/drawing/2014/main" id="{AD89EE75-862D-0E44-62FF-A9E0243DC395}"/>
              </a:ext>
            </a:extLst>
          </p:cNvPr>
          <p:cNvSpPr/>
          <p:nvPr/>
        </p:nvSpPr>
        <p:spPr>
          <a:xfrm>
            <a:off x="9015172" y="276453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2" name="object 542">
            <a:extLst>
              <a:ext uri="{FF2B5EF4-FFF2-40B4-BE49-F238E27FC236}">
                <a16:creationId xmlns:a16="http://schemas.microsoft.com/office/drawing/2014/main" id="{5D47AF9C-F4A5-90E6-6244-A20C3C3F3BF2}"/>
              </a:ext>
            </a:extLst>
          </p:cNvPr>
          <p:cNvSpPr/>
          <p:nvPr/>
        </p:nvSpPr>
        <p:spPr>
          <a:xfrm>
            <a:off x="9022367" y="271479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3" name="object 543">
            <a:extLst>
              <a:ext uri="{FF2B5EF4-FFF2-40B4-BE49-F238E27FC236}">
                <a16:creationId xmlns:a16="http://schemas.microsoft.com/office/drawing/2014/main" id="{BFFE061C-F8E2-3974-87A4-DCD1D98AF53A}"/>
              </a:ext>
            </a:extLst>
          </p:cNvPr>
          <p:cNvSpPr/>
          <p:nvPr/>
        </p:nvSpPr>
        <p:spPr>
          <a:xfrm>
            <a:off x="8984199" y="273278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4" name="object 544">
            <a:extLst>
              <a:ext uri="{FF2B5EF4-FFF2-40B4-BE49-F238E27FC236}">
                <a16:creationId xmlns:a16="http://schemas.microsoft.com/office/drawing/2014/main" id="{AF70DCCC-7A57-451F-69EC-3072AB3E93B8}"/>
              </a:ext>
            </a:extLst>
          </p:cNvPr>
          <p:cNvSpPr/>
          <p:nvPr/>
        </p:nvSpPr>
        <p:spPr>
          <a:xfrm>
            <a:off x="8960424" y="264043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5" name="object 545">
            <a:extLst>
              <a:ext uri="{FF2B5EF4-FFF2-40B4-BE49-F238E27FC236}">
                <a16:creationId xmlns:a16="http://schemas.microsoft.com/office/drawing/2014/main" id="{EDBA135A-B32C-D178-CD9F-25A681C7F550}"/>
              </a:ext>
            </a:extLst>
          </p:cNvPr>
          <p:cNvSpPr/>
          <p:nvPr/>
        </p:nvSpPr>
        <p:spPr>
          <a:xfrm>
            <a:off x="8922257" y="265842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6" name="object 546">
            <a:extLst>
              <a:ext uri="{FF2B5EF4-FFF2-40B4-BE49-F238E27FC236}">
                <a16:creationId xmlns:a16="http://schemas.microsoft.com/office/drawing/2014/main" id="{C1951DBD-F3B2-28E7-1B18-396D25BB2984}"/>
              </a:ext>
            </a:extLst>
          </p:cNvPr>
          <p:cNvSpPr/>
          <p:nvPr/>
        </p:nvSpPr>
        <p:spPr>
          <a:xfrm>
            <a:off x="8940318" y="264043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7" name="object 547">
            <a:extLst>
              <a:ext uri="{FF2B5EF4-FFF2-40B4-BE49-F238E27FC236}">
                <a16:creationId xmlns:a16="http://schemas.microsoft.com/office/drawing/2014/main" id="{D0EB14E8-533E-AA76-E098-3D92DEB4DE05}"/>
              </a:ext>
            </a:extLst>
          </p:cNvPr>
          <p:cNvSpPr/>
          <p:nvPr/>
        </p:nvSpPr>
        <p:spPr>
          <a:xfrm>
            <a:off x="8902152" y="265842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8" name="object 548">
            <a:extLst>
              <a:ext uri="{FF2B5EF4-FFF2-40B4-BE49-F238E27FC236}">
                <a16:creationId xmlns:a16="http://schemas.microsoft.com/office/drawing/2014/main" id="{A65469DD-2409-31EA-DD34-0B93BF3409E6}"/>
              </a:ext>
            </a:extLst>
          </p:cNvPr>
          <p:cNvSpPr/>
          <p:nvPr/>
        </p:nvSpPr>
        <p:spPr>
          <a:xfrm>
            <a:off x="8913693" y="2594404"/>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9" name="object 549">
            <a:extLst>
              <a:ext uri="{FF2B5EF4-FFF2-40B4-BE49-F238E27FC236}">
                <a16:creationId xmlns:a16="http://schemas.microsoft.com/office/drawing/2014/main" id="{11111C11-6A0E-0D37-3C01-82976B69F5B6}"/>
              </a:ext>
            </a:extLst>
          </p:cNvPr>
          <p:cNvSpPr/>
          <p:nvPr/>
        </p:nvSpPr>
        <p:spPr>
          <a:xfrm>
            <a:off x="8875526" y="2644146"/>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0" name="object 550">
            <a:extLst>
              <a:ext uri="{FF2B5EF4-FFF2-40B4-BE49-F238E27FC236}">
                <a16:creationId xmlns:a16="http://schemas.microsoft.com/office/drawing/2014/main" id="{AA14551A-9026-0760-83CC-4E6376A4D41E}"/>
              </a:ext>
            </a:extLst>
          </p:cNvPr>
          <p:cNvSpPr/>
          <p:nvPr/>
        </p:nvSpPr>
        <p:spPr>
          <a:xfrm>
            <a:off x="8804478" y="2531376"/>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1" name="object 551">
            <a:extLst>
              <a:ext uri="{FF2B5EF4-FFF2-40B4-BE49-F238E27FC236}">
                <a16:creationId xmlns:a16="http://schemas.microsoft.com/office/drawing/2014/main" id="{77F275FA-5E03-7EDB-5B2C-E2E36C432182}"/>
              </a:ext>
            </a:extLst>
          </p:cNvPr>
          <p:cNvSpPr/>
          <p:nvPr/>
        </p:nvSpPr>
        <p:spPr>
          <a:xfrm>
            <a:off x="8766312" y="2549370"/>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2" name="object 552">
            <a:extLst>
              <a:ext uri="{FF2B5EF4-FFF2-40B4-BE49-F238E27FC236}">
                <a16:creationId xmlns:a16="http://schemas.microsoft.com/office/drawing/2014/main" id="{D2811134-9C6D-C30E-9DB5-BFDB76446F44}"/>
              </a:ext>
            </a:extLst>
          </p:cNvPr>
          <p:cNvSpPr/>
          <p:nvPr/>
        </p:nvSpPr>
        <p:spPr>
          <a:xfrm>
            <a:off x="8788720" y="2531376"/>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3" name="object 553">
            <a:extLst>
              <a:ext uri="{FF2B5EF4-FFF2-40B4-BE49-F238E27FC236}">
                <a16:creationId xmlns:a16="http://schemas.microsoft.com/office/drawing/2014/main" id="{F719DE44-33A6-44C6-C712-70D5F9C7E084}"/>
              </a:ext>
            </a:extLst>
          </p:cNvPr>
          <p:cNvSpPr/>
          <p:nvPr/>
        </p:nvSpPr>
        <p:spPr>
          <a:xfrm>
            <a:off x="8750553" y="2549370"/>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4" name="object 554">
            <a:extLst>
              <a:ext uri="{FF2B5EF4-FFF2-40B4-BE49-F238E27FC236}">
                <a16:creationId xmlns:a16="http://schemas.microsoft.com/office/drawing/2014/main" id="{6E87ED56-A70E-27B7-9519-CC109AD7FFAB}"/>
              </a:ext>
            </a:extLst>
          </p:cNvPr>
          <p:cNvSpPr/>
          <p:nvPr/>
        </p:nvSpPr>
        <p:spPr>
          <a:xfrm>
            <a:off x="8719170" y="2456428"/>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5" name="object 555">
            <a:extLst>
              <a:ext uri="{FF2B5EF4-FFF2-40B4-BE49-F238E27FC236}">
                <a16:creationId xmlns:a16="http://schemas.microsoft.com/office/drawing/2014/main" id="{675361E1-4146-0C66-D7BE-0A5B19901041}"/>
              </a:ext>
            </a:extLst>
          </p:cNvPr>
          <p:cNvSpPr/>
          <p:nvPr/>
        </p:nvSpPr>
        <p:spPr>
          <a:xfrm>
            <a:off x="8681002" y="2474420"/>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6" name="object 556">
            <a:extLst>
              <a:ext uri="{FF2B5EF4-FFF2-40B4-BE49-F238E27FC236}">
                <a16:creationId xmlns:a16="http://schemas.microsoft.com/office/drawing/2014/main" id="{BDFBDDAD-DC43-A88F-D4F7-A1FAEB4BC80C}"/>
              </a:ext>
            </a:extLst>
          </p:cNvPr>
          <p:cNvSpPr/>
          <p:nvPr/>
        </p:nvSpPr>
        <p:spPr>
          <a:xfrm>
            <a:off x="8681677" y="2395406"/>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7" name="object 557">
            <a:extLst>
              <a:ext uri="{FF2B5EF4-FFF2-40B4-BE49-F238E27FC236}">
                <a16:creationId xmlns:a16="http://schemas.microsoft.com/office/drawing/2014/main" id="{5B6D8160-DAA4-7520-8BDD-7FE078DE2746}"/>
              </a:ext>
            </a:extLst>
          </p:cNvPr>
          <p:cNvSpPr/>
          <p:nvPr/>
        </p:nvSpPr>
        <p:spPr>
          <a:xfrm>
            <a:off x="8643510" y="2413399"/>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8" name="object 558">
            <a:extLst>
              <a:ext uri="{FF2B5EF4-FFF2-40B4-BE49-F238E27FC236}">
                <a16:creationId xmlns:a16="http://schemas.microsoft.com/office/drawing/2014/main" id="{2475221A-7E2E-D8F8-731A-5792317C619D}"/>
              </a:ext>
            </a:extLst>
          </p:cNvPr>
          <p:cNvSpPr/>
          <p:nvPr/>
        </p:nvSpPr>
        <p:spPr>
          <a:xfrm>
            <a:off x="8641469" y="236991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9" name="object 559">
            <a:extLst>
              <a:ext uri="{FF2B5EF4-FFF2-40B4-BE49-F238E27FC236}">
                <a16:creationId xmlns:a16="http://schemas.microsoft.com/office/drawing/2014/main" id="{F6E4E475-D1A3-1774-0EB1-C07DCB0BBE68}"/>
              </a:ext>
            </a:extLst>
          </p:cNvPr>
          <p:cNvSpPr/>
          <p:nvPr/>
        </p:nvSpPr>
        <p:spPr>
          <a:xfrm>
            <a:off x="8603302" y="2387905"/>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0" name="object 560">
            <a:extLst>
              <a:ext uri="{FF2B5EF4-FFF2-40B4-BE49-F238E27FC236}">
                <a16:creationId xmlns:a16="http://schemas.microsoft.com/office/drawing/2014/main" id="{E18A4D14-3992-463D-5394-104D74BCB462}"/>
              </a:ext>
            </a:extLst>
          </p:cNvPr>
          <p:cNvSpPr/>
          <p:nvPr/>
        </p:nvSpPr>
        <p:spPr>
          <a:xfrm>
            <a:off x="8615931" y="2369913"/>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1" name="object 561">
            <a:extLst>
              <a:ext uri="{FF2B5EF4-FFF2-40B4-BE49-F238E27FC236}">
                <a16:creationId xmlns:a16="http://schemas.microsoft.com/office/drawing/2014/main" id="{68316B2C-2ABC-136C-6374-8A4797026C7B}"/>
              </a:ext>
            </a:extLst>
          </p:cNvPr>
          <p:cNvSpPr/>
          <p:nvPr/>
        </p:nvSpPr>
        <p:spPr>
          <a:xfrm>
            <a:off x="8577765" y="2387905"/>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2" name="object 562">
            <a:extLst>
              <a:ext uri="{FF2B5EF4-FFF2-40B4-BE49-F238E27FC236}">
                <a16:creationId xmlns:a16="http://schemas.microsoft.com/office/drawing/2014/main" id="{AF42142D-24CA-4EAA-89E2-06053307140F}"/>
              </a:ext>
            </a:extLst>
          </p:cNvPr>
          <p:cNvSpPr/>
          <p:nvPr/>
        </p:nvSpPr>
        <p:spPr>
          <a:xfrm>
            <a:off x="8565942" y="2313258"/>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3" name="object 563">
            <a:extLst>
              <a:ext uri="{FF2B5EF4-FFF2-40B4-BE49-F238E27FC236}">
                <a16:creationId xmlns:a16="http://schemas.microsoft.com/office/drawing/2014/main" id="{4819B337-CE32-0C0F-02D9-448E385A60DC}"/>
              </a:ext>
            </a:extLst>
          </p:cNvPr>
          <p:cNvSpPr/>
          <p:nvPr/>
        </p:nvSpPr>
        <p:spPr>
          <a:xfrm>
            <a:off x="8527775" y="2331252"/>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4" name="object 564">
            <a:extLst>
              <a:ext uri="{FF2B5EF4-FFF2-40B4-BE49-F238E27FC236}">
                <a16:creationId xmlns:a16="http://schemas.microsoft.com/office/drawing/2014/main" id="{2F49C4EC-AC0D-FAA2-4391-746022581D53}"/>
              </a:ext>
            </a:extLst>
          </p:cNvPr>
          <p:cNvSpPr/>
          <p:nvPr/>
        </p:nvSpPr>
        <p:spPr>
          <a:xfrm>
            <a:off x="8500195" y="227572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5" name="object 565">
            <a:extLst>
              <a:ext uri="{FF2B5EF4-FFF2-40B4-BE49-F238E27FC236}">
                <a16:creationId xmlns:a16="http://schemas.microsoft.com/office/drawing/2014/main" id="{E75FC024-B0F5-51F6-D152-68B0411DC00C}"/>
              </a:ext>
            </a:extLst>
          </p:cNvPr>
          <p:cNvSpPr/>
          <p:nvPr/>
        </p:nvSpPr>
        <p:spPr>
          <a:xfrm>
            <a:off x="8462027" y="229371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6" name="object 566">
            <a:extLst>
              <a:ext uri="{FF2B5EF4-FFF2-40B4-BE49-F238E27FC236}">
                <a16:creationId xmlns:a16="http://schemas.microsoft.com/office/drawing/2014/main" id="{94590DD2-BD26-49BD-BCE3-C0B37220E39E}"/>
              </a:ext>
            </a:extLst>
          </p:cNvPr>
          <p:cNvSpPr/>
          <p:nvPr/>
        </p:nvSpPr>
        <p:spPr>
          <a:xfrm>
            <a:off x="8419233" y="227572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7" name="object 567">
            <a:extLst>
              <a:ext uri="{FF2B5EF4-FFF2-40B4-BE49-F238E27FC236}">
                <a16:creationId xmlns:a16="http://schemas.microsoft.com/office/drawing/2014/main" id="{6B4647F7-5C73-2235-38A6-6624393BBCF7}"/>
              </a:ext>
            </a:extLst>
          </p:cNvPr>
          <p:cNvSpPr/>
          <p:nvPr/>
        </p:nvSpPr>
        <p:spPr>
          <a:xfrm>
            <a:off x="8381067" y="2293717"/>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8" name="object 568">
            <a:extLst>
              <a:ext uri="{FF2B5EF4-FFF2-40B4-BE49-F238E27FC236}">
                <a16:creationId xmlns:a16="http://schemas.microsoft.com/office/drawing/2014/main" id="{A16481F2-E101-7C5B-C80D-B4FA1ED8F9DB}"/>
              </a:ext>
            </a:extLst>
          </p:cNvPr>
          <p:cNvSpPr/>
          <p:nvPr/>
        </p:nvSpPr>
        <p:spPr>
          <a:xfrm>
            <a:off x="8380111" y="2222611"/>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9" name="object 569">
            <a:extLst>
              <a:ext uri="{FF2B5EF4-FFF2-40B4-BE49-F238E27FC236}">
                <a16:creationId xmlns:a16="http://schemas.microsoft.com/office/drawing/2014/main" id="{33492A08-9AA9-143F-1F79-727C7C00985D}"/>
              </a:ext>
            </a:extLst>
          </p:cNvPr>
          <p:cNvSpPr/>
          <p:nvPr/>
        </p:nvSpPr>
        <p:spPr>
          <a:xfrm>
            <a:off x="8341945" y="2272355"/>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0" name="object 570">
            <a:extLst>
              <a:ext uri="{FF2B5EF4-FFF2-40B4-BE49-F238E27FC236}">
                <a16:creationId xmlns:a16="http://schemas.microsoft.com/office/drawing/2014/main" id="{FC609CD8-88CA-418A-ED28-74093FB09224}"/>
              </a:ext>
            </a:extLst>
          </p:cNvPr>
          <p:cNvSpPr/>
          <p:nvPr/>
        </p:nvSpPr>
        <p:spPr>
          <a:xfrm>
            <a:off x="8361636" y="2222611"/>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1" name="object 571">
            <a:extLst>
              <a:ext uri="{FF2B5EF4-FFF2-40B4-BE49-F238E27FC236}">
                <a16:creationId xmlns:a16="http://schemas.microsoft.com/office/drawing/2014/main" id="{037900D4-7929-AD4D-81BC-256456BDD4CB}"/>
              </a:ext>
            </a:extLst>
          </p:cNvPr>
          <p:cNvSpPr/>
          <p:nvPr/>
        </p:nvSpPr>
        <p:spPr>
          <a:xfrm>
            <a:off x="8323469" y="2240605"/>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2" name="object 572">
            <a:extLst>
              <a:ext uri="{FF2B5EF4-FFF2-40B4-BE49-F238E27FC236}">
                <a16:creationId xmlns:a16="http://schemas.microsoft.com/office/drawing/2014/main" id="{D1E311BF-A80B-EE90-AA1F-1A2DD2AF6A18}"/>
              </a:ext>
            </a:extLst>
          </p:cNvPr>
          <p:cNvSpPr/>
          <p:nvPr/>
        </p:nvSpPr>
        <p:spPr>
          <a:xfrm>
            <a:off x="8306756" y="2192869"/>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3" name="object 573">
            <a:extLst>
              <a:ext uri="{FF2B5EF4-FFF2-40B4-BE49-F238E27FC236}">
                <a16:creationId xmlns:a16="http://schemas.microsoft.com/office/drawing/2014/main" id="{48017841-BC0F-8049-0073-6913E880D9ED}"/>
              </a:ext>
            </a:extLst>
          </p:cNvPr>
          <p:cNvSpPr/>
          <p:nvPr/>
        </p:nvSpPr>
        <p:spPr>
          <a:xfrm>
            <a:off x="8268591" y="2210862"/>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4" name="object 574">
            <a:extLst>
              <a:ext uri="{FF2B5EF4-FFF2-40B4-BE49-F238E27FC236}">
                <a16:creationId xmlns:a16="http://schemas.microsoft.com/office/drawing/2014/main" id="{3985EA2A-C522-3F35-56CD-84FE5BFD568F}"/>
              </a:ext>
            </a:extLst>
          </p:cNvPr>
          <p:cNvSpPr/>
          <p:nvPr/>
        </p:nvSpPr>
        <p:spPr>
          <a:xfrm>
            <a:off x="8259484" y="2168791"/>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5" name="object 575">
            <a:extLst>
              <a:ext uri="{FF2B5EF4-FFF2-40B4-BE49-F238E27FC236}">
                <a16:creationId xmlns:a16="http://schemas.microsoft.com/office/drawing/2014/main" id="{3A549A7F-0AE1-1C89-500C-7E5954CA62B8}"/>
              </a:ext>
            </a:extLst>
          </p:cNvPr>
          <p:cNvSpPr/>
          <p:nvPr/>
        </p:nvSpPr>
        <p:spPr>
          <a:xfrm>
            <a:off x="8221318" y="2186783"/>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6" name="object 576">
            <a:extLst>
              <a:ext uri="{FF2B5EF4-FFF2-40B4-BE49-F238E27FC236}">
                <a16:creationId xmlns:a16="http://schemas.microsoft.com/office/drawing/2014/main" id="{1F6465B7-378A-B1DD-59E8-EC461EC86CDE}"/>
              </a:ext>
            </a:extLst>
          </p:cNvPr>
          <p:cNvSpPr/>
          <p:nvPr/>
        </p:nvSpPr>
        <p:spPr>
          <a:xfrm>
            <a:off x="8187216" y="2168791"/>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7" name="object 577">
            <a:extLst>
              <a:ext uri="{FF2B5EF4-FFF2-40B4-BE49-F238E27FC236}">
                <a16:creationId xmlns:a16="http://schemas.microsoft.com/office/drawing/2014/main" id="{81C6CF50-9251-7372-8109-56A3DF7595DB}"/>
              </a:ext>
            </a:extLst>
          </p:cNvPr>
          <p:cNvSpPr/>
          <p:nvPr/>
        </p:nvSpPr>
        <p:spPr>
          <a:xfrm>
            <a:off x="8149050" y="2186783"/>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8" name="object 578">
            <a:extLst>
              <a:ext uri="{FF2B5EF4-FFF2-40B4-BE49-F238E27FC236}">
                <a16:creationId xmlns:a16="http://schemas.microsoft.com/office/drawing/2014/main" id="{E54500B1-8B01-A16D-1F20-D0212CE06D97}"/>
              </a:ext>
            </a:extLst>
          </p:cNvPr>
          <p:cNvSpPr/>
          <p:nvPr/>
        </p:nvSpPr>
        <p:spPr>
          <a:xfrm>
            <a:off x="8151898" y="2168791"/>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9" name="object 579">
            <a:extLst>
              <a:ext uri="{FF2B5EF4-FFF2-40B4-BE49-F238E27FC236}">
                <a16:creationId xmlns:a16="http://schemas.microsoft.com/office/drawing/2014/main" id="{7EB41585-0594-ABAE-42D1-31A9F73600B5}"/>
              </a:ext>
            </a:extLst>
          </p:cNvPr>
          <p:cNvSpPr/>
          <p:nvPr/>
        </p:nvSpPr>
        <p:spPr>
          <a:xfrm>
            <a:off x="8113732" y="2186783"/>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0" name="object 580">
            <a:extLst>
              <a:ext uri="{FF2B5EF4-FFF2-40B4-BE49-F238E27FC236}">
                <a16:creationId xmlns:a16="http://schemas.microsoft.com/office/drawing/2014/main" id="{D843E9A7-14B8-ACD5-DB2C-46893528A8B9}"/>
              </a:ext>
            </a:extLst>
          </p:cNvPr>
          <p:cNvSpPr/>
          <p:nvPr/>
        </p:nvSpPr>
        <p:spPr>
          <a:xfrm>
            <a:off x="8113320" y="2168791"/>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1" name="object 581">
            <a:extLst>
              <a:ext uri="{FF2B5EF4-FFF2-40B4-BE49-F238E27FC236}">
                <a16:creationId xmlns:a16="http://schemas.microsoft.com/office/drawing/2014/main" id="{537DFF34-3058-EEB9-6313-DE9D1E1F0F60}"/>
              </a:ext>
            </a:extLst>
          </p:cNvPr>
          <p:cNvSpPr/>
          <p:nvPr/>
        </p:nvSpPr>
        <p:spPr>
          <a:xfrm>
            <a:off x="8075153" y="2186783"/>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2" name="object 582">
            <a:extLst>
              <a:ext uri="{FF2B5EF4-FFF2-40B4-BE49-F238E27FC236}">
                <a16:creationId xmlns:a16="http://schemas.microsoft.com/office/drawing/2014/main" id="{E83F5271-957F-82EF-C4D3-E155F164F9A6}"/>
              </a:ext>
            </a:extLst>
          </p:cNvPr>
          <p:cNvSpPr/>
          <p:nvPr/>
        </p:nvSpPr>
        <p:spPr>
          <a:xfrm>
            <a:off x="8102451" y="2142588"/>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3" name="object 583">
            <a:extLst>
              <a:ext uri="{FF2B5EF4-FFF2-40B4-BE49-F238E27FC236}">
                <a16:creationId xmlns:a16="http://schemas.microsoft.com/office/drawing/2014/main" id="{E43AB956-41BF-7069-3D57-555E3EEC950D}"/>
              </a:ext>
            </a:extLst>
          </p:cNvPr>
          <p:cNvSpPr/>
          <p:nvPr/>
        </p:nvSpPr>
        <p:spPr>
          <a:xfrm>
            <a:off x="8064286" y="2192332"/>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4" name="object 584">
            <a:extLst>
              <a:ext uri="{FF2B5EF4-FFF2-40B4-BE49-F238E27FC236}">
                <a16:creationId xmlns:a16="http://schemas.microsoft.com/office/drawing/2014/main" id="{2F8E4340-5C13-274E-5128-0BB2138427D7}"/>
              </a:ext>
            </a:extLst>
          </p:cNvPr>
          <p:cNvSpPr/>
          <p:nvPr/>
        </p:nvSpPr>
        <p:spPr>
          <a:xfrm>
            <a:off x="7997584" y="206610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5" name="object 585">
            <a:extLst>
              <a:ext uri="{FF2B5EF4-FFF2-40B4-BE49-F238E27FC236}">
                <a16:creationId xmlns:a16="http://schemas.microsoft.com/office/drawing/2014/main" id="{F563541B-5A46-3426-E34B-CB0D14F3E9C1}"/>
              </a:ext>
            </a:extLst>
          </p:cNvPr>
          <p:cNvSpPr/>
          <p:nvPr/>
        </p:nvSpPr>
        <p:spPr>
          <a:xfrm>
            <a:off x="7959417" y="2084098"/>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6" name="object 586">
            <a:extLst>
              <a:ext uri="{FF2B5EF4-FFF2-40B4-BE49-F238E27FC236}">
                <a16:creationId xmlns:a16="http://schemas.microsoft.com/office/drawing/2014/main" id="{FF234460-EB3C-E12F-57C9-49E2A7A77018}"/>
              </a:ext>
            </a:extLst>
          </p:cNvPr>
          <p:cNvSpPr/>
          <p:nvPr/>
        </p:nvSpPr>
        <p:spPr>
          <a:xfrm>
            <a:off x="7945421" y="206610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7" name="object 587">
            <a:extLst>
              <a:ext uri="{FF2B5EF4-FFF2-40B4-BE49-F238E27FC236}">
                <a16:creationId xmlns:a16="http://schemas.microsoft.com/office/drawing/2014/main" id="{5010A5CB-4E15-81DE-4403-3BC9E67E4CA6}"/>
              </a:ext>
            </a:extLst>
          </p:cNvPr>
          <p:cNvSpPr/>
          <p:nvPr/>
        </p:nvSpPr>
        <p:spPr>
          <a:xfrm>
            <a:off x="7907254" y="2084098"/>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8" name="object 588">
            <a:extLst>
              <a:ext uri="{FF2B5EF4-FFF2-40B4-BE49-F238E27FC236}">
                <a16:creationId xmlns:a16="http://schemas.microsoft.com/office/drawing/2014/main" id="{06F79822-59A1-DA66-B5E2-F90B9D374A7C}"/>
              </a:ext>
            </a:extLst>
          </p:cNvPr>
          <p:cNvSpPr/>
          <p:nvPr/>
        </p:nvSpPr>
        <p:spPr>
          <a:xfrm>
            <a:off x="7919882" y="206610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9" name="object 589">
            <a:extLst>
              <a:ext uri="{FF2B5EF4-FFF2-40B4-BE49-F238E27FC236}">
                <a16:creationId xmlns:a16="http://schemas.microsoft.com/office/drawing/2014/main" id="{69AB0A0E-5D1B-F77A-3D1F-9CAA7CCED819}"/>
              </a:ext>
            </a:extLst>
          </p:cNvPr>
          <p:cNvSpPr/>
          <p:nvPr/>
        </p:nvSpPr>
        <p:spPr>
          <a:xfrm>
            <a:off x="7881716" y="2084098"/>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0" name="object 590">
            <a:extLst>
              <a:ext uri="{FF2B5EF4-FFF2-40B4-BE49-F238E27FC236}">
                <a16:creationId xmlns:a16="http://schemas.microsoft.com/office/drawing/2014/main" id="{A2A2A622-ACD6-9B8D-97D1-FED0BABFEB0D}"/>
              </a:ext>
            </a:extLst>
          </p:cNvPr>
          <p:cNvSpPr/>
          <p:nvPr/>
        </p:nvSpPr>
        <p:spPr>
          <a:xfrm>
            <a:off x="7876412" y="206610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1" name="object 591">
            <a:extLst>
              <a:ext uri="{FF2B5EF4-FFF2-40B4-BE49-F238E27FC236}">
                <a16:creationId xmlns:a16="http://schemas.microsoft.com/office/drawing/2014/main" id="{F128277A-FD5A-B2BF-F683-DBA79A495A42}"/>
              </a:ext>
            </a:extLst>
          </p:cNvPr>
          <p:cNvSpPr/>
          <p:nvPr/>
        </p:nvSpPr>
        <p:spPr>
          <a:xfrm>
            <a:off x="7838247" y="2084098"/>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2" name="object 592">
            <a:extLst>
              <a:ext uri="{FF2B5EF4-FFF2-40B4-BE49-F238E27FC236}">
                <a16:creationId xmlns:a16="http://schemas.microsoft.com/office/drawing/2014/main" id="{DCFB8500-A8A2-0A7E-314B-08AB5F51E693}"/>
              </a:ext>
            </a:extLst>
          </p:cNvPr>
          <p:cNvSpPr/>
          <p:nvPr/>
        </p:nvSpPr>
        <p:spPr>
          <a:xfrm>
            <a:off x="7844897" y="2025032"/>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3" name="object 593">
            <a:extLst>
              <a:ext uri="{FF2B5EF4-FFF2-40B4-BE49-F238E27FC236}">
                <a16:creationId xmlns:a16="http://schemas.microsoft.com/office/drawing/2014/main" id="{DFA0337F-0760-533B-872F-5A7638821E81}"/>
              </a:ext>
            </a:extLst>
          </p:cNvPr>
          <p:cNvSpPr/>
          <p:nvPr/>
        </p:nvSpPr>
        <p:spPr>
          <a:xfrm>
            <a:off x="7806730" y="2043024"/>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4" name="object 594">
            <a:extLst>
              <a:ext uri="{FF2B5EF4-FFF2-40B4-BE49-F238E27FC236}">
                <a16:creationId xmlns:a16="http://schemas.microsoft.com/office/drawing/2014/main" id="{4E65FEDF-149A-0253-ABD5-D45857C52734}"/>
              </a:ext>
            </a:extLst>
          </p:cNvPr>
          <p:cNvSpPr/>
          <p:nvPr/>
        </p:nvSpPr>
        <p:spPr>
          <a:xfrm>
            <a:off x="7806863" y="2025032"/>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5" name="object 595">
            <a:extLst>
              <a:ext uri="{FF2B5EF4-FFF2-40B4-BE49-F238E27FC236}">
                <a16:creationId xmlns:a16="http://schemas.microsoft.com/office/drawing/2014/main" id="{AEF06CC6-7AB3-ED8B-7C8D-E4CB2DE2767A}"/>
              </a:ext>
            </a:extLst>
          </p:cNvPr>
          <p:cNvSpPr/>
          <p:nvPr/>
        </p:nvSpPr>
        <p:spPr>
          <a:xfrm>
            <a:off x="7768696" y="2043024"/>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6" name="object 596">
            <a:extLst>
              <a:ext uri="{FF2B5EF4-FFF2-40B4-BE49-F238E27FC236}">
                <a16:creationId xmlns:a16="http://schemas.microsoft.com/office/drawing/2014/main" id="{01D61548-612A-69BE-F497-76EAB051DE52}"/>
              </a:ext>
            </a:extLst>
          </p:cNvPr>
          <p:cNvSpPr/>
          <p:nvPr/>
        </p:nvSpPr>
        <p:spPr>
          <a:xfrm>
            <a:off x="7763936" y="2025032"/>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7" name="object 597">
            <a:extLst>
              <a:ext uri="{FF2B5EF4-FFF2-40B4-BE49-F238E27FC236}">
                <a16:creationId xmlns:a16="http://schemas.microsoft.com/office/drawing/2014/main" id="{4668899A-1350-F1A0-23A8-86DD88FB9A7F}"/>
              </a:ext>
            </a:extLst>
          </p:cNvPr>
          <p:cNvSpPr/>
          <p:nvPr/>
        </p:nvSpPr>
        <p:spPr>
          <a:xfrm>
            <a:off x="7725771" y="2043024"/>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8" name="object 598">
            <a:extLst>
              <a:ext uri="{FF2B5EF4-FFF2-40B4-BE49-F238E27FC236}">
                <a16:creationId xmlns:a16="http://schemas.microsoft.com/office/drawing/2014/main" id="{265C5485-2702-1256-D4F2-90CA1701E3C3}"/>
              </a:ext>
            </a:extLst>
          </p:cNvPr>
          <p:cNvSpPr/>
          <p:nvPr/>
        </p:nvSpPr>
        <p:spPr>
          <a:xfrm>
            <a:off x="7739486" y="2025032"/>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9" name="object 599">
            <a:extLst>
              <a:ext uri="{FF2B5EF4-FFF2-40B4-BE49-F238E27FC236}">
                <a16:creationId xmlns:a16="http://schemas.microsoft.com/office/drawing/2014/main" id="{52D81AD0-D1DA-C2B0-4E2F-328077104B41}"/>
              </a:ext>
            </a:extLst>
          </p:cNvPr>
          <p:cNvSpPr/>
          <p:nvPr/>
        </p:nvSpPr>
        <p:spPr>
          <a:xfrm>
            <a:off x="7701319" y="2043024"/>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0" name="object 600">
            <a:extLst>
              <a:ext uri="{FF2B5EF4-FFF2-40B4-BE49-F238E27FC236}">
                <a16:creationId xmlns:a16="http://schemas.microsoft.com/office/drawing/2014/main" id="{E516B362-195A-2CCD-6BAF-DD8E1B941A8C}"/>
              </a:ext>
            </a:extLst>
          </p:cNvPr>
          <p:cNvSpPr/>
          <p:nvPr/>
        </p:nvSpPr>
        <p:spPr>
          <a:xfrm>
            <a:off x="7718838" y="2025032"/>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1" name="object 601">
            <a:extLst>
              <a:ext uri="{FF2B5EF4-FFF2-40B4-BE49-F238E27FC236}">
                <a16:creationId xmlns:a16="http://schemas.microsoft.com/office/drawing/2014/main" id="{AD342A5B-2FAC-9104-EEC0-E6BCA2BE0833}"/>
              </a:ext>
            </a:extLst>
          </p:cNvPr>
          <p:cNvSpPr/>
          <p:nvPr/>
        </p:nvSpPr>
        <p:spPr>
          <a:xfrm>
            <a:off x="7680671" y="2043024"/>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2" name="object 602">
            <a:extLst>
              <a:ext uri="{FF2B5EF4-FFF2-40B4-BE49-F238E27FC236}">
                <a16:creationId xmlns:a16="http://schemas.microsoft.com/office/drawing/2014/main" id="{4E33E571-70FD-7C23-6939-5A416F43D054}"/>
              </a:ext>
            </a:extLst>
          </p:cNvPr>
          <p:cNvSpPr/>
          <p:nvPr/>
        </p:nvSpPr>
        <p:spPr>
          <a:xfrm>
            <a:off x="7584627" y="2005912"/>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3" name="object 603">
            <a:extLst>
              <a:ext uri="{FF2B5EF4-FFF2-40B4-BE49-F238E27FC236}">
                <a16:creationId xmlns:a16="http://schemas.microsoft.com/office/drawing/2014/main" id="{7C75F85F-B199-C6F9-8D0F-7B20BE704399}"/>
              </a:ext>
            </a:extLst>
          </p:cNvPr>
          <p:cNvSpPr/>
          <p:nvPr/>
        </p:nvSpPr>
        <p:spPr>
          <a:xfrm>
            <a:off x="7546459" y="2023904"/>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4" name="object 604">
            <a:extLst>
              <a:ext uri="{FF2B5EF4-FFF2-40B4-BE49-F238E27FC236}">
                <a16:creationId xmlns:a16="http://schemas.microsoft.com/office/drawing/2014/main" id="{AB69AD8B-4EB9-0C6F-BC92-E6B0F189EEF7}"/>
              </a:ext>
            </a:extLst>
          </p:cNvPr>
          <p:cNvSpPr/>
          <p:nvPr/>
        </p:nvSpPr>
        <p:spPr>
          <a:xfrm>
            <a:off x="7536267" y="2005912"/>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5" name="object 605">
            <a:extLst>
              <a:ext uri="{FF2B5EF4-FFF2-40B4-BE49-F238E27FC236}">
                <a16:creationId xmlns:a16="http://schemas.microsoft.com/office/drawing/2014/main" id="{7F8B93D9-EA9A-33A6-B780-0A1D117651CD}"/>
              </a:ext>
            </a:extLst>
          </p:cNvPr>
          <p:cNvSpPr/>
          <p:nvPr/>
        </p:nvSpPr>
        <p:spPr>
          <a:xfrm>
            <a:off x="7498102" y="2023904"/>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6" name="object 606">
            <a:extLst>
              <a:ext uri="{FF2B5EF4-FFF2-40B4-BE49-F238E27FC236}">
                <a16:creationId xmlns:a16="http://schemas.microsoft.com/office/drawing/2014/main" id="{498FA4C1-B91D-9995-6067-DDF49A1BC259}"/>
              </a:ext>
            </a:extLst>
          </p:cNvPr>
          <p:cNvSpPr/>
          <p:nvPr/>
        </p:nvSpPr>
        <p:spPr>
          <a:xfrm>
            <a:off x="7454764" y="1925179"/>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7" name="object 607">
            <a:extLst>
              <a:ext uri="{FF2B5EF4-FFF2-40B4-BE49-F238E27FC236}">
                <a16:creationId xmlns:a16="http://schemas.microsoft.com/office/drawing/2014/main" id="{47DC8D3A-BCE2-376C-5DB7-4FB1D3303094}"/>
              </a:ext>
            </a:extLst>
          </p:cNvPr>
          <p:cNvSpPr/>
          <p:nvPr/>
        </p:nvSpPr>
        <p:spPr>
          <a:xfrm>
            <a:off x="7416597" y="1943173"/>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8" name="object 608">
            <a:extLst>
              <a:ext uri="{FF2B5EF4-FFF2-40B4-BE49-F238E27FC236}">
                <a16:creationId xmlns:a16="http://schemas.microsoft.com/office/drawing/2014/main" id="{225DE57E-1238-53D9-837A-A099D2E46E64}"/>
              </a:ext>
            </a:extLst>
          </p:cNvPr>
          <p:cNvSpPr/>
          <p:nvPr/>
        </p:nvSpPr>
        <p:spPr>
          <a:xfrm>
            <a:off x="7359674" y="1925179"/>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9" name="object 609">
            <a:extLst>
              <a:ext uri="{FF2B5EF4-FFF2-40B4-BE49-F238E27FC236}">
                <a16:creationId xmlns:a16="http://schemas.microsoft.com/office/drawing/2014/main" id="{27D873F9-2E40-5C60-BBB2-DC9F348F6374}"/>
              </a:ext>
            </a:extLst>
          </p:cNvPr>
          <p:cNvSpPr/>
          <p:nvPr/>
        </p:nvSpPr>
        <p:spPr>
          <a:xfrm>
            <a:off x="7321509" y="1943173"/>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0" name="object 610">
            <a:extLst>
              <a:ext uri="{FF2B5EF4-FFF2-40B4-BE49-F238E27FC236}">
                <a16:creationId xmlns:a16="http://schemas.microsoft.com/office/drawing/2014/main" id="{2F6B21A1-3671-CAF2-9016-50A7797687BA}"/>
              </a:ext>
            </a:extLst>
          </p:cNvPr>
          <p:cNvSpPr/>
          <p:nvPr/>
        </p:nvSpPr>
        <p:spPr>
          <a:xfrm>
            <a:off x="7334681" y="1911724"/>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1" name="object 611">
            <a:extLst>
              <a:ext uri="{FF2B5EF4-FFF2-40B4-BE49-F238E27FC236}">
                <a16:creationId xmlns:a16="http://schemas.microsoft.com/office/drawing/2014/main" id="{B7542516-168A-4ED3-F682-EF88622A0D86}"/>
              </a:ext>
            </a:extLst>
          </p:cNvPr>
          <p:cNvSpPr/>
          <p:nvPr/>
        </p:nvSpPr>
        <p:spPr>
          <a:xfrm>
            <a:off x="7296514" y="1929716"/>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2" name="object 612">
            <a:extLst>
              <a:ext uri="{FF2B5EF4-FFF2-40B4-BE49-F238E27FC236}">
                <a16:creationId xmlns:a16="http://schemas.microsoft.com/office/drawing/2014/main" id="{6526058F-E573-4828-2002-D18C0601995D}"/>
              </a:ext>
            </a:extLst>
          </p:cNvPr>
          <p:cNvSpPr/>
          <p:nvPr/>
        </p:nvSpPr>
        <p:spPr>
          <a:xfrm>
            <a:off x="7203729" y="189189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3" name="object 613">
            <a:extLst>
              <a:ext uri="{FF2B5EF4-FFF2-40B4-BE49-F238E27FC236}">
                <a16:creationId xmlns:a16="http://schemas.microsoft.com/office/drawing/2014/main" id="{869B4B1D-BC14-53E6-854E-25B7ACDCD438}"/>
              </a:ext>
            </a:extLst>
          </p:cNvPr>
          <p:cNvSpPr/>
          <p:nvPr/>
        </p:nvSpPr>
        <p:spPr>
          <a:xfrm>
            <a:off x="7165563" y="1909887"/>
            <a:ext cx="73870" cy="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4" name="object 614">
            <a:extLst>
              <a:ext uri="{FF2B5EF4-FFF2-40B4-BE49-F238E27FC236}">
                <a16:creationId xmlns:a16="http://schemas.microsoft.com/office/drawing/2014/main" id="{84D4404E-4958-0317-90A6-4B0AE79C2966}"/>
              </a:ext>
            </a:extLst>
          </p:cNvPr>
          <p:cNvSpPr/>
          <p:nvPr/>
        </p:nvSpPr>
        <p:spPr>
          <a:xfrm>
            <a:off x="7966533" y="2066105"/>
            <a:ext cx="0" cy="45720"/>
          </a:xfrm>
          <a:custGeom>
            <a:avLst/>
            <a:gdLst/>
            <a:ahLst/>
            <a:cxnLst/>
            <a:rect l="l" t="t" r="r" b="b"/>
            <a:pathLst>
              <a:path h="69850">
                <a:moveTo>
                  <a:pt x="0" y="0"/>
                </a:moveTo>
                <a:lnTo>
                  <a:pt x="0" y="69761"/>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5" name="object 615">
            <a:extLst>
              <a:ext uri="{FF2B5EF4-FFF2-40B4-BE49-F238E27FC236}">
                <a16:creationId xmlns:a16="http://schemas.microsoft.com/office/drawing/2014/main" id="{9146E9D0-6CFC-CACC-CC36-AEE0C49BD5FE}"/>
              </a:ext>
            </a:extLst>
          </p:cNvPr>
          <p:cNvSpPr/>
          <p:nvPr/>
        </p:nvSpPr>
        <p:spPr>
          <a:xfrm>
            <a:off x="7928367" y="2084098"/>
            <a:ext cx="73870" cy="45720"/>
          </a:xfrm>
          <a:custGeom>
            <a:avLst/>
            <a:gdLst/>
            <a:ahLst/>
            <a:cxnLst/>
            <a:rect l="l" t="t" r="r" b="b"/>
            <a:pathLst>
              <a:path w="69850">
                <a:moveTo>
                  <a:pt x="0" y="0"/>
                </a:moveTo>
                <a:lnTo>
                  <a:pt x="69761" y="0"/>
                </a:lnTo>
              </a:path>
            </a:pathLst>
          </a:custGeom>
          <a:ln w="1516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6" name="object 616">
            <a:extLst>
              <a:ext uri="{FF2B5EF4-FFF2-40B4-BE49-F238E27FC236}">
                <a16:creationId xmlns:a16="http://schemas.microsoft.com/office/drawing/2014/main" id="{AEC4FB38-2EBE-FE92-E43B-1383BF9C4216}"/>
              </a:ext>
            </a:extLst>
          </p:cNvPr>
          <p:cNvSpPr/>
          <p:nvPr/>
        </p:nvSpPr>
        <p:spPr>
          <a:xfrm>
            <a:off x="6975323" y="1907721"/>
            <a:ext cx="4388564" cy="921626"/>
          </a:xfrm>
          <a:custGeom>
            <a:avLst/>
            <a:gdLst/>
            <a:ahLst/>
            <a:cxnLst/>
            <a:rect l="l" t="t" r="r" b="b"/>
            <a:pathLst>
              <a:path w="4149725" h="668655">
                <a:moveTo>
                  <a:pt x="0" y="0"/>
                </a:moveTo>
                <a:lnTo>
                  <a:pt x="326771" y="0"/>
                </a:lnTo>
                <a:lnTo>
                  <a:pt x="326771" y="29794"/>
                </a:lnTo>
                <a:lnTo>
                  <a:pt x="484505" y="29794"/>
                </a:lnTo>
                <a:lnTo>
                  <a:pt x="484505" y="57543"/>
                </a:lnTo>
                <a:lnTo>
                  <a:pt x="509168" y="57543"/>
                </a:lnTo>
                <a:lnTo>
                  <a:pt x="509168" y="72440"/>
                </a:lnTo>
                <a:lnTo>
                  <a:pt x="532282" y="72440"/>
                </a:lnTo>
                <a:lnTo>
                  <a:pt x="532282" y="84772"/>
                </a:lnTo>
                <a:lnTo>
                  <a:pt x="624776" y="84772"/>
                </a:lnTo>
                <a:lnTo>
                  <a:pt x="624776" y="101727"/>
                </a:lnTo>
                <a:lnTo>
                  <a:pt x="837996" y="101727"/>
                </a:lnTo>
                <a:lnTo>
                  <a:pt x="837996" y="129984"/>
                </a:lnTo>
                <a:lnTo>
                  <a:pt x="977747" y="129984"/>
                </a:lnTo>
                <a:lnTo>
                  <a:pt x="977747" y="152590"/>
                </a:lnTo>
                <a:lnTo>
                  <a:pt x="1006005" y="152590"/>
                </a:lnTo>
                <a:lnTo>
                  <a:pt x="1006005" y="187528"/>
                </a:lnTo>
                <a:lnTo>
                  <a:pt x="1065606" y="187528"/>
                </a:lnTo>
                <a:lnTo>
                  <a:pt x="1065606" y="205511"/>
                </a:lnTo>
                <a:lnTo>
                  <a:pt x="1255712" y="205511"/>
                </a:lnTo>
                <a:lnTo>
                  <a:pt x="1255712" y="222986"/>
                </a:lnTo>
                <a:lnTo>
                  <a:pt x="1286535" y="222986"/>
                </a:lnTo>
                <a:lnTo>
                  <a:pt x="1286535" y="243027"/>
                </a:lnTo>
                <a:lnTo>
                  <a:pt x="1337919" y="243027"/>
                </a:lnTo>
                <a:lnTo>
                  <a:pt x="1337919" y="264083"/>
                </a:lnTo>
                <a:lnTo>
                  <a:pt x="1350251" y="264083"/>
                </a:lnTo>
                <a:lnTo>
                  <a:pt x="1350251" y="280022"/>
                </a:lnTo>
                <a:lnTo>
                  <a:pt x="1469961" y="280022"/>
                </a:lnTo>
                <a:lnTo>
                  <a:pt x="1469961" y="307251"/>
                </a:lnTo>
                <a:lnTo>
                  <a:pt x="1505407" y="307251"/>
                </a:lnTo>
                <a:lnTo>
                  <a:pt x="1505407" y="324205"/>
                </a:lnTo>
                <a:lnTo>
                  <a:pt x="1534185" y="324205"/>
                </a:lnTo>
                <a:lnTo>
                  <a:pt x="1534185" y="347319"/>
                </a:lnTo>
                <a:lnTo>
                  <a:pt x="1611769" y="347319"/>
                </a:lnTo>
                <a:lnTo>
                  <a:pt x="1611769" y="370446"/>
                </a:lnTo>
                <a:lnTo>
                  <a:pt x="1649272" y="370446"/>
                </a:lnTo>
                <a:lnTo>
                  <a:pt x="1649272" y="434670"/>
                </a:lnTo>
                <a:lnTo>
                  <a:pt x="1675472" y="434670"/>
                </a:lnTo>
                <a:lnTo>
                  <a:pt x="1675472" y="459841"/>
                </a:lnTo>
                <a:lnTo>
                  <a:pt x="1787994" y="459841"/>
                </a:lnTo>
                <a:lnTo>
                  <a:pt x="1787994" y="482968"/>
                </a:lnTo>
                <a:lnTo>
                  <a:pt x="1794167" y="482968"/>
                </a:lnTo>
                <a:lnTo>
                  <a:pt x="1794167" y="511733"/>
                </a:lnTo>
                <a:lnTo>
                  <a:pt x="1830641" y="511733"/>
                </a:lnTo>
                <a:lnTo>
                  <a:pt x="1830641" y="545642"/>
                </a:lnTo>
                <a:lnTo>
                  <a:pt x="1906168" y="545642"/>
                </a:lnTo>
                <a:lnTo>
                  <a:pt x="1906168" y="571855"/>
                </a:lnTo>
                <a:lnTo>
                  <a:pt x="1910744" y="572503"/>
                </a:lnTo>
                <a:lnTo>
                  <a:pt x="1920811" y="572431"/>
                </a:lnTo>
                <a:lnTo>
                  <a:pt x="1930878" y="572071"/>
                </a:lnTo>
                <a:lnTo>
                  <a:pt x="1935454" y="571855"/>
                </a:lnTo>
                <a:lnTo>
                  <a:pt x="1935454" y="598055"/>
                </a:lnTo>
                <a:lnTo>
                  <a:pt x="1985810" y="598055"/>
                </a:lnTo>
                <a:lnTo>
                  <a:pt x="1985810" y="632993"/>
                </a:lnTo>
                <a:lnTo>
                  <a:pt x="2354199" y="632993"/>
                </a:lnTo>
                <a:lnTo>
                  <a:pt x="2356764" y="668439"/>
                </a:lnTo>
                <a:lnTo>
                  <a:pt x="4149382" y="668439"/>
                </a:lnTo>
              </a:path>
            </a:pathLst>
          </a:custGeom>
          <a:ln w="21793">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13" name="Group 1012">
            <a:extLst>
              <a:ext uri="{FF2B5EF4-FFF2-40B4-BE49-F238E27FC236}">
                <a16:creationId xmlns:a16="http://schemas.microsoft.com/office/drawing/2014/main" id="{7A2B0684-2B98-E4DE-0536-1B29395B307D}"/>
              </a:ext>
            </a:extLst>
          </p:cNvPr>
          <p:cNvGrpSpPr/>
          <p:nvPr/>
        </p:nvGrpSpPr>
        <p:grpSpPr>
          <a:xfrm>
            <a:off x="6728394" y="4624158"/>
            <a:ext cx="5173969" cy="174002"/>
            <a:chOff x="6985000" y="4375150"/>
            <a:chExt cx="4892675" cy="126286"/>
          </a:xfrm>
        </p:grpSpPr>
        <p:sp>
          <p:nvSpPr>
            <p:cNvPr id="34" name="object 340">
              <a:extLst>
                <a:ext uri="{FF2B5EF4-FFF2-40B4-BE49-F238E27FC236}">
                  <a16:creationId xmlns:a16="http://schemas.microsoft.com/office/drawing/2014/main" id="{167D845F-34BA-8635-6F4D-776F020464CC}"/>
                </a:ext>
              </a:extLst>
            </p:cNvPr>
            <p:cNvSpPr txBox="1"/>
            <p:nvPr/>
          </p:nvSpPr>
          <p:spPr>
            <a:xfrm>
              <a:off x="69850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35" name="object 340">
              <a:extLst>
                <a:ext uri="{FF2B5EF4-FFF2-40B4-BE49-F238E27FC236}">
                  <a16:creationId xmlns:a16="http://schemas.microsoft.com/office/drawing/2014/main" id="{DF286C67-9E08-6C6B-FE5F-9D73C4BC716A}"/>
                </a:ext>
              </a:extLst>
            </p:cNvPr>
            <p:cNvSpPr txBox="1"/>
            <p:nvPr/>
          </p:nvSpPr>
          <p:spPr>
            <a:xfrm>
              <a:off x="71342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36" name="object 340">
              <a:extLst>
                <a:ext uri="{FF2B5EF4-FFF2-40B4-BE49-F238E27FC236}">
                  <a16:creationId xmlns:a16="http://schemas.microsoft.com/office/drawing/2014/main" id="{96C9A3B9-DBAC-E742-41DE-C876BF1C76FE}"/>
                </a:ext>
              </a:extLst>
            </p:cNvPr>
            <p:cNvSpPr txBox="1"/>
            <p:nvPr/>
          </p:nvSpPr>
          <p:spPr>
            <a:xfrm>
              <a:off x="72898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37" name="object 340">
              <a:extLst>
                <a:ext uri="{FF2B5EF4-FFF2-40B4-BE49-F238E27FC236}">
                  <a16:creationId xmlns:a16="http://schemas.microsoft.com/office/drawing/2014/main" id="{02E2B7F4-5C85-87C3-C7FE-F66A2DF6F8B6}"/>
                </a:ext>
              </a:extLst>
            </p:cNvPr>
            <p:cNvSpPr txBox="1"/>
            <p:nvPr/>
          </p:nvSpPr>
          <p:spPr>
            <a:xfrm>
              <a:off x="74453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3</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38" name="object 340">
              <a:extLst>
                <a:ext uri="{FF2B5EF4-FFF2-40B4-BE49-F238E27FC236}">
                  <a16:creationId xmlns:a16="http://schemas.microsoft.com/office/drawing/2014/main" id="{DC092FAD-A736-E8C2-37E6-5A94DAB3E25B}"/>
                </a:ext>
              </a:extLst>
            </p:cNvPr>
            <p:cNvSpPr txBox="1"/>
            <p:nvPr/>
          </p:nvSpPr>
          <p:spPr>
            <a:xfrm>
              <a:off x="75977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4</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39" name="object 340">
              <a:extLst>
                <a:ext uri="{FF2B5EF4-FFF2-40B4-BE49-F238E27FC236}">
                  <a16:creationId xmlns:a16="http://schemas.microsoft.com/office/drawing/2014/main" id="{3B13DF9B-7097-B832-C87C-57A4FE2311B2}"/>
                </a:ext>
              </a:extLst>
            </p:cNvPr>
            <p:cNvSpPr txBox="1"/>
            <p:nvPr/>
          </p:nvSpPr>
          <p:spPr>
            <a:xfrm>
              <a:off x="77470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5</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40" name="object 340">
              <a:extLst>
                <a:ext uri="{FF2B5EF4-FFF2-40B4-BE49-F238E27FC236}">
                  <a16:creationId xmlns:a16="http://schemas.microsoft.com/office/drawing/2014/main" id="{A7E56019-170E-BCD3-C0E4-989C5AF6F503}"/>
                </a:ext>
              </a:extLst>
            </p:cNvPr>
            <p:cNvSpPr txBox="1"/>
            <p:nvPr/>
          </p:nvSpPr>
          <p:spPr>
            <a:xfrm>
              <a:off x="79025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6</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41" name="object 340">
              <a:extLst>
                <a:ext uri="{FF2B5EF4-FFF2-40B4-BE49-F238E27FC236}">
                  <a16:creationId xmlns:a16="http://schemas.microsoft.com/office/drawing/2014/main" id="{2B21D1EE-D3A9-6815-6BF5-6289F224DEF0}"/>
                </a:ext>
              </a:extLst>
            </p:cNvPr>
            <p:cNvSpPr txBox="1"/>
            <p:nvPr/>
          </p:nvSpPr>
          <p:spPr>
            <a:xfrm>
              <a:off x="80581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7</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42" name="object 340">
              <a:extLst>
                <a:ext uri="{FF2B5EF4-FFF2-40B4-BE49-F238E27FC236}">
                  <a16:creationId xmlns:a16="http://schemas.microsoft.com/office/drawing/2014/main" id="{3636FB21-D5EE-CFFD-C83D-89610BAEC03D}"/>
                </a:ext>
              </a:extLst>
            </p:cNvPr>
            <p:cNvSpPr txBox="1"/>
            <p:nvPr/>
          </p:nvSpPr>
          <p:spPr>
            <a:xfrm>
              <a:off x="82169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8</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43" name="object 340">
              <a:extLst>
                <a:ext uri="{FF2B5EF4-FFF2-40B4-BE49-F238E27FC236}">
                  <a16:creationId xmlns:a16="http://schemas.microsoft.com/office/drawing/2014/main" id="{044AF3E3-0372-0736-859F-D4217A107BAF}"/>
                </a:ext>
              </a:extLst>
            </p:cNvPr>
            <p:cNvSpPr txBox="1"/>
            <p:nvPr/>
          </p:nvSpPr>
          <p:spPr>
            <a:xfrm>
              <a:off x="83661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9</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44" name="object 340">
              <a:extLst>
                <a:ext uri="{FF2B5EF4-FFF2-40B4-BE49-F238E27FC236}">
                  <a16:creationId xmlns:a16="http://schemas.microsoft.com/office/drawing/2014/main" id="{583C18B8-61BA-2FBC-9357-2752F845408C}"/>
                </a:ext>
              </a:extLst>
            </p:cNvPr>
            <p:cNvSpPr txBox="1"/>
            <p:nvPr/>
          </p:nvSpPr>
          <p:spPr>
            <a:xfrm>
              <a:off x="85217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45" name="object 340">
              <a:extLst>
                <a:ext uri="{FF2B5EF4-FFF2-40B4-BE49-F238E27FC236}">
                  <a16:creationId xmlns:a16="http://schemas.microsoft.com/office/drawing/2014/main" id="{05917043-53B0-3548-6679-31279B98AEEC}"/>
                </a:ext>
              </a:extLst>
            </p:cNvPr>
            <p:cNvSpPr txBox="1"/>
            <p:nvPr/>
          </p:nvSpPr>
          <p:spPr>
            <a:xfrm>
              <a:off x="86772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11</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46" name="object 340">
              <a:extLst>
                <a:ext uri="{FF2B5EF4-FFF2-40B4-BE49-F238E27FC236}">
                  <a16:creationId xmlns:a16="http://schemas.microsoft.com/office/drawing/2014/main" id="{C17F1E1C-08C1-DF55-350A-DA8011FDFC12}"/>
                </a:ext>
              </a:extLst>
            </p:cNvPr>
            <p:cNvSpPr txBox="1"/>
            <p:nvPr/>
          </p:nvSpPr>
          <p:spPr>
            <a:xfrm>
              <a:off x="88296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12</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47" name="object 340">
              <a:extLst>
                <a:ext uri="{FF2B5EF4-FFF2-40B4-BE49-F238E27FC236}">
                  <a16:creationId xmlns:a16="http://schemas.microsoft.com/office/drawing/2014/main" id="{D8E15DF7-0815-7AF7-C3AF-A52DEB69959D}"/>
                </a:ext>
              </a:extLst>
            </p:cNvPr>
            <p:cNvSpPr txBox="1"/>
            <p:nvPr/>
          </p:nvSpPr>
          <p:spPr>
            <a:xfrm>
              <a:off x="89789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13</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48" name="object 340">
              <a:extLst>
                <a:ext uri="{FF2B5EF4-FFF2-40B4-BE49-F238E27FC236}">
                  <a16:creationId xmlns:a16="http://schemas.microsoft.com/office/drawing/2014/main" id="{9EF928D2-CD8A-006A-B627-31B51B59D3C6}"/>
                </a:ext>
              </a:extLst>
            </p:cNvPr>
            <p:cNvSpPr txBox="1"/>
            <p:nvPr/>
          </p:nvSpPr>
          <p:spPr>
            <a:xfrm>
              <a:off x="91344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14</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49" name="object 340">
              <a:extLst>
                <a:ext uri="{FF2B5EF4-FFF2-40B4-BE49-F238E27FC236}">
                  <a16:creationId xmlns:a16="http://schemas.microsoft.com/office/drawing/2014/main" id="{8F3B598B-A4AF-C924-ED3E-774B3B7A5C29}"/>
                </a:ext>
              </a:extLst>
            </p:cNvPr>
            <p:cNvSpPr txBox="1"/>
            <p:nvPr/>
          </p:nvSpPr>
          <p:spPr>
            <a:xfrm>
              <a:off x="92900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15</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0" name="object 340">
              <a:extLst>
                <a:ext uri="{FF2B5EF4-FFF2-40B4-BE49-F238E27FC236}">
                  <a16:creationId xmlns:a16="http://schemas.microsoft.com/office/drawing/2014/main" id="{5738CBB7-F175-00CA-CAB4-C7A1D64CA823}"/>
                </a:ext>
              </a:extLst>
            </p:cNvPr>
            <p:cNvSpPr txBox="1"/>
            <p:nvPr/>
          </p:nvSpPr>
          <p:spPr>
            <a:xfrm>
              <a:off x="94742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16</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1" name="object 340">
              <a:extLst>
                <a:ext uri="{FF2B5EF4-FFF2-40B4-BE49-F238E27FC236}">
                  <a16:creationId xmlns:a16="http://schemas.microsoft.com/office/drawing/2014/main" id="{D160F088-758B-42D8-0CDE-B8B705EBB395}"/>
                </a:ext>
              </a:extLst>
            </p:cNvPr>
            <p:cNvSpPr txBox="1"/>
            <p:nvPr/>
          </p:nvSpPr>
          <p:spPr>
            <a:xfrm>
              <a:off x="96297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17</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2" name="object 340">
              <a:extLst>
                <a:ext uri="{FF2B5EF4-FFF2-40B4-BE49-F238E27FC236}">
                  <a16:creationId xmlns:a16="http://schemas.microsoft.com/office/drawing/2014/main" id="{40636C16-D251-833E-6B8A-E0D416897459}"/>
                </a:ext>
              </a:extLst>
            </p:cNvPr>
            <p:cNvSpPr txBox="1"/>
            <p:nvPr/>
          </p:nvSpPr>
          <p:spPr>
            <a:xfrm>
              <a:off x="97853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18</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3" name="object 340">
              <a:extLst>
                <a:ext uri="{FF2B5EF4-FFF2-40B4-BE49-F238E27FC236}">
                  <a16:creationId xmlns:a16="http://schemas.microsoft.com/office/drawing/2014/main" id="{43904484-B84B-C7A0-9918-28C2527C5027}"/>
                </a:ext>
              </a:extLst>
            </p:cNvPr>
            <p:cNvSpPr txBox="1"/>
            <p:nvPr/>
          </p:nvSpPr>
          <p:spPr>
            <a:xfrm>
              <a:off x="99377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19</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4" name="object 340">
              <a:extLst>
                <a:ext uri="{FF2B5EF4-FFF2-40B4-BE49-F238E27FC236}">
                  <a16:creationId xmlns:a16="http://schemas.microsoft.com/office/drawing/2014/main" id="{3BF8B63E-61FC-E192-3DD6-AABE02A27E3B}"/>
                </a:ext>
              </a:extLst>
            </p:cNvPr>
            <p:cNvSpPr txBox="1"/>
            <p:nvPr/>
          </p:nvSpPr>
          <p:spPr>
            <a:xfrm>
              <a:off x="100869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5" name="object 340">
              <a:extLst>
                <a:ext uri="{FF2B5EF4-FFF2-40B4-BE49-F238E27FC236}">
                  <a16:creationId xmlns:a16="http://schemas.microsoft.com/office/drawing/2014/main" id="{EF509DB1-89A5-5EB0-42B9-6217B9C43C34}"/>
                </a:ext>
              </a:extLst>
            </p:cNvPr>
            <p:cNvSpPr txBox="1"/>
            <p:nvPr/>
          </p:nvSpPr>
          <p:spPr>
            <a:xfrm>
              <a:off x="102425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21</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6" name="object 340">
              <a:extLst>
                <a:ext uri="{FF2B5EF4-FFF2-40B4-BE49-F238E27FC236}">
                  <a16:creationId xmlns:a16="http://schemas.microsoft.com/office/drawing/2014/main" id="{9F5C385F-11E0-9561-B43F-70648DF92F2B}"/>
                </a:ext>
              </a:extLst>
            </p:cNvPr>
            <p:cNvSpPr txBox="1"/>
            <p:nvPr/>
          </p:nvSpPr>
          <p:spPr>
            <a:xfrm>
              <a:off x="103981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22</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7" name="object 340">
              <a:extLst>
                <a:ext uri="{FF2B5EF4-FFF2-40B4-BE49-F238E27FC236}">
                  <a16:creationId xmlns:a16="http://schemas.microsoft.com/office/drawing/2014/main" id="{402D8EDB-7C1E-CBEB-9001-ADC57F8860D8}"/>
                </a:ext>
              </a:extLst>
            </p:cNvPr>
            <p:cNvSpPr txBox="1"/>
            <p:nvPr/>
          </p:nvSpPr>
          <p:spPr>
            <a:xfrm>
              <a:off x="10560050" y="4378325"/>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23</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8" name="object 340">
              <a:extLst>
                <a:ext uri="{FF2B5EF4-FFF2-40B4-BE49-F238E27FC236}">
                  <a16:creationId xmlns:a16="http://schemas.microsoft.com/office/drawing/2014/main" id="{CC808BE9-7A50-33A8-96AB-32CE74DFB395}"/>
                </a:ext>
              </a:extLst>
            </p:cNvPr>
            <p:cNvSpPr txBox="1"/>
            <p:nvPr/>
          </p:nvSpPr>
          <p:spPr>
            <a:xfrm>
              <a:off x="107156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24</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9" name="object 340">
              <a:extLst>
                <a:ext uri="{FF2B5EF4-FFF2-40B4-BE49-F238E27FC236}">
                  <a16:creationId xmlns:a16="http://schemas.microsoft.com/office/drawing/2014/main" id="{A8CD4AAA-4448-3E1E-82BD-6D0A688E9241}"/>
                </a:ext>
              </a:extLst>
            </p:cNvPr>
            <p:cNvSpPr txBox="1"/>
            <p:nvPr/>
          </p:nvSpPr>
          <p:spPr>
            <a:xfrm>
              <a:off x="108680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25</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0" name="object 340">
              <a:extLst>
                <a:ext uri="{FF2B5EF4-FFF2-40B4-BE49-F238E27FC236}">
                  <a16:creationId xmlns:a16="http://schemas.microsoft.com/office/drawing/2014/main" id="{F78F6D40-EA17-BD16-3CC9-8EE43AEB6AFE}"/>
                </a:ext>
              </a:extLst>
            </p:cNvPr>
            <p:cNvSpPr txBox="1"/>
            <p:nvPr/>
          </p:nvSpPr>
          <p:spPr>
            <a:xfrm>
              <a:off x="110299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26</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1" name="object 340">
              <a:extLst>
                <a:ext uri="{FF2B5EF4-FFF2-40B4-BE49-F238E27FC236}">
                  <a16:creationId xmlns:a16="http://schemas.microsoft.com/office/drawing/2014/main" id="{16FFCB08-0D39-3FE5-8180-78923746B53D}"/>
                </a:ext>
              </a:extLst>
            </p:cNvPr>
            <p:cNvSpPr txBox="1"/>
            <p:nvPr/>
          </p:nvSpPr>
          <p:spPr>
            <a:xfrm>
              <a:off x="111791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27</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2" name="object 340">
              <a:extLst>
                <a:ext uri="{FF2B5EF4-FFF2-40B4-BE49-F238E27FC236}">
                  <a16:creationId xmlns:a16="http://schemas.microsoft.com/office/drawing/2014/main" id="{E45577CF-1D3B-5518-EA73-7C3506578EAD}"/>
                </a:ext>
              </a:extLst>
            </p:cNvPr>
            <p:cNvSpPr txBox="1"/>
            <p:nvPr/>
          </p:nvSpPr>
          <p:spPr>
            <a:xfrm>
              <a:off x="113347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28</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3" name="object 340">
              <a:extLst>
                <a:ext uri="{FF2B5EF4-FFF2-40B4-BE49-F238E27FC236}">
                  <a16:creationId xmlns:a16="http://schemas.microsoft.com/office/drawing/2014/main" id="{725D6700-BB3A-2042-8591-9BA283C49F35}"/>
                </a:ext>
              </a:extLst>
            </p:cNvPr>
            <p:cNvSpPr txBox="1"/>
            <p:nvPr/>
          </p:nvSpPr>
          <p:spPr>
            <a:xfrm>
              <a:off x="114903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29</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012" name="object 340">
              <a:extLst>
                <a:ext uri="{FF2B5EF4-FFF2-40B4-BE49-F238E27FC236}">
                  <a16:creationId xmlns:a16="http://schemas.microsoft.com/office/drawing/2014/main" id="{BD90BA0A-9611-0D7C-1556-F3146509D3E6}"/>
                </a:ext>
              </a:extLst>
            </p:cNvPr>
            <p:cNvSpPr txBox="1"/>
            <p:nvPr/>
          </p:nvSpPr>
          <p:spPr>
            <a:xfrm>
              <a:off x="116490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30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grpSp>
      <p:graphicFrame>
        <p:nvGraphicFramePr>
          <p:cNvPr id="6" name="object 201">
            <a:extLst>
              <a:ext uri="{FF2B5EF4-FFF2-40B4-BE49-F238E27FC236}">
                <a16:creationId xmlns:a16="http://schemas.microsoft.com/office/drawing/2014/main" id="{90732C61-B81A-52BD-B7DC-05B814472253}"/>
              </a:ext>
            </a:extLst>
          </p:cNvPr>
          <p:cNvGraphicFramePr>
            <a:graphicFrameLocks noGrp="1"/>
          </p:cNvGraphicFramePr>
          <p:nvPr/>
        </p:nvGraphicFramePr>
        <p:xfrm>
          <a:off x="-22578" y="4780655"/>
          <a:ext cx="5837428" cy="731610"/>
        </p:xfrm>
        <a:graphic>
          <a:graphicData uri="http://schemas.openxmlformats.org/drawingml/2006/table">
            <a:tbl>
              <a:tblPr firstRow="1" bandRow="1">
                <a:tableStyleId>{2D5ABB26-0587-4C30-8999-92F81FD0307C}</a:tableStyleId>
              </a:tblPr>
              <a:tblGrid>
                <a:gridCol w="653973">
                  <a:extLst>
                    <a:ext uri="{9D8B030D-6E8A-4147-A177-3AD203B41FA5}">
                      <a16:colId xmlns:a16="http://schemas.microsoft.com/office/drawing/2014/main" val="20000"/>
                    </a:ext>
                  </a:extLst>
                </a:gridCol>
                <a:gridCol w="187755">
                  <a:extLst>
                    <a:ext uri="{9D8B030D-6E8A-4147-A177-3AD203B41FA5}">
                      <a16:colId xmlns:a16="http://schemas.microsoft.com/office/drawing/2014/main" val="20001"/>
                    </a:ext>
                  </a:extLst>
                </a:gridCol>
                <a:gridCol w="165100">
                  <a:extLst>
                    <a:ext uri="{9D8B030D-6E8A-4147-A177-3AD203B41FA5}">
                      <a16:colId xmlns:a16="http://schemas.microsoft.com/office/drawing/2014/main" val="20002"/>
                    </a:ext>
                  </a:extLst>
                </a:gridCol>
                <a:gridCol w="180975">
                  <a:extLst>
                    <a:ext uri="{9D8B030D-6E8A-4147-A177-3AD203B41FA5}">
                      <a16:colId xmlns:a16="http://schemas.microsoft.com/office/drawing/2014/main" val="1047006078"/>
                    </a:ext>
                  </a:extLst>
                </a:gridCol>
                <a:gridCol w="174625">
                  <a:extLst>
                    <a:ext uri="{9D8B030D-6E8A-4147-A177-3AD203B41FA5}">
                      <a16:colId xmlns:a16="http://schemas.microsoft.com/office/drawing/2014/main" val="20004"/>
                    </a:ext>
                  </a:extLst>
                </a:gridCol>
                <a:gridCol w="155575">
                  <a:extLst>
                    <a:ext uri="{9D8B030D-6E8A-4147-A177-3AD203B41FA5}">
                      <a16:colId xmlns:a16="http://schemas.microsoft.com/office/drawing/2014/main" val="20005"/>
                    </a:ext>
                  </a:extLst>
                </a:gridCol>
                <a:gridCol w="165100">
                  <a:extLst>
                    <a:ext uri="{9D8B030D-6E8A-4147-A177-3AD203B41FA5}">
                      <a16:colId xmlns:a16="http://schemas.microsoft.com/office/drawing/2014/main" val="20006"/>
                    </a:ext>
                  </a:extLst>
                </a:gridCol>
                <a:gridCol w="184150">
                  <a:extLst>
                    <a:ext uri="{9D8B030D-6E8A-4147-A177-3AD203B41FA5}">
                      <a16:colId xmlns:a16="http://schemas.microsoft.com/office/drawing/2014/main" val="20007"/>
                    </a:ext>
                  </a:extLst>
                </a:gridCol>
                <a:gridCol w="146050">
                  <a:extLst>
                    <a:ext uri="{9D8B030D-6E8A-4147-A177-3AD203B41FA5}">
                      <a16:colId xmlns:a16="http://schemas.microsoft.com/office/drawing/2014/main" val="20008"/>
                    </a:ext>
                  </a:extLst>
                </a:gridCol>
                <a:gridCol w="174625">
                  <a:extLst>
                    <a:ext uri="{9D8B030D-6E8A-4147-A177-3AD203B41FA5}">
                      <a16:colId xmlns:a16="http://schemas.microsoft.com/office/drawing/2014/main" val="20009"/>
                    </a:ext>
                  </a:extLst>
                </a:gridCol>
                <a:gridCol w="158750">
                  <a:extLst>
                    <a:ext uri="{9D8B030D-6E8A-4147-A177-3AD203B41FA5}">
                      <a16:colId xmlns:a16="http://schemas.microsoft.com/office/drawing/2014/main" val="20010"/>
                    </a:ext>
                  </a:extLst>
                </a:gridCol>
                <a:gridCol w="171450">
                  <a:extLst>
                    <a:ext uri="{9D8B030D-6E8A-4147-A177-3AD203B41FA5}">
                      <a16:colId xmlns:a16="http://schemas.microsoft.com/office/drawing/2014/main" val="20011"/>
                    </a:ext>
                  </a:extLst>
                </a:gridCol>
                <a:gridCol w="165100">
                  <a:extLst>
                    <a:ext uri="{9D8B030D-6E8A-4147-A177-3AD203B41FA5}">
                      <a16:colId xmlns:a16="http://schemas.microsoft.com/office/drawing/2014/main" val="20012"/>
                    </a:ext>
                  </a:extLst>
                </a:gridCol>
                <a:gridCol w="171450">
                  <a:extLst>
                    <a:ext uri="{9D8B030D-6E8A-4147-A177-3AD203B41FA5}">
                      <a16:colId xmlns:a16="http://schemas.microsoft.com/office/drawing/2014/main" val="4170338123"/>
                    </a:ext>
                  </a:extLst>
                </a:gridCol>
                <a:gridCol w="165100">
                  <a:extLst>
                    <a:ext uri="{9D8B030D-6E8A-4147-A177-3AD203B41FA5}">
                      <a16:colId xmlns:a16="http://schemas.microsoft.com/office/drawing/2014/main" val="3025804559"/>
                    </a:ext>
                  </a:extLst>
                </a:gridCol>
                <a:gridCol w="165100">
                  <a:extLst>
                    <a:ext uri="{9D8B030D-6E8A-4147-A177-3AD203B41FA5}">
                      <a16:colId xmlns:a16="http://schemas.microsoft.com/office/drawing/2014/main" val="20013"/>
                    </a:ext>
                  </a:extLst>
                </a:gridCol>
                <a:gridCol w="174625">
                  <a:extLst>
                    <a:ext uri="{9D8B030D-6E8A-4147-A177-3AD203B41FA5}">
                      <a16:colId xmlns:a16="http://schemas.microsoft.com/office/drawing/2014/main" val="20014"/>
                    </a:ext>
                  </a:extLst>
                </a:gridCol>
                <a:gridCol w="168275">
                  <a:extLst>
                    <a:ext uri="{9D8B030D-6E8A-4147-A177-3AD203B41FA5}">
                      <a16:colId xmlns:a16="http://schemas.microsoft.com/office/drawing/2014/main" val="20015"/>
                    </a:ext>
                  </a:extLst>
                </a:gridCol>
                <a:gridCol w="174625">
                  <a:extLst>
                    <a:ext uri="{9D8B030D-6E8A-4147-A177-3AD203B41FA5}">
                      <a16:colId xmlns:a16="http://schemas.microsoft.com/office/drawing/2014/main" val="20016"/>
                    </a:ext>
                  </a:extLst>
                </a:gridCol>
                <a:gridCol w="165100">
                  <a:extLst>
                    <a:ext uri="{9D8B030D-6E8A-4147-A177-3AD203B41FA5}">
                      <a16:colId xmlns:a16="http://schemas.microsoft.com/office/drawing/2014/main" val="20017"/>
                    </a:ext>
                  </a:extLst>
                </a:gridCol>
                <a:gridCol w="161925">
                  <a:extLst>
                    <a:ext uri="{9D8B030D-6E8A-4147-A177-3AD203B41FA5}">
                      <a16:colId xmlns:a16="http://schemas.microsoft.com/office/drawing/2014/main" val="20018"/>
                    </a:ext>
                  </a:extLst>
                </a:gridCol>
                <a:gridCol w="177800">
                  <a:extLst>
                    <a:ext uri="{9D8B030D-6E8A-4147-A177-3AD203B41FA5}">
                      <a16:colId xmlns:a16="http://schemas.microsoft.com/office/drawing/2014/main" val="20019"/>
                    </a:ext>
                  </a:extLst>
                </a:gridCol>
                <a:gridCol w="161925">
                  <a:extLst>
                    <a:ext uri="{9D8B030D-6E8A-4147-A177-3AD203B41FA5}">
                      <a16:colId xmlns:a16="http://schemas.microsoft.com/office/drawing/2014/main" val="20020"/>
                    </a:ext>
                  </a:extLst>
                </a:gridCol>
                <a:gridCol w="165100">
                  <a:extLst>
                    <a:ext uri="{9D8B030D-6E8A-4147-A177-3AD203B41FA5}">
                      <a16:colId xmlns:a16="http://schemas.microsoft.com/office/drawing/2014/main" val="20021"/>
                    </a:ext>
                  </a:extLst>
                </a:gridCol>
                <a:gridCol w="158750">
                  <a:extLst>
                    <a:ext uri="{9D8B030D-6E8A-4147-A177-3AD203B41FA5}">
                      <a16:colId xmlns:a16="http://schemas.microsoft.com/office/drawing/2014/main" val="20022"/>
                    </a:ext>
                  </a:extLst>
                </a:gridCol>
                <a:gridCol w="174625">
                  <a:extLst>
                    <a:ext uri="{9D8B030D-6E8A-4147-A177-3AD203B41FA5}">
                      <a16:colId xmlns:a16="http://schemas.microsoft.com/office/drawing/2014/main" val="20023"/>
                    </a:ext>
                  </a:extLst>
                </a:gridCol>
                <a:gridCol w="168275">
                  <a:extLst>
                    <a:ext uri="{9D8B030D-6E8A-4147-A177-3AD203B41FA5}">
                      <a16:colId xmlns:a16="http://schemas.microsoft.com/office/drawing/2014/main" val="2556067661"/>
                    </a:ext>
                  </a:extLst>
                </a:gridCol>
                <a:gridCol w="165100">
                  <a:extLst>
                    <a:ext uri="{9D8B030D-6E8A-4147-A177-3AD203B41FA5}">
                      <a16:colId xmlns:a16="http://schemas.microsoft.com/office/drawing/2014/main" val="2411881175"/>
                    </a:ext>
                  </a:extLst>
                </a:gridCol>
                <a:gridCol w="161925">
                  <a:extLst>
                    <a:ext uri="{9D8B030D-6E8A-4147-A177-3AD203B41FA5}">
                      <a16:colId xmlns:a16="http://schemas.microsoft.com/office/drawing/2014/main" val="3392378163"/>
                    </a:ext>
                  </a:extLst>
                </a:gridCol>
                <a:gridCol w="177800">
                  <a:extLst>
                    <a:ext uri="{9D8B030D-6E8A-4147-A177-3AD203B41FA5}">
                      <a16:colId xmlns:a16="http://schemas.microsoft.com/office/drawing/2014/main" val="4230302903"/>
                    </a:ext>
                  </a:extLst>
                </a:gridCol>
                <a:gridCol w="158750">
                  <a:extLst>
                    <a:ext uri="{9D8B030D-6E8A-4147-A177-3AD203B41FA5}">
                      <a16:colId xmlns:a16="http://schemas.microsoft.com/office/drawing/2014/main" val="1310513662"/>
                    </a:ext>
                  </a:extLst>
                </a:gridCol>
                <a:gridCol w="137950">
                  <a:extLst>
                    <a:ext uri="{9D8B030D-6E8A-4147-A177-3AD203B41FA5}">
                      <a16:colId xmlns:a16="http://schemas.microsoft.com/office/drawing/2014/main" val="2860750081"/>
                    </a:ext>
                  </a:extLst>
                </a:gridCol>
              </a:tblGrid>
              <a:tr h="145208">
                <a:tc>
                  <a:txBody>
                    <a:bodyPr/>
                    <a:lstStyle/>
                    <a:p>
                      <a:pPr marR="31750" algn="r">
                        <a:lnSpc>
                          <a:spcPts val="910"/>
                        </a:lnSpc>
                      </a:pPr>
                      <a:r>
                        <a:rPr sz="650" b="1">
                          <a:solidFill>
                            <a:srgbClr val="010202"/>
                          </a:solidFill>
                          <a:latin typeface="+mn-lt"/>
                          <a:cs typeface="Helvetica Neue LT Std 75 Bold"/>
                        </a:rPr>
                        <a:t>No.</a:t>
                      </a:r>
                      <a:r>
                        <a:rPr sz="650" b="1" spc="-15">
                          <a:solidFill>
                            <a:srgbClr val="010202"/>
                          </a:solidFill>
                          <a:latin typeface="+mn-lt"/>
                          <a:cs typeface="Helvetica Neue LT Std 75 Bold"/>
                        </a:rPr>
                        <a:t> </a:t>
                      </a:r>
                      <a:r>
                        <a:rPr sz="650" b="1">
                          <a:solidFill>
                            <a:srgbClr val="010202"/>
                          </a:solidFill>
                          <a:latin typeface="+mn-lt"/>
                          <a:cs typeface="Helvetica Neue LT Std 75 Bold"/>
                        </a:rPr>
                        <a:t>at</a:t>
                      </a:r>
                      <a:r>
                        <a:rPr sz="650" b="1" spc="-10">
                          <a:solidFill>
                            <a:srgbClr val="010202"/>
                          </a:solidFill>
                          <a:latin typeface="+mn-lt"/>
                          <a:cs typeface="Helvetica Neue LT Std 75 Bold"/>
                        </a:rPr>
                        <a:t> Risk:</a:t>
                      </a:r>
                      <a:endParaRPr sz="650">
                        <a:latin typeface="+mn-lt"/>
                        <a:cs typeface="Helvetica Neue LT Std 75 Bol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650"/>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650"/>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650"/>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29300">
                <a:tc>
                  <a:txBody>
                    <a:bodyPr/>
                    <a:lstStyle/>
                    <a:p>
                      <a:pPr marR="27940" algn="r">
                        <a:lnSpc>
                          <a:spcPct val="100000"/>
                        </a:lnSpc>
                        <a:spcBef>
                          <a:spcPts val="155"/>
                        </a:spcBef>
                      </a:pPr>
                      <a:r>
                        <a:rPr sz="650" spc="-10">
                          <a:solidFill>
                            <a:srgbClr val="6F3996"/>
                          </a:solidFill>
                          <a:latin typeface="+mn-lt"/>
                          <a:cs typeface="HelveticaNeueLT Std"/>
                        </a:rPr>
                        <a:t>Geda</a:t>
                      </a:r>
                      <a:r>
                        <a:rPr sz="650" spc="-20">
                          <a:solidFill>
                            <a:srgbClr val="6F3996"/>
                          </a:solidFill>
                          <a:latin typeface="+mn-lt"/>
                          <a:cs typeface="HelveticaNeueLT Std"/>
                        </a:rPr>
                        <a:t> </a:t>
                      </a:r>
                      <a:r>
                        <a:rPr lang="en-US" sz="650" spc="-20">
                          <a:solidFill>
                            <a:srgbClr val="6F3996"/>
                          </a:solidFill>
                          <a:latin typeface="+mn-lt"/>
                          <a:cs typeface="HelveticaNeueLT Std"/>
                        </a:rPr>
                        <a:t>+ </a:t>
                      </a:r>
                      <a:r>
                        <a:rPr lang="en-US" sz="650" spc="-10">
                          <a:solidFill>
                            <a:srgbClr val="6F3996"/>
                          </a:solidFill>
                          <a:latin typeface="+mn-lt"/>
                          <a:cs typeface="HelveticaNeueLT Std"/>
                        </a:rPr>
                        <a:t>P</a:t>
                      </a:r>
                      <a:r>
                        <a:rPr sz="650" spc="-10">
                          <a:solidFill>
                            <a:srgbClr val="6F3996"/>
                          </a:solidFill>
                          <a:latin typeface="+mn-lt"/>
                          <a:cs typeface="HelveticaNeueLT Std"/>
                        </a:rPr>
                        <a:t>albo</a:t>
                      </a:r>
                      <a:r>
                        <a:rPr lang="en-US" sz="650" spc="0">
                          <a:solidFill>
                            <a:srgbClr val="6F3996"/>
                          </a:solidFill>
                          <a:latin typeface="+mn-lt"/>
                          <a:cs typeface="HelveticaNeueLT Std"/>
                        </a:rPr>
                        <a:t> </a:t>
                      </a:r>
                      <a:br>
                        <a:rPr lang="en-US" sz="650" spc="0">
                          <a:solidFill>
                            <a:srgbClr val="6F3996"/>
                          </a:solidFill>
                          <a:latin typeface="+mn-lt"/>
                          <a:cs typeface="HelveticaNeueLT Std"/>
                        </a:rPr>
                      </a:br>
                      <a:r>
                        <a:rPr lang="en-US" sz="650" spc="-40">
                          <a:solidFill>
                            <a:srgbClr val="6F3996"/>
                          </a:solidFill>
                          <a:latin typeface="+mn-lt"/>
                          <a:cs typeface="HelveticaNeueLT Std"/>
                        </a:rPr>
                        <a:t>+ </a:t>
                      </a:r>
                      <a:r>
                        <a:rPr lang="en-US" sz="650" spc="-10">
                          <a:solidFill>
                            <a:srgbClr val="6F3996"/>
                          </a:solidFill>
                          <a:latin typeface="+mn-lt"/>
                          <a:cs typeface="HelveticaNeueLT Std"/>
                        </a:rPr>
                        <a:t>F</a:t>
                      </a:r>
                      <a:r>
                        <a:rPr sz="650" spc="-10">
                          <a:solidFill>
                            <a:srgbClr val="6F3996"/>
                          </a:solidFill>
                          <a:latin typeface="+mn-lt"/>
                          <a:cs typeface="HelveticaNeueLT Std"/>
                        </a:rPr>
                        <a:t>ulv</a:t>
                      </a:r>
                      <a:endParaRPr sz="650">
                        <a:solidFill>
                          <a:srgbClr val="6F3996"/>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540" algn="ctr">
                        <a:lnSpc>
                          <a:spcPct val="100000"/>
                        </a:lnSpc>
                        <a:spcBef>
                          <a:spcPts val="70"/>
                        </a:spcBef>
                      </a:pPr>
                      <a:r>
                        <a:rPr sz="650" spc="-25">
                          <a:solidFill>
                            <a:srgbClr val="6F3996"/>
                          </a:solidFill>
                          <a:latin typeface="+mn-lt"/>
                          <a:cs typeface="HelveticaNeueLT Std"/>
                        </a:rPr>
                        <a:t>131</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0">
                          <a:solidFill>
                            <a:srgbClr val="6F3996"/>
                          </a:solidFill>
                          <a:latin typeface="+mn-lt"/>
                          <a:cs typeface="HelveticaNeueLT Std"/>
                        </a:rPr>
                        <a:t>130</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7620" algn="ctr">
                        <a:lnSpc>
                          <a:spcPct val="100000"/>
                        </a:lnSpc>
                        <a:spcBef>
                          <a:spcPts val="70"/>
                        </a:spcBef>
                      </a:pPr>
                      <a:r>
                        <a:rPr lang="en-US" sz="650">
                          <a:solidFill>
                            <a:srgbClr val="6F3996"/>
                          </a:solidFill>
                          <a:latin typeface="+mn-lt"/>
                          <a:cs typeface="HelveticaNeueLT Std"/>
                        </a:rPr>
                        <a:t>129</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lang="en-US" sz="650">
                          <a:solidFill>
                            <a:srgbClr val="6F3996"/>
                          </a:solidFill>
                          <a:latin typeface="+mn-lt"/>
                          <a:cs typeface="HelveticaNeueLT Std"/>
                        </a:rPr>
                        <a:t>128</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0">
                          <a:solidFill>
                            <a:srgbClr val="6F3996"/>
                          </a:solidFill>
                          <a:latin typeface="+mn-lt"/>
                          <a:cs typeface="HelveticaNeueLT Std"/>
                        </a:rPr>
                        <a:t>125</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0">
                          <a:solidFill>
                            <a:srgbClr val="6F3996"/>
                          </a:solidFill>
                          <a:latin typeface="+mn-lt"/>
                          <a:cs typeface="HelveticaNeueLT Std"/>
                        </a:rPr>
                        <a:t>119</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lang="en-US" sz="650">
                          <a:solidFill>
                            <a:srgbClr val="6F3996"/>
                          </a:solidFill>
                          <a:latin typeface="+mn-lt"/>
                          <a:cs typeface="HelveticaNeueLT Std"/>
                        </a:rPr>
                        <a:t>100</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0">
                          <a:solidFill>
                            <a:srgbClr val="6F3996"/>
                          </a:solidFill>
                          <a:latin typeface="+mn-lt"/>
                          <a:cs typeface="HelveticaNeueLT Std"/>
                        </a:rPr>
                        <a:t>97</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5080" algn="ctr">
                        <a:lnSpc>
                          <a:spcPct val="100000"/>
                        </a:lnSpc>
                        <a:spcBef>
                          <a:spcPts val="70"/>
                        </a:spcBef>
                      </a:pPr>
                      <a:r>
                        <a:rPr lang="en-US" sz="650">
                          <a:solidFill>
                            <a:srgbClr val="6F3996"/>
                          </a:solidFill>
                          <a:latin typeface="+mn-lt"/>
                          <a:cs typeface="HelveticaNeueLT Std"/>
                        </a:rPr>
                        <a:t>86</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0">
                          <a:solidFill>
                            <a:srgbClr val="6F3996"/>
                          </a:solidFill>
                          <a:latin typeface="+mn-lt"/>
                          <a:cs typeface="HelveticaNeueLT Std"/>
                        </a:rPr>
                        <a:t>79</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0">
                          <a:solidFill>
                            <a:srgbClr val="6F3996"/>
                          </a:solidFill>
                          <a:latin typeface="+mn-lt"/>
                          <a:cs typeface="HelveticaNeueLT Std"/>
                        </a:rPr>
                        <a:t>70</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525" indent="0" algn="ctr">
                        <a:lnSpc>
                          <a:spcPct val="100000"/>
                        </a:lnSpc>
                        <a:spcBef>
                          <a:spcPts val="70"/>
                        </a:spcBef>
                        <a:tabLst/>
                      </a:pPr>
                      <a:r>
                        <a:rPr lang="en-US" sz="650">
                          <a:solidFill>
                            <a:srgbClr val="6F3996"/>
                          </a:solidFill>
                          <a:latin typeface="+mn-lt"/>
                          <a:cs typeface="HelveticaNeueLT Std"/>
                        </a:rPr>
                        <a:t>61</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0">
                          <a:solidFill>
                            <a:srgbClr val="6F3996"/>
                          </a:solidFill>
                          <a:latin typeface="+mn-lt"/>
                          <a:cs typeface="HelveticaNeueLT Std"/>
                        </a:rPr>
                        <a:t>54</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0">
                          <a:solidFill>
                            <a:srgbClr val="6F3996"/>
                          </a:solidFill>
                          <a:latin typeface="+mn-lt"/>
                          <a:cs typeface="HelveticaNeueLT Std"/>
                        </a:rPr>
                        <a:t>51</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10160" algn="ctr">
                        <a:lnSpc>
                          <a:spcPct val="100000"/>
                        </a:lnSpc>
                        <a:spcBef>
                          <a:spcPts val="70"/>
                        </a:spcBef>
                      </a:pPr>
                      <a:r>
                        <a:rPr lang="en-US" sz="650">
                          <a:solidFill>
                            <a:srgbClr val="6F3996"/>
                          </a:solidFill>
                          <a:latin typeface="+mn-lt"/>
                          <a:cs typeface="HelveticaNeueLT Std"/>
                        </a:rPr>
                        <a:t>43</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0">
                          <a:solidFill>
                            <a:srgbClr val="6F3996"/>
                          </a:solidFill>
                          <a:latin typeface="+mn-lt"/>
                          <a:cs typeface="HelveticaNeueLT Std"/>
                        </a:rPr>
                        <a:t>38</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810" algn="ctr">
                        <a:lnSpc>
                          <a:spcPct val="100000"/>
                        </a:lnSpc>
                        <a:spcBef>
                          <a:spcPts val="70"/>
                        </a:spcBef>
                      </a:pPr>
                      <a:r>
                        <a:rPr lang="en-US" sz="650">
                          <a:solidFill>
                            <a:srgbClr val="6F3996"/>
                          </a:solidFill>
                          <a:latin typeface="+mn-lt"/>
                          <a:cs typeface="HelveticaNeueLT Std"/>
                        </a:rPr>
                        <a:t>31</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0">
                          <a:solidFill>
                            <a:srgbClr val="6F3996"/>
                          </a:solidFill>
                          <a:latin typeface="+mn-lt"/>
                          <a:cs typeface="HelveticaNeueLT Std"/>
                        </a:rPr>
                        <a:t>27</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0">
                          <a:solidFill>
                            <a:srgbClr val="6F3996"/>
                          </a:solidFill>
                          <a:latin typeface="+mn-lt"/>
                          <a:cs typeface="HelveticaNeueLT Std"/>
                        </a:rPr>
                        <a:t>22</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0">
                          <a:solidFill>
                            <a:srgbClr val="6F3996"/>
                          </a:solidFill>
                          <a:latin typeface="+mn-lt"/>
                          <a:cs typeface="HelveticaNeueLT Std"/>
                        </a:rPr>
                        <a:t>15</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lang="en-US" sz="650">
                          <a:solidFill>
                            <a:srgbClr val="6F3996"/>
                          </a:solidFill>
                          <a:latin typeface="+mn-lt"/>
                          <a:cs typeface="HelveticaNeueLT Std"/>
                        </a:rPr>
                        <a:t>11</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lang="en-US" sz="650">
                          <a:solidFill>
                            <a:srgbClr val="6F3996"/>
                          </a:solidFill>
                          <a:latin typeface="+mn-lt"/>
                          <a:cs typeface="HelveticaNeueLT Std"/>
                        </a:rPr>
                        <a:t>8</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0">
                          <a:solidFill>
                            <a:srgbClr val="6F3996"/>
                          </a:solidFill>
                          <a:latin typeface="+mn-lt"/>
                          <a:cs typeface="HelveticaNeueLT Std"/>
                        </a:rPr>
                        <a:t>6</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0">
                          <a:solidFill>
                            <a:srgbClr val="6F3996"/>
                          </a:solidFill>
                          <a:latin typeface="+mn-lt"/>
                          <a:cs typeface="HelveticaNeueLT Std"/>
                        </a:rPr>
                        <a:t>5</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0">
                          <a:solidFill>
                            <a:srgbClr val="6F3996"/>
                          </a:solidFill>
                          <a:latin typeface="+mn-lt"/>
                          <a:cs typeface="HelveticaNeueLT Std"/>
                        </a:rPr>
                        <a:t>2</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0">
                          <a:solidFill>
                            <a:srgbClr val="6F3996"/>
                          </a:solidFill>
                          <a:latin typeface="+mn-lt"/>
                          <a:cs typeface="HelveticaNeueLT Std"/>
                        </a:rPr>
                        <a:t>1</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0">
                          <a:solidFill>
                            <a:srgbClr val="6F3996"/>
                          </a:solidFill>
                          <a:latin typeface="+mn-lt"/>
                          <a:cs typeface="HelveticaNeueLT Std"/>
                        </a:rPr>
                        <a:t>0</a:t>
                      </a: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endParaRPr sz="650">
                        <a:solidFill>
                          <a:srgbClr val="6F3996"/>
                        </a:solidFill>
                        <a:latin typeface="+mn-lt"/>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57102">
                <a:tc>
                  <a:txBody>
                    <a:bodyPr/>
                    <a:lstStyle/>
                    <a:p>
                      <a:pPr marR="27940" algn="r">
                        <a:lnSpc>
                          <a:spcPct val="100000"/>
                        </a:lnSpc>
                        <a:spcBef>
                          <a:spcPts val="50"/>
                        </a:spcBef>
                      </a:pPr>
                      <a:r>
                        <a:rPr sz="650" spc="-10">
                          <a:solidFill>
                            <a:srgbClr val="0097C7"/>
                          </a:solidFill>
                          <a:latin typeface="+mn-lt"/>
                          <a:cs typeface="HelveticaNeueLT Std"/>
                        </a:rPr>
                        <a:t>Fulv</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540" algn="ctr">
                        <a:lnSpc>
                          <a:spcPct val="100000"/>
                        </a:lnSpc>
                        <a:spcBef>
                          <a:spcPts val="30"/>
                        </a:spcBef>
                      </a:pPr>
                      <a:r>
                        <a:rPr sz="650" spc="-25">
                          <a:solidFill>
                            <a:srgbClr val="0097C7"/>
                          </a:solidFill>
                          <a:latin typeface="+mn-lt"/>
                          <a:cs typeface="HelveticaNeueLT Std"/>
                        </a:rPr>
                        <a:t>131</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0">
                          <a:solidFill>
                            <a:srgbClr val="0097C7"/>
                          </a:solidFill>
                          <a:latin typeface="+mn-lt"/>
                          <a:cs typeface="HelveticaNeueLT Std"/>
                        </a:rPr>
                        <a:t>124</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0">
                          <a:solidFill>
                            <a:srgbClr val="0097C7"/>
                          </a:solidFill>
                          <a:latin typeface="+mn-lt"/>
                          <a:cs typeface="HelveticaNeueLT Std"/>
                        </a:rPr>
                        <a:t>118</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7620" algn="ctr">
                        <a:lnSpc>
                          <a:spcPct val="100000"/>
                        </a:lnSpc>
                        <a:spcBef>
                          <a:spcPts val="30"/>
                        </a:spcBef>
                      </a:pPr>
                      <a:r>
                        <a:rPr lang="en-US" sz="650">
                          <a:solidFill>
                            <a:srgbClr val="0097C7"/>
                          </a:solidFill>
                          <a:latin typeface="+mn-lt"/>
                          <a:cs typeface="HelveticaNeueLT Std"/>
                        </a:rPr>
                        <a:t>112</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30"/>
                        </a:spcBef>
                      </a:pPr>
                      <a:r>
                        <a:rPr lang="en-US" sz="650">
                          <a:solidFill>
                            <a:srgbClr val="0097C7"/>
                          </a:solidFill>
                          <a:latin typeface="+mn-lt"/>
                          <a:cs typeface="HelveticaNeueLT Std"/>
                        </a:rPr>
                        <a:t>108</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lang="en-US" sz="650">
                          <a:solidFill>
                            <a:srgbClr val="0097C7"/>
                          </a:solidFill>
                          <a:latin typeface="+mn-lt"/>
                          <a:cs typeface="HelveticaNeueLT Std"/>
                        </a:rPr>
                        <a:t>100</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lang="en-US" sz="650">
                          <a:solidFill>
                            <a:srgbClr val="0097C7"/>
                          </a:solidFill>
                          <a:latin typeface="+mn-lt"/>
                          <a:cs typeface="HelveticaNeueLT Std"/>
                        </a:rPr>
                        <a:t>88</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30"/>
                        </a:spcBef>
                      </a:pPr>
                      <a:r>
                        <a:rPr lang="en-US" sz="650">
                          <a:solidFill>
                            <a:srgbClr val="0097C7"/>
                          </a:solidFill>
                          <a:latin typeface="+mn-lt"/>
                          <a:cs typeface="HelveticaNeueLT Std"/>
                        </a:rPr>
                        <a:t>81</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905" algn="ctr">
                        <a:lnSpc>
                          <a:spcPct val="100000"/>
                        </a:lnSpc>
                        <a:spcBef>
                          <a:spcPts val="30"/>
                        </a:spcBef>
                      </a:pPr>
                      <a:r>
                        <a:rPr lang="en-US" sz="650">
                          <a:solidFill>
                            <a:srgbClr val="0097C7"/>
                          </a:solidFill>
                          <a:latin typeface="+mn-lt"/>
                          <a:cs typeface="HelveticaNeueLT Std"/>
                        </a:rPr>
                        <a:t>70</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0">
                          <a:solidFill>
                            <a:srgbClr val="0097C7"/>
                          </a:solidFill>
                          <a:latin typeface="+mn-lt"/>
                          <a:cs typeface="HelveticaNeueLT Std"/>
                        </a:rPr>
                        <a:t>59</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30"/>
                        </a:spcBef>
                      </a:pPr>
                      <a:r>
                        <a:rPr lang="en-US" sz="650">
                          <a:solidFill>
                            <a:srgbClr val="0097C7"/>
                          </a:solidFill>
                          <a:latin typeface="+mn-lt"/>
                          <a:cs typeface="HelveticaNeueLT Std"/>
                        </a:rPr>
                        <a:t>53</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0">
                          <a:solidFill>
                            <a:srgbClr val="0097C7"/>
                          </a:solidFill>
                          <a:latin typeface="+mn-lt"/>
                          <a:cs typeface="HelveticaNeueLT Std"/>
                        </a:rPr>
                        <a:t>42</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0">
                          <a:solidFill>
                            <a:srgbClr val="0097C7"/>
                          </a:solidFill>
                          <a:latin typeface="+mn-lt"/>
                          <a:cs typeface="HelveticaNeueLT Std"/>
                        </a:rPr>
                        <a:t>38</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0">
                          <a:solidFill>
                            <a:srgbClr val="0097C7"/>
                          </a:solidFill>
                          <a:latin typeface="+mn-lt"/>
                          <a:cs typeface="HelveticaNeueLT Std"/>
                        </a:rPr>
                        <a:t>36</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30"/>
                        </a:spcBef>
                      </a:pPr>
                      <a:r>
                        <a:rPr lang="en-US" sz="650">
                          <a:solidFill>
                            <a:srgbClr val="0097C7"/>
                          </a:solidFill>
                          <a:latin typeface="+mn-lt"/>
                          <a:cs typeface="HelveticaNeueLT Std"/>
                        </a:rPr>
                        <a:t>32</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3175" algn="ctr">
                        <a:lnSpc>
                          <a:spcPct val="100000"/>
                        </a:lnSpc>
                        <a:spcBef>
                          <a:spcPts val="30"/>
                        </a:spcBef>
                      </a:pPr>
                      <a:r>
                        <a:rPr lang="en-US" sz="650">
                          <a:solidFill>
                            <a:srgbClr val="0097C7"/>
                          </a:solidFill>
                          <a:latin typeface="+mn-lt"/>
                          <a:cs typeface="HelveticaNeueLT Std"/>
                        </a:rPr>
                        <a:t>25</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lang="en-US" sz="650">
                          <a:solidFill>
                            <a:srgbClr val="0097C7"/>
                          </a:solidFill>
                          <a:latin typeface="+mn-lt"/>
                          <a:cs typeface="HelveticaNeueLT Std"/>
                        </a:rPr>
                        <a:t>23</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810" algn="ctr">
                        <a:lnSpc>
                          <a:spcPct val="100000"/>
                        </a:lnSpc>
                        <a:spcBef>
                          <a:spcPts val="30"/>
                        </a:spcBef>
                      </a:pPr>
                      <a:r>
                        <a:rPr lang="en-US" sz="650">
                          <a:solidFill>
                            <a:srgbClr val="0097C7"/>
                          </a:solidFill>
                          <a:latin typeface="+mn-lt"/>
                          <a:cs typeface="HelveticaNeueLT Std"/>
                        </a:rPr>
                        <a:t>17</a:t>
                      </a:r>
                      <a:endParaRPr sz="650">
                        <a:solidFill>
                          <a:srgbClr val="0097C7"/>
                        </a:solidFill>
                        <a:latin typeface="+mn-lt"/>
                        <a:cs typeface="HelveticaNeueLT Std"/>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a:solidFill>
                            <a:srgbClr val="0097C7"/>
                          </a:solidFill>
                          <a:latin typeface="+mn-lt"/>
                          <a:cs typeface="Times New Roman"/>
                        </a:rPr>
                        <a:t>9</a:t>
                      </a:r>
                      <a:endParaRPr sz="65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a:solidFill>
                            <a:srgbClr val="0097C7"/>
                          </a:solidFill>
                          <a:latin typeface="+mn-lt"/>
                          <a:cs typeface="Times New Roman"/>
                        </a:rPr>
                        <a:t>7</a:t>
                      </a:r>
                      <a:endParaRPr sz="65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a:solidFill>
                            <a:srgbClr val="0097C7"/>
                          </a:solidFill>
                          <a:latin typeface="+mn-lt"/>
                          <a:cs typeface="Times New Roman"/>
                        </a:rPr>
                        <a:t>5</a:t>
                      </a:r>
                      <a:endParaRPr sz="65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a:solidFill>
                            <a:srgbClr val="0097C7"/>
                          </a:solidFill>
                          <a:latin typeface="+mn-lt"/>
                          <a:cs typeface="Times New Roman"/>
                        </a:rPr>
                        <a:t>5</a:t>
                      </a:r>
                      <a:endParaRPr sz="65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dirty="0">
                          <a:solidFill>
                            <a:srgbClr val="0097C7"/>
                          </a:solidFill>
                          <a:latin typeface="+mn-lt"/>
                          <a:cs typeface="Times New Roman"/>
                        </a:rPr>
                        <a:t>3</a:t>
                      </a:r>
                      <a:endParaRPr sz="650" dirty="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a:solidFill>
                            <a:srgbClr val="0097C7"/>
                          </a:solidFill>
                          <a:latin typeface="+mn-lt"/>
                          <a:cs typeface="Times New Roman"/>
                        </a:rPr>
                        <a:t>2</a:t>
                      </a:r>
                      <a:endParaRPr sz="65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a:solidFill>
                            <a:srgbClr val="0097C7"/>
                          </a:solidFill>
                          <a:latin typeface="+mn-lt"/>
                          <a:cs typeface="Times New Roman"/>
                        </a:rPr>
                        <a:t>1</a:t>
                      </a:r>
                      <a:endParaRPr sz="65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dirty="0">
                          <a:solidFill>
                            <a:srgbClr val="0097C7"/>
                          </a:solidFill>
                          <a:latin typeface="+mn-lt"/>
                          <a:cs typeface="Times New Roman"/>
                        </a:rPr>
                        <a:t>1</a:t>
                      </a:r>
                      <a:endParaRPr sz="650" dirty="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a:solidFill>
                            <a:srgbClr val="0097C7"/>
                          </a:solidFill>
                          <a:latin typeface="+mn-lt"/>
                          <a:cs typeface="Times New Roman"/>
                        </a:rPr>
                        <a:t>1</a:t>
                      </a:r>
                      <a:endParaRPr sz="65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a:solidFill>
                            <a:srgbClr val="0097C7"/>
                          </a:solidFill>
                          <a:latin typeface="+mn-lt"/>
                          <a:cs typeface="Times New Roman"/>
                        </a:rPr>
                        <a:t>1</a:t>
                      </a:r>
                      <a:endParaRPr sz="65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a:solidFill>
                            <a:srgbClr val="0097C7"/>
                          </a:solidFill>
                          <a:latin typeface="+mn-lt"/>
                          <a:cs typeface="Times New Roman"/>
                        </a:rPr>
                        <a:t>1</a:t>
                      </a:r>
                      <a:endParaRPr sz="65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0">
                          <a:solidFill>
                            <a:srgbClr val="0097C7"/>
                          </a:solidFill>
                          <a:latin typeface="+mn-lt"/>
                          <a:cs typeface="Times New Roman"/>
                        </a:rPr>
                        <a:t>0</a:t>
                      </a:r>
                      <a:endParaRPr sz="65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0" dirty="0">
                        <a:solidFill>
                          <a:srgbClr val="0097C7"/>
                        </a:solidFill>
                        <a:latin typeface="+mn-lt"/>
                        <a:cs typeface="Times New Roman"/>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bl>
          </a:graphicData>
        </a:graphic>
      </p:graphicFrame>
      <p:graphicFrame>
        <p:nvGraphicFramePr>
          <p:cNvPr id="9" name="object 201">
            <a:extLst>
              <a:ext uri="{FF2B5EF4-FFF2-40B4-BE49-F238E27FC236}">
                <a16:creationId xmlns:a16="http://schemas.microsoft.com/office/drawing/2014/main" id="{4F423C28-BBAA-774A-FC0C-41E7C40B34C5}"/>
              </a:ext>
            </a:extLst>
          </p:cNvPr>
          <p:cNvGraphicFramePr>
            <a:graphicFrameLocks noGrp="1"/>
          </p:cNvGraphicFramePr>
          <p:nvPr/>
        </p:nvGraphicFramePr>
        <p:xfrm>
          <a:off x="6130162" y="4825103"/>
          <a:ext cx="5756719" cy="610622"/>
        </p:xfrm>
        <a:graphic>
          <a:graphicData uri="http://schemas.openxmlformats.org/drawingml/2006/table">
            <a:tbl>
              <a:tblPr firstRow="1" bandRow="1">
                <a:tableStyleId>{2D5ABB26-0587-4C30-8999-92F81FD0307C}</a:tableStyleId>
              </a:tblPr>
              <a:tblGrid>
                <a:gridCol w="570122">
                  <a:extLst>
                    <a:ext uri="{9D8B030D-6E8A-4147-A177-3AD203B41FA5}">
                      <a16:colId xmlns:a16="http://schemas.microsoft.com/office/drawing/2014/main" val="20000"/>
                    </a:ext>
                  </a:extLst>
                </a:gridCol>
                <a:gridCol w="209862">
                  <a:extLst>
                    <a:ext uri="{9D8B030D-6E8A-4147-A177-3AD203B41FA5}">
                      <a16:colId xmlns:a16="http://schemas.microsoft.com/office/drawing/2014/main" val="20001"/>
                    </a:ext>
                  </a:extLst>
                </a:gridCol>
                <a:gridCol w="168640">
                  <a:extLst>
                    <a:ext uri="{9D8B030D-6E8A-4147-A177-3AD203B41FA5}">
                      <a16:colId xmlns:a16="http://schemas.microsoft.com/office/drawing/2014/main" val="20002"/>
                    </a:ext>
                  </a:extLst>
                </a:gridCol>
                <a:gridCol w="164891">
                  <a:extLst>
                    <a:ext uri="{9D8B030D-6E8A-4147-A177-3AD203B41FA5}">
                      <a16:colId xmlns:a16="http://schemas.microsoft.com/office/drawing/2014/main" val="1047006078"/>
                    </a:ext>
                  </a:extLst>
                </a:gridCol>
                <a:gridCol w="161145">
                  <a:extLst>
                    <a:ext uri="{9D8B030D-6E8A-4147-A177-3AD203B41FA5}">
                      <a16:colId xmlns:a16="http://schemas.microsoft.com/office/drawing/2014/main" val="20004"/>
                    </a:ext>
                  </a:extLst>
                </a:gridCol>
                <a:gridCol w="172387">
                  <a:extLst>
                    <a:ext uri="{9D8B030D-6E8A-4147-A177-3AD203B41FA5}">
                      <a16:colId xmlns:a16="http://schemas.microsoft.com/office/drawing/2014/main" val="20005"/>
                    </a:ext>
                  </a:extLst>
                </a:gridCol>
                <a:gridCol w="157396">
                  <a:extLst>
                    <a:ext uri="{9D8B030D-6E8A-4147-A177-3AD203B41FA5}">
                      <a16:colId xmlns:a16="http://schemas.microsoft.com/office/drawing/2014/main" val="20006"/>
                    </a:ext>
                  </a:extLst>
                </a:gridCol>
                <a:gridCol w="168640">
                  <a:extLst>
                    <a:ext uri="{9D8B030D-6E8A-4147-A177-3AD203B41FA5}">
                      <a16:colId xmlns:a16="http://schemas.microsoft.com/office/drawing/2014/main" val="20007"/>
                    </a:ext>
                  </a:extLst>
                </a:gridCol>
                <a:gridCol w="161144">
                  <a:extLst>
                    <a:ext uri="{9D8B030D-6E8A-4147-A177-3AD203B41FA5}">
                      <a16:colId xmlns:a16="http://schemas.microsoft.com/office/drawing/2014/main" val="20008"/>
                    </a:ext>
                  </a:extLst>
                </a:gridCol>
                <a:gridCol w="161144">
                  <a:extLst>
                    <a:ext uri="{9D8B030D-6E8A-4147-A177-3AD203B41FA5}">
                      <a16:colId xmlns:a16="http://schemas.microsoft.com/office/drawing/2014/main" val="20009"/>
                    </a:ext>
                  </a:extLst>
                </a:gridCol>
                <a:gridCol w="168640">
                  <a:extLst>
                    <a:ext uri="{9D8B030D-6E8A-4147-A177-3AD203B41FA5}">
                      <a16:colId xmlns:a16="http://schemas.microsoft.com/office/drawing/2014/main" val="20010"/>
                    </a:ext>
                  </a:extLst>
                </a:gridCol>
                <a:gridCol w="161144">
                  <a:extLst>
                    <a:ext uri="{9D8B030D-6E8A-4147-A177-3AD203B41FA5}">
                      <a16:colId xmlns:a16="http://schemas.microsoft.com/office/drawing/2014/main" val="20011"/>
                    </a:ext>
                  </a:extLst>
                </a:gridCol>
                <a:gridCol w="153649">
                  <a:extLst>
                    <a:ext uri="{9D8B030D-6E8A-4147-A177-3AD203B41FA5}">
                      <a16:colId xmlns:a16="http://schemas.microsoft.com/office/drawing/2014/main" val="20012"/>
                    </a:ext>
                  </a:extLst>
                </a:gridCol>
                <a:gridCol w="179882">
                  <a:extLst>
                    <a:ext uri="{9D8B030D-6E8A-4147-A177-3AD203B41FA5}">
                      <a16:colId xmlns:a16="http://schemas.microsoft.com/office/drawing/2014/main" val="4170338123"/>
                    </a:ext>
                  </a:extLst>
                </a:gridCol>
                <a:gridCol w="157397">
                  <a:extLst>
                    <a:ext uri="{9D8B030D-6E8A-4147-A177-3AD203B41FA5}">
                      <a16:colId xmlns:a16="http://schemas.microsoft.com/office/drawing/2014/main" val="3025804559"/>
                    </a:ext>
                  </a:extLst>
                </a:gridCol>
                <a:gridCol w="157396">
                  <a:extLst>
                    <a:ext uri="{9D8B030D-6E8A-4147-A177-3AD203B41FA5}">
                      <a16:colId xmlns:a16="http://schemas.microsoft.com/office/drawing/2014/main" val="20013"/>
                    </a:ext>
                  </a:extLst>
                </a:gridCol>
                <a:gridCol w="183630">
                  <a:extLst>
                    <a:ext uri="{9D8B030D-6E8A-4147-A177-3AD203B41FA5}">
                      <a16:colId xmlns:a16="http://schemas.microsoft.com/office/drawing/2014/main" val="20014"/>
                    </a:ext>
                  </a:extLst>
                </a:gridCol>
                <a:gridCol w="176134">
                  <a:extLst>
                    <a:ext uri="{9D8B030D-6E8A-4147-A177-3AD203B41FA5}">
                      <a16:colId xmlns:a16="http://schemas.microsoft.com/office/drawing/2014/main" val="20015"/>
                    </a:ext>
                  </a:extLst>
                </a:gridCol>
                <a:gridCol w="153649">
                  <a:extLst>
                    <a:ext uri="{9D8B030D-6E8A-4147-A177-3AD203B41FA5}">
                      <a16:colId xmlns:a16="http://schemas.microsoft.com/office/drawing/2014/main" val="20016"/>
                    </a:ext>
                  </a:extLst>
                </a:gridCol>
                <a:gridCol w="176135">
                  <a:extLst>
                    <a:ext uri="{9D8B030D-6E8A-4147-A177-3AD203B41FA5}">
                      <a16:colId xmlns:a16="http://schemas.microsoft.com/office/drawing/2014/main" val="20017"/>
                    </a:ext>
                  </a:extLst>
                </a:gridCol>
                <a:gridCol w="149902">
                  <a:extLst>
                    <a:ext uri="{9D8B030D-6E8A-4147-A177-3AD203B41FA5}">
                      <a16:colId xmlns:a16="http://schemas.microsoft.com/office/drawing/2014/main" val="20018"/>
                    </a:ext>
                  </a:extLst>
                </a:gridCol>
                <a:gridCol w="153649">
                  <a:extLst>
                    <a:ext uri="{9D8B030D-6E8A-4147-A177-3AD203B41FA5}">
                      <a16:colId xmlns:a16="http://schemas.microsoft.com/office/drawing/2014/main" val="20019"/>
                    </a:ext>
                  </a:extLst>
                </a:gridCol>
                <a:gridCol w="161144">
                  <a:extLst>
                    <a:ext uri="{9D8B030D-6E8A-4147-A177-3AD203B41FA5}">
                      <a16:colId xmlns:a16="http://schemas.microsoft.com/office/drawing/2014/main" val="20020"/>
                    </a:ext>
                  </a:extLst>
                </a:gridCol>
                <a:gridCol w="172387">
                  <a:extLst>
                    <a:ext uri="{9D8B030D-6E8A-4147-A177-3AD203B41FA5}">
                      <a16:colId xmlns:a16="http://schemas.microsoft.com/office/drawing/2014/main" val="20021"/>
                    </a:ext>
                  </a:extLst>
                </a:gridCol>
                <a:gridCol w="176134">
                  <a:extLst>
                    <a:ext uri="{9D8B030D-6E8A-4147-A177-3AD203B41FA5}">
                      <a16:colId xmlns:a16="http://schemas.microsoft.com/office/drawing/2014/main" val="20022"/>
                    </a:ext>
                  </a:extLst>
                </a:gridCol>
                <a:gridCol w="153649">
                  <a:extLst>
                    <a:ext uri="{9D8B030D-6E8A-4147-A177-3AD203B41FA5}">
                      <a16:colId xmlns:a16="http://schemas.microsoft.com/office/drawing/2014/main" val="20023"/>
                    </a:ext>
                  </a:extLst>
                </a:gridCol>
                <a:gridCol w="164892">
                  <a:extLst>
                    <a:ext uri="{9D8B030D-6E8A-4147-A177-3AD203B41FA5}">
                      <a16:colId xmlns:a16="http://schemas.microsoft.com/office/drawing/2014/main" val="2556067661"/>
                    </a:ext>
                  </a:extLst>
                </a:gridCol>
                <a:gridCol w="172387">
                  <a:extLst>
                    <a:ext uri="{9D8B030D-6E8A-4147-A177-3AD203B41FA5}">
                      <a16:colId xmlns:a16="http://schemas.microsoft.com/office/drawing/2014/main" val="2411881175"/>
                    </a:ext>
                  </a:extLst>
                </a:gridCol>
                <a:gridCol w="161144">
                  <a:extLst>
                    <a:ext uri="{9D8B030D-6E8A-4147-A177-3AD203B41FA5}">
                      <a16:colId xmlns:a16="http://schemas.microsoft.com/office/drawing/2014/main" val="3392378163"/>
                    </a:ext>
                  </a:extLst>
                </a:gridCol>
                <a:gridCol w="161145">
                  <a:extLst>
                    <a:ext uri="{9D8B030D-6E8A-4147-A177-3AD203B41FA5}">
                      <a16:colId xmlns:a16="http://schemas.microsoft.com/office/drawing/2014/main" val="4230302903"/>
                    </a:ext>
                  </a:extLst>
                </a:gridCol>
                <a:gridCol w="164891">
                  <a:extLst>
                    <a:ext uri="{9D8B030D-6E8A-4147-A177-3AD203B41FA5}">
                      <a16:colId xmlns:a16="http://schemas.microsoft.com/office/drawing/2014/main" val="1310513662"/>
                    </a:ext>
                  </a:extLst>
                </a:gridCol>
                <a:gridCol w="202368">
                  <a:extLst>
                    <a:ext uri="{9D8B030D-6E8A-4147-A177-3AD203B41FA5}">
                      <a16:colId xmlns:a16="http://schemas.microsoft.com/office/drawing/2014/main" val="2860750081"/>
                    </a:ext>
                  </a:extLst>
                </a:gridCol>
              </a:tblGrid>
              <a:tr h="151796">
                <a:tc>
                  <a:txBody>
                    <a:bodyPr/>
                    <a:lstStyle/>
                    <a:p>
                      <a:pPr marR="31750" algn="r">
                        <a:lnSpc>
                          <a:spcPts val="910"/>
                        </a:lnSpc>
                      </a:pPr>
                      <a:r>
                        <a:rPr sz="655" b="1">
                          <a:solidFill>
                            <a:srgbClr val="010202"/>
                          </a:solidFill>
                          <a:latin typeface="+mn-lt"/>
                          <a:cs typeface="Helvetica Neue LT Std 75 Bold"/>
                        </a:rPr>
                        <a:t>No.</a:t>
                      </a:r>
                      <a:r>
                        <a:rPr sz="655" b="1" spc="-15">
                          <a:solidFill>
                            <a:srgbClr val="010202"/>
                          </a:solidFill>
                          <a:latin typeface="+mn-lt"/>
                          <a:cs typeface="Helvetica Neue LT Std 75 Bold"/>
                        </a:rPr>
                        <a:t> </a:t>
                      </a:r>
                      <a:r>
                        <a:rPr sz="655" b="1">
                          <a:solidFill>
                            <a:srgbClr val="010202"/>
                          </a:solidFill>
                          <a:latin typeface="+mn-lt"/>
                          <a:cs typeface="Helvetica Neue LT Std 75 Bold"/>
                        </a:rPr>
                        <a:t>at</a:t>
                      </a:r>
                      <a:r>
                        <a:rPr sz="655" b="1" spc="-10">
                          <a:solidFill>
                            <a:srgbClr val="010202"/>
                          </a:solidFill>
                          <a:latin typeface="+mn-lt"/>
                          <a:cs typeface="Helvetica Neue LT Std 75 Bold"/>
                        </a:rPr>
                        <a:t> Risk:</a:t>
                      </a:r>
                      <a:endParaRPr sz="655">
                        <a:latin typeface="+mn-lt"/>
                        <a:cs typeface="Helvetica Neue LT Std 75 Bol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655"/>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655"/>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655"/>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79414">
                <a:tc>
                  <a:txBody>
                    <a:bodyPr/>
                    <a:lstStyle/>
                    <a:p>
                      <a:pPr marR="27940" algn="r">
                        <a:lnSpc>
                          <a:spcPct val="100000"/>
                        </a:lnSpc>
                        <a:spcBef>
                          <a:spcPts val="155"/>
                        </a:spcBef>
                      </a:pPr>
                      <a:r>
                        <a:rPr sz="655" spc="-10">
                          <a:solidFill>
                            <a:srgbClr val="EA7031"/>
                          </a:solidFill>
                          <a:latin typeface="+mn-lt"/>
                          <a:cs typeface="HelveticaNeueLT Std"/>
                        </a:rPr>
                        <a:t>Geda</a:t>
                      </a:r>
                      <a:r>
                        <a:rPr lang="en-US" sz="655" spc="0">
                          <a:solidFill>
                            <a:srgbClr val="EA7031"/>
                          </a:solidFill>
                          <a:latin typeface="+mn-lt"/>
                          <a:cs typeface="HelveticaNeueLT Std"/>
                        </a:rPr>
                        <a:t> </a:t>
                      </a:r>
                      <a:r>
                        <a:rPr lang="en-US" sz="655" spc="-40">
                          <a:solidFill>
                            <a:srgbClr val="EA7031"/>
                          </a:solidFill>
                          <a:latin typeface="+mn-lt"/>
                          <a:cs typeface="HelveticaNeueLT Std"/>
                        </a:rPr>
                        <a:t>+ </a:t>
                      </a:r>
                      <a:r>
                        <a:rPr lang="en-US" sz="655" spc="-10" err="1">
                          <a:solidFill>
                            <a:srgbClr val="EA7031"/>
                          </a:solidFill>
                          <a:latin typeface="+mn-lt"/>
                          <a:cs typeface="HelveticaNeueLT Std"/>
                        </a:rPr>
                        <a:t>F</a:t>
                      </a:r>
                      <a:r>
                        <a:rPr sz="655" spc="-10" err="1">
                          <a:solidFill>
                            <a:srgbClr val="EA7031"/>
                          </a:solidFill>
                          <a:latin typeface="+mn-lt"/>
                          <a:cs typeface="HelveticaNeueLT Std"/>
                        </a:rPr>
                        <a:t>ulv</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540" algn="ctr">
                        <a:lnSpc>
                          <a:spcPct val="100000"/>
                        </a:lnSpc>
                        <a:spcBef>
                          <a:spcPts val="70"/>
                        </a:spcBef>
                      </a:pPr>
                      <a:r>
                        <a:rPr lang="en-US" sz="655">
                          <a:solidFill>
                            <a:srgbClr val="EA7031"/>
                          </a:solidFill>
                          <a:latin typeface="+mn-lt"/>
                          <a:cs typeface="HelveticaNeueLT Std"/>
                        </a:rPr>
                        <a:t>130</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5">
                          <a:solidFill>
                            <a:srgbClr val="EA7031"/>
                          </a:solidFill>
                          <a:latin typeface="+mn-lt"/>
                          <a:cs typeface="HelveticaNeueLT Std"/>
                        </a:rPr>
                        <a:t>130</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7620" algn="ctr">
                        <a:lnSpc>
                          <a:spcPct val="100000"/>
                        </a:lnSpc>
                        <a:spcBef>
                          <a:spcPts val="70"/>
                        </a:spcBef>
                      </a:pPr>
                      <a:r>
                        <a:rPr lang="en-US" sz="655">
                          <a:solidFill>
                            <a:srgbClr val="EA7031"/>
                          </a:solidFill>
                          <a:latin typeface="+mn-lt"/>
                          <a:cs typeface="HelveticaNeueLT Std"/>
                        </a:rPr>
                        <a:t>130</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lang="en-US" sz="655">
                          <a:solidFill>
                            <a:srgbClr val="EA7031"/>
                          </a:solidFill>
                          <a:latin typeface="+mn-lt"/>
                          <a:cs typeface="HelveticaNeueLT Std"/>
                        </a:rPr>
                        <a:t>126</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5">
                          <a:solidFill>
                            <a:srgbClr val="EA7031"/>
                          </a:solidFill>
                          <a:latin typeface="+mn-lt"/>
                          <a:cs typeface="HelveticaNeueLT Std"/>
                        </a:rPr>
                        <a:t>120</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5">
                          <a:solidFill>
                            <a:srgbClr val="EA7031"/>
                          </a:solidFill>
                          <a:latin typeface="+mn-lt"/>
                          <a:cs typeface="HelveticaNeueLT Std"/>
                        </a:rPr>
                        <a:t>115</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lang="en-US" sz="655">
                          <a:solidFill>
                            <a:srgbClr val="EA7031"/>
                          </a:solidFill>
                          <a:latin typeface="+mn-lt"/>
                          <a:cs typeface="HelveticaNeueLT Std"/>
                        </a:rPr>
                        <a:t>108</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5">
                          <a:solidFill>
                            <a:srgbClr val="EA7031"/>
                          </a:solidFill>
                          <a:latin typeface="+mn-lt"/>
                          <a:cs typeface="HelveticaNeueLT Std"/>
                        </a:rPr>
                        <a:t>96</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5080" algn="ctr">
                        <a:lnSpc>
                          <a:spcPct val="100000"/>
                        </a:lnSpc>
                        <a:spcBef>
                          <a:spcPts val="70"/>
                        </a:spcBef>
                      </a:pPr>
                      <a:r>
                        <a:rPr lang="en-US" sz="655">
                          <a:solidFill>
                            <a:srgbClr val="EA7031"/>
                          </a:solidFill>
                          <a:latin typeface="+mn-lt"/>
                          <a:cs typeface="HelveticaNeueLT Std"/>
                        </a:rPr>
                        <a:t>84</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5">
                          <a:solidFill>
                            <a:srgbClr val="EA7031"/>
                          </a:solidFill>
                          <a:latin typeface="+mn-lt"/>
                          <a:cs typeface="HelveticaNeueLT Std"/>
                        </a:rPr>
                        <a:t>80</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5">
                          <a:solidFill>
                            <a:srgbClr val="EA7031"/>
                          </a:solidFill>
                          <a:latin typeface="+mn-lt"/>
                          <a:cs typeface="HelveticaNeueLT Std"/>
                        </a:rPr>
                        <a:t>72</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525" indent="0" algn="ctr">
                        <a:lnSpc>
                          <a:spcPct val="100000"/>
                        </a:lnSpc>
                        <a:spcBef>
                          <a:spcPts val="70"/>
                        </a:spcBef>
                        <a:tabLst/>
                      </a:pPr>
                      <a:r>
                        <a:rPr lang="en-US" sz="655">
                          <a:solidFill>
                            <a:srgbClr val="EA7031"/>
                          </a:solidFill>
                          <a:latin typeface="+mn-lt"/>
                          <a:cs typeface="HelveticaNeueLT Std"/>
                        </a:rPr>
                        <a:t>64</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5">
                          <a:solidFill>
                            <a:srgbClr val="EA7031"/>
                          </a:solidFill>
                          <a:latin typeface="+mn-lt"/>
                          <a:cs typeface="HelveticaNeueLT Std"/>
                        </a:rPr>
                        <a:t>51</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5">
                          <a:solidFill>
                            <a:srgbClr val="EA7031"/>
                          </a:solidFill>
                          <a:latin typeface="+mn-lt"/>
                          <a:cs typeface="HelveticaNeueLT Std"/>
                        </a:rPr>
                        <a:t>44</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10160" algn="ctr">
                        <a:lnSpc>
                          <a:spcPct val="100000"/>
                        </a:lnSpc>
                        <a:spcBef>
                          <a:spcPts val="70"/>
                        </a:spcBef>
                      </a:pPr>
                      <a:r>
                        <a:rPr lang="en-US" sz="655">
                          <a:solidFill>
                            <a:srgbClr val="EA7031"/>
                          </a:solidFill>
                          <a:latin typeface="+mn-lt"/>
                          <a:cs typeface="HelveticaNeueLT Std"/>
                        </a:rPr>
                        <a:t>37</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5">
                          <a:solidFill>
                            <a:srgbClr val="EA7031"/>
                          </a:solidFill>
                          <a:latin typeface="+mn-lt"/>
                          <a:cs typeface="HelveticaNeueLT Std"/>
                        </a:rPr>
                        <a:t>31</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810" algn="ctr">
                        <a:lnSpc>
                          <a:spcPct val="100000"/>
                        </a:lnSpc>
                        <a:spcBef>
                          <a:spcPts val="70"/>
                        </a:spcBef>
                      </a:pPr>
                      <a:r>
                        <a:rPr lang="en-US" sz="655">
                          <a:solidFill>
                            <a:srgbClr val="EA7031"/>
                          </a:solidFill>
                          <a:latin typeface="+mn-lt"/>
                          <a:cs typeface="HelveticaNeueLT Std"/>
                        </a:rPr>
                        <a:t>28</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5">
                          <a:solidFill>
                            <a:srgbClr val="EA7031"/>
                          </a:solidFill>
                          <a:latin typeface="+mn-lt"/>
                          <a:cs typeface="HelveticaNeueLT Std"/>
                        </a:rPr>
                        <a:t>23</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5">
                          <a:solidFill>
                            <a:srgbClr val="EA7031"/>
                          </a:solidFill>
                          <a:latin typeface="+mn-lt"/>
                          <a:cs typeface="HelveticaNeueLT Std"/>
                        </a:rPr>
                        <a:t>18</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5">
                          <a:solidFill>
                            <a:srgbClr val="EA7031"/>
                          </a:solidFill>
                          <a:latin typeface="+mn-lt"/>
                          <a:cs typeface="HelveticaNeueLT Std"/>
                        </a:rPr>
                        <a:t>12</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lang="en-US" sz="655">
                          <a:solidFill>
                            <a:srgbClr val="EA7031"/>
                          </a:solidFill>
                          <a:latin typeface="+mn-lt"/>
                          <a:cs typeface="HelveticaNeueLT Std"/>
                        </a:rPr>
                        <a:t>9</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70"/>
                        </a:spcBef>
                      </a:pPr>
                      <a:r>
                        <a:rPr lang="en-US" sz="655">
                          <a:solidFill>
                            <a:srgbClr val="EA7031"/>
                          </a:solidFill>
                          <a:latin typeface="+mn-lt"/>
                          <a:cs typeface="HelveticaNeueLT Std"/>
                        </a:rPr>
                        <a:t>6</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5">
                          <a:solidFill>
                            <a:srgbClr val="EA7031"/>
                          </a:solidFill>
                          <a:latin typeface="+mn-lt"/>
                          <a:cs typeface="HelveticaNeueLT Std"/>
                        </a:rPr>
                        <a:t>5</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70"/>
                        </a:spcBef>
                      </a:pPr>
                      <a:r>
                        <a:rPr lang="en-US" sz="655">
                          <a:solidFill>
                            <a:srgbClr val="EA7031"/>
                          </a:solidFill>
                          <a:latin typeface="+mn-lt"/>
                          <a:cs typeface="HelveticaNeueLT Std"/>
                        </a:rPr>
                        <a:t>5</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5">
                          <a:solidFill>
                            <a:srgbClr val="EA7031"/>
                          </a:solidFill>
                          <a:latin typeface="+mn-lt"/>
                          <a:cs typeface="HelveticaNeueLT Std"/>
                        </a:rPr>
                        <a:t>4</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5">
                          <a:solidFill>
                            <a:srgbClr val="EA7031"/>
                          </a:solidFill>
                          <a:latin typeface="+mn-lt"/>
                          <a:cs typeface="HelveticaNeueLT Std"/>
                        </a:rPr>
                        <a:t>3</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5">
                          <a:solidFill>
                            <a:srgbClr val="EA7031"/>
                          </a:solidFill>
                          <a:latin typeface="+mn-lt"/>
                          <a:cs typeface="HelveticaNeueLT Std"/>
                        </a:rPr>
                        <a:t>1</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5">
                          <a:solidFill>
                            <a:srgbClr val="EA7031"/>
                          </a:solidFill>
                          <a:latin typeface="+mn-lt"/>
                          <a:cs typeface="HelveticaNeueLT Std"/>
                        </a:rPr>
                        <a:t>1</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r>
                        <a:rPr lang="en-US" sz="655">
                          <a:solidFill>
                            <a:srgbClr val="EA7031"/>
                          </a:solidFill>
                          <a:latin typeface="+mn-lt"/>
                          <a:cs typeface="HelveticaNeueLT Std"/>
                        </a:rPr>
                        <a:t>0</a:t>
                      </a: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70"/>
                        </a:spcBef>
                        <a:tabLst/>
                      </a:pPr>
                      <a:endParaRPr sz="655">
                        <a:solidFill>
                          <a:srgbClr val="EA703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79412">
                <a:tc>
                  <a:txBody>
                    <a:bodyPr/>
                    <a:lstStyle/>
                    <a:p>
                      <a:pPr marR="27940" algn="r">
                        <a:lnSpc>
                          <a:spcPct val="100000"/>
                        </a:lnSpc>
                        <a:spcBef>
                          <a:spcPts val="50"/>
                        </a:spcBef>
                      </a:pPr>
                      <a:r>
                        <a:rPr sz="655" spc="-10">
                          <a:solidFill>
                            <a:schemeClr val="accent1"/>
                          </a:solidFill>
                          <a:latin typeface="+mn-lt"/>
                          <a:cs typeface="HelveticaNeueLT Std"/>
                        </a:rPr>
                        <a:t>Fulv</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540" algn="ctr">
                        <a:lnSpc>
                          <a:spcPct val="100000"/>
                        </a:lnSpc>
                        <a:spcBef>
                          <a:spcPts val="30"/>
                        </a:spcBef>
                      </a:pPr>
                      <a:r>
                        <a:rPr sz="655" spc="-25">
                          <a:solidFill>
                            <a:schemeClr val="accent1"/>
                          </a:solidFill>
                          <a:latin typeface="+mn-lt"/>
                          <a:cs typeface="HelveticaNeueLT Std"/>
                        </a:rPr>
                        <a:t>131</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5">
                          <a:solidFill>
                            <a:schemeClr val="accent1"/>
                          </a:solidFill>
                          <a:latin typeface="+mn-lt"/>
                          <a:cs typeface="HelveticaNeueLT Std"/>
                        </a:rPr>
                        <a:t>124</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5">
                          <a:solidFill>
                            <a:schemeClr val="accent1"/>
                          </a:solidFill>
                          <a:latin typeface="+mn-lt"/>
                          <a:cs typeface="HelveticaNeueLT Std"/>
                        </a:rPr>
                        <a:t>118</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7620" algn="ctr">
                        <a:lnSpc>
                          <a:spcPct val="100000"/>
                        </a:lnSpc>
                        <a:spcBef>
                          <a:spcPts val="30"/>
                        </a:spcBef>
                      </a:pPr>
                      <a:r>
                        <a:rPr lang="en-US" sz="655">
                          <a:solidFill>
                            <a:schemeClr val="accent1"/>
                          </a:solidFill>
                          <a:latin typeface="+mn-lt"/>
                          <a:cs typeface="HelveticaNeueLT Std"/>
                        </a:rPr>
                        <a:t>112</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30"/>
                        </a:spcBef>
                      </a:pPr>
                      <a:r>
                        <a:rPr lang="en-US" sz="655">
                          <a:solidFill>
                            <a:schemeClr val="accent1"/>
                          </a:solidFill>
                          <a:latin typeface="+mn-lt"/>
                          <a:cs typeface="HelveticaNeueLT Std"/>
                        </a:rPr>
                        <a:t>108</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lang="en-US" sz="655">
                          <a:solidFill>
                            <a:schemeClr val="accent1"/>
                          </a:solidFill>
                          <a:latin typeface="+mn-lt"/>
                          <a:cs typeface="HelveticaNeueLT Std"/>
                        </a:rPr>
                        <a:t>100</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lang="en-US" sz="655">
                          <a:solidFill>
                            <a:schemeClr val="accent1"/>
                          </a:solidFill>
                          <a:latin typeface="+mn-lt"/>
                          <a:cs typeface="HelveticaNeueLT Std"/>
                        </a:rPr>
                        <a:t>88</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30"/>
                        </a:spcBef>
                      </a:pPr>
                      <a:r>
                        <a:rPr lang="en-US" sz="655">
                          <a:solidFill>
                            <a:schemeClr val="accent1"/>
                          </a:solidFill>
                          <a:latin typeface="+mn-lt"/>
                          <a:cs typeface="HelveticaNeueLT Std"/>
                        </a:rPr>
                        <a:t>81</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905" algn="ctr">
                        <a:lnSpc>
                          <a:spcPct val="100000"/>
                        </a:lnSpc>
                        <a:spcBef>
                          <a:spcPts val="30"/>
                        </a:spcBef>
                      </a:pPr>
                      <a:r>
                        <a:rPr lang="en-US" sz="655">
                          <a:solidFill>
                            <a:schemeClr val="accent1"/>
                          </a:solidFill>
                          <a:latin typeface="+mn-lt"/>
                          <a:cs typeface="HelveticaNeueLT Std"/>
                        </a:rPr>
                        <a:t>70</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5">
                          <a:solidFill>
                            <a:schemeClr val="accent1"/>
                          </a:solidFill>
                          <a:latin typeface="+mn-lt"/>
                          <a:cs typeface="HelveticaNeueLT Std"/>
                        </a:rPr>
                        <a:t>59</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30"/>
                        </a:spcBef>
                      </a:pPr>
                      <a:r>
                        <a:rPr lang="en-US" sz="655">
                          <a:solidFill>
                            <a:schemeClr val="accent1"/>
                          </a:solidFill>
                          <a:latin typeface="+mn-lt"/>
                          <a:cs typeface="HelveticaNeueLT Std"/>
                        </a:rPr>
                        <a:t>53</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5">
                          <a:solidFill>
                            <a:schemeClr val="accent1"/>
                          </a:solidFill>
                          <a:latin typeface="+mn-lt"/>
                          <a:cs typeface="HelveticaNeueLT Std"/>
                        </a:rPr>
                        <a:t>42</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5">
                          <a:solidFill>
                            <a:schemeClr val="accent1"/>
                          </a:solidFill>
                          <a:latin typeface="+mn-lt"/>
                          <a:cs typeface="HelveticaNeueLT Std"/>
                        </a:rPr>
                        <a:t>38</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175" indent="0" algn="ctr">
                        <a:lnSpc>
                          <a:spcPct val="100000"/>
                        </a:lnSpc>
                        <a:spcBef>
                          <a:spcPts val="30"/>
                        </a:spcBef>
                        <a:tabLst/>
                      </a:pPr>
                      <a:r>
                        <a:rPr lang="en-US" sz="655">
                          <a:solidFill>
                            <a:schemeClr val="accent1"/>
                          </a:solidFill>
                          <a:latin typeface="+mn-lt"/>
                          <a:cs typeface="HelveticaNeueLT Std"/>
                        </a:rPr>
                        <a:t>36</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30"/>
                        </a:spcBef>
                      </a:pPr>
                      <a:r>
                        <a:rPr lang="en-US" sz="655">
                          <a:solidFill>
                            <a:schemeClr val="accent1"/>
                          </a:solidFill>
                          <a:latin typeface="+mn-lt"/>
                          <a:cs typeface="HelveticaNeueLT Std"/>
                        </a:rPr>
                        <a:t>32</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3175" algn="ctr">
                        <a:lnSpc>
                          <a:spcPct val="100000"/>
                        </a:lnSpc>
                        <a:spcBef>
                          <a:spcPts val="30"/>
                        </a:spcBef>
                      </a:pPr>
                      <a:r>
                        <a:rPr lang="en-US" sz="655">
                          <a:solidFill>
                            <a:schemeClr val="accent1"/>
                          </a:solidFill>
                          <a:latin typeface="+mn-lt"/>
                          <a:cs typeface="HelveticaNeueLT Std"/>
                        </a:rPr>
                        <a:t>25</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0"/>
                        </a:spcBef>
                      </a:pPr>
                      <a:r>
                        <a:rPr lang="en-US" sz="655">
                          <a:solidFill>
                            <a:schemeClr val="accent1"/>
                          </a:solidFill>
                          <a:latin typeface="+mn-lt"/>
                          <a:cs typeface="HelveticaNeueLT Std"/>
                        </a:rPr>
                        <a:t>23</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3810" algn="ctr">
                        <a:lnSpc>
                          <a:spcPct val="100000"/>
                        </a:lnSpc>
                        <a:spcBef>
                          <a:spcPts val="30"/>
                        </a:spcBef>
                      </a:pPr>
                      <a:r>
                        <a:rPr lang="en-US" sz="655">
                          <a:solidFill>
                            <a:schemeClr val="accent1"/>
                          </a:solidFill>
                          <a:latin typeface="+mn-lt"/>
                          <a:cs typeface="HelveticaNeueLT Std"/>
                        </a:rPr>
                        <a:t>17</a:t>
                      </a:r>
                      <a:endParaRPr sz="655">
                        <a:solidFill>
                          <a:schemeClr val="accent1"/>
                        </a:solidFill>
                        <a:latin typeface="+mn-lt"/>
                        <a:cs typeface="HelveticaNeueLT Std"/>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chemeClr val="accent1"/>
                          </a:solidFill>
                          <a:latin typeface="+mn-lt"/>
                          <a:cs typeface="Times New Roman"/>
                        </a:rPr>
                        <a:t>9</a:t>
                      </a:r>
                      <a:endParaRPr sz="655">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chemeClr val="accent1"/>
                          </a:solidFill>
                          <a:latin typeface="+mn-lt"/>
                          <a:cs typeface="Times New Roman"/>
                        </a:rPr>
                        <a:t>7</a:t>
                      </a:r>
                      <a:endParaRPr sz="655">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chemeClr val="accent1"/>
                          </a:solidFill>
                          <a:latin typeface="+mn-lt"/>
                          <a:cs typeface="Times New Roman"/>
                        </a:rPr>
                        <a:t>5</a:t>
                      </a:r>
                      <a:endParaRPr sz="655">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chemeClr val="accent1"/>
                          </a:solidFill>
                          <a:latin typeface="+mn-lt"/>
                          <a:cs typeface="Times New Roman"/>
                        </a:rPr>
                        <a:t>5</a:t>
                      </a:r>
                      <a:endParaRPr sz="655">
                        <a:solidFill>
                          <a:schemeClr val="accent1"/>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rgbClr val="62CBF5"/>
                          </a:solidFill>
                          <a:latin typeface="+mn-lt"/>
                          <a:cs typeface="Times New Roman"/>
                        </a:rPr>
                        <a:t>3</a:t>
                      </a:r>
                      <a:endParaRPr sz="655">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rgbClr val="62CBF5"/>
                          </a:solidFill>
                          <a:latin typeface="+mn-lt"/>
                          <a:cs typeface="Times New Roman"/>
                        </a:rPr>
                        <a:t>2</a:t>
                      </a:r>
                      <a:endParaRPr sz="655">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rgbClr val="62CBF5"/>
                          </a:solidFill>
                          <a:latin typeface="+mn-lt"/>
                          <a:cs typeface="Times New Roman"/>
                        </a:rPr>
                        <a:t>1</a:t>
                      </a:r>
                      <a:endParaRPr sz="655">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rgbClr val="62CBF5"/>
                          </a:solidFill>
                          <a:latin typeface="+mn-lt"/>
                          <a:cs typeface="Times New Roman"/>
                        </a:rPr>
                        <a:t>1</a:t>
                      </a:r>
                      <a:endParaRPr sz="655">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rgbClr val="62CBF5"/>
                          </a:solidFill>
                          <a:latin typeface="+mn-lt"/>
                          <a:cs typeface="Times New Roman"/>
                        </a:rPr>
                        <a:t>1</a:t>
                      </a:r>
                      <a:endParaRPr sz="655">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rgbClr val="62CBF5"/>
                          </a:solidFill>
                          <a:latin typeface="+mn-lt"/>
                          <a:cs typeface="Times New Roman"/>
                        </a:rPr>
                        <a:t>1</a:t>
                      </a:r>
                      <a:endParaRPr sz="655">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rgbClr val="62CBF5"/>
                          </a:solidFill>
                          <a:latin typeface="+mn-lt"/>
                          <a:cs typeface="Times New Roman"/>
                        </a:rPr>
                        <a:t>1</a:t>
                      </a:r>
                      <a:endParaRPr sz="655">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655">
                          <a:solidFill>
                            <a:srgbClr val="62CBF5"/>
                          </a:solidFill>
                          <a:latin typeface="+mn-lt"/>
                          <a:cs typeface="Times New Roman"/>
                        </a:rPr>
                        <a:t>0</a:t>
                      </a:r>
                      <a:endParaRPr sz="655">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sz="655">
                        <a:solidFill>
                          <a:srgbClr val="62CBF5"/>
                        </a:solidFill>
                        <a:latin typeface="+mn-lt"/>
                        <a:cs typeface="Times New Roman"/>
                      </a:endParaRPr>
                    </a:p>
                  </a:txBody>
                  <a:tcPr marL="0" marR="0" marT="0" marB="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bl>
          </a:graphicData>
        </a:graphic>
      </p:graphicFrame>
      <p:graphicFrame>
        <p:nvGraphicFramePr>
          <p:cNvPr id="25" name="Table 24">
            <a:extLst>
              <a:ext uri="{FF2B5EF4-FFF2-40B4-BE49-F238E27FC236}">
                <a16:creationId xmlns:a16="http://schemas.microsoft.com/office/drawing/2014/main" id="{BE97A2F9-A8C5-7FF2-4C9C-E4E4924C7044}"/>
              </a:ext>
            </a:extLst>
          </p:cNvPr>
          <p:cNvGraphicFramePr>
            <a:graphicFrameLocks noGrp="1"/>
          </p:cNvGraphicFramePr>
          <p:nvPr/>
        </p:nvGraphicFramePr>
        <p:xfrm>
          <a:off x="2575575" y="1665881"/>
          <a:ext cx="3502310" cy="518160"/>
        </p:xfrm>
        <a:graphic>
          <a:graphicData uri="http://schemas.openxmlformats.org/drawingml/2006/table">
            <a:tbl>
              <a:tblPr/>
              <a:tblGrid>
                <a:gridCol w="1795960">
                  <a:extLst>
                    <a:ext uri="{9D8B030D-6E8A-4147-A177-3AD203B41FA5}">
                      <a16:colId xmlns:a16="http://schemas.microsoft.com/office/drawing/2014/main" val="3064650017"/>
                    </a:ext>
                  </a:extLst>
                </a:gridCol>
                <a:gridCol w="858130">
                  <a:extLst>
                    <a:ext uri="{9D8B030D-6E8A-4147-A177-3AD203B41FA5}">
                      <a16:colId xmlns:a16="http://schemas.microsoft.com/office/drawing/2014/main" val="53601577"/>
                    </a:ext>
                  </a:extLst>
                </a:gridCol>
                <a:gridCol w="848220">
                  <a:extLst>
                    <a:ext uri="{9D8B030D-6E8A-4147-A177-3AD203B41FA5}">
                      <a16:colId xmlns:a16="http://schemas.microsoft.com/office/drawing/2014/main" val="2665186910"/>
                    </a:ext>
                  </a:extLst>
                </a:gridCol>
              </a:tblGrid>
              <a:tr h="269637">
                <a:tc>
                  <a:txBody>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lang="en-US" sz="1000"/>
                        <a:t>Median OS, months (95% CI)</a:t>
                      </a:r>
                      <a:endParaRPr lang="en-US" sz="1200"/>
                    </a:p>
                  </a:txBody>
                  <a:tcPr marL="45720" marR="45720"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1000" b="1"/>
                        <a:t>23.7 </a:t>
                      </a:r>
                      <a:endParaRPr lang="en-US" sz="1600"/>
                    </a:p>
                    <a:p>
                      <a:pPr lvl="0" algn="ctr">
                        <a:lnSpc>
                          <a:spcPct val="90000"/>
                        </a:lnSpc>
                        <a:buNone/>
                      </a:pPr>
                      <a:r>
                        <a:rPr lang="en-US" sz="1000" b="0"/>
                        <a:t>(21.4-NE)</a:t>
                      </a:r>
                    </a:p>
                  </a:txBody>
                  <a:tcPr marL="0" marR="0" marT="0" marB="0"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90000"/>
                        </a:lnSpc>
                      </a:pPr>
                      <a:r>
                        <a:rPr lang="en-US" sz="1000" b="1"/>
                        <a:t>18.5 </a:t>
                      </a:r>
                      <a:endParaRPr lang="en-US" sz="1600"/>
                    </a:p>
                    <a:p>
                      <a:pPr lvl="0" algn="ctr">
                        <a:lnSpc>
                          <a:spcPct val="90000"/>
                        </a:lnSpc>
                        <a:buNone/>
                      </a:pPr>
                      <a:r>
                        <a:rPr lang="en-US" sz="1000" b="0"/>
                        <a:t>(15.8-NE)</a:t>
                      </a:r>
                    </a:p>
                  </a:txBody>
                  <a:tcPr marL="0" marR="0" marT="0" marB="0" anchor="ctr">
                    <a:lnL w="12700" cap="flat" cmpd="sng" algn="ctr">
                      <a:noFill/>
                      <a:prstDash val="solid"/>
                      <a:round/>
                      <a:headEnd type="none" w="med" len="med"/>
                      <a:tailEnd type="none" w="med" len="med"/>
                    </a:lnL>
                    <a:lnR w="12700" cmpd="sng">
                      <a:noFill/>
                      <a:prstDash val="soli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4015555480"/>
                  </a:ext>
                </a:extLst>
              </a:tr>
              <a:tr h="205907">
                <a:tc>
                  <a:txBody>
                    <a:bodyPr/>
                    <a:lstStyle/>
                    <a:p>
                      <a:pPr algn="r"/>
                      <a:r>
                        <a:rPr lang="en-US" sz="1000"/>
                        <a:t>Adjusted HR</a:t>
                      </a:r>
                      <a:r>
                        <a:rPr lang="en-US" sz="1000">
                          <a:cs typeface="Arial"/>
                        </a:rPr>
                        <a:t> (95% CI)</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lang="en-US" sz="1000" b="1">
                          <a:solidFill>
                            <a:srgbClr val="010202"/>
                          </a:solidFill>
                          <a:cs typeface="HelveticaNeueLT Std"/>
                        </a:rPr>
                        <a:t>0.69</a:t>
                      </a:r>
                      <a:r>
                        <a:rPr lang="en-US" sz="1000" b="1" spc="30">
                          <a:solidFill>
                            <a:srgbClr val="010202"/>
                          </a:solidFill>
                          <a:cs typeface="HelveticaNeueLT Std"/>
                        </a:rPr>
                        <a:t> </a:t>
                      </a:r>
                      <a:r>
                        <a:rPr lang="en-US" sz="1000" b="1">
                          <a:solidFill>
                            <a:srgbClr val="010202"/>
                          </a:solidFill>
                          <a:cs typeface="HelveticaNeueLT Std"/>
                        </a:rPr>
                        <a:t>(0.43-</a:t>
                      </a:r>
                      <a:r>
                        <a:rPr lang="en-US" sz="1000" b="1" spc="-10">
                          <a:solidFill>
                            <a:srgbClr val="010202"/>
                          </a:solidFill>
                          <a:cs typeface="HelveticaNeueLT Std"/>
                        </a:rPr>
                        <a:t>1.12)</a:t>
                      </a:r>
                      <a:r>
                        <a:rPr lang="en-US" sz="1000" b="1" i="0" spc="0">
                          <a:solidFill>
                            <a:schemeClr val="tx1"/>
                          </a:solidFill>
                          <a:cs typeface="HelveticaNeueLT Std"/>
                        </a:rPr>
                        <a:t>; </a:t>
                      </a:r>
                      <a:r>
                        <a:rPr lang="en-US" sz="1000" i="1" spc="-10">
                          <a:solidFill>
                            <a:srgbClr val="010202"/>
                          </a:solidFill>
                          <a:cs typeface="HelveticaNeueLT Std"/>
                        </a:rPr>
                        <a:t>P</a:t>
                      </a:r>
                      <a:r>
                        <a:rPr lang="en-US" sz="1000" spc="-10">
                          <a:solidFill>
                            <a:srgbClr val="010202"/>
                          </a:solidFill>
                          <a:cs typeface="HelveticaNeueLT Std"/>
                        </a:rPr>
                        <a:t> = 0.1328</a:t>
                      </a:r>
                      <a:endParaRPr lang="en-US" sz="1000">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52672155"/>
                  </a:ext>
                </a:extLst>
              </a:tr>
            </a:tbl>
          </a:graphicData>
        </a:graphic>
      </p:graphicFrame>
      <p:graphicFrame>
        <p:nvGraphicFramePr>
          <p:cNvPr id="26" name="Table 25">
            <a:extLst>
              <a:ext uri="{FF2B5EF4-FFF2-40B4-BE49-F238E27FC236}">
                <a16:creationId xmlns:a16="http://schemas.microsoft.com/office/drawing/2014/main" id="{A4E3BDD1-A2E3-8590-64A5-0A6F2C5CB50E}"/>
              </a:ext>
            </a:extLst>
          </p:cNvPr>
          <p:cNvGraphicFramePr>
            <a:graphicFrameLocks noGrp="1"/>
          </p:cNvGraphicFramePr>
          <p:nvPr/>
        </p:nvGraphicFramePr>
        <p:xfrm>
          <a:off x="8532055" y="1651152"/>
          <a:ext cx="3480789" cy="548640"/>
        </p:xfrm>
        <a:graphic>
          <a:graphicData uri="http://schemas.openxmlformats.org/drawingml/2006/table">
            <a:tbl>
              <a:tblPr/>
              <a:tblGrid>
                <a:gridCol w="1871003">
                  <a:extLst>
                    <a:ext uri="{9D8B030D-6E8A-4147-A177-3AD203B41FA5}">
                      <a16:colId xmlns:a16="http://schemas.microsoft.com/office/drawing/2014/main" val="1972036536"/>
                    </a:ext>
                  </a:extLst>
                </a:gridCol>
                <a:gridCol w="849712">
                  <a:extLst>
                    <a:ext uri="{9D8B030D-6E8A-4147-A177-3AD203B41FA5}">
                      <a16:colId xmlns:a16="http://schemas.microsoft.com/office/drawing/2014/main" val="53601577"/>
                    </a:ext>
                  </a:extLst>
                </a:gridCol>
                <a:gridCol w="760074">
                  <a:extLst>
                    <a:ext uri="{9D8B030D-6E8A-4147-A177-3AD203B41FA5}">
                      <a16:colId xmlns:a16="http://schemas.microsoft.com/office/drawing/2014/main" val="2665186910"/>
                    </a:ext>
                  </a:extLst>
                </a:gridCol>
              </a:tblGrid>
              <a:tr h="282015">
                <a:tc>
                  <a:txBody>
                    <a:bodyPr/>
                    <a:lstStyle/>
                    <a:p>
                      <a:pPr marL="7938" marR="0" lvl="0" indent="0" algn="r" defTabSz="609585" rtl="0" eaLnBrk="1" fontAlgn="auto" latinLnBrk="0" hangingPunct="1">
                        <a:lnSpc>
                          <a:spcPct val="100000"/>
                        </a:lnSpc>
                        <a:spcBef>
                          <a:spcPts val="235"/>
                        </a:spcBef>
                        <a:spcAft>
                          <a:spcPts val="0"/>
                        </a:spcAft>
                        <a:buClrTx/>
                        <a:buSzTx/>
                        <a:buFontTx/>
                        <a:buNone/>
                        <a:tabLst/>
                        <a:defRPr/>
                      </a:pPr>
                      <a:r>
                        <a:rPr lang="en-US" sz="1000"/>
                        <a:t>Median OS, months (95% CI)</a:t>
                      </a:r>
                    </a:p>
                  </a:txBody>
                  <a:tcPr marL="45720" marR="45720"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938" indent="0" algn="ctr">
                        <a:lnSpc>
                          <a:spcPct val="100000"/>
                        </a:lnSpc>
                        <a:spcBef>
                          <a:spcPts val="0"/>
                        </a:spcBef>
                        <a:tabLst/>
                      </a:pPr>
                      <a:r>
                        <a:rPr lang="en-US" sz="1000" b="1" spc="50">
                          <a:solidFill>
                            <a:srgbClr val="231F20"/>
                          </a:solidFill>
                          <a:cs typeface="HelveticaNeueLT Std"/>
                        </a:rPr>
                        <a:t>NR </a:t>
                      </a:r>
                    </a:p>
                    <a:p>
                      <a:pPr marL="7938" indent="0" algn="ctr">
                        <a:lnSpc>
                          <a:spcPct val="100000"/>
                        </a:lnSpc>
                        <a:spcBef>
                          <a:spcPts val="0"/>
                        </a:spcBef>
                        <a:tabLst/>
                      </a:pPr>
                      <a:r>
                        <a:rPr lang="en-US" sz="1000" b="0" spc="-10">
                          <a:solidFill>
                            <a:srgbClr val="231F20"/>
                          </a:solidFill>
                          <a:cs typeface="HelveticaNeueLT Std"/>
                        </a:rPr>
                        <a:t>(NE-</a:t>
                      </a:r>
                      <a:r>
                        <a:rPr lang="en-US" sz="1000" b="0" spc="-20">
                          <a:solidFill>
                            <a:srgbClr val="231F20"/>
                          </a:solidFill>
                          <a:cs typeface="HelveticaNeueLT Std"/>
                        </a:rPr>
                        <a:t>NE)</a:t>
                      </a:r>
                      <a:endParaRPr lang="en-US" sz="1000" b="0">
                        <a:cs typeface="HelveticaNeueLT Std"/>
                      </a:endParaRPr>
                    </a:p>
                  </a:txBody>
                  <a:tcPr marL="0" marR="0" marT="0" marB="0"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3B18D"/>
                    </a:solidFill>
                  </a:tcPr>
                </a:tc>
                <a:tc>
                  <a:txBody>
                    <a:bodyPr/>
                    <a:lstStyle/>
                    <a:p>
                      <a:pPr algn="ctr">
                        <a:lnSpc>
                          <a:spcPct val="100000"/>
                        </a:lnSpc>
                      </a:pPr>
                      <a:r>
                        <a:rPr lang="en-US" sz="1000" b="1"/>
                        <a:t>18.5 </a:t>
                      </a:r>
                    </a:p>
                    <a:p>
                      <a:pPr algn="ctr">
                        <a:lnSpc>
                          <a:spcPct val="100000"/>
                        </a:lnSpc>
                      </a:pPr>
                      <a:r>
                        <a:rPr lang="en-US" sz="1000" b="0"/>
                        <a:t>(15.8-NE)</a:t>
                      </a:r>
                    </a:p>
                  </a:txBody>
                  <a:tcPr marL="0" marR="0" marT="0" marB="0" anchor="ctr">
                    <a:lnL w="12700" cap="flat" cmpd="sng" algn="ctr">
                      <a:noFill/>
                      <a:prstDash val="solid"/>
                      <a:round/>
                      <a:headEnd type="none" w="med" len="med"/>
                      <a:tailEnd type="none" w="med" len="med"/>
                    </a:lnL>
                    <a:lnR w="12700" cmpd="sng">
                      <a:noFill/>
                      <a:prstDash val="soli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4015555480"/>
                  </a:ext>
                </a:extLst>
              </a:tr>
              <a:tr h="208257">
                <a:tc>
                  <a:txBody>
                    <a:bodyPr/>
                    <a:lstStyle/>
                    <a:p>
                      <a:pPr marL="4763" indent="0" algn="r">
                        <a:tabLst/>
                      </a:pPr>
                      <a:r>
                        <a:rPr lang="en-US" sz="1000"/>
                        <a:t>Adjusted HR</a:t>
                      </a:r>
                      <a:r>
                        <a:rPr lang="en-US" sz="1000">
                          <a:cs typeface="Arial"/>
                        </a:rPr>
                        <a:t> (95% CI)  </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12700" marR="0" lvl="0" indent="0" algn="ctr" defTabSz="609585" rtl="0" eaLnBrk="1" fontAlgn="auto" latinLnBrk="0" hangingPunct="1">
                        <a:lnSpc>
                          <a:spcPct val="100000"/>
                        </a:lnSpc>
                        <a:spcBef>
                          <a:spcPts val="100"/>
                        </a:spcBef>
                        <a:spcAft>
                          <a:spcPts val="0"/>
                        </a:spcAft>
                        <a:buClrTx/>
                        <a:buSzTx/>
                        <a:buFontTx/>
                        <a:buNone/>
                        <a:tabLst/>
                        <a:defRPr/>
                      </a:pPr>
                      <a:r>
                        <a:rPr lang="en-US" sz="1000" b="1">
                          <a:solidFill>
                            <a:srgbClr val="010202"/>
                          </a:solidFill>
                          <a:cs typeface="HelveticaNeueLT Std"/>
                        </a:rPr>
                        <a:t>0.74</a:t>
                      </a:r>
                      <a:r>
                        <a:rPr lang="en-US" sz="1000" b="1" spc="30">
                          <a:solidFill>
                            <a:srgbClr val="010202"/>
                          </a:solidFill>
                          <a:cs typeface="HelveticaNeueLT Std"/>
                        </a:rPr>
                        <a:t> </a:t>
                      </a:r>
                      <a:r>
                        <a:rPr lang="en-US" sz="1000" b="1">
                          <a:solidFill>
                            <a:srgbClr val="010202"/>
                          </a:solidFill>
                          <a:cs typeface="HelveticaNeueLT Std"/>
                        </a:rPr>
                        <a:t>(0.46-</a:t>
                      </a:r>
                      <a:r>
                        <a:rPr lang="en-US" sz="1000" b="1" spc="-10">
                          <a:solidFill>
                            <a:srgbClr val="010202"/>
                          </a:solidFill>
                          <a:cs typeface="HelveticaNeueLT Std"/>
                        </a:rPr>
                        <a:t>1.19); </a:t>
                      </a:r>
                      <a:r>
                        <a:rPr lang="en-US" sz="1000" i="1" spc="-10">
                          <a:solidFill>
                            <a:srgbClr val="010202"/>
                          </a:solidFill>
                          <a:cs typeface="HelveticaNeueLT Std"/>
                        </a:rPr>
                        <a:t>P</a:t>
                      </a:r>
                      <a:r>
                        <a:rPr lang="en-US" sz="1000" spc="-10">
                          <a:solidFill>
                            <a:srgbClr val="010202"/>
                          </a:solidFill>
                          <a:cs typeface="HelveticaNeueLT Std"/>
                        </a:rPr>
                        <a:t> = 0.2122</a:t>
                      </a:r>
                      <a:endParaRPr lang="en-US" sz="1000">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52672155"/>
                  </a:ext>
                </a:extLst>
              </a:tr>
            </a:tbl>
          </a:graphicData>
        </a:graphic>
      </p:graphicFrame>
      <p:grpSp>
        <p:nvGrpSpPr>
          <p:cNvPr id="705" name="Group 704">
            <a:extLst>
              <a:ext uri="{FF2B5EF4-FFF2-40B4-BE49-F238E27FC236}">
                <a16:creationId xmlns:a16="http://schemas.microsoft.com/office/drawing/2014/main" id="{704381A3-2FBF-A1FB-46D3-2BB9B63E6B12}"/>
              </a:ext>
            </a:extLst>
          </p:cNvPr>
          <p:cNvGrpSpPr/>
          <p:nvPr/>
        </p:nvGrpSpPr>
        <p:grpSpPr>
          <a:xfrm>
            <a:off x="146454" y="1739122"/>
            <a:ext cx="5752322" cy="3227164"/>
            <a:chOff x="146454" y="1739122"/>
            <a:chExt cx="5752322" cy="3227164"/>
          </a:xfrm>
        </p:grpSpPr>
        <p:sp>
          <p:nvSpPr>
            <p:cNvPr id="655" name="bg object 16">
              <a:extLst>
                <a:ext uri="{FF2B5EF4-FFF2-40B4-BE49-F238E27FC236}">
                  <a16:creationId xmlns:a16="http://schemas.microsoft.com/office/drawing/2014/main" id="{3EF96861-B0EE-7055-1857-9F0AA1E3ECEF}"/>
                </a:ext>
              </a:extLst>
            </p:cNvPr>
            <p:cNvSpPr/>
            <p:nvPr/>
          </p:nvSpPr>
          <p:spPr>
            <a:xfrm>
              <a:off x="613833" y="1739122"/>
              <a:ext cx="5284943" cy="2789719"/>
            </a:xfrm>
            <a:custGeom>
              <a:avLst/>
              <a:gdLst/>
              <a:ahLst/>
              <a:cxnLst/>
              <a:rect l="l" t="t" r="r" b="b"/>
              <a:pathLst>
                <a:path w="4931410" h="2015489">
                  <a:moveTo>
                    <a:pt x="0" y="0"/>
                  </a:moveTo>
                  <a:lnTo>
                    <a:pt x="0" y="2015185"/>
                  </a:lnTo>
                  <a:lnTo>
                    <a:pt x="4931397" y="2015185"/>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6" name="bg object 17">
              <a:extLst>
                <a:ext uri="{FF2B5EF4-FFF2-40B4-BE49-F238E27FC236}">
                  <a16:creationId xmlns:a16="http://schemas.microsoft.com/office/drawing/2014/main" id="{583AEA9F-4B58-70FE-9FFE-44DF8B1F1DA1}"/>
                </a:ext>
              </a:extLst>
            </p:cNvPr>
            <p:cNvSpPr/>
            <p:nvPr/>
          </p:nvSpPr>
          <p:spPr>
            <a:xfrm>
              <a:off x="551536" y="1900043"/>
              <a:ext cx="68052"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7" name="bg object 18">
              <a:extLst>
                <a:ext uri="{FF2B5EF4-FFF2-40B4-BE49-F238E27FC236}">
                  <a16:creationId xmlns:a16="http://schemas.microsoft.com/office/drawing/2014/main" id="{0DDD5700-9451-5BF0-E690-33D2D07650F6}"/>
                </a:ext>
              </a:extLst>
            </p:cNvPr>
            <p:cNvSpPr/>
            <p:nvPr/>
          </p:nvSpPr>
          <p:spPr>
            <a:xfrm>
              <a:off x="551536" y="2141425"/>
              <a:ext cx="68052"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8" name="bg object 19">
              <a:extLst>
                <a:ext uri="{FF2B5EF4-FFF2-40B4-BE49-F238E27FC236}">
                  <a16:creationId xmlns:a16="http://schemas.microsoft.com/office/drawing/2014/main" id="{405494C5-6C5A-CA97-5252-FF8152B95047}"/>
                </a:ext>
              </a:extLst>
            </p:cNvPr>
            <p:cNvSpPr/>
            <p:nvPr/>
          </p:nvSpPr>
          <p:spPr>
            <a:xfrm>
              <a:off x="551536" y="2382806"/>
              <a:ext cx="68052"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9" name="bg object 20">
              <a:extLst>
                <a:ext uri="{FF2B5EF4-FFF2-40B4-BE49-F238E27FC236}">
                  <a16:creationId xmlns:a16="http://schemas.microsoft.com/office/drawing/2014/main" id="{1883666D-4FCE-CC0E-0B23-84193761779D}"/>
                </a:ext>
              </a:extLst>
            </p:cNvPr>
            <p:cNvSpPr/>
            <p:nvPr/>
          </p:nvSpPr>
          <p:spPr>
            <a:xfrm>
              <a:off x="551536" y="2637597"/>
              <a:ext cx="68052"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0" name="bg object 21">
              <a:extLst>
                <a:ext uri="{FF2B5EF4-FFF2-40B4-BE49-F238E27FC236}">
                  <a16:creationId xmlns:a16="http://schemas.microsoft.com/office/drawing/2014/main" id="{FF179904-216A-A07C-DEBB-E4A0DABD6918}"/>
                </a:ext>
              </a:extLst>
            </p:cNvPr>
            <p:cNvSpPr/>
            <p:nvPr/>
          </p:nvSpPr>
          <p:spPr>
            <a:xfrm>
              <a:off x="551536" y="2892392"/>
              <a:ext cx="68052"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1" name="bg object 22">
              <a:extLst>
                <a:ext uri="{FF2B5EF4-FFF2-40B4-BE49-F238E27FC236}">
                  <a16:creationId xmlns:a16="http://schemas.microsoft.com/office/drawing/2014/main" id="{D428F4D4-F843-D343-75AE-381F9608D089}"/>
                </a:ext>
              </a:extLst>
            </p:cNvPr>
            <p:cNvSpPr/>
            <p:nvPr/>
          </p:nvSpPr>
          <p:spPr>
            <a:xfrm>
              <a:off x="551536" y="3133773"/>
              <a:ext cx="68052"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2" name="bg object 23">
              <a:extLst>
                <a:ext uri="{FF2B5EF4-FFF2-40B4-BE49-F238E27FC236}">
                  <a16:creationId xmlns:a16="http://schemas.microsoft.com/office/drawing/2014/main" id="{822BABB6-E957-CC3A-EA88-2A37CB81BC79}"/>
                </a:ext>
              </a:extLst>
            </p:cNvPr>
            <p:cNvSpPr/>
            <p:nvPr/>
          </p:nvSpPr>
          <p:spPr>
            <a:xfrm>
              <a:off x="551536" y="3375155"/>
              <a:ext cx="68052"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3" name="bg object 24">
              <a:extLst>
                <a:ext uri="{FF2B5EF4-FFF2-40B4-BE49-F238E27FC236}">
                  <a16:creationId xmlns:a16="http://schemas.microsoft.com/office/drawing/2014/main" id="{18B20251-FB07-FC90-1684-5C845CDDCD37}"/>
                </a:ext>
              </a:extLst>
            </p:cNvPr>
            <p:cNvSpPr/>
            <p:nvPr/>
          </p:nvSpPr>
          <p:spPr>
            <a:xfrm>
              <a:off x="551536" y="3629945"/>
              <a:ext cx="68052"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4" name="bg object 25">
              <a:extLst>
                <a:ext uri="{FF2B5EF4-FFF2-40B4-BE49-F238E27FC236}">
                  <a16:creationId xmlns:a16="http://schemas.microsoft.com/office/drawing/2014/main" id="{6C83662F-17F3-128C-1B02-BD107799308D}"/>
                </a:ext>
              </a:extLst>
            </p:cNvPr>
            <p:cNvSpPr/>
            <p:nvPr/>
          </p:nvSpPr>
          <p:spPr>
            <a:xfrm>
              <a:off x="551536" y="3871326"/>
              <a:ext cx="68052"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5" name="bg object 26">
              <a:extLst>
                <a:ext uri="{FF2B5EF4-FFF2-40B4-BE49-F238E27FC236}">
                  <a16:creationId xmlns:a16="http://schemas.microsoft.com/office/drawing/2014/main" id="{94D8BB71-AD9F-2150-7237-3E7B862C3BE7}"/>
                </a:ext>
              </a:extLst>
            </p:cNvPr>
            <p:cNvSpPr/>
            <p:nvPr/>
          </p:nvSpPr>
          <p:spPr>
            <a:xfrm>
              <a:off x="551536" y="4126120"/>
              <a:ext cx="68052"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6" name="bg object 27">
              <a:extLst>
                <a:ext uri="{FF2B5EF4-FFF2-40B4-BE49-F238E27FC236}">
                  <a16:creationId xmlns:a16="http://schemas.microsoft.com/office/drawing/2014/main" id="{E39CED5A-92F8-8DC2-44B7-19FC5E8B7EAB}"/>
                </a:ext>
              </a:extLst>
            </p:cNvPr>
            <p:cNvSpPr/>
            <p:nvPr/>
          </p:nvSpPr>
          <p:spPr>
            <a:xfrm>
              <a:off x="551536" y="4367502"/>
              <a:ext cx="68052" cy="0"/>
            </a:xfrm>
            <a:custGeom>
              <a:avLst/>
              <a:gdLst/>
              <a:ahLst/>
              <a:cxnLst/>
              <a:rect l="l" t="t" r="r" b="b"/>
              <a:pathLst>
                <a:path w="63500">
                  <a:moveTo>
                    <a:pt x="0" y="0"/>
                  </a:moveTo>
                  <a:lnTo>
                    <a:pt x="62979"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1" name="object 11">
              <a:extLst>
                <a:ext uri="{FF2B5EF4-FFF2-40B4-BE49-F238E27FC236}">
                  <a16:creationId xmlns:a16="http://schemas.microsoft.com/office/drawing/2014/main" id="{7C20DDFC-62E1-FC41-6A8F-8AA6AC90A0B1}"/>
                </a:ext>
              </a:extLst>
            </p:cNvPr>
            <p:cNvSpPr txBox="1"/>
            <p:nvPr/>
          </p:nvSpPr>
          <p:spPr>
            <a:xfrm>
              <a:off x="146454" y="2413956"/>
              <a:ext cx="153888" cy="1410680"/>
            </a:xfrm>
            <a:prstGeom prst="rect">
              <a:avLst/>
            </a:prstGeom>
          </p:spPr>
          <p:txBody>
            <a:bodyPr vert="vert270" wrap="square" lIns="0" tIns="14604" rIns="0" bIns="0" rtlCol="0">
              <a:spAutoFit/>
            </a:bodyPr>
            <a:lstStyle/>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100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Overall</a:t>
              </a:r>
              <a:r>
                <a:rPr kumimoji="0" sz="1000" b="1" i="0" u="none" strike="noStrike" kern="1200" cap="none" spc="125" normalizeH="0" baseline="0" noProof="0">
                  <a:ln>
                    <a:noFill/>
                  </a:ln>
                  <a:solidFill>
                    <a:srgbClr val="010202"/>
                  </a:solidFill>
                  <a:effectLst/>
                  <a:uLnTx/>
                  <a:uFillTx/>
                  <a:latin typeface="Arial" panose="020B0604020202020204"/>
                  <a:ea typeface="+mn-ea"/>
                  <a:cs typeface="Helvetica Neue LT Std 75 Bold"/>
                </a:rPr>
                <a:t> </a:t>
              </a:r>
              <a:r>
                <a:rPr kumimoji="0" sz="100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Survival</a:t>
              </a:r>
              <a:r>
                <a:rPr kumimoji="0" sz="1000" b="1" i="0" u="none" strike="noStrike" kern="1200" cap="none" spc="130" normalizeH="0" baseline="0" noProof="0">
                  <a:ln>
                    <a:noFill/>
                  </a:ln>
                  <a:solidFill>
                    <a:srgbClr val="010202"/>
                  </a:solidFill>
                  <a:effectLst/>
                  <a:uLnTx/>
                  <a:uFillTx/>
                  <a:latin typeface="Arial" panose="020B0604020202020204"/>
                  <a:ea typeface="+mn-ea"/>
                  <a:cs typeface="Helvetica Neue LT Std 75 Bold"/>
                </a:rPr>
                <a:t> </a:t>
              </a:r>
              <a:r>
                <a:rPr kumimoji="0" sz="1000" b="1" i="0" u="none" strike="noStrike" kern="1200" cap="none" spc="-25" normalizeH="0" baseline="0" noProof="0">
                  <a:ln>
                    <a:noFill/>
                  </a:ln>
                  <a:solidFill>
                    <a:srgbClr val="010202"/>
                  </a:solidFill>
                  <a:effectLst/>
                  <a:uLnTx/>
                  <a:uFillTx/>
                  <a:latin typeface="Arial" panose="020B0604020202020204"/>
                  <a:ea typeface="+mn-ea"/>
                  <a:cs typeface="Helvetica Neue LT Std 75 Bold"/>
                </a:rPr>
                <a:t>(%)</a:t>
              </a:r>
              <a:endParaRPr kumimoji="0" sz="10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713" name="object 23">
              <a:extLst>
                <a:ext uri="{FF2B5EF4-FFF2-40B4-BE49-F238E27FC236}">
                  <a16:creationId xmlns:a16="http://schemas.microsoft.com/office/drawing/2014/main" id="{08F7E957-8E92-8CC3-BF3A-9DF020E66C48}"/>
                </a:ext>
              </a:extLst>
            </p:cNvPr>
            <p:cNvSpPr/>
            <p:nvPr/>
          </p:nvSpPr>
          <p:spPr>
            <a:xfrm>
              <a:off x="4939468" y="3329836"/>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4" name="object 24">
              <a:extLst>
                <a:ext uri="{FF2B5EF4-FFF2-40B4-BE49-F238E27FC236}">
                  <a16:creationId xmlns:a16="http://schemas.microsoft.com/office/drawing/2014/main" id="{0EEE0C1F-1DFD-D10F-FB4A-81AE2A23D3CC}"/>
                </a:ext>
              </a:extLst>
            </p:cNvPr>
            <p:cNvSpPr/>
            <p:nvPr/>
          </p:nvSpPr>
          <p:spPr>
            <a:xfrm>
              <a:off x="4900791" y="3348037"/>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5" name="object 25">
              <a:extLst>
                <a:ext uri="{FF2B5EF4-FFF2-40B4-BE49-F238E27FC236}">
                  <a16:creationId xmlns:a16="http://schemas.microsoft.com/office/drawing/2014/main" id="{A229AFA3-9010-6423-D458-B77803B6B561}"/>
                </a:ext>
              </a:extLst>
            </p:cNvPr>
            <p:cNvSpPr/>
            <p:nvPr/>
          </p:nvSpPr>
          <p:spPr>
            <a:xfrm>
              <a:off x="4833749" y="3329836"/>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6" name="object 26">
              <a:extLst>
                <a:ext uri="{FF2B5EF4-FFF2-40B4-BE49-F238E27FC236}">
                  <a16:creationId xmlns:a16="http://schemas.microsoft.com/office/drawing/2014/main" id="{BC6D3A60-65FF-8E90-B2DC-80D8D764982A}"/>
                </a:ext>
              </a:extLst>
            </p:cNvPr>
            <p:cNvSpPr/>
            <p:nvPr/>
          </p:nvSpPr>
          <p:spPr>
            <a:xfrm>
              <a:off x="4795072" y="3348037"/>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7" name="object 27">
              <a:extLst>
                <a:ext uri="{FF2B5EF4-FFF2-40B4-BE49-F238E27FC236}">
                  <a16:creationId xmlns:a16="http://schemas.microsoft.com/office/drawing/2014/main" id="{97E73121-636C-E6A8-5E37-2F0E4D152CD3}"/>
                </a:ext>
              </a:extLst>
            </p:cNvPr>
            <p:cNvSpPr/>
            <p:nvPr/>
          </p:nvSpPr>
          <p:spPr>
            <a:xfrm>
              <a:off x="4707105" y="3329836"/>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8" name="object 28">
              <a:extLst>
                <a:ext uri="{FF2B5EF4-FFF2-40B4-BE49-F238E27FC236}">
                  <a16:creationId xmlns:a16="http://schemas.microsoft.com/office/drawing/2014/main" id="{072F6374-099E-2F2B-9C75-024684A51344}"/>
                </a:ext>
              </a:extLst>
            </p:cNvPr>
            <p:cNvSpPr/>
            <p:nvPr/>
          </p:nvSpPr>
          <p:spPr>
            <a:xfrm>
              <a:off x="4668428" y="3348037"/>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9" name="object 29">
              <a:extLst>
                <a:ext uri="{FF2B5EF4-FFF2-40B4-BE49-F238E27FC236}">
                  <a16:creationId xmlns:a16="http://schemas.microsoft.com/office/drawing/2014/main" id="{3230230E-B10E-DC5F-1C4F-B7F163BA3500}"/>
                </a:ext>
              </a:extLst>
            </p:cNvPr>
            <p:cNvSpPr/>
            <p:nvPr/>
          </p:nvSpPr>
          <p:spPr>
            <a:xfrm>
              <a:off x="4685079" y="2989901"/>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0" name="object 30">
              <a:extLst>
                <a:ext uri="{FF2B5EF4-FFF2-40B4-BE49-F238E27FC236}">
                  <a16:creationId xmlns:a16="http://schemas.microsoft.com/office/drawing/2014/main" id="{0DC0ABC5-AE4D-CF8B-0709-4E392B346933}"/>
                </a:ext>
              </a:extLst>
            </p:cNvPr>
            <p:cNvSpPr/>
            <p:nvPr/>
          </p:nvSpPr>
          <p:spPr>
            <a:xfrm>
              <a:off x="4646402" y="3008103"/>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1" name="object 31">
              <a:extLst>
                <a:ext uri="{FF2B5EF4-FFF2-40B4-BE49-F238E27FC236}">
                  <a16:creationId xmlns:a16="http://schemas.microsoft.com/office/drawing/2014/main" id="{59C7FB29-6B59-FAA0-E73B-B358D6009478}"/>
                </a:ext>
              </a:extLst>
            </p:cNvPr>
            <p:cNvSpPr/>
            <p:nvPr/>
          </p:nvSpPr>
          <p:spPr>
            <a:xfrm>
              <a:off x="4572752" y="2989901"/>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2" name="object 32">
              <a:extLst>
                <a:ext uri="{FF2B5EF4-FFF2-40B4-BE49-F238E27FC236}">
                  <a16:creationId xmlns:a16="http://schemas.microsoft.com/office/drawing/2014/main" id="{D0429836-95C8-5BF3-3AF3-AA3B5F073380}"/>
                </a:ext>
              </a:extLst>
            </p:cNvPr>
            <p:cNvSpPr/>
            <p:nvPr/>
          </p:nvSpPr>
          <p:spPr>
            <a:xfrm>
              <a:off x="4534075" y="3008103"/>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3" name="object 33">
              <a:extLst>
                <a:ext uri="{FF2B5EF4-FFF2-40B4-BE49-F238E27FC236}">
                  <a16:creationId xmlns:a16="http://schemas.microsoft.com/office/drawing/2014/main" id="{27F9AFF5-5D89-F01C-9C99-D1CEF93C40D2}"/>
                </a:ext>
              </a:extLst>
            </p:cNvPr>
            <p:cNvSpPr/>
            <p:nvPr/>
          </p:nvSpPr>
          <p:spPr>
            <a:xfrm>
              <a:off x="4268805" y="275664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4" name="object 34">
              <a:extLst>
                <a:ext uri="{FF2B5EF4-FFF2-40B4-BE49-F238E27FC236}">
                  <a16:creationId xmlns:a16="http://schemas.microsoft.com/office/drawing/2014/main" id="{6CFDACA9-E531-12F7-3AF9-95CFFF40F9BE}"/>
                </a:ext>
              </a:extLst>
            </p:cNvPr>
            <p:cNvSpPr/>
            <p:nvPr/>
          </p:nvSpPr>
          <p:spPr>
            <a:xfrm>
              <a:off x="4230130" y="277484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5" name="object 35">
              <a:extLst>
                <a:ext uri="{FF2B5EF4-FFF2-40B4-BE49-F238E27FC236}">
                  <a16:creationId xmlns:a16="http://schemas.microsoft.com/office/drawing/2014/main" id="{294B619B-8251-95AB-181B-E6CFBE05D1EB}"/>
                </a:ext>
              </a:extLst>
            </p:cNvPr>
            <p:cNvSpPr/>
            <p:nvPr/>
          </p:nvSpPr>
          <p:spPr>
            <a:xfrm>
              <a:off x="4189515" y="275664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6" name="object 36">
              <a:extLst>
                <a:ext uri="{FF2B5EF4-FFF2-40B4-BE49-F238E27FC236}">
                  <a16:creationId xmlns:a16="http://schemas.microsoft.com/office/drawing/2014/main" id="{FB2241B5-9451-933C-150C-5B07C2CCE3C6}"/>
                </a:ext>
              </a:extLst>
            </p:cNvPr>
            <p:cNvSpPr/>
            <p:nvPr/>
          </p:nvSpPr>
          <p:spPr>
            <a:xfrm>
              <a:off x="4150840" y="277484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7" name="object 37">
              <a:extLst>
                <a:ext uri="{FF2B5EF4-FFF2-40B4-BE49-F238E27FC236}">
                  <a16:creationId xmlns:a16="http://schemas.microsoft.com/office/drawing/2014/main" id="{71A7A873-A049-5F9D-CBEA-35C38751D695}"/>
                </a:ext>
              </a:extLst>
            </p:cNvPr>
            <p:cNvSpPr/>
            <p:nvPr/>
          </p:nvSpPr>
          <p:spPr>
            <a:xfrm>
              <a:off x="4098112" y="275664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8" name="object 38">
              <a:extLst>
                <a:ext uri="{FF2B5EF4-FFF2-40B4-BE49-F238E27FC236}">
                  <a16:creationId xmlns:a16="http://schemas.microsoft.com/office/drawing/2014/main" id="{8140436C-7874-E4A4-2591-A6235178820E}"/>
                </a:ext>
              </a:extLst>
            </p:cNvPr>
            <p:cNvSpPr/>
            <p:nvPr/>
          </p:nvSpPr>
          <p:spPr>
            <a:xfrm>
              <a:off x="4059435" y="277484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9" name="object 39">
              <a:extLst>
                <a:ext uri="{FF2B5EF4-FFF2-40B4-BE49-F238E27FC236}">
                  <a16:creationId xmlns:a16="http://schemas.microsoft.com/office/drawing/2014/main" id="{6CDCA9C0-BC17-4860-FF94-03CBD10DD458}"/>
                </a:ext>
              </a:extLst>
            </p:cNvPr>
            <p:cNvSpPr/>
            <p:nvPr/>
          </p:nvSpPr>
          <p:spPr>
            <a:xfrm>
              <a:off x="4076087" y="275664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0" name="object 40">
              <a:extLst>
                <a:ext uri="{FF2B5EF4-FFF2-40B4-BE49-F238E27FC236}">
                  <a16:creationId xmlns:a16="http://schemas.microsoft.com/office/drawing/2014/main" id="{E1F9BD21-848C-9284-0BBF-2E17AFAFEDA1}"/>
                </a:ext>
              </a:extLst>
            </p:cNvPr>
            <p:cNvSpPr/>
            <p:nvPr/>
          </p:nvSpPr>
          <p:spPr>
            <a:xfrm>
              <a:off x="4037410" y="277484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1" name="object 41">
              <a:extLst>
                <a:ext uri="{FF2B5EF4-FFF2-40B4-BE49-F238E27FC236}">
                  <a16:creationId xmlns:a16="http://schemas.microsoft.com/office/drawing/2014/main" id="{A7C9650D-BD02-A7D3-DC57-B865FA799E77}"/>
                </a:ext>
              </a:extLst>
            </p:cNvPr>
            <p:cNvSpPr/>
            <p:nvPr/>
          </p:nvSpPr>
          <p:spPr>
            <a:xfrm>
              <a:off x="4001202" y="275664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2" name="object 42">
              <a:extLst>
                <a:ext uri="{FF2B5EF4-FFF2-40B4-BE49-F238E27FC236}">
                  <a16:creationId xmlns:a16="http://schemas.microsoft.com/office/drawing/2014/main" id="{D7D8DAA5-6FC9-8CC9-697F-F66C59E0E43B}"/>
                </a:ext>
              </a:extLst>
            </p:cNvPr>
            <p:cNvSpPr/>
            <p:nvPr/>
          </p:nvSpPr>
          <p:spPr>
            <a:xfrm>
              <a:off x="3962526" y="277484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3" name="object 43">
              <a:extLst>
                <a:ext uri="{FF2B5EF4-FFF2-40B4-BE49-F238E27FC236}">
                  <a16:creationId xmlns:a16="http://schemas.microsoft.com/office/drawing/2014/main" id="{F57B05A1-5F16-6B12-CE02-35A45C2F0CC1}"/>
                </a:ext>
              </a:extLst>
            </p:cNvPr>
            <p:cNvSpPr/>
            <p:nvPr/>
          </p:nvSpPr>
          <p:spPr>
            <a:xfrm>
              <a:off x="3946140" y="275664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4" name="object 44">
              <a:extLst>
                <a:ext uri="{FF2B5EF4-FFF2-40B4-BE49-F238E27FC236}">
                  <a16:creationId xmlns:a16="http://schemas.microsoft.com/office/drawing/2014/main" id="{335061F9-09BD-2104-23BC-3AA8BEE52DFC}"/>
                </a:ext>
              </a:extLst>
            </p:cNvPr>
            <p:cNvSpPr/>
            <p:nvPr/>
          </p:nvSpPr>
          <p:spPr>
            <a:xfrm>
              <a:off x="3907463" y="277484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5" name="object 45">
              <a:extLst>
                <a:ext uri="{FF2B5EF4-FFF2-40B4-BE49-F238E27FC236}">
                  <a16:creationId xmlns:a16="http://schemas.microsoft.com/office/drawing/2014/main" id="{6098BDD3-667C-54E7-4DE4-08BA04C03326}"/>
                </a:ext>
              </a:extLst>
            </p:cNvPr>
            <p:cNvSpPr/>
            <p:nvPr/>
          </p:nvSpPr>
          <p:spPr>
            <a:xfrm>
              <a:off x="3902090" y="275664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6" name="object 46">
              <a:extLst>
                <a:ext uri="{FF2B5EF4-FFF2-40B4-BE49-F238E27FC236}">
                  <a16:creationId xmlns:a16="http://schemas.microsoft.com/office/drawing/2014/main" id="{5E5732D7-FC15-866D-6C48-76C0AC7307FE}"/>
                </a:ext>
              </a:extLst>
            </p:cNvPr>
            <p:cNvSpPr/>
            <p:nvPr/>
          </p:nvSpPr>
          <p:spPr>
            <a:xfrm>
              <a:off x="3863413" y="277484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7" name="object 47">
              <a:extLst>
                <a:ext uri="{FF2B5EF4-FFF2-40B4-BE49-F238E27FC236}">
                  <a16:creationId xmlns:a16="http://schemas.microsoft.com/office/drawing/2014/main" id="{BC63D751-CBB1-22BA-3B8A-816B2696839B}"/>
                </a:ext>
              </a:extLst>
            </p:cNvPr>
            <p:cNvSpPr/>
            <p:nvPr/>
          </p:nvSpPr>
          <p:spPr>
            <a:xfrm>
              <a:off x="3878963" y="275664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8" name="object 48">
              <a:extLst>
                <a:ext uri="{FF2B5EF4-FFF2-40B4-BE49-F238E27FC236}">
                  <a16:creationId xmlns:a16="http://schemas.microsoft.com/office/drawing/2014/main" id="{0AB4E1E8-058E-8D85-B21F-107AD7B37980}"/>
                </a:ext>
              </a:extLst>
            </p:cNvPr>
            <p:cNvSpPr/>
            <p:nvPr/>
          </p:nvSpPr>
          <p:spPr>
            <a:xfrm>
              <a:off x="3840287" y="277484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9" name="object 49">
              <a:extLst>
                <a:ext uri="{FF2B5EF4-FFF2-40B4-BE49-F238E27FC236}">
                  <a16:creationId xmlns:a16="http://schemas.microsoft.com/office/drawing/2014/main" id="{52534CCF-0913-1AAF-2D90-C32A29601050}"/>
                </a:ext>
              </a:extLst>
            </p:cNvPr>
            <p:cNvSpPr/>
            <p:nvPr/>
          </p:nvSpPr>
          <p:spPr>
            <a:xfrm>
              <a:off x="3848128" y="275664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0" name="object 50">
              <a:extLst>
                <a:ext uri="{FF2B5EF4-FFF2-40B4-BE49-F238E27FC236}">
                  <a16:creationId xmlns:a16="http://schemas.microsoft.com/office/drawing/2014/main" id="{852C2F5B-A363-E456-3E7A-8A9E1C01558E}"/>
                </a:ext>
              </a:extLst>
            </p:cNvPr>
            <p:cNvSpPr/>
            <p:nvPr/>
          </p:nvSpPr>
          <p:spPr>
            <a:xfrm>
              <a:off x="3809451" y="277484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1" name="object 51">
              <a:extLst>
                <a:ext uri="{FF2B5EF4-FFF2-40B4-BE49-F238E27FC236}">
                  <a16:creationId xmlns:a16="http://schemas.microsoft.com/office/drawing/2014/main" id="{148AB3CC-FD68-C4C5-741E-E3808E8801EC}"/>
                </a:ext>
              </a:extLst>
            </p:cNvPr>
            <p:cNvSpPr/>
            <p:nvPr/>
          </p:nvSpPr>
          <p:spPr>
            <a:xfrm>
              <a:off x="3825002" y="275664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2" name="object 52">
              <a:extLst>
                <a:ext uri="{FF2B5EF4-FFF2-40B4-BE49-F238E27FC236}">
                  <a16:creationId xmlns:a16="http://schemas.microsoft.com/office/drawing/2014/main" id="{3FFA6AC6-7D89-7F64-D9BC-0407AC167D3D}"/>
                </a:ext>
              </a:extLst>
            </p:cNvPr>
            <p:cNvSpPr/>
            <p:nvPr/>
          </p:nvSpPr>
          <p:spPr>
            <a:xfrm>
              <a:off x="3786326" y="277484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3" name="object 53">
              <a:extLst>
                <a:ext uri="{FF2B5EF4-FFF2-40B4-BE49-F238E27FC236}">
                  <a16:creationId xmlns:a16="http://schemas.microsoft.com/office/drawing/2014/main" id="{B6AA2864-4EE5-15F8-271D-C61C5152F382}"/>
                </a:ext>
              </a:extLst>
            </p:cNvPr>
            <p:cNvSpPr/>
            <p:nvPr/>
          </p:nvSpPr>
          <p:spPr>
            <a:xfrm>
              <a:off x="3760028" y="2679834"/>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4" name="object 54">
              <a:extLst>
                <a:ext uri="{FF2B5EF4-FFF2-40B4-BE49-F238E27FC236}">
                  <a16:creationId xmlns:a16="http://schemas.microsoft.com/office/drawing/2014/main" id="{CAC3ED42-82B0-9E6F-6FF1-1459ABEB9739}"/>
                </a:ext>
              </a:extLst>
            </p:cNvPr>
            <p:cNvSpPr/>
            <p:nvPr/>
          </p:nvSpPr>
          <p:spPr>
            <a:xfrm>
              <a:off x="3721350" y="2698038"/>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5" name="object 55">
              <a:extLst>
                <a:ext uri="{FF2B5EF4-FFF2-40B4-BE49-F238E27FC236}">
                  <a16:creationId xmlns:a16="http://schemas.microsoft.com/office/drawing/2014/main" id="{6431044C-C9DB-9C52-B463-91930071556F}"/>
                </a:ext>
              </a:extLst>
            </p:cNvPr>
            <p:cNvSpPr/>
            <p:nvPr/>
          </p:nvSpPr>
          <p:spPr>
            <a:xfrm>
              <a:off x="3651004" y="2679834"/>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6" name="object 56">
              <a:extLst>
                <a:ext uri="{FF2B5EF4-FFF2-40B4-BE49-F238E27FC236}">
                  <a16:creationId xmlns:a16="http://schemas.microsoft.com/office/drawing/2014/main" id="{CB5936B9-6B1B-6CC7-CB45-2E9513B7752A}"/>
                </a:ext>
              </a:extLst>
            </p:cNvPr>
            <p:cNvSpPr/>
            <p:nvPr/>
          </p:nvSpPr>
          <p:spPr>
            <a:xfrm>
              <a:off x="3612329" y="2698038"/>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7" name="object 57">
              <a:extLst>
                <a:ext uri="{FF2B5EF4-FFF2-40B4-BE49-F238E27FC236}">
                  <a16:creationId xmlns:a16="http://schemas.microsoft.com/office/drawing/2014/main" id="{F966926B-04A6-F337-05EB-D2671A288C20}"/>
                </a:ext>
              </a:extLst>
            </p:cNvPr>
            <p:cNvSpPr/>
            <p:nvPr/>
          </p:nvSpPr>
          <p:spPr>
            <a:xfrm>
              <a:off x="3634485" y="2679834"/>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8" name="object 58">
              <a:extLst>
                <a:ext uri="{FF2B5EF4-FFF2-40B4-BE49-F238E27FC236}">
                  <a16:creationId xmlns:a16="http://schemas.microsoft.com/office/drawing/2014/main" id="{EBAE2060-AD16-8BAA-2827-5A223F80839F}"/>
                </a:ext>
              </a:extLst>
            </p:cNvPr>
            <p:cNvSpPr/>
            <p:nvPr/>
          </p:nvSpPr>
          <p:spPr>
            <a:xfrm>
              <a:off x="3595809" y="2698038"/>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9" name="object 59">
              <a:extLst>
                <a:ext uri="{FF2B5EF4-FFF2-40B4-BE49-F238E27FC236}">
                  <a16:creationId xmlns:a16="http://schemas.microsoft.com/office/drawing/2014/main" id="{E1243258-EF1A-E0E2-8F08-CDEA33123768}"/>
                </a:ext>
              </a:extLst>
            </p:cNvPr>
            <p:cNvSpPr/>
            <p:nvPr/>
          </p:nvSpPr>
          <p:spPr>
            <a:xfrm>
              <a:off x="3482513" y="2617253"/>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0" name="object 60">
              <a:extLst>
                <a:ext uri="{FF2B5EF4-FFF2-40B4-BE49-F238E27FC236}">
                  <a16:creationId xmlns:a16="http://schemas.microsoft.com/office/drawing/2014/main" id="{C100F3D2-F70B-5C70-2154-46986CEA72BB}"/>
                </a:ext>
              </a:extLst>
            </p:cNvPr>
            <p:cNvSpPr/>
            <p:nvPr/>
          </p:nvSpPr>
          <p:spPr>
            <a:xfrm>
              <a:off x="3443836" y="2635457"/>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1" name="object 61">
              <a:extLst>
                <a:ext uri="{FF2B5EF4-FFF2-40B4-BE49-F238E27FC236}">
                  <a16:creationId xmlns:a16="http://schemas.microsoft.com/office/drawing/2014/main" id="{8D5A35B5-0C53-C9EA-4B32-1092CF63E631}"/>
                </a:ext>
              </a:extLst>
            </p:cNvPr>
            <p:cNvSpPr/>
            <p:nvPr/>
          </p:nvSpPr>
          <p:spPr>
            <a:xfrm>
              <a:off x="3447272" y="2617253"/>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2" name="object 62">
              <a:extLst>
                <a:ext uri="{FF2B5EF4-FFF2-40B4-BE49-F238E27FC236}">
                  <a16:creationId xmlns:a16="http://schemas.microsoft.com/office/drawing/2014/main" id="{790C490B-5C5C-EB98-4A9A-26D91D9C536C}"/>
                </a:ext>
              </a:extLst>
            </p:cNvPr>
            <p:cNvSpPr/>
            <p:nvPr/>
          </p:nvSpPr>
          <p:spPr>
            <a:xfrm>
              <a:off x="3408596" y="2635457"/>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3" name="object 63">
              <a:extLst>
                <a:ext uri="{FF2B5EF4-FFF2-40B4-BE49-F238E27FC236}">
                  <a16:creationId xmlns:a16="http://schemas.microsoft.com/office/drawing/2014/main" id="{A9E1735C-A889-3E90-6920-0CCFC87212EC}"/>
                </a:ext>
              </a:extLst>
            </p:cNvPr>
            <p:cNvSpPr/>
            <p:nvPr/>
          </p:nvSpPr>
          <p:spPr>
            <a:xfrm>
              <a:off x="3380095" y="2617253"/>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4" name="object 64">
              <a:extLst>
                <a:ext uri="{FF2B5EF4-FFF2-40B4-BE49-F238E27FC236}">
                  <a16:creationId xmlns:a16="http://schemas.microsoft.com/office/drawing/2014/main" id="{CEB48665-5EDE-9B19-A12E-CF793D2ED319}"/>
                </a:ext>
              </a:extLst>
            </p:cNvPr>
            <p:cNvSpPr/>
            <p:nvPr/>
          </p:nvSpPr>
          <p:spPr>
            <a:xfrm>
              <a:off x="3341420" y="2635457"/>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5" name="object 65">
              <a:extLst>
                <a:ext uri="{FF2B5EF4-FFF2-40B4-BE49-F238E27FC236}">
                  <a16:creationId xmlns:a16="http://schemas.microsoft.com/office/drawing/2014/main" id="{4DC1173D-B19B-CCA3-54CA-5CB782272E69}"/>
                </a:ext>
              </a:extLst>
            </p:cNvPr>
            <p:cNvSpPr/>
            <p:nvPr/>
          </p:nvSpPr>
          <p:spPr>
            <a:xfrm>
              <a:off x="3310717" y="2617253"/>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6" name="object 66">
              <a:extLst>
                <a:ext uri="{FF2B5EF4-FFF2-40B4-BE49-F238E27FC236}">
                  <a16:creationId xmlns:a16="http://schemas.microsoft.com/office/drawing/2014/main" id="{DE09CF7D-59D1-120E-360F-0F5A109CFA5F}"/>
                </a:ext>
              </a:extLst>
            </p:cNvPr>
            <p:cNvSpPr/>
            <p:nvPr/>
          </p:nvSpPr>
          <p:spPr>
            <a:xfrm>
              <a:off x="3272040" y="2635457"/>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7" name="object 67">
              <a:extLst>
                <a:ext uri="{FF2B5EF4-FFF2-40B4-BE49-F238E27FC236}">
                  <a16:creationId xmlns:a16="http://schemas.microsoft.com/office/drawing/2014/main" id="{87767D3F-1DA8-6417-3572-5A78E185C213}"/>
                </a:ext>
              </a:extLst>
            </p:cNvPr>
            <p:cNvSpPr/>
            <p:nvPr/>
          </p:nvSpPr>
          <p:spPr>
            <a:xfrm>
              <a:off x="3337147" y="2617253"/>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8" name="object 68">
              <a:extLst>
                <a:ext uri="{FF2B5EF4-FFF2-40B4-BE49-F238E27FC236}">
                  <a16:creationId xmlns:a16="http://schemas.microsoft.com/office/drawing/2014/main" id="{D036F64A-D5CE-1B2D-1BBD-51657362C9D6}"/>
                </a:ext>
              </a:extLst>
            </p:cNvPr>
            <p:cNvSpPr/>
            <p:nvPr/>
          </p:nvSpPr>
          <p:spPr>
            <a:xfrm>
              <a:off x="3298471" y="2635457"/>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9" name="object 69">
              <a:extLst>
                <a:ext uri="{FF2B5EF4-FFF2-40B4-BE49-F238E27FC236}">
                  <a16:creationId xmlns:a16="http://schemas.microsoft.com/office/drawing/2014/main" id="{3C0F2631-BD5D-1E98-9F25-58CA86A35027}"/>
                </a:ext>
              </a:extLst>
            </p:cNvPr>
            <p:cNvSpPr/>
            <p:nvPr/>
          </p:nvSpPr>
          <p:spPr>
            <a:xfrm>
              <a:off x="3274376" y="2566048"/>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0" name="object 70">
              <a:extLst>
                <a:ext uri="{FF2B5EF4-FFF2-40B4-BE49-F238E27FC236}">
                  <a16:creationId xmlns:a16="http://schemas.microsoft.com/office/drawing/2014/main" id="{7D1CE094-B6FA-8EEA-0382-BCB25359341D}"/>
                </a:ext>
              </a:extLst>
            </p:cNvPr>
            <p:cNvSpPr/>
            <p:nvPr/>
          </p:nvSpPr>
          <p:spPr>
            <a:xfrm>
              <a:off x="3235699" y="258425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1" name="object 71">
              <a:extLst>
                <a:ext uri="{FF2B5EF4-FFF2-40B4-BE49-F238E27FC236}">
                  <a16:creationId xmlns:a16="http://schemas.microsoft.com/office/drawing/2014/main" id="{6920F21F-BCEF-2AB3-E4F6-7C406D9CC50F}"/>
                </a:ext>
              </a:extLst>
            </p:cNvPr>
            <p:cNvSpPr/>
            <p:nvPr/>
          </p:nvSpPr>
          <p:spPr>
            <a:xfrm>
              <a:off x="3190682" y="2566048"/>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2" name="object 72">
              <a:extLst>
                <a:ext uri="{FF2B5EF4-FFF2-40B4-BE49-F238E27FC236}">
                  <a16:creationId xmlns:a16="http://schemas.microsoft.com/office/drawing/2014/main" id="{0F26695F-9655-1F39-6690-355381EACB6E}"/>
                </a:ext>
              </a:extLst>
            </p:cNvPr>
            <p:cNvSpPr/>
            <p:nvPr/>
          </p:nvSpPr>
          <p:spPr>
            <a:xfrm>
              <a:off x="3152004" y="258425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3" name="object 73">
              <a:extLst>
                <a:ext uri="{FF2B5EF4-FFF2-40B4-BE49-F238E27FC236}">
                  <a16:creationId xmlns:a16="http://schemas.microsoft.com/office/drawing/2014/main" id="{9CDB35BD-6430-D279-6780-1044F2B5BBC6}"/>
                </a:ext>
              </a:extLst>
            </p:cNvPr>
            <p:cNvSpPr/>
            <p:nvPr/>
          </p:nvSpPr>
          <p:spPr>
            <a:xfrm>
              <a:off x="3152136" y="2566048"/>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4" name="object 74">
              <a:extLst>
                <a:ext uri="{FF2B5EF4-FFF2-40B4-BE49-F238E27FC236}">
                  <a16:creationId xmlns:a16="http://schemas.microsoft.com/office/drawing/2014/main" id="{9F68F776-5CDC-E5B1-62D6-996A9502A528}"/>
                </a:ext>
              </a:extLst>
            </p:cNvPr>
            <p:cNvSpPr/>
            <p:nvPr/>
          </p:nvSpPr>
          <p:spPr>
            <a:xfrm>
              <a:off x="3113461" y="258425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5" name="object 75">
              <a:extLst>
                <a:ext uri="{FF2B5EF4-FFF2-40B4-BE49-F238E27FC236}">
                  <a16:creationId xmlns:a16="http://schemas.microsoft.com/office/drawing/2014/main" id="{D56E96A2-FA9A-423A-699C-B360C6C6C40E}"/>
                </a:ext>
              </a:extLst>
            </p:cNvPr>
            <p:cNvSpPr/>
            <p:nvPr/>
          </p:nvSpPr>
          <p:spPr>
            <a:xfrm>
              <a:off x="3129624" y="2566048"/>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6" name="object 76">
              <a:extLst>
                <a:ext uri="{FF2B5EF4-FFF2-40B4-BE49-F238E27FC236}">
                  <a16:creationId xmlns:a16="http://schemas.microsoft.com/office/drawing/2014/main" id="{5AA016E5-CC6C-3AFC-E0D2-5FDDAEC54956}"/>
                </a:ext>
              </a:extLst>
            </p:cNvPr>
            <p:cNvSpPr/>
            <p:nvPr/>
          </p:nvSpPr>
          <p:spPr>
            <a:xfrm>
              <a:off x="3090949" y="258425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7" name="object 77">
              <a:extLst>
                <a:ext uri="{FF2B5EF4-FFF2-40B4-BE49-F238E27FC236}">
                  <a16:creationId xmlns:a16="http://schemas.microsoft.com/office/drawing/2014/main" id="{759D01E2-109C-CD85-6548-847222135A8E}"/>
                </a:ext>
              </a:extLst>
            </p:cNvPr>
            <p:cNvSpPr/>
            <p:nvPr/>
          </p:nvSpPr>
          <p:spPr>
            <a:xfrm>
              <a:off x="3104297" y="2566048"/>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8" name="object 78">
              <a:extLst>
                <a:ext uri="{FF2B5EF4-FFF2-40B4-BE49-F238E27FC236}">
                  <a16:creationId xmlns:a16="http://schemas.microsoft.com/office/drawing/2014/main" id="{B95607D4-F631-7B86-6272-BBFFC9B37279}"/>
                </a:ext>
              </a:extLst>
            </p:cNvPr>
            <p:cNvSpPr/>
            <p:nvPr/>
          </p:nvSpPr>
          <p:spPr>
            <a:xfrm>
              <a:off x="3065621" y="258425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9" name="object 79">
              <a:extLst>
                <a:ext uri="{FF2B5EF4-FFF2-40B4-BE49-F238E27FC236}">
                  <a16:creationId xmlns:a16="http://schemas.microsoft.com/office/drawing/2014/main" id="{889D4C0B-6563-5778-0D85-88480BB0B89B}"/>
                </a:ext>
              </a:extLst>
            </p:cNvPr>
            <p:cNvSpPr/>
            <p:nvPr/>
          </p:nvSpPr>
          <p:spPr>
            <a:xfrm>
              <a:off x="3044829" y="2566048"/>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0" name="object 80">
              <a:extLst>
                <a:ext uri="{FF2B5EF4-FFF2-40B4-BE49-F238E27FC236}">
                  <a16:creationId xmlns:a16="http://schemas.microsoft.com/office/drawing/2014/main" id="{719D1AD5-36BD-0B78-47BE-EF11B42E6FC3}"/>
                </a:ext>
              </a:extLst>
            </p:cNvPr>
            <p:cNvSpPr/>
            <p:nvPr/>
          </p:nvSpPr>
          <p:spPr>
            <a:xfrm>
              <a:off x="3006152" y="258425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1" name="object 81">
              <a:extLst>
                <a:ext uri="{FF2B5EF4-FFF2-40B4-BE49-F238E27FC236}">
                  <a16:creationId xmlns:a16="http://schemas.microsoft.com/office/drawing/2014/main" id="{37A56659-04FD-7C31-10D3-97FD8C4E95A2}"/>
                </a:ext>
              </a:extLst>
            </p:cNvPr>
            <p:cNvSpPr/>
            <p:nvPr/>
          </p:nvSpPr>
          <p:spPr>
            <a:xfrm>
              <a:off x="2989767" y="2495897"/>
              <a:ext cx="0" cy="96682"/>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2" name="object 82">
              <a:extLst>
                <a:ext uri="{FF2B5EF4-FFF2-40B4-BE49-F238E27FC236}">
                  <a16:creationId xmlns:a16="http://schemas.microsoft.com/office/drawing/2014/main" id="{F3A0864C-D5C6-5C50-EBF3-A3171A33CE91}"/>
                </a:ext>
              </a:extLst>
            </p:cNvPr>
            <p:cNvSpPr/>
            <p:nvPr/>
          </p:nvSpPr>
          <p:spPr>
            <a:xfrm>
              <a:off x="2951089" y="2577599"/>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3" name="object 83">
              <a:extLst>
                <a:ext uri="{FF2B5EF4-FFF2-40B4-BE49-F238E27FC236}">
                  <a16:creationId xmlns:a16="http://schemas.microsoft.com/office/drawing/2014/main" id="{F424717F-3329-7C53-0543-138594C7318D}"/>
                </a:ext>
              </a:extLst>
            </p:cNvPr>
            <p:cNvSpPr/>
            <p:nvPr/>
          </p:nvSpPr>
          <p:spPr>
            <a:xfrm>
              <a:off x="2961134" y="2453687"/>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4" name="object 84">
              <a:extLst>
                <a:ext uri="{FF2B5EF4-FFF2-40B4-BE49-F238E27FC236}">
                  <a16:creationId xmlns:a16="http://schemas.microsoft.com/office/drawing/2014/main" id="{EE8678D2-50A6-CF30-1908-BD994F956747}"/>
                </a:ext>
              </a:extLst>
            </p:cNvPr>
            <p:cNvSpPr/>
            <p:nvPr/>
          </p:nvSpPr>
          <p:spPr>
            <a:xfrm>
              <a:off x="2922457" y="2471889"/>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5" name="object 85">
              <a:extLst>
                <a:ext uri="{FF2B5EF4-FFF2-40B4-BE49-F238E27FC236}">
                  <a16:creationId xmlns:a16="http://schemas.microsoft.com/office/drawing/2014/main" id="{892D9F6A-ABE1-0562-6EB2-D913F39C4F9E}"/>
                </a:ext>
              </a:extLst>
            </p:cNvPr>
            <p:cNvSpPr/>
            <p:nvPr/>
          </p:nvSpPr>
          <p:spPr>
            <a:xfrm>
              <a:off x="2922591" y="2453687"/>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6" name="object 86">
              <a:extLst>
                <a:ext uri="{FF2B5EF4-FFF2-40B4-BE49-F238E27FC236}">
                  <a16:creationId xmlns:a16="http://schemas.microsoft.com/office/drawing/2014/main" id="{C91D47DB-361C-93F8-7B7C-21C7F72FDE28}"/>
                </a:ext>
              </a:extLst>
            </p:cNvPr>
            <p:cNvSpPr/>
            <p:nvPr/>
          </p:nvSpPr>
          <p:spPr>
            <a:xfrm>
              <a:off x="2883914" y="2471889"/>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7" name="object 87">
              <a:extLst>
                <a:ext uri="{FF2B5EF4-FFF2-40B4-BE49-F238E27FC236}">
                  <a16:creationId xmlns:a16="http://schemas.microsoft.com/office/drawing/2014/main" id="{0E36266C-4092-E784-F815-91DDBE40A829}"/>
                </a:ext>
              </a:extLst>
            </p:cNvPr>
            <p:cNvSpPr/>
            <p:nvPr/>
          </p:nvSpPr>
          <p:spPr>
            <a:xfrm>
              <a:off x="2808059" y="2411016"/>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8" name="object 88">
              <a:extLst>
                <a:ext uri="{FF2B5EF4-FFF2-40B4-BE49-F238E27FC236}">
                  <a16:creationId xmlns:a16="http://schemas.microsoft.com/office/drawing/2014/main" id="{22A5ACBE-8812-4F3C-91F3-3DFB75F5C546}"/>
                </a:ext>
              </a:extLst>
            </p:cNvPr>
            <p:cNvSpPr/>
            <p:nvPr/>
          </p:nvSpPr>
          <p:spPr>
            <a:xfrm>
              <a:off x="2769383" y="2429219"/>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9" name="object 89">
              <a:extLst>
                <a:ext uri="{FF2B5EF4-FFF2-40B4-BE49-F238E27FC236}">
                  <a16:creationId xmlns:a16="http://schemas.microsoft.com/office/drawing/2014/main" id="{B1B900A7-95F9-9F84-D541-6C01F423C8AA}"/>
                </a:ext>
              </a:extLst>
            </p:cNvPr>
            <p:cNvSpPr/>
            <p:nvPr/>
          </p:nvSpPr>
          <p:spPr>
            <a:xfrm>
              <a:off x="2725466" y="2411016"/>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0" name="object 90">
              <a:extLst>
                <a:ext uri="{FF2B5EF4-FFF2-40B4-BE49-F238E27FC236}">
                  <a16:creationId xmlns:a16="http://schemas.microsoft.com/office/drawing/2014/main" id="{A34DCA71-26A4-4EC5-99C5-91A6F1BB09B7}"/>
                </a:ext>
              </a:extLst>
            </p:cNvPr>
            <p:cNvSpPr/>
            <p:nvPr/>
          </p:nvSpPr>
          <p:spPr>
            <a:xfrm>
              <a:off x="2686789" y="2429219"/>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1" name="object 91">
              <a:extLst>
                <a:ext uri="{FF2B5EF4-FFF2-40B4-BE49-F238E27FC236}">
                  <a16:creationId xmlns:a16="http://schemas.microsoft.com/office/drawing/2014/main" id="{C9EF15EE-55E4-AB0E-D43E-2AFC6AA8EBD2}"/>
                </a:ext>
              </a:extLst>
            </p:cNvPr>
            <p:cNvSpPr/>
            <p:nvPr/>
          </p:nvSpPr>
          <p:spPr>
            <a:xfrm>
              <a:off x="2674808" y="2411016"/>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2" name="object 92">
              <a:extLst>
                <a:ext uri="{FF2B5EF4-FFF2-40B4-BE49-F238E27FC236}">
                  <a16:creationId xmlns:a16="http://schemas.microsoft.com/office/drawing/2014/main" id="{3A25E53D-080A-48B8-CFC3-5DBB86D98DA4}"/>
                </a:ext>
              </a:extLst>
            </p:cNvPr>
            <p:cNvSpPr/>
            <p:nvPr/>
          </p:nvSpPr>
          <p:spPr>
            <a:xfrm>
              <a:off x="2636133" y="2429219"/>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3" name="object 93">
              <a:extLst>
                <a:ext uri="{FF2B5EF4-FFF2-40B4-BE49-F238E27FC236}">
                  <a16:creationId xmlns:a16="http://schemas.microsoft.com/office/drawing/2014/main" id="{25F71B60-28CC-CFD3-7D33-AD26188658BE}"/>
                </a:ext>
              </a:extLst>
            </p:cNvPr>
            <p:cNvSpPr/>
            <p:nvPr/>
          </p:nvSpPr>
          <p:spPr>
            <a:xfrm>
              <a:off x="2614240" y="2411016"/>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4" name="object 94">
              <a:extLst>
                <a:ext uri="{FF2B5EF4-FFF2-40B4-BE49-F238E27FC236}">
                  <a16:creationId xmlns:a16="http://schemas.microsoft.com/office/drawing/2014/main" id="{425E02CC-BCEE-D968-A4E8-5E09CAC512E6}"/>
                </a:ext>
              </a:extLst>
            </p:cNvPr>
            <p:cNvSpPr/>
            <p:nvPr/>
          </p:nvSpPr>
          <p:spPr>
            <a:xfrm>
              <a:off x="2575564" y="2429219"/>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5" name="object 95">
              <a:extLst>
                <a:ext uri="{FF2B5EF4-FFF2-40B4-BE49-F238E27FC236}">
                  <a16:creationId xmlns:a16="http://schemas.microsoft.com/office/drawing/2014/main" id="{10025873-7AF5-E07E-E7DC-E7A79413913A}"/>
                </a:ext>
              </a:extLst>
            </p:cNvPr>
            <p:cNvSpPr/>
            <p:nvPr/>
          </p:nvSpPr>
          <p:spPr>
            <a:xfrm>
              <a:off x="2587810" y="2411016"/>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6" name="object 96">
              <a:extLst>
                <a:ext uri="{FF2B5EF4-FFF2-40B4-BE49-F238E27FC236}">
                  <a16:creationId xmlns:a16="http://schemas.microsoft.com/office/drawing/2014/main" id="{8C029DC1-2106-76EE-76D4-E6A5604F4803}"/>
                </a:ext>
              </a:extLst>
            </p:cNvPr>
            <p:cNvSpPr/>
            <p:nvPr/>
          </p:nvSpPr>
          <p:spPr>
            <a:xfrm>
              <a:off x="2549133" y="2429219"/>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7" name="object 97">
              <a:extLst>
                <a:ext uri="{FF2B5EF4-FFF2-40B4-BE49-F238E27FC236}">
                  <a16:creationId xmlns:a16="http://schemas.microsoft.com/office/drawing/2014/main" id="{059E0B2D-9F5E-15C6-8A98-68CB952075B9}"/>
                </a:ext>
              </a:extLst>
            </p:cNvPr>
            <p:cNvSpPr/>
            <p:nvPr/>
          </p:nvSpPr>
          <p:spPr>
            <a:xfrm>
              <a:off x="2518431" y="2385415"/>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8" name="object 98">
              <a:extLst>
                <a:ext uri="{FF2B5EF4-FFF2-40B4-BE49-F238E27FC236}">
                  <a16:creationId xmlns:a16="http://schemas.microsoft.com/office/drawing/2014/main" id="{9E4DBC63-589A-F892-FB4D-D2C40E7AE04E}"/>
                </a:ext>
              </a:extLst>
            </p:cNvPr>
            <p:cNvSpPr/>
            <p:nvPr/>
          </p:nvSpPr>
          <p:spPr>
            <a:xfrm>
              <a:off x="2479754" y="2403618"/>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9" name="object 99">
              <a:extLst>
                <a:ext uri="{FF2B5EF4-FFF2-40B4-BE49-F238E27FC236}">
                  <a16:creationId xmlns:a16="http://schemas.microsoft.com/office/drawing/2014/main" id="{D88D38A7-221F-9F49-2CC3-239EA53724AC}"/>
                </a:ext>
              </a:extLst>
            </p:cNvPr>
            <p:cNvSpPr/>
            <p:nvPr/>
          </p:nvSpPr>
          <p:spPr>
            <a:xfrm>
              <a:off x="2496407" y="2385415"/>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0" name="object 100">
              <a:extLst>
                <a:ext uri="{FF2B5EF4-FFF2-40B4-BE49-F238E27FC236}">
                  <a16:creationId xmlns:a16="http://schemas.microsoft.com/office/drawing/2014/main" id="{ECD48900-7E7D-255F-3F4A-ACBB4CA1C01E}"/>
                </a:ext>
              </a:extLst>
            </p:cNvPr>
            <p:cNvSpPr/>
            <p:nvPr/>
          </p:nvSpPr>
          <p:spPr>
            <a:xfrm>
              <a:off x="2457729" y="2403618"/>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1" name="object 101">
              <a:extLst>
                <a:ext uri="{FF2B5EF4-FFF2-40B4-BE49-F238E27FC236}">
                  <a16:creationId xmlns:a16="http://schemas.microsoft.com/office/drawing/2014/main" id="{7CB77A12-44A6-6968-E107-D6D19CB6D63B}"/>
                </a:ext>
              </a:extLst>
            </p:cNvPr>
            <p:cNvSpPr/>
            <p:nvPr/>
          </p:nvSpPr>
          <p:spPr>
            <a:xfrm>
              <a:off x="2454558" y="2351278"/>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2" name="object 102">
              <a:extLst>
                <a:ext uri="{FF2B5EF4-FFF2-40B4-BE49-F238E27FC236}">
                  <a16:creationId xmlns:a16="http://schemas.microsoft.com/office/drawing/2014/main" id="{B830F39E-1413-99F5-9263-7C01A518818F}"/>
                </a:ext>
              </a:extLst>
            </p:cNvPr>
            <p:cNvSpPr/>
            <p:nvPr/>
          </p:nvSpPr>
          <p:spPr>
            <a:xfrm>
              <a:off x="2415881" y="2369482"/>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3" name="object 103">
              <a:extLst>
                <a:ext uri="{FF2B5EF4-FFF2-40B4-BE49-F238E27FC236}">
                  <a16:creationId xmlns:a16="http://schemas.microsoft.com/office/drawing/2014/main" id="{4EAB30F5-8D58-C0A0-FA91-ABA8E65ECC06}"/>
                </a:ext>
              </a:extLst>
            </p:cNvPr>
            <p:cNvSpPr/>
            <p:nvPr/>
          </p:nvSpPr>
          <p:spPr>
            <a:xfrm>
              <a:off x="2423724" y="2287276"/>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4" name="object 104">
              <a:extLst>
                <a:ext uri="{FF2B5EF4-FFF2-40B4-BE49-F238E27FC236}">
                  <a16:creationId xmlns:a16="http://schemas.microsoft.com/office/drawing/2014/main" id="{5F389F62-50CA-E377-7A19-6CD6F632F320}"/>
                </a:ext>
              </a:extLst>
            </p:cNvPr>
            <p:cNvSpPr/>
            <p:nvPr/>
          </p:nvSpPr>
          <p:spPr>
            <a:xfrm>
              <a:off x="2385046" y="2305478"/>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5" name="object 105">
              <a:extLst>
                <a:ext uri="{FF2B5EF4-FFF2-40B4-BE49-F238E27FC236}">
                  <a16:creationId xmlns:a16="http://schemas.microsoft.com/office/drawing/2014/main" id="{0C606214-4C7A-8CE7-2783-E996610922A7}"/>
                </a:ext>
              </a:extLst>
            </p:cNvPr>
            <p:cNvSpPr/>
            <p:nvPr/>
          </p:nvSpPr>
          <p:spPr>
            <a:xfrm>
              <a:off x="2405002" y="2287276"/>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6" name="object 106">
              <a:extLst>
                <a:ext uri="{FF2B5EF4-FFF2-40B4-BE49-F238E27FC236}">
                  <a16:creationId xmlns:a16="http://schemas.microsoft.com/office/drawing/2014/main" id="{50879262-0647-6164-CBA1-35724019637D}"/>
                </a:ext>
              </a:extLst>
            </p:cNvPr>
            <p:cNvSpPr/>
            <p:nvPr/>
          </p:nvSpPr>
          <p:spPr>
            <a:xfrm>
              <a:off x="2366326" y="2305478"/>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7" name="object 107">
              <a:extLst>
                <a:ext uri="{FF2B5EF4-FFF2-40B4-BE49-F238E27FC236}">
                  <a16:creationId xmlns:a16="http://schemas.microsoft.com/office/drawing/2014/main" id="{193D82AD-3D3C-5AC5-4552-F16AD27E3189}"/>
                </a:ext>
              </a:extLst>
            </p:cNvPr>
            <p:cNvSpPr/>
            <p:nvPr/>
          </p:nvSpPr>
          <p:spPr>
            <a:xfrm>
              <a:off x="2387383" y="2258827"/>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8" name="object 108">
              <a:extLst>
                <a:ext uri="{FF2B5EF4-FFF2-40B4-BE49-F238E27FC236}">
                  <a16:creationId xmlns:a16="http://schemas.microsoft.com/office/drawing/2014/main" id="{0B50700F-EF26-1883-19A1-81755E0B31A4}"/>
                </a:ext>
              </a:extLst>
            </p:cNvPr>
            <p:cNvSpPr/>
            <p:nvPr/>
          </p:nvSpPr>
          <p:spPr>
            <a:xfrm>
              <a:off x="2348705" y="2277031"/>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9" name="object 109">
              <a:extLst>
                <a:ext uri="{FF2B5EF4-FFF2-40B4-BE49-F238E27FC236}">
                  <a16:creationId xmlns:a16="http://schemas.microsoft.com/office/drawing/2014/main" id="{A5BEEFEB-2B40-0F35-70CD-7127E2919812}"/>
                </a:ext>
              </a:extLst>
            </p:cNvPr>
            <p:cNvSpPr/>
            <p:nvPr/>
          </p:nvSpPr>
          <p:spPr>
            <a:xfrm>
              <a:off x="2344434" y="2234648"/>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0" name="object 110">
              <a:extLst>
                <a:ext uri="{FF2B5EF4-FFF2-40B4-BE49-F238E27FC236}">
                  <a16:creationId xmlns:a16="http://schemas.microsoft.com/office/drawing/2014/main" id="{059CF174-E2A6-83A3-53E3-A6E5BF0F157B}"/>
                </a:ext>
              </a:extLst>
            </p:cNvPr>
            <p:cNvSpPr/>
            <p:nvPr/>
          </p:nvSpPr>
          <p:spPr>
            <a:xfrm>
              <a:off x="2305756" y="2252851"/>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1" name="object 111">
              <a:extLst>
                <a:ext uri="{FF2B5EF4-FFF2-40B4-BE49-F238E27FC236}">
                  <a16:creationId xmlns:a16="http://schemas.microsoft.com/office/drawing/2014/main" id="{517BCCC8-6AE9-06B5-27AC-E33FB7302633}"/>
                </a:ext>
              </a:extLst>
            </p:cNvPr>
            <p:cNvSpPr/>
            <p:nvPr/>
          </p:nvSpPr>
          <p:spPr>
            <a:xfrm>
              <a:off x="2303686" y="2234648"/>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2" name="object 112">
              <a:extLst>
                <a:ext uri="{FF2B5EF4-FFF2-40B4-BE49-F238E27FC236}">
                  <a16:creationId xmlns:a16="http://schemas.microsoft.com/office/drawing/2014/main" id="{A8871C23-AD8B-0845-4543-F668E4078AB9}"/>
                </a:ext>
              </a:extLst>
            </p:cNvPr>
            <p:cNvSpPr/>
            <p:nvPr/>
          </p:nvSpPr>
          <p:spPr>
            <a:xfrm>
              <a:off x="2265011" y="2252851"/>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3" name="object 113">
              <a:extLst>
                <a:ext uri="{FF2B5EF4-FFF2-40B4-BE49-F238E27FC236}">
                  <a16:creationId xmlns:a16="http://schemas.microsoft.com/office/drawing/2014/main" id="{CB7F576A-B613-0E05-006A-342315BDF184}"/>
                </a:ext>
              </a:extLst>
            </p:cNvPr>
            <p:cNvSpPr/>
            <p:nvPr/>
          </p:nvSpPr>
          <p:spPr>
            <a:xfrm>
              <a:off x="2119777" y="2156422"/>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4" name="object 114">
              <a:extLst>
                <a:ext uri="{FF2B5EF4-FFF2-40B4-BE49-F238E27FC236}">
                  <a16:creationId xmlns:a16="http://schemas.microsoft.com/office/drawing/2014/main" id="{80B9C102-3498-C01B-1FE1-F1005144BD51}"/>
                </a:ext>
              </a:extLst>
            </p:cNvPr>
            <p:cNvSpPr/>
            <p:nvPr/>
          </p:nvSpPr>
          <p:spPr>
            <a:xfrm>
              <a:off x="2081101" y="2174624"/>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5" name="object 115">
              <a:extLst>
                <a:ext uri="{FF2B5EF4-FFF2-40B4-BE49-F238E27FC236}">
                  <a16:creationId xmlns:a16="http://schemas.microsoft.com/office/drawing/2014/main" id="{C2068BF5-18F6-1A01-5E11-5E60D9907516}"/>
                </a:ext>
              </a:extLst>
            </p:cNvPr>
            <p:cNvSpPr/>
            <p:nvPr/>
          </p:nvSpPr>
          <p:spPr>
            <a:xfrm>
              <a:off x="2096652" y="2156422"/>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6" name="object 116">
              <a:extLst>
                <a:ext uri="{FF2B5EF4-FFF2-40B4-BE49-F238E27FC236}">
                  <a16:creationId xmlns:a16="http://schemas.microsoft.com/office/drawing/2014/main" id="{E6FBC819-18EC-87AA-5052-D6A498794661}"/>
                </a:ext>
              </a:extLst>
            </p:cNvPr>
            <p:cNvSpPr/>
            <p:nvPr/>
          </p:nvSpPr>
          <p:spPr>
            <a:xfrm>
              <a:off x="2057975" y="2174624"/>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7" name="object 117">
              <a:extLst>
                <a:ext uri="{FF2B5EF4-FFF2-40B4-BE49-F238E27FC236}">
                  <a16:creationId xmlns:a16="http://schemas.microsoft.com/office/drawing/2014/main" id="{A4F75887-F290-C7D3-6B31-D51969C27189}"/>
                </a:ext>
              </a:extLst>
            </p:cNvPr>
            <p:cNvSpPr/>
            <p:nvPr/>
          </p:nvSpPr>
          <p:spPr>
            <a:xfrm>
              <a:off x="2028374" y="2123709"/>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8" name="object 118">
              <a:extLst>
                <a:ext uri="{FF2B5EF4-FFF2-40B4-BE49-F238E27FC236}">
                  <a16:creationId xmlns:a16="http://schemas.microsoft.com/office/drawing/2014/main" id="{044ACBD4-6F24-3A20-644E-012F28BAF9A0}"/>
                </a:ext>
              </a:extLst>
            </p:cNvPr>
            <p:cNvSpPr/>
            <p:nvPr/>
          </p:nvSpPr>
          <p:spPr>
            <a:xfrm>
              <a:off x="1989697" y="2141911"/>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9" name="object 119">
              <a:extLst>
                <a:ext uri="{FF2B5EF4-FFF2-40B4-BE49-F238E27FC236}">
                  <a16:creationId xmlns:a16="http://schemas.microsoft.com/office/drawing/2014/main" id="{18DE3F53-75DF-F4E6-7765-72C9065898BE}"/>
                </a:ext>
              </a:extLst>
            </p:cNvPr>
            <p:cNvSpPr/>
            <p:nvPr/>
          </p:nvSpPr>
          <p:spPr>
            <a:xfrm>
              <a:off x="1999742" y="2123709"/>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0" name="object 120">
              <a:extLst>
                <a:ext uri="{FF2B5EF4-FFF2-40B4-BE49-F238E27FC236}">
                  <a16:creationId xmlns:a16="http://schemas.microsoft.com/office/drawing/2014/main" id="{0FE81A59-9047-F854-B6E0-3B2B48C2A599}"/>
                </a:ext>
              </a:extLst>
            </p:cNvPr>
            <p:cNvSpPr/>
            <p:nvPr/>
          </p:nvSpPr>
          <p:spPr>
            <a:xfrm>
              <a:off x="1961064" y="2141911"/>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1" name="object 121">
              <a:extLst>
                <a:ext uri="{FF2B5EF4-FFF2-40B4-BE49-F238E27FC236}">
                  <a16:creationId xmlns:a16="http://schemas.microsoft.com/office/drawing/2014/main" id="{21D7BF70-20ED-78AB-FECB-B45C19CCC29A}"/>
                </a:ext>
              </a:extLst>
            </p:cNvPr>
            <p:cNvSpPr/>
            <p:nvPr/>
          </p:nvSpPr>
          <p:spPr>
            <a:xfrm>
              <a:off x="1984323" y="2123709"/>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2" name="object 122">
              <a:extLst>
                <a:ext uri="{FF2B5EF4-FFF2-40B4-BE49-F238E27FC236}">
                  <a16:creationId xmlns:a16="http://schemas.microsoft.com/office/drawing/2014/main" id="{94EB8305-ED97-FA02-34B8-55D02B9B12DD}"/>
                </a:ext>
              </a:extLst>
            </p:cNvPr>
            <p:cNvSpPr/>
            <p:nvPr/>
          </p:nvSpPr>
          <p:spPr>
            <a:xfrm>
              <a:off x="1945647" y="2141911"/>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3" name="object 123">
              <a:extLst>
                <a:ext uri="{FF2B5EF4-FFF2-40B4-BE49-F238E27FC236}">
                  <a16:creationId xmlns:a16="http://schemas.microsoft.com/office/drawing/2014/main" id="{99801134-08E8-8094-1000-14CBAC79D926}"/>
                </a:ext>
              </a:extLst>
            </p:cNvPr>
            <p:cNvSpPr/>
            <p:nvPr/>
          </p:nvSpPr>
          <p:spPr>
            <a:xfrm>
              <a:off x="1964501" y="2100951"/>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4" name="object 124">
              <a:extLst>
                <a:ext uri="{FF2B5EF4-FFF2-40B4-BE49-F238E27FC236}">
                  <a16:creationId xmlns:a16="http://schemas.microsoft.com/office/drawing/2014/main" id="{6B532B4E-F5F3-6467-E35A-F453C48BA00B}"/>
                </a:ext>
              </a:extLst>
            </p:cNvPr>
            <p:cNvSpPr/>
            <p:nvPr/>
          </p:nvSpPr>
          <p:spPr>
            <a:xfrm>
              <a:off x="1925824" y="2150905"/>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5" name="object 125">
              <a:extLst>
                <a:ext uri="{FF2B5EF4-FFF2-40B4-BE49-F238E27FC236}">
                  <a16:creationId xmlns:a16="http://schemas.microsoft.com/office/drawing/2014/main" id="{8DB797DD-4A9E-20FE-5711-41DB24C571C8}"/>
                </a:ext>
              </a:extLst>
            </p:cNvPr>
            <p:cNvSpPr/>
            <p:nvPr/>
          </p:nvSpPr>
          <p:spPr>
            <a:xfrm>
              <a:off x="1925958" y="2100951"/>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6" name="object 126">
              <a:extLst>
                <a:ext uri="{FF2B5EF4-FFF2-40B4-BE49-F238E27FC236}">
                  <a16:creationId xmlns:a16="http://schemas.microsoft.com/office/drawing/2014/main" id="{591E2A23-DCEF-BF8D-C1FC-060F9122FD67}"/>
                </a:ext>
              </a:extLst>
            </p:cNvPr>
            <p:cNvSpPr/>
            <p:nvPr/>
          </p:nvSpPr>
          <p:spPr>
            <a:xfrm>
              <a:off x="1887281" y="2119155"/>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7" name="object 127">
              <a:extLst>
                <a:ext uri="{FF2B5EF4-FFF2-40B4-BE49-F238E27FC236}">
                  <a16:creationId xmlns:a16="http://schemas.microsoft.com/office/drawing/2014/main" id="{1449A10B-DF78-ADD4-1DF8-9DF2E3A10F6C}"/>
                </a:ext>
              </a:extLst>
            </p:cNvPr>
            <p:cNvSpPr/>
            <p:nvPr/>
          </p:nvSpPr>
          <p:spPr>
            <a:xfrm>
              <a:off x="1887541" y="2100951"/>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8" name="object 128">
              <a:extLst>
                <a:ext uri="{FF2B5EF4-FFF2-40B4-BE49-F238E27FC236}">
                  <a16:creationId xmlns:a16="http://schemas.microsoft.com/office/drawing/2014/main" id="{3E4EC106-533B-AE89-75AF-34B0326885B3}"/>
                </a:ext>
              </a:extLst>
            </p:cNvPr>
            <p:cNvSpPr/>
            <p:nvPr/>
          </p:nvSpPr>
          <p:spPr>
            <a:xfrm>
              <a:off x="1848866" y="2119155"/>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9" name="object 129">
              <a:extLst>
                <a:ext uri="{FF2B5EF4-FFF2-40B4-BE49-F238E27FC236}">
                  <a16:creationId xmlns:a16="http://schemas.microsoft.com/office/drawing/2014/main" id="{82D07474-EDAD-01DB-8997-6A8FDD5E1657}"/>
                </a:ext>
              </a:extLst>
            </p:cNvPr>
            <p:cNvSpPr/>
            <p:nvPr/>
          </p:nvSpPr>
          <p:spPr>
            <a:xfrm>
              <a:off x="1796137" y="2039791"/>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0" name="object 130">
              <a:extLst>
                <a:ext uri="{FF2B5EF4-FFF2-40B4-BE49-F238E27FC236}">
                  <a16:creationId xmlns:a16="http://schemas.microsoft.com/office/drawing/2014/main" id="{4D9D60B2-E612-8C60-D3F9-A71E528FFE22}"/>
                </a:ext>
              </a:extLst>
            </p:cNvPr>
            <p:cNvSpPr/>
            <p:nvPr/>
          </p:nvSpPr>
          <p:spPr>
            <a:xfrm>
              <a:off x="1757461" y="2057995"/>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1" name="object 131">
              <a:extLst>
                <a:ext uri="{FF2B5EF4-FFF2-40B4-BE49-F238E27FC236}">
                  <a16:creationId xmlns:a16="http://schemas.microsoft.com/office/drawing/2014/main" id="{92230382-ACF8-7E8D-A903-B9FD891EC621}"/>
                </a:ext>
              </a:extLst>
            </p:cNvPr>
            <p:cNvSpPr/>
            <p:nvPr/>
          </p:nvSpPr>
          <p:spPr>
            <a:xfrm>
              <a:off x="1760898" y="2007079"/>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2" name="object 132">
              <a:extLst>
                <a:ext uri="{FF2B5EF4-FFF2-40B4-BE49-F238E27FC236}">
                  <a16:creationId xmlns:a16="http://schemas.microsoft.com/office/drawing/2014/main" id="{F75D0964-F116-F5F0-4ACB-381A4148724E}"/>
                </a:ext>
              </a:extLst>
            </p:cNvPr>
            <p:cNvSpPr/>
            <p:nvPr/>
          </p:nvSpPr>
          <p:spPr>
            <a:xfrm>
              <a:off x="1722221" y="2025281"/>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3" name="object 133">
              <a:extLst>
                <a:ext uri="{FF2B5EF4-FFF2-40B4-BE49-F238E27FC236}">
                  <a16:creationId xmlns:a16="http://schemas.microsoft.com/office/drawing/2014/main" id="{74A16CC2-D661-9F3C-051A-E6A196D807C4}"/>
                </a:ext>
              </a:extLst>
            </p:cNvPr>
            <p:cNvSpPr/>
            <p:nvPr/>
          </p:nvSpPr>
          <p:spPr>
            <a:xfrm>
              <a:off x="1744379" y="2007079"/>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4" name="object 134">
              <a:extLst>
                <a:ext uri="{FF2B5EF4-FFF2-40B4-BE49-F238E27FC236}">
                  <a16:creationId xmlns:a16="http://schemas.microsoft.com/office/drawing/2014/main" id="{B76B49D0-9219-B89C-DAC5-C20D608C485F}"/>
                </a:ext>
              </a:extLst>
            </p:cNvPr>
            <p:cNvSpPr/>
            <p:nvPr/>
          </p:nvSpPr>
          <p:spPr>
            <a:xfrm>
              <a:off x="1705702" y="2025281"/>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5" name="object 135">
              <a:extLst>
                <a:ext uri="{FF2B5EF4-FFF2-40B4-BE49-F238E27FC236}">
                  <a16:creationId xmlns:a16="http://schemas.microsoft.com/office/drawing/2014/main" id="{7671F700-53A6-FDFE-7532-1AB1C9523598}"/>
                </a:ext>
              </a:extLst>
            </p:cNvPr>
            <p:cNvSpPr/>
            <p:nvPr/>
          </p:nvSpPr>
          <p:spPr>
            <a:xfrm>
              <a:off x="1699228" y="2007079"/>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6" name="object 136">
              <a:extLst>
                <a:ext uri="{FF2B5EF4-FFF2-40B4-BE49-F238E27FC236}">
                  <a16:creationId xmlns:a16="http://schemas.microsoft.com/office/drawing/2014/main" id="{D1954385-5A0B-3599-75D3-1F0B194FA883}"/>
                </a:ext>
              </a:extLst>
            </p:cNvPr>
            <p:cNvSpPr/>
            <p:nvPr/>
          </p:nvSpPr>
          <p:spPr>
            <a:xfrm>
              <a:off x="1660551" y="2025281"/>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7" name="object 137">
              <a:extLst>
                <a:ext uri="{FF2B5EF4-FFF2-40B4-BE49-F238E27FC236}">
                  <a16:creationId xmlns:a16="http://schemas.microsoft.com/office/drawing/2014/main" id="{C85E506F-3612-9DEE-50B7-3F09E28CC9C8}"/>
                </a:ext>
              </a:extLst>
            </p:cNvPr>
            <p:cNvSpPr/>
            <p:nvPr/>
          </p:nvSpPr>
          <p:spPr>
            <a:xfrm>
              <a:off x="1655177" y="199001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8" name="object 138">
              <a:extLst>
                <a:ext uri="{FF2B5EF4-FFF2-40B4-BE49-F238E27FC236}">
                  <a16:creationId xmlns:a16="http://schemas.microsoft.com/office/drawing/2014/main" id="{53F5233F-306D-5797-BC20-A6F2770F64FD}"/>
                </a:ext>
              </a:extLst>
            </p:cNvPr>
            <p:cNvSpPr/>
            <p:nvPr/>
          </p:nvSpPr>
          <p:spPr>
            <a:xfrm>
              <a:off x="1616501" y="2008212"/>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9" name="object 139">
              <a:extLst>
                <a:ext uri="{FF2B5EF4-FFF2-40B4-BE49-F238E27FC236}">
                  <a16:creationId xmlns:a16="http://schemas.microsoft.com/office/drawing/2014/main" id="{074675E2-500A-5552-5461-199EF6175628}"/>
                </a:ext>
              </a:extLst>
            </p:cNvPr>
            <p:cNvSpPr/>
            <p:nvPr/>
          </p:nvSpPr>
          <p:spPr>
            <a:xfrm>
              <a:off x="1576988" y="199001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0" name="object 140">
              <a:extLst>
                <a:ext uri="{FF2B5EF4-FFF2-40B4-BE49-F238E27FC236}">
                  <a16:creationId xmlns:a16="http://schemas.microsoft.com/office/drawing/2014/main" id="{B4B20D62-7881-A357-69AC-83743B1B7B96}"/>
                </a:ext>
              </a:extLst>
            </p:cNvPr>
            <p:cNvSpPr/>
            <p:nvPr/>
          </p:nvSpPr>
          <p:spPr>
            <a:xfrm>
              <a:off x="1538312" y="2008212"/>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1" name="object 141">
              <a:extLst>
                <a:ext uri="{FF2B5EF4-FFF2-40B4-BE49-F238E27FC236}">
                  <a16:creationId xmlns:a16="http://schemas.microsoft.com/office/drawing/2014/main" id="{F5975026-106E-67E6-2EF1-78140BCB3C03}"/>
                </a:ext>
              </a:extLst>
            </p:cNvPr>
            <p:cNvSpPr/>
            <p:nvPr/>
          </p:nvSpPr>
          <p:spPr>
            <a:xfrm>
              <a:off x="1568179" y="1990010"/>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2" name="object 142">
              <a:extLst>
                <a:ext uri="{FF2B5EF4-FFF2-40B4-BE49-F238E27FC236}">
                  <a16:creationId xmlns:a16="http://schemas.microsoft.com/office/drawing/2014/main" id="{1E79707D-7347-83B0-607B-9733071C1908}"/>
                </a:ext>
              </a:extLst>
            </p:cNvPr>
            <p:cNvSpPr/>
            <p:nvPr/>
          </p:nvSpPr>
          <p:spPr>
            <a:xfrm>
              <a:off x="1529502" y="2008212"/>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3" name="object 143">
              <a:extLst>
                <a:ext uri="{FF2B5EF4-FFF2-40B4-BE49-F238E27FC236}">
                  <a16:creationId xmlns:a16="http://schemas.microsoft.com/office/drawing/2014/main" id="{22EFE0E0-259C-1374-A555-43209889C2EA}"/>
                </a:ext>
              </a:extLst>
            </p:cNvPr>
            <p:cNvSpPr/>
            <p:nvPr/>
          </p:nvSpPr>
          <p:spPr>
            <a:xfrm>
              <a:off x="1375460" y="1951607"/>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4" name="object 144">
              <a:extLst>
                <a:ext uri="{FF2B5EF4-FFF2-40B4-BE49-F238E27FC236}">
                  <a16:creationId xmlns:a16="http://schemas.microsoft.com/office/drawing/2014/main" id="{06AEB7EE-ED77-AB32-352D-8C70E67CEC8A}"/>
                </a:ext>
              </a:extLst>
            </p:cNvPr>
            <p:cNvSpPr/>
            <p:nvPr/>
          </p:nvSpPr>
          <p:spPr>
            <a:xfrm>
              <a:off x="1336782" y="1969810"/>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5" name="object 145">
              <a:extLst>
                <a:ext uri="{FF2B5EF4-FFF2-40B4-BE49-F238E27FC236}">
                  <a16:creationId xmlns:a16="http://schemas.microsoft.com/office/drawing/2014/main" id="{C206CC24-F5B6-7A1B-5678-8C6A9A6CFDF6}"/>
                </a:ext>
              </a:extLst>
            </p:cNvPr>
            <p:cNvSpPr/>
            <p:nvPr/>
          </p:nvSpPr>
          <p:spPr>
            <a:xfrm>
              <a:off x="1301676" y="1926006"/>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6" name="object 146">
              <a:extLst>
                <a:ext uri="{FF2B5EF4-FFF2-40B4-BE49-F238E27FC236}">
                  <a16:creationId xmlns:a16="http://schemas.microsoft.com/office/drawing/2014/main" id="{6D15A6B1-84ED-C22E-8824-984E2CEDD9AC}"/>
                </a:ext>
              </a:extLst>
            </p:cNvPr>
            <p:cNvSpPr/>
            <p:nvPr/>
          </p:nvSpPr>
          <p:spPr>
            <a:xfrm>
              <a:off x="1262999" y="1944209"/>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7" name="object 147">
              <a:extLst>
                <a:ext uri="{FF2B5EF4-FFF2-40B4-BE49-F238E27FC236}">
                  <a16:creationId xmlns:a16="http://schemas.microsoft.com/office/drawing/2014/main" id="{B96A71FA-EDA3-4A7D-FB57-BB0AA38CB525}"/>
                </a:ext>
              </a:extLst>
            </p:cNvPr>
            <p:cNvSpPr/>
            <p:nvPr/>
          </p:nvSpPr>
          <p:spPr>
            <a:xfrm>
              <a:off x="922845" y="1908939"/>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8" name="object 148">
              <a:extLst>
                <a:ext uri="{FF2B5EF4-FFF2-40B4-BE49-F238E27FC236}">
                  <a16:creationId xmlns:a16="http://schemas.microsoft.com/office/drawing/2014/main" id="{C42710A5-6B9D-EE2A-002C-F3B08848312C}"/>
                </a:ext>
              </a:extLst>
            </p:cNvPr>
            <p:cNvSpPr/>
            <p:nvPr/>
          </p:nvSpPr>
          <p:spPr>
            <a:xfrm>
              <a:off x="884168" y="1927140"/>
              <a:ext cx="74858" cy="4572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9" name="object 149">
              <a:extLst>
                <a:ext uri="{FF2B5EF4-FFF2-40B4-BE49-F238E27FC236}">
                  <a16:creationId xmlns:a16="http://schemas.microsoft.com/office/drawing/2014/main" id="{F6B647AC-06CE-EF5F-A20A-856F7D990B4C}"/>
                </a:ext>
              </a:extLst>
            </p:cNvPr>
            <p:cNvSpPr/>
            <p:nvPr/>
          </p:nvSpPr>
          <p:spPr>
            <a:xfrm>
              <a:off x="3421944" y="2617253"/>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0" name="object 150">
              <a:extLst>
                <a:ext uri="{FF2B5EF4-FFF2-40B4-BE49-F238E27FC236}">
                  <a16:creationId xmlns:a16="http://schemas.microsoft.com/office/drawing/2014/main" id="{69956F3A-5294-CE36-3CB5-3F2609C5A8D2}"/>
                </a:ext>
              </a:extLst>
            </p:cNvPr>
            <p:cNvSpPr/>
            <p:nvPr/>
          </p:nvSpPr>
          <p:spPr>
            <a:xfrm>
              <a:off x="3383267" y="2635457"/>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1" name="object 151">
              <a:extLst>
                <a:ext uri="{FF2B5EF4-FFF2-40B4-BE49-F238E27FC236}">
                  <a16:creationId xmlns:a16="http://schemas.microsoft.com/office/drawing/2014/main" id="{2FFA2D6F-6DFF-5E34-94F3-3600CEC06E6C}"/>
                </a:ext>
              </a:extLst>
            </p:cNvPr>
            <p:cNvSpPr/>
            <p:nvPr/>
          </p:nvSpPr>
          <p:spPr>
            <a:xfrm>
              <a:off x="3608056" y="2679834"/>
              <a:ext cx="0" cy="45720"/>
            </a:xfrm>
            <a:custGeom>
              <a:avLst/>
              <a:gdLst/>
              <a:ahLst/>
              <a:cxnLst/>
              <a:rect l="l" t="t" r="r" b="b"/>
              <a:pathLst>
                <a:path h="69850">
                  <a:moveTo>
                    <a:pt x="0" y="0"/>
                  </a:moveTo>
                  <a:lnTo>
                    <a:pt x="0" y="69761"/>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2" name="object 152">
              <a:extLst>
                <a:ext uri="{FF2B5EF4-FFF2-40B4-BE49-F238E27FC236}">
                  <a16:creationId xmlns:a16="http://schemas.microsoft.com/office/drawing/2014/main" id="{8580500E-2043-24E5-6813-4FA06595A6C5}"/>
                </a:ext>
              </a:extLst>
            </p:cNvPr>
            <p:cNvSpPr/>
            <p:nvPr/>
          </p:nvSpPr>
          <p:spPr>
            <a:xfrm>
              <a:off x="3569378" y="2698038"/>
              <a:ext cx="74858" cy="0"/>
            </a:xfrm>
            <a:custGeom>
              <a:avLst/>
              <a:gdLst/>
              <a:ahLst/>
              <a:cxnLst/>
              <a:rect l="l" t="t" r="r" b="b"/>
              <a:pathLst>
                <a:path w="69850">
                  <a:moveTo>
                    <a:pt x="0" y="0"/>
                  </a:moveTo>
                  <a:lnTo>
                    <a:pt x="69761" y="0"/>
                  </a:lnTo>
                </a:path>
              </a:pathLst>
            </a:custGeom>
            <a:ln w="1516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3" name="object 153">
              <a:extLst>
                <a:ext uri="{FF2B5EF4-FFF2-40B4-BE49-F238E27FC236}">
                  <a16:creationId xmlns:a16="http://schemas.microsoft.com/office/drawing/2014/main" id="{52D2E97C-31B8-2C11-589A-E941D5E13047}"/>
                </a:ext>
              </a:extLst>
            </p:cNvPr>
            <p:cNvSpPr/>
            <p:nvPr/>
          </p:nvSpPr>
          <p:spPr>
            <a:xfrm>
              <a:off x="920259" y="1931162"/>
              <a:ext cx="4018489" cy="1416832"/>
            </a:xfrm>
            <a:custGeom>
              <a:avLst/>
              <a:gdLst/>
              <a:ahLst/>
              <a:cxnLst/>
              <a:rect l="l" t="t" r="r" b="b"/>
              <a:pathLst>
                <a:path w="3749675" h="1023619">
                  <a:moveTo>
                    <a:pt x="3749649" y="1023467"/>
                  </a:moveTo>
                  <a:lnTo>
                    <a:pt x="3535908" y="1023467"/>
                  </a:lnTo>
                  <a:lnTo>
                    <a:pt x="3535908" y="777874"/>
                  </a:lnTo>
                  <a:lnTo>
                    <a:pt x="3168040" y="777874"/>
                  </a:lnTo>
                  <a:lnTo>
                    <a:pt x="3168040" y="609345"/>
                  </a:lnTo>
                  <a:lnTo>
                    <a:pt x="2713850" y="609345"/>
                  </a:lnTo>
                  <a:lnTo>
                    <a:pt x="2713850" y="555917"/>
                  </a:lnTo>
                  <a:lnTo>
                    <a:pt x="2420988" y="555917"/>
                  </a:lnTo>
                  <a:lnTo>
                    <a:pt x="2420988" y="509676"/>
                  </a:lnTo>
                  <a:lnTo>
                    <a:pt x="2221636" y="509676"/>
                  </a:lnTo>
                  <a:lnTo>
                    <a:pt x="2221636" y="468566"/>
                  </a:lnTo>
                  <a:lnTo>
                    <a:pt x="1956511" y="468566"/>
                  </a:lnTo>
                  <a:lnTo>
                    <a:pt x="1956511" y="442887"/>
                  </a:lnTo>
                  <a:lnTo>
                    <a:pt x="1930831" y="442887"/>
                  </a:lnTo>
                  <a:lnTo>
                    <a:pt x="1930831" y="416166"/>
                  </a:lnTo>
                  <a:lnTo>
                    <a:pt x="1867115" y="416166"/>
                  </a:lnTo>
                  <a:lnTo>
                    <a:pt x="1867115" y="386372"/>
                  </a:lnTo>
                  <a:lnTo>
                    <a:pt x="1761274" y="386372"/>
                  </a:lnTo>
                  <a:lnTo>
                    <a:pt x="1761274" y="356565"/>
                  </a:lnTo>
                  <a:lnTo>
                    <a:pt x="1505407" y="356565"/>
                  </a:lnTo>
                  <a:lnTo>
                    <a:pt x="1505407" y="340118"/>
                  </a:lnTo>
                  <a:lnTo>
                    <a:pt x="1434503" y="340118"/>
                  </a:lnTo>
                  <a:lnTo>
                    <a:pt x="1434503" y="294906"/>
                  </a:lnTo>
                  <a:lnTo>
                    <a:pt x="1404708" y="294906"/>
                  </a:lnTo>
                  <a:lnTo>
                    <a:pt x="1404708" y="269227"/>
                  </a:lnTo>
                  <a:lnTo>
                    <a:pt x="1368742" y="269227"/>
                  </a:lnTo>
                  <a:lnTo>
                    <a:pt x="1368742" y="226059"/>
                  </a:lnTo>
                  <a:lnTo>
                    <a:pt x="1279334" y="226059"/>
                  </a:lnTo>
                  <a:lnTo>
                    <a:pt x="1279334" y="210654"/>
                  </a:lnTo>
                  <a:lnTo>
                    <a:pt x="1164247" y="210654"/>
                  </a:lnTo>
                  <a:lnTo>
                    <a:pt x="1164247" y="193179"/>
                  </a:lnTo>
                  <a:lnTo>
                    <a:pt x="1132395" y="193179"/>
                  </a:lnTo>
                  <a:lnTo>
                    <a:pt x="1132395" y="173659"/>
                  </a:lnTo>
                  <a:lnTo>
                    <a:pt x="1066622" y="173659"/>
                  </a:lnTo>
                  <a:lnTo>
                    <a:pt x="1066622" y="154127"/>
                  </a:lnTo>
                  <a:lnTo>
                    <a:pt x="966952" y="154127"/>
                  </a:lnTo>
                  <a:lnTo>
                    <a:pt x="966952" y="135635"/>
                  </a:lnTo>
                  <a:lnTo>
                    <a:pt x="904265" y="135635"/>
                  </a:lnTo>
                  <a:lnTo>
                    <a:pt x="904265" y="116116"/>
                  </a:lnTo>
                  <a:lnTo>
                    <a:pt x="867282" y="116116"/>
                  </a:lnTo>
                  <a:lnTo>
                    <a:pt x="867282" y="88366"/>
                  </a:lnTo>
                  <a:lnTo>
                    <a:pt x="816927" y="88366"/>
                  </a:lnTo>
                  <a:lnTo>
                    <a:pt x="816927" y="66789"/>
                  </a:lnTo>
                  <a:lnTo>
                    <a:pt x="725474" y="66789"/>
                  </a:lnTo>
                  <a:lnTo>
                    <a:pt x="725474" y="54457"/>
                  </a:lnTo>
                  <a:lnTo>
                    <a:pt x="561060" y="54457"/>
                  </a:lnTo>
                  <a:lnTo>
                    <a:pt x="561060" y="43154"/>
                  </a:lnTo>
                  <a:lnTo>
                    <a:pt x="487070" y="43154"/>
                  </a:lnTo>
                  <a:lnTo>
                    <a:pt x="487070" y="32880"/>
                  </a:lnTo>
                  <a:lnTo>
                    <a:pt x="380199" y="32880"/>
                  </a:lnTo>
                  <a:lnTo>
                    <a:pt x="380199" y="8216"/>
                  </a:lnTo>
                  <a:lnTo>
                    <a:pt x="191122" y="8216"/>
                  </a:lnTo>
                  <a:lnTo>
                    <a:pt x="191122" y="0"/>
                  </a:lnTo>
                  <a:lnTo>
                    <a:pt x="0" y="0"/>
                  </a:lnTo>
                </a:path>
              </a:pathLst>
            </a:custGeom>
            <a:ln w="21793">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4" name="object 154">
              <a:extLst>
                <a:ext uri="{FF2B5EF4-FFF2-40B4-BE49-F238E27FC236}">
                  <a16:creationId xmlns:a16="http://schemas.microsoft.com/office/drawing/2014/main" id="{209622AA-88E9-A910-4006-91078506833A}"/>
                </a:ext>
              </a:extLst>
            </p:cNvPr>
            <p:cNvSpPr/>
            <p:nvPr/>
          </p:nvSpPr>
          <p:spPr>
            <a:xfrm>
              <a:off x="754354" y="190182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5" name="object 155">
              <a:extLst>
                <a:ext uri="{FF2B5EF4-FFF2-40B4-BE49-F238E27FC236}">
                  <a16:creationId xmlns:a16="http://schemas.microsoft.com/office/drawing/2014/main" id="{32EB351E-2574-0B07-7E24-424B4899B20D}"/>
                </a:ext>
              </a:extLst>
            </p:cNvPr>
            <p:cNvSpPr/>
            <p:nvPr/>
          </p:nvSpPr>
          <p:spPr>
            <a:xfrm>
              <a:off x="715677" y="1920030"/>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6" name="object 156">
              <a:extLst>
                <a:ext uri="{FF2B5EF4-FFF2-40B4-BE49-F238E27FC236}">
                  <a16:creationId xmlns:a16="http://schemas.microsoft.com/office/drawing/2014/main" id="{7D805FA9-13D0-AE7E-1931-8C42032A0F76}"/>
                </a:ext>
              </a:extLst>
            </p:cNvPr>
            <p:cNvSpPr/>
            <p:nvPr/>
          </p:nvSpPr>
          <p:spPr>
            <a:xfrm>
              <a:off x="770872" y="190182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7" name="object 157">
              <a:extLst>
                <a:ext uri="{FF2B5EF4-FFF2-40B4-BE49-F238E27FC236}">
                  <a16:creationId xmlns:a16="http://schemas.microsoft.com/office/drawing/2014/main" id="{603C3FBC-1851-019F-A694-E43E0BAAA474}"/>
                </a:ext>
              </a:extLst>
            </p:cNvPr>
            <p:cNvSpPr/>
            <p:nvPr/>
          </p:nvSpPr>
          <p:spPr>
            <a:xfrm>
              <a:off x="732196" y="1920030"/>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8" name="object 158">
              <a:extLst>
                <a:ext uri="{FF2B5EF4-FFF2-40B4-BE49-F238E27FC236}">
                  <a16:creationId xmlns:a16="http://schemas.microsoft.com/office/drawing/2014/main" id="{09634222-58FB-FD72-B955-A9A1A2F1C39A}"/>
                </a:ext>
              </a:extLst>
            </p:cNvPr>
            <p:cNvSpPr/>
            <p:nvPr/>
          </p:nvSpPr>
          <p:spPr>
            <a:xfrm>
              <a:off x="1045084" y="193880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9" name="object 159">
              <a:extLst>
                <a:ext uri="{FF2B5EF4-FFF2-40B4-BE49-F238E27FC236}">
                  <a16:creationId xmlns:a16="http://schemas.microsoft.com/office/drawing/2014/main" id="{40C3B4F1-4AC3-32DA-B0B8-F0BE691E175D}"/>
                </a:ext>
              </a:extLst>
            </p:cNvPr>
            <p:cNvSpPr/>
            <p:nvPr/>
          </p:nvSpPr>
          <p:spPr>
            <a:xfrm>
              <a:off x="1006407" y="1957010"/>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0" name="object 160">
              <a:extLst>
                <a:ext uri="{FF2B5EF4-FFF2-40B4-BE49-F238E27FC236}">
                  <a16:creationId xmlns:a16="http://schemas.microsoft.com/office/drawing/2014/main" id="{001CAD4A-DCAD-E9A8-8523-59BBB4213132}"/>
                </a:ext>
              </a:extLst>
            </p:cNvPr>
            <p:cNvSpPr/>
            <p:nvPr/>
          </p:nvSpPr>
          <p:spPr>
            <a:xfrm>
              <a:off x="1068210" y="193880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1" name="object 161">
              <a:extLst>
                <a:ext uri="{FF2B5EF4-FFF2-40B4-BE49-F238E27FC236}">
                  <a16:creationId xmlns:a16="http://schemas.microsoft.com/office/drawing/2014/main" id="{AF6DAE85-9A0C-3CD0-DD75-4C90F8C6C820}"/>
                </a:ext>
              </a:extLst>
            </p:cNvPr>
            <p:cNvSpPr/>
            <p:nvPr/>
          </p:nvSpPr>
          <p:spPr>
            <a:xfrm>
              <a:off x="1029533" y="1957010"/>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2" name="object 162">
              <a:extLst>
                <a:ext uri="{FF2B5EF4-FFF2-40B4-BE49-F238E27FC236}">
                  <a16:creationId xmlns:a16="http://schemas.microsoft.com/office/drawing/2014/main" id="{A109DCBA-477D-62D9-C219-193F41FE9740}"/>
                </a:ext>
              </a:extLst>
            </p:cNvPr>
            <p:cNvSpPr/>
            <p:nvPr/>
          </p:nvSpPr>
          <p:spPr>
            <a:xfrm>
              <a:off x="1086931" y="195445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3" name="object 163">
              <a:extLst>
                <a:ext uri="{FF2B5EF4-FFF2-40B4-BE49-F238E27FC236}">
                  <a16:creationId xmlns:a16="http://schemas.microsoft.com/office/drawing/2014/main" id="{CEA24DEF-1627-D4F5-6D6A-B12DE242C38C}"/>
                </a:ext>
              </a:extLst>
            </p:cNvPr>
            <p:cNvSpPr/>
            <p:nvPr/>
          </p:nvSpPr>
          <p:spPr>
            <a:xfrm>
              <a:off x="1048256" y="1972655"/>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4" name="object 164">
              <a:extLst>
                <a:ext uri="{FF2B5EF4-FFF2-40B4-BE49-F238E27FC236}">
                  <a16:creationId xmlns:a16="http://schemas.microsoft.com/office/drawing/2014/main" id="{555C1829-C72B-E783-AE99-C054D490367A}"/>
                </a:ext>
              </a:extLst>
            </p:cNvPr>
            <p:cNvSpPr/>
            <p:nvPr/>
          </p:nvSpPr>
          <p:spPr>
            <a:xfrm>
              <a:off x="1281854" y="199996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5" name="object 165">
              <a:extLst>
                <a:ext uri="{FF2B5EF4-FFF2-40B4-BE49-F238E27FC236}">
                  <a16:creationId xmlns:a16="http://schemas.microsoft.com/office/drawing/2014/main" id="{366B9F6B-C21E-8BFF-C122-336EF4260C9A}"/>
                </a:ext>
              </a:extLst>
            </p:cNvPr>
            <p:cNvSpPr/>
            <p:nvPr/>
          </p:nvSpPr>
          <p:spPr>
            <a:xfrm>
              <a:off x="1243177" y="2018169"/>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6" name="object 166">
              <a:extLst>
                <a:ext uri="{FF2B5EF4-FFF2-40B4-BE49-F238E27FC236}">
                  <a16:creationId xmlns:a16="http://schemas.microsoft.com/office/drawing/2014/main" id="{AE81204B-9999-F3FE-8C11-7CEB7755744A}"/>
                </a:ext>
              </a:extLst>
            </p:cNvPr>
            <p:cNvSpPr/>
            <p:nvPr/>
          </p:nvSpPr>
          <p:spPr>
            <a:xfrm>
              <a:off x="1376560" y="2022724"/>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7" name="object 167">
              <a:extLst>
                <a:ext uri="{FF2B5EF4-FFF2-40B4-BE49-F238E27FC236}">
                  <a16:creationId xmlns:a16="http://schemas.microsoft.com/office/drawing/2014/main" id="{8D37D465-437C-505A-34BE-743BD851E4BF}"/>
                </a:ext>
              </a:extLst>
            </p:cNvPr>
            <p:cNvSpPr/>
            <p:nvPr/>
          </p:nvSpPr>
          <p:spPr>
            <a:xfrm>
              <a:off x="1337884" y="2040926"/>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8" name="object 168">
              <a:extLst>
                <a:ext uri="{FF2B5EF4-FFF2-40B4-BE49-F238E27FC236}">
                  <a16:creationId xmlns:a16="http://schemas.microsoft.com/office/drawing/2014/main" id="{AC1263DC-2804-9C22-9C95-726B963CFE41}"/>
                </a:ext>
              </a:extLst>
            </p:cNvPr>
            <p:cNvSpPr/>
            <p:nvPr/>
          </p:nvSpPr>
          <p:spPr>
            <a:xfrm>
              <a:off x="1521925" y="208103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9" name="object 169">
              <a:extLst>
                <a:ext uri="{FF2B5EF4-FFF2-40B4-BE49-F238E27FC236}">
                  <a16:creationId xmlns:a16="http://schemas.microsoft.com/office/drawing/2014/main" id="{3D3F2059-237A-AD77-127B-EDB83DBADE2A}"/>
                </a:ext>
              </a:extLst>
            </p:cNvPr>
            <p:cNvSpPr/>
            <p:nvPr/>
          </p:nvSpPr>
          <p:spPr>
            <a:xfrm>
              <a:off x="1483249" y="2099241"/>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0" name="object 170">
              <a:extLst>
                <a:ext uri="{FF2B5EF4-FFF2-40B4-BE49-F238E27FC236}">
                  <a16:creationId xmlns:a16="http://schemas.microsoft.com/office/drawing/2014/main" id="{395D582D-347E-3164-F65D-A3B8B24991A7}"/>
                </a:ext>
              </a:extLst>
            </p:cNvPr>
            <p:cNvSpPr/>
            <p:nvPr/>
          </p:nvSpPr>
          <p:spPr>
            <a:xfrm>
              <a:off x="1558268" y="208103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1" name="object 171">
              <a:extLst>
                <a:ext uri="{FF2B5EF4-FFF2-40B4-BE49-F238E27FC236}">
                  <a16:creationId xmlns:a16="http://schemas.microsoft.com/office/drawing/2014/main" id="{57D24AB7-21BA-B1F4-09DC-DC7705EBA746}"/>
                </a:ext>
              </a:extLst>
            </p:cNvPr>
            <p:cNvSpPr/>
            <p:nvPr/>
          </p:nvSpPr>
          <p:spPr>
            <a:xfrm>
              <a:off x="1519590" y="2099241"/>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2" name="object 172">
              <a:extLst>
                <a:ext uri="{FF2B5EF4-FFF2-40B4-BE49-F238E27FC236}">
                  <a16:creationId xmlns:a16="http://schemas.microsoft.com/office/drawing/2014/main" id="{40180C12-47AD-FB93-AC74-39A6A9604A3E}"/>
                </a:ext>
              </a:extLst>
            </p:cNvPr>
            <p:cNvSpPr/>
            <p:nvPr/>
          </p:nvSpPr>
          <p:spPr>
            <a:xfrm>
              <a:off x="1639631" y="208103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3" name="object 173">
              <a:extLst>
                <a:ext uri="{FF2B5EF4-FFF2-40B4-BE49-F238E27FC236}">
                  <a16:creationId xmlns:a16="http://schemas.microsoft.com/office/drawing/2014/main" id="{055579AF-9936-CBD0-0837-9321BC8C6677}"/>
                </a:ext>
              </a:extLst>
            </p:cNvPr>
            <p:cNvSpPr/>
            <p:nvPr/>
          </p:nvSpPr>
          <p:spPr>
            <a:xfrm>
              <a:off x="1600955" y="2099241"/>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4" name="object 174">
              <a:extLst>
                <a:ext uri="{FF2B5EF4-FFF2-40B4-BE49-F238E27FC236}">
                  <a16:creationId xmlns:a16="http://schemas.microsoft.com/office/drawing/2014/main" id="{8AA5B585-CB5A-F226-3AC5-68C9FF9A6F0C}"/>
                </a:ext>
              </a:extLst>
            </p:cNvPr>
            <p:cNvSpPr/>
            <p:nvPr/>
          </p:nvSpPr>
          <p:spPr>
            <a:xfrm>
              <a:off x="1655050" y="208103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5" name="object 175">
              <a:extLst>
                <a:ext uri="{FF2B5EF4-FFF2-40B4-BE49-F238E27FC236}">
                  <a16:creationId xmlns:a16="http://schemas.microsoft.com/office/drawing/2014/main" id="{73FBAB8C-32CB-B06F-777E-69643405D1D6}"/>
                </a:ext>
              </a:extLst>
            </p:cNvPr>
            <p:cNvSpPr/>
            <p:nvPr/>
          </p:nvSpPr>
          <p:spPr>
            <a:xfrm>
              <a:off x="1616372" y="2099241"/>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6" name="object 176">
              <a:extLst>
                <a:ext uri="{FF2B5EF4-FFF2-40B4-BE49-F238E27FC236}">
                  <a16:creationId xmlns:a16="http://schemas.microsoft.com/office/drawing/2014/main" id="{574910E4-7A20-9214-BD8F-066F63C787DC}"/>
                </a:ext>
              </a:extLst>
            </p:cNvPr>
            <p:cNvSpPr/>
            <p:nvPr/>
          </p:nvSpPr>
          <p:spPr>
            <a:xfrm>
              <a:off x="1680379" y="210664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7" name="object 177">
              <a:extLst>
                <a:ext uri="{FF2B5EF4-FFF2-40B4-BE49-F238E27FC236}">
                  <a16:creationId xmlns:a16="http://schemas.microsoft.com/office/drawing/2014/main" id="{A21BF833-C78C-7BB3-D681-61BCBAC9239B}"/>
                </a:ext>
              </a:extLst>
            </p:cNvPr>
            <p:cNvSpPr/>
            <p:nvPr/>
          </p:nvSpPr>
          <p:spPr>
            <a:xfrm>
              <a:off x="1641702" y="2124842"/>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8" name="object 178">
              <a:extLst>
                <a:ext uri="{FF2B5EF4-FFF2-40B4-BE49-F238E27FC236}">
                  <a16:creationId xmlns:a16="http://schemas.microsoft.com/office/drawing/2014/main" id="{9955675B-CBBC-63AA-606B-34A0881F3741}"/>
                </a:ext>
              </a:extLst>
            </p:cNvPr>
            <p:cNvSpPr/>
            <p:nvPr/>
          </p:nvSpPr>
          <p:spPr>
            <a:xfrm>
              <a:off x="1712314" y="213082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9" name="object 179">
              <a:extLst>
                <a:ext uri="{FF2B5EF4-FFF2-40B4-BE49-F238E27FC236}">
                  <a16:creationId xmlns:a16="http://schemas.microsoft.com/office/drawing/2014/main" id="{6708BACC-F8B2-07EE-CE0F-671825077E53}"/>
                </a:ext>
              </a:extLst>
            </p:cNvPr>
            <p:cNvSpPr/>
            <p:nvPr/>
          </p:nvSpPr>
          <p:spPr>
            <a:xfrm>
              <a:off x="1673639" y="2149022"/>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0" name="object 180">
              <a:extLst>
                <a:ext uri="{FF2B5EF4-FFF2-40B4-BE49-F238E27FC236}">
                  <a16:creationId xmlns:a16="http://schemas.microsoft.com/office/drawing/2014/main" id="{05149C35-DD19-F803-9793-4417152C6A58}"/>
                </a:ext>
              </a:extLst>
            </p:cNvPr>
            <p:cNvSpPr/>
            <p:nvPr/>
          </p:nvSpPr>
          <p:spPr>
            <a:xfrm>
              <a:off x="1737644" y="213082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1" name="object 181">
              <a:extLst>
                <a:ext uri="{FF2B5EF4-FFF2-40B4-BE49-F238E27FC236}">
                  <a16:creationId xmlns:a16="http://schemas.microsoft.com/office/drawing/2014/main" id="{D8F59818-C865-F818-8007-FDC29D304993}"/>
                </a:ext>
              </a:extLst>
            </p:cNvPr>
            <p:cNvSpPr/>
            <p:nvPr/>
          </p:nvSpPr>
          <p:spPr>
            <a:xfrm>
              <a:off x="1698966" y="2149022"/>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2" name="object 182">
              <a:extLst>
                <a:ext uri="{FF2B5EF4-FFF2-40B4-BE49-F238E27FC236}">
                  <a16:creationId xmlns:a16="http://schemas.microsoft.com/office/drawing/2014/main" id="{8E05D862-ABB0-7FFE-0F54-999C677DA0EA}"/>
                </a:ext>
              </a:extLst>
            </p:cNvPr>
            <p:cNvSpPr/>
            <p:nvPr/>
          </p:nvSpPr>
          <p:spPr>
            <a:xfrm>
              <a:off x="1761871" y="213082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3" name="object 183">
              <a:extLst>
                <a:ext uri="{FF2B5EF4-FFF2-40B4-BE49-F238E27FC236}">
                  <a16:creationId xmlns:a16="http://schemas.microsoft.com/office/drawing/2014/main" id="{286A200E-C33A-EE4E-2228-B8AC0D20372C}"/>
                </a:ext>
              </a:extLst>
            </p:cNvPr>
            <p:cNvSpPr/>
            <p:nvPr/>
          </p:nvSpPr>
          <p:spPr>
            <a:xfrm>
              <a:off x="1723194" y="2149022"/>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4" name="object 184">
              <a:extLst>
                <a:ext uri="{FF2B5EF4-FFF2-40B4-BE49-F238E27FC236}">
                  <a16:creationId xmlns:a16="http://schemas.microsoft.com/office/drawing/2014/main" id="{47CF2192-D70E-C469-3543-D2218D13B837}"/>
                </a:ext>
              </a:extLst>
            </p:cNvPr>
            <p:cNvSpPr/>
            <p:nvPr/>
          </p:nvSpPr>
          <p:spPr>
            <a:xfrm>
              <a:off x="1827947" y="215073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5" name="object 185">
              <a:extLst>
                <a:ext uri="{FF2B5EF4-FFF2-40B4-BE49-F238E27FC236}">
                  <a16:creationId xmlns:a16="http://schemas.microsoft.com/office/drawing/2014/main" id="{7624135E-6B0A-59ED-2C18-D51BEB3F78CB}"/>
                </a:ext>
              </a:extLst>
            </p:cNvPr>
            <p:cNvSpPr/>
            <p:nvPr/>
          </p:nvSpPr>
          <p:spPr>
            <a:xfrm>
              <a:off x="1789269" y="2168935"/>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6" name="object 186">
              <a:extLst>
                <a:ext uri="{FF2B5EF4-FFF2-40B4-BE49-F238E27FC236}">
                  <a16:creationId xmlns:a16="http://schemas.microsoft.com/office/drawing/2014/main" id="{62C1F955-2C3F-B20A-4A0D-4F5F0BB53696}"/>
                </a:ext>
              </a:extLst>
            </p:cNvPr>
            <p:cNvSpPr/>
            <p:nvPr/>
          </p:nvSpPr>
          <p:spPr>
            <a:xfrm>
              <a:off x="1842263" y="215073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7" name="object 187">
              <a:extLst>
                <a:ext uri="{FF2B5EF4-FFF2-40B4-BE49-F238E27FC236}">
                  <a16:creationId xmlns:a16="http://schemas.microsoft.com/office/drawing/2014/main" id="{E463AC35-B987-F0E7-07BF-C00362E06F3D}"/>
                </a:ext>
              </a:extLst>
            </p:cNvPr>
            <p:cNvSpPr/>
            <p:nvPr/>
          </p:nvSpPr>
          <p:spPr>
            <a:xfrm>
              <a:off x="1803586" y="2168935"/>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8" name="object 188">
              <a:extLst>
                <a:ext uri="{FF2B5EF4-FFF2-40B4-BE49-F238E27FC236}">
                  <a16:creationId xmlns:a16="http://schemas.microsoft.com/office/drawing/2014/main" id="{25AA3838-E383-E4F1-6813-6BE85ACF2885}"/>
                </a:ext>
              </a:extLst>
            </p:cNvPr>
            <p:cNvSpPr/>
            <p:nvPr/>
          </p:nvSpPr>
          <p:spPr>
            <a:xfrm>
              <a:off x="1879705" y="219624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9" name="object 189">
              <a:extLst>
                <a:ext uri="{FF2B5EF4-FFF2-40B4-BE49-F238E27FC236}">
                  <a16:creationId xmlns:a16="http://schemas.microsoft.com/office/drawing/2014/main" id="{7E7ACD00-8E2E-F77B-2095-C4A623342879}"/>
                </a:ext>
              </a:extLst>
            </p:cNvPr>
            <p:cNvSpPr/>
            <p:nvPr/>
          </p:nvSpPr>
          <p:spPr>
            <a:xfrm>
              <a:off x="1841029" y="2214450"/>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0" name="object 190">
              <a:extLst>
                <a:ext uri="{FF2B5EF4-FFF2-40B4-BE49-F238E27FC236}">
                  <a16:creationId xmlns:a16="http://schemas.microsoft.com/office/drawing/2014/main" id="{B0418B9B-2F59-2FBF-8B1C-71A642934671}"/>
                </a:ext>
              </a:extLst>
            </p:cNvPr>
            <p:cNvSpPr/>
            <p:nvPr/>
          </p:nvSpPr>
          <p:spPr>
            <a:xfrm>
              <a:off x="1909439" y="219624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1" name="object 191">
              <a:extLst>
                <a:ext uri="{FF2B5EF4-FFF2-40B4-BE49-F238E27FC236}">
                  <a16:creationId xmlns:a16="http://schemas.microsoft.com/office/drawing/2014/main" id="{1D843324-CCA9-D9CE-6B23-10F4AFAFA68A}"/>
                </a:ext>
              </a:extLst>
            </p:cNvPr>
            <p:cNvSpPr/>
            <p:nvPr/>
          </p:nvSpPr>
          <p:spPr>
            <a:xfrm>
              <a:off x="1870762" y="2214450"/>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2" name="object 192">
              <a:extLst>
                <a:ext uri="{FF2B5EF4-FFF2-40B4-BE49-F238E27FC236}">
                  <a16:creationId xmlns:a16="http://schemas.microsoft.com/office/drawing/2014/main" id="{A56A2DDD-B92F-62F2-05C8-8267977C4A37}"/>
                </a:ext>
              </a:extLst>
            </p:cNvPr>
            <p:cNvSpPr/>
            <p:nvPr/>
          </p:nvSpPr>
          <p:spPr>
            <a:xfrm>
              <a:off x="1928160" y="219624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3" name="object 193">
              <a:extLst>
                <a:ext uri="{FF2B5EF4-FFF2-40B4-BE49-F238E27FC236}">
                  <a16:creationId xmlns:a16="http://schemas.microsoft.com/office/drawing/2014/main" id="{13BEF1EC-42F3-35D4-3CD5-0F8A3395F1C7}"/>
                </a:ext>
              </a:extLst>
            </p:cNvPr>
            <p:cNvSpPr/>
            <p:nvPr/>
          </p:nvSpPr>
          <p:spPr>
            <a:xfrm>
              <a:off x="1889483" y="2214450"/>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4" name="object 194">
              <a:extLst>
                <a:ext uri="{FF2B5EF4-FFF2-40B4-BE49-F238E27FC236}">
                  <a16:creationId xmlns:a16="http://schemas.microsoft.com/office/drawing/2014/main" id="{A36C3DBC-7E37-3A7F-7FD0-CCC6C876C6EB}"/>
                </a:ext>
              </a:extLst>
            </p:cNvPr>
            <p:cNvSpPr/>
            <p:nvPr/>
          </p:nvSpPr>
          <p:spPr>
            <a:xfrm>
              <a:off x="1964501" y="219624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5" name="object 195">
              <a:extLst>
                <a:ext uri="{FF2B5EF4-FFF2-40B4-BE49-F238E27FC236}">
                  <a16:creationId xmlns:a16="http://schemas.microsoft.com/office/drawing/2014/main" id="{3B390201-E59A-ECD3-D918-4E826CF15313}"/>
                </a:ext>
              </a:extLst>
            </p:cNvPr>
            <p:cNvSpPr/>
            <p:nvPr/>
          </p:nvSpPr>
          <p:spPr>
            <a:xfrm>
              <a:off x="1925824" y="2214450"/>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6" name="object 196">
              <a:extLst>
                <a:ext uri="{FF2B5EF4-FFF2-40B4-BE49-F238E27FC236}">
                  <a16:creationId xmlns:a16="http://schemas.microsoft.com/office/drawing/2014/main" id="{BC544D86-B940-4CDD-ABEB-A78042F3DE25}"/>
                </a:ext>
              </a:extLst>
            </p:cNvPr>
            <p:cNvSpPr/>
            <p:nvPr/>
          </p:nvSpPr>
          <p:spPr>
            <a:xfrm>
              <a:off x="1993134" y="219624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7" name="object 197">
              <a:extLst>
                <a:ext uri="{FF2B5EF4-FFF2-40B4-BE49-F238E27FC236}">
                  <a16:creationId xmlns:a16="http://schemas.microsoft.com/office/drawing/2014/main" id="{F95B148D-485A-D1E3-0A54-B32CAD2D77DE}"/>
                </a:ext>
              </a:extLst>
            </p:cNvPr>
            <p:cNvSpPr/>
            <p:nvPr/>
          </p:nvSpPr>
          <p:spPr>
            <a:xfrm>
              <a:off x="1954456" y="2214450"/>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8" name="object 198">
              <a:extLst>
                <a:ext uri="{FF2B5EF4-FFF2-40B4-BE49-F238E27FC236}">
                  <a16:creationId xmlns:a16="http://schemas.microsoft.com/office/drawing/2014/main" id="{62266994-4D5D-A343-3367-7304171BFCE7}"/>
                </a:ext>
              </a:extLst>
            </p:cNvPr>
            <p:cNvSpPr/>
            <p:nvPr/>
          </p:nvSpPr>
          <p:spPr>
            <a:xfrm>
              <a:off x="2043791" y="222327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9" name="object 199">
              <a:extLst>
                <a:ext uri="{FF2B5EF4-FFF2-40B4-BE49-F238E27FC236}">
                  <a16:creationId xmlns:a16="http://schemas.microsoft.com/office/drawing/2014/main" id="{4FB71163-378C-7186-9C65-9505619B4420}"/>
                </a:ext>
              </a:extLst>
            </p:cNvPr>
            <p:cNvSpPr/>
            <p:nvPr/>
          </p:nvSpPr>
          <p:spPr>
            <a:xfrm>
              <a:off x="2005115" y="2241472"/>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0" name="object 200">
              <a:extLst>
                <a:ext uri="{FF2B5EF4-FFF2-40B4-BE49-F238E27FC236}">
                  <a16:creationId xmlns:a16="http://schemas.microsoft.com/office/drawing/2014/main" id="{FAD0E83D-A8CC-B281-0EFC-2FFAB9E65F9D}"/>
                </a:ext>
              </a:extLst>
            </p:cNvPr>
            <p:cNvSpPr/>
            <p:nvPr/>
          </p:nvSpPr>
          <p:spPr>
            <a:xfrm>
              <a:off x="2064715" y="222327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1" name="object 201">
              <a:extLst>
                <a:ext uri="{FF2B5EF4-FFF2-40B4-BE49-F238E27FC236}">
                  <a16:creationId xmlns:a16="http://schemas.microsoft.com/office/drawing/2014/main" id="{4D9E6919-A259-857E-B2C4-65B660F431D0}"/>
                </a:ext>
              </a:extLst>
            </p:cNvPr>
            <p:cNvSpPr/>
            <p:nvPr/>
          </p:nvSpPr>
          <p:spPr>
            <a:xfrm>
              <a:off x="2026039" y="2241472"/>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2" name="object 202">
              <a:extLst>
                <a:ext uri="{FF2B5EF4-FFF2-40B4-BE49-F238E27FC236}">
                  <a16:creationId xmlns:a16="http://schemas.microsoft.com/office/drawing/2014/main" id="{5AA97E51-7421-9E4A-7E3D-05CE0509BEF4}"/>
                </a:ext>
              </a:extLst>
            </p:cNvPr>
            <p:cNvSpPr/>
            <p:nvPr/>
          </p:nvSpPr>
          <p:spPr>
            <a:xfrm>
              <a:off x="2116474" y="2274475"/>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3" name="object 203">
              <a:extLst>
                <a:ext uri="{FF2B5EF4-FFF2-40B4-BE49-F238E27FC236}">
                  <a16:creationId xmlns:a16="http://schemas.microsoft.com/office/drawing/2014/main" id="{426A119A-C9AC-1A90-B18E-E75B6B5AAC62}"/>
                </a:ext>
              </a:extLst>
            </p:cNvPr>
            <p:cNvSpPr/>
            <p:nvPr/>
          </p:nvSpPr>
          <p:spPr>
            <a:xfrm>
              <a:off x="2077797" y="2292676"/>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4" name="object 204">
              <a:extLst>
                <a:ext uri="{FF2B5EF4-FFF2-40B4-BE49-F238E27FC236}">
                  <a16:creationId xmlns:a16="http://schemas.microsoft.com/office/drawing/2014/main" id="{C51363F9-690C-B08A-8259-F562592FEF6F}"/>
                </a:ext>
              </a:extLst>
            </p:cNvPr>
            <p:cNvSpPr/>
            <p:nvPr/>
          </p:nvSpPr>
          <p:spPr>
            <a:xfrm>
              <a:off x="2137398" y="2274475"/>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5" name="object 205">
              <a:extLst>
                <a:ext uri="{FF2B5EF4-FFF2-40B4-BE49-F238E27FC236}">
                  <a16:creationId xmlns:a16="http://schemas.microsoft.com/office/drawing/2014/main" id="{5B224486-D1EE-2720-3ABE-D2444602C061}"/>
                </a:ext>
              </a:extLst>
            </p:cNvPr>
            <p:cNvSpPr/>
            <p:nvPr/>
          </p:nvSpPr>
          <p:spPr>
            <a:xfrm>
              <a:off x="2098721" y="2292676"/>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6" name="object 206">
              <a:extLst>
                <a:ext uri="{FF2B5EF4-FFF2-40B4-BE49-F238E27FC236}">
                  <a16:creationId xmlns:a16="http://schemas.microsoft.com/office/drawing/2014/main" id="{782C2422-2ED1-C33E-2377-68F1A2E41551}"/>
                </a:ext>
              </a:extLst>
            </p:cNvPr>
            <p:cNvSpPr/>
            <p:nvPr/>
          </p:nvSpPr>
          <p:spPr>
            <a:xfrm>
              <a:off x="2215587" y="234701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7" name="object 207">
              <a:extLst>
                <a:ext uri="{FF2B5EF4-FFF2-40B4-BE49-F238E27FC236}">
                  <a16:creationId xmlns:a16="http://schemas.microsoft.com/office/drawing/2014/main" id="{857275D1-A29C-E7DF-02F8-4942EBC2E253}"/>
                </a:ext>
              </a:extLst>
            </p:cNvPr>
            <p:cNvSpPr/>
            <p:nvPr/>
          </p:nvSpPr>
          <p:spPr>
            <a:xfrm>
              <a:off x="2176910" y="2365216"/>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8" name="object 208">
              <a:extLst>
                <a:ext uri="{FF2B5EF4-FFF2-40B4-BE49-F238E27FC236}">
                  <a16:creationId xmlns:a16="http://schemas.microsoft.com/office/drawing/2014/main" id="{7CDC10F9-E02E-BED4-9567-BF973E095F62}"/>
                </a:ext>
              </a:extLst>
            </p:cNvPr>
            <p:cNvSpPr/>
            <p:nvPr/>
          </p:nvSpPr>
          <p:spPr>
            <a:xfrm>
              <a:off x="2234308" y="234701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9" name="object 209">
              <a:extLst>
                <a:ext uri="{FF2B5EF4-FFF2-40B4-BE49-F238E27FC236}">
                  <a16:creationId xmlns:a16="http://schemas.microsoft.com/office/drawing/2014/main" id="{10EC2664-4EC2-878A-D83E-E31FCDC79241}"/>
                </a:ext>
              </a:extLst>
            </p:cNvPr>
            <p:cNvSpPr/>
            <p:nvPr/>
          </p:nvSpPr>
          <p:spPr>
            <a:xfrm>
              <a:off x="2195632" y="2365216"/>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0" name="object 210">
              <a:extLst>
                <a:ext uri="{FF2B5EF4-FFF2-40B4-BE49-F238E27FC236}">
                  <a16:creationId xmlns:a16="http://schemas.microsoft.com/office/drawing/2014/main" id="{2DFB5E23-6E38-8F55-C4EA-2B0E20C2A679}"/>
                </a:ext>
              </a:extLst>
            </p:cNvPr>
            <p:cNvSpPr/>
            <p:nvPr/>
          </p:nvSpPr>
          <p:spPr>
            <a:xfrm>
              <a:off x="2287169" y="241101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1" name="object 211">
              <a:extLst>
                <a:ext uri="{FF2B5EF4-FFF2-40B4-BE49-F238E27FC236}">
                  <a16:creationId xmlns:a16="http://schemas.microsoft.com/office/drawing/2014/main" id="{7B593640-262C-3F00-81C8-5DB5E23B128D}"/>
                </a:ext>
              </a:extLst>
            </p:cNvPr>
            <p:cNvSpPr/>
            <p:nvPr/>
          </p:nvSpPr>
          <p:spPr>
            <a:xfrm>
              <a:off x="2248492" y="2429219"/>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2" name="object 212">
              <a:extLst>
                <a:ext uri="{FF2B5EF4-FFF2-40B4-BE49-F238E27FC236}">
                  <a16:creationId xmlns:a16="http://schemas.microsoft.com/office/drawing/2014/main" id="{39788C14-4C0A-B4F3-AEA0-0321E4366E3A}"/>
                </a:ext>
              </a:extLst>
            </p:cNvPr>
            <p:cNvSpPr/>
            <p:nvPr/>
          </p:nvSpPr>
          <p:spPr>
            <a:xfrm>
              <a:off x="2310294" y="241101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3" name="object 213">
              <a:extLst>
                <a:ext uri="{FF2B5EF4-FFF2-40B4-BE49-F238E27FC236}">
                  <a16:creationId xmlns:a16="http://schemas.microsoft.com/office/drawing/2014/main" id="{4EB6A6F8-6398-B08D-360C-B02EE19C8436}"/>
                </a:ext>
              </a:extLst>
            </p:cNvPr>
            <p:cNvSpPr/>
            <p:nvPr/>
          </p:nvSpPr>
          <p:spPr>
            <a:xfrm>
              <a:off x="2271618" y="2429219"/>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4" name="object 214">
              <a:extLst>
                <a:ext uri="{FF2B5EF4-FFF2-40B4-BE49-F238E27FC236}">
                  <a16:creationId xmlns:a16="http://schemas.microsoft.com/office/drawing/2014/main" id="{9B3EAF17-E33F-86E6-1CCC-C7C7A64A1A89}"/>
                </a:ext>
              </a:extLst>
            </p:cNvPr>
            <p:cNvSpPr/>
            <p:nvPr/>
          </p:nvSpPr>
          <p:spPr>
            <a:xfrm>
              <a:off x="2303686" y="241101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5" name="object 215">
              <a:extLst>
                <a:ext uri="{FF2B5EF4-FFF2-40B4-BE49-F238E27FC236}">
                  <a16:creationId xmlns:a16="http://schemas.microsoft.com/office/drawing/2014/main" id="{FFD5ED41-A2E9-F956-9561-4D7B7FDBD4AE}"/>
                </a:ext>
              </a:extLst>
            </p:cNvPr>
            <p:cNvSpPr/>
            <p:nvPr/>
          </p:nvSpPr>
          <p:spPr>
            <a:xfrm>
              <a:off x="2265011" y="2429219"/>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6" name="object 216">
              <a:extLst>
                <a:ext uri="{FF2B5EF4-FFF2-40B4-BE49-F238E27FC236}">
                  <a16:creationId xmlns:a16="http://schemas.microsoft.com/office/drawing/2014/main" id="{BA016BE6-78B3-B540-1906-CE6806896972}"/>
                </a:ext>
              </a:extLst>
            </p:cNvPr>
            <p:cNvSpPr/>
            <p:nvPr/>
          </p:nvSpPr>
          <p:spPr>
            <a:xfrm>
              <a:off x="2330117" y="2411016"/>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7" name="object 217">
              <a:extLst>
                <a:ext uri="{FF2B5EF4-FFF2-40B4-BE49-F238E27FC236}">
                  <a16:creationId xmlns:a16="http://schemas.microsoft.com/office/drawing/2014/main" id="{60F80051-4996-2515-1DF6-CC7929530AC4}"/>
                </a:ext>
              </a:extLst>
            </p:cNvPr>
            <p:cNvSpPr/>
            <p:nvPr/>
          </p:nvSpPr>
          <p:spPr>
            <a:xfrm>
              <a:off x="2291441" y="2429219"/>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8" name="object 218">
              <a:extLst>
                <a:ext uri="{FF2B5EF4-FFF2-40B4-BE49-F238E27FC236}">
                  <a16:creationId xmlns:a16="http://schemas.microsoft.com/office/drawing/2014/main" id="{E37A49E6-E682-2458-B43D-499A9B40B06A}"/>
                </a:ext>
              </a:extLst>
            </p:cNvPr>
            <p:cNvSpPr/>
            <p:nvPr/>
          </p:nvSpPr>
          <p:spPr>
            <a:xfrm>
              <a:off x="2349939" y="244515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9" name="object 219">
              <a:extLst>
                <a:ext uri="{FF2B5EF4-FFF2-40B4-BE49-F238E27FC236}">
                  <a16:creationId xmlns:a16="http://schemas.microsoft.com/office/drawing/2014/main" id="{9F1EE854-2E93-725B-DE81-99998D42CCB4}"/>
                </a:ext>
              </a:extLst>
            </p:cNvPr>
            <p:cNvSpPr/>
            <p:nvPr/>
          </p:nvSpPr>
          <p:spPr>
            <a:xfrm>
              <a:off x="2311264" y="2463356"/>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0" name="object 220">
              <a:extLst>
                <a:ext uri="{FF2B5EF4-FFF2-40B4-BE49-F238E27FC236}">
                  <a16:creationId xmlns:a16="http://schemas.microsoft.com/office/drawing/2014/main" id="{AC228EC1-C583-C0F0-8A5C-D8258C2E0F08}"/>
                </a:ext>
              </a:extLst>
            </p:cNvPr>
            <p:cNvSpPr/>
            <p:nvPr/>
          </p:nvSpPr>
          <p:spPr>
            <a:xfrm>
              <a:off x="2407205" y="247502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1" name="object 221">
              <a:extLst>
                <a:ext uri="{FF2B5EF4-FFF2-40B4-BE49-F238E27FC236}">
                  <a16:creationId xmlns:a16="http://schemas.microsoft.com/office/drawing/2014/main" id="{84F1E5D8-3D05-E483-5A75-1F55D5FBCE55}"/>
                </a:ext>
              </a:extLst>
            </p:cNvPr>
            <p:cNvSpPr/>
            <p:nvPr/>
          </p:nvSpPr>
          <p:spPr>
            <a:xfrm>
              <a:off x="2368527" y="249322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2" name="object 222">
              <a:extLst>
                <a:ext uri="{FF2B5EF4-FFF2-40B4-BE49-F238E27FC236}">
                  <a16:creationId xmlns:a16="http://schemas.microsoft.com/office/drawing/2014/main" id="{6F14B910-9F4D-E685-FAD6-AE921EF84B88}"/>
                </a:ext>
              </a:extLst>
            </p:cNvPr>
            <p:cNvSpPr/>
            <p:nvPr/>
          </p:nvSpPr>
          <p:spPr>
            <a:xfrm>
              <a:off x="2423724" y="247502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3" name="object 223">
              <a:extLst>
                <a:ext uri="{FF2B5EF4-FFF2-40B4-BE49-F238E27FC236}">
                  <a16:creationId xmlns:a16="http://schemas.microsoft.com/office/drawing/2014/main" id="{880138E0-F980-2F2C-6F0D-595813571D2A}"/>
                </a:ext>
              </a:extLst>
            </p:cNvPr>
            <p:cNvSpPr/>
            <p:nvPr/>
          </p:nvSpPr>
          <p:spPr>
            <a:xfrm>
              <a:off x="2385046" y="249322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4" name="object 224">
              <a:extLst>
                <a:ext uri="{FF2B5EF4-FFF2-40B4-BE49-F238E27FC236}">
                  <a16:creationId xmlns:a16="http://schemas.microsoft.com/office/drawing/2014/main" id="{CBE4C2AC-CC5E-F5FC-E980-5F370AB3D4FF}"/>
                </a:ext>
              </a:extLst>
            </p:cNvPr>
            <p:cNvSpPr/>
            <p:nvPr/>
          </p:nvSpPr>
          <p:spPr>
            <a:xfrm>
              <a:off x="2483191" y="247502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5" name="object 225">
              <a:extLst>
                <a:ext uri="{FF2B5EF4-FFF2-40B4-BE49-F238E27FC236}">
                  <a16:creationId xmlns:a16="http://schemas.microsoft.com/office/drawing/2014/main" id="{65274595-B2B1-7A7B-F2B7-C42BC164AC06}"/>
                </a:ext>
              </a:extLst>
            </p:cNvPr>
            <p:cNvSpPr/>
            <p:nvPr/>
          </p:nvSpPr>
          <p:spPr>
            <a:xfrm>
              <a:off x="2444513" y="249322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6" name="object 226">
              <a:extLst>
                <a:ext uri="{FF2B5EF4-FFF2-40B4-BE49-F238E27FC236}">
                  <a16:creationId xmlns:a16="http://schemas.microsoft.com/office/drawing/2014/main" id="{D24BCEE4-8434-8875-12DC-411BDBD3BDC7}"/>
                </a:ext>
              </a:extLst>
            </p:cNvPr>
            <p:cNvSpPr/>
            <p:nvPr/>
          </p:nvSpPr>
          <p:spPr>
            <a:xfrm>
              <a:off x="2519532" y="247502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7" name="object 227">
              <a:extLst>
                <a:ext uri="{FF2B5EF4-FFF2-40B4-BE49-F238E27FC236}">
                  <a16:creationId xmlns:a16="http://schemas.microsoft.com/office/drawing/2014/main" id="{0B1C2A2C-70E8-5C4A-C4C1-78FC2B144177}"/>
                </a:ext>
              </a:extLst>
            </p:cNvPr>
            <p:cNvSpPr/>
            <p:nvPr/>
          </p:nvSpPr>
          <p:spPr>
            <a:xfrm>
              <a:off x="2480855" y="249322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8" name="object 228">
              <a:extLst>
                <a:ext uri="{FF2B5EF4-FFF2-40B4-BE49-F238E27FC236}">
                  <a16:creationId xmlns:a16="http://schemas.microsoft.com/office/drawing/2014/main" id="{6B16B2AF-DC7F-4837-CAB1-1CD1D108BB9F}"/>
                </a:ext>
              </a:extLst>
            </p:cNvPr>
            <p:cNvSpPr/>
            <p:nvPr/>
          </p:nvSpPr>
          <p:spPr>
            <a:xfrm>
              <a:off x="2569089" y="247502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9" name="object 229">
              <a:extLst>
                <a:ext uri="{FF2B5EF4-FFF2-40B4-BE49-F238E27FC236}">
                  <a16:creationId xmlns:a16="http://schemas.microsoft.com/office/drawing/2014/main" id="{A483D7A8-AEFD-B770-E37E-C550B377CED7}"/>
                </a:ext>
              </a:extLst>
            </p:cNvPr>
            <p:cNvSpPr/>
            <p:nvPr/>
          </p:nvSpPr>
          <p:spPr>
            <a:xfrm>
              <a:off x="2530412" y="249322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0" name="object 230">
              <a:extLst>
                <a:ext uri="{FF2B5EF4-FFF2-40B4-BE49-F238E27FC236}">
                  <a16:creationId xmlns:a16="http://schemas.microsoft.com/office/drawing/2014/main" id="{AC9D67A0-BD9C-1C20-2523-468793EFEBEF}"/>
                </a:ext>
              </a:extLst>
            </p:cNvPr>
            <p:cNvSpPr/>
            <p:nvPr/>
          </p:nvSpPr>
          <p:spPr>
            <a:xfrm>
              <a:off x="2605430" y="247502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1" name="object 231">
              <a:extLst>
                <a:ext uri="{FF2B5EF4-FFF2-40B4-BE49-F238E27FC236}">
                  <a16:creationId xmlns:a16="http://schemas.microsoft.com/office/drawing/2014/main" id="{46B491F8-B160-9E41-F263-63054CF8E840}"/>
                </a:ext>
              </a:extLst>
            </p:cNvPr>
            <p:cNvSpPr/>
            <p:nvPr/>
          </p:nvSpPr>
          <p:spPr>
            <a:xfrm>
              <a:off x="2566753" y="249322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2" name="object 232">
              <a:extLst>
                <a:ext uri="{FF2B5EF4-FFF2-40B4-BE49-F238E27FC236}">
                  <a16:creationId xmlns:a16="http://schemas.microsoft.com/office/drawing/2014/main" id="{AF9F9E2D-0C9F-9671-378D-C10FA8464FE8}"/>
                </a:ext>
              </a:extLst>
            </p:cNvPr>
            <p:cNvSpPr/>
            <p:nvPr/>
          </p:nvSpPr>
          <p:spPr>
            <a:xfrm>
              <a:off x="2648378" y="247502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3" name="object 233">
              <a:extLst>
                <a:ext uri="{FF2B5EF4-FFF2-40B4-BE49-F238E27FC236}">
                  <a16:creationId xmlns:a16="http://schemas.microsoft.com/office/drawing/2014/main" id="{8F008159-5D56-ED7B-7DA9-5908B538CC99}"/>
                </a:ext>
              </a:extLst>
            </p:cNvPr>
            <p:cNvSpPr/>
            <p:nvPr/>
          </p:nvSpPr>
          <p:spPr>
            <a:xfrm>
              <a:off x="2609703" y="249322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4" name="object 234">
              <a:extLst>
                <a:ext uri="{FF2B5EF4-FFF2-40B4-BE49-F238E27FC236}">
                  <a16:creationId xmlns:a16="http://schemas.microsoft.com/office/drawing/2014/main" id="{8465A7D3-5638-DFFD-5C4C-2B9F280375C1}"/>
                </a:ext>
              </a:extLst>
            </p:cNvPr>
            <p:cNvSpPr/>
            <p:nvPr/>
          </p:nvSpPr>
          <p:spPr>
            <a:xfrm>
              <a:off x="2681416" y="2475022"/>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5" name="object 235">
              <a:extLst>
                <a:ext uri="{FF2B5EF4-FFF2-40B4-BE49-F238E27FC236}">
                  <a16:creationId xmlns:a16="http://schemas.microsoft.com/office/drawing/2014/main" id="{B512557B-B738-BFEF-BBF9-E199A9CC4CAE}"/>
                </a:ext>
              </a:extLst>
            </p:cNvPr>
            <p:cNvSpPr/>
            <p:nvPr/>
          </p:nvSpPr>
          <p:spPr>
            <a:xfrm>
              <a:off x="2642740" y="249322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6" name="object 236">
              <a:extLst>
                <a:ext uri="{FF2B5EF4-FFF2-40B4-BE49-F238E27FC236}">
                  <a16:creationId xmlns:a16="http://schemas.microsoft.com/office/drawing/2014/main" id="{390B415A-57F3-287F-3F50-F257E70B9955}"/>
                </a:ext>
              </a:extLst>
            </p:cNvPr>
            <p:cNvSpPr/>
            <p:nvPr/>
          </p:nvSpPr>
          <p:spPr>
            <a:xfrm>
              <a:off x="2726567" y="2516268"/>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7" name="object 237">
              <a:extLst>
                <a:ext uri="{FF2B5EF4-FFF2-40B4-BE49-F238E27FC236}">
                  <a16:creationId xmlns:a16="http://schemas.microsoft.com/office/drawing/2014/main" id="{DC66AFDE-151C-F385-7942-562A337B8E55}"/>
                </a:ext>
              </a:extLst>
            </p:cNvPr>
            <p:cNvSpPr/>
            <p:nvPr/>
          </p:nvSpPr>
          <p:spPr>
            <a:xfrm>
              <a:off x="2687891" y="2566221"/>
              <a:ext cx="74858" cy="4572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8" name="object 238">
              <a:extLst>
                <a:ext uri="{FF2B5EF4-FFF2-40B4-BE49-F238E27FC236}">
                  <a16:creationId xmlns:a16="http://schemas.microsoft.com/office/drawing/2014/main" id="{81F33628-4264-759E-1D73-79B53E0D368F}"/>
                </a:ext>
              </a:extLst>
            </p:cNvPr>
            <p:cNvSpPr/>
            <p:nvPr/>
          </p:nvSpPr>
          <p:spPr>
            <a:xfrm>
              <a:off x="2772820" y="2558938"/>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9" name="object 239">
              <a:extLst>
                <a:ext uri="{FF2B5EF4-FFF2-40B4-BE49-F238E27FC236}">
                  <a16:creationId xmlns:a16="http://schemas.microsoft.com/office/drawing/2014/main" id="{176AD6BE-791D-983D-75E3-17622CB0840E}"/>
                </a:ext>
              </a:extLst>
            </p:cNvPr>
            <p:cNvSpPr/>
            <p:nvPr/>
          </p:nvSpPr>
          <p:spPr>
            <a:xfrm>
              <a:off x="2734143" y="2577142"/>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0" name="object 240">
              <a:extLst>
                <a:ext uri="{FF2B5EF4-FFF2-40B4-BE49-F238E27FC236}">
                  <a16:creationId xmlns:a16="http://schemas.microsoft.com/office/drawing/2014/main" id="{ED79CA3B-E92B-BD84-9608-AD9A3E6584DB}"/>
                </a:ext>
              </a:extLst>
            </p:cNvPr>
            <p:cNvSpPr/>
            <p:nvPr/>
          </p:nvSpPr>
          <p:spPr>
            <a:xfrm>
              <a:off x="2789339" y="2558938"/>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1" name="object 241">
              <a:extLst>
                <a:ext uri="{FF2B5EF4-FFF2-40B4-BE49-F238E27FC236}">
                  <a16:creationId xmlns:a16="http://schemas.microsoft.com/office/drawing/2014/main" id="{83BCB0EA-9B9D-68FF-8327-A2ECD62A698A}"/>
                </a:ext>
              </a:extLst>
            </p:cNvPr>
            <p:cNvSpPr/>
            <p:nvPr/>
          </p:nvSpPr>
          <p:spPr>
            <a:xfrm>
              <a:off x="2750662" y="2577142"/>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2" name="object 242">
              <a:extLst>
                <a:ext uri="{FF2B5EF4-FFF2-40B4-BE49-F238E27FC236}">
                  <a16:creationId xmlns:a16="http://schemas.microsoft.com/office/drawing/2014/main" id="{22C7BFB6-0C20-B04E-3954-D96C6B7D6A0C}"/>
                </a:ext>
              </a:extLst>
            </p:cNvPr>
            <p:cNvSpPr/>
            <p:nvPr/>
          </p:nvSpPr>
          <p:spPr>
            <a:xfrm>
              <a:off x="2951223" y="2649967"/>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3" name="object 243">
              <a:extLst>
                <a:ext uri="{FF2B5EF4-FFF2-40B4-BE49-F238E27FC236}">
                  <a16:creationId xmlns:a16="http://schemas.microsoft.com/office/drawing/2014/main" id="{F21665A7-1626-5ADF-FAAD-024D5767DEED}"/>
                </a:ext>
              </a:extLst>
            </p:cNvPr>
            <p:cNvSpPr/>
            <p:nvPr/>
          </p:nvSpPr>
          <p:spPr>
            <a:xfrm>
              <a:off x="2912546" y="2668170"/>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4" name="object 244">
              <a:extLst>
                <a:ext uri="{FF2B5EF4-FFF2-40B4-BE49-F238E27FC236}">
                  <a16:creationId xmlns:a16="http://schemas.microsoft.com/office/drawing/2014/main" id="{4818A98F-31FA-5607-7190-F0C0C5C73AF9}"/>
                </a:ext>
              </a:extLst>
            </p:cNvPr>
            <p:cNvSpPr/>
            <p:nvPr/>
          </p:nvSpPr>
          <p:spPr>
            <a:xfrm>
              <a:off x="2974348" y="2649967"/>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5" name="object 245">
              <a:extLst>
                <a:ext uri="{FF2B5EF4-FFF2-40B4-BE49-F238E27FC236}">
                  <a16:creationId xmlns:a16="http://schemas.microsoft.com/office/drawing/2014/main" id="{58D89C86-1DED-C536-5A1C-D9A33219BF08}"/>
                </a:ext>
              </a:extLst>
            </p:cNvPr>
            <p:cNvSpPr/>
            <p:nvPr/>
          </p:nvSpPr>
          <p:spPr>
            <a:xfrm>
              <a:off x="2935672" y="2668170"/>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6" name="object 246">
              <a:extLst>
                <a:ext uri="{FF2B5EF4-FFF2-40B4-BE49-F238E27FC236}">
                  <a16:creationId xmlns:a16="http://schemas.microsoft.com/office/drawing/2014/main" id="{C32E717F-B647-4E48-EC68-F3E222825773}"/>
                </a:ext>
              </a:extLst>
            </p:cNvPr>
            <p:cNvSpPr/>
            <p:nvPr/>
          </p:nvSpPr>
          <p:spPr>
            <a:xfrm>
              <a:off x="3151651" y="269405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7" name="object 247">
              <a:extLst>
                <a:ext uri="{FF2B5EF4-FFF2-40B4-BE49-F238E27FC236}">
                  <a16:creationId xmlns:a16="http://schemas.microsoft.com/office/drawing/2014/main" id="{56F1AA31-F9D8-B2A7-2694-7B730EEF18DC}"/>
                </a:ext>
              </a:extLst>
            </p:cNvPr>
            <p:cNvSpPr/>
            <p:nvPr/>
          </p:nvSpPr>
          <p:spPr>
            <a:xfrm>
              <a:off x="3112974" y="2712260"/>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8" name="object 248">
              <a:extLst>
                <a:ext uri="{FF2B5EF4-FFF2-40B4-BE49-F238E27FC236}">
                  <a16:creationId xmlns:a16="http://schemas.microsoft.com/office/drawing/2014/main" id="{7C6CB389-B2EF-D64A-BFF9-C413BD3C4777}"/>
                </a:ext>
              </a:extLst>
            </p:cNvPr>
            <p:cNvSpPr/>
            <p:nvPr/>
          </p:nvSpPr>
          <p:spPr>
            <a:xfrm>
              <a:off x="3194599" y="269405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9" name="object 249">
              <a:extLst>
                <a:ext uri="{FF2B5EF4-FFF2-40B4-BE49-F238E27FC236}">
                  <a16:creationId xmlns:a16="http://schemas.microsoft.com/office/drawing/2014/main" id="{EF8931C4-43CE-FC61-EAAA-5E5FB2C961FE}"/>
                </a:ext>
              </a:extLst>
            </p:cNvPr>
            <p:cNvSpPr/>
            <p:nvPr/>
          </p:nvSpPr>
          <p:spPr>
            <a:xfrm>
              <a:off x="3155923" y="2712260"/>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0" name="object 250">
              <a:extLst>
                <a:ext uri="{FF2B5EF4-FFF2-40B4-BE49-F238E27FC236}">
                  <a16:creationId xmlns:a16="http://schemas.microsoft.com/office/drawing/2014/main" id="{52088AE1-2086-193E-5418-4FBE44C3EEB6}"/>
                </a:ext>
              </a:extLst>
            </p:cNvPr>
            <p:cNvSpPr/>
            <p:nvPr/>
          </p:nvSpPr>
          <p:spPr>
            <a:xfrm>
              <a:off x="3268384" y="269405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1" name="object 251">
              <a:extLst>
                <a:ext uri="{FF2B5EF4-FFF2-40B4-BE49-F238E27FC236}">
                  <a16:creationId xmlns:a16="http://schemas.microsoft.com/office/drawing/2014/main" id="{1E9A7CAE-3694-16AD-CFC1-B045542057F5}"/>
                </a:ext>
              </a:extLst>
            </p:cNvPr>
            <p:cNvSpPr/>
            <p:nvPr/>
          </p:nvSpPr>
          <p:spPr>
            <a:xfrm>
              <a:off x="3229706" y="2712260"/>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2" name="object 252">
              <a:extLst>
                <a:ext uri="{FF2B5EF4-FFF2-40B4-BE49-F238E27FC236}">
                  <a16:creationId xmlns:a16="http://schemas.microsoft.com/office/drawing/2014/main" id="{1C200B59-2EAB-F59B-357F-722D49E3D81A}"/>
                </a:ext>
              </a:extLst>
            </p:cNvPr>
            <p:cNvSpPr/>
            <p:nvPr/>
          </p:nvSpPr>
          <p:spPr>
            <a:xfrm>
              <a:off x="3272788" y="2694059"/>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3" name="object 253">
              <a:extLst>
                <a:ext uri="{FF2B5EF4-FFF2-40B4-BE49-F238E27FC236}">
                  <a16:creationId xmlns:a16="http://schemas.microsoft.com/office/drawing/2014/main" id="{68430EF4-1479-4327-F465-92EF3305FB76}"/>
                </a:ext>
              </a:extLst>
            </p:cNvPr>
            <p:cNvSpPr/>
            <p:nvPr/>
          </p:nvSpPr>
          <p:spPr>
            <a:xfrm>
              <a:off x="3234111" y="2712260"/>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4" name="object 254">
              <a:extLst>
                <a:ext uri="{FF2B5EF4-FFF2-40B4-BE49-F238E27FC236}">
                  <a16:creationId xmlns:a16="http://schemas.microsoft.com/office/drawing/2014/main" id="{A7FB24C2-503D-933E-3129-D5D9F523C706}"/>
                </a:ext>
              </a:extLst>
            </p:cNvPr>
            <p:cNvSpPr/>
            <p:nvPr/>
          </p:nvSpPr>
          <p:spPr>
            <a:xfrm>
              <a:off x="3336661" y="275664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5" name="object 255">
              <a:extLst>
                <a:ext uri="{FF2B5EF4-FFF2-40B4-BE49-F238E27FC236}">
                  <a16:creationId xmlns:a16="http://schemas.microsoft.com/office/drawing/2014/main" id="{BBF519D3-4958-F52A-4278-7AE984CB5E57}"/>
                </a:ext>
              </a:extLst>
            </p:cNvPr>
            <p:cNvSpPr/>
            <p:nvPr/>
          </p:nvSpPr>
          <p:spPr>
            <a:xfrm>
              <a:off x="3297984" y="2774842"/>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6" name="object 256">
              <a:extLst>
                <a:ext uri="{FF2B5EF4-FFF2-40B4-BE49-F238E27FC236}">
                  <a16:creationId xmlns:a16="http://schemas.microsoft.com/office/drawing/2014/main" id="{545D1473-5490-7C8E-9B23-4010181684F5}"/>
                </a:ext>
              </a:extLst>
            </p:cNvPr>
            <p:cNvSpPr/>
            <p:nvPr/>
          </p:nvSpPr>
          <p:spPr>
            <a:xfrm>
              <a:off x="3379610" y="275664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7" name="object 257">
              <a:extLst>
                <a:ext uri="{FF2B5EF4-FFF2-40B4-BE49-F238E27FC236}">
                  <a16:creationId xmlns:a16="http://schemas.microsoft.com/office/drawing/2014/main" id="{7DC7B40D-0CC1-936E-8698-C7DEDC0E8CF3}"/>
                </a:ext>
              </a:extLst>
            </p:cNvPr>
            <p:cNvSpPr/>
            <p:nvPr/>
          </p:nvSpPr>
          <p:spPr>
            <a:xfrm>
              <a:off x="3340933" y="2774842"/>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8" name="object 258">
              <a:extLst>
                <a:ext uri="{FF2B5EF4-FFF2-40B4-BE49-F238E27FC236}">
                  <a16:creationId xmlns:a16="http://schemas.microsoft.com/office/drawing/2014/main" id="{DEF44295-F088-C8FE-E167-339E33D75276}"/>
                </a:ext>
              </a:extLst>
            </p:cNvPr>
            <p:cNvSpPr/>
            <p:nvPr/>
          </p:nvSpPr>
          <p:spPr>
            <a:xfrm>
              <a:off x="3501848" y="2883228"/>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9" name="object 259">
              <a:extLst>
                <a:ext uri="{FF2B5EF4-FFF2-40B4-BE49-F238E27FC236}">
                  <a16:creationId xmlns:a16="http://schemas.microsoft.com/office/drawing/2014/main" id="{A701AC35-3855-F41B-7ED6-0C2E12C1DEE4}"/>
                </a:ext>
              </a:extLst>
            </p:cNvPr>
            <p:cNvSpPr/>
            <p:nvPr/>
          </p:nvSpPr>
          <p:spPr>
            <a:xfrm>
              <a:off x="3463173" y="2901429"/>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0" name="object 260">
              <a:extLst>
                <a:ext uri="{FF2B5EF4-FFF2-40B4-BE49-F238E27FC236}">
                  <a16:creationId xmlns:a16="http://schemas.microsoft.com/office/drawing/2014/main" id="{358430A8-5293-4FB3-EF4B-D634EC2003F9}"/>
                </a:ext>
              </a:extLst>
            </p:cNvPr>
            <p:cNvSpPr/>
            <p:nvPr/>
          </p:nvSpPr>
          <p:spPr>
            <a:xfrm>
              <a:off x="3627391" y="2883228"/>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1" name="object 261">
              <a:extLst>
                <a:ext uri="{FF2B5EF4-FFF2-40B4-BE49-F238E27FC236}">
                  <a16:creationId xmlns:a16="http://schemas.microsoft.com/office/drawing/2014/main" id="{1BA62600-DBA5-E180-9137-9D279137D31F}"/>
                </a:ext>
              </a:extLst>
            </p:cNvPr>
            <p:cNvSpPr/>
            <p:nvPr/>
          </p:nvSpPr>
          <p:spPr>
            <a:xfrm>
              <a:off x="3588714" y="2901429"/>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2" name="object 262">
              <a:extLst>
                <a:ext uri="{FF2B5EF4-FFF2-40B4-BE49-F238E27FC236}">
                  <a16:creationId xmlns:a16="http://schemas.microsoft.com/office/drawing/2014/main" id="{326B12EE-A40E-F44F-8CD9-3917D4E87E3B}"/>
                </a:ext>
              </a:extLst>
            </p:cNvPr>
            <p:cNvSpPr/>
            <p:nvPr/>
          </p:nvSpPr>
          <p:spPr>
            <a:xfrm>
              <a:off x="3647213" y="2883228"/>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3" name="object 263">
              <a:extLst>
                <a:ext uri="{FF2B5EF4-FFF2-40B4-BE49-F238E27FC236}">
                  <a16:creationId xmlns:a16="http://schemas.microsoft.com/office/drawing/2014/main" id="{8CE57199-E4F1-C101-FF19-9392A08C6F87}"/>
                </a:ext>
              </a:extLst>
            </p:cNvPr>
            <p:cNvSpPr/>
            <p:nvPr/>
          </p:nvSpPr>
          <p:spPr>
            <a:xfrm>
              <a:off x="3608538" y="2901429"/>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4" name="object 264">
              <a:extLst>
                <a:ext uri="{FF2B5EF4-FFF2-40B4-BE49-F238E27FC236}">
                  <a16:creationId xmlns:a16="http://schemas.microsoft.com/office/drawing/2014/main" id="{AA0444D0-5FB5-C33B-211A-F970FACB7727}"/>
                </a:ext>
              </a:extLst>
            </p:cNvPr>
            <p:cNvSpPr/>
            <p:nvPr/>
          </p:nvSpPr>
          <p:spPr>
            <a:xfrm>
              <a:off x="3671441" y="2883228"/>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5" name="object 265">
              <a:extLst>
                <a:ext uri="{FF2B5EF4-FFF2-40B4-BE49-F238E27FC236}">
                  <a16:creationId xmlns:a16="http://schemas.microsoft.com/office/drawing/2014/main" id="{B6BA054F-C4BE-8D86-4885-C5AB0637EDCF}"/>
                </a:ext>
              </a:extLst>
            </p:cNvPr>
            <p:cNvSpPr/>
            <p:nvPr/>
          </p:nvSpPr>
          <p:spPr>
            <a:xfrm>
              <a:off x="3632765" y="2901429"/>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6" name="object 266">
              <a:extLst>
                <a:ext uri="{FF2B5EF4-FFF2-40B4-BE49-F238E27FC236}">
                  <a16:creationId xmlns:a16="http://schemas.microsoft.com/office/drawing/2014/main" id="{2CA605D5-6EA9-EFE8-EA38-8595A088730D}"/>
                </a:ext>
              </a:extLst>
            </p:cNvPr>
            <p:cNvSpPr/>
            <p:nvPr/>
          </p:nvSpPr>
          <p:spPr>
            <a:xfrm>
              <a:off x="3760643" y="303257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7" name="object 267">
              <a:extLst>
                <a:ext uri="{FF2B5EF4-FFF2-40B4-BE49-F238E27FC236}">
                  <a16:creationId xmlns:a16="http://schemas.microsoft.com/office/drawing/2014/main" id="{72927B51-FEA2-699E-C0EC-670FCE53ED31}"/>
                </a:ext>
              </a:extLst>
            </p:cNvPr>
            <p:cNvSpPr/>
            <p:nvPr/>
          </p:nvSpPr>
          <p:spPr>
            <a:xfrm>
              <a:off x="3721966" y="305077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8" name="object 268">
              <a:extLst>
                <a:ext uri="{FF2B5EF4-FFF2-40B4-BE49-F238E27FC236}">
                  <a16:creationId xmlns:a16="http://schemas.microsoft.com/office/drawing/2014/main" id="{FB65D4AE-BC9F-F1F2-2BD2-CE234D77B806}"/>
                </a:ext>
              </a:extLst>
            </p:cNvPr>
            <p:cNvSpPr/>
            <p:nvPr/>
          </p:nvSpPr>
          <p:spPr>
            <a:xfrm>
              <a:off x="3802489" y="3032570"/>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9" name="object 269">
              <a:extLst>
                <a:ext uri="{FF2B5EF4-FFF2-40B4-BE49-F238E27FC236}">
                  <a16:creationId xmlns:a16="http://schemas.microsoft.com/office/drawing/2014/main" id="{AEC7883B-062A-28B5-1241-051C0A673A3A}"/>
                </a:ext>
              </a:extLst>
            </p:cNvPr>
            <p:cNvSpPr/>
            <p:nvPr/>
          </p:nvSpPr>
          <p:spPr>
            <a:xfrm>
              <a:off x="3763814" y="305077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0" name="object 270">
              <a:extLst>
                <a:ext uri="{FF2B5EF4-FFF2-40B4-BE49-F238E27FC236}">
                  <a16:creationId xmlns:a16="http://schemas.microsoft.com/office/drawing/2014/main" id="{EFA2D2F7-9E2A-0F2F-0D5C-E620A5381A01}"/>
                </a:ext>
              </a:extLst>
            </p:cNvPr>
            <p:cNvSpPr/>
            <p:nvPr/>
          </p:nvSpPr>
          <p:spPr>
            <a:xfrm>
              <a:off x="3956665" y="314351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1" name="object 271">
              <a:extLst>
                <a:ext uri="{FF2B5EF4-FFF2-40B4-BE49-F238E27FC236}">
                  <a16:creationId xmlns:a16="http://schemas.microsoft.com/office/drawing/2014/main" id="{DDD8DE79-4C53-0BE4-0B28-3C782547090E}"/>
                </a:ext>
              </a:extLst>
            </p:cNvPr>
            <p:cNvSpPr/>
            <p:nvPr/>
          </p:nvSpPr>
          <p:spPr>
            <a:xfrm>
              <a:off x="3917990" y="3161715"/>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2" name="object 272">
              <a:extLst>
                <a:ext uri="{FF2B5EF4-FFF2-40B4-BE49-F238E27FC236}">
                  <a16:creationId xmlns:a16="http://schemas.microsoft.com/office/drawing/2014/main" id="{54FDD90C-1BC5-B803-3936-B5AEA1FA765A}"/>
                </a:ext>
              </a:extLst>
            </p:cNvPr>
            <p:cNvSpPr/>
            <p:nvPr/>
          </p:nvSpPr>
          <p:spPr>
            <a:xfrm>
              <a:off x="4001816" y="314351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3" name="object 273">
              <a:extLst>
                <a:ext uri="{FF2B5EF4-FFF2-40B4-BE49-F238E27FC236}">
                  <a16:creationId xmlns:a16="http://schemas.microsoft.com/office/drawing/2014/main" id="{F84C2EFA-3368-627E-1663-E0A21EDA6F56}"/>
                </a:ext>
              </a:extLst>
            </p:cNvPr>
            <p:cNvSpPr/>
            <p:nvPr/>
          </p:nvSpPr>
          <p:spPr>
            <a:xfrm>
              <a:off x="3963141" y="3161715"/>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4" name="object 274">
              <a:extLst>
                <a:ext uri="{FF2B5EF4-FFF2-40B4-BE49-F238E27FC236}">
                  <a16:creationId xmlns:a16="http://schemas.microsoft.com/office/drawing/2014/main" id="{DB7B9C4C-5CBE-D5F4-D66D-043394F50D15}"/>
                </a:ext>
              </a:extLst>
            </p:cNvPr>
            <p:cNvSpPr/>
            <p:nvPr/>
          </p:nvSpPr>
          <p:spPr>
            <a:xfrm>
              <a:off x="3907109" y="314351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5" name="object 275">
              <a:extLst>
                <a:ext uri="{FF2B5EF4-FFF2-40B4-BE49-F238E27FC236}">
                  <a16:creationId xmlns:a16="http://schemas.microsoft.com/office/drawing/2014/main" id="{40AC577C-2E7D-885A-8E4A-A15D27A64D08}"/>
                </a:ext>
              </a:extLst>
            </p:cNvPr>
            <p:cNvSpPr/>
            <p:nvPr/>
          </p:nvSpPr>
          <p:spPr>
            <a:xfrm>
              <a:off x="3868432" y="3161715"/>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6" name="object 276">
              <a:extLst>
                <a:ext uri="{FF2B5EF4-FFF2-40B4-BE49-F238E27FC236}">
                  <a16:creationId xmlns:a16="http://schemas.microsoft.com/office/drawing/2014/main" id="{FC318D60-4588-27A5-7DDE-6EF6189E4ADF}"/>
                </a:ext>
              </a:extLst>
            </p:cNvPr>
            <p:cNvSpPr/>
            <p:nvPr/>
          </p:nvSpPr>
          <p:spPr>
            <a:xfrm>
              <a:off x="3864160" y="314351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7" name="object 277">
              <a:extLst>
                <a:ext uri="{FF2B5EF4-FFF2-40B4-BE49-F238E27FC236}">
                  <a16:creationId xmlns:a16="http://schemas.microsoft.com/office/drawing/2014/main" id="{5BF2C1FC-F8FD-E076-7FEC-6FE38A387008}"/>
                </a:ext>
              </a:extLst>
            </p:cNvPr>
            <p:cNvSpPr/>
            <p:nvPr/>
          </p:nvSpPr>
          <p:spPr>
            <a:xfrm>
              <a:off x="3825484" y="3161715"/>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8" name="object 278">
              <a:extLst>
                <a:ext uri="{FF2B5EF4-FFF2-40B4-BE49-F238E27FC236}">
                  <a16:creationId xmlns:a16="http://schemas.microsoft.com/office/drawing/2014/main" id="{E241F16A-55CD-227A-EEDA-5A031A02C480}"/>
                </a:ext>
              </a:extLst>
            </p:cNvPr>
            <p:cNvSpPr/>
            <p:nvPr/>
          </p:nvSpPr>
          <p:spPr>
            <a:xfrm>
              <a:off x="4107537" y="314351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9" name="object 279">
              <a:extLst>
                <a:ext uri="{FF2B5EF4-FFF2-40B4-BE49-F238E27FC236}">
                  <a16:creationId xmlns:a16="http://schemas.microsoft.com/office/drawing/2014/main" id="{9C933468-BFA2-B3FB-5EAC-CEBA22A1E38A}"/>
                </a:ext>
              </a:extLst>
            </p:cNvPr>
            <p:cNvSpPr/>
            <p:nvPr/>
          </p:nvSpPr>
          <p:spPr>
            <a:xfrm>
              <a:off x="4068860" y="3161715"/>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0" name="object 280">
              <a:extLst>
                <a:ext uri="{FF2B5EF4-FFF2-40B4-BE49-F238E27FC236}">
                  <a16:creationId xmlns:a16="http://schemas.microsoft.com/office/drawing/2014/main" id="{8B005168-647A-AAF1-8B64-621D1C4E57B3}"/>
                </a:ext>
              </a:extLst>
            </p:cNvPr>
            <p:cNvSpPr/>
            <p:nvPr/>
          </p:nvSpPr>
          <p:spPr>
            <a:xfrm>
              <a:off x="4495177" y="334548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1" name="object 281">
              <a:extLst>
                <a:ext uri="{FF2B5EF4-FFF2-40B4-BE49-F238E27FC236}">
                  <a16:creationId xmlns:a16="http://schemas.microsoft.com/office/drawing/2014/main" id="{86D8AF01-1A90-D57C-897D-8008433AF009}"/>
                </a:ext>
              </a:extLst>
            </p:cNvPr>
            <p:cNvSpPr/>
            <p:nvPr/>
          </p:nvSpPr>
          <p:spPr>
            <a:xfrm>
              <a:off x="4456501" y="3363684"/>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2" name="object 282">
              <a:extLst>
                <a:ext uri="{FF2B5EF4-FFF2-40B4-BE49-F238E27FC236}">
                  <a16:creationId xmlns:a16="http://schemas.microsoft.com/office/drawing/2014/main" id="{FA48B1EA-BD2F-F81F-013D-1A829D5D0E56}"/>
                </a:ext>
              </a:extLst>
            </p:cNvPr>
            <p:cNvSpPr/>
            <p:nvPr/>
          </p:nvSpPr>
          <p:spPr>
            <a:xfrm>
              <a:off x="4691200" y="360292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3" name="object 283">
              <a:extLst>
                <a:ext uri="{FF2B5EF4-FFF2-40B4-BE49-F238E27FC236}">
                  <a16:creationId xmlns:a16="http://schemas.microsoft.com/office/drawing/2014/main" id="{071F47AD-8646-C954-1155-AAC7BF7880A6}"/>
                </a:ext>
              </a:extLst>
            </p:cNvPr>
            <p:cNvSpPr/>
            <p:nvPr/>
          </p:nvSpPr>
          <p:spPr>
            <a:xfrm>
              <a:off x="4652523" y="362112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4" name="object 284">
              <a:extLst>
                <a:ext uri="{FF2B5EF4-FFF2-40B4-BE49-F238E27FC236}">
                  <a16:creationId xmlns:a16="http://schemas.microsoft.com/office/drawing/2014/main" id="{4D6E3C5C-72B5-3D2A-6C11-FED4486762A5}"/>
                </a:ext>
              </a:extLst>
            </p:cNvPr>
            <p:cNvSpPr/>
            <p:nvPr/>
          </p:nvSpPr>
          <p:spPr>
            <a:xfrm>
              <a:off x="4913653" y="360292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5" name="object 285">
              <a:extLst>
                <a:ext uri="{FF2B5EF4-FFF2-40B4-BE49-F238E27FC236}">
                  <a16:creationId xmlns:a16="http://schemas.microsoft.com/office/drawing/2014/main" id="{A281E674-12E4-3D46-D92C-BBFF36F6C55C}"/>
                </a:ext>
              </a:extLst>
            </p:cNvPr>
            <p:cNvSpPr/>
            <p:nvPr/>
          </p:nvSpPr>
          <p:spPr>
            <a:xfrm>
              <a:off x="4874976" y="362112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6" name="object 286">
              <a:extLst>
                <a:ext uri="{FF2B5EF4-FFF2-40B4-BE49-F238E27FC236}">
                  <a16:creationId xmlns:a16="http://schemas.microsoft.com/office/drawing/2014/main" id="{122271B1-69C6-B3D8-67B1-CD0BA490AF9B}"/>
                </a:ext>
              </a:extLst>
            </p:cNvPr>
            <p:cNvSpPr/>
            <p:nvPr/>
          </p:nvSpPr>
          <p:spPr>
            <a:xfrm>
              <a:off x="5725275" y="3602921"/>
              <a:ext cx="0" cy="45720"/>
            </a:xfrm>
            <a:custGeom>
              <a:avLst/>
              <a:gdLst/>
              <a:ahLst/>
              <a:cxnLst/>
              <a:rect l="l" t="t" r="r" b="b"/>
              <a:pathLst>
                <a:path h="69850">
                  <a:moveTo>
                    <a:pt x="0" y="0"/>
                  </a:moveTo>
                  <a:lnTo>
                    <a:pt x="0" y="69761"/>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7" name="object 287">
              <a:extLst>
                <a:ext uri="{FF2B5EF4-FFF2-40B4-BE49-F238E27FC236}">
                  <a16:creationId xmlns:a16="http://schemas.microsoft.com/office/drawing/2014/main" id="{D42F98CC-2520-A4EC-4A76-CAE0C6BD19B2}"/>
                </a:ext>
              </a:extLst>
            </p:cNvPr>
            <p:cNvSpPr/>
            <p:nvPr/>
          </p:nvSpPr>
          <p:spPr>
            <a:xfrm>
              <a:off x="5686598" y="3621123"/>
              <a:ext cx="74858" cy="0"/>
            </a:xfrm>
            <a:custGeom>
              <a:avLst/>
              <a:gdLst/>
              <a:ahLst/>
              <a:cxnLst/>
              <a:rect l="l" t="t" r="r" b="b"/>
              <a:pathLst>
                <a:path w="69850">
                  <a:moveTo>
                    <a:pt x="0" y="0"/>
                  </a:moveTo>
                  <a:lnTo>
                    <a:pt x="69761" y="0"/>
                  </a:lnTo>
                </a:path>
              </a:pathLst>
            </a:custGeom>
            <a:ln w="1516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8" name="object 288">
              <a:extLst>
                <a:ext uri="{FF2B5EF4-FFF2-40B4-BE49-F238E27FC236}">
                  <a16:creationId xmlns:a16="http://schemas.microsoft.com/office/drawing/2014/main" id="{413B0E3B-62FB-331C-70F5-F9CC69EAAB16}"/>
                </a:ext>
              </a:extLst>
            </p:cNvPr>
            <p:cNvSpPr/>
            <p:nvPr/>
          </p:nvSpPr>
          <p:spPr>
            <a:xfrm>
              <a:off x="761674" y="1919775"/>
              <a:ext cx="4959653" cy="1700727"/>
            </a:xfrm>
            <a:custGeom>
              <a:avLst/>
              <a:gdLst/>
              <a:ahLst/>
              <a:cxnLst/>
              <a:rect l="l" t="t" r="r" b="b"/>
              <a:pathLst>
                <a:path w="4627880" h="1228725">
                  <a:moveTo>
                    <a:pt x="0" y="0"/>
                  </a:moveTo>
                  <a:lnTo>
                    <a:pt x="134607" y="0"/>
                  </a:lnTo>
                  <a:lnTo>
                    <a:pt x="134607" y="16446"/>
                  </a:lnTo>
                  <a:lnTo>
                    <a:pt x="210654" y="16446"/>
                  </a:lnTo>
                  <a:lnTo>
                    <a:pt x="210654" y="28778"/>
                  </a:lnTo>
                  <a:lnTo>
                    <a:pt x="314439" y="28778"/>
                  </a:lnTo>
                  <a:lnTo>
                    <a:pt x="314439" y="39052"/>
                  </a:lnTo>
                  <a:lnTo>
                    <a:pt x="448030" y="39052"/>
                  </a:lnTo>
                  <a:lnTo>
                    <a:pt x="448030" y="55486"/>
                  </a:lnTo>
                  <a:lnTo>
                    <a:pt x="464464" y="55486"/>
                  </a:lnTo>
                  <a:lnTo>
                    <a:pt x="464464" y="71932"/>
                  </a:lnTo>
                  <a:lnTo>
                    <a:pt x="530237" y="71932"/>
                  </a:lnTo>
                  <a:lnTo>
                    <a:pt x="530237" y="84264"/>
                  </a:lnTo>
                  <a:lnTo>
                    <a:pt x="586752" y="84264"/>
                  </a:lnTo>
                  <a:lnTo>
                    <a:pt x="586752" y="101727"/>
                  </a:lnTo>
                  <a:lnTo>
                    <a:pt x="609358" y="101727"/>
                  </a:lnTo>
                  <a:lnTo>
                    <a:pt x="609358" y="116116"/>
                  </a:lnTo>
                  <a:lnTo>
                    <a:pt x="705954" y="116116"/>
                  </a:lnTo>
                  <a:lnTo>
                    <a:pt x="705954" y="132562"/>
                  </a:lnTo>
                  <a:lnTo>
                    <a:pt x="836447" y="132562"/>
                  </a:lnTo>
                  <a:lnTo>
                    <a:pt x="836447" y="147967"/>
                  </a:lnTo>
                  <a:lnTo>
                    <a:pt x="860082" y="147967"/>
                  </a:lnTo>
                  <a:lnTo>
                    <a:pt x="860082" y="167500"/>
                  </a:lnTo>
                  <a:lnTo>
                    <a:pt x="976210" y="167500"/>
                  </a:lnTo>
                  <a:lnTo>
                    <a:pt x="976210" y="178803"/>
                  </a:lnTo>
                  <a:lnTo>
                    <a:pt x="1021422" y="178803"/>
                  </a:lnTo>
                  <a:lnTo>
                    <a:pt x="1021422" y="213740"/>
                  </a:lnTo>
                  <a:lnTo>
                    <a:pt x="1152944" y="213740"/>
                  </a:lnTo>
                  <a:lnTo>
                    <a:pt x="1152944" y="234289"/>
                  </a:lnTo>
                  <a:lnTo>
                    <a:pt x="1218717" y="234289"/>
                  </a:lnTo>
                  <a:lnTo>
                    <a:pt x="1218717" y="252780"/>
                  </a:lnTo>
                  <a:lnTo>
                    <a:pt x="1262900" y="252780"/>
                  </a:lnTo>
                  <a:lnTo>
                    <a:pt x="1262900" y="273342"/>
                  </a:lnTo>
                  <a:lnTo>
                    <a:pt x="1298867" y="273342"/>
                  </a:lnTo>
                  <a:lnTo>
                    <a:pt x="1298867" y="293890"/>
                  </a:lnTo>
                  <a:lnTo>
                    <a:pt x="1322501" y="293890"/>
                  </a:lnTo>
                  <a:lnTo>
                    <a:pt x="1322501" y="310324"/>
                  </a:lnTo>
                  <a:lnTo>
                    <a:pt x="1372857" y="310324"/>
                  </a:lnTo>
                  <a:lnTo>
                    <a:pt x="1372857" y="348348"/>
                  </a:lnTo>
                  <a:lnTo>
                    <a:pt x="1396492" y="348348"/>
                  </a:lnTo>
                  <a:lnTo>
                    <a:pt x="1396492" y="370954"/>
                  </a:lnTo>
                  <a:lnTo>
                    <a:pt x="1477670" y="370954"/>
                  </a:lnTo>
                  <a:lnTo>
                    <a:pt x="1477670" y="394589"/>
                  </a:lnTo>
                  <a:lnTo>
                    <a:pt x="1492046" y="394589"/>
                  </a:lnTo>
                  <a:lnTo>
                    <a:pt x="1492046" y="412064"/>
                  </a:lnTo>
                  <a:lnTo>
                    <a:pt x="1809572" y="412064"/>
                  </a:lnTo>
                  <a:lnTo>
                    <a:pt x="1809572" y="444944"/>
                  </a:lnTo>
                  <a:lnTo>
                    <a:pt x="1837321" y="444944"/>
                  </a:lnTo>
                  <a:lnTo>
                    <a:pt x="1837321" y="474738"/>
                  </a:lnTo>
                  <a:lnTo>
                    <a:pt x="1916442" y="474738"/>
                  </a:lnTo>
                  <a:lnTo>
                    <a:pt x="1916442" y="505574"/>
                  </a:lnTo>
                  <a:lnTo>
                    <a:pt x="1938020" y="505574"/>
                  </a:lnTo>
                  <a:lnTo>
                    <a:pt x="1938020" y="539483"/>
                  </a:lnTo>
                  <a:lnTo>
                    <a:pt x="2182583" y="539483"/>
                  </a:lnTo>
                  <a:lnTo>
                    <a:pt x="2182583" y="571334"/>
                  </a:lnTo>
                  <a:lnTo>
                    <a:pt x="2402497" y="571334"/>
                  </a:lnTo>
                  <a:lnTo>
                    <a:pt x="2402497" y="620661"/>
                  </a:lnTo>
                  <a:lnTo>
                    <a:pt x="2447709" y="620661"/>
                  </a:lnTo>
                  <a:lnTo>
                    <a:pt x="2447709" y="658685"/>
                  </a:lnTo>
                  <a:lnTo>
                    <a:pt x="2535047" y="658685"/>
                  </a:lnTo>
                  <a:lnTo>
                    <a:pt x="2535047" y="707999"/>
                  </a:lnTo>
                  <a:lnTo>
                    <a:pt x="2714879" y="707999"/>
                  </a:lnTo>
                  <a:lnTo>
                    <a:pt x="2714879" y="762469"/>
                  </a:lnTo>
                  <a:lnTo>
                    <a:pt x="2773451" y="762469"/>
                  </a:lnTo>
                  <a:lnTo>
                    <a:pt x="2773451" y="818984"/>
                  </a:lnTo>
                  <a:lnTo>
                    <a:pt x="2862846" y="818984"/>
                  </a:lnTo>
                  <a:lnTo>
                    <a:pt x="2862846" y="896048"/>
                  </a:lnTo>
                  <a:lnTo>
                    <a:pt x="3204006" y="896048"/>
                  </a:lnTo>
                  <a:lnTo>
                    <a:pt x="3204006" y="1044028"/>
                  </a:lnTo>
                  <a:lnTo>
                    <a:pt x="3504057" y="1044028"/>
                  </a:lnTo>
                  <a:lnTo>
                    <a:pt x="3501491" y="1228471"/>
                  </a:lnTo>
                  <a:lnTo>
                    <a:pt x="4627727" y="1228471"/>
                  </a:lnTo>
                </a:path>
              </a:pathLst>
            </a:custGeom>
            <a:ln w="21793">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4" name="object 340">
              <a:extLst>
                <a:ext uri="{FF2B5EF4-FFF2-40B4-BE49-F238E27FC236}">
                  <a16:creationId xmlns:a16="http://schemas.microsoft.com/office/drawing/2014/main" id="{C953B01B-3C16-D074-CF41-2E358463D29B}"/>
                </a:ext>
              </a:extLst>
            </p:cNvPr>
            <p:cNvSpPr txBox="1"/>
            <p:nvPr/>
          </p:nvSpPr>
          <p:spPr>
            <a:xfrm>
              <a:off x="3024622" y="4713345"/>
              <a:ext cx="506967" cy="252941"/>
            </a:xfrm>
            <a:prstGeom prst="rect">
              <a:avLst/>
            </a:prstGeom>
          </p:spPr>
          <p:txBody>
            <a:bodyPr vert="horz" wrap="square" lIns="0" tIns="59055"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sz="800" b="1" i="0" u="none" strike="noStrike" kern="1200" cap="none" spc="-10" normalizeH="0" baseline="0" noProof="0">
                  <a:ln>
                    <a:noFill/>
                  </a:ln>
                  <a:solidFill>
                    <a:srgbClr val="010202"/>
                  </a:solidFill>
                  <a:effectLst/>
                  <a:uLnTx/>
                  <a:uFillTx/>
                  <a:latin typeface="Arial" panose="020B0604020202020204"/>
                  <a:ea typeface="+mn-ea"/>
                  <a:cs typeface="Helvetica Neue LT Std 75 Bold"/>
                </a:rPr>
                <a:t>Months</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grpSp>
          <p:nvGrpSpPr>
            <p:cNvPr id="1031" name="Group 1030">
              <a:extLst>
                <a:ext uri="{FF2B5EF4-FFF2-40B4-BE49-F238E27FC236}">
                  <a16:creationId xmlns:a16="http://schemas.microsoft.com/office/drawing/2014/main" id="{56DB5EB4-3519-1997-BA6B-C3CF80A6FA78}"/>
                </a:ext>
              </a:extLst>
            </p:cNvPr>
            <p:cNvGrpSpPr/>
            <p:nvPr/>
          </p:nvGrpSpPr>
          <p:grpSpPr>
            <a:xfrm>
              <a:off x="635963" y="4514792"/>
              <a:ext cx="5243431" cy="288292"/>
              <a:chOff x="635963" y="4514792"/>
              <a:chExt cx="5243431" cy="288292"/>
            </a:xfrm>
          </p:grpSpPr>
          <p:sp>
            <p:nvSpPr>
              <p:cNvPr id="667" name="bg object 28">
                <a:extLst>
                  <a:ext uri="{FF2B5EF4-FFF2-40B4-BE49-F238E27FC236}">
                    <a16:creationId xmlns:a16="http://schemas.microsoft.com/office/drawing/2014/main" id="{5A93573E-E62C-F158-3668-F3CD43EAB6F6}"/>
                  </a:ext>
                </a:extLst>
              </p:cNvPr>
              <p:cNvSpPr/>
              <p:nvPr/>
            </p:nvSpPr>
            <p:spPr>
              <a:xfrm>
                <a:off x="748810"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8" name="bg object 29">
                <a:extLst>
                  <a:ext uri="{FF2B5EF4-FFF2-40B4-BE49-F238E27FC236}">
                    <a16:creationId xmlns:a16="http://schemas.microsoft.com/office/drawing/2014/main" id="{F804E9D6-3626-ACE2-11C6-4FAAD9A45AC3}"/>
                  </a:ext>
                </a:extLst>
              </p:cNvPr>
              <p:cNvSpPr/>
              <p:nvPr/>
            </p:nvSpPr>
            <p:spPr>
              <a:xfrm>
                <a:off x="914938"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9" name="bg object 30">
                <a:extLst>
                  <a:ext uri="{FF2B5EF4-FFF2-40B4-BE49-F238E27FC236}">
                    <a16:creationId xmlns:a16="http://schemas.microsoft.com/office/drawing/2014/main" id="{D34191EC-226B-E6E0-E37A-67D438DBD82A}"/>
                  </a:ext>
                </a:extLst>
              </p:cNvPr>
              <p:cNvSpPr/>
              <p:nvPr/>
            </p:nvSpPr>
            <p:spPr>
              <a:xfrm>
                <a:off x="1081065"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0" name="bg object 31">
                <a:extLst>
                  <a:ext uri="{FF2B5EF4-FFF2-40B4-BE49-F238E27FC236}">
                    <a16:creationId xmlns:a16="http://schemas.microsoft.com/office/drawing/2014/main" id="{3845DBC0-DED1-8906-566E-29D8E3ECC36D}"/>
                  </a:ext>
                </a:extLst>
              </p:cNvPr>
              <p:cNvSpPr/>
              <p:nvPr/>
            </p:nvSpPr>
            <p:spPr>
              <a:xfrm>
                <a:off x="1247193"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1" name="bg object 32">
                <a:extLst>
                  <a:ext uri="{FF2B5EF4-FFF2-40B4-BE49-F238E27FC236}">
                    <a16:creationId xmlns:a16="http://schemas.microsoft.com/office/drawing/2014/main" id="{90190EDE-E6DE-B880-C505-FECB65F94157}"/>
                  </a:ext>
                </a:extLst>
              </p:cNvPr>
              <p:cNvSpPr/>
              <p:nvPr/>
            </p:nvSpPr>
            <p:spPr>
              <a:xfrm>
                <a:off x="1413321"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2" name="bg object 33">
                <a:extLst>
                  <a:ext uri="{FF2B5EF4-FFF2-40B4-BE49-F238E27FC236}">
                    <a16:creationId xmlns:a16="http://schemas.microsoft.com/office/drawing/2014/main" id="{8EE4940E-4767-F23B-511B-998A7F686954}"/>
                  </a:ext>
                </a:extLst>
              </p:cNvPr>
              <p:cNvSpPr/>
              <p:nvPr/>
            </p:nvSpPr>
            <p:spPr>
              <a:xfrm>
                <a:off x="1579448"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3" name="bg object 34">
                <a:extLst>
                  <a:ext uri="{FF2B5EF4-FFF2-40B4-BE49-F238E27FC236}">
                    <a16:creationId xmlns:a16="http://schemas.microsoft.com/office/drawing/2014/main" id="{D4033F3F-EFC5-AAE2-6AAA-66D2905BB996}"/>
                  </a:ext>
                </a:extLst>
              </p:cNvPr>
              <p:cNvSpPr/>
              <p:nvPr/>
            </p:nvSpPr>
            <p:spPr>
              <a:xfrm>
                <a:off x="1745576"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4" name="bg object 35">
                <a:extLst>
                  <a:ext uri="{FF2B5EF4-FFF2-40B4-BE49-F238E27FC236}">
                    <a16:creationId xmlns:a16="http://schemas.microsoft.com/office/drawing/2014/main" id="{C0D22DB1-59CA-F874-950F-5EE999D6242C}"/>
                  </a:ext>
                </a:extLst>
              </p:cNvPr>
              <p:cNvSpPr/>
              <p:nvPr/>
            </p:nvSpPr>
            <p:spPr>
              <a:xfrm>
                <a:off x="1911703"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5" name="bg object 36">
                <a:extLst>
                  <a:ext uri="{FF2B5EF4-FFF2-40B4-BE49-F238E27FC236}">
                    <a16:creationId xmlns:a16="http://schemas.microsoft.com/office/drawing/2014/main" id="{497C3A9E-4CA1-CDE5-78DE-FEE3CC16D741}"/>
                  </a:ext>
                </a:extLst>
              </p:cNvPr>
              <p:cNvSpPr/>
              <p:nvPr/>
            </p:nvSpPr>
            <p:spPr>
              <a:xfrm>
                <a:off x="2077830"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6" name="bg object 37">
                <a:extLst>
                  <a:ext uri="{FF2B5EF4-FFF2-40B4-BE49-F238E27FC236}">
                    <a16:creationId xmlns:a16="http://schemas.microsoft.com/office/drawing/2014/main" id="{FC706929-7C80-F735-A22B-1CA6AD638FBF}"/>
                  </a:ext>
                </a:extLst>
              </p:cNvPr>
              <p:cNvSpPr/>
              <p:nvPr/>
            </p:nvSpPr>
            <p:spPr>
              <a:xfrm>
                <a:off x="2254342"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7" name="bg object 38">
                <a:extLst>
                  <a:ext uri="{FF2B5EF4-FFF2-40B4-BE49-F238E27FC236}">
                    <a16:creationId xmlns:a16="http://schemas.microsoft.com/office/drawing/2014/main" id="{636C05F1-6B36-B04C-7785-BB3FCA9F3A62}"/>
                  </a:ext>
                </a:extLst>
              </p:cNvPr>
              <p:cNvSpPr/>
              <p:nvPr/>
            </p:nvSpPr>
            <p:spPr>
              <a:xfrm>
                <a:off x="2416211"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8" name="bg object 39">
                <a:extLst>
                  <a:ext uri="{FF2B5EF4-FFF2-40B4-BE49-F238E27FC236}">
                    <a16:creationId xmlns:a16="http://schemas.microsoft.com/office/drawing/2014/main" id="{3A1DC69A-2845-1B8D-9F85-EC4DD05934FC}"/>
                  </a:ext>
                </a:extLst>
              </p:cNvPr>
              <p:cNvSpPr/>
              <p:nvPr/>
            </p:nvSpPr>
            <p:spPr>
              <a:xfrm>
                <a:off x="2575576"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9" name="bg object 40">
                <a:extLst>
                  <a:ext uri="{FF2B5EF4-FFF2-40B4-BE49-F238E27FC236}">
                    <a16:creationId xmlns:a16="http://schemas.microsoft.com/office/drawing/2014/main" id="{DB8159BA-B8AD-D251-CF36-D78AD2CDD249}"/>
                  </a:ext>
                </a:extLst>
              </p:cNvPr>
              <p:cNvSpPr/>
              <p:nvPr/>
            </p:nvSpPr>
            <p:spPr>
              <a:xfrm>
                <a:off x="2747235"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0" name="bg object 41">
                <a:extLst>
                  <a:ext uri="{FF2B5EF4-FFF2-40B4-BE49-F238E27FC236}">
                    <a16:creationId xmlns:a16="http://schemas.microsoft.com/office/drawing/2014/main" id="{C63872F1-1029-B40D-CE91-A922B527D757}"/>
                  </a:ext>
                </a:extLst>
              </p:cNvPr>
              <p:cNvSpPr/>
              <p:nvPr/>
            </p:nvSpPr>
            <p:spPr>
              <a:xfrm>
                <a:off x="2918553"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1" name="bg object 42">
                <a:extLst>
                  <a:ext uri="{FF2B5EF4-FFF2-40B4-BE49-F238E27FC236}">
                    <a16:creationId xmlns:a16="http://schemas.microsoft.com/office/drawing/2014/main" id="{DFBE59A4-11C2-BF23-366B-DA2E24D3FA1F}"/>
                  </a:ext>
                </a:extLst>
              </p:cNvPr>
              <p:cNvSpPr/>
              <p:nvPr/>
            </p:nvSpPr>
            <p:spPr>
              <a:xfrm>
                <a:off x="3083786"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2" name="bg object 43">
                <a:extLst>
                  <a:ext uri="{FF2B5EF4-FFF2-40B4-BE49-F238E27FC236}">
                    <a16:creationId xmlns:a16="http://schemas.microsoft.com/office/drawing/2014/main" id="{104CEB67-8B0B-34F8-2945-C6C62CB80625}"/>
                  </a:ext>
                </a:extLst>
              </p:cNvPr>
              <p:cNvSpPr/>
              <p:nvPr/>
            </p:nvSpPr>
            <p:spPr>
              <a:xfrm>
                <a:off x="3249137"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3" name="bg object 44">
                <a:extLst>
                  <a:ext uri="{FF2B5EF4-FFF2-40B4-BE49-F238E27FC236}">
                    <a16:creationId xmlns:a16="http://schemas.microsoft.com/office/drawing/2014/main" id="{71A04F00-5B27-49A5-BF33-38B819143C66}"/>
                  </a:ext>
                </a:extLst>
              </p:cNvPr>
              <p:cNvSpPr/>
              <p:nvPr/>
            </p:nvSpPr>
            <p:spPr>
              <a:xfrm>
                <a:off x="3419291"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4" name="bg object 45">
                <a:extLst>
                  <a:ext uri="{FF2B5EF4-FFF2-40B4-BE49-F238E27FC236}">
                    <a16:creationId xmlns:a16="http://schemas.microsoft.com/office/drawing/2014/main" id="{0BC54E7F-508F-19F6-EC37-C68B7F3DDB16}"/>
                  </a:ext>
                </a:extLst>
              </p:cNvPr>
              <p:cNvSpPr/>
              <p:nvPr/>
            </p:nvSpPr>
            <p:spPr>
              <a:xfrm>
                <a:off x="3579684"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5" name="bg object 46">
                <a:extLst>
                  <a:ext uri="{FF2B5EF4-FFF2-40B4-BE49-F238E27FC236}">
                    <a16:creationId xmlns:a16="http://schemas.microsoft.com/office/drawing/2014/main" id="{6E5574E2-061D-83C1-7414-0046A3CA9A3E}"/>
                  </a:ext>
                </a:extLst>
              </p:cNvPr>
              <p:cNvSpPr/>
              <p:nvPr/>
            </p:nvSpPr>
            <p:spPr>
              <a:xfrm>
                <a:off x="3756938"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6" name="bg object 47">
                <a:extLst>
                  <a:ext uri="{FF2B5EF4-FFF2-40B4-BE49-F238E27FC236}">
                    <a16:creationId xmlns:a16="http://schemas.microsoft.com/office/drawing/2014/main" id="{0335CD7F-CDE7-1B38-7AFC-16A6AD5365BD}"/>
                  </a:ext>
                </a:extLst>
              </p:cNvPr>
              <p:cNvSpPr/>
              <p:nvPr/>
            </p:nvSpPr>
            <p:spPr>
              <a:xfrm>
                <a:off x="3918686"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7" name="bg object 48">
                <a:extLst>
                  <a:ext uri="{FF2B5EF4-FFF2-40B4-BE49-F238E27FC236}">
                    <a16:creationId xmlns:a16="http://schemas.microsoft.com/office/drawing/2014/main" id="{EAB8D97E-F05D-0478-6FA5-57AE76EF2A58}"/>
                  </a:ext>
                </a:extLst>
              </p:cNvPr>
              <p:cNvSpPr/>
              <p:nvPr/>
            </p:nvSpPr>
            <p:spPr>
              <a:xfrm>
                <a:off x="4090373"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8" name="bg object 49">
                <a:extLst>
                  <a:ext uri="{FF2B5EF4-FFF2-40B4-BE49-F238E27FC236}">
                    <a16:creationId xmlns:a16="http://schemas.microsoft.com/office/drawing/2014/main" id="{B3DC7C25-0772-B9F2-7B78-2ECE79CC60FE}"/>
                  </a:ext>
                </a:extLst>
              </p:cNvPr>
              <p:cNvSpPr/>
              <p:nvPr/>
            </p:nvSpPr>
            <p:spPr>
              <a:xfrm>
                <a:off x="4252755"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9" name="bg object 50">
                <a:extLst>
                  <a:ext uri="{FF2B5EF4-FFF2-40B4-BE49-F238E27FC236}">
                    <a16:creationId xmlns:a16="http://schemas.microsoft.com/office/drawing/2014/main" id="{5CE818D5-0335-18EA-00A5-24FD5066AE7E}"/>
                  </a:ext>
                </a:extLst>
              </p:cNvPr>
              <p:cNvSpPr/>
              <p:nvPr/>
            </p:nvSpPr>
            <p:spPr>
              <a:xfrm>
                <a:off x="4417891"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0" name="bg object 51">
                <a:extLst>
                  <a:ext uri="{FF2B5EF4-FFF2-40B4-BE49-F238E27FC236}">
                    <a16:creationId xmlns:a16="http://schemas.microsoft.com/office/drawing/2014/main" id="{C6090310-82A9-8A4C-C4BA-DAEFD09DE092}"/>
                  </a:ext>
                </a:extLst>
              </p:cNvPr>
              <p:cNvSpPr/>
              <p:nvPr/>
            </p:nvSpPr>
            <p:spPr>
              <a:xfrm>
                <a:off x="4581209"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1" name="bg object 52">
                <a:extLst>
                  <a:ext uri="{FF2B5EF4-FFF2-40B4-BE49-F238E27FC236}">
                    <a16:creationId xmlns:a16="http://schemas.microsoft.com/office/drawing/2014/main" id="{ECC5D0AA-629D-B038-E593-6F87EE443795}"/>
                  </a:ext>
                </a:extLst>
              </p:cNvPr>
              <p:cNvSpPr/>
              <p:nvPr/>
            </p:nvSpPr>
            <p:spPr>
              <a:xfrm>
                <a:off x="4752055" y="4528416"/>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694" name="object 4">
                <a:extLst>
                  <a:ext uri="{FF2B5EF4-FFF2-40B4-BE49-F238E27FC236}">
                    <a16:creationId xmlns:a16="http://schemas.microsoft.com/office/drawing/2014/main" id="{7EDC2E27-D42F-B0CB-B9DB-097238E1DAE0}"/>
                  </a:ext>
                </a:extLst>
              </p:cNvPr>
              <p:cNvGrpSpPr/>
              <p:nvPr/>
            </p:nvGrpSpPr>
            <p:grpSpPr>
              <a:xfrm>
                <a:off x="4909175" y="4514792"/>
                <a:ext cx="854737" cy="115139"/>
                <a:chOff x="5327187" y="3909754"/>
                <a:chExt cx="797560" cy="83185"/>
              </a:xfrm>
            </p:grpSpPr>
            <p:sp>
              <p:nvSpPr>
                <p:cNvPr id="695" name="object 5">
                  <a:extLst>
                    <a:ext uri="{FF2B5EF4-FFF2-40B4-BE49-F238E27FC236}">
                      <a16:creationId xmlns:a16="http://schemas.microsoft.com/office/drawing/2014/main" id="{646A24A3-7B4C-E28E-991C-D012AC9D83C5}"/>
                    </a:ext>
                  </a:extLst>
                </p:cNvPr>
                <p:cNvSpPr/>
                <p:nvPr/>
              </p:nvSpPr>
              <p:spPr>
                <a:xfrm>
                  <a:off x="5337030"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6" name="object 6">
                  <a:extLst>
                    <a:ext uri="{FF2B5EF4-FFF2-40B4-BE49-F238E27FC236}">
                      <a16:creationId xmlns:a16="http://schemas.microsoft.com/office/drawing/2014/main" id="{1EB6A23C-E9DD-BBC8-52F1-DE02BC0CF72B}"/>
                    </a:ext>
                  </a:extLst>
                </p:cNvPr>
                <p:cNvSpPr/>
                <p:nvPr/>
              </p:nvSpPr>
              <p:spPr>
                <a:xfrm>
                  <a:off x="5497231"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7" name="object 7">
                  <a:extLst>
                    <a:ext uri="{FF2B5EF4-FFF2-40B4-BE49-F238E27FC236}">
                      <a16:creationId xmlns:a16="http://schemas.microsoft.com/office/drawing/2014/main" id="{BB3BCFB0-389F-803B-E6F0-2D2AB8EEE3AA}"/>
                    </a:ext>
                  </a:extLst>
                </p:cNvPr>
                <p:cNvSpPr/>
                <p:nvPr/>
              </p:nvSpPr>
              <p:spPr>
                <a:xfrm>
                  <a:off x="5648751"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8" name="object 8">
                  <a:extLst>
                    <a:ext uri="{FF2B5EF4-FFF2-40B4-BE49-F238E27FC236}">
                      <a16:creationId xmlns:a16="http://schemas.microsoft.com/office/drawing/2014/main" id="{ACD629DA-0B43-F12D-28AB-B43550AA3282}"/>
                    </a:ext>
                  </a:extLst>
                </p:cNvPr>
                <p:cNvSpPr/>
                <p:nvPr/>
              </p:nvSpPr>
              <p:spPr>
                <a:xfrm>
                  <a:off x="5802841"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9" name="object 9">
                  <a:extLst>
                    <a:ext uri="{FF2B5EF4-FFF2-40B4-BE49-F238E27FC236}">
                      <a16:creationId xmlns:a16="http://schemas.microsoft.com/office/drawing/2014/main" id="{96D9FCDA-B91F-7B61-CAA4-583F333189AA}"/>
                    </a:ext>
                  </a:extLst>
                </p:cNvPr>
                <p:cNvSpPr/>
                <p:nvPr/>
              </p:nvSpPr>
              <p:spPr>
                <a:xfrm>
                  <a:off x="5955234"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0" name="object 10">
                  <a:extLst>
                    <a:ext uri="{FF2B5EF4-FFF2-40B4-BE49-F238E27FC236}">
                      <a16:creationId xmlns:a16="http://schemas.microsoft.com/office/drawing/2014/main" id="{99B5DF2F-CBE7-08BE-1697-80178DAE0A17}"/>
                    </a:ext>
                  </a:extLst>
                </p:cNvPr>
                <p:cNvSpPr/>
                <p:nvPr/>
              </p:nvSpPr>
              <p:spPr>
                <a:xfrm>
                  <a:off x="6114649"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015" name="Group 1014">
                <a:extLst>
                  <a:ext uri="{FF2B5EF4-FFF2-40B4-BE49-F238E27FC236}">
                    <a16:creationId xmlns:a16="http://schemas.microsoft.com/office/drawing/2014/main" id="{FCD0A857-340C-5DE1-190E-AD8266BFD613}"/>
                  </a:ext>
                </a:extLst>
              </p:cNvPr>
              <p:cNvGrpSpPr/>
              <p:nvPr/>
            </p:nvGrpSpPr>
            <p:grpSpPr>
              <a:xfrm>
                <a:off x="635963" y="4628287"/>
                <a:ext cx="5243431" cy="174797"/>
                <a:chOff x="6985000" y="4375150"/>
                <a:chExt cx="4892675" cy="126286"/>
              </a:xfrm>
            </p:grpSpPr>
            <p:sp>
              <p:nvSpPr>
                <p:cNvPr id="1016" name="object 340">
                  <a:extLst>
                    <a:ext uri="{FF2B5EF4-FFF2-40B4-BE49-F238E27FC236}">
                      <a16:creationId xmlns:a16="http://schemas.microsoft.com/office/drawing/2014/main" id="{1FD9334D-6C32-2EFE-4507-212D490BB8BA}"/>
                    </a:ext>
                  </a:extLst>
                </p:cNvPr>
                <p:cNvSpPr txBox="1"/>
                <p:nvPr/>
              </p:nvSpPr>
              <p:spPr>
                <a:xfrm>
                  <a:off x="69850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032" name="object 340">
                  <a:extLst>
                    <a:ext uri="{FF2B5EF4-FFF2-40B4-BE49-F238E27FC236}">
                      <a16:creationId xmlns:a16="http://schemas.microsoft.com/office/drawing/2014/main" id="{50967597-2E14-5C55-0800-909A5140A080}"/>
                    </a:ext>
                  </a:extLst>
                </p:cNvPr>
                <p:cNvSpPr txBox="1"/>
                <p:nvPr/>
              </p:nvSpPr>
              <p:spPr>
                <a:xfrm>
                  <a:off x="71342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034" name="object 340">
                  <a:extLst>
                    <a:ext uri="{FF2B5EF4-FFF2-40B4-BE49-F238E27FC236}">
                      <a16:creationId xmlns:a16="http://schemas.microsoft.com/office/drawing/2014/main" id="{D433827A-0018-BD70-D8DA-1A499F010D50}"/>
                    </a:ext>
                  </a:extLst>
                </p:cNvPr>
                <p:cNvSpPr txBox="1"/>
                <p:nvPr/>
              </p:nvSpPr>
              <p:spPr>
                <a:xfrm>
                  <a:off x="72898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037" name="object 340">
                  <a:extLst>
                    <a:ext uri="{FF2B5EF4-FFF2-40B4-BE49-F238E27FC236}">
                      <a16:creationId xmlns:a16="http://schemas.microsoft.com/office/drawing/2014/main" id="{2FBFE33E-E89C-467A-3943-C3034B2979AA}"/>
                    </a:ext>
                  </a:extLst>
                </p:cNvPr>
                <p:cNvSpPr txBox="1"/>
                <p:nvPr/>
              </p:nvSpPr>
              <p:spPr>
                <a:xfrm>
                  <a:off x="74453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3</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40" name="object 340">
                  <a:extLst>
                    <a:ext uri="{FF2B5EF4-FFF2-40B4-BE49-F238E27FC236}">
                      <a16:creationId xmlns:a16="http://schemas.microsoft.com/office/drawing/2014/main" id="{27D61603-3640-B119-C0DA-5CC6C7EC076F}"/>
                    </a:ext>
                  </a:extLst>
                </p:cNvPr>
                <p:cNvSpPr txBox="1"/>
                <p:nvPr/>
              </p:nvSpPr>
              <p:spPr>
                <a:xfrm>
                  <a:off x="75977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4</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41" name="object 340">
                  <a:extLst>
                    <a:ext uri="{FF2B5EF4-FFF2-40B4-BE49-F238E27FC236}">
                      <a16:creationId xmlns:a16="http://schemas.microsoft.com/office/drawing/2014/main" id="{EB9A976E-05CA-6024-6DDB-2A4A0D2D149F}"/>
                    </a:ext>
                  </a:extLst>
                </p:cNvPr>
                <p:cNvSpPr txBox="1"/>
                <p:nvPr/>
              </p:nvSpPr>
              <p:spPr>
                <a:xfrm>
                  <a:off x="77470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5</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42" name="object 340">
                  <a:extLst>
                    <a:ext uri="{FF2B5EF4-FFF2-40B4-BE49-F238E27FC236}">
                      <a16:creationId xmlns:a16="http://schemas.microsoft.com/office/drawing/2014/main" id="{EF2C2AF7-0354-24F4-2C0B-1E76BA6871A4}"/>
                    </a:ext>
                  </a:extLst>
                </p:cNvPr>
                <p:cNvSpPr txBox="1"/>
                <p:nvPr/>
              </p:nvSpPr>
              <p:spPr>
                <a:xfrm>
                  <a:off x="79025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6</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43" name="object 340">
                  <a:extLst>
                    <a:ext uri="{FF2B5EF4-FFF2-40B4-BE49-F238E27FC236}">
                      <a16:creationId xmlns:a16="http://schemas.microsoft.com/office/drawing/2014/main" id="{101DC502-E093-D7E1-502E-25EF1262C344}"/>
                    </a:ext>
                  </a:extLst>
                </p:cNvPr>
                <p:cNvSpPr txBox="1"/>
                <p:nvPr/>
              </p:nvSpPr>
              <p:spPr>
                <a:xfrm>
                  <a:off x="80581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7</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44" name="object 340">
                  <a:extLst>
                    <a:ext uri="{FF2B5EF4-FFF2-40B4-BE49-F238E27FC236}">
                      <a16:creationId xmlns:a16="http://schemas.microsoft.com/office/drawing/2014/main" id="{38C518A6-BAA9-EC1E-8963-54C1C41C6A8A}"/>
                    </a:ext>
                  </a:extLst>
                </p:cNvPr>
                <p:cNvSpPr txBox="1"/>
                <p:nvPr/>
              </p:nvSpPr>
              <p:spPr>
                <a:xfrm>
                  <a:off x="82169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8</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45" name="object 340">
                  <a:extLst>
                    <a:ext uri="{FF2B5EF4-FFF2-40B4-BE49-F238E27FC236}">
                      <a16:creationId xmlns:a16="http://schemas.microsoft.com/office/drawing/2014/main" id="{37069CBA-FFF0-1C5B-43E1-DCD3841BF88B}"/>
                    </a:ext>
                  </a:extLst>
                </p:cNvPr>
                <p:cNvSpPr txBox="1"/>
                <p:nvPr/>
              </p:nvSpPr>
              <p:spPr>
                <a:xfrm>
                  <a:off x="8377976"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9</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46" name="object 340">
                  <a:extLst>
                    <a:ext uri="{FF2B5EF4-FFF2-40B4-BE49-F238E27FC236}">
                      <a16:creationId xmlns:a16="http://schemas.microsoft.com/office/drawing/2014/main" id="{A3BED86C-EA73-4542-84D9-9022D4B9C70D}"/>
                    </a:ext>
                  </a:extLst>
                </p:cNvPr>
                <p:cNvSpPr txBox="1"/>
                <p:nvPr/>
              </p:nvSpPr>
              <p:spPr>
                <a:xfrm>
                  <a:off x="85217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47" name="object 340">
                  <a:extLst>
                    <a:ext uri="{FF2B5EF4-FFF2-40B4-BE49-F238E27FC236}">
                      <a16:creationId xmlns:a16="http://schemas.microsoft.com/office/drawing/2014/main" id="{A5DA259B-0BE1-45E5-1504-192770C8D3EE}"/>
                    </a:ext>
                  </a:extLst>
                </p:cNvPr>
                <p:cNvSpPr txBox="1"/>
                <p:nvPr/>
              </p:nvSpPr>
              <p:spPr>
                <a:xfrm>
                  <a:off x="86772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11</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48" name="object 340">
                  <a:extLst>
                    <a:ext uri="{FF2B5EF4-FFF2-40B4-BE49-F238E27FC236}">
                      <a16:creationId xmlns:a16="http://schemas.microsoft.com/office/drawing/2014/main" id="{AE34DE4D-25B5-EC0C-361B-A02DB1FF55D8}"/>
                    </a:ext>
                  </a:extLst>
                </p:cNvPr>
                <p:cNvSpPr txBox="1"/>
                <p:nvPr/>
              </p:nvSpPr>
              <p:spPr>
                <a:xfrm>
                  <a:off x="88296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12</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49" name="object 340">
                  <a:extLst>
                    <a:ext uri="{FF2B5EF4-FFF2-40B4-BE49-F238E27FC236}">
                      <a16:creationId xmlns:a16="http://schemas.microsoft.com/office/drawing/2014/main" id="{4F72CAC2-812C-216D-657E-0237267F7930}"/>
                    </a:ext>
                  </a:extLst>
                </p:cNvPr>
                <p:cNvSpPr txBox="1"/>
                <p:nvPr/>
              </p:nvSpPr>
              <p:spPr>
                <a:xfrm>
                  <a:off x="89789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13</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50" name="object 340">
                  <a:extLst>
                    <a:ext uri="{FF2B5EF4-FFF2-40B4-BE49-F238E27FC236}">
                      <a16:creationId xmlns:a16="http://schemas.microsoft.com/office/drawing/2014/main" id="{2F816D61-34DD-FEDF-6871-2BC0547B564A}"/>
                    </a:ext>
                  </a:extLst>
                </p:cNvPr>
                <p:cNvSpPr txBox="1"/>
                <p:nvPr/>
              </p:nvSpPr>
              <p:spPr>
                <a:xfrm>
                  <a:off x="9155214" y="4375150"/>
                  <a:ext cx="228600" cy="88944"/>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14</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51" name="object 340">
                  <a:extLst>
                    <a:ext uri="{FF2B5EF4-FFF2-40B4-BE49-F238E27FC236}">
                      <a16:creationId xmlns:a16="http://schemas.microsoft.com/office/drawing/2014/main" id="{F441835B-1B9F-4FAB-ACBF-2D6ED8F7BFF2}"/>
                    </a:ext>
                  </a:extLst>
                </p:cNvPr>
                <p:cNvSpPr txBox="1"/>
                <p:nvPr/>
              </p:nvSpPr>
              <p:spPr>
                <a:xfrm>
                  <a:off x="931079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15</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52" name="object 340">
                  <a:extLst>
                    <a:ext uri="{FF2B5EF4-FFF2-40B4-BE49-F238E27FC236}">
                      <a16:creationId xmlns:a16="http://schemas.microsoft.com/office/drawing/2014/main" id="{5D5202A8-2674-6AC0-B453-321279960C08}"/>
                    </a:ext>
                  </a:extLst>
                </p:cNvPr>
                <p:cNvSpPr txBox="1"/>
                <p:nvPr/>
              </p:nvSpPr>
              <p:spPr>
                <a:xfrm>
                  <a:off x="94682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16</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53" name="object 340">
                  <a:extLst>
                    <a:ext uri="{FF2B5EF4-FFF2-40B4-BE49-F238E27FC236}">
                      <a16:creationId xmlns:a16="http://schemas.microsoft.com/office/drawing/2014/main" id="{D74ECD21-9FE8-F26E-B5E2-B5F81B3AE84F}"/>
                    </a:ext>
                  </a:extLst>
                </p:cNvPr>
                <p:cNvSpPr txBox="1"/>
                <p:nvPr/>
              </p:nvSpPr>
              <p:spPr>
                <a:xfrm>
                  <a:off x="96179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17</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54" name="object 340">
                  <a:extLst>
                    <a:ext uri="{FF2B5EF4-FFF2-40B4-BE49-F238E27FC236}">
                      <a16:creationId xmlns:a16="http://schemas.microsoft.com/office/drawing/2014/main" id="{B8C25C87-174B-03B1-8CD7-1E51FE4614C4}"/>
                    </a:ext>
                  </a:extLst>
                </p:cNvPr>
                <p:cNvSpPr txBox="1"/>
                <p:nvPr/>
              </p:nvSpPr>
              <p:spPr>
                <a:xfrm>
                  <a:off x="9782387"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18</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706" name="object 340">
                  <a:extLst>
                    <a:ext uri="{FF2B5EF4-FFF2-40B4-BE49-F238E27FC236}">
                      <a16:creationId xmlns:a16="http://schemas.microsoft.com/office/drawing/2014/main" id="{02508AE1-D499-AE80-8F36-026AA797CF9A}"/>
                    </a:ext>
                  </a:extLst>
                </p:cNvPr>
                <p:cNvSpPr txBox="1"/>
                <p:nvPr/>
              </p:nvSpPr>
              <p:spPr>
                <a:xfrm>
                  <a:off x="99318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19</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707" name="object 340">
                  <a:extLst>
                    <a:ext uri="{FF2B5EF4-FFF2-40B4-BE49-F238E27FC236}">
                      <a16:creationId xmlns:a16="http://schemas.microsoft.com/office/drawing/2014/main" id="{DDA24D3F-ED89-A797-3ACB-4EBBBDC6BD8F}"/>
                    </a:ext>
                  </a:extLst>
                </p:cNvPr>
                <p:cNvSpPr txBox="1"/>
                <p:nvPr/>
              </p:nvSpPr>
              <p:spPr>
                <a:xfrm>
                  <a:off x="10095864"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711" name="object 340">
                  <a:extLst>
                    <a:ext uri="{FF2B5EF4-FFF2-40B4-BE49-F238E27FC236}">
                      <a16:creationId xmlns:a16="http://schemas.microsoft.com/office/drawing/2014/main" id="{EED94A20-FC18-0F8D-C50B-DCEA6B0200B3}"/>
                    </a:ext>
                  </a:extLst>
                </p:cNvPr>
                <p:cNvSpPr txBox="1"/>
                <p:nvPr/>
              </p:nvSpPr>
              <p:spPr>
                <a:xfrm>
                  <a:off x="102425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21</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312" name="object 340">
                  <a:extLst>
                    <a:ext uri="{FF2B5EF4-FFF2-40B4-BE49-F238E27FC236}">
                      <a16:creationId xmlns:a16="http://schemas.microsoft.com/office/drawing/2014/main" id="{221F22B5-A6C5-4D81-4D92-6F4980B0E71E}"/>
                    </a:ext>
                  </a:extLst>
                </p:cNvPr>
                <p:cNvSpPr txBox="1"/>
                <p:nvPr/>
              </p:nvSpPr>
              <p:spPr>
                <a:xfrm>
                  <a:off x="103981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22</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313" name="object 340">
                  <a:extLst>
                    <a:ext uri="{FF2B5EF4-FFF2-40B4-BE49-F238E27FC236}">
                      <a16:creationId xmlns:a16="http://schemas.microsoft.com/office/drawing/2014/main" id="{C5411AAE-A22A-A7DA-72D5-4749B833CF56}"/>
                    </a:ext>
                  </a:extLst>
                </p:cNvPr>
                <p:cNvSpPr txBox="1"/>
                <p:nvPr/>
              </p:nvSpPr>
              <p:spPr>
                <a:xfrm>
                  <a:off x="10560050" y="4378325"/>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23</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314" name="object 340">
                  <a:extLst>
                    <a:ext uri="{FF2B5EF4-FFF2-40B4-BE49-F238E27FC236}">
                      <a16:creationId xmlns:a16="http://schemas.microsoft.com/office/drawing/2014/main" id="{6EA3BF2C-F519-9259-C94D-EDCBB9B59362}"/>
                    </a:ext>
                  </a:extLst>
                </p:cNvPr>
                <p:cNvSpPr txBox="1"/>
                <p:nvPr/>
              </p:nvSpPr>
              <p:spPr>
                <a:xfrm>
                  <a:off x="107156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24</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315" name="object 340">
                  <a:extLst>
                    <a:ext uri="{FF2B5EF4-FFF2-40B4-BE49-F238E27FC236}">
                      <a16:creationId xmlns:a16="http://schemas.microsoft.com/office/drawing/2014/main" id="{62EAF470-8532-158B-4B82-A0D85BC2023F}"/>
                    </a:ext>
                  </a:extLst>
                </p:cNvPr>
                <p:cNvSpPr txBox="1"/>
                <p:nvPr/>
              </p:nvSpPr>
              <p:spPr>
                <a:xfrm>
                  <a:off x="108680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25</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316" name="object 340">
                  <a:extLst>
                    <a:ext uri="{FF2B5EF4-FFF2-40B4-BE49-F238E27FC236}">
                      <a16:creationId xmlns:a16="http://schemas.microsoft.com/office/drawing/2014/main" id="{7D359588-465F-E811-B1E7-C97C055CDFF9}"/>
                    </a:ext>
                  </a:extLst>
                </p:cNvPr>
                <p:cNvSpPr txBox="1"/>
                <p:nvPr/>
              </p:nvSpPr>
              <p:spPr>
                <a:xfrm>
                  <a:off x="110299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26</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317" name="object 340">
                  <a:extLst>
                    <a:ext uri="{FF2B5EF4-FFF2-40B4-BE49-F238E27FC236}">
                      <a16:creationId xmlns:a16="http://schemas.microsoft.com/office/drawing/2014/main" id="{639C7E1F-91BA-F7F9-68FE-C1B2C34A4B52}"/>
                    </a:ext>
                  </a:extLst>
                </p:cNvPr>
                <p:cNvSpPr txBox="1"/>
                <p:nvPr/>
              </p:nvSpPr>
              <p:spPr>
                <a:xfrm>
                  <a:off x="111791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27</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318" name="object 340">
                  <a:extLst>
                    <a:ext uri="{FF2B5EF4-FFF2-40B4-BE49-F238E27FC236}">
                      <a16:creationId xmlns:a16="http://schemas.microsoft.com/office/drawing/2014/main" id="{98515F69-2646-4DAC-71F0-6F0B86DC68A5}"/>
                    </a:ext>
                  </a:extLst>
                </p:cNvPr>
                <p:cNvSpPr txBox="1"/>
                <p:nvPr/>
              </p:nvSpPr>
              <p:spPr>
                <a:xfrm>
                  <a:off x="113347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28</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319" name="object 340">
                  <a:extLst>
                    <a:ext uri="{FF2B5EF4-FFF2-40B4-BE49-F238E27FC236}">
                      <a16:creationId xmlns:a16="http://schemas.microsoft.com/office/drawing/2014/main" id="{DF185D62-6A59-C1F4-E1AF-9F7B996671BE}"/>
                    </a:ext>
                  </a:extLst>
                </p:cNvPr>
                <p:cNvSpPr txBox="1"/>
                <p:nvPr/>
              </p:nvSpPr>
              <p:spPr>
                <a:xfrm>
                  <a:off x="114903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29</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1320" name="object 340">
                  <a:extLst>
                    <a:ext uri="{FF2B5EF4-FFF2-40B4-BE49-F238E27FC236}">
                      <a16:creationId xmlns:a16="http://schemas.microsoft.com/office/drawing/2014/main" id="{D6B98C38-5B48-AB57-05C3-2207D7950151}"/>
                    </a:ext>
                  </a:extLst>
                </p:cNvPr>
                <p:cNvSpPr txBox="1"/>
                <p:nvPr/>
              </p:nvSpPr>
              <p:spPr>
                <a:xfrm>
                  <a:off x="116490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30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grpSp>
        </p:grpSp>
        <p:grpSp>
          <p:nvGrpSpPr>
            <p:cNvPr id="23" name="Group 22">
              <a:extLst>
                <a:ext uri="{FF2B5EF4-FFF2-40B4-BE49-F238E27FC236}">
                  <a16:creationId xmlns:a16="http://schemas.microsoft.com/office/drawing/2014/main" id="{D6A3DF27-F953-6F6C-C06D-10200B79F489}"/>
                </a:ext>
              </a:extLst>
            </p:cNvPr>
            <p:cNvGrpSpPr/>
            <p:nvPr/>
          </p:nvGrpSpPr>
          <p:grpSpPr>
            <a:xfrm>
              <a:off x="252496" y="1810885"/>
              <a:ext cx="276665" cy="2556618"/>
              <a:chOff x="-195006" y="1205808"/>
              <a:chExt cx="366704" cy="3685028"/>
            </a:xfrm>
          </p:grpSpPr>
          <p:sp>
            <p:nvSpPr>
              <p:cNvPr id="8" name="object 41">
                <a:extLst>
                  <a:ext uri="{FF2B5EF4-FFF2-40B4-BE49-F238E27FC236}">
                    <a16:creationId xmlns:a16="http://schemas.microsoft.com/office/drawing/2014/main" id="{405F2244-DAE6-8A3E-3DFB-F3F32BAFA134}"/>
                  </a:ext>
                </a:extLst>
              </p:cNvPr>
              <p:cNvSpPr txBox="1"/>
              <p:nvPr/>
            </p:nvSpPr>
            <p:spPr>
              <a:xfrm>
                <a:off x="-183494" y="1205808"/>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100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0" name="object 41">
                <a:extLst>
                  <a:ext uri="{FF2B5EF4-FFF2-40B4-BE49-F238E27FC236}">
                    <a16:creationId xmlns:a16="http://schemas.microsoft.com/office/drawing/2014/main" id="{2D3999D8-EB18-598B-539E-6212B1841695}"/>
                  </a:ext>
                </a:extLst>
              </p:cNvPr>
              <p:cNvSpPr txBox="1"/>
              <p:nvPr/>
            </p:nvSpPr>
            <p:spPr>
              <a:xfrm>
                <a:off x="-183494" y="1584450"/>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90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1" name="object 41">
                <a:extLst>
                  <a:ext uri="{FF2B5EF4-FFF2-40B4-BE49-F238E27FC236}">
                    <a16:creationId xmlns:a16="http://schemas.microsoft.com/office/drawing/2014/main" id="{83FD04C2-EA4F-8C98-5BC2-015FAEE6B20E}"/>
                  </a:ext>
                </a:extLst>
              </p:cNvPr>
              <p:cNvSpPr txBox="1"/>
              <p:nvPr/>
            </p:nvSpPr>
            <p:spPr>
              <a:xfrm>
                <a:off x="-183494" y="1918974"/>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80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2" name="object 41">
                <a:extLst>
                  <a:ext uri="{FF2B5EF4-FFF2-40B4-BE49-F238E27FC236}">
                    <a16:creationId xmlns:a16="http://schemas.microsoft.com/office/drawing/2014/main" id="{5193F8DA-E931-45AE-BE6E-3EDE286091A3}"/>
                  </a:ext>
                </a:extLst>
              </p:cNvPr>
              <p:cNvSpPr txBox="1"/>
              <p:nvPr/>
            </p:nvSpPr>
            <p:spPr>
              <a:xfrm>
                <a:off x="-183494" y="2282771"/>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70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3" name="object 41">
                <a:extLst>
                  <a:ext uri="{FF2B5EF4-FFF2-40B4-BE49-F238E27FC236}">
                    <a16:creationId xmlns:a16="http://schemas.microsoft.com/office/drawing/2014/main" id="{1E2DF8FD-C573-D80F-AB61-AD790830BB60}"/>
                  </a:ext>
                </a:extLst>
              </p:cNvPr>
              <p:cNvSpPr txBox="1"/>
              <p:nvPr/>
            </p:nvSpPr>
            <p:spPr>
              <a:xfrm>
                <a:off x="-183494" y="2637597"/>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60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5" name="object 41">
                <a:extLst>
                  <a:ext uri="{FF2B5EF4-FFF2-40B4-BE49-F238E27FC236}">
                    <a16:creationId xmlns:a16="http://schemas.microsoft.com/office/drawing/2014/main" id="{3B1B84D7-680F-D18F-6308-3119081BF89C}"/>
                  </a:ext>
                </a:extLst>
              </p:cNvPr>
              <p:cNvSpPr txBox="1"/>
              <p:nvPr/>
            </p:nvSpPr>
            <p:spPr>
              <a:xfrm>
                <a:off x="-183494" y="2982752"/>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50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7" name="object 41">
                <a:extLst>
                  <a:ext uri="{FF2B5EF4-FFF2-40B4-BE49-F238E27FC236}">
                    <a16:creationId xmlns:a16="http://schemas.microsoft.com/office/drawing/2014/main" id="{1BEED15E-7730-0696-FF91-6D35590CA735}"/>
                  </a:ext>
                </a:extLst>
              </p:cNvPr>
              <p:cNvSpPr txBox="1"/>
              <p:nvPr/>
            </p:nvSpPr>
            <p:spPr>
              <a:xfrm>
                <a:off x="-183494" y="3329296"/>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40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9" name="object 41">
                <a:extLst>
                  <a:ext uri="{FF2B5EF4-FFF2-40B4-BE49-F238E27FC236}">
                    <a16:creationId xmlns:a16="http://schemas.microsoft.com/office/drawing/2014/main" id="{36865D27-0EF5-6CF0-2FD6-34B1B0FA8280}"/>
                  </a:ext>
                </a:extLst>
              </p:cNvPr>
              <p:cNvSpPr txBox="1"/>
              <p:nvPr/>
            </p:nvSpPr>
            <p:spPr>
              <a:xfrm>
                <a:off x="-183494" y="3695715"/>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30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0" name="object 41">
                <a:extLst>
                  <a:ext uri="{FF2B5EF4-FFF2-40B4-BE49-F238E27FC236}">
                    <a16:creationId xmlns:a16="http://schemas.microsoft.com/office/drawing/2014/main" id="{E5D1FD32-89E2-E054-1FC1-85A7B673A72D}"/>
                  </a:ext>
                </a:extLst>
              </p:cNvPr>
              <p:cNvSpPr txBox="1"/>
              <p:nvPr/>
            </p:nvSpPr>
            <p:spPr>
              <a:xfrm>
                <a:off x="-183494" y="4043565"/>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20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1" name="object 41">
                <a:extLst>
                  <a:ext uri="{FF2B5EF4-FFF2-40B4-BE49-F238E27FC236}">
                    <a16:creationId xmlns:a16="http://schemas.microsoft.com/office/drawing/2014/main" id="{FED430CB-51A0-9811-0F0E-011933380D88}"/>
                  </a:ext>
                </a:extLst>
              </p:cNvPr>
              <p:cNvSpPr txBox="1"/>
              <p:nvPr/>
            </p:nvSpPr>
            <p:spPr>
              <a:xfrm>
                <a:off x="-183494" y="4403706"/>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10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 name="object 41">
                <a:extLst>
                  <a:ext uri="{FF2B5EF4-FFF2-40B4-BE49-F238E27FC236}">
                    <a16:creationId xmlns:a16="http://schemas.microsoft.com/office/drawing/2014/main" id="{36BA5BEE-B3E5-6B72-20BC-43F18340F437}"/>
                  </a:ext>
                </a:extLst>
              </p:cNvPr>
              <p:cNvSpPr txBox="1"/>
              <p:nvPr/>
            </p:nvSpPr>
            <p:spPr>
              <a:xfrm>
                <a:off x="-195006" y="4738230"/>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grpSp>
      </p:grpSp>
      <p:grpSp>
        <p:nvGrpSpPr>
          <p:cNvPr id="24" name="Group 23">
            <a:extLst>
              <a:ext uri="{FF2B5EF4-FFF2-40B4-BE49-F238E27FC236}">
                <a16:creationId xmlns:a16="http://schemas.microsoft.com/office/drawing/2014/main" id="{B86A84B7-D0A0-54FC-9D64-B08F94BFD8BF}"/>
              </a:ext>
            </a:extLst>
          </p:cNvPr>
          <p:cNvGrpSpPr/>
          <p:nvPr/>
        </p:nvGrpSpPr>
        <p:grpSpPr>
          <a:xfrm>
            <a:off x="6359089" y="1829972"/>
            <a:ext cx="276665" cy="2556618"/>
            <a:chOff x="-195006" y="1205808"/>
            <a:chExt cx="366704" cy="3685028"/>
          </a:xfrm>
        </p:grpSpPr>
        <p:sp>
          <p:nvSpPr>
            <p:cNvPr id="27" name="object 41">
              <a:extLst>
                <a:ext uri="{FF2B5EF4-FFF2-40B4-BE49-F238E27FC236}">
                  <a16:creationId xmlns:a16="http://schemas.microsoft.com/office/drawing/2014/main" id="{2A766395-4EE7-0EBF-5B7F-E257C0E58E9A}"/>
                </a:ext>
              </a:extLst>
            </p:cNvPr>
            <p:cNvSpPr txBox="1"/>
            <p:nvPr/>
          </p:nvSpPr>
          <p:spPr>
            <a:xfrm>
              <a:off x="-183494" y="1205808"/>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100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8" name="object 41">
              <a:extLst>
                <a:ext uri="{FF2B5EF4-FFF2-40B4-BE49-F238E27FC236}">
                  <a16:creationId xmlns:a16="http://schemas.microsoft.com/office/drawing/2014/main" id="{A4E3092B-389B-7161-358E-D2A4FAF933D4}"/>
                </a:ext>
              </a:extLst>
            </p:cNvPr>
            <p:cNvSpPr txBox="1"/>
            <p:nvPr/>
          </p:nvSpPr>
          <p:spPr>
            <a:xfrm>
              <a:off x="-183495" y="1568572"/>
              <a:ext cx="355193"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90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30" name="object 41">
              <a:extLst>
                <a:ext uri="{FF2B5EF4-FFF2-40B4-BE49-F238E27FC236}">
                  <a16:creationId xmlns:a16="http://schemas.microsoft.com/office/drawing/2014/main" id="{6B73ED38-701F-50C4-C73F-C1BFF892192D}"/>
                </a:ext>
              </a:extLst>
            </p:cNvPr>
            <p:cNvSpPr txBox="1"/>
            <p:nvPr/>
          </p:nvSpPr>
          <p:spPr>
            <a:xfrm>
              <a:off x="-183495" y="1895157"/>
              <a:ext cx="355193"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80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31" name="object 41">
              <a:extLst>
                <a:ext uri="{FF2B5EF4-FFF2-40B4-BE49-F238E27FC236}">
                  <a16:creationId xmlns:a16="http://schemas.microsoft.com/office/drawing/2014/main" id="{A027BD6B-2E26-66BD-F775-280EBD736D85}"/>
                </a:ext>
              </a:extLst>
            </p:cNvPr>
            <p:cNvSpPr txBox="1"/>
            <p:nvPr/>
          </p:nvSpPr>
          <p:spPr>
            <a:xfrm>
              <a:off x="-183495" y="2258954"/>
              <a:ext cx="355193"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70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32" name="object 41">
              <a:extLst>
                <a:ext uri="{FF2B5EF4-FFF2-40B4-BE49-F238E27FC236}">
                  <a16:creationId xmlns:a16="http://schemas.microsoft.com/office/drawing/2014/main" id="{6297E6CE-E022-ABF8-B4EC-DAA26706D1DC}"/>
                </a:ext>
              </a:extLst>
            </p:cNvPr>
            <p:cNvSpPr txBox="1"/>
            <p:nvPr/>
          </p:nvSpPr>
          <p:spPr>
            <a:xfrm>
              <a:off x="-183495" y="2621719"/>
              <a:ext cx="355193"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60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33" name="object 41">
              <a:extLst>
                <a:ext uri="{FF2B5EF4-FFF2-40B4-BE49-F238E27FC236}">
                  <a16:creationId xmlns:a16="http://schemas.microsoft.com/office/drawing/2014/main" id="{DDE8427B-61DE-70BA-B940-89751F51E850}"/>
                </a:ext>
              </a:extLst>
            </p:cNvPr>
            <p:cNvSpPr txBox="1"/>
            <p:nvPr/>
          </p:nvSpPr>
          <p:spPr>
            <a:xfrm>
              <a:off x="-183495" y="2974814"/>
              <a:ext cx="355193"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50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033" name="object 41">
              <a:extLst>
                <a:ext uri="{FF2B5EF4-FFF2-40B4-BE49-F238E27FC236}">
                  <a16:creationId xmlns:a16="http://schemas.microsoft.com/office/drawing/2014/main" id="{6EF12402-F4A2-19F2-744D-CFF872179001}"/>
                </a:ext>
              </a:extLst>
            </p:cNvPr>
            <p:cNvSpPr txBox="1"/>
            <p:nvPr/>
          </p:nvSpPr>
          <p:spPr>
            <a:xfrm>
              <a:off x="-183495" y="3321358"/>
              <a:ext cx="355193"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40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035" name="object 41">
              <a:extLst>
                <a:ext uri="{FF2B5EF4-FFF2-40B4-BE49-F238E27FC236}">
                  <a16:creationId xmlns:a16="http://schemas.microsoft.com/office/drawing/2014/main" id="{CAE122A1-3099-D7A4-6756-398389694D5F}"/>
                </a:ext>
              </a:extLst>
            </p:cNvPr>
            <p:cNvSpPr txBox="1"/>
            <p:nvPr/>
          </p:nvSpPr>
          <p:spPr>
            <a:xfrm>
              <a:off x="-183494" y="3695715"/>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30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036" name="object 41">
              <a:extLst>
                <a:ext uri="{FF2B5EF4-FFF2-40B4-BE49-F238E27FC236}">
                  <a16:creationId xmlns:a16="http://schemas.microsoft.com/office/drawing/2014/main" id="{DB43FDB5-A7BC-294C-65F6-0E715C481A5F}"/>
                </a:ext>
              </a:extLst>
            </p:cNvPr>
            <p:cNvSpPr txBox="1"/>
            <p:nvPr/>
          </p:nvSpPr>
          <p:spPr>
            <a:xfrm>
              <a:off x="-183495" y="4027687"/>
              <a:ext cx="355193"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20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693" name="object 41">
              <a:extLst>
                <a:ext uri="{FF2B5EF4-FFF2-40B4-BE49-F238E27FC236}">
                  <a16:creationId xmlns:a16="http://schemas.microsoft.com/office/drawing/2014/main" id="{E223F610-FA5A-4FA7-7F47-3F6BFB77737E}"/>
                </a:ext>
              </a:extLst>
            </p:cNvPr>
            <p:cNvSpPr txBox="1"/>
            <p:nvPr/>
          </p:nvSpPr>
          <p:spPr>
            <a:xfrm>
              <a:off x="-183494" y="4403706"/>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10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703" name="object 41">
              <a:extLst>
                <a:ext uri="{FF2B5EF4-FFF2-40B4-BE49-F238E27FC236}">
                  <a16:creationId xmlns:a16="http://schemas.microsoft.com/office/drawing/2014/main" id="{2FD351BC-BAE6-EA5E-ADA2-88A8984DEB03}"/>
                </a:ext>
              </a:extLst>
            </p:cNvPr>
            <p:cNvSpPr txBox="1"/>
            <p:nvPr/>
          </p:nvSpPr>
          <p:spPr>
            <a:xfrm>
              <a:off x="-195006" y="4738230"/>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grpSp>
      <p:sp>
        <p:nvSpPr>
          <p:cNvPr id="4" name="Rectangle 3">
            <a:extLst>
              <a:ext uri="{FF2B5EF4-FFF2-40B4-BE49-F238E27FC236}">
                <a16:creationId xmlns:a16="http://schemas.microsoft.com/office/drawing/2014/main" id="{CFA95FE9-AC3B-E809-7103-A1E512FD8797}"/>
              </a:ext>
            </a:extLst>
          </p:cNvPr>
          <p:cNvSpPr/>
          <p:nvPr/>
        </p:nvSpPr>
        <p:spPr>
          <a:xfrm>
            <a:off x="157315" y="6690732"/>
            <a:ext cx="4645640" cy="1672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080272C5-394E-F418-0F58-EA3004C53F79}"/>
              </a:ext>
            </a:extLst>
          </p:cNvPr>
          <p:cNvSpPr txBox="1"/>
          <p:nvPr/>
        </p:nvSpPr>
        <p:spPr>
          <a:xfrm>
            <a:off x="7278732" y="6546385"/>
            <a:ext cx="353603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Hurvitz SA et al. </a:t>
            </a: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J Clin Oncol </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2026;44:1108-19.</a:t>
            </a:r>
          </a:p>
        </p:txBody>
      </p:sp>
    </p:spTree>
    <p:extLst>
      <p:ext uri="{BB962C8B-B14F-4D97-AF65-F5344CB8AC3E}">
        <p14:creationId xmlns:p14="http://schemas.microsoft.com/office/powerpoint/2010/main" val="36480432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C71887-CB23-383F-E377-9F806C02E0C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E2FF0E0-F442-E53B-295F-03313E3B6744}"/>
              </a:ext>
            </a:extLst>
          </p:cNvPr>
          <p:cNvSpPr>
            <a:spLocks noGrp="1"/>
          </p:cNvSpPr>
          <p:nvPr>
            <p:ph type="title"/>
          </p:nvPr>
        </p:nvSpPr>
        <p:spPr>
          <a:xfrm>
            <a:off x="416683" y="445409"/>
            <a:ext cx="10437283" cy="392871"/>
          </a:xfrm>
        </p:spPr>
        <p:txBody>
          <a:bodyPr/>
          <a:lstStyle/>
          <a:p>
            <a:r>
              <a:rPr lang="en-US">
                <a:latin typeface="Arial" panose="020B0604020202020204" pitchFamily="34" charset="0"/>
                <a:cs typeface="Arial" panose="020B0604020202020204" pitchFamily="34" charset="0"/>
              </a:rPr>
              <a:t>Sensitivity Analysis: Interim OS Censored at Cross-Over</a:t>
            </a:r>
          </a:p>
        </p:txBody>
      </p:sp>
      <p:sp>
        <p:nvSpPr>
          <p:cNvPr id="682" name="object 12">
            <a:extLst>
              <a:ext uri="{FF2B5EF4-FFF2-40B4-BE49-F238E27FC236}">
                <a16:creationId xmlns:a16="http://schemas.microsoft.com/office/drawing/2014/main" id="{696196A4-A119-D0F9-DA12-650FC0724B7D}"/>
              </a:ext>
            </a:extLst>
          </p:cNvPr>
          <p:cNvSpPr txBox="1"/>
          <p:nvPr/>
        </p:nvSpPr>
        <p:spPr>
          <a:xfrm>
            <a:off x="135722" y="4763911"/>
            <a:ext cx="643211" cy="11285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65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No.</a:t>
            </a:r>
            <a:r>
              <a:rPr kumimoji="0" sz="650" b="1" i="0" u="none" strike="noStrike" kern="1200" cap="none" spc="-25" normalizeH="0" baseline="0" noProof="0">
                <a:ln>
                  <a:noFill/>
                </a:ln>
                <a:solidFill>
                  <a:srgbClr val="010202"/>
                </a:solidFill>
                <a:effectLst/>
                <a:uLnTx/>
                <a:uFillTx/>
                <a:latin typeface="Arial" panose="020B0604020202020204"/>
                <a:ea typeface="+mn-ea"/>
                <a:cs typeface="Helvetica Neue LT Std 75 Bold"/>
              </a:rPr>
              <a:t> </a:t>
            </a:r>
            <a:r>
              <a:rPr kumimoji="0" sz="65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at</a:t>
            </a:r>
            <a:r>
              <a:rPr kumimoji="0" sz="650" b="1" i="0" u="none" strike="noStrike" kern="1200" cap="none" spc="-10" normalizeH="0" baseline="0" noProof="0">
                <a:ln>
                  <a:noFill/>
                </a:ln>
                <a:solidFill>
                  <a:srgbClr val="010202"/>
                </a:solidFill>
                <a:effectLst/>
                <a:uLnTx/>
                <a:uFillTx/>
                <a:latin typeface="Arial" panose="020B0604020202020204"/>
                <a:ea typeface="+mn-ea"/>
                <a:cs typeface="Helvetica Neue LT Std 75 Bold"/>
              </a:rPr>
              <a:t> Risk:</a:t>
            </a:r>
            <a:endParaRPr kumimoji="0" sz="65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977" name="object 307">
            <a:extLst>
              <a:ext uri="{FF2B5EF4-FFF2-40B4-BE49-F238E27FC236}">
                <a16:creationId xmlns:a16="http://schemas.microsoft.com/office/drawing/2014/main" id="{8F245E72-5546-DE01-99B1-020B482CD6A1}"/>
              </a:ext>
            </a:extLst>
          </p:cNvPr>
          <p:cNvSpPr txBox="1"/>
          <p:nvPr/>
        </p:nvSpPr>
        <p:spPr>
          <a:xfrm>
            <a:off x="6182061" y="4842451"/>
            <a:ext cx="478155" cy="11285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65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No.</a:t>
            </a:r>
            <a:r>
              <a:rPr kumimoji="0" sz="650" b="1" i="0" u="none" strike="noStrike" kern="1200" cap="none" spc="-25" normalizeH="0" baseline="0" noProof="0">
                <a:ln>
                  <a:noFill/>
                </a:ln>
                <a:solidFill>
                  <a:srgbClr val="010202"/>
                </a:solidFill>
                <a:effectLst/>
                <a:uLnTx/>
                <a:uFillTx/>
                <a:latin typeface="Arial" panose="020B0604020202020204"/>
                <a:ea typeface="+mn-ea"/>
                <a:cs typeface="Helvetica Neue LT Std 75 Bold"/>
              </a:rPr>
              <a:t> </a:t>
            </a:r>
            <a:r>
              <a:rPr kumimoji="0" sz="650" b="1" i="0" u="none" strike="noStrike" kern="1200" cap="none" spc="0" normalizeH="0" baseline="0" noProof="0">
                <a:ln>
                  <a:noFill/>
                </a:ln>
                <a:solidFill>
                  <a:srgbClr val="010202"/>
                </a:solidFill>
                <a:effectLst/>
                <a:uLnTx/>
                <a:uFillTx/>
                <a:latin typeface="Arial" panose="020B0604020202020204"/>
                <a:ea typeface="+mn-ea"/>
                <a:cs typeface="Helvetica Neue LT Std 75 Bold"/>
              </a:rPr>
              <a:t>at</a:t>
            </a:r>
            <a:r>
              <a:rPr kumimoji="0" sz="650" b="1" i="0" u="none" strike="noStrike" kern="1200" cap="none" spc="-10" normalizeH="0" baseline="0" noProof="0">
                <a:ln>
                  <a:noFill/>
                </a:ln>
                <a:solidFill>
                  <a:srgbClr val="010202"/>
                </a:solidFill>
                <a:effectLst/>
                <a:uLnTx/>
                <a:uFillTx/>
                <a:latin typeface="Arial" panose="020B0604020202020204"/>
                <a:ea typeface="+mn-ea"/>
                <a:cs typeface="Helvetica Neue LT Std 75 Bold"/>
              </a:rPr>
              <a:t> Risk:</a:t>
            </a:r>
            <a:endParaRPr kumimoji="0" sz="65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graphicFrame>
        <p:nvGraphicFramePr>
          <p:cNvPr id="978" name="object 308">
            <a:extLst>
              <a:ext uri="{FF2B5EF4-FFF2-40B4-BE49-F238E27FC236}">
                <a16:creationId xmlns:a16="http://schemas.microsoft.com/office/drawing/2014/main" id="{AC7F6B3B-5378-D2AF-C691-4856B790F589}"/>
              </a:ext>
            </a:extLst>
          </p:cNvPr>
          <p:cNvGraphicFramePr>
            <a:graphicFrameLocks noGrp="1"/>
          </p:cNvGraphicFramePr>
          <p:nvPr/>
        </p:nvGraphicFramePr>
        <p:xfrm>
          <a:off x="47065" y="4875848"/>
          <a:ext cx="5802406" cy="378280"/>
        </p:xfrm>
        <a:graphic>
          <a:graphicData uri="http://schemas.openxmlformats.org/drawingml/2006/table">
            <a:tbl>
              <a:tblPr firstRow="1" bandRow="1">
                <a:tableStyleId>{2D5ABB26-0587-4C30-8999-92F81FD0307C}</a:tableStyleId>
              </a:tblPr>
              <a:tblGrid>
                <a:gridCol w="537882">
                  <a:extLst>
                    <a:ext uri="{9D8B030D-6E8A-4147-A177-3AD203B41FA5}">
                      <a16:colId xmlns:a16="http://schemas.microsoft.com/office/drawing/2014/main" val="20000"/>
                    </a:ext>
                  </a:extLst>
                </a:gridCol>
                <a:gridCol w="201398">
                  <a:extLst>
                    <a:ext uri="{9D8B030D-6E8A-4147-A177-3AD203B41FA5}">
                      <a16:colId xmlns:a16="http://schemas.microsoft.com/office/drawing/2014/main" val="108996433"/>
                    </a:ext>
                  </a:extLst>
                </a:gridCol>
                <a:gridCol w="171758">
                  <a:extLst>
                    <a:ext uri="{9D8B030D-6E8A-4147-A177-3AD203B41FA5}">
                      <a16:colId xmlns:a16="http://schemas.microsoft.com/office/drawing/2014/main" val="904104834"/>
                    </a:ext>
                  </a:extLst>
                </a:gridCol>
                <a:gridCol w="184897">
                  <a:extLst>
                    <a:ext uri="{9D8B030D-6E8A-4147-A177-3AD203B41FA5}">
                      <a16:colId xmlns:a16="http://schemas.microsoft.com/office/drawing/2014/main" val="2238561159"/>
                    </a:ext>
                  </a:extLst>
                </a:gridCol>
                <a:gridCol w="181535">
                  <a:extLst>
                    <a:ext uri="{9D8B030D-6E8A-4147-A177-3AD203B41FA5}">
                      <a16:colId xmlns:a16="http://schemas.microsoft.com/office/drawing/2014/main" val="3097349127"/>
                    </a:ext>
                  </a:extLst>
                </a:gridCol>
                <a:gridCol w="171255">
                  <a:extLst>
                    <a:ext uri="{9D8B030D-6E8A-4147-A177-3AD203B41FA5}">
                      <a16:colId xmlns:a16="http://schemas.microsoft.com/office/drawing/2014/main" val="2637387972"/>
                    </a:ext>
                  </a:extLst>
                </a:gridCol>
                <a:gridCol w="169781">
                  <a:extLst>
                    <a:ext uri="{9D8B030D-6E8A-4147-A177-3AD203B41FA5}">
                      <a16:colId xmlns:a16="http://schemas.microsoft.com/office/drawing/2014/main" val="81356242"/>
                    </a:ext>
                  </a:extLst>
                </a:gridCol>
                <a:gridCol w="181910">
                  <a:extLst>
                    <a:ext uri="{9D8B030D-6E8A-4147-A177-3AD203B41FA5}">
                      <a16:colId xmlns:a16="http://schemas.microsoft.com/office/drawing/2014/main" val="48088220"/>
                    </a:ext>
                  </a:extLst>
                </a:gridCol>
                <a:gridCol w="157655">
                  <a:extLst>
                    <a:ext uri="{9D8B030D-6E8A-4147-A177-3AD203B41FA5}">
                      <a16:colId xmlns:a16="http://schemas.microsoft.com/office/drawing/2014/main" val="1148439533"/>
                    </a:ext>
                  </a:extLst>
                </a:gridCol>
                <a:gridCol w="157654">
                  <a:extLst>
                    <a:ext uri="{9D8B030D-6E8A-4147-A177-3AD203B41FA5}">
                      <a16:colId xmlns:a16="http://schemas.microsoft.com/office/drawing/2014/main" val="1226918047"/>
                    </a:ext>
                  </a:extLst>
                </a:gridCol>
                <a:gridCol w="139462">
                  <a:extLst>
                    <a:ext uri="{9D8B030D-6E8A-4147-A177-3AD203B41FA5}">
                      <a16:colId xmlns:a16="http://schemas.microsoft.com/office/drawing/2014/main" val="20001"/>
                    </a:ext>
                  </a:extLst>
                </a:gridCol>
                <a:gridCol w="182092">
                  <a:extLst>
                    <a:ext uri="{9D8B030D-6E8A-4147-A177-3AD203B41FA5}">
                      <a16:colId xmlns:a16="http://schemas.microsoft.com/office/drawing/2014/main" val="20002"/>
                    </a:ext>
                  </a:extLst>
                </a:gridCol>
                <a:gridCol w="169597">
                  <a:extLst>
                    <a:ext uri="{9D8B030D-6E8A-4147-A177-3AD203B41FA5}">
                      <a16:colId xmlns:a16="http://schemas.microsoft.com/office/drawing/2014/main" val="20003"/>
                    </a:ext>
                  </a:extLst>
                </a:gridCol>
                <a:gridCol w="151591">
                  <a:extLst>
                    <a:ext uri="{9D8B030D-6E8A-4147-A177-3AD203B41FA5}">
                      <a16:colId xmlns:a16="http://schemas.microsoft.com/office/drawing/2014/main" val="20004"/>
                    </a:ext>
                  </a:extLst>
                </a:gridCol>
                <a:gridCol w="194036">
                  <a:extLst>
                    <a:ext uri="{9D8B030D-6E8A-4147-A177-3AD203B41FA5}">
                      <a16:colId xmlns:a16="http://schemas.microsoft.com/office/drawing/2014/main" val="20005"/>
                    </a:ext>
                  </a:extLst>
                </a:gridCol>
                <a:gridCol w="157655">
                  <a:extLst>
                    <a:ext uri="{9D8B030D-6E8A-4147-A177-3AD203B41FA5}">
                      <a16:colId xmlns:a16="http://schemas.microsoft.com/office/drawing/2014/main" val="20006"/>
                    </a:ext>
                  </a:extLst>
                </a:gridCol>
                <a:gridCol w="163717">
                  <a:extLst>
                    <a:ext uri="{9D8B030D-6E8A-4147-A177-3AD203B41FA5}">
                      <a16:colId xmlns:a16="http://schemas.microsoft.com/office/drawing/2014/main" val="20007"/>
                    </a:ext>
                  </a:extLst>
                </a:gridCol>
                <a:gridCol w="181909">
                  <a:extLst>
                    <a:ext uri="{9D8B030D-6E8A-4147-A177-3AD203B41FA5}">
                      <a16:colId xmlns:a16="http://schemas.microsoft.com/office/drawing/2014/main" val="20008"/>
                    </a:ext>
                  </a:extLst>
                </a:gridCol>
                <a:gridCol w="163717">
                  <a:extLst>
                    <a:ext uri="{9D8B030D-6E8A-4147-A177-3AD203B41FA5}">
                      <a16:colId xmlns:a16="http://schemas.microsoft.com/office/drawing/2014/main" val="2928720224"/>
                    </a:ext>
                  </a:extLst>
                </a:gridCol>
                <a:gridCol w="157654">
                  <a:extLst>
                    <a:ext uri="{9D8B030D-6E8A-4147-A177-3AD203B41FA5}">
                      <a16:colId xmlns:a16="http://schemas.microsoft.com/office/drawing/2014/main" val="20009"/>
                    </a:ext>
                  </a:extLst>
                </a:gridCol>
                <a:gridCol w="175846">
                  <a:extLst>
                    <a:ext uri="{9D8B030D-6E8A-4147-A177-3AD203B41FA5}">
                      <a16:colId xmlns:a16="http://schemas.microsoft.com/office/drawing/2014/main" val="20010"/>
                    </a:ext>
                  </a:extLst>
                </a:gridCol>
                <a:gridCol w="169781">
                  <a:extLst>
                    <a:ext uri="{9D8B030D-6E8A-4147-A177-3AD203B41FA5}">
                      <a16:colId xmlns:a16="http://schemas.microsoft.com/office/drawing/2014/main" val="20011"/>
                    </a:ext>
                  </a:extLst>
                </a:gridCol>
                <a:gridCol w="166032">
                  <a:extLst>
                    <a:ext uri="{9D8B030D-6E8A-4147-A177-3AD203B41FA5}">
                      <a16:colId xmlns:a16="http://schemas.microsoft.com/office/drawing/2014/main" val="20012"/>
                    </a:ext>
                  </a:extLst>
                </a:gridCol>
                <a:gridCol w="142600">
                  <a:extLst>
                    <a:ext uri="{9D8B030D-6E8A-4147-A177-3AD203B41FA5}">
                      <a16:colId xmlns:a16="http://schemas.microsoft.com/office/drawing/2014/main" val="20013"/>
                    </a:ext>
                  </a:extLst>
                </a:gridCol>
                <a:gridCol w="176458">
                  <a:extLst>
                    <a:ext uri="{9D8B030D-6E8A-4147-A177-3AD203B41FA5}">
                      <a16:colId xmlns:a16="http://schemas.microsoft.com/office/drawing/2014/main" val="20014"/>
                    </a:ext>
                  </a:extLst>
                </a:gridCol>
                <a:gridCol w="181910">
                  <a:extLst>
                    <a:ext uri="{9D8B030D-6E8A-4147-A177-3AD203B41FA5}">
                      <a16:colId xmlns:a16="http://schemas.microsoft.com/office/drawing/2014/main" val="20015"/>
                    </a:ext>
                  </a:extLst>
                </a:gridCol>
                <a:gridCol w="175845">
                  <a:extLst>
                    <a:ext uri="{9D8B030D-6E8A-4147-A177-3AD203B41FA5}">
                      <a16:colId xmlns:a16="http://schemas.microsoft.com/office/drawing/2014/main" val="20016"/>
                    </a:ext>
                  </a:extLst>
                </a:gridCol>
                <a:gridCol w="163717">
                  <a:extLst>
                    <a:ext uri="{9D8B030D-6E8A-4147-A177-3AD203B41FA5}">
                      <a16:colId xmlns:a16="http://schemas.microsoft.com/office/drawing/2014/main" val="20017"/>
                    </a:ext>
                  </a:extLst>
                </a:gridCol>
                <a:gridCol w="181909">
                  <a:extLst>
                    <a:ext uri="{9D8B030D-6E8A-4147-A177-3AD203B41FA5}">
                      <a16:colId xmlns:a16="http://schemas.microsoft.com/office/drawing/2014/main" val="20018"/>
                    </a:ext>
                  </a:extLst>
                </a:gridCol>
                <a:gridCol w="163717">
                  <a:extLst>
                    <a:ext uri="{9D8B030D-6E8A-4147-A177-3AD203B41FA5}">
                      <a16:colId xmlns:a16="http://schemas.microsoft.com/office/drawing/2014/main" val="3217752214"/>
                    </a:ext>
                  </a:extLst>
                </a:gridCol>
                <a:gridCol w="169782">
                  <a:extLst>
                    <a:ext uri="{9D8B030D-6E8A-4147-A177-3AD203B41FA5}">
                      <a16:colId xmlns:a16="http://schemas.microsoft.com/office/drawing/2014/main" val="2338566015"/>
                    </a:ext>
                  </a:extLst>
                </a:gridCol>
                <a:gridCol w="157654">
                  <a:extLst>
                    <a:ext uri="{9D8B030D-6E8A-4147-A177-3AD203B41FA5}">
                      <a16:colId xmlns:a16="http://schemas.microsoft.com/office/drawing/2014/main" val="83301438"/>
                    </a:ext>
                  </a:extLst>
                </a:gridCol>
              </a:tblGrid>
              <a:tr h="246200">
                <a:tc>
                  <a:txBody>
                    <a:bodyPr/>
                    <a:lstStyle/>
                    <a:p>
                      <a:pPr marR="29845" algn="r">
                        <a:lnSpc>
                          <a:spcPct val="90000"/>
                        </a:lnSpc>
                        <a:spcBef>
                          <a:spcPts val="225"/>
                        </a:spcBef>
                      </a:pPr>
                      <a:r>
                        <a:rPr sz="650" spc="-10">
                          <a:solidFill>
                            <a:srgbClr val="6F3996"/>
                          </a:solidFill>
                          <a:latin typeface="+mn-lt"/>
                          <a:cs typeface="HelveticaNeueLT Std"/>
                        </a:rPr>
                        <a:t>Geda</a:t>
                      </a:r>
                      <a:r>
                        <a:rPr sz="650" spc="-30">
                          <a:solidFill>
                            <a:srgbClr val="6F3996"/>
                          </a:solidFill>
                          <a:latin typeface="+mn-lt"/>
                          <a:cs typeface="HelveticaNeueLT Std"/>
                        </a:rPr>
                        <a:t> </a:t>
                      </a:r>
                      <a:r>
                        <a:rPr lang="en-US" sz="650" spc="-30">
                          <a:solidFill>
                            <a:srgbClr val="6F3996"/>
                          </a:solidFill>
                          <a:latin typeface="+mn-lt"/>
                          <a:cs typeface="HelveticaNeueLT Std"/>
                        </a:rPr>
                        <a:t>+</a:t>
                      </a:r>
                      <a:r>
                        <a:rPr sz="650" spc="-25">
                          <a:solidFill>
                            <a:srgbClr val="6F3996"/>
                          </a:solidFill>
                          <a:latin typeface="+mn-lt"/>
                          <a:cs typeface="HelveticaNeueLT Std"/>
                        </a:rPr>
                        <a:t> </a:t>
                      </a:r>
                      <a:r>
                        <a:rPr lang="en-US" sz="650" spc="-10">
                          <a:solidFill>
                            <a:srgbClr val="6F3996"/>
                          </a:solidFill>
                          <a:latin typeface="+mn-lt"/>
                          <a:cs typeface="HelveticaNeueLT Std"/>
                        </a:rPr>
                        <a:t>P</a:t>
                      </a:r>
                      <a:r>
                        <a:rPr sz="650" spc="-10">
                          <a:solidFill>
                            <a:srgbClr val="6F3996"/>
                          </a:solidFill>
                          <a:latin typeface="+mn-lt"/>
                          <a:cs typeface="HelveticaNeueLT Std"/>
                        </a:rPr>
                        <a:t>albo</a:t>
                      </a:r>
                      <a:r>
                        <a:rPr lang="en-US" sz="650" spc="-10">
                          <a:solidFill>
                            <a:srgbClr val="6F3996"/>
                          </a:solidFill>
                          <a:latin typeface="+mn-lt"/>
                          <a:cs typeface="HelveticaNeueLT Std"/>
                        </a:rPr>
                        <a:t> </a:t>
                      </a:r>
                      <a:r>
                        <a:rPr lang="en-US" sz="650">
                          <a:solidFill>
                            <a:srgbClr val="6F3996"/>
                          </a:solidFill>
                          <a:latin typeface="+mn-lt"/>
                          <a:cs typeface="HelveticaNeueLT Std"/>
                        </a:rPr>
                        <a:t>+ </a:t>
                      </a:r>
                      <a:r>
                        <a:rPr lang="en-US" sz="650" spc="-10">
                          <a:solidFill>
                            <a:srgbClr val="6F3996"/>
                          </a:solidFill>
                          <a:latin typeface="+mn-lt"/>
                          <a:cs typeface="HelveticaNeueLT Std"/>
                        </a:rPr>
                        <a:t>Fulv</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6F3996"/>
                          </a:solidFill>
                          <a:latin typeface="+mn-lt"/>
                          <a:cs typeface="HelveticaNeueLT Std"/>
                        </a:rPr>
                        <a:t>131</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6F3996"/>
                          </a:solidFill>
                          <a:latin typeface="+mn-lt"/>
                          <a:cs typeface="HelveticaNeueLT Std"/>
                        </a:rPr>
                        <a:t>130</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6F3996"/>
                          </a:solidFill>
                          <a:latin typeface="+mn-lt"/>
                          <a:cs typeface="HelveticaNeueLT Std"/>
                        </a:rPr>
                        <a:t>129</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6F3996"/>
                          </a:solidFill>
                          <a:latin typeface="+mn-lt"/>
                          <a:cs typeface="HelveticaNeueLT Std"/>
                        </a:rPr>
                        <a:t>128</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6F3996"/>
                          </a:solidFill>
                          <a:latin typeface="+mn-lt"/>
                          <a:cs typeface="HelveticaNeueLT Std"/>
                        </a:rPr>
                        <a:t>125</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6F3996"/>
                          </a:solidFill>
                          <a:latin typeface="+mn-lt"/>
                          <a:cs typeface="HelveticaNeueLT Std"/>
                        </a:rPr>
                        <a:t>119</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6F3996"/>
                          </a:solidFill>
                          <a:latin typeface="+mn-lt"/>
                          <a:cs typeface="HelveticaNeueLT Std"/>
                        </a:rPr>
                        <a:t>111</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6F3996"/>
                          </a:solidFill>
                          <a:latin typeface="+mn-lt"/>
                          <a:cs typeface="HelveticaNeueLT Std"/>
                        </a:rPr>
                        <a:t>97</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6F3996"/>
                          </a:solidFill>
                          <a:latin typeface="+mn-lt"/>
                          <a:cs typeface="HelveticaNeueLT Std"/>
                        </a:rPr>
                        <a:t>86</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 algn="ctr">
                        <a:lnSpc>
                          <a:spcPts val="660"/>
                        </a:lnSpc>
                        <a:spcBef>
                          <a:spcPts val="225"/>
                        </a:spcBef>
                      </a:pPr>
                      <a:r>
                        <a:rPr sz="650" spc="-25">
                          <a:solidFill>
                            <a:srgbClr val="6F3996"/>
                          </a:solidFill>
                          <a:latin typeface="+mn-lt"/>
                          <a:cs typeface="HelveticaNeueLT Std"/>
                        </a:rPr>
                        <a:t>79</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660"/>
                        </a:lnSpc>
                        <a:spcBef>
                          <a:spcPts val="225"/>
                        </a:spcBef>
                      </a:pPr>
                      <a:r>
                        <a:rPr sz="650" spc="-25">
                          <a:solidFill>
                            <a:srgbClr val="6F3996"/>
                          </a:solidFill>
                          <a:latin typeface="+mn-lt"/>
                          <a:cs typeface="HelveticaNeueLT Std"/>
                        </a:rPr>
                        <a:t>70</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540" algn="ctr">
                        <a:lnSpc>
                          <a:spcPts val="660"/>
                        </a:lnSpc>
                        <a:spcBef>
                          <a:spcPts val="225"/>
                        </a:spcBef>
                      </a:pPr>
                      <a:r>
                        <a:rPr sz="650" spc="-25">
                          <a:solidFill>
                            <a:srgbClr val="6F3996"/>
                          </a:solidFill>
                          <a:latin typeface="+mn-lt"/>
                          <a:cs typeface="HelveticaNeueLT Std"/>
                        </a:rPr>
                        <a:t>61</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660"/>
                        </a:lnSpc>
                        <a:spcBef>
                          <a:spcPts val="225"/>
                        </a:spcBef>
                      </a:pPr>
                      <a:r>
                        <a:rPr sz="650" spc="-25">
                          <a:solidFill>
                            <a:srgbClr val="6F3996"/>
                          </a:solidFill>
                          <a:latin typeface="+mn-lt"/>
                          <a:cs typeface="HelveticaNeueLT Std"/>
                        </a:rPr>
                        <a:t>54</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660"/>
                        </a:lnSpc>
                        <a:spcBef>
                          <a:spcPts val="225"/>
                        </a:spcBef>
                      </a:pPr>
                      <a:r>
                        <a:rPr sz="650" spc="-25">
                          <a:solidFill>
                            <a:srgbClr val="6F3996"/>
                          </a:solidFill>
                          <a:latin typeface="+mn-lt"/>
                          <a:cs typeface="HelveticaNeueLT Std"/>
                        </a:rPr>
                        <a:t>51</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905" algn="ctr">
                        <a:lnSpc>
                          <a:spcPts val="660"/>
                        </a:lnSpc>
                        <a:spcBef>
                          <a:spcPts val="225"/>
                        </a:spcBef>
                      </a:pPr>
                      <a:r>
                        <a:rPr sz="650" spc="-25">
                          <a:solidFill>
                            <a:srgbClr val="6F3996"/>
                          </a:solidFill>
                          <a:latin typeface="+mn-lt"/>
                          <a:cs typeface="HelveticaNeueLT Std"/>
                        </a:rPr>
                        <a:t>43</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8890" algn="ctr">
                        <a:lnSpc>
                          <a:spcPts val="660"/>
                        </a:lnSpc>
                        <a:spcBef>
                          <a:spcPts val="225"/>
                        </a:spcBef>
                      </a:pPr>
                      <a:r>
                        <a:rPr sz="650" spc="-25">
                          <a:solidFill>
                            <a:srgbClr val="6F3996"/>
                          </a:solidFill>
                          <a:latin typeface="+mn-lt"/>
                          <a:cs typeface="HelveticaNeueLT Std"/>
                        </a:rPr>
                        <a:t>38</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8260">
                        <a:lnSpc>
                          <a:spcPts val="660"/>
                        </a:lnSpc>
                        <a:spcBef>
                          <a:spcPts val="225"/>
                        </a:spcBef>
                      </a:pPr>
                      <a:r>
                        <a:rPr sz="650">
                          <a:solidFill>
                            <a:srgbClr val="6F3996"/>
                          </a:solidFill>
                          <a:latin typeface="+mn-lt"/>
                          <a:cs typeface="HelveticaNeueLT Std"/>
                        </a:rPr>
                        <a:t>31</a:t>
                      </a: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8260">
                        <a:lnSpc>
                          <a:spcPts val="660"/>
                        </a:lnSpc>
                        <a:spcBef>
                          <a:spcPts val="225"/>
                        </a:spcBef>
                      </a:pPr>
                      <a:r>
                        <a:rPr lang="en-US" sz="650">
                          <a:solidFill>
                            <a:srgbClr val="6F3996"/>
                          </a:solidFill>
                          <a:latin typeface="+mn-lt"/>
                          <a:cs typeface="HelveticaNeueLT Std"/>
                        </a:rPr>
                        <a:t>27</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660"/>
                        </a:lnSpc>
                        <a:spcBef>
                          <a:spcPts val="225"/>
                        </a:spcBef>
                      </a:pPr>
                      <a:r>
                        <a:rPr sz="650" spc="-25">
                          <a:solidFill>
                            <a:srgbClr val="6F3996"/>
                          </a:solidFill>
                          <a:latin typeface="+mn-lt"/>
                          <a:cs typeface="HelveticaNeueLT Std"/>
                        </a:rPr>
                        <a:t>22</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ts val="660"/>
                        </a:lnSpc>
                        <a:spcBef>
                          <a:spcPts val="225"/>
                        </a:spcBef>
                      </a:pPr>
                      <a:r>
                        <a:rPr sz="650" spc="-25">
                          <a:solidFill>
                            <a:srgbClr val="6F3996"/>
                          </a:solidFill>
                          <a:latin typeface="+mn-lt"/>
                          <a:cs typeface="HelveticaNeueLT Std"/>
                        </a:rPr>
                        <a:t>15</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660"/>
                        </a:lnSpc>
                        <a:spcBef>
                          <a:spcPts val="225"/>
                        </a:spcBef>
                      </a:pPr>
                      <a:r>
                        <a:rPr sz="650" spc="-25">
                          <a:solidFill>
                            <a:srgbClr val="6F3996"/>
                          </a:solidFill>
                          <a:latin typeface="+mn-lt"/>
                          <a:cs typeface="HelveticaNeueLT Std"/>
                        </a:rPr>
                        <a:t>11</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3175" algn="ctr">
                        <a:lnSpc>
                          <a:spcPts val="660"/>
                        </a:lnSpc>
                        <a:spcBef>
                          <a:spcPts val="225"/>
                        </a:spcBef>
                      </a:pPr>
                      <a:r>
                        <a:rPr sz="650" spc="-50">
                          <a:solidFill>
                            <a:srgbClr val="6F3996"/>
                          </a:solidFill>
                          <a:latin typeface="+mn-lt"/>
                          <a:cs typeface="HelveticaNeueLT Std"/>
                        </a:rPr>
                        <a:t>8</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ts val="660"/>
                        </a:lnSpc>
                        <a:spcBef>
                          <a:spcPts val="225"/>
                        </a:spcBef>
                      </a:pPr>
                      <a:r>
                        <a:rPr sz="650" spc="-50">
                          <a:solidFill>
                            <a:srgbClr val="6F3996"/>
                          </a:solidFill>
                          <a:latin typeface="+mn-lt"/>
                          <a:cs typeface="HelveticaNeueLT Std"/>
                        </a:rPr>
                        <a:t>6</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8255" algn="ctr">
                        <a:lnSpc>
                          <a:spcPts val="660"/>
                        </a:lnSpc>
                        <a:spcBef>
                          <a:spcPts val="225"/>
                        </a:spcBef>
                      </a:pPr>
                      <a:r>
                        <a:rPr sz="650" spc="-50">
                          <a:solidFill>
                            <a:srgbClr val="6F3996"/>
                          </a:solidFill>
                          <a:latin typeface="+mn-lt"/>
                          <a:cs typeface="HelveticaNeueLT Std"/>
                        </a:rPr>
                        <a:t>5</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ts val="660"/>
                        </a:lnSpc>
                        <a:spcBef>
                          <a:spcPts val="225"/>
                        </a:spcBef>
                      </a:pPr>
                      <a:r>
                        <a:rPr sz="650" spc="-50">
                          <a:solidFill>
                            <a:srgbClr val="6F3996"/>
                          </a:solidFill>
                          <a:latin typeface="+mn-lt"/>
                          <a:cs typeface="HelveticaNeueLT Std"/>
                        </a:rPr>
                        <a:t>2</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540" algn="ctr">
                        <a:lnSpc>
                          <a:spcPts val="660"/>
                        </a:lnSpc>
                        <a:spcBef>
                          <a:spcPts val="225"/>
                        </a:spcBef>
                      </a:pPr>
                      <a:r>
                        <a:rPr sz="650" spc="-50">
                          <a:solidFill>
                            <a:srgbClr val="6F3996"/>
                          </a:solidFill>
                          <a:latin typeface="+mn-lt"/>
                          <a:cs typeface="HelveticaNeueLT Std"/>
                        </a:rPr>
                        <a:t>1</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ts val="660"/>
                        </a:lnSpc>
                        <a:spcBef>
                          <a:spcPts val="225"/>
                        </a:spcBef>
                      </a:pPr>
                      <a:r>
                        <a:rPr sz="650" spc="-50">
                          <a:solidFill>
                            <a:srgbClr val="6F3996"/>
                          </a:solidFill>
                          <a:latin typeface="+mn-lt"/>
                          <a:cs typeface="HelveticaNeueLT Std"/>
                        </a:rPr>
                        <a:t>0</a:t>
                      </a:r>
                      <a:endParaRPr sz="650">
                        <a:solidFill>
                          <a:srgbClr val="6F3996"/>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600">
                        <a:solidFill>
                          <a:srgbClr val="6F3996"/>
                        </a:solidFill>
                        <a:latin typeface="+mn-lt"/>
                        <a:cs typeface="Times New Roman"/>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600">
                        <a:solidFill>
                          <a:srgbClr val="6F3996"/>
                        </a:solidFill>
                        <a:latin typeface="+mn-lt"/>
                        <a:cs typeface="Times New Roman"/>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600">
                        <a:solidFill>
                          <a:srgbClr val="6F3996"/>
                        </a:solidFill>
                        <a:latin typeface="+mn-lt"/>
                        <a:cs typeface="Times New Roman"/>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600">
                        <a:solidFill>
                          <a:srgbClr val="6F3996"/>
                        </a:solidFill>
                        <a:latin typeface="+mn-lt"/>
                        <a:cs typeface="Times New Roman"/>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32080">
                <a:tc>
                  <a:txBody>
                    <a:bodyPr/>
                    <a:lstStyle/>
                    <a:p>
                      <a:pPr marR="29845" algn="r">
                        <a:lnSpc>
                          <a:spcPct val="100000"/>
                        </a:lnSpc>
                        <a:spcBef>
                          <a:spcPts val="35"/>
                        </a:spcBef>
                      </a:pPr>
                      <a:r>
                        <a:rPr sz="650">
                          <a:solidFill>
                            <a:schemeClr val="accent1"/>
                          </a:solidFill>
                          <a:latin typeface="+mn-lt"/>
                          <a:cs typeface="HelveticaNeueLT Std"/>
                        </a:rPr>
                        <a:t>Fulvestrant</a:t>
                      </a: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131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124</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103</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75</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64</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57</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52</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43</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40</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 algn="ctr">
                        <a:lnSpc>
                          <a:spcPct val="100000"/>
                        </a:lnSpc>
                        <a:spcBef>
                          <a:spcPts val="35"/>
                        </a:spcBef>
                      </a:pPr>
                      <a:r>
                        <a:rPr sz="650" spc="-25">
                          <a:solidFill>
                            <a:schemeClr val="accent1"/>
                          </a:solidFill>
                          <a:latin typeface="+mn-lt"/>
                          <a:cs typeface="HelveticaNeueLT Std"/>
                        </a:rPr>
                        <a:t>33</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5"/>
                        </a:spcBef>
                      </a:pPr>
                      <a:r>
                        <a:rPr sz="650" spc="-25">
                          <a:solidFill>
                            <a:schemeClr val="accent1"/>
                          </a:solidFill>
                          <a:latin typeface="+mn-lt"/>
                          <a:cs typeface="HelveticaNeueLT Std"/>
                        </a:rPr>
                        <a:t>26</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985" algn="ctr">
                        <a:lnSpc>
                          <a:spcPct val="100000"/>
                        </a:lnSpc>
                        <a:spcBef>
                          <a:spcPts val="35"/>
                        </a:spcBef>
                      </a:pPr>
                      <a:r>
                        <a:rPr sz="650" spc="-25">
                          <a:solidFill>
                            <a:schemeClr val="accent1"/>
                          </a:solidFill>
                          <a:latin typeface="+mn-lt"/>
                          <a:cs typeface="HelveticaNeueLT Std"/>
                        </a:rPr>
                        <a:t>22</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5"/>
                        </a:spcBef>
                      </a:pPr>
                      <a:r>
                        <a:rPr sz="650" spc="-25">
                          <a:solidFill>
                            <a:schemeClr val="accent1"/>
                          </a:solidFill>
                          <a:latin typeface="+mn-lt"/>
                          <a:cs typeface="HelveticaNeueLT Std"/>
                        </a:rPr>
                        <a:t>18</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 algn="ctr">
                        <a:lnSpc>
                          <a:spcPct val="100000"/>
                        </a:lnSpc>
                        <a:spcBef>
                          <a:spcPts val="35"/>
                        </a:spcBef>
                      </a:pPr>
                      <a:r>
                        <a:rPr sz="650" spc="-25">
                          <a:solidFill>
                            <a:schemeClr val="accent1"/>
                          </a:solidFill>
                          <a:latin typeface="+mn-lt"/>
                          <a:cs typeface="HelveticaNeueLT Std"/>
                        </a:rPr>
                        <a:t>17</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5715" algn="ctr">
                        <a:lnSpc>
                          <a:spcPct val="100000"/>
                        </a:lnSpc>
                        <a:spcBef>
                          <a:spcPts val="35"/>
                        </a:spcBef>
                      </a:pPr>
                      <a:r>
                        <a:rPr sz="650" spc="-25">
                          <a:solidFill>
                            <a:schemeClr val="accent1"/>
                          </a:solidFill>
                          <a:latin typeface="+mn-lt"/>
                          <a:cs typeface="HelveticaNeueLT Std"/>
                        </a:rPr>
                        <a:t>16</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5080" algn="ctr">
                        <a:lnSpc>
                          <a:spcPct val="100000"/>
                        </a:lnSpc>
                        <a:spcBef>
                          <a:spcPts val="35"/>
                        </a:spcBef>
                      </a:pPr>
                      <a:r>
                        <a:rPr sz="650" spc="-25">
                          <a:solidFill>
                            <a:schemeClr val="accent1"/>
                          </a:solidFill>
                          <a:latin typeface="+mn-lt"/>
                          <a:cs typeface="HelveticaNeueLT Std"/>
                        </a:rPr>
                        <a:t>13</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70485">
                        <a:lnSpc>
                          <a:spcPct val="100000"/>
                        </a:lnSpc>
                        <a:spcBef>
                          <a:spcPts val="35"/>
                        </a:spcBef>
                      </a:pPr>
                      <a:r>
                        <a:rPr sz="650">
                          <a:solidFill>
                            <a:schemeClr val="accent1"/>
                          </a:solidFill>
                          <a:latin typeface="+mn-lt"/>
                          <a:cs typeface="HelveticaNeueLT Std"/>
                        </a:rPr>
                        <a:t>9</a:t>
                      </a: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70485">
                        <a:lnSpc>
                          <a:spcPct val="100000"/>
                        </a:lnSpc>
                        <a:spcBef>
                          <a:spcPts val="35"/>
                        </a:spcBef>
                      </a:pPr>
                      <a:r>
                        <a:rPr lang="en-US" sz="650">
                          <a:solidFill>
                            <a:schemeClr val="accent1"/>
                          </a:solidFill>
                          <a:latin typeface="+mn-lt"/>
                          <a:cs typeface="HelveticaNeueLT Std"/>
                        </a:rPr>
                        <a:t>8</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5"/>
                        </a:spcBef>
                      </a:pPr>
                      <a:r>
                        <a:rPr sz="650" spc="-50">
                          <a:solidFill>
                            <a:schemeClr val="accent1"/>
                          </a:solidFill>
                          <a:latin typeface="+mn-lt"/>
                          <a:cs typeface="HelveticaNeueLT Std"/>
                        </a:rPr>
                        <a:t>6</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8575" algn="ctr">
                        <a:lnSpc>
                          <a:spcPct val="100000"/>
                        </a:lnSpc>
                        <a:spcBef>
                          <a:spcPts val="35"/>
                        </a:spcBef>
                      </a:pPr>
                      <a:r>
                        <a:rPr sz="650" spc="-50">
                          <a:solidFill>
                            <a:schemeClr val="accent1"/>
                          </a:solidFill>
                          <a:latin typeface="+mn-lt"/>
                          <a:cs typeface="HelveticaNeueLT Std"/>
                        </a:rPr>
                        <a:t>4</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6670" algn="ctr">
                        <a:lnSpc>
                          <a:spcPct val="100000"/>
                        </a:lnSpc>
                        <a:spcBef>
                          <a:spcPts val="35"/>
                        </a:spcBef>
                      </a:pPr>
                      <a:r>
                        <a:rPr sz="650" spc="-50">
                          <a:solidFill>
                            <a:schemeClr val="accent1"/>
                          </a:solidFill>
                          <a:latin typeface="+mn-lt"/>
                          <a:cs typeface="HelveticaNeueLT Std"/>
                        </a:rPr>
                        <a:t>3</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3175" algn="ctr">
                        <a:lnSpc>
                          <a:spcPct val="100000"/>
                        </a:lnSpc>
                        <a:spcBef>
                          <a:spcPts val="35"/>
                        </a:spcBef>
                      </a:pPr>
                      <a:r>
                        <a:rPr sz="650" spc="-50">
                          <a:solidFill>
                            <a:schemeClr val="accent1"/>
                          </a:solidFill>
                          <a:latin typeface="+mn-lt"/>
                          <a:cs typeface="HelveticaNeueLT Std"/>
                        </a:rPr>
                        <a:t>2</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35"/>
                        </a:spcBef>
                      </a:pPr>
                      <a:r>
                        <a:rPr sz="650" spc="-50">
                          <a:solidFill>
                            <a:schemeClr val="accent1"/>
                          </a:solidFill>
                          <a:latin typeface="+mn-lt"/>
                          <a:cs typeface="HelveticaNeueLT Std"/>
                        </a:rPr>
                        <a:t>2</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8255" algn="ctr">
                        <a:lnSpc>
                          <a:spcPct val="100000"/>
                        </a:lnSpc>
                        <a:spcBef>
                          <a:spcPts val="35"/>
                        </a:spcBef>
                      </a:pPr>
                      <a:r>
                        <a:rPr sz="650" spc="-50">
                          <a:solidFill>
                            <a:schemeClr val="accent1"/>
                          </a:solidFill>
                          <a:latin typeface="+mn-lt"/>
                          <a:cs typeface="HelveticaNeueLT Std"/>
                        </a:rPr>
                        <a:t>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80"/>
                        </a:spcBef>
                      </a:pPr>
                      <a:r>
                        <a:rPr sz="650" spc="-50">
                          <a:solidFill>
                            <a:schemeClr val="accent1"/>
                          </a:solidFill>
                          <a:latin typeface="+mn-lt"/>
                          <a:cs typeface="HelveticaNeueLT Std"/>
                        </a:rPr>
                        <a:t>1</a:t>
                      </a:r>
                      <a:endParaRPr sz="650">
                        <a:solidFill>
                          <a:schemeClr val="accent1"/>
                        </a:solidFill>
                        <a:latin typeface="+mn-lt"/>
                        <a:cs typeface="HelveticaNeueLT Std"/>
                      </a:endParaRPr>
                    </a:p>
                  </a:txBody>
                  <a:tcPr marL="0" marR="0" marT="1016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540" algn="ctr">
                        <a:lnSpc>
                          <a:spcPct val="100000"/>
                        </a:lnSpc>
                        <a:spcBef>
                          <a:spcPts val="35"/>
                        </a:spcBef>
                      </a:pPr>
                      <a:r>
                        <a:rPr sz="650" spc="-50">
                          <a:solidFill>
                            <a:schemeClr val="accent1"/>
                          </a:solidFill>
                          <a:latin typeface="+mn-lt"/>
                          <a:cs typeface="HelveticaNeueLT Std"/>
                        </a:rPr>
                        <a:t>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35"/>
                        </a:spcBef>
                      </a:pPr>
                      <a:r>
                        <a:rPr sz="650" spc="-50">
                          <a:solidFill>
                            <a:schemeClr val="accent1"/>
                          </a:solidFill>
                          <a:latin typeface="+mn-lt"/>
                          <a:cs typeface="HelveticaNeueLT Std"/>
                        </a:rPr>
                        <a:t>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nSpc>
                          <a:spcPct val="100000"/>
                        </a:lnSpc>
                        <a:spcBef>
                          <a:spcPts val="35"/>
                        </a:spcBef>
                      </a:pPr>
                      <a:r>
                        <a:rPr sz="650">
                          <a:solidFill>
                            <a:schemeClr val="accent1"/>
                          </a:solidFill>
                          <a:latin typeface="+mn-lt"/>
                          <a:cs typeface="HelveticaNeueLT Std"/>
                        </a:rPr>
                        <a:t>1</a:t>
                      </a: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nSpc>
                          <a:spcPct val="100000"/>
                        </a:lnSpc>
                        <a:spcBef>
                          <a:spcPts val="35"/>
                        </a:spcBef>
                      </a:pPr>
                      <a:r>
                        <a:rPr lang="en-US" sz="650">
                          <a:solidFill>
                            <a:schemeClr val="accent1"/>
                          </a:solidFill>
                          <a:latin typeface="+mn-lt"/>
                          <a:cs typeface="HelveticaNeueLT Std"/>
                        </a:rPr>
                        <a:t>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nSpc>
                          <a:spcPct val="100000"/>
                        </a:lnSpc>
                        <a:spcBef>
                          <a:spcPts val="35"/>
                        </a:spcBef>
                      </a:pPr>
                      <a:r>
                        <a:rPr lang="en-US" sz="650">
                          <a:solidFill>
                            <a:schemeClr val="accent1"/>
                          </a:solidFill>
                          <a:latin typeface="+mn-lt"/>
                          <a:cs typeface="HelveticaNeueLT Std"/>
                        </a:rPr>
                        <a:t>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nSpc>
                          <a:spcPct val="100000"/>
                        </a:lnSpc>
                        <a:spcBef>
                          <a:spcPts val="35"/>
                        </a:spcBef>
                      </a:pPr>
                      <a:r>
                        <a:rPr lang="en-US" sz="650">
                          <a:solidFill>
                            <a:schemeClr val="accent1"/>
                          </a:solidFill>
                          <a:latin typeface="+mn-lt"/>
                          <a:cs typeface="HelveticaNeueLT Std"/>
                        </a:rPr>
                        <a:t>0</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bl>
          </a:graphicData>
        </a:graphic>
      </p:graphicFrame>
      <p:grpSp>
        <p:nvGrpSpPr>
          <p:cNvPr id="929" name="object 259">
            <a:extLst>
              <a:ext uri="{FF2B5EF4-FFF2-40B4-BE49-F238E27FC236}">
                <a16:creationId xmlns:a16="http://schemas.microsoft.com/office/drawing/2014/main" id="{D086A07C-CA8E-BF40-9395-F6B32C50F337}"/>
              </a:ext>
            </a:extLst>
          </p:cNvPr>
          <p:cNvGrpSpPr/>
          <p:nvPr/>
        </p:nvGrpSpPr>
        <p:grpSpPr>
          <a:xfrm>
            <a:off x="6664911" y="1746678"/>
            <a:ext cx="5393769" cy="2863875"/>
            <a:chOff x="6877270" y="2025718"/>
            <a:chExt cx="5157470" cy="2235200"/>
          </a:xfrm>
        </p:grpSpPr>
        <p:sp>
          <p:nvSpPr>
            <p:cNvPr id="930" name="object 260">
              <a:extLst>
                <a:ext uri="{FF2B5EF4-FFF2-40B4-BE49-F238E27FC236}">
                  <a16:creationId xmlns:a16="http://schemas.microsoft.com/office/drawing/2014/main" id="{E8778609-2114-685B-99AA-CEA21BA603A1}"/>
                </a:ext>
              </a:extLst>
            </p:cNvPr>
            <p:cNvSpPr/>
            <p:nvPr/>
          </p:nvSpPr>
          <p:spPr>
            <a:xfrm>
              <a:off x="6929739" y="2035878"/>
              <a:ext cx="5095240" cy="2160270"/>
            </a:xfrm>
            <a:custGeom>
              <a:avLst/>
              <a:gdLst/>
              <a:ahLst/>
              <a:cxnLst/>
              <a:rect l="l" t="t" r="r" b="b"/>
              <a:pathLst>
                <a:path w="5095240" h="2160270">
                  <a:moveTo>
                    <a:pt x="0" y="0"/>
                  </a:moveTo>
                  <a:lnTo>
                    <a:pt x="0" y="2160130"/>
                  </a:lnTo>
                  <a:lnTo>
                    <a:pt x="5094693" y="216013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1" name="object 261">
              <a:extLst>
                <a:ext uri="{FF2B5EF4-FFF2-40B4-BE49-F238E27FC236}">
                  <a16:creationId xmlns:a16="http://schemas.microsoft.com/office/drawing/2014/main" id="{061B04AD-CB88-92FC-76AA-758F64C84686}"/>
                </a:ext>
              </a:extLst>
            </p:cNvPr>
            <p:cNvSpPr/>
            <p:nvPr/>
          </p:nvSpPr>
          <p:spPr>
            <a:xfrm>
              <a:off x="6887430" y="2160501"/>
              <a:ext cx="47625" cy="0"/>
            </a:xfrm>
            <a:custGeom>
              <a:avLst/>
              <a:gdLst/>
              <a:ahLst/>
              <a:cxnLst/>
              <a:rect l="l" t="t" r="r" b="b"/>
              <a:pathLst>
                <a:path w="47625">
                  <a:moveTo>
                    <a:pt x="0" y="0"/>
                  </a:moveTo>
                  <a:lnTo>
                    <a:pt x="47307"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2" name="object 262">
              <a:extLst>
                <a:ext uri="{FF2B5EF4-FFF2-40B4-BE49-F238E27FC236}">
                  <a16:creationId xmlns:a16="http://schemas.microsoft.com/office/drawing/2014/main" id="{DB60C5FD-1C3A-1CEB-95A0-CBAEDEB3EDD9}"/>
                </a:ext>
              </a:extLst>
            </p:cNvPr>
            <p:cNvSpPr/>
            <p:nvPr/>
          </p:nvSpPr>
          <p:spPr>
            <a:xfrm>
              <a:off x="6887430" y="2347436"/>
              <a:ext cx="47625" cy="0"/>
            </a:xfrm>
            <a:custGeom>
              <a:avLst/>
              <a:gdLst/>
              <a:ahLst/>
              <a:cxnLst/>
              <a:rect l="l" t="t" r="r" b="b"/>
              <a:pathLst>
                <a:path w="47625">
                  <a:moveTo>
                    <a:pt x="0" y="0"/>
                  </a:moveTo>
                  <a:lnTo>
                    <a:pt x="47307"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3" name="object 263">
              <a:extLst>
                <a:ext uri="{FF2B5EF4-FFF2-40B4-BE49-F238E27FC236}">
                  <a16:creationId xmlns:a16="http://schemas.microsoft.com/office/drawing/2014/main" id="{4C4666C5-2D85-58CD-0C06-006844E6F8D9}"/>
                </a:ext>
              </a:extLst>
            </p:cNvPr>
            <p:cNvSpPr/>
            <p:nvPr/>
          </p:nvSpPr>
          <p:spPr>
            <a:xfrm>
              <a:off x="6887430" y="2534370"/>
              <a:ext cx="47625" cy="0"/>
            </a:xfrm>
            <a:custGeom>
              <a:avLst/>
              <a:gdLst/>
              <a:ahLst/>
              <a:cxnLst/>
              <a:rect l="l" t="t" r="r" b="b"/>
              <a:pathLst>
                <a:path w="47625">
                  <a:moveTo>
                    <a:pt x="0" y="0"/>
                  </a:moveTo>
                  <a:lnTo>
                    <a:pt x="47307"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4" name="object 264">
              <a:extLst>
                <a:ext uri="{FF2B5EF4-FFF2-40B4-BE49-F238E27FC236}">
                  <a16:creationId xmlns:a16="http://schemas.microsoft.com/office/drawing/2014/main" id="{D08FF36E-E5BC-7D54-993D-DDA5772EAB0F}"/>
                </a:ext>
              </a:extLst>
            </p:cNvPr>
            <p:cNvSpPr/>
            <p:nvPr/>
          </p:nvSpPr>
          <p:spPr>
            <a:xfrm>
              <a:off x="6887430" y="2731689"/>
              <a:ext cx="47625" cy="0"/>
            </a:xfrm>
            <a:custGeom>
              <a:avLst/>
              <a:gdLst/>
              <a:ahLst/>
              <a:cxnLst/>
              <a:rect l="l" t="t" r="r" b="b"/>
              <a:pathLst>
                <a:path w="47625">
                  <a:moveTo>
                    <a:pt x="0" y="0"/>
                  </a:moveTo>
                  <a:lnTo>
                    <a:pt x="47307"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5" name="object 265">
              <a:extLst>
                <a:ext uri="{FF2B5EF4-FFF2-40B4-BE49-F238E27FC236}">
                  <a16:creationId xmlns:a16="http://schemas.microsoft.com/office/drawing/2014/main" id="{F37379DD-772F-5525-DE74-7F641B29B3CB}"/>
                </a:ext>
              </a:extLst>
            </p:cNvPr>
            <p:cNvSpPr/>
            <p:nvPr/>
          </p:nvSpPr>
          <p:spPr>
            <a:xfrm>
              <a:off x="6887430" y="2929008"/>
              <a:ext cx="47625" cy="0"/>
            </a:xfrm>
            <a:custGeom>
              <a:avLst/>
              <a:gdLst/>
              <a:ahLst/>
              <a:cxnLst/>
              <a:rect l="l" t="t" r="r" b="b"/>
              <a:pathLst>
                <a:path w="47625">
                  <a:moveTo>
                    <a:pt x="0" y="0"/>
                  </a:moveTo>
                  <a:lnTo>
                    <a:pt x="47307"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6" name="object 266">
              <a:extLst>
                <a:ext uri="{FF2B5EF4-FFF2-40B4-BE49-F238E27FC236}">
                  <a16:creationId xmlns:a16="http://schemas.microsoft.com/office/drawing/2014/main" id="{41D82F26-B515-225A-022C-86E681D63DDD}"/>
                </a:ext>
              </a:extLst>
            </p:cNvPr>
            <p:cNvSpPr/>
            <p:nvPr/>
          </p:nvSpPr>
          <p:spPr>
            <a:xfrm>
              <a:off x="6887430" y="3115943"/>
              <a:ext cx="47625" cy="0"/>
            </a:xfrm>
            <a:custGeom>
              <a:avLst/>
              <a:gdLst/>
              <a:ahLst/>
              <a:cxnLst/>
              <a:rect l="l" t="t" r="r" b="b"/>
              <a:pathLst>
                <a:path w="47625">
                  <a:moveTo>
                    <a:pt x="0" y="0"/>
                  </a:moveTo>
                  <a:lnTo>
                    <a:pt x="47307"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7" name="object 267">
              <a:extLst>
                <a:ext uri="{FF2B5EF4-FFF2-40B4-BE49-F238E27FC236}">
                  <a16:creationId xmlns:a16="http://schemas.microsoft.com/office/drawing/2014/main" id="{6380C3B5-2AA9-94DA-B51A-93919CE48ACF}"/>
                </a:ext>
              </a:extLst>
            </p:cNvPr>
            <p:cNvSpPr/>
            <p:nvPr/>
          </p:nvSpPr>
          <p:spPr>
            <a:xfrm>
              <a:off x="6887430" y="3302878"/>
              <a:ext cx="47625" cy="0"/>
            </a:xfrm>
            <a:custGeom>
              <a:avLst/>
              <a:gdLst/>
              <a:ahLst/>
              <a:cxnLst/>
              <a:rect l="l" t="t" r="r" b="b"/>
              <a:pathLst>
                <a:path w="47625">
                  <a:moveTo>
                    <a:pt x="0" y="0"/>
                  </a:moveTo>
                  <a:lnTo>
                    <a:pt x="47307"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8" name="object 268">
              <a:extLst>
                <a:ext uri="{FF2B5EF4-FFF2-40B4-BE49-F238E27FC236}">
                  <a16:creationId xmlns:a16="http://schemas.microsoft.com/office/drawing/2014/main" id="{4E60D29E-71F5-25B8-A53E-E2424A8C9463}"/>
                </a:ext>
              </a:extLst>
            </p:cNvPr>
            <p:cNvSpPr/>
            <p:nvPr/>
          </p:nvSpPr>
          <p:spPr>
            <a:xfrm>
              <a:off x="6887430" y="3500197"/>
              <a:ext cx="47625" cy="0"/>
            </a:xfrm>
            <a:custGeom>
              <a:avLst/>
              <a:gdLst/>
              <a:ahLst/>
              <a:cxnLst/>
              <a:rect l="l" t="t" r="r" b="b"/>
              <a:pathLst>
                <a:path w="47625">
                  <a:moveTo>
                    <a:pt x="0" y="0"/>
                  </a:moveTo>
                  <a:lnTo>
                    <a:pt x="47307"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9" name="object 269">
              <a:extLst>
                <a:ext uri="{FF2B5EF4-FFF2-40B4-BE49-F238E27FC236}">
                  <a16:creationId xmlns:a16="http://schemas.microsoft.com/office/drawing/2014/main" id="{4AF69AD0-397B-037C-CC4E-783B385C122A}"/>
                </a:ext>
              </a:extLst>
            </p:cNvPr>
            <p:cNvSpPr/>
            <p:nvPr/>
          </p:nvSpPr>
          <p:spPr>
            <a:xfrm>
              <a:off x="6887430" y="3687132"/>
              <a:ext cx="47625" cy="0"/>
            </a:xfrm>
            <a:custGeom>
              <a:avLst/>
              <a:gdLst/>
              <a:ahLst/>
              <a:cxnLst/>
              <a:rect l="l" t="t" r="r" b="b"/>
              <a:pathLst>
                <a:path w="47625">
                  <a:moveTo>
                    <a:pt x="0" y="0"/>
                  </a:moveTo>
                  <a:lnTo>
                    <a:pt x="47307"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0" name="object 270">
              <a:extLst>
                <a:ext uri="{FF2B5EF4-FFF2-40B4-BE49-F238E27FC236}">
                  <a16:creationId xmlns:a16="http://schemas.microsoft.com/office/drawing/2014/main" id="{6AD7C319-4DA7-EE81-77C6-20179B023782}"/>
                </a:ext>
              </a:extLst>
            </p:cNvPr>
            <p:cNvSpPr/>
            <p:nvPr/>
          </p:nvSpPr>
          <p:spPr>
            <a:xfrm>
              <a:off x="6887430" y="3884452"/>
              <a:ext cx="47625" cy="0"/>
            </a:xfrm>
            <a:custGeom>
              <a:avLst/>
              <a:gdLst/>
              <a:ahLst/>
              <a:cxnLst/>
              <a:rect l="l" t="t" r="r" b="b"/>
              <a:pathLst>
                <a:path w="47625">
                  <a:moveTo>
                    <a:pt x="0" y="0"/>
                  </a:moveTo>
                  <a:lnTo>
                    <a:pt x="47307"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1" name="object 271">
              <a:extLst>
                <a:ext uri="{FF2B5EF4-FFF2-40B4-BE49-F238E27FC236}">
                  <a16:creationId xmlns:a16="http://schemas.microsoft.com/office/drawing/2014/main" id="{EBE6E608-0098-05CC-8B82-0DC4814821AC}"/>
                </a:ext>
              </a:extLst>
            </p:cNvPr>
            <p:cNvSpPr/>
            <p:nvPr/>
          </p:nvSpPr>
          <p:spPr>
            <a:xfrm>
              <a:off x="6887430" y="4071386"/>
              <a:ext cx="47625" cy="0"/>
            </a:xfrm>
            <a:custGeom>
              <a:avLst/>
              <a:gdLst/>
              <a:ahLst/>
              <a:cxnLst/>
              <a:rect l="l" t="t" r="r" b="b"/>
              <a:pathLst>
                <a:path w="47625">
                  <a:moveTo>
                    <a:pt x="0" y="0"/>
                  </a:moveTo>
                  <a:lnTo>
                    <a:pt x="47307"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2" name="object 272">
              <a:extLst>
                <a:ext uri="{FF2B5EF4-FFF2-40B4-BE49-F238E27FC236}">
                  <a16:creationId xmlns:a16="http://schemas.microsoft.com/office/drawing/2014/main" id="{FC278306-2DC7-EDAB-288F-41B904FC6072}"/>
                </a:ext>
              </a:extLst>
            </p:cNvPr>
            <p:cNvSpPr/>
            <p:nvPr/>
          </p:nvSpPr>
          <p:spPr>
            <a:xfrm>
              <a:off x="7059860"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3" name="object 273">
              <a:extLst>
                <a:ext uri="{FF2B5EF4-FFF2-40B4-BE49-F238E27FC236}">
                  <a16:creationId xmlns:a16="http://schemas.microsoft.com/office/drawing/2014/main" id="{AE30C725-1EB9-8ADE-E1F9-A22DADC5BE8E}"/>
                </a:ext>
              </a:extLst>
            </p:cNvPr>
            <p:cNvSpPr/>
            <p:nvPr/>
          </p:nvSpPr>
          <p:spPr>
            <a:xfrm>
              <a:off x="7220007"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4" name="object 274">
              <a:extLst>
                <a:ext uri="{FF2B5EF4-FFF2-40B4-BE49-F238E27FC236}">
                  <a16:creationId xmlns:a16="http://schemas.microsoft.com/office/drawing/2014/main" id="{7A1C4446-7D76-D0B5-8D99-142190B7548E}"/>
                </a:ext>
              </a:extLst>
            </p:cNvPr>
            <p:cNvSpPr/>
            <p:nvPr/>
          </p:nvSpPr>
          <p:spPr>
            <a:xfrm>
              <a:off x="7380154"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5" name="object 275">
              <a:extLst>
                <a:ext uri="{FF2B5EF4-FFF2-40B4-BE49-F238E27FC236}">
                  <a16:creationId xmlns:a16="http://schemas.microsoft.com/office/drawing/2014/main" id="{E73A7BB5-8291-D3D3-0698-B3039E3A9F97}"/>
                </a:ext>
              </a:extLst>
            </p:cNvPr>
            <p:cNvSpPr/>
            <p:nvPr/>
          </p:nvSpPr>
          <p:spPr>
            <a:xfrm>
              <a:off x="7540301"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6" name="object 276">
              <a:extLst>
                <a:ext uri="{FF2B5EF4-FFF2-40B4-BE49-F238E27FC236}">
                  <a16:creationId xmlns:a16="http://schemas.microsoft.com/office/drawing/2014/main" id="{2919B910-E4BF-A745-8560-66694B127448}"/>
                </a:ext>
              </a:extLst>
            </p:cNvPr>
            <p:cNvSpPr/>
            <p:nvPr/>
          </p:nvSpPr>
          <p:spPr>
            <a:xfrm>
              <a:off x="7700449"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7" name="object 277">
              <a:extLst>
                <a:ext uri="{FF2B5EF4-FFF2-40B4-BE49-F238E27FC236}">
                  <a16:creationId xmlns:a16="http://schemas.microsoft.com/office/drawing/2014/main" id="{B9AFEDDA-2B60-CC21-C425-708777E35F05}"/>
                </a:ext>
              </a:extLst>
            </p:cNvPr>
            <p:cNvSpPr/>
            <p:nvPr/>
          </p:nvSpPr>
          <p:spPr>
            <a:xfrm>
              <a:off x="7860596"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8" name="object 278">
              <a:extLst>
                <a:ext uri="{FF2B5EF4-FFF2-40B4-BE49-F238E27FC236}">
                  <a16:creationId xmlns:a16="http://schemas.microsoft.com/office/drawing/2014/main" id="{AAC924FA-BD9C-188A-3E09-8CBF700B5077}"/>
                </a:ext>
              </a:extLst>
            </p:cNvPr>
            <p:cNvSpPr/>
            <p:nvPr/>
          </p:nvSpPr>
          <p:spPr>
            <a:xfrm>
              <a:off x="8020744"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9" name="object 279">
              <a:extLst>
                <a:ext uri="{FF2B5EF4-FFF2-40B4-BE49-F238E27FC236}">
                  <a16:creationId xmlns:a16="http://schemas.microsoft.com/office/drawing/2014/main" id="{CAACFB9F-ECAA-B702-D369-D4293DC0C219}"/>
                </a:ext>
              </a:extLst>
            </p:cNvPr>
            <p:cNvSpPr/>
            <p:nvPr/>
          </p:nvSpPr>
          <p:spPr>
            <a:xfrm>
              <a:off x="8180891"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0" name="object 280">
              <a:extLst>
                <a:ext uri="{FF2B5EF4-FFF2-40B4-BE49-F238E27FC236}">
                  <a16:creationId xmlns:a16="http://schemas.microsoft.com/office/drawing/2014/main" id="{DAE24637-54C3-E981-8CE9-CBA16384E0FE}"/>
                </a:ext>
              </a:extLst>
            </p:cNvPr>
            <p:cNvSpPr/>
            <p:nvPr/>
          </p:nvSpPr>
          <p:spPr>
            <a:xfrm>
              <a:off x="8341038"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1" name="object 281">
              <a:extLst>
                <a:ext uri="{FF2B5EF4-FFF2-40B4-BE49-F238E27FC236}">
                  <a16:creationId xmlns:a16="http://schemas.microsoft.com/office/drawing/2014/main" id="{28BFFFC5-18B7-2581-B05C-781DE53AF083}"/>
                </a:ext>
              </a:extLst>
            </p:cNvPr>
            <p:cNvSpPr/>
            <p:nvPr/>
          </p:nvSpPr>
          <p:spPr>
            <a:xfrm>
              <a:off x="8511195"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2" name="object 282">
              <a:extLst>
                <a:ext uri="{FF2B5EF4-FFF2-40B4-BE49-F238E27FC236}">
                  <a16:creationId xmlns:a16="http://schemas.microsoft.com/office/drawing/2014/main" id="{6E164A40-7460-9F8A-FC2D-8E8469768EBF}"/>
                </a:ext>
              </a:extLst>
            </p:cNvPr>
            <p:cNvSpPr/>
            <p:nvPr/>
          </p:nvSpPr>
          <p:spPr>
            <a:xfrm>
              <a:off x="8667238"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3" name="object 283">
              <a:extLst>
                <a:ext uri="{FF2B5EF4-FFF2-40B4-BE49-F238E27FC236}">
                  <a16:creationId xmlns:a16="http://schemas.microsoft.com/office/drawing/2014/main" id="{56683AF7-7C5E-366E-1893-377346C4915D}"/>
                </a:ext>
              </a:extLst>
            </p:cNvPr>
            <p:cNvSpPr/>
            <p:nvPr/>
          </p:nvSpPr>
          <p:spPr>
            <a:xfrm>
              <a:off x="8820866"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4" name="object 284">
              <a:extLst>
                <a:ext uri="{FF2B5EF4-FFF2-40B4-BE49-F238E27FC236}">
                  <a16:creationId xmlns:a16="http://schemas.microsoft.com/office/drawing/2014/main" id="{9EE5EEB4-7A57-54A2-72B0-172A57F61F90}"/>
                </a:ext>
              </a:extLst>
            </p:cNvPr>
            <p:cNvSpPr/>
            <p:nvPr/>
          </p:nvSpPr>
          <p:spPr>
            <a:xfrm>
              <a:off x="8986345"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5" name="object 285">
              <a:extLst>
                <a:ext uri="{FF2B5EF4-FFF2-40B4-BE49-F238E27FC236}">
                  <a16:creationId xmlns:a16="http://schemas.microsoft.com/office/drawing/2014/main" id="{DC56C62C-8785-CF30-D0AC-868744AB73B6}"/>
                </a:ext>
              </a:extLst>
            </p:cNvPr>
            <p:cNvSpPr/>
            <p:nvPr/>
          </p:nvSpPr>
          <p:spPr>
            <a:xfrm>
              <a:off x="9151497"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6" name="object 286">
              <a:extLst>
                <a:ext uri="{FF2B5EF4-FFF2-40B4-BE49-F238E27FC236}">
                  <a16:creationId xmlns:a16="http://schemas.microsoft.com/office/drawing/2014/main" id="{6057D5A1-154E-2853-BBEC-737A9A32EB41}"/>
                </a:ext>
              </a:extLst>
            </p:cNvPr>
            <p:cNvSpPr/>
            <p:nvPr/>
          </p:nvSpPr>
          <p:spPr>
            <a:xfrm>
              <a:off x="9310784"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7" name="object 287">
              <a:extLst>
                <a:ext uri="{FF2B5EF4-FFF2-40B4-BE49-F238E27FC236}">
                  <a16:creationId xmlns:a16="http://schemas.microsoft.com/office/drawing/2014/main" id="{938B00DF-01B8-8039-16B6-50418011BEFE}"/>
                </a:ext>
              </a:extLst>
            </p:cNvPr>
            <p:cNvSpPr/>
            <p:nvPr/>
          </p:nvSpPr>
          <p:spPr>
            <a:xfrm>
              <a:off x="9470182"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8" name="object 288">
              <a:extLst>
                <a:ext uri="{FF2B5EF4-FFF2-40B4-BE49-F238E27FC236}">
                  <a16:creationId xmlns:a16="http://schemas.microsoft.com/office/drawing/2014/main" id="{BD8C170E-A205-4DBC-CF68-CAF45013C044}"/>
                </a:ext>
              </a:extLst>
            </p:cNvPr>
            <p:cNvSpPr/>
            <p:nvPr/>
          </p:nvSpPr>
          <p:spPr>
            <a:xfrm>
              <a:off x="9634212"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9" name="object 289">
              <a:extLst>
                <a:ext uri="{FF2B5EF4-FFF2-40B4-BE49-F238E27FC236}">
                  <a16:creationId xmlns:a16="http://schemas.microsoft.com/office/drawing/2014/main" id="{211AFA2F-2DDC-144D-B43A-0D1F6E17DD89}"/>
                </a:ext>
              </a:extLst>
            </p:cNvPr>
            <p:cNvSpPr/>
            <p:nvPr/>
          </p:nvSpPr>
          <p:spPr>
            <a:xfrm>
              <a:off x="9788829"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0" name="object 290">
              <a:extLst>
                <a:ext uri="{FF2B5EF4-FFF2-40B4-BE49-F238E27FC236}">
                  <a16:creationId xmlns:a16="http://schemas.microsoft.com/office/drawing/2014/main" id="{F21E2912-590A-9A5F-03BF-CC64F625C33C}"/>
                </a:ext>
              </a:extLst>
            </p:cNvPr>
            <p:cNvSpPr/>
            <p:nvPr/>
          </p:nvSpPr>
          <p:spPr>
            <a:xfrm>
              <a:off x="9959705"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1" name="object 291">
              <a:extLst>
                <a:ext uri="{FF2B5EF4-FFF2-40B4-BE49-F238E27FC236}">
                  <a16:creationId xmlns:a16="http://schemas.microsoft.com/office/drawing/2014/main" id="{2756D71D-F170-3DD8-F4D5-D40F0CB344C7}"/>
                </a:ext>
              </a:extLst>
            </p:cNvPr>
            <p:cNvSpPr/>
            <p:nvPr/>
          </p:nvSpPr>
          <p:spPr>
            <a:xfrm>
              <a:off x="10115630"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2" name="object 292">
              <a:extLst>
                <a:ext uri="{FF2B5EF4-FFF2-40B4-BE49-F238E27FC236}">
                  <a16:creationId xmlns:a16="http://schemas.microsoft.com/office/drawing/2014/main" id="{AE80A0A5-5059-CFA3-7818-5B7C7ECDE665}"/>
                </a:ext>
              </a:extLst>
            </p:cNvPr>
            <p:cNvSpPr/>
            <p:nvPr/>
          </p:nvSpPr>
          <p:spPr>
            <a:xfrm>
              <a:off x="10281136"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3" name="object 293">
              <a:extLst>
                <a:ext uri="{FF2B5EF4-FFF2-40B4-BE49-F238E27FC236}">
                  <a16:creationId xmlns:a16="http://schemas.microsoft.com/office/drawing/2014/main" id="{3343A027-EBE2-DF0F-3072-FF7372FB5672}"/>
                </a:ext>
              </a:extLst>
            </p:cNvPr>
            <p:cNvSpPr/>
            <p:nvPr/>
          </p:nvSpPr>
          <p:spPr>
            <a:xfrm>
              <a:off x="10437674"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4" name="object 294">
              <a:extLst>
                <a:ext uri="{FF2B5EF4-FFF2-40B4-BE49-F238E27FC236}">
                  <a16:creationId xmlns:a16="http://schemas.microsoft.com/office/drawing/2014/main" id="{2C0EE0FE-7D14-AE5E-6E08-08BD71AFDF1E}"/>
                </a:ext>
              </a:extLst>
            </p:cNvPr>
            <p:cNvSpPr/>
            <p:nvPr/>
          </p:nvSpPr>
          <p:spPr>
            <a:xfrm>
              <a:off x="10596865"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5" name="object 295">
              <a:extLst>
                <a:ext uri="{FF2B5EF4-FFF2-40B4-BE49-F238E27FC236}">
                  <a16:creationId xmlns:a16="http://schemas.microsoft.com/office/drawing/2014/main" id="{3AA89427-80B5-FC4A-2EAC-65427841FD54}"/>
                </a:ext>
              </a:extLst>
            </p:cNvPr>
            <p:cNvSpPr/>
            <p:nvPr/>
          </p:nvSpPr>
          <p:spPr>
            <a:xfrm>
              <a:off x="10754305"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6" name="object 296">
              <a:extLst>
                <a:ext uri="{FF2B5EF4-FFF2-40B4-BE49-F238E27FC236}">
                  <a16:creationId xmlns:a16="http://schemas.microsoft.com/office/drawing/2014/main" id="{B5F82167-D000-B8E4-FA3A-E9C8D0E0E009}"/>
                </a:ext>
              </a:extLst>
            </p:cNvPr>
            <p:cNvSpPr/>
            <p:nvPr/>
          </p:nvSpPr>
          <p:spPr>
            <a:xfrm>
              <a:off x="10918999"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968" name="object 298">
            <a:extLst>
              <a:ext uri="{FF2B5EF4-FFF2-40B4-BE49-F238E27FC236}">
                <a16:creationId xmlns:a16="http://schemas.microsoft.com/office/drawing/2014/main" id="{63C53F34-F009-493D-6679-F6FA8375494D}"/>
              </a:ext>
            </a:extLst>
          </p:cNvPr>
          <p:cNvSpPr txBox="1"/>
          <p:nvPr/>
        </p:nvSpPr>
        <p:spPr>
          <a:xfrm>
            <a:off x="6812803" y="4587461"/>
            <a:ext cx="5307753" cy="289182"/>
          </a:xfrm>
          <a:prstGeom prst="rect">
            <a:avLst/>
          </a:prstGeom>
        </p:spPr>
        <p:txBody>
          <a:bodyPr vert="horz" wrap="square" lIns="0" tIns="29845" rIns="0" bIns="0" rtlCol="0">
            <a:spAutoFit/>
          </a:bodyPr>
          <a:lstStyle/>
          <a:p>
            <a:pPr marL="12700" marR="0" lvl="0" indent="0" algn="l" defTabSz="914400" rtl="0" eaLnBrk="1" fontAlgn="auto" latinLnBrk="0" hangingPunct="1">
              <a:lnSpc>
                <a:spcPct val="100000"/>
              </a:lnSpc>
              <a:spcBef>
                <a:spcPts val="235"/>
              </a:spcBef>
              <a:spcAft>
                <a:spcPts val="0"/>
              </a:spcAft>
              <a:buClrTx/>
              <a:buSzTx/>
              <a:buFontTx/>
              <a:buNone/>
              <a:tabLst/>
              <a:defRPr/>
            </a:pP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0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1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2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3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4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5</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6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7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8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9</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10</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11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12 13</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14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15 16</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17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18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19</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20</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21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22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23</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24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25</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26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27 28 </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29</a:t>
            </a:r>
            <a:r>
              <a:rPr kumimoji="0" lang="en-US" sz="800" b="0" i="0" u="none" strike="noStrike" kern="1200" cap="none" spc="0" normalizeH="0" baseline="0" noProof="0">
                <a:ln>
                  <a:noFill/>
                </a:ln>
                <a:solidFill>
                  <a:srgbClr val="010202"/>
                </a:solidFill>
                <a:effectLst/>
                <a:uLnTx/>
                <a:uFillTx/>
                <a:latin typeface="Arial" panose="020B0604020202020204"/>
                <a:ea typeface="+mn-ea"/>
                <a:cs typeface="HelveticaNeueLT Std"/>
              </a:rPr>
              <a:t> </a:t>
            </a:r>
            <a:r>
              <a:rPr kumimoji="0" sz="800" b="0" i="0" u="none" strike="noStrike" kern="1200" cap="none" spc="0" normalizeH="0" baseline="0" noProof="0">
                <a:ln>
                  <a:noFill/>
                </a:ln>
                <a:solidFill>
                  <a:srgbClr val="010202"/>
                </a:solidFill>
                <a:effectLst/>
                <a:uLnTx/>
                <a:uFillTx/>
                <a:latin typeface="Arial" panose="020B0604020202020204"/>
                <a:ea typeface="+mn-ea"/>
                <a:cs typeface="HelveticaNeueLT Std"/>
              </a:rPr>
              <a:t> 30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a:p>
            <a:pPr marL="0" marR="20955" lvl="0" indent="0" algn="ctr" defTabSz="914400" rtl="0" eaLnBrk="1" fontAlgn="auto" latinLnBrk="0" hangingPunct="1">
              <a:lnSpc>
                <a:spcPct val="100000"/>
              </a:lnSpc>
              <a:spcBef>
                <a:spcPts val="135"/>
              </a:spcBef>
              <a:spcAft>
                <a:spcPts val="0"/>
              </a:spcAft>
              <a:buClrTx/>
              <a:buSzTx/>
              <a:buFontTx/>
              <a:buNone/>
              <a:tabLst/>
              <a:defRPr/>
            </a:pPr>
            <a:r>
              <a:rPr kumimoji="0" sz="800" b="1" i="0" u="none" strike="noStrike" kern="1200" cap="none" spc="-10" normalizeH="0" baseline="0" noProof="0">
                <a:ln>
                  <a:noFill/>
                </a:ln>
                <a:solidFill>
                  <a:srgbClr val="010202"/>
                </a:solidFill>
                <a:effectLst/>
                <a:uLnTx/>
                <a:uFillTx/>
                <a:latin typeface="Arial" panose="020B0604020202020204"/>
                <a:ea typeface="+mn-ea"/>
                <a:cs typeface="Helvetica Neue LT Std 75 Bold"/>
              </a:rPr>
              <a:t>Months</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grpSp>
        <p:nvGrpSpPr>
          <p:cNvPr id="969" name="object 299">
            <a:extLst>
              <a:ext uri="{FF2B5EF4-FFF2-40B4-BE49-F238E27FC236}">
                <a16:creationId xmlns:a16="http://schemas.microsoft.com/office/drawing/2014/main" id="{65D7993E-5522-6348-FC4F-54E6B85C02FA}"/>
              </a:ext>
            </a:extLst>
          </p:cNvPr>
          <p:cNvGrpSpPr/>
          <p:nvPr/>
        </p:nvGrpSpPr>
        <p:grpSpPr>
          <a:xfrm>
            <a:off x="11051561" y="4518810"/>
            <a:ext cx="859337" cy="91123"/>
            <a:chOff x="11071742" y="4189314"/>
            <a:chExt cx="821690" cy="71120"/>
          </a:xfrm>
        </p:grpSpPr>
        <p:sp>
          <p:nvSpPr>
            <p:cNvPr id="970" name="object 300">
              <a:extLst>
                <a:ext uri="{FF2B5EF4-FFF2-40B4-BE49-F238E27FC236}">
                  <a16:creationId xmlns:a16="http://schemas.microsoft.com/office/drawing/2014/main" id="{3C4138F4-3002-933A-EF2E-A8D5663BA4AF}"/>
                </a:ext>
              </a:extLst>
            </p:cNvPr>
            <p:cNvSpPr/>
            <p:nvPr/>
          </p:nvSpPr>
          <p:spPr>
            <a:xfrm>
              <a:off x="11080632"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1" name="object 301">
              <a:extLst>
                <a:ext uri="{FF2B5EF4-FFF2-40B4-BE49-F238E27FC236}">
                  <a16:creationId xmlns:a16="http://schemas.microsoft.com/office/drawing/2014/main" id="{3B983A4D-B41F-29E0-86BB-8E1EEA84C2F9}"/>
                </a:ext>
              </a:extLst>
            </p:cNvPr>
            <p:cNvSpPr/>
            <p:nvPr/>
          </p:nvSpPr>
          <p:spPr>
            <a:xfrm>
              <a:off x="11246140"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2" name="object 302">
              <a:extLst>
                <a:ext uri="{FF2B5EF4-FFF2-40B4-BE49-F238E27FC236}">
                  <a16:creationId xmlns:a16="http://schemas.microsoft.com/office/drawing/2014/main" id="{22992514-26DD-D55E-2F78-1417B263BE91}"/>
                </a:ext>
              </a:extLst>
            </p:cNvPr>
            <p:cNvSpPr/>
            <p:nvPr/>
          </p:nvSpPr>
          <p:spPr>
            <a:xfrm>
              <a:off x="11402676"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3" name="object 303">
              <a:extLst>
                <a:ext uri="{FF2B5EF4-FFF2-40B4-BE49-F238E27FC236}">
                  <a16:creationId xmlns:a16="http://schemas.microsoft.com/office/drawing/2014/main" id="{2DA3CD34-B0B4-B07D-A488-01F4A25E1ADF}"/>
                </a:ext>
              </a:extLst>
            </p:cNvPr>
            <p:cNvSpPr/>
            <p:nvPr/>
          </p:nvSpPr>
          <p:spPr>
            <a:xfrm>
              <a:off x="11561868"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4" name="object 304">
              <a:extLst>
                <a:ext uri="{FF2B5EF4-FFF2-40B4-BE49-F238E27FC236}">
                  <a16:creationId xmlns:a16="http://schemas.microsoft.com/office/drawing/2014/main" id="{EB1DA495-D2EE-C8B9-377E-8C638D42A698}"/>
                </a:ext>
              </a:extLst>
            </p:cNvPr>
            <p:cNvSpPr/>
            <p:nvPr/>
          </p:nvSpPr>
          <p:spPr>
            <a:xfrm>
              <a:off x="11719308"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5" name="object 305">
              <a:extLst>
                <a:ext uri="{FF2B5EF4-FFF2-40B4-BE49-F238E27FC236}">
                  <a16:creationId xmlns:a16="http://schemas.microsoft.com/office/drawing/2014/main" id="{B8AA50FB-DF23-F75A-D16D-FD6ED08F67FE}"/>
                </a:ext>
              </a:extLst>
            </p:cNvPr>
            <p:cNvSpPr/>
            <p:nvPr/>
          </p:nvSpPr>
          <p:spPr>
            <a:xfrm>
              <a:off x="11884003" y="4198204"/>
              <a:ext cx="0" cy="53340"/>
            </a:xfrm>
            <a:custGeom>
              <a:avLst/>
              <a:gdLst/>
              <a:ahLst/>
              <a:cxnLst/>
              <a:rect l="l" t="t" r="r" b="b"/>
              <a:pathLst>
                <a:path h="53339">
                  <a:moveTo>
                    <a:pt x="0" y="53200"/>
                  </a:moveTo>
                  <a:lnTo>
                    <a:pt x="0" y="0"/>
                  </a:lnTo>
                </a:path>
              </a:pathLst>
            </a:custGeom>
            <a:ln w="17741">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976" name="object 306">
            <a:extLst>
              <a:ext uri="{FF2B5EF4-FFF2-40B4-BE49-F238E27FC236}">
                <a16:creationId xmlns:a16="http://schemas.microsoft.com/office/drawing/2014/main" id="{062C1644-E127-E8DE-52C9-92F50F2AF073}"/>
              </a:ext>
            </a:extLst>
          </p:cNvPr>
          <p:cNvSpPr txBox="1"/>
          <p:nvPr/>
        </p:nvSpPr>
        <p:spPr>
          <a:xfrm>
            <a:off x="6295952" y="2442512"/>
            <a:ext cx="153888" cy="1263522"/>
          </a:xfrm>
          <a:prstGeom prst="rect">
            <a:avLst/>
          </a:prstGeom>
        </p:spPr>
        <p:txBody>
          <a:bodyPr vert="vert270" wrap="square" lIns="0" tIns="3175" rIns="0" bIns="0" rtlCol="0">
            <a:spAutoFit/>
          </a:bodyPr>
          <a:lstStyle/>
          <a:p>
            <a:pPr marL="12700" marR="0" lvl="0" indent="0" algn="ctr" defTabSz="914400" rtl="0" eaLnBrk="1" fontAlgn="auto" latinLnBrk="0" hangingPunct="1">
              <a:lnSpc>
                <a:spcPct val="100000"/>
              </a:lnSpc>
              <a:spcBef>
                <a:spcPts val="25"/>
              </a:spcBef>
              <a:spcAft>
                <a:spcPts val="0"/>
              </a:spcAft>
              <a:buClrTx/>
              <a:buSzTx/>
              <a:buFontTx/>
              <a:buNone/>
              <a:tabLst/>
              <a:defRPr/>
            </a:pPr>
            <a:r>
              <a:rPr kumimoji="0" sz="1000" b="1" i="0" u="none" strike="noStrike" kern="1200" cap="none" spc="0" normalizeH="0" baseline="0" noProof="0">
                <a:ln>
                  <a:noFill/>
                </a:ln>
                <a:solidFill>
                  <a:srgbClr val="010202"/>
                </a:solidFill>
                <a:effectLst/>
                <a:uLnTx/>
                <a:uFillTx/>
                <a:latin typeface="Arial" panose="020B0604020202020204"/>
                <a:ea typeface="+mn-ea"/>
                <a:cs typeface="Arial"/>
              </a:rPr>
              <a:t>Overall</a:t>
            </a:r>
            <a:r>
              <a:rPr kumimoji="0" sz="1000" b="1" i="0" u="none" strike="noStrike" kern="1200" cap="none" spc="-25" normalizeH="0" baseline="0" noProof="0">
                <a:ln>
                  <a:noFill/>
                </a:ln>
                <a:solidFill>
                  <a:srgbClr val="010202"/>
                </a:solidFill>
                <a:effectLst/>
                <a:uLnTx/>
                <a:uFillTx/>
                <a:latin typeface="Arial" panose="020B0604020202020204"/>
                <a:ea typeface="+mn-ea"/>
                <a:cs typeface="Arial"/>
              </a:rPr>
              <a:t> </a:t>
            </a:r>
            <a:r>
              <a:rPr kumimoji="0" sz="1000" b="1" i="0" u="none" strike="noStrike" kern="1200" cap="none" spc="0" normalizeH="0" baseline="0" noProof="0">
                <a:ln>
                  <a:noFill/>
                </a:ln>
                <a:solidFill>
                  <a:srgbClr val="010202"/>
                </a:solidFill>
                <a:effectLst/>
                <a:uLnTx/>
                <a:uFillTx/>
                <a:latin typeface="Arial" panose="020B0604020202020204"/>
                <a:ea typeface="+mn-ea"/>
                <a:cs typeface="Arial"/>
              </a:rPr>
              <a:t>Survival</a:t>
            </a:r>
            <a:r>
              <a:rPr kumimoji="0" sz="1000" b="1" i="0" u="none" strike="noStrike" kern="1200" cap="none" spc="-25" normalizeH="0" baseline="0" noProof="0">
                <a:ln>
                  <a:noFill/>
                </a:ln>
                <a:solidFill>
                  <a:srgbClr val="010202"/>
                </a:solidFill>
                <a:effectLst/>
                <a:uLnTx/>
                <a:uFillTx/>
                <a:latin typeface="Arial" panose="020B0604020202020204"/>
                <a:ea typeface="+mn-ea"/>
                <a:cs typeface="Arial"/>
              </a:rPr>
              <a:t> (%)</a:t>
            </a:r>
            <a:endParaRPr kumimoji="0" sz="1000" b="0" i="0" u="none" strike="noStrike" kern="1200" cap="none" spc="0" normalizeH="0" baseline="0" noProof="0">
              <a:ln>
                <a:noFill/>
              </a:ln>
              <a:solidFill>
                <a:srgbClr val="000000"/>
              </a:solidFill>
              <a:effectLst/>
              <a:uLnTx/>
              <a:uFillTx/>
              <a:latin typeface="Arial" panose="020B0604020202020204"/>
              <a:ea typeface="+mn-ea"/>
              <a:cs typeface="Arial"/>
            </a:endParaRPr>
          </a:p>
        </p:txBody>
      </p:sp>
      <p:sp>
        <p:nvSpPr>
          <p:cNvPr id="987" name="object 317">
            <a:extLst>
              <a:ext uri="{FF2B5EF4-FFF2-40B4-BE49-F238E27FC236}">
                <a16:creationId xmlns:a16="http://schemas.microsoft.com/office/drawing/2014/main" id="{4AE0EAAF-5A12-B656-4CD8-39EDA8DA6A10}"/>
              </a:ext>
            </a:extLst>
          </p:cNvPr>
          <p:cNvSpPr/>
          <p:nvPr/>
        </p:nvSpPr>
        <p:spPr>
          <a:xfrm>
            <a:off x="11839316" y="317722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8" name="object 318">
            <a:extLst>
              <a:ext uri="{FF2B5EF4-FFF2-40B4-BE49-F238E27FC236}">
                <a16:creationId xmlns:a16="http://schemas.microsoft.com/office/drawing/2014/main" id="{7E6A030C-7CBA-B129-432D-EA6E699D273D}"/>
              </a:ext>
            </a:extLst>
          </p:cNvPr>
          <p:cNvSpPr/>
          <p:nvPr/>
        </p:nvSpPr>
        <p:spPr>
          <a:xfrm>
            <a:off x="11877001" y="315039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89" name="object 319">
            <a:extLst>
              <a:ext uri="{FF2B5EF4-FFF2-40B4-BE49-F238E27FC236}">
                <a16:creationId xmlns:a16="http://schemas.microsoft.com/office/drawing/2014/main" id="{B50BABAE-5B25-4B31-2EBF-B0D088CDA6AE}"/>
              </a:ext>
            </a:extLst>
          </p:cNvPr>
          <p:cNvSpPr/>
          <p:nvPr/>
        </p:nvSpPr>
        <p:spPr>
          <a:xfrm>
            <a:off x="10600179" y="317722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0" name="object 320">
            <a:extLst>
              <a:ext uri="{FF2B5EF4-FFF2-40B4-BE49-F238E27FC236}">
                <a16:creationId xmlns:a16="http://schemas.microsoft.com/office/drawing/2014/main" id="{47BD0CF9-68ED-6A1D-C10E-B04DC190552B}"/>
              </a:ext>
            </a:extLst>
          </p:cNvPr>
          <p:cNvSpPr/>
          <p:nvPr/>
        </p:nvSpPr>
        <p:spPr>
          <a:xfrm>
            <a:off x="10637863" y="315039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1" name="object 321">
            <a:extLst>
              <a:ext uri="{FF2B5EF4-FFF2-40B4-BE49-F238E27FC236}">
                <a16:creationId xmlns:a16="http://schemas.microsoft.com/office/drawing/2014/main" id="{AF9B4CE9-0AD3-62CA-1D59-71C44204C9CB}"/>
              </a:ext>
            </a:extLst>
          </p:cNvPr>
          <p:cNvSpPr/>
          <p:nvPr/>
        </p:nvSpPr>
        <p:spPr>
          <a:xfrm>
            <a:off x="10210426" y="317722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2" name="object 322">
            <a:extLst>
              <a:ext uri="{FF2B5EF4-FFF2-40B4-BE49-F238E27FC236}">
                <a16:creationId xmlns:a16="http://schemas.microsoft.com/office/drawing/2014/main" id="{70C183B9-AD2C-C271-A35A-5854EA8EFF20}"/>
              </a:ext>
            </a:extLst>
          </p:cNvPr>
          <p:cNvSpPr/>
          <p:nvPr/>
        </p:nvSpPr>
        <p:spPr>
          <a:xfrm>
            <a:off x="10248111" y="315039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3" name="object 323">
            <a:extLst>
              <a:ext uri="{FF2B5EF4-FFF2-40B4-BE49-F238E27FC236}">
                <a16:creationId xmlns:a16="http://schemas.microsoft.com/office/drawing/2014/main" id="{6AFC6A1F-2B88-3683-30A3-3C131232D4DA}"/>
              </a:ext>
            </a:extLst>
          </p:cNvPr>
          <p:cNvSpPr/>
          <p:nvPr/>
        </p:nvSpPr>
        <p:spPr>
          <a:xfrm>
            <a:off x="10098224" y="3177229"/>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4" name="object 324">
            <a:extLst>
              <a:ext uri="{FF2B5EF4-FFF2-40B4-BE49-F238E27FC236}">
                <a16:creationId xmlns:a16="http://schemas.microsoft.com/office/drawing/2014/main" id="{1D95E332-27BA-2709-4705-741850B9316C}"/>
              </a:ext>
            </a:extLst>
          </p:cNvPr>
          <p:cNvSpPr/>
          <p:nvPr/>
        </p:nvSpPr>
        <p:spPr>
          <a:xfrm>
            <a:off x="10135911" y="315039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5" name="object 325">
            <a:extLst>
              <a:ext uri="{FF2B5EF4-FFF2-40B4-BE49-F238E27FC236}">
                <a16:creationId xmlns:a16="http://schemas.microsoft.com/office/drawing/2014/main" id="{B2EA75EC-0714-5D8E-1073-530F8F2788F3}"/>
              </a:ext>
            </a:extLst>
          </p:cNvPr>
          <p:cNvSpPr/>
          <p:nvPr/>
        </p:nvSpPr>
        <p:spPr>
          <a:xfrm>
            <a:off x="10002756" y="317722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6" name="object 326">
            <a:extLst>
              <a:ext uri="{FF2B5EF4-FFF2-40B4-BE49-F238E27FC236}">
                <a16:creationId xmlns:a16="http://schemas.microsoft.com/office/drawing/2014/main" id="{038A8A8A-C198-EA20-2FC9-909DFBBCD675}"/>
              </a:ext>
            </a:extLst>
          </p:cNvPr>
          <p:cNvSpPr/>
          <p:nvPr/>
        </p:nvSpPr>
        <p:spPr>
          <a:xfrm>
            <a:off x="10040439" y="315039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7" name="object 327">
            <a:extLst>
              <a:ext uri="{FF2B5EF4-FFF2-40B4-BE49-F238E27FC236}">
                <a16:creationId xmlns:a16="http://schemas.microsoft.com/office/drawing/2014/main" id="{6BA661D0-0EAD-FF9C-C28C-3AC07838B2F2}"/>
              </a:ext>
            </a:extLst>
          </p:cNvPr>
          <p:cNvSpPr/>
          <p:nvPr/>
        </p:nvSpPr>
        <p:spPr>
          <a:xfrm>
            <a:off x="9859058" y="317722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8" name="object 328">
            <a:extLst>
              <a:ext uri="{FF2B5EF4-FFF2-40B4-BE49-F238E27FC236}">
                <a16:creationId xmlns:a16="http://schemas.microsoft.com/office/drawing/2014/main" id="{2316D03B-A87E-164C-123B-E2F6686C2251}"/>
              </a:ext>
            </a:extLst>
          </p:cNvPr>
          <p:cNvSpPr/>
          <p:nvPr/>
        </p:nvSpPr>
        <p:spPr>
          <a:xfrm>
            <a:off x="9896743" y="315039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9" name="object 329">
            <a:extLst>
              <a:ext uri="{FF2B5EF4-FFF2-40B4-BE49-F238E27FC236}">
                <a16:creationId xmlns:a16="http://schemas.microsoft.com/office/drawing/2014/main" id="{B06537ED-44C7-AD95-4046-A1759A5D2E48}"/>
              </a:ext>
            </a:extLst>
          </p:cNvPr>
          <p:cNvSpPr/>
          <p:nvPr/>
        </p:nvSpPr>
        <p:spPr>
          <a:xfrm>
            <a:off x="9764572" y="3177229"/>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0" name="object 330">
            <a:extLst>
              <a:ext uri="{FF2B5EF4-FFF2-40B4-BE49-F238E27FC236}">
                <a16:creationId xmlns:a16="http://schemas.microsoft.com/office/drawing/2014/main" id="{E1A9FA68-6F34-4498-A9AF-92279ED13C87}"/>
              </a:ext>
            </a:extLst>
          </p:cNvPr>
          <p:cNvSpPr/>
          <p:nvPr/>
        </p:nvSpPr>
        <p:spPr>
          <a:xfrm>
            <a:off x="9802258" y="315039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1" name="object 331">
            <a:extLst>
              <a:ext uri="{FF2B5EF4-FFF2-40B4-BE49-F238E27FC236}">
                <a16:creationId xmlns:a16="http://schemas.microsoft.com/office/drawing/2014/main" id="{7F050A40-034A-3639-B5E1-31CA1D342CFE}"/>
              </a:ext>
            </a:extLst>
          </p:cNvPr>
          <p:cNvSpPr/>
          <p:nvPr/>
        </p:nvSpPr>
        <p:spPr>
          <a:xfrm>
            <a:off x="9729141" y="317722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2" name="object 332">
            <a:extLst>
              <a:ext uri="{FF2B5EF4-FFF2-40B4-BE49-F238E27FC236}">
                <a16:creationId xmlns:a16="http://schemas.microsoft.com/office/drawing/2014/main" id="{28950C39-82D6-7EB1-D927-6AB55ACBF2EE}"/>
              </a:ext>
            </a:extLst>
          </p:cNvPr>
          <p:cNvSpPr/>
          <p:nvPr/>
        </p:nvSpPr>
        <p:spPr>
          <a:xfrm>
            <a:off x="9766826" y="315039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3" name="object 333">
            <a:extLst>
              <a:ext uri="{FF2B5EF4-FFF2-40B4-BE49-F238E27FC236}">
                <a16:creationId xmlns:a16="http://schemas.microsoft.com/office/drawing/2014/main" id="{596E1E45-CB0C-BB64-68BC-C017B48676B9}"/>
              </a:ext>
            </a:extLst>
          </p:cNvPr>
          <p:cNvSpPr/>
          <p:nvPr/>
        </p:nvSpPr>
        <p:spPr>
          <a:xfrm>
            <a:off x="9593319" y="317722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4" name="object 334">
            <a:extLst>
              <a:ext uri="{FF2B5EF4-FFF2-40B4-BE49-F238E27FC236}">
                <a16:creationId xmlns:a16="http://schemas.microsoft.com/office/drawing/2014/main" id="{68610431-4550-EA0D-4251-D7E70B0C03D6}"/>
              </a:ext>
            </a:extLst>
          </p:cNvPr>
          <p:cNvSpPr/>
          <p:nvPr/>
        </p:nvSpPr>
        <p:spPr>
          <a:xfrm>
            <a:off x="9631003" y="3150397"/>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5" name="object 335">
            <a:extLst>
              <a:ext uri="{FF2B5EF4-FFF2-40B4-BE49-F238E27FC236}">
                <a16:creationId xmlns:a16="http://schemas.microsoft.com/office/drawing/2014/main" id="{7F016F0F-AA12-B7DC-86CE-9AAF822BA0F6}"/>
              </a:ext>
            </a:extLst>
          </p:cNvPr>
          <p:cNvSpPr/>
          <p:nvPr/>
        </p:nvSpPr>
        <p:spPr>
          <a:xfrm>
            <a:off x="9357104" y="2907974"/>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6" name="object 336">
            <a:extLst>
              <a:ext uri="{FF2B5EF4-FFF2-40B4-BE49-F238E27FC236}">
                <a16:creationId xmlns:a16="http://schemas.microsoft.com/office/drawing/2014/main" id="{17B73D8E-8012-C3EE-E284-F6A8A03ADFB3}"/>
              </a:ext>
            </a:extLst>
          </p:cNvPr>
          <p:cNvSpPr/>
          <p:nvPr/>
        </p:nvSpPr>
        <p:spPr>
          <a:xfrm>
            <a:off x="9394789" y="288114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7" name="object 337">
            <a:extLst>
              <a:ext uri="{FF2B5EF4-FFF2-40B4-BE49-F238E27FC236}">
                <a16:creationId xmlns:a16="http://schemas.microsoft.com/office/drawing/2014/main" id="{B2963B86-6BDE-5779-6E79-9B2E6551A21A}"/>
              </a:ext>
            </a:extLst>
          </p:cNvPr>
          <p:cNvSpPr/>
          <p:nvPr/>
        </p:nvSpPr>
        <p:spPr>
          <a:xfrm>
            <a:off x="9285256" y="2907974"/>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8" name="object 338">
            <a:extLst>
              <a:ext uri="{FF2B5EF4-FFF2-40B4-BE49-F238E27FC236}">
                <a16:creationId xmlns:a16="http://schemas.microsoft.com/office/drawing/2014/main" id="{4FA6C4FC-0815-F19A-5FFA-57D5DD05FB52}"/>
              </a:ext>
            </a:extLst>
          </p:cNvPr>
          <p:cNvSpPr/>
          <p:nvPr/>
        </p:nvSpPr>
        <p:spPr>
          <a:xfrm>
            <a:off x="9322940" y="288114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9" name="object 339">
            <a:extLst>
              <a:ext uri="{FF2B5EF4-FFF2-40B4-BE49-F238E27FC236}">
                <a16:creationId xmlns:a16="http://schemas.microsoft.com/office/drawing/2014/main" id="{6007CB53-C306-141E-A287-42EF16195EC7}"/>
              </a:ext>
            </a:extLst>
          </p:cNvPr>
          <p:cNvSpPr/>
          <p:nvPr/>
        </p:nvSpPr>
        <p:spPr>
          <a:xfrm>
            <a:off x="9246871" y="2907974"/>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0" name="object 340">
            <a:extLst>
              <a:ext uri="{FF2B5EF4-FFF2-40B4-BE49-F238E27FC236}">
                <a16:creationId xmlns:a16="http://schemas.microsoft.com/office/drawing/2014/main" id="{F79872C0-5306-EFD4-23A9-B33745B40AC1}"/>
              </a:ext>
            </a:extLst>
          </p:cNvPr>
          <p:cNvSpPr/>
          <p:nvPr/>
        </p:nvSpPr>
        <p:spPr>
          <a:xfrm>
            <a:off x="9284556" y="288114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1" name="object 341">
            <a:extLst>
              <a:ext uri="{FF2B5EF4-FFF2-40B4-BE49-F238E27FC236}">
                <a16:creationId xmlns:a16="http://schemas.microsoft.com/office/drawing/2014/main" id="{BD6E4FD6-0BBC-8475-303E-C90F47887E7C}"/>
              </a:ext>
            </a:extLst>
          </p:cNvPr>
          <p:cNvSpPr/>
          <p:nvPr/>
        </p:nvSpPr>
        <p:spPr>
          <a:xfrm>
            <a:off x="9043136" y="2907974"/>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2" name="object 342">
            <a:extLst>
              <a:ext uri="{FF2B5EF4-FFF2-40B4-BE49-F238E27FC236}">
                <a16:creationId xmlns:a16="http://schemas.microsoft.com/office/drawing/2014/main" id="{10434269-F42B-BF74-0ADA-CBA560966920}"/>
              </a:ext>
            </a:extLst>
          </p:cNvPr>
          <p:cNvSpPr/>
          <p:nvPr/>
        </p:nvSpPr>
        <p:spPr>
          <a:xfrm>
            <a:off x="9080821" y="288114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3" name="object 343">
            <a:extLst>
              <a:ext uri="{FF2B5EF4-FFF2-40B4-BE49-F238E27FC236}">
                <a16:creationId xmlns:a16="http://schemas.microsoft.com/office/drawing/2014/main" id="{5D8FF977-F76C-6875-90AA-C21927480022}"/>
              </a:ext>
            </a:extLst>
          </p:cNvPr>
          <p:cNvSpPr/>
          <p:nvPr/>
        </p:nvSpPr>
        <p:spPr>
          <a:xfrm>
            <a:off x="8695707" y="2730510"/>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4" name="object 344">
            <a:extLst>
              <a:ext uri="{FF2B5EF4-FFF2-40B4-BE49-F238E27FC236}">
                <a16:creationId xmlns:a16="http://schemas.microsoft.com/office/drawing/2014/main" id="{30CF9780-B845-D725-F0CE-A6BB3B7BA7B1}"/>
              </a:ext>
            </a:extLst>
          </p:cNvPr>
          <p:cNvSpPr/>
          <p:nvPr/>
        </p:nvSpPr>
        <p:spPr>
          <a:xfrm>
            <a:off x="8733390" y="270367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5" name="object 345">
            <a:extLst>
              <a:ext uri="{FF2B5EF4-FFF2-40B4-BE49-F238E27FC236}">
                <a16:creationId xmlns:a16="http://schemas.microsoft.com/office/drawing/2014/main" id="{F4B56C74-1A35-C909-CF57-70F3CCE8F2C1}"/>
              </a:ext>
            </a:extLst>
          </p:cNvPr>
          <p:cNvSpPr/>
          <p:nvPr/>
        </p:nvSpPr>
        <p:spPr>
          <a:xfrm>
            <a:off x="8681927" y="2730510"/>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6" name="object 346">
            <a:extLst>
              <a:ext uri="{FF2B5EF4-FFF2-40B4-BE49-F238E27FC236}">
                <a16:creationId xmlns:a16="http://schemas.microsoft.com/office/drawing/2014/main" id="{425F1A64-BDB1-E10B-4013-1528490C16B3}"/>
              </a:ext>
            </a:extLst>
          </p:cNvPr>
          <p:cNvSpPr/>
          <p:nvPr/>
        </p:nvSpPr>
        <p:spPr>
          <a:xfrm>
            <a:off x="8719611" y="270367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7" name="object 347">
            <a:extLst>
              <a:ext uri="{FF2B5EF4-FFF2-40B4-BE49-F238E27FC236}">
                <a16:creationId xmlns:a16="http://schemas.microsoft.com/office/drawing/2014/main" id="{7585AB19-A987-E87F-16FF-9A4BEF7BACD7}"/>
              </a:ext>
            </a:extLst>
          </p:cNvPr>
          <p:cNvSpPr/>
          <p:nvPr/>
        </p:nvSpPr>
        <p:spPr>
          <a:xfrm>
            <a:off x="8651416" y="2730510"/>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8" name="object 348">
            <a:extLst>
              <a:ext uri="{FF2B5EF4-FFF2-40B4-BE49-F238E27FC236}">
                <a16:creationId xmlns:a16="http://schemas.microsoft.com/office/drawing/2014/main" id="{32048BBF-B387-6D86-D210-C7804650A5BF}"/>
              </a:ext>
            </a:extLst>
          </p:cNvPr>
          <p:cNvSpPr/>
          <p:nvPr/>
        </p:nvSpPr>
        <p:spPr>
          <a:xfrm>
            <a:off x="8689100" y="270367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9" name="object 349">
            <a:extLst>
              <a:ext uri="{FF2B5EF4-FFF2-40B4-BE49-F238E27FC236}">
                <a16:creationId xmlns:a16="http://schemas.microsoft.com/office/drawing/2014/main" id="{91D2E68E-048B-D2F8-4E42-2FEA3193087B}"/>
              </a:ext>
            </a:extLst>
          </p:cNvPr>
          <p:cNvSpPr/>
          <p:nvPr/>
        </p:nvSpPr>
        <p:spPr>
          <a:xfrm>
            <a:off x="8609094" y="2730510"/>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0" name="object 350">
            <a:extLst>
              <a:ext uri="{FF2B5EF4-FFF2-40B4-BE49-F238E27FC236}">
                <a16:creationId xmlns:a16="http://schemas.microsoft.com/office/drawing/2014/main" id="{6868A74F-C012-A681-4FE3-3D239001E044}"/>
              </a:ext>
            </a:extLst>
          </p:cNvPr>
          <p:cNvSpPr/>
          <p:nvPr/>
        </p:nvSpPr>
        <p:spPr>
          <a:xfrm>
            <a:off x="8646779" y="270367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1" name="object 351">
            <a:extLst>
              <a:ext uri="{FF2B5EF4-FFF2-40B4-BE49-F238E27FC236}">
                <a16:creationId xmlns:a16="http://schemas.microsoft.com/office/drawing/2014/main" id="{48FF8819-2363-FBFF-F7A3-DFEFD4859126}"/>
              </a:ext>
            </a:extLst>
          </p:cNvPr>
          <p:cNvSpPr/>
          <p:nvPr/>
        </p:nvSpPr>
        <p:spPr>
          <a:xfrm>
            <a:off x="8511657" y="2730510"/>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2" name="object 352">
            <a:extLst>
              <a:ext uri="{FF2B5EF4-FFF2-40B4-BE49-F238E27FC236}">
                <a16:creationId xmlns:a16="http://schemas.microsoft.com/office/drawing/2014/main" id="{48A59997-F0A0-3ABE-DAEF-912B67874ADC}"/>
              </a:ext>
            </a:extLst>
          </p:cNvPr>
          <p:cNvSpPr/>
          <p:nvPr/>
        </p:nvSpPr>
        <p:spPr>
          <a:xfrm>
            <a:off x="8549341" y="270367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3" name="object 353">
            <a:extLst>
              <a:ext uri="{FF2B5EF4-FFF2-40B4-BE49-F238E27FC236}">
                <a16:creationId xmlns:a16="http://schemas.microsoft.com/office/drawing/2014/main" id="{0684AD5D-7743-6656-32A1-DA71E9AE5871}"/>
              </a:ext>
            </a:extLst>
          </p:cNvPr>
          <p:cNvSpPr/>
          <p:nvPr/>
        </p:nvSpPr>
        <p:spPr>
          <a:xfrm>
            <a:off x="8427013" y="2675434"/>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4" name="object 354">
            <a:extLst>
              <a:ext uri="{FF2B5EF4-FFF2-40B4-BE49-F238E27FC236}">
                <a16:creationId xmlns:a16="http://schemas.microsoft.com/office/drawing/2014/main" id="{A3281A68-F236-987B-9C1B-C5E7329035C3}"/>
              </a:ext>
            </a:extLst>
          </p:cNvPr>
          <p:cNvSpPr/>
          <p:nvPr/>
        </p:nvSpPr>
        <p:spPr>
          <a:xfrm>
            <a:off x="8464697" y="261685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5" name="object 355">
            <a:extLst>
              <a:ext uri="{FF2B5EF4-FFF2-40B4-BE49-F238E27FC236}">
                <a16:creationId xmlns:a16="http://schemas.microsoft.com/office/drawing/2014/main" id="{FB8CD9CC-2FC8-06C2-BBCF-E44BD7680CC6}"/>
              </a:ext>
            </a:extLst>
          </p:cNvPr>
          <p:cNvSpPr/>
          <p:nvPr/>
        </p:nvSpPr>
        <p:spPr>
          <a:xfrm>
            <a:off x="8412248" y="2603531"/>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6" name="object 356">
            <a:extLst>
              <a:ext uri="{FF2B5EF4-FFF2-40B4-BE49-F238E27FC236}">
                <a16:creationId xmlns:a16="http://schemas.microsoft.com/office/drawing/2014/main" id="{3A3F19BB-E3D0-D077-0E1D-EBF23BEC4B15}"/>
              </a:ext>
            </a:extLst>
          </p:cNvPr>
          <p:cNvSpPr/>
          <p:nvPr/>
        </p:nvSpPr>
        <p:spPr>
          <a:xfrm>
            <a:off x="8449934" y="2576697"/>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7" name="object 357">
            <a:extLst>
              <a:ext uri="{FF2B5EF4-FFF2-40B4-BE49-F238E27FC236}">
                <a16:creationId xmlns:a16="http://schemas.microsoft.com/office/drawing/2014/main" id="{D99F6A6D-7689-D8F4-AABB-F50507E0963F}"/>
              </a:ext>
            </a:extLst>
          </p:cNvPr>
          <p:cNvSpPr/>
          <p:nvPr/>
        </p:nvSpPr>
        <p:spPr>
          <a:xfrm>
            <a:off x="8389613" y="2603531"/>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8" name="object 358">
            <a:extLst>
              <a:ext uri="{FF2B5EF4-FFF2-40B4-BE49-F238E27FC236}">
                <a16:creationId xmlns:a16="http://schemas.microsoft.com/office/drawing/2014/main" id="{1BF1AE86-F0FC-D0EA-7794-C9E465303916}"/>
              </a:ext>
            </a:extLst>
          </p:cNvPr>
          <p:cNvSpPr/>
          <p:nvPr/>
        </p:nvSpPr>
        <p:spPr>
          <a:xfrm>
            <a:off x="8427298" y="2576697"/>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9" name="object 359">
            <a:extLst>
              <a:ext uri="{FF2B5EF4-FFF2-40B4-BE49-F238E27FC236}">
                <a16:creationId xmlns:a16="http://schemas.microsoft.com/office/drawing/2014/main" id="{BCA78DD6-904C-F1F3-8E29-76130ECF2186}"/>
              </a:ext>
            </a:extLst>
          </p:cNvPr>
          <p:cNvSpPr/>
          <p:nvPr/>
        </p:nvSpPr>
        <p:spPr>
          <a:xfrm>
            <a:off x="8252805" y="2445955"/>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0" name="object 360">
            <a:extLst>
              <a:ext uri="{FF2B5EF4-FFF2-40B4-BE49-F238E27FC236}">
                <a16:creationId xmlns:a16="http://schemas.microsoft.com/office/drawing/2014/main" id="{B5978EA9-B8DC-8551-344D-7496845BF396}"/>
              </a:ext>
            </a:extLst>
          </p:cNvPr>
          <p:cNvSpPr/>
          <p:nvPr/>
        </p:nvSpPr>
        <p:spPr>
          <a:xfrm>
            <a:off x="8290490" y="2419119"/>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1" name="object 361">
            <a:extLst>
              <a:ext uri="{FF2B5EF4-FFF2-40B4-BE49-F238E27FC236}">
                <a16:creationId xmlns:a16="http://schemas.microsoft.com/office/drawing/2014/main" id="{4130738C-B1B6-0D4B-7436-513C55FBEF03}"/>
              </a:ext>
            </a:extLst>
          </p:cNvPr>
          <p:cNvSpPr/>
          <p:nvPr/>
        </p:nvSpPr>
        <p:spPr>
          <a:xfrm>
            <a:off x="8199107" y="2385615"/>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2" name="object 362">
            <a:extLst>
              <a:ext uri="{FF2B5EF4-FFF2-40B4-BE49-F238E27FC236}">
                <a16:creationId xmlns:a16="http://schemas.microsoft.com/office/drawing/2014/main" id="{CBFD517C-D1DF-5A3E-E9BD-C6C16704E247}"/>
              </a:ext>
            </a:extLst>
          </p:cNvPr>
          <p:cNvSpPr/>
          <p:nvPr/>
        </p:nvSpPr>
        <p:spPr>
          <a:xfrm>
            <a:off x="8236792" y="232703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3" name="object 363">
            <a:extLst>
              <a:ext uri="{FF2B5EF4-FFF2-40B4-BE49-F238E27FC236}">
                <a16:creationId xmlns:a16="http://schemas.microsoft.com/office/drawing/2014/main" id="{782FCF32-507E-4553-96C2-16D9CF82849F}"/>
              </a:ext>
            </a:extLst>
          </p:cNvPr>
          <p:cNvSpPr/>
          <p:nvPr/>
        </p:nvSpPr>
        <p:spPr>
          <a:xfrm>
            <a:off x="8156786" y="2336658"/>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4" name="object 364">
            <a:extLst>
              <a:ext uri="{FF2B5EF4-FFF2-40B4-BE49-F238E27FC236}">
                <a16:creationId xmlns:a16="http://schemas.microsoft.com/office/drawing/2014/main" id="{99619626-F5C7-91AB-8779-4F7A6EE40015}"/>
              </a:ext>
            </a:extLst>
          </p:cNvPr>
          <p:cNvSpPr/>
          <p:nvPr/>
        </p:nvSpPr>
        <p:spPr>
          <a:xfrm>
            <a:off x="8194469" y="230982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5" name="object 365">
            <a:extLst>
              <a:ext uri="{FF2B5EF4-FFF2-40B4-BE49-F238E27FC236}">
                <a16:creationId xmlns:a16="http://schemas.microsoft.com/office/drawing/2014/main" id="{207DEC23-B9EA-3CF9-D633-9DAE28DC9416}"/>
              </a:ext>
            </a:extLst>
          </p:cNvPr>
          <p:cNvSpPr/>
          <p:nvPr/>
        </p:nvSpPr>
        <p:spPr>
          <a:xfrm>
            <a:off x="7998324" y="2290763"/>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6" name="object 366">
            <a:extLst>
              <a:ext uri="{FF2B5EF4-FFF2-40B4-BE49-F238E27FC236}">
                <a16:creationId xmlns:a16="http://schemas.microsoft.com/office/drawing/2014/main" id="{68C6D81B-BB43-B1C7-1CD4-70CD4221C81F}"/>
              </a:ext>
            </a:extLst>
          </p:cNvPr>
          <p:cNvSpPr/>
          <p:nvPr/>
        </p:nvSpPr>
        <p:spPr>
          <a:xfrm>
            <a:off x="8036007" y="2263928"/>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7" name="object 367">
            <a:extLst>
              <a:ext uri="{FF2B5EF4-FFF2-40B4-BE49-F238E27FC236}">
                <a16:creationId xmlns:a16="http://schemas.microsoft.com/office/drawing/2014/main" id="{3AF5B62E-BCA5-3061-90C6-6E5A333CCB7D}"/>
              </a:ext>
            </a:extLst>
          </p:cNvPr>
          <p:cNvSpPr/>
          <p:nvPr/>
        </p:nvSpPr>
        <p:spPr>
          <a:xfrm>
            <a:off x="7959940" y="2290763"/>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8" name="object 368">
            <a:extLst>
              <a:ext uri="{FF2B5EF4-FFF2-40B4-BE49-F238E27FC236}">
                <a16:creationId xmlns:a16="http://schemas.microsoft.com/office/drawing/2014/main" id="{19C62601-60DB-D066-9E4C-28C81C3DD99D}"/>
              </a:ext>
            </a:extLst>
          </p:cNvPr>
          <p:cNvSpPr/>
          <p:nvPr/>
        </p:nvSpPr>
        <p:spPr>
          <a:xfrm>
            <a:off x="7997625" y="2232178"/>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9" name="object 369">
            <a:extLst>
              <a:ext uri="{FF2B5EF4-FFF2-40B4-BE49-F238E27FC236}">
                <a16:creationId xmlns:a16="http://schemas.microsoft.com/office/drawing/2014/main" id="{51DE9013-FBB8-4F88-944D-81F44607AD71}"/>
              </a:ext>
            </a:extLst>
          </p:cNvPr>
          <p:cNvSpPr/>
          <p:nvPr/>
        </p:nvSpPr>
        <p:spPr>
          <a:xfrm>
            <a:off x="7952066" y="2240278"/>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0" name="object 370">
            <a:extLst>
              <a:ext uri="{FF2B5EF4-FFF2-40B4-BE49-F238E27FC236}">
                <a16:creationId xmlns:a16="http://schemas.microsoft.com/office/drawing/2014/main" id="{D597A0C2-4E8E-B36E-C199-C0EB0A28AD2B}"/>
              </a:ext>
            </a:extLst>
          </p:cNvPr>
          <p:cNvSpPr/>
          <p:nvPr/>
        </p:nvSpPr>
        <p:spPr>
          <a:xfrm>
            <a:off x="7989751" y="2213442"/>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1" name="object 371">
            <a:extLst>
              <a:ext uri="{FF2B5EF4-FFF2-40B4-BE49-F238E27FC236}">
                <a16:creationId xmlns:a16="http://schemas.microsoft.com/office/drawing/2014/main" id="{7EFF9687-2DE8-A214-5BC9-38B46B080233}"/>
              </a:ext>
            </a:extLst>
          </p:cNvPr>
          <p:cNvSpPr/>
          <p:nvPr/>
        </p:nvSpPr>
        <p:spPr>
          <a:xfrm>
            <a:off x="7914666" y="2203562"/>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2" name="object 372">
            <a:extLst>
              <a:ext uri="{FF2B5EF4-FFF2-40B4-BE49-F238E27FC236}">
                <a16:creationId xmlns:a16="http://schemas.microsoft.com/office/drawing/2014/main" id="{FF622E55-DAA1-AC91-A6B5-4BA3851CFA25}"/>
              </a:ext>
            </a:extLst>
          </p:cNvPr>
          <p:cNvSpPr/>
          <p:nvPr/>
        </p:nvSpPr>
        <p:spPr>
          <a:xfrm>
            <a:off x="7952349" y="217672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3" name="object 373">
            <a:extLst>
              <a:ext uri="{FF2B5EF4-FFF2-40B4-BE49-F238E27FC236}">
                <a16:creationId xmlns:a16="http://schemas.microsoft.com/office/drawing/2014/main" id="{96C9A87A-8581-6B38-AE67-F09198978FA5}"/>
              </a:ext>
            </a:extLst>
          </p:cNvPr>
          <p:cNvSpPr/>
          <p:nvPr/>
        </p:nvSpPr>
        <p:spPr>
          <a:xfrm>
            <a:off x="7843802" y="2148485"/>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4" name="object 374">
            <a:extLst>
              <a:ext uri="{FF2B5EF4-FFF2-40B4-BE49-F238E27FC236}">
                <a16:creationId xmlns:a16="http://schemas.microsoft.com/office/drawing/2014/main" id="{A244E135-DA34-E730-53EC-1C9CA416E5DB}"/>
              </a:ext>
            </a:extLst>
          </p:cNvPr>
          <p:cNvSpPr/>
          <p:nvPr/>
        </p:nvSpPr>
        <p:spPr>
          <a:xfrm>
            <a:off x="7881487" y="2121653"/>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5" name="object 375">
            <a:extLst>
              <a:ext uri="{FF2B5EF4-FFF2-40B4-BE49-F238E27FC236}">
                <a16:creationId xmlns:a16="http://schemas.microsoft.com/office/drawing/2014/main" id="{34D3EB68-9FCB-B40F-7BC3-23D738E5A1E3}"/>
              </a:ext>
            </a:extLst>
          </p:cNvPr>
          <p:cNvSpPr/>
          <p:nvPr/>
        </p:nvSpPr>
        <p:spPr>
          <a:xfrm>
            <a:off x="7800495" y="2148485"/>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6" name="object 376">
            <a:extLst>
              <a:ext uri="{FF2B5EF4-FFF2-40B4-BE49-F238E27FC236}">
                <a16:creationId xmlns:a16="http://schemas.microsoft.com/office/drawing/2014/main" id="{3A509705-4CC7-566F-3878-6F703FF4C007}"/>
              </a:ext>
            </a:extLst>
          </p:cNvPr>
          <p:cNvSpPr/>
          <p:nvPr/>
        </p:nvSpPr>
        <p:spPr>
          <a:xfrm>
            <a:off x="7838181" y="2121653"/>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7" name="object 377">
            <a:extLst>
              <a:ext uri="{FF2B5EF4-FFF2-40B4-BE49-F238E27FC236}">
                <a16:creationId xmlns:a16="http://schemas.microsoft.com/office/drawing/2014/main" id="{933CA985-35E0-1B65-B1B3-F1F2D8FF3415}"/>
              </a:ext>
            </a:extLst>
          </p:cNvPr>
          <p:cNvSpPr/>
          <p:nvPr/>
        </p:nvSpPr>
        <p:spPr>
          <a:xfrm>
            <a:off x="7755221" y="2148485"/>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8" name="object 378">
            <a:extLst>
              <a:ext uri="{FF2B5EF4-FFF2-40B4-BE49-F238E27FC236}">
                <a16:creationId xmlns:a16="http://schemas.microsoft.com/office/drawing/2014/main" id="{CCF57D0B-6377-45C3-3534-369E225D1D7C}"/>
              </a:ext>
            </a:extLst>
          </p:cNvPr>
          <p:cNvSpPr/>
          <p:nvPr/>
        </p:nvSpPr>
        <p:spPr>
          <a:xfrm>
            <a:off x="7792906" y="2121653"/>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49" name="object 379">
            <a:extLst>
              <a:ext uri="{FF2B5EF4-FFF2-40B4-BE49-F238E27FC236}">
                <a16:creationId xmlns:a16="http://schemas.microsoft.com/office/drawing/2014/main" id="{591D50B4-2473-54A4-0A2B-44B9FDA65F47}"/>
              </a:ext>
            </a:extLst>
          </p:cNvPr>
          <p:cNvSpPr/>
          <p:nvPr/>
        </p:nvSpPr>
        <p:spPr>
          <a:xfrm>
            <a:off x="7639083" y="2116358"/>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0" name="object 380">
            <a:extLst>
              <a:ext uri="{FF2B5EF4-FFF2-40B4-BE49-F238E27FC236}">
                <a16:creationId xmlns:a16="http://schemas.microsoft.com/office/drawing/2014/main" id="{CF2BE933-A400-D4D8-F2F4-DE2F8B54E22E}"/>
              </a:ext>
            </a:extLst>
          </p:cNvPr>
          <p:cNvSpPr/>
          <p:nvPr/>
        </p:nvSpPr>
        <p:spPr>
          <a:xfrm>
            <a:off x="7676767" y="208952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1" name="object 381">
            <a:extLst>
              <a:ext uri="{FF2B5EF4-FFF2-40B4-BE49-F238E27FC236}">
                <a16:creationId xmlns:a16="http://schemas.microsoft.com/office/drawing/2014/main" id="{EA860913-579D-C2E1-40A1-FF46B73168F7}"/>
              </a:ext>
            </a:extLst>
          </p:cNvPr>
          <p:cNvSpPr/>
          <p:nvPr/>
        </p:nvSpPr>
        <p:spPr>
          <a:xfrm>
            <a:off x="7613493" y="2116358"/>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2" name="object 382">
            <a:extLst>
              <a:ext uri="{FF2B5EF4-FFF2-40B4-BE49-F238E27FC236}">
                <a16:creationId xmlns:a16="http://schemas.microsoft.com/office/drawing/2014/main" id="{DEB9414B-DA0E-6E21-E9DD-A0D53FFC5E99}"/>
              </a:ext>
            </a:extLst>
          </p:cNvPr>
          <p:cNvSpPr/>
          <p:nvPr/>
        </p:nvSpPr>
        <p:spPr>
          <a:xfrm>
            <a:off x="7651177" y="208952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3" name="object 383">
            <a:extLst>
              <a:ext uri="{FF2B5EF4-FFF2-40B4-BE49-F238E27FC236}">
                <a16:creationId xmlns:a16="http://schemas.microsoft.com/office/drawing/2014/main" id="{875D769B-2C02-FA91-8E11-DA103237F9E2}"/>
              </a:ext>
            </a:extLst>
          </p:cNvPr>
          <p:cNvSpPr/>
          <p:nvPr/>
        </p:nvSpPr>
        <p:spPr>
          <a:xfrm>
            <a:off x="7603651" y="2116358"/>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4" name="object 384">
            <a:extLst>
              <a:ext uri="{FF2B5EF4-FFF2-40B4-BE49-F238E27FC236}">
                <a16:creationId xmlns:a16="http://schemas.microsoft.com/office/drawing/2014/main" id="{112900E8-BE52-CCFB-325C-0B447E44AE11}"/>
              </a:ext>
            </a:extLst>
          </p:cNvPr>
          <p:cNvSpPr/>
          <p:nvPr/>
        </p:nvSpPr>
        <p:spPr>
          <a:xfrm>
            <a:off x="7641336" y="208952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5" name="object 385">
            <a:extLst>
              <a:ext uri="{FF2B5EF4-FFF2-40B4-BE49-F238E27FC236}">
                <a16:creationId xmlns:a16="http://schemas.microsoft.com/office/drawing/2014/main" id="{E83C3A5B-9052-F4FC-589D-032BB14E3506}"/>
              </a:ext>
            </a:extLst>
          </p:cNvPr>
          <p:cNvSpPr/>
          <p:nvPr/>
        </p:nvSpPr>
        <p:spPr>
          <a:xfrm>
            <a:off x="7566250" y="2116358"/>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6" name="object 386">
            <a:extLst>
              <a:ext uri="{FF2B5EF4-FFF2-40B4-BE49-F238E27FC236}">
                <a16:creationId xmlns:a16="http://schemas.microsoft.com/office/drawing/2014/main" id="{AAB62A65-4BDF-02F1-F0ED-E085E395CB9C}"/>
              </a:ext>
            </a:extLst>
          </p:cNvPr>
          <p:cNvSpPr/>
          <p:nvPr/>
        </p:nvSpPr>
        <p:spPr>
          <a:xfrm>
            <a:off x="7603935" y="208952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7" name="object 387">
            <a:extLst>
              <a:ext uri="{FF2B5EF4-FFF2-40B4-BE49-F238E27FC236}">
                <a16:creationId xmlns:a16="http://schemas.microsoft.com/office/drawing/2014/main" id="{1CDD7CEE-4D46-6FAE-2464-88E814A9C2DF}"/>
              </a:ext>
            </a:extLst>
          </p:cNvPr>
          <p:cNvSpPr/>
          <p:nvPr/>
        </p:nvSpPr>
        <p:spPr>
          <a:xfrm>
            <a:off x="7520975" y="2116358"/>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8" name="object 388">
            <a:extLst>
              <a:ext uri="{FF2B5EF4-FFF2-40B4-BE49-F238E27FC236}">
                <a16:creationId xmlns:a16="http://schemas.microsoft.com/office/drawing/2014/main" id="{7C09A155-AE81-EB1B-BF5F-77EE4E454C27}"/>
              </a:ext>
            </a:extLst>
          </p:cNvPr>
          <p:cNvSpPr/>
          <p:nvPr/>
        </p:nvSpPr>
        <p:spPr>
          <a:xfrm>
            <a:off x="7558660" y="208952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59" name="object 389">
            <a:extLst>
              <a:ext uri="{FF2B5EF4-FFF2-40B4-BE49-F238E27FC236}">
                <a16:creationId xmlns:a16="http://schemas.microsoft.com/office/drawing/2014/main" id="{E3CBBE85-A065-EB54-2D1A-CD3E88441163}"/>
              </a:ext>
            </a:extLst>
          </p:cNvPr>
          <p:cNvSpPr/>
          <p:nvPr/>
        </p:nvSpPr>
        <p:spPr>
          <a:xfrm>
            <a:off x="7496371" y="2116358"/>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0" name="object 390">
            <a:extLst>
              <a:ext uri="{FF2B5EF4-FFF2-40B4-BE49-F238E27FC236}">
                <a16:creationId xmlns:a16="http://schemas.microsoft.com/office/drawing/2014/main" id="{5F1D2CB8-83BA-1A2D-5246-13A178566273}"/>
              </a:ext>
            </a:extLst>
          </p:cNvPr>
          <p:cNvSpPr/>
          <p:nvPr/>
        </p:nvSpPr>
        <p:spPr>
          <a:xfrm>
            <a:off x="7534055" y="208952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1" name="object 391">
            <a:extLst>
              <a:ext uri="{FF2B5EF4-FFF2-40B4-BE49-F238E27FC236}">
                <a16:creationId xmlns:a16="http://schemas.microsoft.com/office/drawing/2014/main" id="{196071A5-D030-0E8F-D158-96F3DFEBE621}"/>
              </a:ext>
            </a:extLst>
          </p:cNvPr>
          <p:cNvSpPr/>
          <p:nvPr/>
        </p:nvSpPr>
        <p:spPr>
          <a:xfrm>
            <a:off x="7446174" y="2073521"/>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2" name="object 392">
            <a:extLst>
              <a:ext uri="{FF2B5EF4-FFF2-40B4-BE49-F238E27FC236}">
                <a16:creationId xmlns:a16="http://schemas.microsoft.com/office/drawing/2014/main" id="{9C6EA378-4D2B-C4D7-54CB-094D6505EBEC}"/>
              </a:ext>
            </a:extLst>
          </p:cNvPr>
          <p:cNvSpPr/>
          <p:nvPr/>
        </p:nvSpPr>
        <p:spPr>
          <a:xfrm>
            <a:off x="7483860" y="2046689"/>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3" name="object 393">
            <a:extLst>
              <a:ext uri="{FF2B5EF4-FFF2-40B4-BE49-F238E27FC236}">
                <a16:creationId xmlns:a16="http://schemas.microsoft.com/office/drawing/2014/main" id="{EEDA00EA-68AB-8FF0-E215-7F1766EF4415}"/>
              </a:ext>
            </a:extLst>
          </p:cNvPr>
          <p:cNvSpPr/>
          <p:nvPr/>
        </p:nvSpPr>
        <p:spPr>
          <a:xfrm>
            <a:off x="7398932" y="2044453"/>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4" name="object 394">
            <a:extLst>
              <a:ext uri="{FF2B5EF4-FFF2-40B4-BE49-F238E27FC236}">
                <a16:creationId xmlns:a16="http://schemas.microsoft.com/office/drawing/2014/main" id="{4DA5D28B-1A86-E6F6-C98A-1F65F75CDF7C}"/>
              </a:ext>
            </a:extLst>
          </p:cNvPr>
          <p:cNvSpPr/>
          <p:nvPr/>
        </p:nvSpPr>
        <p:spPr>
          <a:xfrm>
            <a:off x="7436616" y="20176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5" name="object 395">
            <a:extLst>
              <a:ext uri="{FF2B5EF4-FFF2-40B4-BE49-F238E27FC236}">
                <a16:creationId xmlns:a16="http://schemas.microsoft.com/office/drawing/2014/main" id="{2BE44B48-E03E-C30A-C98F-9EA4978758CB}"/>
              </a:ext>
            </a:extLst>
          </p:cNvPr>
          <p:cNvSpPr/>
          <p:nvPr/>
        </p:nvSpPr>
        <p:spPr>
          <a:xfrm>
            <a:off x="7355626" y="2044453"/>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6" name="object 396">
            <a:extLst>
              <a:ext uri="{FF2B5EF4-FFF2-40B4-BE49-F238E27FC236}">
                <a16:creationId xmlns:a16="http://schemas.microsoft.com/office/drawing/2014/main" id="{5740B84D-5782-21C2-FDC9-199DCB80E5BC}"/>
              </a:ext>
            </a:extLst>
          </p:cNvPr>
          <p:cNvSpPr/>
          <p:nvPr/>
        </p:nvSpPr>
        <p:spPr>
          <a:xfrm>
            <a:off x="7393310" y="20176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7" name="object 397">
            <a:extLst>
              <a:ext uri="{FF2B5EF4-FFF2-40B4-BE49-F238E27FC236}">
                <a16:creationId xmlns:a16="http://schemas.microsoft.com/office/drawing/2014/main" id="{D84F4DC6-122C-3B78-73E4-DF769FED6878}"/>
              </a:ext>
            </a:extLst>
          </p:cNvPr>
          <p:cNvSpPr/>
          <p:nvPr/>
        </p:nvSpPr>
        <p:spPr>
          <a:xfrm>
            <a:off x="7337910" y="2044453"/>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8" name="object 398">
            <a:extLst>
              <a:ext uri="{FF2B5EF4-FFF2-40B4-BE49-F238E27FC236}">
                <a16:creationId xmlns:a16="http://schemas.microsoft.com/office/drawing/2014/main" id="{099F1CE3-9F2B-D39B-B111-550EDA7ED4F6}"/>
              </a:ext>
            </a:extLst>
          </p:cNvPr>
          <p:cNvSpPr/>
          <p:nvPr/>
        </p:nvSpPr>
        <p:spPr>
          <a:xfrm>
            <a:off x="7375595" y="20176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9" name="object 399">
            <a:extLst>
              <a:ext uri="{FF2B5EF4-FFF2-40B4-BE49-F238E27FC236}">
                <a16:creationId xmlns:a16="http://schemas.microsoft.com/office/drawing/2014/main" id="{8E944B8B-62D3-8C52-1DF3-14D60DB54BB2}"/>
              </a:ext>
            </a:extLst>
          </p:cNvPr>
          <p:cNvSpPr/>
          <p:nvPr/>
        </p:nvSpPr>
        <p:spPr>
          <a:xfrm>
            <a:off x="7305430" y="2009267"/>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0" name="object 400">
            <a:extLst>
              <a:ext uri="{FF2B5EF4-FFF2-40B4-BE49-F238E27FC236}">
                <a16:creationId xmlns:a16="http://schemas.microsoft.com/office/drawing/2014/main" id="{2EABC106-C1D9-64BE-0292-038DD98B3C82}"/>
              </a:ext>
            </a:extLst>
          </p:cNvPr>
          <p:cNvSpPr/>
          <p:nvPr/>
        </p:nvSpPr>
        <p:spPr>
          <a:xfrm>
            <a:off x="7343115" y="1950683"/>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1" name="object 401">
            <a:extLst>
              <a:ext uri="{FF2B5EF4-FFF2-40B4-BE49-F238E27FC236}">
                <a16:creationId xmlns:a16="http://schemas.microsoft.com/office/drawing/2014/main" id="{7CEAE5C7-81A0-68AF-4F29-70DE2F46E378}"/>
              </a:ext>
            </a:extLst>
          </p:cNvPr>
          <p:cNvSpPr/>
          <p:nvPr/>
        </p:nvSpPr>
        <p:spPr>
          <a:xfrm>
            <a:off x="7289683" y="198478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2" name="object 402">
            <a:extLst>
              <a:ext uri="{FF2B5EF4-FFF2-40B4-BE49-F238E27FC236}">
                <a16:creationId xmlns:a16="http://schemas.microsoft.com/office/drawing/2014/main" id="{BC6E874B-3FCA-517D-4551-908BED4296A2}"/>
              </a:ext>
            </a:extLst>
          </p:cNvPr>
          <p:cNvSpPr/>
          <p:nvPr/>
        </p:nvSpPr>
        <p:spPr>
          <a:xfrm>
            <a:off x="7327368" y="195795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3" name="object 403">
            <a:extLst>
              <a:ext uri="{FF2B5EF4-FFF2-40B4-BE49-F238E27FC236}">
                <a16:creationId xmlns:a16="http://schemas.microsoft.com/office/drawing/2014/main" id="{0F049156-BA8B-0C5B-B307-A495E17CE725}"/>
              </a:ext>
            </a:extLst>
          </p:cNvPr>
          <p:cNvSpPr/>
          <p:nvPr/>
        </p:nvSpPr>
        <p:spPr>
          <a:xfrm>
            <a:off x="7264093" y="198478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4" name="object 404">
            <a:extLst>
              <a:ext uri="{FF2B5EF4-FFF2-40B4-BE49-F238E27FC236}">
                <a16:creationId xmlns:a16="http://schemas.microsoft.com/office/drawing/2014/main" id="{F7A0E953-06B3-6A10-CA01-890B7F413141}"/>
              </a:ext>
            </a:extLst>
          </p:cNvPr>
          <p:cNvSpPr/>
          <p:nvPr/>
        </p:nvSpPr>
        <p:spPr>
          <a:xfrm>
            <a:off x="7301778" y="195795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5" name="object 405">
            <a:extLst>
              <a:ext uri="{FF2B5EF4-FFF2-40B4-BE49-F238E27FC236}">
                <a16:creationId xmlns:a16="http://schemas.microsoft.com/office/drawing/2014/main" id="{8693C08B-E7FC-3E7D-C0A6-FE30812A7838}"/>
              </a:ext>
            </a:extLst>
          </p:cNvPr>
          <p:cNvSpPr/>
          <p:nvPr/>
        </p:nvSpPr>
        <p:spPr>
          <a:xfrm>
            <a:off x="7253267" y="198478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6" name="object 406">
            <a:extLst>
              <a:ext uri="{FF2B5EF4-FFF2-40B4-BE49-F238E27FC236}">
                <a16:creationId xmlns:a16="http://schemas.microsoft.com/office/drawing/2014/main" id="{9EB2AFC0-2095-49C2-E096-6D1281598A17}"/>
              </a:ext>
            </a:extLst>
          </p:cNvPr>
          <p:cNvSpPr/>
          <p:nvPr/>
        </p:nvSpPr>
        <p:spPr>
          <a:xfrm>
            <a:off x="7290952" y="195795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7" name="object 407">
            <a:extLst>
              <a:ext uri="{FF2B5EF4-FFF2-40B4-BE49-F238E27FC236}">
                <a16:creationId xmlns:a16="http://schemas.microsoft.com/office/drawing/2014/main" id="{E5B7C85F-5DBF-57BA-F827-D1ED1F16F624}"/>
              </a:ext>
            </a:extLst>
          </p:cNvPr>
          <p:cNvSpPr/>
          <p:nvPr/>
        </p:nvSpPr>
        <p:spPr>
          <a:xfrm>
            <a:off x="7232599" y="198478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8" name="object 408">
            <a:extLst>
              <a:ext uri="{FF2B5EF4-FFF2-40B4-BE49-F238E27FC236}">
                <a16:creationId xmlns:a16="http://schemas.microsoft.com/office/drawing/2014/main" id="{7CCDA7CE-0EB3-0A0F-18A2-B853957C2F2D}"/>
              </a:ext>
            </a:extLst>
          </p:cNvPr>
          <p:cNvSpPr/>
          <p:nvPr/>
        </p:nvSpPr>
        <p:spPr>
          <a:xfrm>
            <a:off x="7270282" y="195795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9" name="object 409">
            <a:extLst>
              <a:ext uri="{FF2B5EF4-FFF2-40B4-BE49-F238E27FC236}">
                <a16:creationId xmlns:a16="http://schemas.microsoft.com/office/drawing/2014/main" id="{E5A5A651-E5EB-EF20-C782-531E1134DEBD}"/>
              </a:ext>
            </a:extLst>
          </p:cNvPr>
          <p:cNvSpPr/>
          <p:nvPr/>
        </p:nvSpPr>
        <p:spPr>
          <a:xfrm>
            <a:off x="7209961" y="198478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0" name="object 410">
            <a:extLst>
              <a:ext uri="{FF2B5EF4-FFF2-40B4-BE49-F238E27FC236}">
                <a16:creationId xmlns:a16="http://schemas.microsoft.com/office/drawing/2014/main" id="{91B8FA27-0A18-0E9D-AABE-1BFB2996A978}"/>
              </a:ext>
            </a:extLst>
          </p:cNvPr>
          <p:cNvSpPr/>
          <p:nvPr/>
        </p:nvSpPr>
        <p:spPr>
          <a:xfrm>
            <a:off x="7247646" y="195795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1" name="object 411">
            <a:extLst>
              <a:ext uri="{FF2B5EF4-FFF2-40B4-BE49-F238E27FC236}">
                <a16:creationId xmlns:a16="http://schemas.microsoft.com/office/drawing/2014/main" id="{B6C85257-5A14-6FB4-0E53-39DD0D8F0A98}"/>
              </a:ext>
            </a:extLst>
          </p:cNvPr>
          <p:cNvSpPr/>
          <p:nvPr/>
        </p:nvSpPr>
        <p:spPr>
          <a:xfrm>
            <a:off x="7196182" y="198478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2" name="object 412">
            <a:extLst>
              <a:ext uri="{FF2B5EF4-FFF2-40B4-BE49-F238E27FC236}">
                <a16:creationId xmlns:a16="http://schemas.microsoft.com/office/drawing/2014/main" id="{8ABDF3D5-69BE-B9EA-972A-26867062CE9F}"/>
              </a:ext>
            </a:extLst>
          </p:cNvPr>
          <p:cNvSpPr/>
          <p:nvPr/>
        </p:nvSpPr>
        <p:spPr>
          <a:xfrm>
            <a:off x="7233866" y="192620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3" name="object 413">
            <a:extLst>
              <a:ext uri="{FF2B5EF4-FFF2-40B4-BE49-F238E27FC236}">
                <a16:creationId xmlns:a16="http://schemas.microsoft.com/office/drawing/2014/main" id="{D03285A8-454D-CE13-1553-97E0A4789656}"/>
              </a:ext>
            </a:extLst>
          </p:cNvPr>
          <p:cNvSpPr/>
          <p:nvPr/>
        </p:nvSpPr>
        <p:spPr>
          <a:xfrm>
            <a:off x="7166654" y="1984789"/>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4" name="object 414">
            <a:extLst>
              <a:ext uri="{FF2B5EF4-FFF2-40B4-BE49-F238E27FC236}">
                <a16:creationId xmlns:a16="http://schemas.microsoft.com/office/drawing/2014/main" id="{9CC6B62C-B2FA-94DC-734D-5F56244EFDC9}"/>
              </a:ext>
            </a:extLst>
          </p:cNvPr>
          <p:cNvSpPr/>
          <p:nvPr/>
        </p:nvSpPr>
        <p:spPr>
          <a:xfrm>
            <a:off x="7204339" y="192620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5" name="object 415">
            <a:extLst>
              <a:ext uri="{FF2B5EF4-FFF2-40B4-BE49-F238E27FC236}">
                <a16:creationId xmlns:a16="http://schemas.microsoft.com/office/drawing/2014/main" id="{01485747-8445-4943-8787-5D7310DE9DF6}"/>
              </a:ext>
            </a:extLst>
          </p:cNvPr>
          <p:cNvSpPr/>
          <p:nvPr/>
        </p:nvSpPr>
        <p:spPr>
          <a:xfrm>
            <a:off x="7148939" y="1951131"/>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6" name="object 416">
            <a:extLst>
              <a:ext uri="{FF2B5EF4-FFF2-40B4-BE49-F238E27FC236}">
                <a16:creationId xmlns:a16="http://schemas.microsoft.com/office/drawing/2014/main" id="{15BC70AF-3252-7838-A2FB-C5FD95111A53}"/>
              </a:ext>
            </a:extLst>
          </p:cNvPr>
          <p:cNvSpPr/>
          <p:nvPr/>
        </p:nvSpPr>
        <p:spPr>
          <a:xfrm>
            <a:off x="7186624" y="1924298"/>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7" name="object 417">
            <a:extLst>
              <a:ext uri="{FF2B5EF4-FFF2-40B4-BE49-F238E27FC236}">
                <a16:creationId xmlns:a16="http://schemas.microsoft.com/office/drawing/2014/main" id="{5AB7FFC9-7940-2A0F-0E06-9F978473DE8A}"/>
              </a:ext>
            </a:extLst>
          </p:cNvPr>
          <p:cNvSpPr/>
          <p:nvPr/>
        </p:nvSpPr>
        <p:spPr>
          <a:xfrm>
            <a:off x="7140081" y="1951131"/>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8" name="object 418">
            <a:extLst>
              <a:ext uri="{FF2B5EF4-FFF2-40B4-BE49-F238E27FC236}">
                <a16:creationId xmlns:a16="http://schemas.microsoft.com/office/drawing/2014/main" id="{A4B7D2CF-A9EB-2321-6CD5-A0EF8F1AE398}"/>
              </a:ext>
            </a:extLst>
          </p:cNvPr>
          <p:cNvSpPr/>
          <p:nvPr/>
        </p:nvSpPr>
        <p:spPr>
          <a:xfrm>
            <a:off x="7177766" y="1924298"/>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89" name="object 419">
            <a:extLst>
              <a:ext uri="{FF2B5EF4-FFF2-40B4-BE49-F238E27FC236}">
                <a16:creationId xmlns:a16="http://schemas.microsoft.com/office/drawing/2014/main" id="{55F309FC-261B-F807-0E28-2B63E8E6C736}"/>
              </a:ext>
            </a:extLst>
          </p:cNvPr>
          <p:cNvSpPr/>
          <p:nvPr/>
        </p:nvSpPr>
        <p:spPr>
          <a:xfrm>
            <a:off x="7115475" y="1951131"/>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0" name="object 420">
            <a:extLst>
              <a:ext uri="{FF2B5EF4-FFF2-40B4-BE49-F238E27FC236}">
                <a16:creationId xmlns:a16="http://schemas.microsoft.com/office/drawing/2014/main" id="{1A8FC315-2C0B-0D63-CB18-A1DDD86D6AD4}"/>
              </a:ext>
            </a:extLst>
          </p:cNvPr>
          <p:cNvSpPr/>
          <p:nvPr/>
        </p:nvSpPr>
        <p:spPr>
          <a:xfrm>
            <a:off x="7153160" y="1924298"/>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1" name="object 421">
            <a:extLst>
              <a:ext uri="{FF2B5EF4-FFF2-40B4-BE49-F238E27FC236}">
                <a16:creationId xmlns:a16="http://schemas.microsoft.com/office/drawing/2014/main" id="{89F3B4B1-9B6B-E089-A6AB-1D254BAEB30D}"/>
              </a:ext>
            </a:extLst>
          </p:cNvPr>
          <p:cNvSpPr/>
          <p:nvPr/>
        </p:nvSpPr>
        <p:spPr>
          <a:xfrm>
            <a:off x="7085951" y="1951131"/>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2" name="object 422">
            <a:extLst>
              <a:ext uri="{FF2B5EF4-FFF2-40B4-BE49-F238E27FC236}">
                <a16:creationId xmlns:a16="http://schemas.microsoft.com/office/drawing/2014/main" id="{868C57CE-4FE0-7AC6-C728-BD0C3EB7F329}"/>
              </a:ext>
            </a:extLst>
          </p:cNvPr>
          <p:cNvSpPr/>
          <p:nvPr/>
        </p:nvSpPr>
        <p:spPr>
          <a:xfrm>
            <a:off x="7123633" y="1924298"/>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3" name="object 423">
            <a:extLst>
              <a:ext uri="{FF2B5EF4-FFF2-40B4-BE49-F238E27FC236}">
                <a16:creationId xmlns:a16="http://schemas.microsoft.com/office/drawing/2014/main" id="{5A032680-A695-EA86-D041-EF7B9DB5C60C}"/>
              </a:ext>
            </a:extLst>
          </p:cNvPr>
          <p:cNvSpPr/>
          <p:nvPr/>
        </p:nvSpPr>
        <p:spPr>
          <a:xfrm>
            <a:off x="7059374" y="1951131"/>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4" name="object 424">
            <a:extLst>
              <a:ext uri="{FF2B5EF4-FFF2-40B4-BE49-F238E27FC236}">
                <a16:creationId xmlns:a16="http://schemas.microsoft.com/office/drawing/2014/main" id="{2CC9D197-1903-6329-68C3-A01C7648DF8F}"/>
              </a:ext>
            </a:extLst>
          </p:cNvPr>
          <p:cNvSpPr/>
          <p:nvPr/>
        </p:nvSpPr>
        <p:spPr>
          <a:xfrm>
            <a:off x="7097059" y="1924298"/>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5" name="object 425">
            <a:extLst>
              <a:ext uri="{FF2B5EF4-FFF2-40B4-BE49-F238E27FC236}">
                <a16:creationId xmlns:a16="http://schemas.microsoft.com/office/drawing/2014/main" id="{01DDF18D-865A-0421-E72A-2418961C394D}"/>
              </a:ext>
            </a:extLst>
          </p:cNvPr>
          <p:cNvSpPr/>
          <p:nvPr/>
        </p:nvSpPr>
        <p:spPr>
          <a:xfrm>
            <a:off x="7031816" y="1951131"/>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6" name="object 426">
            <a:extLst>
              <a:ext uri="{FF2B5EF4-FFF2-40B4-BE49-F238E27FC236}">
                <a16:creationId xmlns:a16="http://schemas.microsoft.com/office/drawing/2014/main" id="{26BD80AA-1A59-1895-7B5E-B29E3662D623}"/>
              </a:ext>
            </a:extLst>
          </p:cNvPr>
          <p:cNvSpPr/>
          <p:nvPr/>
        </p:nvSpPr>
        <p:spPr>
          <a:xfrm>
            <a:off x="7069502" y="1924298"/>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7" name="object 427">
            <a:extLst>
              <a:ext uri="{FF2B5EF4-FFF2-40B4-BE49-F238E27FC236}">
                <a16:creationId xmlns:a16="http://schemas.microsoft.com/office/drawing/2014/main" id="{09C4965E-9934-6CA5-E43D-01A61AE8EC70}"/>
              </a:ext>
            </a:extLst>
          </p:cNvPr>
          <p:cNvSpPr/>
          <p:nvPr/>
        </p:nvSpPr>
        <p:spPr>
          <a:xfrm>
            <a:off x="6989494" y="1938894"/>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8" name="object 428">
            <a:extLst>
              <a:ext uri="{FF2B5EF4-FFF2-40B4-BE49-F238E27FC236}">
                <a16:creationId xmlns:a16="http://schemas.microsoft.com/office/drawing/2014/main" id="{FF5EE51E-B5F3-CD2D-E53C-4B35752C7E84}"/>
              </a:ext>
            </a:extLst>
          </p:cNvPr>
          <p:cNvSpPr/>
          <p:nvPr/>
        </p:nvSpPr>
        <p:spPr>
          <a:xfrm>
            <a:off x="7027179" y="1912059"/>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9" name="object 429">
            <a:extLst>
              <a:ext uri="{FF2B5EF4-FFF2-40B4-BE49-F238E27FC236}">
                <a16:creationId xmlns:a16="http://schemas.microsoft.com/office/drawing/2014/main" id="{0C034CF7-6942-EE77-614D-1002AAD9B9FA}"/>
              </a:ext>
            </a:extLst>
          </p:cNvPr>
          <p:cNvSpPr/>
          <p:nvPr/>
        </p:nvSpPr>
        <p:spPr>
          <a:xfrm>
            <a:off x="6844814" y="1917475"/>
            <a:ext cx="75707" cy="45720"/>
          </a:xfrm>
          <a:custGeom>
            <a:avLst/>
            <a:gdLst/>
            <a:ahLst/>
            <a:cxnLst/>
            <a:rect l="l" t="t" r="r" b="b"/>
            <a:pathLst>
              <a:path w="72390">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0" name="object 430">
            <a:extLst>
              <a:ext uri="{FF2B5EF4-FFF2-40B4-BE49-F238E27FC236}">
                <a16:creationId xmlns:a16="http://schemas.microsoft.com/office/drawing/2014/main" id="{7261386D-8748-8F18-0459-E0CB631231DD}"/>
              </a:ext>
            </a:extLst>
          </p:cNvPr>
          <p:cNvSpPr/>
          <p:nvPr/>
        </p:nvSpPr>
        <p:spPr>
          <a:xfrm>
            <a:off x="6882499" y="189064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1" name="object 431">
            <a:extLst>
              <a:ext uri="{FF2B5EF4-FFF2-40B4-BE49-F238E27FC236}">
                <a16:creationId xmlns:a16="http://schemas.microsoft.com/office/drawing/2014/main" id="{C47BD7B4-6985-30D4-4C2F-C7B36CC9BF8D}"/>
              </a:ext>
            </a:extLst>
          </p:cNvPr>
          <p:cNvSpPr/>
          <p:nvPr/>
        </p:nvSpPr>
        <p:spPr>
          <a:xfrm>
            <a:off x="6824148" y="1917475"/>
            <a:ext cx="75707"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2" name="object 432">
            <a:extLst>
              <a:ext uri="{FF2B5EF4-FFF2-40B4-BE49-F238E27FC236}">
                <a16:creationId xmlns:a16="http://schemas.microsoft.com/office/drawing/2014/main" id="{ED79229A-BB6B-215C-EB17-72E6CC315988}"/>
              </a:ext>
            </a:extLst>
          </p:cNvPr>
          <p:cNvSpPr/>
          <p:nvPr/>
        </p:nvSpPr>
        <p:spPr>
          <a:xfrm>
            <a:off x="6861832" y="189064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3" name="object 433">
            <a:extLst>
              <a:ext uri="{FF2B5EF4-FFF2-40B4-BE49-F238E27FC236}">
                <a16:creationId xmlns:a16="http://schemas.microsoft.com/office/drawing/2014/main" id="{E5EA8F56-3C87-92EB-809D-A4A2841303E0}"/>
              </a:ext>
            </a:extLst>
          </p:cNvPr>
          <p:cNvSpPr/>
          <p:nvPr/>
        </p:nvSpPr>
        <p:spPr>
          <a:xfrm>
            <a:off x="11444372"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4" name="object 434">
            <a:extLst>
              <a:ext uri="{FF2B5EF4-FFF2-40B4-BE49-F238E27FC236}">
                <a16:creationId xmlns:a16="http://schemas.microsoft.com/office/drawing/2014/main" id="{12165DF7-F33A-CF91-D3B7-2F200E016767}"/>
              </a:ext>
            </a:extLst>
          </p:cNvPr>
          <p:cNvSpPr/>
          <p:nvPr/>
        </p:nvSpPr>
        <p:spPr>
          <a:xfrm>
            <a:off x="11482056"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5" name="object 435">
            <a:extLst>
              <a:ext uri="{FF2B5EF4-FFF2-40B4-BE49-F238E27FC236}">
                <a16:creationId xmlns:a16="http://schemas.microsoft.com/office/drawing/2014/main" id="{F8B549AA-F869-AF00-2C61-CE9ADA3237C0}"/>
              </a:ext>
            </a:extLst>
          </p:cNvPr>
          <p:cNvSpPr/>
          <p:nvPr/>
        </p:nvSpPr>
        <p:spPr>
          <a:xfrm>
            <a:off x="11057571" y="2840996"/>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6" name="object 436">
            <a:extLst>
              <a:ext uri="{FF2B5EF4-FFF2-40B4-BE49-F238E27FC236}">
                <a16:creationId xmlns:a16="http://schemas.microsoft.com/office/drawing/2014/main" id="{F5EE9CA1-FB8B-BF44-1638-7F0036AC6FAF}"/>
              </a:ext>
            </a:extLst>
          </p:cNvPr>
          <p:cNvSpPr/>
          <p:nvPr/>
        </p:nvSpPr>
        <p:spPr>
          <a:xfrm>
            <a:off x="11095256"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7" name="object 437">
            <a:extLst>
              <a:ext uri="{FF2B5EF4-FFF2-40B4-BE49-F238E27FC236}">
                <a16:creationId xmlns:a16="http://schemas.microsoft.com/office/drawing/2014/main" id="{8D62A5DA-A092-C597-D5AB-964C83DFC942}"/>
              </a:ext>
            </a:extLst>
          </p:cNvPr>
          <p:cNvSpPr/>
          <p:nvPr/>
        </p:nvSpPr>
        <p:spPr>
          <a:xfrm>
            <a:off x="10871554" y="2840996"/>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8" name="object 438">
            <a:extLst>
              <a:ext uri="{FF2B5EF4-FFF2-40B4-BE49-F238E27FC236}">
                <a16:creationId xmlns:a16="http://schemas.microsoft.com/office/drawing/2014/main" id="{8208030C-3216-298C-0D61-BB5B3C7FB31B}"/>
              </a:ext>
            </a:extLst>
          </p:cNvPr>
          <p:cNvSpPr/>
          <p:nvPr/>
        </p:nvSpPr>
        <p:spPr>
          <a:xfrm>
            <a:off x="10909238"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9" name="object 439">
            <a:extLst>
              <a:ext uri="{FF2B5EF4-FFF2-40B4-BE49-F238E27FC236}">
                <a16:creationId xmlns:a16="http://schemas.microsoft.com/office/drawing/2014/main" id="{20463C79-8CF4-4191-AFA6-EA4A92FE179E}"/>
              </a:ext>
            </a:extLst>
          </p:cNvPr>
          <p:cNvSpPr/>
          <p:nvPr/>
        </p:nvSpPr>
        <p:spPr>
          <a:xfrm>
            <a:off x="10783958"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0" name="object 440">
            <a:extLst>
              <a:ext uri="{FF2B5EF4-FFF2-40B4-BE49-F238E27FC236}">
                <a16:creationId xmlns:a16="http://schemas.microsoft.com/office/drawing/2014/main" id="{A9AD430C-0168-1799-10A9-E9430BE840F4}"/>
              </a:ext>
            </a:extLst>
          </p:cNvPr>
          <p:cNvSpPr/>
          <p:nvPr/>
        </p:nvSpPr>
        <p:spPr>
          <a:xfrm>
            <a:off x="10821642"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1" name="object 441">
            <a:extLst>
              <a:ext uri="{FF2B5EF4-FFF2-40B4-BE49-F238E27FC236}">
                <a16:creationId xmlns:a16="http://schemas.microsoft.com/office/drawing/2014/main" id="{DA39A0CF-60CB-2288-4BD1-B8FAD5643863}"/>
              </a:ext>
            </a:extLst>
          </p:cNvPr>
          <p:cNvSpPr/>
          <p:nvPr/>
        </p:nvSpPr>
        <p:spPr>
          <a:xfrm>
            <a:off x="10481801"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2" name="object 442">
            <a:extLst>
              <a:ext uri="{FF2B5EF4-FFF2-40B4-BE49-F238E27FC236}">
                <a16:creationId xmlns:a16="http://schemas.microsoft.com/office/drawing/2014/main" id="{6D579E49-4814-F09A-A804-37758BD91F30}"/>
              </a:ext>
            </a:extLst>
          </p:cNvPr>
          <p:cNvSpPr/>
          <p:nvPr/>
        </p:nvSpPr>
        <p:spPr>
          <a:xfrm>
            <a:off x="10519486"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3" name="object 443">
            <a:extLst>
              <a:ext uri="{FF2B5EF4-FFF2-40B4-BE49-F238E27FC236}">
                <a16:creationId xmlns:a16="http://schemas.microsoft.com/office/drawing/2014/main" id="{55759974-4468-BA41-2350-D6849B5589AC}"/>
              </a:ext>
            </a:extLst>
          </p:cNvPr>
          <p:cNvSpPr/>
          <p:nvPr/>
        </p:nvSpPr>
        <p:spPr>
          <a:xfrm>
            <a:off x="10206218"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4" name="object 444">
            <a:extLst>
              <a:ext uri="{FF2B5EF4-FFF2-40B4-BE49-F238E27FC236}">
                <a16:creationId xmlns:a16="http://schemas.microsoft.com/office/drawing/2014/main" id="{3C1AD802-5CD7-BB1C-F574-C16B7A4E34F6}"/>
              </a:ext>
            </a:extLst>
          </p:cNvPr>
          <p:cNvSpPr/>
          <p:nvPr/>
        </p:nvSpPr>
        <p:spPr>
          <a:xfrm>
            <a:off x="10243903"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5" name="object 445">
            <a:extLst>
              <a:ext uri="{FF2B5EF4-FFF2-40B4-BE49-F238E27FC236}">
                <a16:creationId xmlns:a16="http://schemas.microsoft.com/office/drawing/2014/main" id="{07281B96-872E-9BC7-0057-73569C196304}"/>
              </a:ext>
            </a:extLst>
          </p:cNvPr>
          <p:cNvSpPr/>
          <p:nvPr/>
        </p:nvSpPr>
        <p:spPr>
          <a:xfrm>
            <a:off x="10197361"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6" name="object 446">
            <a:extLst>
              <a:ext uri="{FF2B5EF4-FFF2-40B4-BE49-F238E27FC236}">
                <a16:creationId xmlns:a16="http://schemas.microsoft.com/office/drawing/2014/main" id="{929442B1-57D9-6657-FD44-626D6DFFA916}"/>
              </a:ext>
            </a:extLst>
          </p:cNvPr>
          <p:cNvSpPr/>
          <p:nvPr/>
        </p:nvSpPr>
        <p:spPr>
          <a:xfrm>
            <a:off x="10235045"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7" name="object 447">
            <a:extLst>
              <a:ext uri="{FF2B5EF4-FFF2-40B4-BE49-F238E27FC236}">
                <a16:creationId xmlns:a16="http://schemas.microsoft.com/office/drawing/2014/main" id="{4F14756C-F7C6-363E-80AB-8FFBBC965385}"/>
              </a:ext>
            </a:extLst>
          </p:cNvPr>
          <p:cNvSpPr/>
          <p:nvPr/>
        </p:nvSpPr>
        <p:spPr>
          <a:xfrm>
            <a:off x="10135354"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8" name="object 448">
            <a:extLst>
              <a:ext uri="{FF2B5EF4-FFF2-40B4-BE49-F238E27FC236}">
                <a16:creationId xmlns:a16="http://schemas.microsoft.com/office/drawing/2014/main" id="{4FCF45FC-464E-DB65-2B6F-36B6F349A4EF}"/>
              </a:ext>
            </a:extLst>
          </p:cNvPr>
          <p:cNvSpPr/>
          <p:nvPr/>
        </p:nvSpPr>
        <p:spPr>
          <a:xfrm>
            <a:off x="10173038"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19" name="object 449">
            <a:extLst>
              <a:ext uri="{FF2B5EF4-FFF2-40B4-BE49-F238E27FC236}">
                <a16:creationId xmlns:a16="http://schemas.microsoft.com/office/drawing/2014/main" id="{14972132-5BF3-40FA-9B68-CC90CE8B3C91}"/>
              </a:ext>
            </a:extLst>
          </p:cNvPr>
          <p:cNvSpPr/>
          <p:nvPr/>
        </p:nvSpPr>
        <p:spPr>
          <a:xfrm>
            <a:off x="10099922" y="2840996"/>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0" name="object 450">
            <a:extLst>
              <a:ext uri="{FF2B5EF4-FFF2-40B4-BE49-F238E27FC236}">
                <a16:creationId xmlns:a16="http://schemas.microsoft.com/office/drawing/2014/main" id="{47A2F850-54F2-48CA-22AA-DDEDE8BFE606}"/>
              </a:ext>
            </a:extLst>
          </p:cNvPr>
          <p:cNvSpPr/>
          <p:nvPr/>
        </p:nvSpPr>
        <p:spPr>
          <a:xfrm>
            <a:off x="10137606"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1" name="object 451">
            <a:extLst>
              <a:ext uri="{FF2B5EF4-FFF2-40B4-BE49-F238E27FC236}">
                <a16:creationId xmlns:a16="http://schemas.microsoft.com/office/drawing/2014/main" id="{B6CF6AE1-F5A7-3A4F-FEC0-068B2EA453B4}"/>
              </a:ext>
            </a:extLst>
          </p:cNvPr>
          <p:cNvSpPr/>
          <p:nvPr/>
        </p:nvSpPr>
        <p:spPr>
          <a:xfrm>
            <a:off x="10012326" y="2840996"/>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2" name="object 452">
            <a:extLst>
              <a:ext uri="{FF2B5EF4-FFF2-40B4-BE49-F238E27FC236}">
                <a16:creationId xmlns:a16="http://schemas.microsoft.com/office/drawing/2014/main" id="{77982F6E-6EA5-4DAD-DAF4-665E020AECAE}"/>
              </a:ext>
            </a:extLst>
          </p:cNvPr>
          <p:cNvSpPr/>
          <p:nvPr/>
        </p:nvSpPr>
        <p:spPr>
          <a:xfrm>
            <a:off x="10050011"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3" name="object 453">
            <a:extLst>
              <a:ext uri="{FF2B5EF4-FFF2-40B4-BE49-F238E27FC236}">
                <a16:creationId xmlns:a16="http://schemas.microsoft.com/office/drawing/2014/main" id="{AD14C577-C01C-6186-0E66-716E951228E9}"/>
              </a:ext>
            </a:extLst>
          </p:cNvPr>
          <p:cNvSpPr/>
          <p:nvPr/>
        </p:nvSpPr>
        <p:spPr>
          <a:xfrm>
            <a:off x="9998547"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4" name="object 454">
            <a:extLst>
              <a:ext uri="{FF2B5EF4-FFF2-40B4-BE49-F238E27FC236}">
                <a16:creationId xmlns:a16="http://schemas.microsoft.com/office/drawing/2014/main" id="{13F85E01-769D-F7EF-F797-9190FA950892}"/>
              </a:ext>
            </a:extLst>
          </p:cNvPr>
          <p:cNvSpPr/>
          <p:nvPr/>
        </p:nvSpPr>
        <p:spPr>
          <a:xfrm>
            <a:off x="10036231"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5" name="object 455">
            <a:extLst>
              <a:ext uri="{FF2B5EF4-FFF2-40B4-BE49-F238E27FC236}">
                <a16:creationId xmlns:a16="http://schemas.microsoft.com/office/drawing/2014/main" id="{A893B080-BBFC-567E-A412-816E5CFAA5A2}"/>
              </a:ext>
            </a:extLst>
          </p:cNvPr>
          <p:cNvSpPr/>
          <p:nvPr/>
        </p:nvSpPr>
        <p:spPr>
          <a:xfrm>
            <a:off x="9955239"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6" name="object 456">
            <a:extLst>
              <a:ext uri="{FF2B5EF4-FFF2-40B4-BE49-F238E27FC236}">
                <a16:creationId xmlns:a16="http://schemas.microsoft.com/office/drawing/2014/main" id="{29986559-C118-38BC-FB96-4ACF06B6E0A0}"/>
              </a:ext>
            </a:extLst>
          </p:cNvPr>
          <p:cNvSpPr/>
          <p:nvPr/>
        </p:nvSpPr>
        <p:spPr>
          <a:xfrm>
            <a:off x="9992924"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7" name="object 457">
            <a:extLst>
              <a:ext uri="{FF2B5EF4-FFF2-40B4-BE49-F238E27FC236}">
                <a16:creationId xmlns:a16="http://schemas.microsoft.com/office/drawing/2014/main" id="{C83A6FEE-16B8-53AF-6B17-7BD18E7A9DA9}"/>
              </a:ext>
            </a:extLst>
          </p:cNvPr>
          <p:cNvSpPr/>
          <p:nvPr/>
        </p:nvSpPr>
        <p:spPr>
          <a:xfrm>
            <a:off x="9903078" y="2840996"/>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8" name="object 458">
            <a:extLst>
              <a:ext uri="{FF2B5EF4-FFF2-40B4-BE49-F238E27FC236}">
                <a16:creationId xmlns:a16="http://schemas.microsoft.com/office/drawing/2014/main" id="{BD0FABE0-52B8-067C-1365-F5D641E45476}"/>
              </a:ext>
            </a:extLst>
          </p:cNvPr>
          <p:cNvSpPr/>
          <p:nvPr/>
        </p:nvSpPr>
        <p:spPr>
          <a:xfrm>
            <a:off x="9940761"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29" name="object 459">
            <a:extLst>
              <a:ext uri="{FF2B5EF4-FFF2-40B4-BE49-F238E27FC236}">
                <a16:creationId xmlns:a16="http://schemas.microsoft.com/office/drawing/2014/main" id="{0489E8E6-AEEF-2DA9-5B19-B75691BF34F9}"/>
              </a:ext>
            </a:extLst>
          </p:cNvPr>
          <p:cNvSpPr/>
          <p:nvPr/>
        </p:nvSpPr>
        <p:spPr>
          <a:xfrm>
            <a:off x="9848945"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0" name="object 460">
            <a:extLst>
              <a:ext uri="{FF2B5EF4-FFF2-40B4-BE49-F238E27FC236}">
                <a16:creationId xmlns:a16="http://schemas.microsoft.com/office/drawing/2014/main" id="{66949D8B-7AE7-6122-82F8-86C5F84ED830}"/>
              </a:ext>
            </a:extLst>
          </p:cNvPr>
          <p:cNvSpPr/>
          <p:nvPr/>
        </p:nvSpPr>
        <p:spPr>
          <a:xfrm>
            <a:off x="9886630"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1" name="object 461">
            <a:extLst>
              <a:ext uri="{FF2B5EF4-FFF2-40B4-BE49-F238E27FC236}">
                <a16:creationId xmlns:a16="http://schemas.microsoft.com/office/drawing/2014/main" id="{D192006F-2446-DA0D-CE0F-5A2CEE388686}"/>
              </a:ext>
            </a:extLst>
          </p:cNvPr>
          <p:cNvSpPr/>
          <p:nvPr/>
        </p:nvSpPr>
        <p:spPr>
          <a:xfrm>
            <a:off x="9815483"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2" name="object 462">
            <a:extLst>
              <a:ext uri="{FF2B5EF4-FFF2-40B4-BE49-F238E27FC236}">
                <a16:creationId xmlns:a16="http://schemas.microsoft.com/office/drawing/2014/main" id="{F63AD7E4-DF3E-BC27-35AB-7CE292CAB8B0}"/>
              </a:ext>
            </a:extLst>
          </p:cNvPr>
          <p:cNvSpPr/>
          <p:nvPr/>
        </p:nvSpPr>
        <p:spPr>
          <a:xfrm>
            <a:off x="9853164"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3" name="object 463">
            <a:extLst>
              <a:ext uri="{FF2B5EF4-FFF2-40B4-BE49-F238E27FC236}">
                <a16:creationId xmlns:a16="http://schemas.microsoft.com/office/drawing/2014/main" id="{78A3AB64-3CE2-381B-618A-5881CFD26A3F}"/>
              </a:ext>
            </a:extLst>
          </p:cNvPr>
          <p:cNvSpPr/>
          <p:nvPr/>
        </p:nvSpPr>
        <p:spPr>
          <a:xfrm>
            <a:off x="9737727"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4" name="object 464">
            <a:extLst>
              <a:ext uri="{FF2B5EF4-FFF2-40B4-BE49-F238E27FC236}">
                <a16:creationId xmlns:a16="http://schemas.microsoft.com/office/drawing/2014/main" id="{5DAF14E9-BA1F-4B4A-EE3A-79767A3A1226}"/>
              </a:ext>
            </a:extLst>
          </p:cNvPr>
          <p:cNvSpPr/>
          <p:nvPr/>
        </p:nvSpPr>
        <p:spPr>
          <a:xfrm>
            <a:off x="9775412"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5" name="object 465">
            <a:extLst>
              <a:ext uri="{FF2B5EF4-FFF2-40B4-BE49-F238E27FC236}">
                <a16:creationId xmlns:a16="http://schemas.microsoft.com/office/drawing/2014/main" id="{0DC24A8B-A45C-6414-8BC6-C50B111C952E}"/>
              </a:ext>
            </a:extLst>
          </p:cNvPr>
          <p:cNvSpPr/>
          <p:nvPr/>
        </p:nvSpPr>
        <p:spPr>
          <a:xfrm>
            <a:off x="9713121"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6" name="object 466">
            <a:extLst>
              <a:ext uri="{FF2B5EF4-FFF2-40B4-BE49-F238E27FC236}">
                <a16:creationId xmlns:a16="http://schemas.microsoft.com/office/drawing/2014/main" id="{90AA1AF9-BCFE-BB18-F5B5-D2D4DB1280E3}"/>
              </a:ext>
            </a:extLst>
          </p:cNvPr>
          <p:cNvSpPr/>
          <p:nvPr/>
        </p:nvSpPr>
        <p:spPr>
          <a:xfrm>
            <a:off x="9750806"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7" name="object 467">
            <a:extLst>
              <a:ext uri="{FF2B5EF4-FFF2-40B4-BE49-F238E27FC236}">
                <a16:creationId xmlns:a16="http://schemas.microsoft.com/office/drawing/2014/main" id="{52BD82F4-DCA0-D4B7-4511-AA4039D5CA06}"/>
              </a:ext>
            </a:extLst>
          </p:cNvPr>
          <p:cNvSpPr/>
          <p:nvPr/>
        </p:nvSpPr>
        <p:spPr>
          <a:xfrm>
            <a:off x="9689223"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8" name="object 468">
            <a:extLst>
              <a:ext uri="{FF2B5EF4-FFF2-40B4-BE49-F238E27FC236}">
                <a16:creationId xmlns:a16="http://schemas.microsoft.com/office/drawing/2014/main" id="{32A5F578-09DB-7D37-8FB5-C417C5C2522C}"/>
              </a:ext>
            </a:extLst>
          </p:cNvPr>
          <p:cNvSpPr/>
          <p:nvPr/>
        </p:nvSpPr>
        <p:spPr>
          <a:xfrm>
            <a:off x="9726907"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9" name="object 469">
            <a:extLst>
              <a:ext uri="{FF2B5EF4-FFF2-40B4-BE49-F238E27FC236}">
                <a16:creationId xmlns:a16="http://schemas.microsoft.com/office/drawing/2014/main" id="{480842E4-005C-DA74-088D-96985120CFCD}"/>
              </a:ext>
            </a:extLst>
          </p:cNvPr>
          <p:cNvSpPr/>
          <p:nvPr/>
        </p:nvSpPr>
        <p:spPr>
          <a:xfrm>
            <a:off x="9614144"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0" name="object 470">
            <a:extLst>
              <a:ext uri="{FF2B5EF4-FFF2-40B4-BE49-F238E27FC236}">
                <a16:creationId xmlns:a16="http://schemas.microsoft.com/office/drawing/2014/main" id="{47FF8511-7361-06AC-DF03-27EB0490E1FF}"/>
              </a:ext>
            </a:extLst>
          </p:cNvPr>
          <p:cNvSpPr/>
          <p:nvPr/>
        </p:nvSpPr>
        <p:spPr>
          <a:xfrm>
            <a:off x="9651828"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1" name="object 471">
            <a:extLst>
              <a:ext uri="{FF2B5EF4-FFF2-40B4-BE49-F238E27FC236}">
                <a16:creationId xmlns:a16="http://schemas.microsoft.com/office/drawing/2014/main" id="{CB08B08E-2842-94D2-CF31-28F5892035A3}"/>
              </a:ext>
            </a:extLst>
          </p:cNvPr>
          <p:cNvSpPr/>
          <p:nvPr/>
        </p:nvSpPr>
        <p:spPr>
          <a:xfrm>
            <a:off x="9546232" y="284099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2" name="object 472">
            <a:extLst>
              <a:ext uri="{FF2B5EF4-FFF2-40B4-BE49-F238E27FC236}">
                <a16:creationId xmlns:a16="http://schemas.microsoft.com/office/drawing/2014/main" id="{18E5CB78-7800-2989-26BE-2CC5F61E67F6}"/>
              </a:ext>
            </a:extLst>
          </p:cNvPr>
          <p:cNvSpPr/>
          <p:nvPr/>
        </p:nvSpPr>
        <p:spPr>
          <a:xfrm>
            <a:off x="9583917" y="281416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3" name="object 473">
            <a:extLst>
              <a:ext uri="{FF2B5EF4-FFF2-40B4-BE49-F238E27FC236}">
                <a16:creationId xmlns:a16="http://schemas.microsoft.com/office/drawing/2014/main" id="{C352CA49-54B3-1FF1-817A-68126EE6D7BD}"/>
              </a:ext>
            </a:extLst>
          </p:cNvPr>
          <p:cNvSpPr/>
          <p:nvPr/>
        </p:nvSpPr>
        <p:spPr>
          <a:xfrm>
            <a:off x="9386789" y="2782862"/>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4" name="object 474">
            <a:extLst>
              <a:ext uri="{FF2B5EF4-FFF2-40B4-BE49-F238E27FC236}">
                <a16:creationId xmlns:a16="http://schemas.microsoft.com/office/drawing/2014/main" id="{43CF718E-58C2-75F5-5EA3-AED1B38EF9C6}"/>
              </a:ext>
            </a:extLst>
          </p:cNvPr>
          <p:cNvSpPr/>
          <p:nvPr/>
        </p:nvSpPr>
        <p:spPr>
          <a:xfrm>
            <a:off x="9424472" y="275602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5" name="object 475">
            <a:extLst>
              <a:ext uri="{FF2B5EF4-FFF2-40B4-BE49-F238E27FC236}">
                <a16:creationId xmlns:a16="http://schemas.microsoft.com/office/drawing/2014/main" id="{ECA7EB7D-F164-266B-9C67-182F1F179435}"/>
              </a:ext>
            </a:extLst>
          </p:cNvPr>
          <p:cNvSpPr/>
          <p:nvPr/>
        </p:nvSpPr>
        <p:spPr>
          <a:xfrm>
            <a:off x="9343481" y="2782862"/>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6" name="object 476">
            <a:extLst>
              <a:ext uri="{FF2B5EF4-FFF2-40B4-BE49-F238E27FC236}">
                <a16:creationId xmlns:a16="http://schemas.microsoft.com/office/drawing/2014/main" id="{29294CFF-159B-C3F8-BD4F-6A3A887E0D57}"/>
              </a:ext>
            </a:extLst>
          </p:cNvPr>
          <p:cNvSpPr/>
          <p:nvPr/>
        </p:nvSpPr>
        <p:spPr>
          <a:xfrm>
            <a:off x="9381165" y="275602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7" name="object 477">
            <a:extLst>
              <a:ext uri="{FF2B5EF4-FFF2-40B4-BE49-F238E27FC236}">
                <a16:creationId xmlns:a16="http://schemas.microsoft.com/office/drawing/2014/main" id="{3FC3A498-8018-B7BE-4A46-A106F9FD7B72}"/>
              </a:ext>
            </a:extLst>
          </p:cNvPr>
          <p:cNvSpPr/>
          <p:nvPr/>
        </p:nvSpPr>
        <p:spPr>
          <a:xfrm>
            <a:off x="9310016" y="2782862"/>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8" name="object 478">
            <a:extLst>
              <a:ext uri="{FF2B5EF4-FFF2-40B4-BE49-F238E27FC236}">
                <a16:creationId xmlns:a16="http://schemas.microsoft.com/office/drawing/2014/main" id="{C0949E12-EA24-FB9B-9A8C-A838C052B285}"/>
              </a:ext>
            </a:extLst>
          </p:cNvPr>
          <p:cNvSpPr/>
          <p:nvPr/>
        </p:nvSpPr>
        <p:spPr>
          <a:xfrm>
            <a:off x="9347702" y="275602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9" name="object 479">
            <a:extLst>
              <a:ext uri="{FF2B5EF4-FFF2-40B4-BE49-F238E27FC236}">
                <a16:creationId xmlns:a16="http://schemas.microsoft.com/office/drawing/2014/main" id="{69CF4DC0-1A14-6312-98A3-2B629B9D98A9}"/>
              </a:ext>
            </a:extLst>
          </p:cNvPr>
          <p:cNvSpPr/>
          <p:nvPr/>
        </p:nvSpPr>
        <p:spPr>
          <a:xfrm>
            <a:off x="9284428" y="2782862"/>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0" name="object 480">
            <a:extLst>
              <a:ext uri="{FF2B5EF4-FFF2-40B4-BE49-F238E27FC236}">
                <a16:creationId xmlns:a16="http://schemas.microsoft.com/office/drawing/2014/main" id="{7A76DC9C-E796-B43B-F039-904CDE854BDD}"/>
              </a:ext>
            </a:extLst>
          </p:cNvPr>
          <p:cNvSpPr/>
          <p:nvPr/>
        </p:nvSpPr>
        <p:spPr>
          <a:xfrm>
            <a:off x="9322114" y="275602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1" name="object 481">
            <a:extLst>
              <a:ext uri="{FF2B5EF4-FFF2-40B4-BE49-F238E27FC236}">
                <a16:creationId xmlns:a16="http://schemas.microsoft.com/office/drawing/2014/main" id="{700CE475-83CF-71D0-0646-170682EFFB20}"/>
              </a:ext>
            </a:extLst>
          </p:cNvPr>
          <p:cNvSpPr/>
          <p:nvPr/>
        </p:nvSpPr>
        <p:spPr>
          <a:xfrm>
            <a:off x="9230296" y="2782862"/>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2" name="object 482">
            <a:extLst>
              <a:ext uri="{FF2B5EF4-FFF2-40B4-BE49-F238E27FC236}">
                <a16:creationId xmlns:a16="http://schemas.microsoft.com/office/drawing/2014/main" id="{F93B19AA-409D-8E5B-4C2F-F50A244B21F6}"/>
              </a:ext>
            </a:extLst>
          </p:cNvPr>
          <p:cNvSpPr/>
          <p:nvPr/>
        </p:nvSpPr>
        <p:spPr>
          <a:xfrm>
            <a:off x="9267981" y="275602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3" name="object 483">
            <a:extLst>
              <a:ext uri="{FF2B5EF4-FFF2-40B4-BE49-F238E27FC236}">
                <a16:creationId xmlns:a16="http://schemas.microsoft.com/office/drawing/2014/main" id="{F0F6E7AD-AE03-232B-9E9D-BFFBE103A58F}"/>
              </a:ext>
            </a:extLst>
          </p:cNvPr>
          <p:cNvSpPr/>
          <p:nvPr/>
        </p:nvSpPr>
        <p:spPr>
          <a:xfrm>
            <a:off x="9205692" y="2782862"/>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4" name="object 484">
            <a:extLst>
              <a:ext uri="{FF2B5EF4-FFF2-40B4-BE49-F238E27FC236}">
                <a16:creationId xmlns:a16="http://schemas.microsoft.com/office/drawing/2014/main" id="{B5E7E3E7-A090-7277-73BF-C21017852952}"/>
              </a:ext>
            </a:extLst>
          </p:cNvPr>
          <p:cNvSpPr/>
          <p:nvPr/>
        </p:nvSpPr>
        <p:spPr>
          <a:xfrm>
            <a:off x="9243375" y="275602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5" name="object 485">
            <a:extLst>
              <a:ext uri="{FF2B5EF4-FFF2-40B4-BE49-F238E27FC236}">
                <a16:creationId xmlns:a16="http://schemas.microsoft.com/office/drawing/2014/main" id="{9FE48052-6F4E-ACE2-0550-0A0885181659}"/>
              </a:ext>
            </a:extLst>
          </p:cNvPr>
          <p:cNvSpPr/>
          <p:nvPr/>
        </p:nvSpPr>
        <p:spPr>
          <a:xfrm>
            <a:off x="9115142" y="2782862"/>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6" name="object 486">
            <a:extLst>
              <a:ext uri="{FF2B5EF4-FFF2-40B4-BE49-F238E27FC236}">
                <a16:creationId xmlns:a16="http://schemas.microsoft.com/office/drawing/2014/main" id="{5AF7D966-B4CE-F783-A0A5-96790E1FFDD6}"/>
              </a:ext>
            </a:extLst>
          </p:cNvPr>
          <p:cNvSpPr/>
          <p:nvPr/>
        </p:nvSpPr>
        <p:spPr>
          <a:xfrm>
            <a:off x="9152827" y="275602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7" name="object 487">
            <a:extLst>
              <a:ext uri="{FF2B5EF4-FFF2-40B4-BE49-F238E27FC236}">
                <a16:creationId xmlns:a16="http://schemas.microsoft.com/office/drawing/2014/main" id="{6A89F312-BA51-D5A7-C415-2A0F8741FF55}"/>
              </a:ext>
            </a:extLst>
          </p:cNvPr>
          <p:cNvSpPr/>
          <p:nvPr/>
        </p:nvSpPr>
        <p:spPr>
          <a:xfrm>
            <a:off x="9077739" y="2738495"/>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8" name="object 488">
            <a:extLst>
              <a:ext uri="{FF2B5EF4-FFF2-40B4-BE49-F238E27FC236}">
                <a16:creationId xmlns:a16="http://schemas.microsoft.com/office/drawing/2014/main" id="{5071EDB2-2024-C253-035D-6723F6B9B614}"/>
              </a:ext>
            </a:extLst>
          </p:cNvPr>
          <p:cNvSpPr/>
          <p:nvPr/>
        </p:nvSpPr>
        <p:spPr>
          <a:xfrm>
            <a:off x="9115424" y="2711661"/>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9" name="object 489">
            <a:extLst>
              <a:ext uri="{FF2B5EF4-FFF2-40B4-BE49-F238E27FC236}">
                <a16:creationId xmlns:a16="http://schemas.microsoft.com/office/drawing/2014/main" id="{D2318A38-7029-9A84-65DC-FFDCDF1206BE}"/>
              </a:ext>
            </a:extLst>
          </p:cNvPr>
          <p:cNvSpPr/>
          <p:nvPr/>
        </p:nvSpPr>
        <p:spPr>
          <a:xfrm>
            <a:off x="9045260" y="2738495"/>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0" name="object 490">
            <a:extLst>
              <a:ext uri="{FF2B5EF4-FFF2-40B4-BE49-F238E27FC236}">
                <a16:creationId xmlns:a16="http://schemas.microsoft.com/office/drawing/2014/main" id="{D3B74E94-0D57-3192-A3A1-E4D343928393}"/>
              </a:ext>
            </a:extLst>
          </p:cNvPr>
          <p:cNvSpPr/>
          <p:nvPr/>
        </p:nvSpPr>
        <p:spPr>
          <a:xfrm>
            <a:off x="9082945" y="2711661"/>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1" name="object 491">
            <a:extLst>
              <a:ext uri="{FF2B5EF4-FFF2-40B4-BE49-F238E27FC236}">
                <a16:creationId xmlns:a16="http://schemas.microsoft.com/office/drawing/2014/main" id="{1AB04BCA-B08D-FA98-8982-1B379A0F7549}"/>
              </a:ext>
            </a:extLst>
          </p:cNvPr>
          <p:cNvSpPr/>
          <p:nvPr/>
        </p:nvSpPr>
        <p:spPr>
          <a:xfrm>
            <a:off x="8983256" y="2655882"/>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2" name="object 492">
            <a:extLst>
              <a:ext uri="{FF2B5EF4-FFF2-40B4-BE49-F238E27FC236}">
                <a16:creationId xmlns:a16="http://schemas.microsoft.com/office/drawing/2014/main" id="{E2C439CC-CD9D-35EA-1C94-F92CEACB1075}"/>
              </a:ext>
            </a:extLst>
          </p:cNvPr>
          <p:cNvSpPr/>
          <p:nvPr/>
        </p:nvSpPr>
        <p:spPr>
          <a:xfrm>
            <a:off x="9020941" y="2629048"/>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3" name="object 493">
            <a:extLst>
              <a:ext uri="{FF2B5EF4-FFF2-40B4-BE49-F238E27FC236}">
                <a16:creationId xmlns:a16="http://schemas.microsoft.com/office/drawing/2014/main" id="{543EC364-BAD3-7EDA-27F2-348CDD06F685}"/>
              </a:ext>
            </a:extLst>
          </p:cNvPr>
          <p:cNvSpPr/>
          <p:nvPr/>
        </p:nvSpPr>
        <p:spPr>
          <a:xfrm>
            <a:off x="8966524" y="2655882"/>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4" name="object 494">
            <a:extLst>
              <a:ext uri="{FF2B5EF4-FFF2-40B4-BE49-F238E27FC236}">
                <a16:creationId xmlns:a16="http://schemas.microsoft.com/office/drawing/2014/main" id="{FA4CEB99-9370-3182-83E9-F46060615040}"/>
              </a:ext>
            </a:extLst>
          </p:cNvPr>
          <p:cNvSpPr/>
          <p:nvPr/>
        </p:nvSpPr>
        <p:spPr>
          <a:xfrm>
            <a:off x="9004210" y="2629048"/>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5" name="object 495">
            <a:extLst>
              <a:ext uri="{FF2B5EF4-FFF2-40B4-BE49-F238E27FC236}">
                <a16:creationId xmlns:a16="http://schemas.microsoft.com/office/drawing/2014/main" id="{C95FC914-D026-E72E-359A-0C3543C7D5D2}"/>
              </a:ext>
            </a:extLst>
          </p:cNvPr>
          <p:cNvSpPr/>
          <p:nvPr/>
        </p:nvSpPr>
        <p:spPr>
          <a:xfrm>
            <a:off x="8934045" y="261916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6" name="object 496">
            <a:extLst>
              <a:ext uri="{FF2B5EF4-FFF2-40B4-BE49-F238E27FC236}">
                <a16:creationId xmlns:a16="http://schemas.microsoft.com/office/drawing/2014/main" id="{6C507ADD-84A1-BE6E-68F1-A69D23E9E918}"/>
              </a:ext>
            </a:extLst>
          </p:cNvPr>
          <p:cNvSpPr/>
          <p:nvPr/>
        </p:nvSpPr>
        <p:spPr>
          <a:xfrm>
            <a:off x="8971730" y="2592331"/>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7" name="object 497">
            <a:extLst>
              <a:ext uri="{FF2B5EF4-FFF2-40B4-BE49-F238E27FC236}">
                <a16:creationId xmlns:a16="http://schemas.microsoft.com/office/drawing/2014/main" id="{8BB19BCC-1A76-154A-BEE8-4955BA5A5D26}"/>
              </a:ext>
            </a:extLst>
          </p:cNvPr>
          <p:cNvSpPr/>
          <p:nvPr/>
        </p:nvSpPr>
        <p:spPr>
          <a:xfrm>
            <a:off x="8820857" y="2554911"/>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8" name="object 498">
            <a:extLst>
              <a:ext uri="{FF2B5EF4-FFF2-40B4-BE49-F238E27FC236}">
                <a16:creationId xmlns:a16="http://schemas.microsoft.com/office/drawing/2014/main" id="{2DC4978D-CF5C-AA28-8A69-160AF283D0A6}"/>
              </a:ext>
            </a:extLst>
          </p:cNvPr>
          <p:cNvSpPr/>
          <p:nvPr/>
        </p:nvSpPr>
        <p:spPr>
          <a:xfrm>
            <a:off x="8858542" y="2528077"/>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9" name="object 499">
            <a:extLst>
              <a:ext uri="{FF2B5EF4-FFF2-40B4-BE49-F238E27FC236}">
                <a16:creationId xmlns:a16="http://schemas.microsoft.com/office/drawing/2014/main" id="{BAD85F98-C199-27F1-D415-EA608479B3CB}"/>
              </a:ext>
            </a:extLst>
          </p:cNvPr>
          <p:cNvSpPr/>
          <p:nvPr/>
        </p:nvSpPr>
        <p:spPr>
          <a:xfrm>
            <a:off x="8807080" y="2554911"/>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0" name="object 500">
            <a:extLst>
              <a:ext uri="{FF2B5EF4-FFF2-40B4-BE49-F238E27FC236}">
                <a16:creationId xmlns:a16="http://schemas.microsoft.com/office/drawing/2014/main" id="{DB2B82A4-4069-A9CC-0F59-DE5763AED493}"/>
              </a:ext>
            </a:extLst>
          </p:cNvPr>
          <p:cNvSpPr/>
          <p:nvPr/>
        </p:nvSpPr>
        <p:spPr>
          <a:xfrm>
            <a:off x="8844765" y="2528077"/>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1" name="object 501">
            <a:extLst>
              <a:ext uri="{FF2B5EF4-FFF2-40B4-BE49-F238E27FC236}">
                <a16:creationId xmlns:a16="http://schemas.microsoft.com/office/drawing/2014/main" id="{1D1EA75E-8A57-6DBA-FA89-ADC2A8FBEF8A}"/>
              </a:ext>
            </a:extLst>
          </p:cNvPr>
          <p:cNvSpPr/>
          <p:nvPr/>
        </p:nvSpPr>
        <p:spPr>
          <a:xfrm>
            <a:off x="8740155" y="2489127"/>
            <a:ext cx="2741379" cy="349849"/>
          </a:xfrm>
          <a:custGeom>
            <a:avLst/>
            <a:gdLst/>
            <a:ahLst/>
            <a:cxnLst/>
            <a:rect l="l" t="t" r="r" b="b"/>
            <a:pathLst>
              <a:path w="2621279" h="273050">
                <a:moveTo>
                  <a:pt x="2621241" y="272643"/>
                </a:moveTo>
                <a:lnTo>
                  <a:pt x="758799" y="272643"/>
                </a:lnTo>
                <a:lnTo>
                  <a:pt x="758799" y="228460"/>
                </a:lnTo>
                <a:lnTo>
                  <a:pt x="383298" y="228460"/>
                </a:lnTo>
                <a:lnTo>
                  <a:pt x="383298" y="192646"/>
                </a:lnTo>
                <a:lnTo>
                  <a:pt x="330593" y="192646"/>
                </a:lnTo>
                <a:lnTo>
                  <a:pt x="330593" y="160401"/>
                </a:lnTo>
                <a:lnTo>
                  <a:pt x="294830" y="160401"/>
                </a:lnTo>
                <a:lnTo>
                  <a:pt x="294830" y="134137"/>
                </a:lnTo>
                <a:lnTo>
                  <a:pt x="253415" y="134137"/>
                </a:lnTo>
                <a:lnTo>
                  <a:pt x="253415" y="103085"/>
                </a:lnTo>
                <a:lnTo>
                  <a:pt x="179069" y="103085"/>
                </a:lnTo>
                <a:lnTo>
                  <a:pt x="179069" y="73240"/>
                </a:lnTo>
                <a:lnTo>
                  <a:pt x="171551" y="73240"/>
                </a:lnTo>
                <a:lnTo>
                  <a:pt x="171551" y="48171"/>
                </a:lnTo>
                <a:lnTo>
                  <a:pt x="70853" y="48171"/>
                </a:lnTo>
                <a:lnTo>
                  <a:pt x="70853" y="27863"/>
                </a:lnTo>
                <a:lnTo>
                  <a:pt x="51079" y="27863"/>
                </a:lnTo>
                <a:lnTo>
                  <a:pt x="51079" y="406"/>
                </a:lnTo>
                <a:lnTo>
                  <a:pt x="22192" y="985"/>
                </a:lnTo>
                <a:lnTo>
                  <a:pt x="7242" y="1136"/>
                </a:lnTo>
                <a:lnTo>
                  <a:pt x="1441" y="820"/>
                </a:lnTo>
                <a:lnTo>
                  <a:pt x="0" y="0"/>
                </a:ln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2" name="object 502">
            <a:extLst>
              <a:ext uri="{FF2B5EF4-FFF2-40B4-BE49-F238E27FC236}">
                <a16:creationId xmlns:a16="http://schemas.microsoft.com/office/drawing/2014/main" id="{9A0E5062-8E2C-8AFA-8A80-3347C9447026}"/>
              </a:ext>
            </a:extLst>
          </p:cNvPr>
          <p:cNvSpPr/>
          <p:nvPr/>
        </p:nvSpPr>
        <p:spPr>
          <a:xfrm>
            <a:off x="8777838" y="2462293"/>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3" name="object 503">
            <a:extLst>
              <a:ext uri="{FF2B5EF4-FFF2-40B4-BE49-F238E27FC236}">
                <a16:creationId xmlns:a16="http://schemas.microsoft.com/office/drawing/2014/main" id="{73CA0EEE-8005-9F37-BFA3-BD74CC452FDD}"/>
              </a:ext>
            </a:extLst>
          </p:cNvPr>
          <p:cNvSpPr/>
          <p:nvPr/>
        </p:nvSpPr>
        <p:spPr>
          <a:xfrm>
            <a:off x="8727358" y="248912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4" name="object 504">
            <a:extLst>
              <a:ext uri="{FF2B5EF4-FFF2-40B4-BE49-F238E27FC236}">
                <a16:creationId xmlns:a16="http://schemas.microsoft.com/office/drawing/2014/main" id="{3BAA0143-A16A-2AAC-C432-B31A57AFC565}"/>
              </a:ext>
            </a:extLst>
          </p:cNvPr>
          <p:cNvSpPr/>
          <p:nvPr/>
        </p:nvSpPr>
        <p:spPr>
          <a:xfrm>
            <a:off x="8765043" y="2430543"/>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5" name="object 505">
            <a:extLst>
              <a:ext uri="{FF2B5EF4-FFF2-40B4-BE49-F238E27FC236}">
                <a16:creationId xmlns:a16="http://schemas.microsoft.com/office/drawing/2014/main" id="{CA84C963-5658-1AEA-8B30-19C463CE5397}"/>
              </a:ext>
            </a:extLst>
          </p:cNvPr>
          <p:cNvSpPr/>
          <p:nvPr/>
        </p:nvSpPr>
        <p:spPr>
          <a:xfrm>
            <a:off x="8701769" y="2427931"/>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6" name="object 506">
            <a:extLst>
              <a:ext uri="{FF2B5EF4-FFF2-40B4-BE49-F238E27FC236}">
                <a16:creationId xmlns:a16="http://schemas.microsoft.com/office/drawing/2014/main" id="{34AC0A0A-E5F2-04C0-BAC0-6FB01596145A}"/>
              </a:ext>
            </a:extLst>
          </p:cNvPr>
          <p:cNvSpPr/>
          <p:nvPr/>
        </p:nvSpPr>
        <p:spPr>
          <a:xfrm>
            <a:off x="8739453" y="2401098"/>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7" name="object 507">
            <a:extLst>
              <a:ext uri="{FF2B5EF4-FFF2-40B4-BE49-F238E27FC236}">
                <a16:creationId xmlns:a16="http://schemas.microsoft.com/office/drawing/2014/main" id="{0DD331F6-A3A9-BF4B-E90E-6907A4A4803E}"/>
              </a:ext>
            </a:extLst>
          </p:cNvPr>
          <p:cNvSpPr/>
          <p:nvPr/>
        </p:nvSpPr>
        <p:spPr>
          <a:xfrm>
            <a:off x="8652557" y="238968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8" name="object 508">
            <a:extLst>
              <a:ext uri="{FF2B5EF4-FFF2-40B4-BE49-F238E27FC236}">
                <a16:creationId xmlns:a16="http://schemas.microsoft.com/office/drawing/2014/main" id="{86A3AABF-B9E1-094B-2711-4AFC485B1B4C}"/>
              </a:ext>
            </a:extLst>
          </p:cNvPr>
          <p:cNvSpPr/>
          <p:nvPr/>
        </p:nvSpPr>
        <p:spPr>
          <a:xfrm>
            <a:off x="8690242" y="2362850"/>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9" name="object 509">
            <a:extLst>
              <a:ext uri="{FF2B5EF4-FFF2-40B4-BE49-F238E27FC236}">
                <a16:creationId xmlns:a16="http://schemas.microsoft.com/office/drawing/2014/main" id="{F97278C4-C5AC-7AF5-4C08-F6D321CF082F}"/>
              </a:ext>
            </a:extLst>
          </p:cNvPr>
          <p:cNvSpPr/>
          <p:nvPr/>
        </p:nvSpPr>
        <p:spPr>
          <a:xfrm>
            <a:off x="8625705" y="238968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0" name="object 510">
            <a:extLst>
              <a:ext uri="{FF2B5EF4-FFF2-40B4-BE49-F238E27FC236}">
                <a16:creationId xmlns:a16="http://schemas.microsoft.com/office/drawing/2014/main" id="{82F0B5D1-8B86-DC14-C291-C1D901584B89}"/>
              </a:ext>
            </a:extLst>
          </p:cNvPr>
          <p:cNvSpPr/>
          <p:nvPr/>
        </p:nvSpPr>
        <p:spPr>
          <a:xfrm>
            <a:off x="8663390" y="2362850"/>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1" name="object 511">
            <a:extLst>
              <a:ext uri="{FF2B5EF4-FFF2-40B4-BE49-F238E27FC236}">
                <a16:creationId xmlns:a16="http://schemas.microsoft.com/office/drawing/2014/main" id="{494DAA49-5390-BEB2-2CC7-22996878214F}"/>
              </a:ext>
            </a:extLst>
          </p:cNvPr>
          <p:cNvSpPr/>
          <p:nvPr/>
        </p:nvSpPr>
        <p:spPr>
          <a:xfrm>
            <a:off x="8585630" y="2324421"/>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2" name="object 512">
            <a:extLst>
              <a:ext uri="{FF2B5EF4-FFF2-40B4-BE49-F238E27FC236}">
                <a16:creationId xmlns:a16="http://schemas.microsoft.com/office/drawing/2014/main" id="{C6706ADB-5842-6F75-B637-4D9761DE2BC2}"/>
              </a:ext>
            </a:extLst>
          </p:cNvPr>
          <p:cNvSpPr/>
          <p:nvPr/>
        </p:nvSpPr>
        <p:spPr>
          <a:xfrm>
            <a:off x="8623314" y="2297587"/>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3" name="object 513">
            <a:extLst>
              <a:ext uri="{FF2B5EF4-FFF2-40B4-BE49-F238E27FC236}">
                <a16:creationId xmlns:a16="http://schemas.microsoft.com/office/drawing/2014/main" id="{77C5CB3F-4588-4D76-2C00-2CC725B9B99A}"/>
              </a:ext>
            </a:extLst>
          </p:cNvPr>
          <p:cNvSpPr/>
          <p:nvPr/>
        </p:nvSpPr>
        <p:spPr>
          <a:xfrm>
            <a:off x="8513779" y="2303002"/>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4" name="object 514">
            <a:extLst>
              <a:ext uri="{FF2B5EF4-FFF2-40B4-BE49-F238E27FC236}">
                <a16:creationId xmlns:a16="http://schemas.microsoft.com/office/drawing/2014/main" id="{1AB3EC16-0C3F-63F4-A757-16915FCD5DAA}"/>
              </a:ext>
            </a:extLst>
          </p:cNvPr>
          <p:cNvSpPr/>
          <p:nvPr/>
        </p:nvSpPr>
        <p:spPr>
          <a:xfrm>
            <a:off x="8551464" y="2276168"/>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5" name="object 515">
            <a:extLst>
              <a:ext uri="{FF2B5EF4-FFF2-40B4-BE49-F238E27FC236}">
                <a16:creationId xmlns:a16="http://schemas.microsoft.com/office/drawing/2014/main" id="{1AE7AF17-3B78-3166-AEBF-9F6D0A528DEA}"/>
              </a:ext>
            </a:extLst>
          </p:cNvPr>
          <p:cNvSpPr/>
          <p:nvPr/>
        </p:nvSpPr>
        <p:spPr>
          <a:xfrm>
            <a:off x="8432092" y="2303002"/>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6" name="object 516">
            <a:extLst>
              <a:ext uri="{FF2B5EF4-FFF2-40B4-BE49-F238E27FC236}">
                <a16:creationId xmlns:a16="http://schemas.microsoft.com/office/drawing/2014/main" id="{89EF3ADB-EB66-A8A2-63C1-2C0DB39B91C9}"/>
              </a:ext>
            </a:extLst>
          </p:cNvPr>
          <p:cNvSpPr/>
          <p:nvPr/>
        </p:nvSpPr>
        <p:spPr>
          <a:xfrm>
            <a:off x="8469773" y="2244418"/>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7" name="object 517">
            <a:extLst>
              <a:ext uri="{FF2B5EF4-FFF2-40B4-BE49-F238E27FC236}">
                <a16:creationId xmlns:a16="http://schemas.microsoft.com/office/drawing/2014/main" id="{CDA2EB99-F75A-5519-E3B8-77DABF928713}"/>
              </a:ext>
            </a:extLst>
          </p:cNvPr>
          <p:cNvSpPr/>
          <p:nvPr/>
        </p:nvSpPr>
        <p:spPr>
          <a:xfrm>
            <a:off x="8391737" y="2244868"/>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8" name="object 518">
            <a:extLst>
              <a:ext uri="{FF2B5EF4-FFF2-40B4-BE49-F238E27FC236}">
                <a16:creationId xmlns:a16="http://schemas.microsoft.com/office/drawing/2014/main" id="{843DD24F-65A1-01ED-B326-4011CA934AA7}"/>
              </a:ext>
            </a:extLst>
          </p:cNvPr>
          <p:cNvSpPr/>
          <p:nvPr/>
        </p:nvSpPr>
        <p:spPr>
          <a:xfrm>
            <a:off x="8429422" y="2218033"/>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9" name="object 519">
            <a:extLst>
              <a:ext uri="{FF2B5EF4-FFF2-40B4-BE49-F238E27FC236}">
                <a16:creationId xmlns:a16="http://schemas.microsoft.com/office/drawing/2014/main" id="{C2612511-A5D6-8AE9-8399-AA7A0C9E599D}"/>
              </a:ext>
            </a:extLst>
          </p:cNvPr>
          <p:cNvSpPr/>
          <p:nvPr/>
        </p:nvSpPr>
        <p:spPr>
          <a:xfrm>
            <a:off x="8374022" y="2244868"/>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0" name="object 520">
            <a:extLst>
              <a:ext uri="{FF2B5EF4-FFF2-40B4-BE49-F238E27FC236}">
                <a16:creationId xmlns:a16="http://schemas.microsoft.com/office/drawing/2014/main" id="{736B5503-F821-4700-0652-3C4862CB49E3}"/>
              </a:ext>
            </a:extLst>
          </p:cNvPr>
          <p:cNvSpPr/>
          <p:nvPr/>
        </p:nvSpPr>
        <p:spPr>
          <a:xfrm>
            <a:off x="8411707" y="2218033"/>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1" name="object 521">
            <a:extLst>
              <a:ext uri="{FF2B5EF4-FFF2-40B4-BE49-F238E27FC236}">
                <a16:creationId xmlns:a16="http://schemas.microsoft.com/office/drawing/2014/main" id="{60152397-3490-FB4E-0A57-6B2FDD197868}"/>
              </a:ext>
            </a:extLst>
          </p:cNvPr>
          <p:cNvSpPr/>
          <p:nvPr/>
        </p:nvSpPr>
        <p:spPr>
          <a:xfrm>
            <a:off x="8312015" y="2221920"/>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2" name="object 522">
            <a:extLst>
              <a:ext uri="{FF2B5EF4-FFF2-40B4-BE49-F238E27FC236}">
                <a16:creationId xmlns:a16="http://schemas.microsoft.com/office/drawing/2014/main" id="{1BF6A673-1A19-E680-896C-7F13204B3929}"/>
              </a:ext>
            </a:extLst>
          </p:cNvPr>
          <p:cNvSpPr/>
          <p:nvPr/>
        </p:nvSpPr>
        <p:spPr>
          <a:xfrm>
            <a:off x="8349700" y="2195084"/>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3" name="object 523">
            <a:extLst>
              <a:ext uri="{FF2B5EF4-FFF2-40B4-BE49-F238E27FC236}">
                <a16:creationId xmlns:a16="http://schemas.microsoft.com/office/drawing/2014/main" id="{FCC79349-B2E4-171F-647B-32D0E8442A6C}"/>
              </a:ext>
            </a:extLst>
          </p:cNvPr>
          <p:cNvSpPr/>
          <p:nvPr/>
        </p:nvSpPr>
        <p:spPr>
          <a:xfrm>
            <a:off x="8263786" y="2195913"/>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4" name="object 524">
            <a:extLst>
              <a:ext uri="{FF2B5EF4-FFF2-40B4-BE49-F238E27FC236}">
                <a16:creationId xmlns:a16="http://schemas.microsoft.com/office/drawing/2014/main" id="{440DA2AF-1BCD-8C53-F2DB-0192DCEAFEEA}"/>
              </a:ext>
            </a:extLst>
          </p:cNvPr>
          <p:cNvSpPr/>
          <p:nvPr/>
        </p:nvSpPr>
        <p:spPr>
          <a:xfrm>
            <a:off x="8301471" y="2169077"/>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5" name="object 525">
            <a:extLst>
              <a:ext uri="{FF2B5EF4-FFF2-40B4-BE49-F238E27FC236}">
                <a16:creationId xmlns:a16="http://schemas.microsoft.com/office/drawing/2014/main" id="{C50BF9B5-C4DF-CBB1-6C23-EBE8A3C459BC}"/>
              </a:ext>
            </a:extLst>
          </p:cNvPr>
          <p:cNvSpPr/>
          <p:nvPr/>
        </p:nvSpPr>
        <p:spPr>
          <a:xfrm>
            <a:off x="8168320" y="2195913"/>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6" name="object 526">
            <a:extLst>
              <a:ext uri="{FF2B5EF4-FFF2-40B4-BE49-F238E27FC236}">
                <a16:creationId xmlns:a16="http://schemas.microsoft.com/office/drawing/2014/main" id="{D1319597-1CF9-834A-2CE6-0B16716E59E1}"/>
              </a:ext>
            </a:extLst>
          </p:cNvPr>
          <p:cNvSpPr/>
          <p:nvPr/>
        </p:nvSpPr>
        <p:spPr>
          <a:xfrm>
            <a:off x="8206003" y="2169077"/>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7" name="object 527">
            <a:extLst>
              <a:ext uri="{FF2B5EF4-FFF2-40B4-BE49-F238E27FC236}">
                <a16:creationId xmlns:a16="http://schemas.microsoft.com/office/drawing/2014/main" id="{2731686F-94BC-57BB-9A20-DCF3460A782B}"/>
              </a:ext>
            </a:extLst>
          </p:cNvPr>
          <p:cNvSpPr/>
          <p:nvPr/>
        </p:nvSpPr>
        <p:spPr>
          <a:xfrm>
            <a:off x="8152572" y="2195913"/>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8" name="object 528">
            <a:extLst>
              <a:ext uri="{FF2B5EF4-FFF2-40B4-BE49-F238E27FC236}">
                <a16:creationId xmlns:a16="http://schemas.microsoft.com/office/drawing/2014/main" id="{3EF77D87-33BA-6135-CEED-7BD7D85940A1}"/>
              </a:ext>
            </a:extLst>
          </p:cNvPr>
          <p:cNvSpPr/>
          <p:nvPr/>
        </p:nvSpPr>
        <p:spPr>
          <a:xfrm>
            <a:off x="8190256" y="2169077"/>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9" name="object 529">
            <a:extLst>
              <a:ext uri="{FF2B5EF4-FFF2-40B4-BE49-F238E27FC236}">
                <a16:creationId xmlns:a16="http://schemas.microsoft.com/office/drawing/2014/main" id="{46DAFF06-51F7-FECA-41FE-B2F47C44CDBD}"/>
              </a:ext>
            </a:extLst>
          </p:cNvPr>
          <p:cNvSpPr/>
          <p:nvPr/>
        </p:nvSpPr>
        <p:spPr>
          <a:xfrm>
            <a:off x="8125997" y="2195913"/>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0" name="object 530">
            <a:extLst>
              <a:ext uri="{FF2B5EF4-FFF2-40B4-BE49-F238E27FC236}">
                <a16:creationId xmlns:a16="http://schemas.microsoft.com/office/drawing/2014/main" id="{0677A776-E600-0A04-D5FC-72CD503AE674}"/>
              </a:ext>
            </a:extLst>
          </p:cNvPr>
          <p:cNvSpPr/>
          <p:nvPr/>
        </p:nvSpPr>
        <p:spPr>
          <a:xfrm>
            <a:off x="8163682" y="2169077"/>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1" name="object 531">
            <a:extLst>
              <a:ext uri="{FF2B5EF4-FFF2-40B4-BE49-F238E27FC236}">
                <a16:creationId xmlns:a16="http://schemas.microsoft.com/office/drawing/2014/main" id="{E6AC79D9-2BE1-069A-F958-B465B472DE57}"/>
              </a:ext>
            </a:extLst>
          </p:cNvPr>
          <p:cNvSpPr/>
          <p:nvPr/>
        </p:nvSpPr>
        <p:spPr>
          <a:xfrm>
            <a:off x="8112218" y="2195913"/>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2" name="object 532">
            <a:extLst>
              <a:ext uri="{FF2B5EF4-FFF2-40B4-BE49-F238E27FC236}">
                <a16:creationId xmlns:a16="http://schemas.microsoft.com/office/drawing/2014/main" id="{7B79F3A5-9FC9-1295-3DA6-43D00480C2B2}"/>
              </a:ext>
            </a:extLst>
          </p:cNvPr>
          <p:cNvSpPr/>
          <p:nvPr/>
        </p:nvSpPr>
        <p:spPr>
          <a:xfrm>
            <a:off x="8149903" y="2169077"/>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3" name="object 533">
            <a:extLst>
              <a:ext uri="{FF2B5EF4-FFF2-40B4-BE49-F238E27FC236}">
                <a16:creationId xmlns:a16="http://schemas.microsoft.com/office/drawing/2014/main" id="{D69CD2C1-8EBE-2751-4C7E-D7FC0347A8BF}"/>
              </a:ext>
            </a:extLst>
          </p:cNvPr>
          <p:cNvSpPr/>
          <p:nvPr/>
        </p:nvSpPr>
        <p:spPr>
          <a:xfrm>
            <a:off x="8106310" y="2174494"/>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4" name="object 534">
            <a:extLst>
              <a:ext uri="{FF2B5EF4-FFF2-40B4-BE49-F238E27FC236}">
                <a16:creationId xmlns:a16="http://schemas.microsoft.com/office/drawing/2014/main" id="{1E461665-B7D2-2B0A-0010-8686999AA259}"/>
              </a:ext>
            </a:extLst>
          </p:cNvPr>
          <p:cNvSpPr/>
          <p:nvPr/>
        </p:nvSpPr>
        <p:spPr>
          <a:xfrm>
            <a:off x="8143995" y="2179410"/>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5" name="object 535">
            <a:extLst>
              <a:ext uri="{FF2B5EF4-FFF2-40B4-BE49-F238E27FC236}">
                <a16:creationId xmlns:a16="http://schemas.microsoft.com/office/drawing/2014/main" id="{053422E2-952E-DC18-4B63-77037E62EEEA}"/>
              </a:ext>
            </a:extLst>
          </p:cNvPr>
          <p:cNvSpPr/>
          <p:nvPr/>
        </p:nvSpPr>
        <p:spPr>
          <a:xfrm>
            <a:off x="8046718" y="2174494"/>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6" name="object 536">
            <a:extLst>
              <a:ext uri="{FF2B5EF4-FFF2-40B4-BE49-F238E27FC236}">
                <a16:creationId xmlns:a16="http://schemas.microsoft.com/office/drawing/2014/main" id="{175AE454-6EBE-6BA3-40DB-02CD44F0811A}"/>
              </a:ext>
            </a:extLst>
          </p:cNvPr>
          <p:cNvSpPr/>
          <p:nvPr/>
        </p:nvSpPr>
        <p:spPr>
          <a:xfrm>
            <a:off x="8078053" y="2115910"/>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7" name="object 537">
            <a:extLst>
              <a:ext uri="{FF2B5EF4-FFF2-40B4-BE49-F238E27FC236}">
                <a16:creationId xmlns:a16="http://schemas.microsoft.com/office/drawing/2014/main" id="{708AE961-0D1D-306E-E774-EEF549C15CD2}"/>
              </a:ext>
            </a:extLst>
          </p:cNvPr>
          <p:cNvSpPr/>
          <p:nvPr/>
        </p:nvSpPr>
        <p:spPr>
          <a:xfrm>
            <a:off x="8001002" y="2096470"/>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8" name="object 538">
            <a:extLst>
              <a:ext uri="{FF2B5EF4-FFF2-40B4-BE49-F238E27FC236}">
                <a16:creationId xmlns:a16="http://schemas.microsoft.com/office/drawing/2014/main" id="{9F1D7D39-E787-6E9D-AC9B-7BDD35204052}"/>
              </a:ext>
            </a:extLst>
          </p:cNvPr>
          <p:cNvSpPr/>
          <p:nvPr/>
        </p:nvSpPr>
        <p:spPr>
          <a:xfrm>
            <a:off x="8038686" y="2069634"/>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9" name="object 539">
            <a:extLst>
              <a:ext uri="{FF2B5EF4-FFF2-40B4-BE49-F238E27FC236}">
                <a16:creationId xmlns:a16="http://schemas.microsoft.com/office/drawing/2014/main" id="{B6D1184B-5B89-07E1-45B0-BD0C92BF9DCC}"/>
              </a:ext>
            </a:extLst>
          </p:cNvPr>
          <p:cNvSpPr/>
          <p:nvPr/>
        </p:nvSpPr>
        <p:spPr>
          <a:xfrm>
            <a:off x="7965567" y="2096470"/>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0" name="object 540">
            <a:extLst>
              <a:ext uri="{FF2B5EF4-FFF2-40B4-BE49-F238E27FC236}">
                <a16:creationId xmlns:a16="http://schemas.microsoft.com/office/drawing/2014/main" id="{3931100E-B66B-FBB7-82DE-12531F825409}"/>
              </a:ext>
            </a:extLst>
          </p:cNvPr>
          <p:cNvSpPr/>
          <p:nvPr/>
        </p:nvSpPr>
        <p:spPr>
          <a:xfrm>
            <a:off x="8003250" y="2069634"/>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1" name="object 541">
            <a:extLst>
              <a:ext uri="{FF2B5EF4-FFF2-40B4-BE49-F238E27FC236}">
                <a16:creationId xmlns:a16="http://schemas.microsoft.com/office/drawing/2014/main" id="{15D65CF7-AE42-735A-2103-220AF9998EB6}"/>
              </a:ext>
            </a:extLst>
          </p:cNvPr>
          <p:cNvSpPr/>
          <p:nvPr/>
        </p:nvSpPr>
        <p:spPr>
          <a:xfrm>
            <a:off x="7944900" y="2096470"/>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2" name="object 542">
            <a:extLst>
              <a:ext uri="{FF2B5EF4-FFF2-40B4-BE49-F238E27FC236}">
                <a16:creationId xmlns:a16="http://schemas.microsoft.com/office/drawing/2014/main" id="{5E64A4B8-C7C2-427E-6AED-AF19F08A4F22}"/>
              </a:ext>
            </a:extLst>
          </p:cNvPr>
          <p:cNvSpPr/>
          <p:nvPr/>
        </p:nvSpPr>
        <p:spPr>
          <a:xfrm>
            <a:off x="7982585" y="2069634"/>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3" name="object 543">
            <a:extLst>
              <a:ext uri="{FF2B5EF4-FFF2-40B4-BE49-F238E27FC236}">
                <a16:creationId xmlns:a16="http://schemas.microsoft.com/office/drawing/2014/main" id="{4396218E-36D5-7C11-8B21-414A429AA700}"/>
              </a:ext>
            </a:extLst>
          </p:cNvPr>
          <p:cNvSpPr/>
          <p:nvPr/>
        </p:nvSpPr>
        <p:spPr>
          <a:xfrm>
            <a:off x="7925214" y="2096470"/>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4" name="object 544">
            <a:extLst>
              <a:ext uri="{FF2B5EF4-FFF2-40B4-BE49-F238E27FC236}">
                <a16:creationId xmlns:a16="http://schemas.microsoft.com/office/drawing/2014/main" id="{836B575F-D0F4-5BB9-F887-1E06C62D1902}"/>
              </a:ext>
            </a:extLst>
          </p:cNvPr>
          <p:cNvSpPr/>
          <p:nvPr/>
        </p:nvSpPr>
        <p:spPr>
          <a:xfrm>
            <a:off x="7962897" y="2069634"/>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5" name="object 545">
            <a:extLst>
              <a:ext uri="{FF2B5EF4-FFF2-40B4-BE49-F238E27FC236}">
                <a16:creationId xmlns:a16="http://schemas.microsoft.com/office/drawing/2014/main" id="{F168D1EC-282C-EFD4-7C1A-9442D6F87C4F}"/>
              </a:ext>
            </a:extLst>
          </p:cNvPr>
          <p:cNvSpPr/>
          <p:nvPr/>
        </p:nvSpPr>
        <p:spPr>
          <a:xfrm>
            <a:off x="7878962" y="2096462"/>
            <a:ext cx="858008" cy="294524"/>
          </a:xfrm>
          <a:custGeom>
            <a:avLst/>
            <a:gdLst/>
            <a:ahLst/>
            <a:cxnLst/>
            <a:rect l="l" t="t" r="r" b="b"/>
            <a:pathLst>
              <a:path w="820420" h="229869">
                <a:moveTo>
                  <a:pt x="819962" y="229260"/>
                </a:moveTo>
                <a:lnTo>
                  <a:pt x="747496" y="229260"/>
                </a:lnTo>
                <a:lnTo>
                  <a:pt x="747496" y="210159"/>
                </a:lnTo>
                <a:lnTo>
                  <a:pt x="708913" y="210159"/>
                </a:lnTo>
                <a:lnTo>
                  <a:pt x="708913" y="182689"/>
                </a:lnTo>
                <a:lnTo>
                  <a:pt x="670331" y="182689"/>
                </a:lnTo>
                <a:lnTo>
                  <a:pt x="670331" y="158813"/>
                </a:lnTo>
                <a:lnTo>
                  <a:pt x="561162" y="158813"/>
                </a:lnTo>
                <a:lnTo>
                  <a:pt x="561162" y="122986"/>
                </a:lnTo>
                <a:lnTo>
                  <a:pt x="480225" y="122986"/>
                </a:lnTo>
                <a:lnTo>
                  <a:pt x="480225" y="99110"/>
                </a:lnTo>
                <a:lnTo>
                  <a:pt x="402107" y="99110"/>
                </a:lnTo>
                <a:lnTo>
                  <a:pt x="402107" y="77622"/>
                </a:lnTo>
                <a:lnTo>
                  <a:pt x="226123" y="77622"/>
                </a:lnTo>
                <a:lnTo>
                  <a:pt x="218592" y="68072"/>
                </a:lnTo>
                <a:lnTo>
                  <a:pt x="189420" y="59702"/>
                </a:lnTo>
                <a:lnTo>
                  <a:pt x="189420" y="2400"/>
                </a:lnTo>
                <a:lnTo>
                  <a:pt x="0" y="0"/>
                </a:ln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6" name="object 546">
            <a:extLst>
              <a:ext uri="{FF2B5EF4-FFF2-40B4-BE49-F238E27FC236}">
                <a16:creationId xmlns:a16="http://schemas.microsoft.com/office/drawing/2014/main" id="{E2A9D192-5D2F-6C3B-5BDC-AA020B1871C7}"/>
              </a:ext>
            </a:extLst>
          </p:cNvPr>
          <p:cNvSpPr/>
          <p:nvPr/>
        </p:nvSpPr>
        <p:spPr>
          <a:xfrm>
            <a:off x="7916642" y="2069634"/>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7" name="object 547">
            <a:extLst>
              <a:ext uri="{FF2B5EF4-FFF2-40B4-BE49-F238E27FC236}">
                <a16:creationId xmlns:a16="http://schemas.microsoft.com/office/drawing/2014/main" id="{AAA98C24-12FE-D80B-607C-527EBB5A53C8}"/>
              </a:ext>
            </a:extLst>
          </p:cNvPr>
          <p:cNvSpPr/>
          <p:nvPr/>
        </p:nvSpPr>
        <p:spPr>
          <a:xfrm>
            <a:off x="7848444" y="2085382"/>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8" name="object 548">
            <a:extLst>
              <a:ext uri="{FF2B5EF4-FFF2-40B4-BE49-F238E27FC236}">
                <a16:creationId xmlns:a16="http://schemas.microsoft.com/office/drawing/2014/main" id="{09ECA2A0-576E-4507-1444-357998F2694B}"/>
              </a:ext>
            </a:extLst>
          </p:cNvPr>
          <p:cNvSpPr/>
          <p:nvPr/>
        </p:nvSpPr>
        <p:spPr>
          <a:xfrm>
            <a:off x="7886129" y="202679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9" name="object 549">
            <a:extLst>
              <a:ext uri="{FF2B5EF4-FFF2-40B4-BE49-F238E27FC236}">
                <a16:creationId xmlns:a16="http://schemas.microsoft.com/office/drawing/2014/main" id="{A4FF1CE5-5834-A92E-19A9-C044B1E22C10}"/>
              </a:ext>
            </a:extLst>
          </p:cNvPr>
          <p:cNvSpPr/>
          <p:nvPr/>
        </p:nvSpPr>
        <p:spPr>
          <a:xfrm>
            <a:off x="6982603" y="1911352"/>
            <a:ext cx="895198" cy="142380"/>
          </a:xfrm>
          <a:custGeom>
            <a:avLst/>
            <a:gdLst/>
            <a:ahLst/>
            <a:cxnLst/>
            <a:rect l="l" t="t" r="r" b="b"/>
            <a:pathLst>
              <a:path w="855979" h="111125">
                <a:moveTo>
                  <a:pt x="783678" y="111048"/>
                </a:moveTo>
                <a:lnTo>
                  <a:pt x="855751" y="111048"/>
                </a:lnTo>
                <a:lnTo>
                  <a:pt x="650303" y="111048"/>
                </a:lnTo>
                <a:lnTo>
                  <a:pt x="650303" y="97916"/>
                </a:lnTo>
                <a:lnTo>
                  <a:pt x="543966" y="97916"/>
                </a:lnTo>
                <a:lnTo>
                  <a:pt x="543966" y="80009"/>
                </a:lnTo>
                <a:lnTo>
                  <a:pt x="533615" y="80009"/>
                </a:lnTo>
                <a:lnTo>
                  <a:pt x="533615" y="63284"/>
                </a:lnTo>
                <a:lnTo>
                  <a:pt x="510082" y="63284"/>
                </a:lnTo>
                <a:lnTo>
                  <a:pt x="510082" y="31051"/>
                </a:lnTo>
                <a:lnTo>
                  <a:pt x="381152" y="31051"/>
                </a:lnTo>
                <a:lnTo>
                  <a:pt x="381152" y="0"/>
                </a:ln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0" name="object 550">
            <a:extLst>
              <a:ext uri="{FF2B5EF4-FFF2-40B4-BE49-F238E27FC236}">
                <a16:creationId xmlns:a16="http://schemas.microsoft.com/office/drawing/2014/main" id="{33E2FCFC-2296-613A-CD3B-B316C24EB1AA}"/>
              </a:ext>
            </a:extLst>
          </p:cNvPr>
          <p:cNvSpPr/>
          <p:nvPr/>
        </p:nvSpPr>
        <p:spPr>
          <a:xfrm>
            <a:off x="7839873" y="202679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1" name="object 551">
            <a:extLst>
              <a:ext uri="{FF2B5EF4-FFF2-40B4-BE49-F238E27FC236}">
                <a16:creationId xmlns:a16="http://schemas.microsoft.com/office/drawing/2014/main" id="{E5C018A3-58BD-728E-F265-59B824A90D12}"/>
              </a:ext>
            </a:extLst>
          </p:cNvPr>
          <p:cNvSpPr/>
          <p:nvPr/>
        </p:nvSpPr>
        <p:spPr>
          <a:xfrm>
            <a:off x="7754945" y="2053635"/>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2" name="object 552">
            <a:extLst>
              <a:ext uri="{FF2B5EF4-FFF2-40B4-BE49-F238E27FC236}">
                <a16:creationId xmlns:a16="http://schemas.microsoft.com/office/drawing/2014/main" id="{0A088BDD-A028-3804-FD08-F7B7F2151EC6}"/>
              </a:ext>
            </a:extLst>
          </p:cNvPr>
          <p:cNvSpPr/>
          <p:nvPr/>
        </p:nvSpPr>
        <p:spPr>
          <a:xfrm>
            <a:off x="7792630" y="202679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3" name="object 553">
            <a:extLst>
              <a:ext uri="{FF2B5EF4-FFF2-40B4-BE49-F238E27FC236}">
                <a16:creationId xmlns:a16="http://schemas.microsoft.com/office/drawing/2014/main" id="{EE14F618-6E4B-66C7-9D92-38F9D0C9A8F5}"/>
              </a:ext>
            </a:extLst>
          </p:cNvPr>
          <p:cNvSpPr/>
          <p:nvPr/>
        </p:nvSpPr>
        <p:spPr>
          <a:xfrm>
            <a:off x="7734277" y="2053635"/>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4" name="object 554">
            <a:extLst>
              <a:ext uri="{FF2B5EF4-FFF2-40B4-BE49-F238E27FC236}">
                <a16:creationId xmlns:a16="http://schemas.microsoft.com/office/drawing/2014/main" id="{2C2E7512-CAA2-C71A-D183-7B3C59B2EDEB}"/>
              </a:ext>
            </a:extLst>
          </p:cNvPr>
          <p:cNvSpPr/>
          <p:nvPr/>
        </p:nvSpPr>
        <p:spPr>
          <a:xfrm>
            <a:off x="7771958" y="202679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5" name="object 555">
            <a:extLst>
              <a:ext uri="{FF2B5EF4-FFF2-40B4-BE49-F238E27FC236}">
                <a16:creationId xmlns:a16="http://schemas.microsoft.com/office/drawing/2014/main" id="{F766FEC4-2E51-0B78-D79B-8CE649E1646B}"/>
              </a:ext>
            </a:extLst>
          </p:cNvPr>
          <p:cNvSpPr/>
          <p:nvPr/>
        </p:nvSpPr>
        <p:spPr>
          <a:xfrm>
            <a:off x="7716558" y="2053635"/>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6" name="object 556">
            <a:extLst>
              <a:ext uri="{FF2B5EF4-FFF2-40B4-BE49-F238E27FC236}">
                <a16:creationId xmlns:a16="http://schemas.microsoft.com/office/drawing/2014/main" id="{8E5AE2DF-7769-0752-6BEB-7DE569316F68}"/>
              </a:ext>
            </a:extLst>
          </p:cNvPr>
          <p:cNvSpPr/>
          <p:nvPr/>
        </p:nvSpPr>
        <p:spPr>
          <a:xfrm>
            <a:off x="7754243" y="2026799"/>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7" name="object 557">
            <a:extLst>
              <a:ext uri="{FF2B5EF4-FFF2-40B4-BE49-F238E27FC236}">
                <a16:creationId xmlns:a16="http://schemas.microsoft.com/office/drawing/2014/main" id="{9574D03D-6750-CED6-7BEB-5BEF5286D8AC}"/>
              </a:ext>
            </a:extLst>
          </p:cNvPr>
          <p:cNvSpPr/>
          <p:nvPr/>
        </p:nvSpPr>
        <p:spPr>
          <a:xfrm>
            <a:off x="7577785" y="2035274"/>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8" name="object 558">
            <a:extLst>
              <a:ext uri="{FF2B5EF4-FFF2-40B4-BE49-F238E27FC236}">
                <a16:creationId xmlns:a16="http://schemas.microsoft.com/office/drawing/2014/main" id="{44DB19F6-D4F9-5DBE-092E-6C18088BDF61}"/>
              </a:ext>
            </a:extLst>
          </p:cNvPr>
          <p:cNvSpPr/>
          <p:nvPr/>
        </p:nvSpPr>
        <p:spPr>
          <a:xfrm>
            <a:off x="7615470" y="2008441"/>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9" name="object 559">
            <a:extLst>
              <a:ext uri="{FF2B5EF4-FFF2-40B4-BE49-F238E27FC236}">
                <a16:creationId xmlns:a16="http://schemas.microsoft.com/office/drawing/2014/main" id="{8A4391A0-13F5-D263-3E97-8AC0926BDAD9}"/>
              </a:ext>
            </a:extLst>
          </p:cNvPr>
          <p:cNvSpPr/>
          <p:nvPr/>
        </p:nvSpPr>
        <p:spPr>
          <a:xfrm>
            <a:off x="7528573" y="2035274"/>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0" name="object 560">
            <a:extLst>
              <a:ext uri="{FF2B5EF4-FFF2-40B4-BE49-F238E27FC236}">
                <a16:creationId xmlns:a16="http://schemas.microsoft.com/office/drawing/2014/main" id="{329B6262-8653-5BEE-14E7-70CD9E4C7803}"/>
              </a:ext>
            </a:extLst>
          </p:cNvPr>
          <p:cNvSpPr/>
          <p:nvPr/>
        </p:nvSpPr>
        <p:spPr>
          <a:xfrm>
            <a:off x="7566258" y="2008441"/>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1" name="object 561">
            <a:extLst>
              <a:ext uri="{FF2B5EF4-FFF2-40B4-BE49-F238E27FC236}">
                <a16:creationId xmlns:a16="http://schemas.microsoft.com/office/drawing/2014/main" id="{A2B31BDC-718B-0E3D-F8C9-9104F12B89D5}"/>
              </a:ext>
            </a:extLst>
          </p:cNvPr>
          <p:cNvSpPr/>
          <p:nvPr/>
        </p:nvSpPr>
        <p:spPr>
          <a:xfrm>
            <a:off x="7446883" y="1949603"/>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2" name="object 562">
            <a:extLst>
              <a:ext uri="{FF2B5EF4-FFF2-40B4-BE49-F238E27FC236}">
                <a16:creationId xmlns:a16="http://schemas.microsoft.com/office/drawing/2014/main" id="{505DD94F-C1C0-61CF-6003-D5C5CF963652}"/>
              </a:ext>
            </a:extLst>
          </p:cNvPr>
          <p:cNvSpPr/>
          <p:nvPr/>
        </p:nvSpPr>
        <p:spPr>
          <a:xfrm>
            <a:off x="7484568" y="1922768"/>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3" name="object 563">
            <a:extLst>
              <a:ext uri="{FF2B5EF4-FFF2-40B4-BE49-F238E27FC236}">
                <a16:creationId xmlns:a16="http://schemas.microsoft.com/office/drawing/2014/main" id="{5F9E6706-F8AE-0997-28FE-304E80D9AC2B}"/>
              </a:ext>
            </a:extLst>
          </p:cNvPr>
          <p:cNvSpPr/>
          <p:nvPr/>
        </p:nvSpPr>
        <p:spPr>
          <a:xfrm>
            <a:off x="7342553" y="1945013"/>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4" name="object 564">
            <a:extLst>
              <a:ext uri="{FF2B5EF4-FFF2-40B4-BE49-F238E27FC236}">
                <a16:creationId xmlns:a16="http://schemas.microsoft.com/office/drawing/2014/main" id="{5702B0F5-9067-6DE3-14D5-5CCA3DED0B53}"/>
              </a:ext>
            </a:extLst>
          </p:cNvPr>
          <p:cNvSpPr/>
          <p:nvPr/>
        </p:nvSpPr>
        <p:spPr>
          <a:xfrm>
            <a:off x="7380238" y="1918176"/>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5" name="object 565">
            <a:extLst>
              <a:ext uri="{FF2B5EF4-FFF2-40B4-BE49-F238E27FC236}">
                <a16:creationId xmlns:a16="http://schemas.microsoft.com/office/drawing/2014/main" id="{FB8C8C7B-0D19-BB56-B916-CEBAFD453126}"/>
              </a:ext>
            </a:extLst>
          </p:cNvPr>
          <p:cNvSpPr/>
          <p:nvPr/>
        </p:nvSpPr>
        <p:spPr>
          <a:xfrm>
            <a:off x="7321887" y="1914416"/>
            <a:ext cx="75707" cy="45720"/>
          </a:xfrm>
          <a:custGeom>
            <a:avLst/>
            <a:gdLst/>
            <a:ahLst/>
            <a:cxnLst/>
            <a:rect l="l" t="t" r="r" b="b"/>
            <a:pathLst>
              <a:path w="72390">
                <a:moveTo>
                  <a:pt x="0" y="0"/>
                </a:moveTo>
                <a:lnTo>
                  <a:pt x="72059"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6" name="object 566">
            <a:extLst>
              <a:ext uri="{FF2B5EF4-FFF2-40B4-BE49-F238E27FC236}">
                <a16:creationId xmlns:a16="http://schemas.microsoft.com/office/drawing/2014/main" id="{7846B934-B84F-EAA6-18B5-98506F9C4A7A}"/>
              </a:ext>
            </a:extLst>
          </p:cNvPr>
          <p:cNvSpPr/>
          <p:nvPr/>
        </p:nvSpPr>
        <p:spPr>
          <a:xfrm>
            <a:off x="7359571" y="188758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7" name="object 567">
            <a:extLst>
              <a:ext uri="{FF2B5EF4-FFF2-40B4-BE49-F238E27FC236}">
                <a16:creationId xmlns:a16="http://schemas.microsoft.com/office/drawing/2014/main" id="{89036C64-2BB4-3F19-DA7B-65F7F7532E20}"/>
              </a:ext>
            </a:extLst>
          </p:cNvPr>
          <p:cNvSpPr/>
          <p:nvPr/>
        </p:nvSpPr>
        <p:spPr>
          <a:xfrm>
            <a:off x="7188033" y="1914416"/>
            <a:ext cx="75707" cy="45720"/>
          </a:xfrm>
          <a:custGeom>
            <a:avLst/>
            <a:gdLst/>
            <a:ahLst/>
            <a:cxnLst/>
            <a:rect l="l" t="t" r="r" b="b"/>
            <a:pathLst>
              <a:path w="72390">
                <a:moveTo>
                  <a:pt x="0" y="0"/>
                </a:moveTo>
                <a:lnTo>
                  <a:pt x="72072"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8" name="object 568">
            <a:extLst>
              <a:ext uri="{FF2B5EF4-FFF2-40B4-BE49-F238E27FC236}">
                <a16:creationId xmlns:a16="http://schemas.microsoft.com/office/drawing/2014/main" id="{09B710C8-815D-77ED-094A-FAFF0FB546F9}"/>
              </a:ext>
            </a:extLst>
          </p:cNvPr>
          <p:cNvSpPr/>
          <p:nvPr/>
        </p:nvSpPr>
        <p:spPr>
          <a:xfrm>
            <a:off x="7225716" y="1887582"/>
            <a:ext cx="0" cy="45720"/>
          </a:xfrm>
          <a:custGeom>
            <a:avLst/>
            <a:gdLst/>
            <a:ahLst/>
            <a:cxnLst/>
            <a:rect l="l" t="t" r="r" b="b"/>
            <a:pathLst>
              <a:path h="91439">
                <a:moveTo>
                  <a:pt x="0" y="91439"/>
                </a:moveTo>
                <a:lnTo>
                  <a:pt x="0" y="0"/>
                </a:lnTo>
              </a:path>
            </a:pathLst>
          </a:custGeom>
          <a:ln w="22491">
            <a:solidFill>
              <a:srgbClr val="E971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9" name="object 569">
            <a:extLst>
              <a:ext uri="{FF2B5EF4-FFF2-40B4-BE49-F238E27FC236}">
                <a16:creationId xmlns:a16="http://schemas.microsoft.com/office/drawing/2014/main" id="{E55BF29B-5EBD-9458-6FA3-89237AE859DB}"/>
              </a:ext>
            </a:extLst>
          </p:cNvPr>
          <p:cNvSpPr/>
          <p:nvPr/>
        </p:nvSpPr>
        <p:spPr>
          <a:xfrm>
            <a:off x="6837925" y="1914417"/>
            <a:ext cx="5037815" cy="1261082"/>
          </a:xfrm>
          <a:custGeom>
            <a:avLst/>
            <a:gdLst/>
            <a:ahLst/>
            <a:cxnLst/>
            <a:rect l="l" t="t" r="r" b="b"/>
            <a:pathLst>
              <a:path w="4817109" h="984250">
                <a:moveTo>
                  <a:pt x="0" y="0"/>
                </a:moveTo>
                <a:lnTo>
                  <a:pt x="182575" y="0"/>
                </a:lnTo>
                <a:lnTo>
                  <a:pt x="182575" y="17907"/>
                </a:lnTo>
                <a:lnTo>
                  <a:pt x="219278" y="17907"/>
                </a:lnTo>
                <a:lnTo>
                  <a:pt x="219278" y="31038"/>
                </a:lnTo>
                <a:lnTo>
                  <a:pt x="351028" y="31038"/>
                </a:lnTo>
                <a:lnTo>
                  <a:pt x="351028" y="56121"/>
                </a:lnTo>
                <a:lnTo>
                  <a:pt x="481850" y="56121"/>
                </a:lnTo>
                <a:lnTo>
                  <a:pt x="481850" y="75222"/>
                </a:lnTo>
                <a:lnTo>
                  <a:pt x="513842" y="75222"/>
                </a:lnTo>
                <a:lnTo>
                  <a:pt x="513842" y="100304"/>
                </a:lnTo>
                <a:lnTo>
                  <a:pt x="569366" y="100304"/>
                </a:lnTo>
                <a:lnTo>
                  <a:pt x="569366" y="125374"/>
                </a:lnTo>
                <a:lnTo>
                  <a:pt x="614540" y="125374"/>
                </a:lnTo>
                <a:lnTo>
                  <a:pt x="614540" y="154025"/>
                </a:lnTo>
                <a:lnTo>
                  <a:pt x="910043" y="154025"/>
                </a:lnTo>
                <a:lnTo>
                  <a:pt x="910043" y="187464"/>
                </a:lnTo>
                <a:lnTo>
                  <a:pt x="1044625" y="187464"/>
                </a:lnTo>
                <a:lnTo>
                  <a:pt x="1044625" y="220891"/>
                </a:lnTo>
                <a:lnTo>
                  <a:pt x="1085088" y="220891"/>
                </a:lnTo>
                <a:lnTo>
                  <a:pt x="1085088" y="253136"/>
                </a:lnTo>
                <a:lnTo>
                  <a:pt x="1103922" y="253136"/>
                </a:lnTo>
                <a:lnTo>
                  <a:pt x="1103922" y="290144"/>
                </a:lnTo>
                <a:lnTo>
                  <a:pt x="1223441" y="290144"/>
                </a:lnTo>
                <a:lnTo>
                  <a:pt x="1223441" y="330746"/>
                </a:lnTo>
                <a:lnTo>
                  <a:pt x="1336370" y="330746"/>
                </a:lnTo>
                <a:lnTo>
                  <a:pt x="1336370" y="410743"/>
                </a:lnTo>
                <a:lnTo>
                  <a:pt x="1433309" y="410743"/>
                </a:lnTo>
                <a:lnTo>
                  <a:pt x="1433309" y="452539"/>
                </a:lnTo>
                <a:lnTo>
                  <a:pt x="1456829" y="452539"/>
                </a:lnTo>
                <a:lnTo>
                  <a:pt x="1456829" y="494334"/>
                </a:lnTo>
                <a:lnTo>
                  <a:pt x="1474711" y="494334"/>
                </a:lnTo>
                <a:lnTo>
                  <a:pt x="1474711" y="540893"/>
                </a:lnTo>
                <a:lnTo>
                  <a:pt x="1558467" y="540893"/>
                </a:lnTo>
                <a:lnTo>
                  <a:pt x="1558467" y="587463"/>
                </a:lnTo>
                <a:lnTo>
                  <a:pt x="1570697" y="587463"/>
                </a:lnTo>
                <a:lnTo>
                  <a:pt x="1570697" y="636422"/>
                </a:lnTo>
                <a:lnTo>
                  <a:pt x="1901977" y="636422"/>
                </a:lnTo>
                <a:lnTo>
                  <a:pt x="1901977" y="709256"/>
                </a:lnTo>
                <a:lnTo>
                  <a:pt x="2035606" y="709256"/>
                </a:lnTo>
                <a:lnTo>
                  <a:pt x="2035606" y="771347"/>
                </a:lnTo>
                <a:lnTo>
                  <a:pt x="2508986" y="771347"/>
                </a:lnTo>
                <a:lnTo>
                  <a:pt x="2508986" y="879995"/>
                </a:lnTo>
                <a:lnTo>
                  <a:pt x="2564511" y="879995"/>
                </a:lnTo>
                <a:lnTo>
                  <a:pt x="2564511" y="983881"/>
                </a:lnTo>
                <a:lnTo>
                  <a:pt x="4816576" y="983881"/>
                </a:lnTo>
              </a:path>
            </a:pathLst>
          </a:custGeom>
          <a:ln w="22491">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6" name="Round Same Side Corner Rectangle 1445">
            <a:extLst>
              <a:ext uri="{FF2B5EF4-FFF2-40B4-BE49-F238E27FC236}">
                <a16:creationId xmlns:a16="http://schemas.microsoft.com/office/drawing/2014/main" id="{E0BD187F-7D6F-D18C-A508-309B109A255C}"/>
              </a:ext>
            </a:extLst>
          </p:cNvPr>
          <p:cNvSpPr/>
          <p:nvPr/>
        </p:nvSpPr>
        <p:spPr>
          <a:xfrm>
            <a:off x="4402471" y="1217608"/>
            <a:ext cx="867721" cy="435689"/>
          </a:xfrm>
          <a:prstGeom prst="round2SameRect">
            <a:avLst/>
          </a:prstGeom>
          <a:solidFill>
            <a:srgbClr val="6F39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47" name="Round Same Side Corner Rectangle 1446">
            <a:extLst>
              <a:ext uri="{FF2B5EF4-FFF2-40B4-BE49-F238E27FC236}">
                <a16:creationId xmlns:a16="http://schemas.microsoft.com/office/drawing/2014/main" id="{DFB091D9-65E7-9A21-957A-EABA655AF63A}"/>
              </a:ext>
            </a:extLst>
          </p:cNvPr>
          <p:cNvSpPr/>
          <p:nvPr/>
        </p:nvSpPr>
        <p:spPr>
          <a:xfrm>
            <a:off x="5262636" y="1217608"/>
            <a:ext cx="852654" cy="435689"/>
          </a:xfrm>
          <a:prstGeom prst="round2Same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48" name="object 12">
            <a:extLst>
              <a:ext uri="{FF2B5EF4-FFF2-40B4-BE49-F238E27FC236}">
                <a16:creationId xmlns:a16="http://schemas.microsoft.com/office/drawing/2014/main" id="{DE592A81-D496-AC92-28FB-8BD1D157EBA6}"/>
              </a:ext>
            </a:extLst>
          </p:cNvPr>
          <p:cNvSpPr txBox="1"/>
          <p:nvPr/>
        </p:nvSpPr>
        <p:spPr>
          <a:xfrm>
            <a:off x="4402471" y="1225491"/>
            <a:ext cx="804990" cy="398955"/>
          </a:xfrm>
          <a:prstGeom prst="rect">
            <a:avLst/>
          </a:prstGeom>
        </p:spPr>
        <p:txBody>
          <a:bodyPr vert="horz" wrap="square" lIns="0" tIns="12065" rIns="0" bIns="0" rtlCol="0">
            <a:spAutoFit/>
          </a:bodyPr>
          <a:lstStyle/>
          <a:p>
            <a:pPr marL="33020" marR="5080" lvl="0" indent="-20955" algn="ctr" defTabSz="914400" rtl="0" eaLnBrk="1" fontAlgn="auto" latinLnBrk="0" hangingPunct="1">
              <a:lnSpc>
                <a:spcPct val="90000"/>
              </a:lnSpc>
              <a:spcBef>
                <a:spcPts val="95"/>
              </a:spcBef>
              <a:spcAft>
                <a:spcPts val="0"/>
              </a:spcAft>
              <a:buClrTx/>
              <a:buSzTx/>
              <a:buFontTx/>
              <a:buNone/>
              <a:tabLst/>
              <a:defRPr/>
            </a:pPr>
            <a:r>
              <a:rPr kumimoji="0" sz="900" b="1" i="0" u="none" strike="noStrike" kern="1200" cap="none" spc="0" normalizeH="0" baseline="0" noProof="0">
                <a:ln>
                  <a:noFill/>
                </a:ln>
                <a:solidFill>
                  <a:srgbClr val="FFFFFF"/>
                </a:solidFill>
                <a:effectLst/>
                <a:uLnTx/>
                <a:uFillTx/>
                <a:latin typeface="Arial" panose="020B0604020202020204"/>
                <a:ea typeface="+mn-ea"/>
                <a:cs typeface="Helvetica Neue LT Std 75 Bold"/>
              </a:rPr>
              <a:t>Geda</a:t>
            </a:r>
            <a:r>
              <a:rPr kumimoji="0" sz="900" b="1" i="0" u="none" strike="noStrike" kern="1200" cap="none" spc="25" normalizeH="0" baseline="0" noProof="0">
                <a:ln>
                  <a:noFill/>
                </a:ln>
                <a:solidFill>
                  <a:srgbClr val="FFFFFF"/>
                </a:solidFill>
                <a:effectLst/>
                <a:uLnTx/>
                <a:uFillTx/>
                <a:latin typeface="Arial" panose="020B0604020202020204"/>
                <a:ea typeface="+mn-ea"/>
                <a:cs typeface="Helvetica Neue LT Std 75 Bold"/>
              </a:rPr>
              <a:t> </a:t>
            </a:r>
            <a:r>
              <a:rPr kumimoji="0" lang="en-US"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t>+ P</a:t>
            </a:r>
            <a:r>
              <a:rPr kumimoji="0" sz="900" b="1" i="0" u="none" strike="noStrike" kern="1200" cap="none" spc="0" normalizeH="0" baseline="0" noProof="0">
                <a:ln>
                  <a:noFill/>
                </a:ln>
                <a:solidFill>
                  <a:srgbClr val="FFFFFF"/>
                </a:solidFill>
                <a:effectLst/>
                <a:uLnTx/>
                <a:uFillTx/>
                <a:latin typeface="Arial" panose="020B0604020202020204"/>
                <a:ea typeface="+mn-ea"/>
                <a:cs typeface="Helvetica Neue LT Std 75 Bold"/>
              </a:rPr>
              <a:t>albo</a:t>
            </a:r>
            <a:r>
              <a:rPr kumimoji="0"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t> </a:t>
            </a:r>
            <a:r>
              <a:rPr kumimoji="0" lang="en-US"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t>+ F</a:t>
            </a: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ulvestrant</a:t>
            </a:r>
          </a:p>
          <a:p>
            <a:pPr marL="33020" marR="5080" lvl="0" indent="-20955" algn="ctr" defTabSz="914400" rtl="0" eaLnBrk="1" fontAlgn="auto" latinLnBrk="0" hangingPunct="1">
              <a:lnSpc>
                <a:spcPct val="90000"/>
              </a:lnSpc>
              <a:spcBef>
                <a:spcPts val="95"/>
              </a:spcBef>
              <a:spcAft>
                <a:spcPts val="0"/>
              </a:spcAft>
              <a:buClrTx/>
              <a:buSzTx/>
              <a:buFontTx/>
              <a:buNone/>
              <a:tabLst/>
              <a:defRPr/>
            </a:pP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(n=131)</a:t>
            </a:r>
            <a:endParaRPr kumimoji="0" lang="en-US" sz="900" b="0" i="0" u="none" strike="noStrike" kern="1200" cap="none" spc="0" normalizeH="0" baseline="0" noProof="0">
              <a:ln>
                <a:noFill/>
              </a:ln>
              <a:solidFill>
                <a:srgbClr val="FFFFFF"/>
              </a:solidFill>
              <a:effectLst/>
              <a:uLnTx/>
              <a:uFillTx/>
              <a:latin typeface="Arial" panose="020B0604020202020204"/>
              <a:ea typeface="+mn-ea"/>
              <a:cs typeface="Helvetica Neue LT Std 75 Bold"/>
            </a:endParaRPr>
          </a:p>
        </p:txBody>
      </p:sp>
      <p:sp>
        <p:nvSpPr>
          <p:cNvPr id="1449" name="object 14">
            <a:extLst>
              <a:ext uri="{FF2B5EF4-FFF2-40B4-BE49-F238E27FC236}">
                <a16:creationId xmlns:a16="http://schemas.microsoft.com/office/drawing/2014/main" id="{90E67461-F9AE-0F30-6695-A67EE6ECF18D}"/>
              </a:ext>
            </a:extLst>
          </p:cNvPr>
          <p:cNvSpPr txBox="1"/>
          <p:nvPr/>
        </p:nvSpPr>
        <p:spPr>
          <a:xfrm>
            <a:off x="5342301" y="1287628"/>
            <a:ext cx="666750" cy="301365"/>
          </a:xfrm>
          <a:prstGeom prst="rect">
            <a:avLst/>
          </a:prstGeom>
        </p:spPr>
        <p:txBody>
          <a:bodyPr vert="horz" wrap="square" lIns="0" tIns="24130" rIns="0" bIns="0" rtlCol="0">
            <a:spAutoFit/>
          </a:bodyPr>
          <a:lstStyle/>
          <a:p>
            <a:pPr marL="0" marR="0" lvl="0" indent="0" algn="ctr" defTabSz="914400" rtl="0" eaLnBrk="1" fontAlgn="auto" latinLnBrk="0" hangingPunct="1">
              <a:lnSpc>
                <a:spcPct val="100000"/>
              </a:lnSpc>
              <a:spcBef>
                <a:spcPts val="190"/>
              </a:spcBef>
              <a:spcAft>
                <a:spcPts val="0"/>
              </a:spcAft>
              <a:buClrTx/>
              <a:buSzTx/>
              <a:buFontTx/>
              <a:buNone/>
              <a:tabLst>
                <a:tab pos="835025" algn="l"/>
              </a:tabLst>
              <a:defRPr/>
            </a:pPr>
            <a:r>
              <a:rPr kumimoji="0"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Fulvestrant</a:t>
            </a:r>
            <a:b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b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(n=131)</a:t>
            </a:r>
            <a:endParaRPr kumimoji="0" sz="900" b="0" i="0" u="none" strike="noStrike" kern="1200" cap="none" spc="0" normalizeH="0" baseline="0" noProof="0">
              <a:ln>
                <a:noFill/>
              </a:ln>
              <a:solidFill>
                <a:srgbClr val="FFFFFF"/>
              </a:solidFill>
              <a:effectLst/>
              <a:uLnTx/>
              <a:uFillTx/>
              <a:latin typeface="Arial" panose="020B0604020202020204"/>
              <a:ea typeface="+mn-ea"/>
              <a:cs typeface="Helvetica Neue LT Std 75 Bold"/>
            </a:endParaRPr>
          </a:p>
        </p:txBody>
      </p:sp>
      <p:graphicFrame>
        <p:nvGraphicFramePr>
          <p:cNvPr id="1450" name="Table 1449">
            <a:extLst>
              <a:ext uri="{FF2B5EF4-FFF2-40B4-BE49-F238E27FC236}">
                <a16:creationId xmlns:a16="http://schemas.microsoft.com/office/drawing/2014/main" id="{ACB7CF36-7A2C-8826-54D4-D0B416C935C8}"/>
              </a:ext>
            </a:extLst>
          </p:cNvPr>
          <p:cNvGraphicFramePr>
            <a:graphicFrameLocks noGrp="1"/>
          </p:cNvGraphicFramePr>
          <p:nvPr/>
        </p:nvGraphicFramePr>
        <p:xfrm>
          <a:off x="2605555" y="1665881"/>
          <a:ext cx="3502310" cy="537088"/>
        </p:xfrm>
        <a:graphic>
          <a:graphicData uri="http://schemas.openxmlformats.org/drawingml/2006/table">
            <a:tbl>
              <a:tblPr/>
              <a:tblGrid>
                <a:gridCol w="1795960">
                  <a:extLst>
                    <a:ext uri="{9D8B030D-6E8A-4147-A177-3AD203B41FA5}">
                      <a16:colId xmlns:a16="http://schemas.microsoft.com/office/drawing/2014/main" val="3064650017"/>
                    </a:ext>
                  </a:extLst>
                </a:gridCol>
                <a:gridCol w="858130">
                  <a:extLst>
                    <a:ext uri="{9D8B030D-6E8A-4147-A177-3AD203B41FA5}">
                      <a16:colId xmlns:a16="http://schemas.microsoft.com/office/drawing/2014/main" val="53601577"/>
                    </a:ext>
                  </a:extLst>
                </a:gridCol>
                <a:gridCol w="848220">
                  <a:extLst>
                    <a:ext uri="{9D8B030D-6E8A-4147-A177-3AD203B41FA5}">
                      <a16:colId xmlns:a16="http://schemas.microsoft.com/office/drawing/2014/main" val="2665186910"/>
                    </a:ext>
                  </a:extLst>
                </a:gridCol>
              </a:tblGrid>
              <a:tr h="293248">
                <a:tc>
                  <a:txBody>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lang="en-US" sz="1000"/>
                        <a:t>Median OS, months (95% CI)</a:t>
                      </a:r>
                      <a:endParaRPr lang="en-US" sz="1200"/>
                    </a:p>
                  </a:txBody>
                  <a:tcPr marL="45720" marR="45720"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1000" b="1"/>
                        <a:t>23.7 </a:t>
                      </a:r>
                      <a:endParaRPr lang="en-US" sz="1600"/>
                    </a:p>
                    <a:p>
                      <a:pPr lvl="0" algn="ctr">
                        <a:lnSpc>
                          <a:spcPct val="90000"/>
                        </a:lnSpc>
                        <a:buNone/>
                      </a:pPr>
                      <a:r>
                        <a:rPr lang="en-US" sz="1000" b="0"/>
                        <a:t>(21.4-NE)</a:t>
                      </a:r>
                    </a:p>
                  </a:txBody>
                  <a:tcPr marL="0" marR="0" marT="0" marB="0"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90000"/>
                        </a:lnSpc>
                      </a:pPr>
                      <a:r>
                        <a:rPr lang="en-US" sz="1000" b="1"/>
                        <a:t>15.8 </a:t>
                      </a:r>
                      <a:endParaRPr lang="en-US" sz="1600"/>
                    </a:p>
                    <a:p>
                      <a:pPr lvl="0" algn="ctr">
                        <a:lnSpc>
                          <a:spcPct val="90000"/>
                        </a:lnSpc>
                        <a:buNone/>
                      </a:pPr>
                      <a:r>
                        <a:rPr lang="en-US" sz="1000" b="0"/>
                        <a:t>(11.7-NE)</a:t>
                      </a:r>
                    </a:p>
                  </a:txBody>
                  <a:tcPr marL="0" marR="0" marT="0" marB="0" anchor="ctr">
                    <a:lnL w="12700" cap="flat" cmpd="sng" algn="ctr">
                      <a:noFill/>
                      <a:prstDash val="solid"/>
                      <a:round/>
                      <a:headEnd type="none" w="med" len="med"/>
                      <a:tailEnd type="none" w="med" len="med"/>
                    </a:lnL>
                    <a:lnR w="12700" cmpd="sng">
                      <a:noFill/>
                      <a:prstDash val="soli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4015555480"/>
                  </a:ext>
                </a:extLst>
              </a:tr>
              <a:tr h="205907">
                <a:tc>
                  <a:txBody>
                    <a:bodyPr/>
                    <a:lstStyle/>
                    <a:p>
                      <a:pPr algn="r"/>
                      <a:r>
                        <a:rPr lang="en-US" sz="1000"/>
                        <a:t>Adjusted HR</a:t>
                      </a:r>
                      <a:r>
                        <a:rPr lang="en-US" sz="1000">
                          <a:cs typeface="Arial"/>
                        </a:rPr>
                        <a:t> (95% CI)</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lang="en-US" sz="1000" b="1">
                          <a:solidFill>
                            <a:srgbClr val="010202"/>
                          </a:solidFill>
                          <a:cs typeface="HelveticaNeueLT Std"/>
                        </a:rPr>
                        <a:t>0.60</a:t>
                      </a:r>
                      <a:r>
                        <a:rPr lang="en-US" sz="1000" b="1" spc="30">
                          <a:solidFill>
                            <a:srgbClr val="010202"/>
                          </a:solidFill>
                          <a:cs typeface="HelveticaNeueLT Std"/>
                        </a:rPr>
                        <a:t> </a:t>
                      </a:r>
                      <a:r>
                        <a:rPr lang="en-US" sz="1000" b="1">
                          <a:solidFill>
                            <a:srgbClr val="010202"/>
                          </a:solidFill>
                          <a:cs typeface="HelveticaNeueLT Std"/>
                        </a:rPr>
                        <a:t>(0.35-</a:t>
                      </a:r>
                      <a:r>
                        <a:rPr lang="en-US" sz="1000" b="1" spc="-10">
                          <a:solidFill>
                            <a:srgbClr val="010202"/>
                          </a:solidFill>
                          <a:cs typeface="HelveticaNeueLT Std"/>
                        </a:rPr>
                        <a:t>1.04); </a:t>
                      </a:r>
                      <a:r>
                        <a:rPr lang="en-US" sz="1000" i="1" spc="-10">
                          <a:solidFill>
                            <a:srgbClr val="010202"/>
                          </a:solidFill>
                          <a:cs typeface="HelveticaNeueLT Std"/>
                        </a:rPr>
                        <a:t>P</a:t>
                      </a:r>
                      <a:r>
                        <a:rPr lang="en-US" sz="1000" spc="-10">
                          <a:solidFill>
                            <a:srgbClr val="010202"/>
                          </a:solidFill>
                          <a:cs typeface="HelveticaNeueLT Std"/>
                        </a:rPr>
                        <a:t> = 0.0698</a:t>
                      </a:r>
                      <a:endParaRPr lang="en-US" sz="1000">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52672155"/>
                  </a:ext>
                </a:extLst>
              </a:tr>
            </a:tbl>
          </a:graphicData>
        </a:graphic>
      </p:graphicFrame>
      <p:sp>
        <p:nvSpPr>
          <p:cNvPr id="1452" name="Round Same Side Corner Rectangle 1306">
            <a:extLst>
              <a:ext uri="{FF2B5EF4-FFF2-40B4-BE49-F238E27FC236}">
                <a16:creationId xmlns:a16="http://schemas.microsoft.com/office/drawing/2014/main" id="{7A033884-21C9-7847-B2F4-0FE760D4544B}"/>
              </a:ext>
            </a:extLst>
          </p:cNvPr>
          <p:cNvSpPr/>
          <p:nvPr/>
        </p:nvSpPr>
        <p:spPr>
          <a:xfrm>
            <a:off x="10284177" y="1226604"/>
            <a:ext cx="947270" cy="423085"/>
          </a:xfrm>
          <a:prstGeom prst="round2SameRect">
            <a:avLst/>
          </a:prstGeom>
          <a:solidFill>
            <a:srgbClr val="E971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53" name="Round Same Side Corner Rectangle 1307">
            <a:extLst>
              <a:ext uri="{FF2B5EF4-FFF2-40B4-BE49-F238E27FC236}">
                <a16:creationId xmlns:a16="http://schemas.microsoft.com/office/drawing/2014/main" id="{BC0E0628-8073-0062-D4A9-6E0556671EA3}"/>
              </a:ext>
            </a:extLst>
          </p:cNvPr>
          <p:cNvSpPr/>
          <p:nvPr/>
        </p:nvSpPr>
        <p:spPr>
          <a:xfrm>
            <a:off x="11223145" y="1217607"/>
            <a:ext cx="789699" cy="423085"/>
          </a:xfrm>
          <a:prstGeom prst="round2Same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54" name="object 12">
            <a:extLst>
              <a:ext uri="{FF2B5EF4-FFF2-40B4-BE49-F238E27FC236}">
                <a16:creationId xmlns:a16="http://schemas.microsoft.com/office/drawing/2014/main" id="{E341794E-52F9-6C1F-394A-2016B59EC4C9}"/>
              </a:ext>
            </a:extLst>
          </p:cNvPr>
          <p:cNvSpPr txBox="1"/>
          <p:nvPr/>
        </p:nvSpPr>
        <p:spPr>
          <a:xfrm>
            <a:off x="10346046" y="1214413"/>
            <a:ext cx="804990" cy="427681"/>
          </a:xfrm>
          <a:prstGeom prst="rect">
            <a:avLst/>
          </a:prstGeom>
        </p:spPr>
        <p:txBody>
          <a:bodyPr vert="horz" wrap="square" lIns="0" tIns="12065" rIns="0" bIns="0" rtlCol="0">
            <a:spAutoFit/>
          </a:bodyPr>
          <a:lstStyle/>
          <a:p>
            <a:pPr marL="33020" marR="5080" lvl="0" indent="-20955" algn="ctr" defTabSz="914400" rtl="0" eaLnBrk="1" fontAlgn="auto" latinLnBrk="0" hangingPunct="1">
              <a:lnSpc>
                <a:spcPct val="100000"/>
              </a:lnSpc>
              <a:spcBef>
                <a:spcPts val="95"/>
              </a:spcBef>
              <a:spcAft>
                <a:spcPts val="0"/>
              </a:spcAft>
              <a:buClrTx/>
              <a:buSzTx/>
              <a:buFontTx/>
              <a:buNone/>
              <a:tabLst/>
              <a:defRPr/>
            </a:pPr>
            <a:r>
              <a:rPr kumimoji="0" sz="900" b="1" i="0" u="none" strike="noStrike" kern="1200" cap="none" spc="0" normalizeH="0" baseline="0" noProof="0">
                <a:ln>
                  <a:noFill/>
                </a:ln>
                <a:solidFill>
                  <a:srgbClr val="FFFFFF"/>
                </a:solidFill>
                <a:effectLst/>
                <a:uLnTx/>
                <a:uFillTx/>
                <a:latin typeface="Arial" panose="020B0604020202020204"/>
                <a:ea typeface="+mn-ea"/>
                <a:cs typeface="Helvetica Neue LT Std 75 Bold"/>
              </a:rPr>
              <a:t>Geda</a:t>
            </a:r>
            <a:r>
              <a:rPr kumimoji="0" sz="900" b="1" i="0" u="none" strike="noStrike" kern="1200" cap="none" spc="25" normalizeH="0" baseline="0" noProof="0">
                <a:ln>
                  <a:noFill/>
                </a:ln>
                <a:solidFill>
                  <a:srgbClr val="FFFFFF"/>
                </a:solidFill>
                <a:effectLst/>
                <a:uLnTx/>
                <a:uFillTx/>
                <a:latin typeface="Arial" panose="020B0604020202020204"/>
                <a:ea typeface="+mn-ea"/>
                <a:cs typeface="Helvetica Neue LT Std 75 Bold"/>
              </a:rPr>
              <a:t> </a:t>
            </a:r>
            <a:r>
              <a:rPr kumimoji="0" lang="en-US"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t>+ </a:t>
            </a:r>
            <a:br>
              <a:rPr kumimoji="0" lang="en-US"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br>
            <a:r>
              <a:rPr kumimoji="0" lang="en-US" sz="900" b="1" i="0" u="none" strike="noStrike" kern="1200" cap="none" spc="-20" normalizeH="0" baseline="0" noProof="0">
                <a:ln>
                  <a:noFill/>
                </a:ln>
                <a:solidFill>
                  <a:srgbClr val="FFFFFF"/>
                </a:solidFill>
                <a:effectLst/>
                <a:uLnTx/>
                <a:uFillTx/>
                <a:latin typeface="Arial" panose="020B0604020202020204"/>
                <a:ea typeface="+mn-ea"/>
                <a:cs typeface="Helvetica Neue LT Std 75 Bold"/>
              </a:rPr>
              <a:t>F</a:t>
            </a: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ulvestrant</a:t>
            </a:r>
            <a:b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b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(n=130)</a:t>
            </a:r>
            <a:endParaRPr kumimoji="0" lang="en-US" sz="900" b="0" i="0" u="none" strike="noStrike" kern="1200" cap="none" spc="0" normalizeH="0" baseline="0" noProof="0">
              <a:ln>
                <a:noFill/>
              </a:ln>
              <a:solidFill>
                <a:srgbClr val="FFFFFF"/>
              </a:solidFill>
              <a:effectLst/>
              <a:uLnTx/>
              <a:uFillTx/>
              <a:latin typeface="Arial" panose="020B0604020202020204"/>
              <a:ea typeface="+mn-ea"/>
              <a:cs typeface="Helvetica Neue LT Std 75 Bold"/>
            </a:endParaRPr>
          </a:p>
        </p:txBody>
      </p:sp>
      <p:sp>
        <p:nvSpPr>
          <p:cNvPr id="1455" name="object 14">
            <a:extLst>
              <a:ext uri="{FF2B5EF4-FFF2-40B4-BE49-F238E27FC236}">
                <a16:creationId xmlns:a16="http://schemas.microsoft.com/office/drawing/2014/main" id="{4073676F-4EE0-E41E-8077-1F5E13161E56}"/>
              </a:ext>
            </a:extLst>
          </p:cNvPr>
          <p:cNvSpPr txBox="1"/>
          <p:nvPr/>
        </p:nvSpPr>
        <p:spPr>
          <a:xfrm>
            <a:off x="11277134" y="1298614"/>
            <a:ext cx="666750" cy="301365"/>
          </a:xfrm>
          <a:prstGeom prst="rect">
            <a:avLst/>
          </a:prstGeom>
        </p:spPr>
        <p:txBody>
          <a:bodyPr vert="horz" wrap="square" lIns="0" tIns="24130" rIns="0" bIns="0" rtlCol="0">
            <a:spAutoFit/>
          </a:bodyPr>
          <a:lstStyle/>
          <a:p>
            <a:pPr marL="0" marR="0" lvl="0" indent="0" algn="ctr" defTabSz="914400" rtl="0" eaLnBrk="1" fontAlgn="auto" latinLnBrk="0" hangingPunct="1">
              <a:lnSpc>
                <a:spcPct val="100000"/>
              </a:lnSpc>
              <a:spcBef>
                <a:spcPts val="190"/>
              </a:spcBef>
              <a:spcAft>
                <a:spcPts val="0"/>
              </a:spcAft>
              <a:buClrTx/>
              <a:buSzTx/>
              <a:buFontTx/>
              <a:buNone/>
              <a:tabLst>
                <a:tab pos="835025" algn="l"/>
              </a:tabLst>
              <a:defRPr/>
            </a:pPr>
            <a:r>
              <a:rPr kumimoji="0"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Fulvestrant</a:t>
            </a:r>
            <a:b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br>
            <a:r>
              <a:rPr kumimoji="0" lang="en-US" sz="900" b="1" i="0" u="none" strike="noStrike" kern="1200" cap="none" spc="-10" normalizeH="0" baseline="0" noProof="0">
                <a:ln>
                  <a:noFill/>
                </a:ln>
                <a:solidFill>
                  <a:srgbClr val="FFFFFF"/>
                </a:solidFill>
                <a:effectLst/>
                <a:uLnTx/>
                <a:uFillTx/>
                <a:latin typeface="Arial" panose="020B0604020202020204"/>
                <a:ea typeface="+mn-ea"/>
                <a:cs typeface="Helvetica Neue LT Std 75 Bold"/>
              </a:rPr>
              <a:t>(n=131)</a:t>
            </a:r>
            <a:endParaRPr kumimoji="0" sz="900" b="0" i="0" u="none" strike="noStrike" kern="1200" cap="none" spc="0" normalizeH="0" baseline="0" noProof="0">
              <a:ln>
                <a:noFill/>
              </a:ln>
              <a:solidFill>
                <a:srgbClr val="FFFFFF"/>
              </a:solidFill>
              <a:effectLst/>
              <a:uLnTx/>
              <a:uFillTx/>
              <a:latin typeface="Arial" panose="020B0604020202020204"/>
              <a:ea typeface="+mn-ea"/>
              <a:cs typeface="Helvetica Neue LT Std 75 Bold"/>
            </a:endParaRPr>
          </a:p>
        </p:txBody>
      </p:sp>
      <p:graphicFrame>
        <p:nvGraphicFramePr>
          <p:cNvPr id="1456" name="Table 1455">
            <a:extLst>
              <a:ext uri="{FF2B5EF4-FFF2-40B4-BE49-F238E27FC236}">
                <a16:creationId xmlns:a16="http://schemas.microsoft.com/office/drawing/2014/main" id="{06BF2F66-FF71-99B0-3AEB-14B184FC0C84}"/>
              </a:ext>
            </a:extLst>
          </p:cNvPr>
          <p:cNvGraphicFramePr>
            <a:graphicFrameLocks noGrp="1"/>
          </p:cNvGraphicFramePr>
          <p:nvPr/>
        </p:nvGraphicFramePr>
        <p:xfrm>
          <a:off x="8451669" y="1651152"/>
          <a:ext cx="3561174" cy="581089"/>
        </p:xfrm>
        <a:graphic>
          <a:graphicData uri="http://schemas.openxmlformats.org/drawingml/2006/table">
            <a:tbl>
              <a:tblPr/>
              <a:tblGrid>
                <a:gridCol w="1835568">
                  <a:extLst>
                    <a:ext uri="{9D8B030D-6E8A-4147-A177-3AD203B41FA5}">
                      <a16:colId xmlns:a16="http://schemas.microsoft.com/office/drawing/2014/main" val="1972036536"/>
                    </a:ext>
                  </a:extLst>
                </a:gridCol>
                <a:gridCol w="943953">
                  <a:extLst>
                    <a:ext uri="{9D8B030D-6E8A-4147-A177-3AD203B41FA5}">
                      <a16:colId xmlns:a16="http://schemas.microsoft.com/office/drawing/2014/main" val="53601577"/>
                    </a:ext>
                  </a:extLst>
                </a:gridCol>
                <a:gridCol w="781653">
                  <a:extLst>
                    <a:ext uri="{9D8B030D-6E8A-4147-A177-3AD203B41FA5}">
                      <a16:colId xmlns:a16="http://schemas.microsoft.com/office/drawing/2014/main" val="2665186910"/>
                    </a:ext>
                  </a:extLst>
                </a:gridCol>
              </a:tblGrid>
              <a:tr h="337249">
                <a:tc>
                  <a:txBody>
                    <a:bodyPr/>
                    <a:lstStyle/>
                    <a:p>
                      <a:pPr marL="7938" marR="0" lvl="0" indent="0" algn="r" defTabSz="609585" rtl="0" eaLnBrk="1" fontAlgn="auto" latinLnBrk="0" hangingPunct="1">
                        <a:lnSpc>
                          <a:spcPct val="100000"/>
                        </a:lnSpc>
                        <a:spcBef>
                          <a:spcPts val="235"/>
                        </a:spcBef>
                        <a:spcAft>
                          <a:spcPts val="0"/>
                        </a:spcAft>
                        <a:buClrTx/>
                        <a:buSzTx/>
                        <a:buFontTx/>
                        <a:buNone/>
                        <a:tabLst/>
                        <a:defRPr/>
                      </a:pPr>
                      <a:r>
                        <a:rPr lang="en-US" sz="1000"/>
                        <a:t>Median OS, months (95% CI)</a:t>
                      </a:r>
                    </a:p>
                  </a:txBody>
                  <a:tcPr marL="45720" marR="45720"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938" indent="0" algn="ctr">
                        <a:lnSpc>
                          <a:spcPct val="90000"/>
                        </a:lnSpc>
                        <a:spcBef>
                          <a:spcPts val="0"/>
                        </a:spcBef>
                        <a:tabLst/>
                      </a:pPr>
                      <a:r>
                        <a:rPr lang="en-US" sz="1000" b="1" spc="50">
                          <a:solidFill>
                            <a:srgbClr val="231F20"/>
                          </a:solidFill>
                          <a:cs typeface="HelveticaNeueLT Std"/>
                        </a:rPr>
                        <a:t>NR </a:t>
                      </a:r>
                    </a:p>
                    <a:p>
                      <a:pPr marL="7938" indent="0" algn="ctr">
                        <a:lnSpc>
                          <a:spcPct val="90000"/>
                        </a:lnSpc>
                        <a:spcBef>
                          <a:spcPts val="0"/>
                        </a:spcBef>
                        <a:tabLst/>
                      </a:pPr>
                      <a:r>
                        <a:rPr lang="en-US" sz="1000" b="0" spc="-10">
                          <a:solidFill>
                            <a:srgbClr val="231F20"/>
                          </a:solidFill>
                          <a:cs typeface="HelveticaNeueLT Std"/>
                        </a:rPr>
                        <a:t>(NE-</a:t>
                      </a:r>
                      <a:r>
                        <a:rPr lang="en-US" sz="1000" b="0" spc="-20">
                          <a:solidFill>
                            <a:srgbClr val="231F20"/>
                          </a:solidFill>
                          <a:cs typeface="HelveticaNeueLT Std"/>
                        </a:rPr>
                        <a:t>NE)</a:t>
                      </a:r>
                      <a:endParaRPr lang="en-US" sz="1000" b="0">
                        <a:cs typeface="HelveticaNeueLT Std"/>
                      </a:endParaRPr>
                    </a:p>
                  </a:txBody>
                  <a:tcPr marL="0" marR="0" marT="0" marB="0" anchor="ctr">
                    <a:lnL w="12700" cmpd="sng">
                      <a:noFill/>
                      <a:prstDash val="soli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3B18D"/>
                    </a:solidFill>
                  </a:tcPr>
                </a:tc>
                <a:tc>
                  <a:txBody>
                    <a:bodyPr/>
                    <a:lstStyle/>
                    <a:p>
                      <a:pPr algn="ctr">
                        <a:lnSpc>
                          <a:spcPct val="90000"/>
                        </a:lnSpc>
                      </a:pPr>
                      <a:r>
                        <a:rPr lang="en-US" sz="1000" b="1"/>
                        <a:t>15.8 </a:t>
                      </a:r>
                    </a:p>
                    <a:p>
                      <a:pPr algn="ctr">
                        <a:lnSpc>
                          <a:spcPct val="90000"/>
                        </a:lnSpc>
                      </a:pPr>
                      <a:r>
                        <a:rPr lang="en-US" sz="1000" b="0"/>
                        <a:t>(11.7-NE)</a:t>
                      </a:r>
                    </a:p>
                  </a:txBody>
                  <a:tcPr marL="0" marR="0" marT="0" marB="0" anchor="ctr">
                    <a:lnL w="12700" cap="flat" cmpd="sng" algn="ctr">
                      <a:noFill/>
                      <a:prstDash val="solid"/>
                      <a:round/>
                      <a:headEnd type="none" w="med" len="med"/>
                      <a:tailEnd type="none" w="med" len="med"/>
                    </a:lnL>
                    <a:lnR w="12700" cmpd="sng">
                      <a:noFill/>
                      <a:prstDash val="soli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4015555480"/>
                  </a:ext>
                </a:extLst>
              </a:tr>
              <a:tr h="207538">
                <a:tc>
                  <a:txBody>
                    <a:bodyPr/>
                    <a:lstStyle/>
                    <a:p>
                      <a:pPr marL="4763" indent="0" algn="r">
                        <a:tabLst/>
                      </a:pPr>
                      <a:r>
                        <a:rPr lang="en-US" sz="1000"/>
                        <a:t>Adjusted HR</a:t>
                      </a:r>
                      <a:r>
                        <a:rPr lang="en-US" sz="1000">
                          <a:cs typeface="Arial"/>
                        </a:rPr>
                        <a:t> (95% CI)  </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12700" marR="0" lvl="0" indent="0" algn="ctr" defTabSz="609585" rtl="0" eaLnBrk="1" fontAlgn="auto" latinLnBrk="0" hangingPunct="1">
                        <a:lnSpc>
                          <a:spcPct val="100000"/>
                        </a:lnSpc>
                        <a:spcBef>
                          <a:spcPts val="100"/>
                        </a:spcBef>
                        <a:spcAft>
                          <a:spcPts val="0"/>
                        </a:spcAft>
                        <a:buClrTx/>
                        <a:buSzTx/>
                        <a:buFontTx/>
                        <a:buNone/>
                        <a:tabLst/>
                        <a:defRPr/>
                      </a:pPr>
                      <a:r>
                        <a:rPr lang="en-US" sz="1000" b="1">
                          <a:solidFill>
                            <a:srgbClr val="010202"/>
                          </a:solidFill>
                          <a:cs typeface="HelveticaNeueLT Std"/>
                        </a:rPr>
                        <a:t>0.56</a:t>
                      </a:r>
                      <a:r>
                        <a:rPr lang="en-US" sz="1000" b="1" spc="30">
                          <a:solidFill>
                            <a:srgbClr val="010202"/>
                          </a:solidFill>
                          <a:cs typeface="HelveticaNeueLT Std"/>
                        </a:rPr>
                        <a:t> </a:t>
                      </a:r>
                      <a:r>
                        <a:rPr lang="en-US" sz="1000" b="1">
                          <a:solidFill>
                            <a:srgbClr val="010202"/>
                          </a:solidFill>
                          <a:cs typeface="HelveticaNeueLT Std"/>
                        </a:rPr>
                        <a:t>(0.33-0.097</a:t>
                      </a:r>
                      <a:r>
                        <a:rPr lang="en-US" sz="1000" b="1" spc="-10">
                          <a:solidFill>
                            <a:srgbClr val="010202"/>
                          </a:solidFill>
                          <a:cs typeface="HelveticaNeueLT Std"/>
                        </a:rPr>
                        <a:t>); </a:t>
                      </a:r>
                      <a:r>
                        <a:rPr lang="en-US" sz="1000" i="1" spc="-10">
                          <a:solidFill>
                            <a:srgbClr val="010202"/>
                          </a:solidFill>
                          <a:cs typeface="HelveticaNeueLT Std"/>
                        </a:rPr>
                        <a:t>P</a:t>
                      </a:r>
                      <a:r>
                        <a:rPr lang="en-US" sz="1000" spc="-10">
                          <a:solidFill>
                            <a:srgbClr val="010202"/>
                          </a:solidFill>
                          <a:cs typeface="HelveticaNeueLT Std"/>
                        </a:rPr>
                        <a:t> = 0.0393</a:t>
                      </a:r>
                      <a:endParaRPr lang="en-US" sz="1000">
                        <a:cs typeface="HelveticaNeueLT Std"/>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52672155"/>
                  </a:ext>
                </a:extLst>
              </a:tr>
            </a:tbl>
          </a:graphicData>
        </a:graphic>
      </p:graphicFrame>
      <p:sp>
        <p:nvSpPr>
          <p:cNvPr id="3" name="TextBox 2">
            <a:extLst>
              <a:ext uri="{FF2B5EF4-FFF2-40B4-BE49-F238E27FC236}">
                <a16:creationId xmlns:a16="http://schemas.microsoft.com/office/drawing/2014/main" id="{E133A546-2F62-E671-D88B-F14453B1229A}"/>
              </a:ext>
            </a:extLst>
          </p:cNvPr>
          <p:cNvSpPr txBox="1"/>
          <p:nvPr/>
        </p:nvSpPr>
        <p:spPr>
          <a:xfrm>
            <a:off x="538770" y="5608375"/>
            <a:ext cx="11174408"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63 patients in the fulvestrant arm who crossed over to one of the gedatolisib regimens were censored in this sensitivity analysis </a:t>
            </a:r>
          </a:p>
        </p:txBody>
      </p:sp>
      <p:sp>
        <p:nvSpPr>
          <p:cNvPr id="4" name="Rounded Rectangle 3">
            <a:extLst>
              <a:ext uri="{FF2B5EF4-FFF2-40B4-BE49-F238E27FC236}">
                <a16:creationId xmlns:a16="http://schemas.microsoft.com/office/drawing/2014/main" id="{D2B86A45-CE94-7C04-558C-4FAB0E14F63B}"/>
              </a:ext>
            </a:extLst>
          </p:cNvPr>
          <p:cNvSpPr/>
          <p:nvPr/>
        </p:nvSpPr>
        <p:spPr>
          <a:xfrm>
            <a:off x="493644" y="5570604"/>
            <a:ext cx="11264661" cy="360397"/>
          </a:xfrm>
          <a:prstGeom prst="round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5" name="bg object 16">
            <a:extLst>
              <a:ext uri="{FF2B5EF4-FFF2-40B4-BE49-F238E27FC236}">
                <a16:creationId xmlns:a16="http://schemas.microsoft.com/office/drawing/2014/main" id="{681B83D0-CF0B-E169-85F2-C59326DCCAA8}"/>
              </a:ext>
            </a:extLst>
          </p:cNvPr>
          <p:cNvSpPr/>
          <p:nvPr/>
        </p:nvSpPr>
        <p:spPr>
          <a:xfrm>
            <a:off x="620062" y="1780547"/>
            <a:ext cx="5266990" cy="2759396"/>
          </a:xfrm>
          <a:custGeom>
            <a:avLst/>
            <a:gdLst/>
            <a:ahLst/>
            <a:cxnLst/>
            <a:rect l="l" t="t" r="r" b="b"/>
            <a:pathLst>
              <a:path w="5095240" h="2160270">
                <a:moveTo>
                  <a:pt x="0" y="0"/>
                </a:moveTo>
                <a:lnTo>
                  <a:pt x="0" y="2160130"/>
                </a:lnTo>
                <a:lnTo>
                  <a:pt x="5094693" y="216013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441" name="Group 1440">
            <a:extLst>
              <a:ext uri="{FF2B5EF4-FFF2-40B4-BE49-F238E27FC236}">
                <a16:creationId xmlns:a16="http://schemas.microsoft.com/office/drawing/2014/main" id="{E9141187-38DD-E29B-22F8-4CEB2FA861D0}"/>
              </a:ext>
            </a:extLst>
          </p:cNvPr>
          <p:cNvGrpSpPr/>
          <p:nvPr/>
        </p:nvGrpSpPr>
        <p:grpSpPr>
          <a:xfrm>
            <a:off x="576326" y="1929371"/>
            <a:ext cx="44382" cy="2456502"/>
            <a:chOff x="465339" y="2577391"/>
            <a:chExt cx="50714" cy="2456943"/>
          </a:xfrm>
        </p:grpSpPr>
        <p:sp>
          <p:nvSpPr>
            <p:cNvPr id="638" name="bg object 19">
              <a:extLst>
                <a:ext uri="{FF2B5EF4-FFF2-40B4-BE49-F238E27FC236}">
                  <a16:creationId xmlns:a16="http://schemas.microsoft.com/office/drawing/2014/main" id="{B21F77CF-D16A-5C2D-D4A1-44E9E4E5E5E0}"/>
                </a:ext>
              </a:extLst>
            </p:cNvPr>
            <p:cNvSpPr/>
            <p:nvPr/>
          </p:nvSpPr>
          <p:spPr>
            <a:xfrm>
              <a:off x="465339" y="2577391"/>
              <a:ext cx="50714" cy="0"/>
            </a:xfrm>
            <a:custGeom>
              <a:avLst/>
              <a:gdLst/>
              <a:ahLst/>
              <a:cxnLst/>
              <a:rect l="l" t="t" r="r" b="b"/>
              <a:pathLst>
                <a:path w="47625">
                  <a:moveTo>
                    <a:pt x="0" y="0"/>
                  </a:moveTo>
                  <a:lnTo>
                    <a:pt x="47320"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9" name="bg object 20">
              <a:extLst>
                <a:ext uri="{FF2B5EF4-FFF2-40B4-BE49-F238E27FC236}">
                  <a16:creationId xmlns:a16="http://schemas.microsoft.com/office/drawing/2014/main" id="{09935AFA-C459-32E4-7810-32935F20F418}"/>
                </a:ext>
              </a:extLst>
            </p:cNvPr>
            <p:cNvSpPr/>
            <p:nvPr/>
          </p:nvSpPr>
          <p:spPr>
            <a:xfrm>
              <a:off x="465339" y="2819655"/>
              <a:ext cx="50714" cy="0"/>
            </a:xfrm>
            <a:custGeom>
              <a:avLst/>
              <a:gdLst/>
              <a:ahLst/>
              <a:cxnLst/>
              <a:rect l="l" t="t" r="r" b="b"/>
              <a:pathLst>
                <a:path w="47625">
                  <a:moveTo>
                    <a:pt x="0" y="0"/>
                  </a:moveTo>
                  <a:lnTo>
                    <a:pt x="47320"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0" name="bg object 21">
              <a:extLst>
                <a:ext uri="{FF2B5EF4-FFF2-40B4-BE49-F238E27FC236}">
                  <a16:creationId xmlns:a16="http://schemas.microsoft.com/office/drawing/2014/main" id="{D0453081-6C1D-0D3F-E6A3-CB31688D38FF}"/>
                </a:ext>
              </a:extLst>
            </p:cNvPr>
            <p:cNvSpPr/>
            <p:nvPr/>
          </p:nvSpPr>
          <p:spPr>
            <a:xfrm>
              <a:off x="465339" y="3067141"/>
              <a:ext cx="50714" cy="0"/>
            </a:xfrm>
            <a:custGeom>
              <a:avLst/>
              <a:gdLst/>
              <a:ahLst/>
              <a:cxnLst/>
              <a:rect l="l" t="t" r="r" b="b"/>
              <a:pathLst>
                <a:path w="47625">
                  <a:moveTo>
                    <a:pt x="0" y="0"/>
                  </a:moveTo>
                  <a:lnTo>
                    <a:pt x="47320"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1" name="bg object 22">
              <a:extLst>
                <a:ext uri="{FF2B5EF4-FFF2-40B4-BE49-F238E27FC236}">
                  <a16:creationId xmlns:a16="http://schemas.microsoft.com/office/drawing/2014/main" id="{AA0EF716-F306-D697-152F-CF51D0F5C850}"/>
                </a:ext>
              </a:extLst>
            </p:cNvPr>
            <p:cNvSpPr/>
            <p:nvPr/>
          </p:nvSpPr>
          <p:spPr>
            <a:xfrm>
              <a:off x="465339" y="3318930"/>
              <a:ext cx="50714" cy="0"/>
            </a:xfrm>
            <a:custGeom>
              <a:avLst/>
              <a:gdLst/>
              <a:ahLst/>
              <a:cxnLst/>
              <a:rect l="l" t="t" r="r" b="b"/>
              <a:pathLst>
                <a:path w="47625">
                  <a:moveTo>
                    <a:pt x="0" y="0"/>
                  </a:moveTo>
                  <a:lnTo>
                    <a:pt x="47320"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2" name="bg object 23">
              <a:extLst>
                <a:ext uri="{FF2B5EF4-FFF2-40B4-BE49-F238E27FC236}">
                  <a16:creationId xmlns:a16="http://schemas.microsoft.com/office/drawing/2014/main" id="{79C13D21-AA4F-B759-6166-1D3748000AAD}"/>
                </a:ext>
              </a:extLst>
            </p:cNvPr>
            <p:cNvSpPr/>
            <p:nvPr/>
          </p:nvSpPr>
          <p:spPr>
            <a:xfrm>
              <a:off x="465339" y="3555041"/>
              <a:ext cx="50714" cy="0"/>
            </a:xfrm>
            <a:custGeom>
              <a:avLst/>
              <a:gdLst/>
              <a:ahLst/>
              <a:cxnLst/>
              <a:rect l="l" t="t" r="r" b="b"/>
              <a:pathLst>
                <a:path w="47625">
                  <a:moveTo>
                    <a:pt x="0" y="0"/>
                  </a:moveTo>
                  <a:lnTo>
                    <a:pt x="47320"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3" name="bg object 24">
              <a:extLst>
                <a:ext uri="{FF2B5EF4-FFF2-40B4-BE49-F238E27FC236}">
                  <a16:creationId xmlns:a16="http://schemas.microsoft.com/office/drawing/2014/main" id="{941B6381-A739-21C7-F6D1-A306B157D352}"/>
                </a:ext>
              </a:extLst>
            </p:cNvPr>
            <p:cNvSpPr/>
            <p:nvPr/>
          </p:nvSpPr>
          <p:spPr>
            <a:xfrm>
              <a:off x="465339" y="4053350"/>
              <a:ext cx="50714" cy="0"/>
            </a:xfrm>
            <a:custGeom>
              <a:avLst/>
              <a:gdLst/>
              <a:ahLst/>
              <a:cxnLst/>
              <a:rect l="l" t="t" r="r" b="b"/>
              <a:pathLst>
                <a:path w="47625">
                  <a:moveTo>
                    <a:pt x="0" y="0"/>
                  </a:moveTo>
                  <a:lnTo>
                    <a:pt x="47320"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4" name="bg object 25">
              <a:extLst>
                <a:ext uri="{FF2B5EF4-FFF2-40B4-BE49-F238E27FC236}">
                  <a16:creationId xmlns:a16="http://schemas.microsoft.com/office/drawing/2014/main" id="{D22AEC3F-827E-7DC3-F851-072E070EC8B7}"/>
                </a:ext>
              </a:extLst>
            </p:cNvPr>
            <p:cNvSpPr/>
            <p:nvPr/>
          </p:nvSpPr>
          <p:spPr>
            <a:xfrm>
              <a:off x="465339" y="4294688"/>
              <a:ext cx="50714" cy="0"/>
            </a:xfrm>
            <a:custGeom>
              <a:avLst/>
              <a:gdLst/>
              <a:ahLst/>
              <a:cxnLst/>
              <a:rect l="l" t="t" r="r" b="b"/>
              <a:pathLst>
                <a:path w="47625">
                  <a:moveTo>
                    <a:pt x="0" y="0"/>
                  </a:moveTo>
                  <a:lnTo>
                    <a:pt x="47320"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5" name="bg object 26">
              <a:extLst>
                <a:ext uri="{FF2B5EF4-FFF2-40B4-BE49-F238E27FC236}">
                  <a16:creationId xmlns:a16="http://schemas.microsoft.com/office/drawing/2014/main" id="{3E42C3A9-E4F0-9348-D776-1C6CC57B9064}"/>
                </a:ext>
              </a:extLst>
            </p:cNvPr>
            <p:cNvSpPr/>
            <p:nvPr/>
          </p:nvSpPr>
          <p:spPr>
            <a:xfrm>
              <a:off x="465339" y="4552625"/>
              <a:ext cx="50714" cy="0"/>
            </a:xfrm>
            <a:custGeom>
              <a:avLst/>
              <a:gdLst/>
              <a:ahLst/>
              <a:cxnLst/>
              <a:rect l="l" t="t" r="r" b="b"/>
              <a:pathLst>
                <a:path w="47625">
                  <a:moveTo>
                    <a:pt x="0" y="0"/>
                  </a:moveTo>
                  <a:lnTo>
                    <a:pt x="47320"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6" name="bg object 27">
              <a:extLst>
                <a:ext uri="{FF2B5EF4-FFF2-40B4-BE49-F238E27FC236}">
                  <a16:creationId xmlns:a16="http://schemas.microsoft.com/office/drawing/2014/main" id="{58EDE90B-46AE-25A4-5BDF-33126A4AC0FA}"/>
                </a:ext>
              </a:extLst>
            </p:cNvPr>
            <p:cNvSpPr/>
            <p:nvPr/>
          </p:nvSpPr>
          <p:spPr>
            <a:xfrm>
              <a:off x="465339" y="5034334"/>
              <a:ext cx="50714" cy="0"/>
            </a:xfrm>
            <a:custGeom>
              <a:avLst/>
              <a:gdLst/>
              <a:ahLst/>
              <a:cxnLst/>
              <a:rect l="l" t="t" r="r" b="b"/>
              <a:pathLst>
                <a:path w="47625">
                  <a:moveTo>
                    <a:pt x="0" y="0"/>
                  </a:moveTo>
                  <a:lnTo>
                    <a:pt x="47320"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681" name="object 11">
            <a:extLst>
              <a:ext uri="{FF2B5EF4-FFF2-40B4-BE49-F238E27FC236}">
                <a16:creationId xmlns:a16="http://schemas.microsoft.com/office/drawing/2014/main" id="{83C8E977-2F74-94A5-9447-7757F4417EF1}"/>
              </a:ext>
            </a:extLst>
          </p:cNvPr>
          <p:cNvSpPr txBox="1"/>
          <p:nvPr/>
        </p:nvSpPr>
        <p:spPr>
          <a:xfrm>
            <a:off x="237066" y="2468692"/>
            <a:ext cx="149386" cy="1260988"/>
          </a:xfrm>
          <a:prstGeom prst="rect">
            <a:avLst/>
          </a:prstGeom>
        </p:spPr>
        <p:txBody>
          <a:bodyPr vert="vert270" wrap="square" lIns="0" tIns="3175" rIns="0" bIns="0" rtlCol="0">
            <a:spAutoFit/>
          </a:bodyPr>
          <a:lstStyle/>
          <a:p>
            <a:pPr marL="12700" marR="0" lvl="0" indent="0" algn="ctr" defTabSz="914400" rtl="0" eaLnBrk="1" fontAlgn="auto" latinLnBrk="0" hangingPunct="1">
              <a:lnSpc>
                <a:spcPct val="100000"/>
              </a:lnSpc>
              <a:spcBef>
                <a:spcPts val="25"/>
              </a:spcBef>
              <a:spcAft>
                <a:spcPts val="0"/>
              </a:spcAft>
              <a:buClrTx/>
              <a:buSzTx/>
              <a:buFontTx/>
              <a:buNone/>
              <a:tabLst/>
              <a:defRPr/>
            </a:pPr>
            <a:r>
              <a:rPr kumimoji="0" sz="1000" b="1" i="0" u="none" strike="noStrike" kern="1200" cap="none" spc="0" normalizeH="0" baseline="0" noProof="0">
                <a:ln>
                  <a:noFill/>
                </a:ln>
                <a:solidFill>
                  <a:srgbClr val="010202"/>
                </a:solidFill>
                <a:effectLst/>
                <a:uLnTx/>
                <a:uFillTx/>
                <a:latin typeface="Arial"/>
                <a:ea typeface="+mn-ea"/>
                <a:cs typeface="Arial"/>
              </a:rPr>
              <a:t>Overall</a:t>
            </a:r>
            <a:r>
              <a:rPr kumimoji="0" sz="1000" b="1" i="0" u="none" strike="noStrike" kern="1200" cap="none" spc="-25" normalizeH="0" baseline="0" noProof="0">
                <a:ln>
                  <a:noFill/>
                </a:ln>
                <a:solidFill>
                  <a:srgbClr val="010202"/>
                </a:solidFill>
                <a:effectLst/>
                <a:uLnTx/>
                <a:uFillTx/>
                <a:latin typeface="Arial"/>
                <a:ea typeface="+mn-ea"/>
                <a:cs typeface="Arial"/>
              </a:rPr>
              <a:t> </a:t>
            </a:r>
            <a:r>
              <a:rPr kumimoji="0" sz="1000" b="1" i="0" u="none" strike="noStrike" kern="1200" cap="none" spc="0" normalizeH="0" baseline="0" noProof="0">
                <a:ln>
                  <a:noFill/>
                </a:ln>
                <a:solidFill>
                  <a:srgbClr val="010202"/>
                </a:solidFill>
                <a:effectLst/>
                <a:uLnTx/>
                <a:uFillTx/>
                <a:latin typeface="Arial"/>
                <a:ea typeface="+mn-ea"/>
                <a:cs typeface="Arial"/>
              </a:rPr>
              <a:t>Survival</a:t>
            </a:r>
            <a:r>
              <a:rPr kumimoji="0" sz="1000" b="1" i="0" u="none" strike="noStrike" kern="1200" cap="none" spc="-25" normalizeH="0" baseline="0" noProof="0">
                <a:ln>
                  <a:noFill/>
                </a:ln>
                <a:solidFill>
                  <a:srgbClr val="010202"/>
                </a:solidFill>
                <a:effectLst/>
                <a:uLnTx/>
                <a:uFillTx/>
                <a:latin typeface="Arial"/>
                <a:ea typeface="+mn-ea"/>
                <a:cs typeface="Arial"/>
              </a:rPr>
              <a:t> (%)</a:t>
            </a:r>
            <a:endParaRPr kumimoji="0" sz="1000" b="0" i="0" u="none" strike="noStrike" kern="1200" cap="none" spc="0" normalizeH="0" baseline="0" noProof="0">
              <a:ln>
                <a:noFill/>
              </a:ln>
              <a:solidFill>
                <a:srgbClr val="000000"/>
              </a:solidFill>
              <a:effectLst/>
              <a:uLnTx/>
              <a:uFillTx/>
              <a:latin typeface="Arial"/>
              <a:ea typeface="+mn-ea"/>
              <a:cs typeface="Arial"/>
            </a:endParaRPr>
          </a:p>
        </p:txBody>
      </p:sp>
      <p:sp>
        <p:nvSpPr>
          <p:cNvPr id="691" name="object 21">
            <a:extLst>
              <a:ext uri="{FF2B5EF4-FFF2-40B4-BE49-F238E27FC236}">
                <a16:creationId xmlns:a16="http://schemas.microsoft.com/office/drawing/2014/main" id="{82774BC9-0816-B53F-E736-C889BF240CBF}"/>
              </a:ext>
            </a:extLst>
          </p:cNvPr>
          <p:cNvSpPr/>
          <p:nvPr/>
        </p:nvSpPr>
        <p:spPr>
          <a:xfrm>
            <a:off x="5680318" y="3195235"/>
            <a:ext cx="74830" cy="0"/>
          </a:xfrm>
          <a:custGeom>
            <a:avLst/>
            <a:gdLst/>
            <a:ahLst/>
            <a:cxnLst/>
            <a:rect l="l" t="t" r="r" b="b"/>
            <a:pathLst>
              <a:path w="72389">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2" name="object 22">
            <a:extLst>
              <a:ext uri="{FF2B5EF4-FFF2-40B4-BE49-F238E27FC236}">
                <a16:creationId xmlns:a16="http://schemas.microsoft.com/office/drawing/2014/main" id="{8738DB4C-DC5B-F464-D622-BAD6ED0405D5}"/>
              </a:ext>
            </a:extLst>
          </p:cNvPr>
          <p:cNvSpPr/>
          <p:nvPr/>
        </p:nvSpPr>
        <p:spPr>
          <a:xfrm>
            <a:off x="5717566" y="31685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3" name="object 23">
            <a:extLst>
              <a:ext uri="{FF2B5EF4-FFF2-40B4-BE49-F238E27FC236}">
                <a16:creationId xmlns:a16="http://schemas.microsoft.com/office/drawing/2014/main" id="{D878BEE7-8AC8-F4DC-97E4-30FF8AF0EC57}"/>
              </a:ext>
            </a:extLst>
          </p:cNvPr>
          <p:cNvSpPr/>
          <p:nvPr/>
        </p:nvSpPr>
        <p:spPr>
          <a:xfrm>
            <a:off x="4455527" y="3195235"/>
            <a:ext cx="74830" cy="0"/>
          </a:xfrm>
          <a:custGeom>
            <a:avLst/>
            <a:gdLst/>
            <a:ahLst/>
            <a:cxnLst/>
            <a:rect l="l" t="t" r="r" b="b"/>
            <a:pathLst>
              <a:path w="72389">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4" name="object 24">
            <a:extLst>
              <a:ext uri="{FF2B5EF4-FFF2-40B4-BE49-F238E27FC236}">
                <a16:creationId xmlns:a16="http://schemas.microsoft.com/office/drawing/2014/main" id="{49B8CE17-EC2A-57B5-94E8-7647485207F3}"/>
              </a:ext>
            </a:extLst>
          </p:cNvPr>
          <p:cNvSpPr/>
          <p:nvPr/>
        </p:nvSpPr>
        <p:spPr>
          <a:xfrm>
            <a:off x="4492776" y="31685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5" name="object 25">
            <a:extLst>
              <a:ext uri="{FF2B5EF4-FFF2-40B4-BE49-F238E27FC236}">
                <a16:creationId xmlns:a16="http://schemas.microsoft.com/office/drawing/2014/main" id="{99455D91-1C27-DF3F-71B1-A4EE1E8870D3}"/>
              </a:ext>
            </a:extLst>
          </p:cNvPr>
          <p:cNvSpPr/>
          <p:nvPr/>
        </p:nvSpPr>
        <p:spPr>
          <a:xfrm>
            <a:off x="4070288" y="3195235"/>
            <a:ext cx="74830" cy="0"/>
          </a:xfrm>
          <a:custGeom>
            <a:avLst/>
            <a:gdLst/>
            <a:ahLst/>
            <a:cxnLst/>
            <a:rect l="l" t="t" r="r" b="b"/>
            <a:pathLst>
              <a:path w="72389">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6" name="object 26">
            <a:extLst>
              <a:ext uri="{FF2B5EF4-FFF2-40B4-BE49-F238E27FC236}">
                <a16:creationId xmlns:a16="http://schemas.microsoft.com/office/drawing/2014/main" id="{5756772D-1DB1-6E5F-F8A1-3D0D4DF66696}"/>
              </a:ext>
            </a:extLst>
          </p:cNvPr>
          <p:cNvSpPr/>
          <p:nvPr/>
        </p:nvSpPr>
        <p:spPr>
          <a:xfrm>
            <a:off x="4107535" y="31685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7" name="object 27">
            <a:extLst>
              <a:ext uri="{FF2B5EF4-FFF2-40B4-BE49-F238E27FC236}">
                <a16:creationId xmlns:a16="http://schemas.microsoft.com/office/drawing/2014/main" id="{DACFFFD1-7E16-FEDF-979B-1323B0C00897}"/>
              </a:ext>
            </a:extLst>
          </p:cNvPr>
          <p:cNvSpPr/>
          <p:nvPr/>
        </p:nvSpPr>
        <p:spPr>
          <a:xfrm>
            <a:off x="3959385" y="3195235"/>
            <a:ext cx="74830" cy="0"/>
          </a:xfrm>
          <a:custGeom>
            <a:avLst/>
            <a:gdLst/>
            <a:ahLst/>
            <a:cxnLst/>
            <a:rect l="l" t="t" r="r" b="b"/>
            <a:pathLst>
              <a:path w="72389">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8" name="object 28">
            <a:extLst>
              <a:ext uri="{FF2B5EF4-FFF2-40B4-BE49-F238E27FC236}">
                <a16:creationId xmlns:a16="http://schemas.microsoft.com/office/drawing/2014/main" id="{1EE4F53F-5133-7186-0F85-B4F1120C0A3B}"/>
              </a:ext>
            </a:extLst>
          </p:cNvPr>
          <p:cNvSpPr/>
          <p:nvPr/>
        </p:nvSpPr>
        <p:spPr>
          <a:xfrm>
            <a:off x="3996633" y="31685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9" name="object 29">
            <a:extLst>
              <a:ext uri="{FF2B5EF4-FFF2-40B4-BE49-F238E27FC236}">
                <a16:creationId xmlns:a16="http://schemas.microsoft.com/office/drawing/2014/main" id="{E035ABAC-8A31-B6C3-CCDB-32C1DB855CF8}"/>
              </a:ext>
            </a:extLst>
          </p:cNvPr>
          <p:cNvSpPr/>
          <p:nvPr/>
        </p:nvSpPr>
        <p:spPr>
          <a:xfrm>
            <a:off x="3865020" y="3195235"/>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0" name="object 30">
            <a:extLst>
              <a:ext uri="{FF2B5EF4-FFF2-40B4-BE49-F238E27FC236}">
                <a16:creationId xmlns:a16="http://schemas.microsoft.com/office/drawing/2014/main" id="{177097F4-E412-A30E-7388-9FA6A3A72A93}"/>
              </a:ext>
            </a:extLst>
          </p:cNvPr>
          <p:cNvSpPr/>
          <p:nvPr/>
        </p:nvSpPr>
        <p:spPr>
          <a:xfrm>
            <a:off x="3902269" y="31685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1" name="object 31">
            <a:extLst>
              <a:ext uri="{FF2B5EF4-FFF2-40B4-BE49-F238E27FC236}">
                <a16:creationId xmlns:a16="http://schemas.microsoft.com/office/drawing/2014/main" id="{D94FE3F6-4647-EEF9-CB24-E1C826336E4A}"/>
              </a:ext>
            </a:extLst>
          </p:cNvPr>
          <p:cNvSpPr/>
          <p:nvPr/>
        </p:nvSpPr>
        <p:spPr>
          <a:xfrm>
            <a:off x="3722988" y="3195235"/>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2" name="object 32">
            <a:extLst>
              <a:ext uri="{FF2B5EF4-FFF2-40B4-BE49-F238E27FC236}">
                <a16:creationId xmlns:a16="http://schemas.microsoft.com/office/drawing/2014/main" id="{815E0572-7E67-2BB2-E053-11D395EFE1A2}"/>
              </a:ext>
            </a:extLst>
          </p:cNvPr>
          <p:cNvSpPr/>
          <p:nvPr/>
        </p:nvSpPr>
        <p:spPr>
          <a:xfrm>
            <a:off x="3760236" y="31685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3" name="object 33">
            <a:extLst>
              <a:ext uri="{FF2B5EF4-FFF2-40B4-BE49-F238E27FC236}">
                <a16:creationId xmlns:a16="http://schemas.microsoft.com/office/drawing/2014/main" id="{B7238A8C-336C-1A3E-3DF4-F29C895439F4}"/>
              </a:ext>
            </a:extLst>
          </p:cNvPr>
          <p:cNvSpPr/>
          <p:nvPr/>
        </p:nvSpPr>
        <p:spPr>
          <a:xfrm>
            <a:off x="3629595" y="3195235"/>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4" name="object 34">
            <a:extLst>
              <a:ext uri="{FF2B5EF4-FFF2-40B4-BE49-F238E27FC236}">
                <a16:creationId xmlns:a16="http://schemas.microsoft.com/office/drawing/2014/main" id="{696DD375-C66C-66E2-D899-F32EFEB7FA6E}"/>
              </a:ext>
            </a:extLst>
          </p:cNvPr>
          <p:cNvSpPr/>
          <p:nvPr/>
        </p:nvSpPr>
        <p:spPr>
          <a:xfrm>
            <a:off x="3666844" y="31685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5" name="object 35">
            <a:extLst>
              <a:ext uri="{FF2B5EF4-FFF2-40B4-BE49-F238E27FC236}">
                <a16:creationId xmlns:a16="http://schemas.microsoft.com/office/drawing/2014/main" id="{AE0E982A-0C07-5597-677C-E6A344AC8613}"/>
              </a:ext>
            </a:extLst>
          </p:cNvPr>
          <p:cNvSpPr/>
          <p:nvPr/>
        </p:nvSpPr>
        <p:spPr>
          <a:xfrm>
            <a:off x="3594574" y="3195235"/>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6" name="object 36">
            <a:extLst>
              <a:ext uri="{FF2B5EF4-FFF2-40B4-BE49-F238E27FC236}">
                <a16:creationId xmlns:a16="http://schemas.microsoft.com/office/drawing/2014/main" id="{7CD766AA-D00E-F96E-B886-D59A07B69AFF}"/>
              </a:ext>
            </a:extLst>
          </p:cNvPr>
          <p:cNvSpPr/>
          <p:nvPr/>
        </p:nvSpPr>
        <p:spPr>
          <a:xfrm>
            <a:off x="3631822" y="31685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7" name="object 37">
            <a:extLst>
              <a:ext uri="{FF2B5EF4-FFF2-40B4-BE49-F238E27FC236}">
                <a16:creationId xmlns:a16="http://schemas.microsoft.com/office/drawing/2014/main" id="{FF6A0326-B02F-9A8F-FA29-7485B144CEC3}"/>
              </a:ext>
            </a:extLst>
          </p:cNvPr>
          <p:cNvSpPr/>
          <p:nvPr/>
        </p:nvSpPr>
        <p:spPr>
          <a:xfrm>
            <a:off x="3460325" y="3195235"/>
            <a:ext cx="74830" cy="0"/>
          </a:xfrm>
          <a:custGeom>
            <a:avLst/>
            <a:gdLst/>
            <a:ahLst/>
            <a:cxnLst/>
            <a:rect l="l" t="t" r="r" b="b"/>
            <a:pathLst>
              <a:path w="72389">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8" name="object 38">
            <a:extLst>
              <a:ext uri="{FF2B5EF4-FFF2-40B4-BE49-F238E27FC236}">
                <a16:creationId xmlns:a16="http://schemas.microsoft.com/office/drawing/2014/main" id="{1EB9B1C3-CD97-1894-3EB3-1930CBEEC463}"/>
              </a:ext>
            </a:extLst>
          </p:cNvPr>
          <p:cNvSpPr/>
          <p:nvPr/>
        </p:nvSpPr>
        <p:spPr>
          <a:xfrm>
            <a:off x="3497573" y="316852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9" name="object 39">
            <a:extLst>
              <a:ext uri="{FF2B5EF4-FFF2-40B4-BE49-F238E27FC236}">
                <a16:creationId xmlns:a16="http://schemas.microsoft.com/office/drawing/2014/main" id="{D67C5E1B-9A34-5C5A-DA36-F5E93D44E664}"/>
              </a:ext>
            </a:extLst>
          </p:cNvPr>
          <p:cNvSpPr/>
          <p:nvPr/>
        </p:nvSpPr>
        <p:spPr>
          <a:xfrm>
            <a:off x="3226845" y="2926519"/>
            <a:ext cx="74830" cy="0"/>
          </a:xfrm>
          <a:custGeom>
            <a:avLst/>
            <a:gdLst/>
            <a:ahLst/>
            <a:cxnLst/>
            <a:rect l="l" t="t" r="r" b="b"/>
            <a:pathLst>
              <a:path w="72389">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0" name="object 40">
            <a:extLst>
              <a:ext uri="{FF2B5EF4-FFF2-40B4-BE49-F238E27FC236}">
                <a16:creationId xmlns:a16="http://schemas.microsoft.com/office/drawing/2014/main" id="{D273A36C-6F59-9759-9335-9C4F93C830F6}"/>
              </a:ext>
            </a:extLst>
          </p:cNvPr>
          <p:cNvSpPr/>
          <p:nvPr/>
        </p:nvSpPr>
        <p:spPr>
          <a:xfrm>
            <a:off x="3264094" y="2899804"/>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1" name="object 41">
            <a:extLst>
              <a:ext uri="{FF2B5EF4-FFF2-40B4-BE49-F238E27FC236}">
                <a16:creationId xmlns:a16="http://schemas.microsoft.com/office/drawing/2014/main" id="{B15FBDD0-334D-BB0A-2117-513931EBA402}"/>
              </a:ext>
            </a:extLst>
          </p:cNvPr>
          <p:cNvSpPr/>
          <p:nvPr/>
        </p:nvSpPr>
        <p:spPr>
          <a:xfrm>
            <a:off x="3155829" y="2926519"/>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2" name="object 42">
            <a:extLst>
              <a:ext uri="{FF2B5EF4-FFF2-40B4-BE49-F238E27FC236}">
                <a16:creationId xmlns:a16="http://schemas.microsoft.com/office/drawing/2014/main" id="{81F2B975-6F5F-6E6C-219E-0A97760AF9CC}"/>
              </a:ext>
            </a:extLst>
          </p:cNvPr>
          <p:cNvSpPr/>
          <p:nvPr/>
        </p:nvSpPr>
        <p:spPr>
          <a:xfrm>
            <a:off x="3193077" y="2899804"/>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3" name="object 43">
            <a:extLst>
              <a:ext uri="{FF2B5EF4-FFF2-40B4-BE49-F238E27FC236}">
                <a16:creationId xmlns:a16="http://schemas.microsoft.com/office/drawing/2014/main" id="{63CF6721-D2F3-D163-AAA7-AFE76F7D1A7B}"/>
              </a:ext>
            </a:extLst>
          </p:cNvPr>
          <p:cNvSpPr/>
          <p:nvPr/>
        </p:nvSpPr>
        <p:spPr>
          <a:xfrm>
            <a:off x="3117889" y="2926519"/>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4" name="object 44">
            <a:extLst>
              <a:ext uri="{FF2B5EF4-FFF2-40B4-BE49-F238E27FC236}">
                <a16:creationId xmlns:a16="http://schemas.microsoft.com/office/drawing/2014/main" id="{C8DE0FF3-E7CC-7A78-40AD-4A5D4DAAA94A}"/>
              </a:ext>
            </a:extLst>
          </p:cNvPr>
          <p:cNvSpPr/>
          <p:nvPr/>
        </p:nvSpPr>
        <p:spPr>
          <a:xfrm>
            <a:off x="3155137" y="2899804"/>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5" name="object 45">
            <a:extLst>
              <a:ext uri="{FF2B5EF4-FFF2-40B4-BE49-F238E27FC236}">
                <a16:creationId xmlns:a16="http://schemas.microsoft.com/office/drawing/2014/main" id="{EE52B817-9AC2-B4DC-9882-A983F831EE74}"/>
              </a:ext>
            </a:extLst>
          </p:cNvPr>
          <p:cNvSpPr/>
          <p:nvPr/>
        </p:nvSpPr>
        <p:spPr>
          <a:xfrm>
            <a:off x="2916514" y="2926519"/>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6" name="object 46">
            <a:extLst>
              <a:ext uri="{FF2B5EF4-FFF2-40B4-BE49-F238E27FC236}">
                <a16:creationId xmlns:a16="http://schemas.microsoft.com/office/drawing/2014/main" id="{34BFE504-FBA0-3A94-29A9-66204911F173}"/>
              </a:ext>
            </a:extLst>
          </p:cNvPr>
          <p:cNvSpPr/>
          <p:nvPr/>
        </p:nvSpPr>
        <p:spPr>
          <a:xfrm>
            <a:off x="2953761" y="2899804"/>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7" name="object 47">
            <a:extLst>
              <a:ext uri="{FF2B5EF4-FFF2-40B4-BE49-F238E27FC236}">
                <a16:creationId xmlns:a16="http://schemas.microsoft.com/office/drawing/2014/main" id="{E02252FB-175C-CDB1-1449-0C1AF9162E4F}"/>
              </a:ext>
            </a:extLst>
          </p:cNvPr>
          <p:cNvSpPr/>
          <p:nvPr/>
        </p:nvSpPr>
        <p:spPr>
          <a:xfrm>
            <a:off x="2573105" y="2749410"/>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8" name="object 48">
            <a:extLst>
              <a:ext uri="{FF2B5EF4-FFF2-40B4-BE49-F238E27FC236}">
                <a16:creationId xmlns:a16="http://schemas.microsoft.com/office/drawing/2014/main" id="{93704E0F-CC93-A58A-6986-6A414E241533}"/>
              </a:ext>
            </a:extLst>
          </p:cNvPr>
          <p:cNvSpPr/>
          <p:nvPr/>
        </p:nvSpPr>
        <p:spPr>
          <a:xfrm>
            <a:off x="2610353" y="272269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9" name="object 49">
            <a:extLst>
              <a:ext uri="{FF2B5EF4-FFF2-40B4-BE49-F238E27FC236}">
                <a16:creationId xmlns:a16="http://schemas.microsoft.com/office/drawing/2014/main" id="{6ED9F9DA-6DA7-1FB9-237E-592EE6CAF251}"/>
              </a:ext>
            </a:extLst>
          </p:cNvPr>
          <p:cNvSpPr/>
          <p:nvPr/>
        </p:nvSpPr>
        <p:spPr>
          <a:xfrm>
            <a:off x="2559485" y="2749410"/>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0" name="object 50">
            <a:extLst>
              <a:ext uri="{FF2B5EF4-FFF2-40B4-BE49-F238E27FC236}">
                <a16:creationId xmlns:a16="http://schemas.microsoft.com/office/drawing/2014/main" id="{3E861BC4-D44D-EBF4-C38B-3D9D00113918}"/>
              </a:ext>
            </a:extLst>
          </p:cNvPr>
          <p:cNvSpPr/>
          <p:nvPr/>
        </p:nvSpPr>
        <p:spPr>
          <a:xfrm>
            <a:off x="2596734" y="272269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1" name="object 51">
            <a:extLst>
              <a:ext uri="{FF2B5EF4-FFF2-40B4-BE49-F238E27FC236}">
                <a16:creationId xmlns:a16="http://schemas.microsoft.com/office/drawing/2014/main" id="{C926786B-C58E-4765-A195-E16518C58D88}"/>
              </a:ext>
            </a:extLst>
          </p:cNvPr>
          <p:cNvSpPr/>
          <p:nvPr/>
        </p:nvSpPr>
        <p:spPr>
          <a:xfrm>
            <a:off x="2529328" y="2749410"/>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2" name="object 52">
            <a:extLst>
              <a:ext uri="{FF2B5EF4-FFF2-40B4-BE49-F238E27FC236}">
                <a16:creationId xmlns:a16="http://schemas.microsoft.com/office/drawing/2014/main" id="{070E7BFF-8AE1-FD4D-9892-C928C2E20687}"/>
              </a:ext>
            </a:extLst>
          </p:cNvPr>
          <p:cNvSpPr/>
          <p:nvPr/>
        </p:nvSpPr>
        <p:spPr>
          <a:xfrm>
            <a:off x="2566576" y="272269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3" name="object 53">
            <a:extLst>
              <a:ext uri="{FF2B5EF4-FFF2-40B4-BE49-F238E27FC236}">
                <a16:creationId xmlns:a16="http://schemas.microsoft.com/office/drawing/2014/main" id="{A642F156-98B5-BD8A-7271-2DEEED03AD4C}"/>
              </a:ext>
            </a:extLst>
          </p:cNvPr>
          <p:cNvSpPr/>
          <p:nvPr/>
        </p:nvSpPr>
        <p:spPr>
          <a:xfrm>
            <a:off x="2487496" y="2749410"/>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4" name="object 54">
            <a:extLst>
              <a:ext uri="{FF2B5EF4-FFF2-40B4-BE49-F238E27FC236}">
                <a16:creationId xmlns:a16="http://schemas.microsoft.com/office/drawing/2014/main" id="{E93ACFDD-8830-35EB-B4D8-CCE0850AFBEC}"/>
              </a:ext>
            </a:extLst>
          </p:cNvPr>
          <p:cNvSpPr/>
          <p:nvPr/>
        </p:nvSpPr>
        <p:spPr>
          <a:xfrm>
            <a:off x="2524745" y="272269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5" name="object 55">
            <a:extLst>
              <a:ext uri="{FF2B5EF4-FFF2-40B4-BE49-F238E27FC236}">
                <a16:creationId xmlns:a16="http://schemas.microsoft.com/office/drawing/2014/main" id="{B81FC017-5342-A5AB-CF8B-5C751C5BFC5A}"/>
              </a:ext>
            </a:extLst>
          </p:cNvPr>
          <p:cNvSpPr/>
          <p:nvPr/>
        </p:nvSpPr>
        <p:spPr>
          <a:xfrm>
            <a:off x="2391186" y="2749410"/>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6" name="object 56">
            <a:extLst>
              <a:ext uri="{FF2B5EF4-FFF2-40B4-BE49-F238E27FC236}">
                <a16:creationId xmlns:a16="http://schemas.microsoft.com/office/drawing/2014/main" id="{5BBD55D5-045E-3C89-E495-15BD6B331DEB}"/>
              </a:ext>
            </a:extLst>
          </p:cNvPr>
          <p:cNvSpPr/>
          <p:nvPr/>
        </p:nvSpPr>
        <p:spPr>
          <a:xfrm>
            <a:off x="2428434" y="272269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7" name="object 57">
            <a:extLst>
              <a:ext uri="{FF2B5EF4-FFF2-40B4-BE49-F238E27FC236}">
                <a16:creationId xmlns:a16="http://schemas.microsoft.com/office/drawing/2014/main" id="{F2877353-F5F5-130D-7019-111E00117F2A}"/>
              </a:ext>
            </a:extLst>
          </p:cNvPr>
          <p:cNvSpPr/>
          <p:nvPr/>
        </p:nvSpPr>
        <p:spPr>
          <a:xfrm>
            <a:off x="2307523" y="2694447"/>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8" name="object 58">
            <a:extLst>
              <a:ext uri="{FF2B5EF4-FFF2-40B4-BE49-F238E27FC236}">
                <a16:creationId xmlns:a16="http://schemas.microsoft.com/office/drawing/2014/main" id="{E2166BE4-853E-DF8B-DB0A-911EF8B8B0C5}"/>
              </a:ext>
            </a:extLst>
          </p:cNvPr>
          <p:cNvSpPr/>
          <p:nvPr/>
        </p:nvSpPr>
        <p:spPr>
          <a:xfrm>
            <a:off x="2344772" y="2667730"/>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9" name="object 59">
            <a:extLst>
              <a:ext uri="{FF2B5EF4-FFF2-40B4-BE49-F238E27FC236}">
                <a16:creationId xmlns:a16="http://schemas.microsoft.com/office/drawing/2014/main" id="{D3CFECC4-F086-3890-269D-576C3BDEE42F}"/>
              </a:ext>
            </a:extLst>
          </p:cNvPr>
          <p:cNvSpPr/>
          <p:nvPr/>
        </p:nvSpPr>
        <p:spPr>
          <a:xfrm>
            <a:off x="2292931" y="2622687"/>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0" name="object 60">
            <a:extLst>
              <a:ext uri="{FF2B5EF4-FFF2-40B4-BE49-F238E27FC236}">
                <a16:creationId xmlns:a16="http://schemas.microsoft.com/office/drawing/2014/main" id="{9E2934BD-9F7F-F355-2BC4-A5149AC0C0DE}"/>
              </a:ext>
            </a:extLst>
          </p:cNvPr>
          <p:cNvSpPr/>
          <p:nvPr/>
        </p:nvSpPr>
        <p:spPr>
          <a:xfrm>
            <a:off x="2330179" y="2595970"/>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1" name="object 61">
            <a:extLst>
              <a:ext uri="{FF2B5EF4-FFF2-40B4-BE49-F238E27FC236}">
                <a16:creationId xmlns:a16="http://schemas.microsoft.com/office/drawing/2014/main" id="{725711B8-205F-CC4B-9A99-E861DDEF36F1}"/>
              </a:ext>
            </a:extLst>
          </p:cNvPr>
          <p:cNvSpPr/>
          <p:nvPr/>
        </p:nvSpPr>
        <p:spPr>
          <a:xfrm>
            <a:off x="2270556" y="2622687"/>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2" name="object 62">
            <a:extLst>
              <a:ext uri="{FF2B5EF4-FFF2-40B4-BE49-F238E27FC236}">
                <a16:creationId xmlns:a16="http://schemas.microsoft.com/office/drawing/2014/main" id="{0C919323-0AFE-238E-B8E9-E2814F801288}"/>
              </a:ext>
            </a:extLst>
          </p:cNvPr>
          <p:cNvSpPr/>
          <p:nvPr/>
        </p:nvSpPr>
        <p:spPr>
          <a:xfrm>
            <a:off x="2307804" y="2595970"/>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3" name="object 63">
            <a:extLst>
              <a:ext uri="{FF2B5EF4-FFF2-40B4-BE49-F238E27FC236}">
                <a16:creationId xmlns:a16="http://schemas.microsoft.com/office/drawing/2014/main" id="{F78A8419-4860-B4FF-26E2-4B9BAB4DEF13}"/>
              </a:ext>
            </a:extLst>
          </p:cNvPr>
          <p:cNvSpPr/>
          <p:nvPr/>
        </p:nvSpPr>
        <p:spPr>
          <a:xfrm>
            <a:off x="2135332" y="2465426"/>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4" name="object 64">
            <a:extLst>
              <a:ext uri="{FF2B5EF4-FFF2-40B4-BE49-F238E27FC236}">
                <a16:creationId xmlns:a16="http://schemas.microsoft.com/office/drawing/2014/main" id="{97D1E939-3B63-01E5-1D5D-F7DA3EC2037C}"/>
              </a:ext>
            </a:extLst>
          </p:cNvPr>
          <p:cNvSpPr/>
          <p:nvPr/>
        </p:nvSpPr>
        <p:spPr>
          <a:xfrm>
            <a:off x="2172581" y="243871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5" name="object 65">
            <a:extLst>
              <a:ext uri="{FF2B5EF4-FFF2-40B4-BE49-F238E27FC236}">
                <a16:creationId xmlns:a16="http://schemas.microsoft.com/office/drawing/2014/main" id="{8AB40A16-DE48-8381-9804-1CFC5666CEFA}"/>
              </a:ext>
            </a:extLst>
          </p:cNvPr>
          <p:cNvSpPr/>
          <p:nvPr/>
        </p:nvSpPr>
        <p:spPr>
          <a:xfrm>
            <a:off x="2082255" y="2405207"/>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6" name="object 66">
            <a:extLst>
              <a:ext uri="{FF2B5EF4-FFF2-40B4-BE49-F238E27FC236}">
                <a16:creationId xmlns:a16="http://schemas.microsoft.com/office/drawing/2014/main" id="{1BDC3CD5-DE7A-9A20-0F6D-9EC95B5E4DC5}"/>
              </a:ext>
            </a:extLst>
          </p:cNvPr>
          <p:cNvSpPr/>
          <p:nvPr/>
        </p:nvSpPr>
        <p:spPr>
          <a:xfrm>
            <a:off x="2119503" y="2378493"/>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7" name="object 67">
            <a:extLst>
              <a:ext uri="{FF2B5EF4-FFF2-40B4-BE49-F238E27FC236}">
                <a16:creationId xmlns:a16="http://schemas.microsoft.com/office/drawing/2014/main" id="{F46B955B-BF05-81CF-424B-54A8CC15FFB3}"/>
              </a:ext>
            </a:extLst>
          </p:cNvPr>
          <p:cNvSpPr/>
          <p:nvPr/>
        </p:nvSpPr>
        <p:spPr>
          <a:xfrm>
            <a:off x="2040423" y="2356351"/>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8" name="object 68">
            <a:extLst>
              <a:ext uri="{FF2B5EF4-FFF2-40B4-BE49-F238E27FC236}">
                <a16:creationId xmlns:a16="http://schemas.microsoft.com/office/drawing/2014/main" id="{17255427-19FE-CDF0-BBF6-98D83D8FA886}"/>
              </a:ext>
            </a:extLst>
          </p:cNvPr>
          <p:cNvSpPr/>
          <p:nvPr/>
        </p:nvSpPr>
        <p:spPr>
          <a:xfrm>
            <a:off x="2077672" y="2329634"/>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9" name="object 69">
            <a:extLst>
              <a:ext uri="{FF2B5EF4-FFF2-40B4-BE49-F238E27FC236}">
                <a16:creationId xmlns:a16="http://schemas.microsoft.com/office/drawing/2014/main" id="{B0B04AB1-B79F-0193-7C60-F9CC3B559D16}"/>
              </a:ext>
            </a:extLst>
          </p:cNvPr>
          <p:cNvSpPr/>
          <p:nvPr/>
        </p:nvSpPr>
        <p:spPr>
          <a:xfrm>
            <a:off x="1883798" y="2310547"/>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0" name="object 70">
            <a:extLst>
              <a:ext uri="{FF2B5EF4-FFF2-40B4-BE49-F238E27FC236}">
                <a16:creationId xmlns:a16="http://schemas.microsoft.com/office/drawing/2014/main" id="{60A53572-5206-76F1-C2AF-96BF179E7745}"/>
              </a:ext>
            </a:extLst>
          </p:cNvPr>
          <p:cNvSpPr/>
          <p:nvPr/>
        </p:nvSpPr>
        <p:spPr>
          <a:xfrm>
            <a:off x="1921047" y="228383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1" name="object 71">
            <a:extLst>
              <a:ext uri="{FF2B5EF4-FFF2-40B4-BE49-F238E27FC236}">
                <a16:creationId xmlns:a16="http://schemas.microsoft.com/office/drawing/2014/main" id="{1B7D6569-456B-399A-EA2A-8AC51194686F}"/>
              </a:ext>
            </a:extLst>
          </p:cNvPr>
          <p:cNvSpPr/>
          <p:nvPr/>
        </p:nvSpPr>
        <p:spPr>
          <a:xfrm>
            <a:off x="1845858" y="2310547"/>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2" name="object 72">
            <a:extLst>
              <a:ext uri="{FF2B5EF4-FFF2-40B4-BE49-F238E27FC236}">
                <a16:creationId xmlns:a16="http://schemas.microsoft.com/office/drawing/2014/main" id="{9F5D9BD9-06AA-73E2-EDBC-EB86D003FDCD}"/>
              </a:ext>
            </a:extLst>
          </p:cNvPr>
          <p:cNvSpPr/>
          <p:nvPr/>
        </p:nvSpPr>
        <p:spPr>
          <a:xfrm>
            <a:off x="1883107" y="228383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3" name="object 73">
            <a:extLst>
              <a:ext uri="{FF2B5EF4-FFF2-40B4-BE49-F238E27FC236}">
                <a16:creationId xmlns:a16="http://schemas.microsoft.com/office/drawing/2014/main" id="{D0B4EFBE-5329-886E-B094-DDC6F3C16953}"/>
              </a:ext>
            </a:extLst>
          </p:cNvPr>
          <p:cNvSpPr/>
          <p:nvPr/>
        </p:nvSpPr>
        <p:spPr>
          <a:xfrm>
            <a:off x="1838076" y="2260162"/>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4" name="object 74">
            <a:extLst>
              <a:ext uri="{FF2B5EF4-FFF2-40B4-BE49-F238E27FC236}">
                <a16:creationId xmlns:a16="http://schemas.microsoft.com/office/drawing/2014/main" id="{59086EF0-3045-7DC7-EFAE-831D0514B1A2}"/>
              </a:ext>
            </a:extLst>
          </p:cNvPr>
          <p:cNvSpPr/>
          <p:nvPr/>
        </p:nvSpPr>
        <p:spPr>
          <a:xfrm>
            <a:off x="1875323" y="2233447"/>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5" name="object 75">
            <a:extLst>
              <a:ext uri="{FF2B5EF4-FFF2-40B4-BE49-F238E27FC236}">
                <a16:creationId xmlns:a16="http://schemas.microsoft.com/office/drawing/2014/main" id="{B0865E2F-F505-0987-58B8-4F552A38D7C5}"/>
              </a:ext>
            </a:extLst>
          </p:cNvPr>
          <p:cNvSpPr/>
          <p:nvPr/>
        </p:nvSpPr>
        <p:spPr>
          <a:xfrm>
            <a:off x="1801108" y="2223519"/>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6" name="object 76">
            <a:extLst>
              <a:ext uri="{FF2B5EF4-FFF2-40B4-BE49-F238E27FC236}">
                <a16:creationId xmlns:a16="http://schemas.microsoft.com/office/drawing/2014/main" id="{2E3BADF5-1E4D-8FCA-A8CB-ED8E83DB81B8}"/>
              </a:ext>
            </a:extLst>
          </p:cNvPr>
          <p:cNvSpPr/>
          <p:nvPr/>
        </p:nvSpPr>
        <p:spPr>
          <a:xfrm>
            <a:off x="1838355" y="2196803"/>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7" name="object 77">
            <a:extLst>
              <a:ext uri="{FF2B5EF4-FFF2-40B4-BE49-F238E27FC236}">
                <a16:creationId xmlns:a16="http://schemas.microsoft.com/office/drawing/2014/main" id="{E2864C17-837A-72A4-2F37-853ACDA1F228}"/>
              </a:ext>
            </a:extLst>
          </p:cNvPr>
          <p:cNvSpPr/>
          <p:nvPr/>
        </p:nvSpPr>
        <p:spPr>
          <a:xfrm>
            <a:off x="1731064" y="2168554"/>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8" name="object 78">
            <a:extLst>
              <a:ext uri="{FF2B5EF4-FFF2-40B4-BE49-F238E27FC236}">
                <a16:creationId xmlns:a16="http://schemas.microsoft.com/office/drawing/2014/main" id="{7F62AC8C-07C8-1DC9-3F2E-005E052C9E1B}"/>
              </a:ext>
            </a:extLst>
          </p:cNvPr>
          <p:cNvSpPr/>
          <p:nvPr/>
        </p:nvSpPr>
        <p:spPr>
          <a:xfrm>
            <a:off x="1768312" y="2141839"/>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9" name="object 79">
            <a:extLst>
              <a:ext uri="{FF2B5EF4-FFF2-40B4-BE49-F238E27FC236}">
                <a16:creationId xmlns:a16="http://schemas.microsoft.com/office/drawing/2014/main" id="{DC27DF90-B6B2-394B-2F40-91FF948AD7B2}"/>
              </a:ext>
            </a:extLst>
          </p:cNvPr>
          <p:cNvSpPr/>
          <p:nvPr/>
        </p:nvSpPr>
        <p:spPr>
          <a:xfrm>
            <a:off x="1688260" y="2168554"/>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0" name="object 80">
            <a:extLst>
              <a:ext uri="{FF2B5EF4-FFF2-40B4-BE49-F238E27FC236}">
                <a16:creationId xmlns:a16="http://schemas.microsoft.com/office/drawing/2014/main" id="{105C44C4-6D08-B6A8-5DC1-7EC7577C08E0}"/>
              </a:ext>
            </a:extLst>
          </p:cNvPr>
          <p:cNvSpPr/>
          <p:nvPr/>
        </p:nvSpPr>
        <p:spPr>
          <a:xfrm>
            <a:off x="1725507" y="2141839"/>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1" name="object 81">
            <a:extLst>
              <a:ext uri="{FF2B5EF4-FFF2-40B4-BE49-F238E27FC236}">
                <a16:creationId xmlns:a16="http://schemas.microsoft.com/office/drawing/2014/main" id="{F5920923-66F5-060F-5FC1-64290B1A4248}"/>
              </a:ext>
            </a:extLst>
          </p:cNvPr>
          <p:cNvSpPr/>
          <p:nvPr/>
        </p:nvSpPr>
        <p:spPr>
          <a:xfrm>
            <a:off x="1643510" y="2168554"/>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2" name="object 82">
            <a:extLst>
              <a:ext uri="{FF2B5EF4-FFF2-40B4-BE49-F238E27FC236}">
                <a16:creationId xmlns:a16="http://schemas.microsoft.com/office/drawing/2014/main" id="{CFC8F18B-2982-2044-EEA8-3A600FF160A0}"/>
              </a:ext>
            </a:extLst>
          </p:cNvPr>
          <p:cNvSpPr/>
          <p:nvPr/>
        </p:nvSpPr>
        <p:spPr>
          <a:xfrm>
            <a:off x="1680758" y="2141839"/>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3" name="object 83">
            <a:extLst>
              <a:ext uri="{FF2B5EF4-FFF2-40B4-BE49-F238E27FC236}">
                <a16:creationId xmlns:a16="http://schemas.microsoft.com/office/drawing/2014/main" id="{404CC332-924C-D782-0876-ABCCB4B9B949}"/>
              </a:ext>
            </a:extLst>
          </p:cNvPr>
          <p:cNvSpPr/>
          <p:nvPr/>
        </p:nvSpPr>
        <p:spPr>
          <a:xfrm>
            <a:off x="1528716" y="2136491"/>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4" name="object 84">
            <a:extLst>
              <a:ext uri="{FF2B5EF4-FFF2-40B4-BE49-F238E27FC236}">
                <a16:creationId xmlns:a16="http://schemas.microsoft.com/office/drawing/2014/main" id="{03282952-0B75-32F8-7B23-71E13CB75923}"/>
              </a:ext>
            </a:extLst>
          </p:cNvPr>
          <p:cNvSpPr/>
          <p:nvPr/>
        </p:nvSpPr>
        <p:spPr>
          <a:xfrm>
            <a:off x="1565965" y="210977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5" name="object 85">
            <a:extLst>
              <a:ext uri="{FF2B5EF4-FFF2-40B4-BE49-F238E27FC236}">
                <a16:creationId xmlns:a16="http://schemas.microsoft.com/office/drawing/2014/main" id="{D2852BE3-1B4A-CCAD-C97C-264259D9729A}"/>
              </a:ext>
            </a:extLst>
          </p:cNvPr>
          <p:cNvSpPr/>
          <p:nvPr/>
        </p:nvSpPr>
        <p:spPr>
          <a:xfrm>
            <a:off x="1503423" y="2136491"/>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6" name="object 86">
            <a:extLst>
              <a:ext uri="{FF2B5EF4-FFF2-40B4-BE49-F238E27FC236}">
                <a16:creationId xmlns:a16="http://schemas.microsoft.com/office/drawing/2014/main" id="{70566974-7380-D7F0-DBDC-8834111AE870}"/>
              </a:ext>
            </a:extLst>
          </p:cNvPr>
          <p:cNvSpPr/>
          <p:nvPr/>
        </p:nvSpPr>
        <p:spPr>
          <a:xfrm>
            <a:off x="1540671" y="210977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7" name="object 87">
            <a:extLst>
              <a:ext uri="{FF2B5EF4-FFF2-40B4-BE49-F238E27FC236}">
                <a16:creationId xmlns:a16="http://schemas.microsoft.com/office/drawing/2014/main" id="{3B1A66B0-329F-9368-223C-596BF12D058A}"/>
              </a:ext>
            </a:extLst>
          </p:cNvPr>
          <p:cNvSpPr/>
          <p:nvPr/>
        </p:nvSpPr>
        <p:spPr>
          <a:xfrm>
            <a:off x="1493694" y="2136491"/>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8" name="object 88">
            <a:extLst>
              <a:ext uri="{FF2B5EF4-FFF2-40B4-BE49-F238E27FC236}">
                <a16:creationId xmlns:a16="http://schemas.microsoft.com/office/drawing/2014/main" id="{FE61E9EF-278E-592A-27C1-F4B96C2CD9CB}"/>
              </a:ext>
            </a:extLst>
          </p:cNvPr>
          <p:cNvSpPr/>
          <p:nvPr/>
        </p:nvSpPr>
        <p:spPr>
          <a:xfrm>
            <a:off x="1530943" y="210977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9" name="object 89">
            <a:extLst>
              <a:ext uri="{FF2B5EF4-FFF2-40B4-BE49-F238E27FC236}">
                <a16:creationId xmlns:a16="http://schemas.microsoft.com/office/drawing/2014/main" id="{204A7FEF-AE6C-A8E8-E573-503E03CF424B}"/>
              </a:ext>
            </a:extLst>
          </p:cNvPr>
          <p:cNvSpPr/>
          <p:nvPr/>
        </p:nvSpPr>
        <p:spPr>
          <a:xfrm>
            <a:off x="1456727" y="2136491"/>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0" name="object 90">
            <a:extLst>
              <a:ext uri="{FF2B5EF4-FFF2-40B4-BE49-F238E27FC236}">
                <a16:creationId xmlns:a16="http://schemas.microsoft.com/office/drawing/2014/main" id="{DF8C420D-B2A3-6920-6816-09D37C5B41AE}"/>
              </a:ext>
            </a:extLst>
          </p:cNvPr>
          <p:cNvSpPr/>
          <p:nvPr/>
        </p:nvSpPr>
        <p:spPr>
          <a:xfrm>
            <a:off x="1493976" y="210977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1" name="object 91">
            <a:extLst>
              <a:ext uri="{FF2B5EF4-FFF2-40B4-BE49-F238E27FC236}">
                <a16:creationId xmlns:a16="http://schemas.microsoft.com/office/drawing/2014/main" id="{38F07214-12CC-13B5-E13A-FCEE9A80BF7D}"/>
              </a:ext>
            </a:extLst>
          </p:cNvPr>
          <p:cNvSpPr/>
          <p:nvPr/>
        </p:nvSpPr>
        <p:spPr>
          <a:xfrm>
            <a:off x="1411977" y="2136491"/>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2" name="object 92">
            <a:extLst>
              <a:ext uri="{FF2B5EF4-FFF2-40B4-BE49-F238E27FC236}">
                <a16:creationId xmlns:a16="http://schemas.microsoft.com/office/drawing/2014/main" id="{AD035DBC-7F6A-CEF3-6A9B-0CF3BA27DA48}"/>
              </a:ext>
            </a:extLst>
          </p:cNvPr>
          <p:cNvSpPr/>
          <p:nvPr/>
        </p:nvSpPr>
        <p:spPr>
          <a:xfrm>
            <a:off x="1449224" y="210977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3" name="object 93">
            <a:extLst>
              <a:ext uri="{FF2B5EF4-FFF2-40B4-BE49-F238E27FC236}">
                <a16:creationId xmlns:a16="http://schemas.microsoft.com/office/drawing/2014/main" id="{24A22D1B-1A4C-CE52-50FD-EBCC2ADF7D7C}"/>
              </a:ext>
            </a:extLst>
          </p:cNvPr>
          <p:cNvSpPr/>
          <p:nvPr/>
        </p:nvSpPr>
        <p:spPr>
          <a:xfrm>
            <a:off x="1387657" y="2136491"/>
            <a:ext cx="74830" cy="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4" name="object 94">
            <a:extLst>
              <a:ext uri="{FF2B5EF4-FFF2-40B4-BE49-F238E27FC236}">
                <a16:creationId xmlns:a16="http://schemas.microsoft.com/office/drawing/2014/main" id="{B7C18419-E423-43FC-853F-C7DA2F4B303D}"/>
              </a:ext>
            </a:extLst>
          </p:cNvPr>
          <p:cNvSpPr/>
          <p:nvPr/>
        </p:nvSpPr>
        <p:spPr>
          <a:xfrm>
            <a:off x="1424903" y="2109776"/>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5" name="object 95">
            <a:extLst>
              <a:ext uri="{FF2B5EF4-FFF2-40B4-BE49-F238E27FC236}">
                <a16:creationId xmlns:a16="http://schemas.microsoft.com/office/drawing/2014/main" id="{FC89BBCC-5354-23EA-E57E-4F1AA54001CD}"/>
              </a:ext>
            </a:extLst>
          </p:cNvPr>
          <p:cNvSpPr/>
          <p:nvPr/>
        </p:nvSpPr>
        <p:spPr>
          <a:xfrm>
            <a:off x="1338042" y="2125491"/>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6" name="object 96">
            <a:extLst>
              <a:ext uri="{FF2B5EF4-FFF2-40B4-BE49-F238E27FC236}">
                <a16:creationId xmlns:a16="http://schemas.microsoft.com/office/drawing/2014/main" id="{47592C49-B28A-FBDA-5DE4-FD248ABCE617}"/>
              </a:ext>
            </a:extLst>
          </p:cNvPr>
          <p:cNvSpPr/>
          <p:nvPr/>
        </p:nvSpPr>
        <p:spPr>
          <a:xfrm>
            <a:off x="1375290" y="206702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7" name="object 97">
            <a:extLst>
              <a:ext uri="{FF2B5EF4-FFF2-40B4-BE49-F238E27FC236}">
                <a16:creationId xmlns:a16="http://schemas.microsoft.com/office/drawing/2014/main" id="{B05663EF-F9BB-DB29-B48B-975D4BB89ADF}"/>
              </a:ext>
            </a:extLst>
          </p:cNvPr>
          <p:cNvSpPr/>
          <p:nvPr/>
        </p:nvSpPr>
        <p:spPr>
          <a:xfrm>
            <a:off x="1291346" y="2096482"/>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8" name="object 98">
            <a:extLst>
              <a:ext uri="{FF2B5EF4-FFF2-40B4-BE49-F238E27FC236}">
                <a16:creationId xmlns:a16="http://schemas.microsoft.com/office/drawing/2014/main" id="{D4BCE33F-2CE3-37D6-8779-80007A1B7FDB}"/>
              </a:ext>
            </a:extLst>
          </p:cNvPr>
          <p:cNvSpPr/>
          <p:nvPr/>
        </p:nvSpPr>
        <p:spPr>
          <a:xfrm>
            <a:off x="1328595" y="203801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9" name="object 99">
            <a:extLst>
              <a:ext uri="{FF2B5EF4-FFF2-40B4-BE49-F238E27FC236}">
                <a16:creationId xmlns:a16="http://schemas.microsoft.com/office/drawing/2014/main" id="{E294C536-4611-DE59-BDB5-35E393D7EDF7}"/>
              </a:ext>
            </a:extLst>
          </p:cNvPr>
          <p:cNvSpPr/>
          <p:nvPr/>
        </p:nvSpPr>
        <p:spPr>
          <a:xfrm>
            <a:off x="1248542" y="2064732"/>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0" name="object 100">
            <a:extLst>
              <a:ext uri="{FF2B5EF4-FFF2-40B4-BE49-F238E27FC236}">
                <a16:creationId xmlns:a16="http://schemas.microsoft.com/office/drawing/2014/main" id="{C118E918-E7A1-8E71-BFEE-EDEE223946D4}"/>
              </a:ext>
            </a:extLst>
          </p:cNvPr>
          <p:cNvSpPr/>
          <p:nvPr/>
        </p:nvSpPr>
        <p:spPr>
          <a:xfrm>
            <a:off x="1285791" y="203801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1" name="object 101">
            <a:extLst>
              <a:ext uri="{FF2B5EF4-FFF2-40B4-BE49-F238E27FC236}">
                <a16:creationId xmlns:a16="http://schemas.microsoft.com/office/drawing/2014/main" id="{CEC470D2-4790-54DC-7B24-F20F16A87494}"/>
              </a:ext>
            </a:extLst>
          </p:cNvPr>
          <p:cNvSpPr/>
          <p:nvPr/>
        </p:nvSpPr>
        <p:spPr>
          <a:xfrm>
            <a:off x="1231030" y="2064732"/>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2" name="object 102">
            <a:extLst>
              <a:ext uri="{FF2B5EF4-FFF2-40B4-BE49-F238E27FC236}">
                <a16:creationId xmlns:a16="http://schemas.microsoft.com/office/drawing/2014/main" id="{7D84AD48-9424-D587-3D42-F19EF16CCB77}"/>
              </a:ext>
            </a:extLst>
          </p:cNvPr>
          <p:cNvSpPr/>
          <p:nvPr/>
        </p:nvSpPr>
        <p:spPr>
          <a:xfrm>
            <a:off x="1268279" y="2038015"/>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3" name="object 103">
            <a:extLst>
              <a:ext uri="{FF2B5EF4-FFF2-40B4-BE49-F238E27FC236}">
                <a16:creationId xmlns:a16="http://schemas.microsoft.com/office/drawing/2014/main" id="{5CE899A6-9554-5B5E-3B65-FB8F01AD8283}"/>
              </a:ext>
            </a:extLst>
          </p:cNvPr>
          <p:cNvSpPr/>
          <p:nvPr/>
        </p:nvSpPr>
        <p:spPr>
          <a:xfrm>
            <a:off x="1198927" y="2029617"/>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4" name="object 104">
            <a:extLst>
              <a:ext uri="{FF2B5EF4-FFF2-40B4-BE49-F238E27FC236}">
                <a16:creationId xmlns:a16="http://schemas.microsoft.com/office/drawing/2014/main" id="{0F2F7916-28FC-35FC-11AC-9099AEBAD02A}"/>
              </a:ext>
            </a:extLst>
          </p:cNvPr>
          <p:cNvSpPr/>
          <p:nvPr/>
        </p:nvSpPr>
        <p:spPr>
          <a:xfrm>
            <a:off x="1236175" y="2002900"/>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5" name="object 105">
            <a:extLst>
              <a:ext uri="{FF2B5EF4-FFF2-40B4-BE49-F238E27FC236}">
                <a16:creationId xmlns:a16="http://schemas.microsoft.com/office/drawing/2014/main" id="{E7587943-4E28-A953-6CD4-11EE6C12E9E1}"/>
              </a:ext>
            </a:extLst>
          </p:cNvPr>
          <p:cNvSpPr/>
          <p:nvPr/>
        </p:nvSpPr>
        <p:spPr>
          <a:xfrm>
            <a:off x="1183363" y="2036937"/>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6" name="object 106">
            <a:extLst>
              <a:ext uri="{FF2B5EF4-FFF2-40B4-BE49-F238E27FC236}">
                <a16:creationId xmlns:a16="http://schemas.microsoft.com/office/drawing/2014/main" id="{25F1C34F-6878-33DE-6B47-922FB8A57ACA}"/>
              </a:ext>
            </a:extLst>
          </p:cNvPr>
          <p:cNvSpPr/>
          <p:nvPr/>
        </p:nvSpPr>
        <p:spPr>
          <a:xfrm>
            <a:off x="1220610" y="197847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7" name="object 107">
            <a:extLst>
              <a:ext uri="{FF2B5EF4-FFF2-40B4-BE49-F238E27FC236}">
                <a16:creationId xmlns:a16="http://schemas.microsoft.com/office/drawing/2014/main" id="{D7BDAF23-47FA-3F34-D425-8BFEA8C4F4DC}"/>
              </a:ext>
            </a:extLst>
          </p:cNvPr>
          <p:cNvSpPr/>
          <p:nvPr/>
        </p:nvSpPr>
        <p:spPr>
          <a:xfrm>
            <a:off x="1158069" y="2005187"/>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8" name="object 108">
            <a:extLst>
              <a:ext uri="{FF2B5EF4-FFF2-40B4-BE49-F238E27FC236}">
                <a16:creationId xmlns:a16="http://schemas.microsoft.com/office/drawing/2014/main" id="{9B8F8844-07F7-2B80-DEFC-B438A431D21C}"/>
              </a:ext>
            </a:extLst>
          </p:cNvPr>
          <p:cNvSpPr/>
          <p:nvPr/>
        </p:nvSpPr>
        <p:spPr>
          <a:xfrm>
            <a:off x="1195317" y="197847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9" name="object 109">
            <a:extLst>
              <a:ext uri="{FF2B5EF4-FFF2-40B4-BE49-F238E27FC236}">
                <a16:creationId xmlns:a16="http://schemas.microsoft.com/office/drawing/2014/main" id="{AC9C3D55-D36E-A814-1066-ABB136BDB359}"/>
              </a:ext>
            </a:extLst>
          </p:cNvPr>
          <p:cNvSpPr/>
          <p:nvPr/>
        </p:nvSpPr>
        <p:spPr>
          <a:xfrm>
            <a:off x="1147368" y="2005187"/>
            <a:ext cx="74830" cy="45720"/>
          </a:xfrm>
          <a:custGeom>
            <a:avLst/>
            <a:gdLst/>
            <a:ahLst/>
            <a:cxnLst/>
            <a:rect l="l" t="t" r="r" b="b"/>
            <a:pathLst>
              <a:path w="72389">
                <a:moveTo>
                  <a:pt x="0" y="0"/>
                </a:moveTo>
                <a:lnTo>
                  <a:pt x="72059"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0" name="object 110">
            <a:extLst>
              <a:ext uri="{FF2B5EF4-FFF2-40B4-BE49-F238E27FC236}">
                <a16:creationId xmlns:a16="http://schemas.microsoft.com/office/drawing/2014/main" id="{DCCA446B-3621-A89D-2846-61435E74E0F9}"/>
              </a:ext>
            </a:extLst>
          </p:cNvPr>
          <p:cNvSpPr/>
          <p:nvPr/>
        </p:nvSpPr>
        <p:spPr>
          <a:xfrm>
            <a:off x="1184616" y="197847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1" name="object 111">
            <a:extLst>
              <a:ext uri="{FF2B5EF4-FFF2-40B4-BE49-F238E27FC236}">
                <a16:creationId xmlns:a16="http://schemas.microsoft.com/office/drawing/2014/main" id="{0B4123FE-76A4-F1F6-B641-7FC7A66F4B43}"/>
              </a:ext>
            </a:extLst>
          </p:cNvPr>
          <p:cNvSpPr/>
          <p:nvPr/>
        </p:nvSpPr>
        <p:spPr>
          <a:xfrm>
            <a:off x="1126938" y="2005187"/>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2" name="object 112">
            <a:extLst>
              <a:ext uri="{FF2B5EF4-FFF2-40B4-BE49-F238E27FC236}">
                <a16:creationId xmlns:a16="http://schemas.microsoft.com/office/drawing/2014/main" id="{98E2A5CB-7C1A-0EAD-F0ED-91BC03A419A3}"/>
              </a:ext>
            </a:extLst>
          </p:cNvPr>
          <p:cNvSpPr/>
          <p:nvPr/>
        </p:nvSpPr>
        <p:spPr>
          <a:xfrm>
            <a:off x="1164187" y="197847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3" name="object 113">
            <a:extLst>
              <a:ext uri="{FF2B5EF4-FFF2-40B4-BE49-F238E27FC236}">
                <a16:creationId xmlns:a16="http://schemas.microsoft.com/office/drawing/2014/main" id="{A364522D-8754-7B79-F17B-35E385987554}"/>
              </a:ext>
            </a:extLst>
          </p:cNvPr>
          <p:cNvSpPr/>
          <p:nvPr/>
        </p:nvSpPr>
        <p:spPr>
          <a:xfrm>
            <a:off x="1104563" y="2005187"/>
            <a:ext cx="74830" cy="45720"/>
          </a:xfrm>
          <a:custGeom>
            <a:avLst/>
            <a:gdLst/>
            <a:ahLst/>
            <a:cxnLst/>
            <a:rect l="l" t="t" r="r" b="b"/>
            <a:pathLst>
              <a:path w="72389">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4" name="object 114">
            <a:extLst>
              <a:ext uri="{FF2B5EF4-FFF2-40B4-BE49-F238E27FC236}">
                <a16:creationId xmlns:a16="http://schemas.microsoft.com/office/drawing/2014/main" id="{7FF1D4BF-C8FF-4ECA-70AD-115C2D067EC5}"/>
              </a:ext>
            </a:extLst>
          </p:cNvPr>
          <p:cNvSpPr/>
          <p:nvPr/>
        </p:nvSpPr>
        <p:spPr>
          <a:xfrm>
            <a:off x="1141811" y="197847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5" name="object 115">
            <a:extLst>
              <a:ext uri="{FF2B5EF4-FFF2-40B4-BE49-F238E27FC236}">
                <a16:creationId xmlns:a16="http://schemas.microsoft.com/office/drawing/2014/main" id="{A3727B68-2DA7-5F7A-7970-518E48EA70F4}"/>
              </a:ext>
            </a:extLst>
          </p:cNvPr>
          <p:cNvSpPr/>
          <p:nvPr/>
        </p:nvSpPr>
        <p:spPr>
          <a:xfrm>
            <a:off x="1090943" y="2005187"/>
            <a:ext cx="74830"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6" name="object 116">
            <a:extLst>
              <a:ext uri="{FF2B5EF4-FFF2-40B4-BE49-F238E27FC236}">
                <a16:creationId xmlns:a16="http://schemas.microsoft.com/office/drawing/2014/main" id="{16EB4D73-9702-919D-EB7B-29F5B5D2DC3B}"/>
              </a:ext>
            </a:extLst>
          </p:cNvPr>
          <p:cNvSpPr/>
          <p:nvPr/>
        </p:nvSpPr>
        <p:spPr>
          <a:xfrm>
            <a:off x="1128192" y="197847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7" name="object 117">
            <a:extLst>
              <a:ext uri="{FF2B5EF4-FFF2-40B4-BE49-F238E27FC236}">
                <a16:creationId xmlns:a16="http://schemas.microsoft.com/office/drawing/2014/main" id="{B3ADCE25-2EFA-67A3-EABA-AE49A62285DD}"/>
              </a:ext>
            </a:extLst>
          </p:cNvPr>
          <p:cNvSpPr/>
          <p:nvPr/>
        </p:nvSpPr>
        <p:spPr>
          <a:xfrm>
            <a:off x="1061758" y="2005187"/>
            <a:ext cx="74830" cy="4572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8" name="object 118">
            <a:extLst>
              <a:ext uri="{FF2B5EF4-FFF2-40B4-BE49-F238E27FC236}">
                <a16:creationId xmlns:a16="http://schemas.microsoft.com/office/drawing/2014/main" id="{83819BBB-7283-06CC-117E-92F8B1DF9DD4}"/>
              </a:ext>
            </a:extLst>
          </p:cNvPr>
          <p:cNvSpPr/>
          <p:nvPr/>
        </p:nvSpPr>
        <p:spPr>
          <a:xfrm>
            <a:off x="1099007" y="197847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9" name="object 119">
            <a:extLst>
              <a:ext uri="{FF2B5EF4-FFF2-40B4-BE49-F238E27FC236}">
                <a16:creationId xmlns:a16="http://schemas.microsoft.com/office/drawing/2014/main" id="{5381F4A5-BEA0-659A-AE17-BDFC48850C35}"/>
              </a:ext>
            </a:extLst>
          </p:cNvPr>
          <p:cNvSpPr/>
          <p:nvPr/>
        </p:nvSpPr>
        <p:spPr>
          <a:xfrm>
            <a:off x="1044248" y="1971596"/>
            <a:ext cx="74830" cy="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0" name="object 120">
            <a:extLst>
              <a:ext uri="{FF2B5EF4-FFF2-40B4-BE49-F238E27FC236}">
                <a16:creationId xmlns:a16="http://schemas.microsoft.com/office/drawing/2014/main" id="{FBFAAF46-EDA2-67C9-72FD-A89A0FFC1A63}"/>
              </a:ext>
            </a:extLst>
          </p:cNvPr>
          <p:cNvSpPr/>
          <p:nvPr/>
        </p:nvSpPr>
        <p:spPr>
          <a:xfrm>
            <a:off x="1081496" y="194488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1" name="object 121">
            <a:extLst>
              <a:ext uri="{FF2B5EF4-FFF2-40B4-BE49-F238E27FC236}">
                <a16:creationId xmlns:a16="http://schemas.microsoft.com/office/drawing/2014/main" id="{93E755ED-0F66-150B-F55C-D55424DE9F24}"/>
              </a:ext>
            </a:extLst>
          </p:cNvPr>
          <p:cNvSpPr/>
          <p:nvPr/>
        </p:nvSpPr>
        <p:spPr>
          <a:xfrm>
            <a:off x="1035493" y="1971596"/>
            <a:ext cx="74830" cy="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2" name="object 122">
            <a:extLst>
              <a:ext uri="{FF2B5EF4-FFF2-40B4-BE49-F238E27FC236}">
                <a16:creationId xmlns:a16="http://schemas.microsoft.com/office/drawing/2014/main" id="{090DB83C-75F8-98E0-0D75-D5100733CEEF}"/>
              </a:ext>
            </a:extLst>
          </p:cNvPr>
          <p:cNvSpPr/>
          <p:nvPr/>
        </p:nvSpPr>
        <p:spPr>
          <a:xfrm>
            <a:off x="1072742" y="194488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3" name="object 123">
            <a:extLst>
              <a:ext uri="{FF2B5EF4-FFF2-40B4-BE49-F238E27FC236}">
                <a16:creationId xmlns:a16="http://schemas.microsoft.com/office/drawing/2014/main" id="{A658AC42-E801-D2A5-908E-CD1F3189779F}"/>
              </a:ext>
            </a:extLst>
          </p:cNvPr>
          <p:cNvSpPr/>
          <p:nvPr/>
        </p:nvSpPr>
        <p:spPr>
          <a:xfrm>
            <a:off x="1011172" y="1971596"/>
            <a:ext cx="74830" cy="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4" name="object 124">
            <a:extLst>
              <a:ext uri="{FF2B5EF4-FFF2-40B4-BE49-F238E27FC236}">
                <a16:creationId xmlns:a16="http://schemas.microsoft.com/office/drawing/2014/main" id="{16A7869B-17C4-96B8-1CC1-AF9A4AD935FF}"/>
              </a:ext>
            </a:extLst>
          </p:cNvPr>
          <p:cNvSpPr/>
          <p:nvPr/>
        </p:nvSpPr>
        <p:spPr>
          <a:xfrm>
            <a:off x="1048421" y="194488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5" name="object 125">
            <a:extLst>
              <a:ext uri="{FF2B5EF4-FFF2-40B4-BE49-F238E27FC236}">
                <a16:creationId xmlns:a16="http://schemas.microsoft.com/office/drawing/2014/main" id="{BCD3784E-54E2-3B06-C9E6-737E389A5A6E}"/>
              </a:ext>
            </a:extLst>
          </p:cNvPr>
          <p:cNvSpPr/>
          <p:nvPr/>
        </p:nvSpPr>
        <p:spPr>
          <a:xfrm>
            <a:off x="981987" y="1971596"/>
            <a:ext cx="74830" cy="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6" name="object 126">
            <a:extLst>
              <a:ext uri="{FF2B5EF4-FFF2-40B4-BE49-F238E27FC236}">
                <a16:creationId xmlns:a16="http://schemas.microsoft.com/office/drawing/2014/main" id="{1F21EEC9-B61C-C6D9-5142-D9C8E7179C5D}"/>
              </a:ext>
            </a:extLst>
          </p:cNvPr>
          <p:cNvSpPr/>
          <p:nvPr/>
        </p:nvSpPr>
        <p:spPr>
          <a:xfrm>
            <a:off x="1019235" y="194488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7" name="object 127">
            <a:extLst>
              <a:ext uri="{FF2B5EF4-FFF2-40B4-BE49-F238E27FC236}">
                <a16:creationId xmlns:a16="http://schemas.microsoft.com/office/drawing/2014/main" id="{541B6B43-AA54-A0E9-E1F6-E1A671B00AFD}"/>
              </a:ext>
            </a:extLst>
          </p:cNvPr>
          <p:cNvSpPr/>
          <p:nvPr/>
        </p:nvSpPr>
        <p:spPr>
          <a:xfrm>
            <a:off x="955720" y="1971596"/>
            <a:ext cx="74830" cy="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8" name="object 128">
            <a:extLst>
              <a:ext uri="{FF2B5EF4-FFF2-40B4-BE49-F238E27FC236}">
                <a16:creationId xmlns:a16="http://schemas.microsoft.com/office/drawing/2014/main" id="{6238A797-FFBC-03E7-62A3-B21838581BE3}"/>
              </a:ext>
            </a:extLst>
          </p:cNvPr>
          <p:cNvSpPr/>
          <p:nvPr/>
        </p:nvSpPr>
        <p:spPr>
          <a:xfrm>
            <a:off x="992968" y="194488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9" name="object 129">
            <a:extLst>
              <a:ext uri="{FF2B5EF4-FFF2-40B4-BE49-F238E27FC236}">
                <a16:creationId xmlns:a16="http://schemas.microsoft.com/office/drawing/2014/main" id="{5B5ECCBE-4BA2-9A1C-D8B8-7B5FE4AF77CA}"/>
              </a:ext>
            </a:extLst>
          </p:cNvPr>
          <p:cNvSpPr/>
          <p:nvPr/>
        </p:nvSpPr>
        <p:spPr>
          <a:xfrm>
            <a:off x="928481" y="1971596"/>
            <a:ext cx="74830" cy="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0" name="object 130">
            <a:extLst>
              <a:ext uri="{FF2B5EF4-FFF2-40B4-BE49-F238E27FC236}">
                <a16:creationId xmlns:a16="http://schemas.microsoft.com/office/drawing/2014/main" id="{F78B0FE2-FB4D-0F9C-2638-08943B16D85F}"/>
              </a:ext>
            </a:extLst>
          </p:cNvPr>
          <p:cNvSpPr/>
          <p:nvPr/>
        </p:nvSpPr>
        <p:spPr>
          <a:xfrm>
            <a:off x="965729" y="1944881"/>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1" name="object 131">
            <a:extLst>
              <a:ext uri="{FF2B5EF4-FFF2-40B4-BE49-F238E27FC236}">
                <a16:creationId xmlns:a16="http://schemas.microsoft.com/office/drawing/2014/main" id="{9EF74F4A-51AD-B902-9B5C-63A2E69FA122}"/>
              </a:ext>
            </a:extLst>
          </p:cNvPr>
          <p:cNvSpPr/>
          <p:nvPr/>
        </p:nvSpPr>
        <p:spPr>
          <a:xfrm>
            <a:off x="886649" y="1959382"/>
            <a:ext cx="74830" cy="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2" name="object 132">
            <a:extLst>
              <a:ext uri="{FF2B5EF4-FFF2-40B4-BE49-F238E27FC236}">
                <a16:creationId xmlns:a16="http://schemas.microsoft.com/office/drawing/2014/main" id="{86D72B1E-66C0-EE40-F5D8-02DBF4C4663D}"/>
              </a:ext>
            </a:extLst>
          </p:cNvPr>
          <p:cNvSpPr/>
          <p:nvPr/>
        </p:nvSpPr>
        <p:spPr>
          <a:xfrm>
            <a:off x="923898" y="1932668"/>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3" name="object 133">
            <a:extLst>
              <a:ext uri="{FF2B5EF4-FFF2-40B4-BE49-F238E27FC236}">
                <a16:creationId xmlns:a16="http://schemas.microsoft.com/office/drawing/2014/main" id="{9E6345E0-8996-EC98-B744-76F9D5FF50CC}"/>
              </a:ext>
            </a:extLst>
          </p:cNvPr>
          <p:cNvSpPr/>
          <p:nvPr/>
        </p:nvSpPr>
        <p:spPr>
          <a:xfrm>
            <a:off x="743643" y="1938009"/>
            <a:ext cx="74830" cy="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4" name="object 134">
            <a:extLst>
              <a:ext uri="{FF2B5EF4-FFF2-40B4-BE49-F238E27FC236}">
                <a16:creationId xmlns:a16="http://schemas.microsoft.com/office/drawing/2014/main" id="{B25543AA-4B08-6E7B-8F7A-F4AD2E9FF198}"/>
              </a:ext>
            </a:extLst>
          </p:cNvPr>
          <p:cNvSpPr/>
          <p:nvPr/>
        </p:nvSpPr>
        <p:spPr>
          <a:xfrm>
            <a:off x="780892" y="1911292"/>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5" name="object 135">
            <a:extLst>
              <a:ext uri="{FF2B5EF4-FFF2-40B4-BE49-F238E27FC236}">
                <a16:creationId xmlns:a16="http://schemas.microsoft.com/office/drawing/2014/main" id="{68E0ED7B-394B-0971-148D-FC5031F41607}"/>
              </a:ext>
            </a:extLst>
          </p:cNvPr>
          <p:cNvSpPr/>
          <p:nvPr/>
        </p:nvSpPr>
        <p:spPr>
          <a:xfrm>
            <a:off x="723215" y="1938009"/>
            <a:ext cx="74830" cy="0"/>
          </a:xfrm>
          <a:custGeom>
            <a:avLst/>
            <a:gdLst/>
            <a:ahLst/>
            <a:cxnLst/>
            <a:rect l="l" t="t" r="r" b="b"/>
            <a:pathLst>
              <a:path w="72390">
                <a:moveTo>
                  <a:pt x="0" y="0"/>
                </a:moveTo>
                <a:lnTo>
                  <a:pt x="72072"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6" name="object 136">
            <a:extLst>
              <a:ext uri="{FF2B5EF4-FFF2-40B4-BE49-F238E27FC236}">
                <a16:creationId xmlns:a16="http://schemas.microsoft.com/office/drawing/2014/main" id="{A270B5D2-BE9D-81CB-997D-90B7D98B9E9A}"/>
              </a:ext>
            </a:extLst>
          </p:cNvPr>
          <p:cNvSpPr/>
          <p:nvPr/>
        </p:nvSpPr>
        <p:spPr>
          <a:xfrm>
            <a:off x="760464" y="1911292"/>
            <a:ext cx="0" cy="45720"/>
          </a:xfrm>
          <a:custGeom>
            <a:avLst/>
            <a:gdLst/>
            <a:ahLst/>
            <a:cxnLst/>
            <a:rect l="l" t="t" r="r" b="b"/>
            <a:pathLst>
              <a:path h="91439">
                <a:moveTo>
                  <a:pt x="0" y="91439"/>
                </a:moveTo>
                <a:lnTo>
                  <a:pt x="0" y="0"/>
                </a:lnTo>
              </a:path>
            </a:pathLst>
          </a:custGeom>
          <a:ln w="14986">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7" name="object 137">
            <a:extLst>
              <a:ext uri="{FF2B5EF4-FFF2-40B4-BE49-F238E27FC236}">
                <a16:creationId xmlns:a16="http://schemas.microsoft.com/office/drawing/2014/main" id="{334B5A3B-2ECD-6634-7D28-CB93009A3E30}"/>
              </a:ext>
            </a:extLst>
          </p:cNvPr>
          <p:cNvSpPr/>
          <p:nvPr/>
        </p:nvSpPr>
        <p:spPr>
          <a:xfrm>
            <a:off x="4899851" y="3367978"/>
            <a:ext cx="74830" cy="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8" name="object 138">
            <a:extLst>
              <a:ext uri="{FF2B5EF4-FFF2-40B4-BE49-F238E27FC236}">
                <a16:creationId xmlns:a16="http://schemas.microsoft.com/office/drawing/2014/main" id="{C8DAFE7E-6998-CA2A-6F4E-F2D358E94E6D}"/>
              </a:ext>
            </a:extLst>
          </p:cNvPr>
          <p:cNvSpPr/>
          <p:nvPr/>
        </p:nvSpPr>
        <p:spPr>
          <a:xfrm>
            <a:off x="4937099" y="3341262"/>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9" name="object 139">
            <a:extLst>
              <a:ext uri="{FF2B5EF4-FFF2-40B4-BE49-F238E27FC236}">
                <a16:creationId xmlns:a16="http://schemas.microsoft.com/office/drawing/2014/main" id="{9368EF2E-4C0A-5776-ADE8-75C4C2E8845A}"/>
              </a:ext>
            </a:extLst>
          </p:cNvPr>
          <p:cNvSpPr/>
          <p:nvPr/>
        </p:nvSpPr>
        <p:spPr>
          <a:xfrm>
            <a:off x="4787004" y="3367978"/>
            <a:ext cx="74830" cy="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0" name="object 140">
            <a:extLst>
              <a:ext uri="{FF2B5EF4-FFF2-40B4-BE49-F238E27FC236}">
                <a16:creationId xmlns:a16="http://schemas.microsoft.com/office/drawing/2014/main" id="{6430FE15-9B8F-D243-B6CA-F092DF13EB00}"/>
              </a:ext>
            </a:extLst>
          </p:cNvPr>
          <p:cNvSpPr/>
          <p:nvPr/>
        </p:nvSpPr>
        <p:spPr>
          <a:xfrm>
            <a:off x="4824252" y="3341262"/>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1" name="object 141">
            <a:extLst>
              <a:ext uri="{FF2B5EF4-FFF2-40B4-BE49-F238E27FC236}">
                <a16:creationId xmlns:a16="http://schemas.microsoft.com/office/drawing/2014/main" id="{B09002A6-7DD6-78B2-9BCD-DDE833AB9119}"/>
              </a:ext>
            </a:extLst>
          </p:cNvPr>
          <p:cNvSpPr/>
          <p:nvPr/>
        </p:nvSpPr>
        <p:spPr>
          <a:xfrm>
            <a:off x="4670264" y="3367978"/>
            <a:ext cx="74830" cy="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2" name="object 142">
            <a:extLst>
              <a:ext uri="{FF2B5EF4-FFF2-40B4-BE49-F238E27FC236}">
                <a16:creationId xmlns:a16="http://schemas.microsoft.com/office/drawing/2014/main" id="{FA5098B1-EAC0-17FF-F086-701FF6B66A2E}"/>
              </a:ext>
            </a:extLst>
          </p:cNvPr>
          <p:cNvSpPr/>
          <p:nvPr/>
        </p:nvSpPr>
        <p:spPr>
          <a:xfrm>
            <a:off x="4707512" y="3341262"/>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3" name="object 143">
            <a:extLst>
              <a:ext uri="{FF2B5EF4-FFF2-40B4-BE49-F238E27FC236}">
                <a16:creationId xmlns:a16="http://schemas.microsoft.com/office/drawing/2014/main" id="{A04B6639-FB57-61AC-D97C-405EB6754C17}"/>
              </a:ext>
            </a:extLst>
          </p:cNvPr>
          <p:cNvSpPr/>
          <p:nvPr/>
        </p:nvSpPr>
        <p:spPr>
          <a:xfrm>
            <a:off x="4639134" y="3032083"/>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4" name="object 144">
            <a:extLst>
              <a:ext uri="{FF2B5EF4-FFF2-40B4-BE49-F238E27FC236}">
                <a16:creationId xmlns:a16="http://schemas.microsoft.com/office/drawing/2014/main" id="{B46B8368-A110-FFB4-FEF3-01F922863056}"/>
              </a:ext>
            </a:extLst>
          </p:cNvPr>
          <p:cNvSpPr/>
          <p:nvPr/>
        </p:nvSpPr>
        <p:spPr>
          <a:xfrm>
            <a:off x="4676381" y="3005366"/>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5" name="object 145">
            <a:extLst>
              <a:ext uri="{FF2B5EF4-FFF2-40B4-BE49-F238E27FC236}">
                <a16:creationId xmlns:a16="http://schemas.microsoft.com/office/drawing/2014/main" id="{E4229AEA-0A27-7415-C253-72B97412AB7C}"/>
              </a:ext>
            </a:extLst>
          </p:cNvPr>
          <p:cNvSpPr/>
          <p:nvPr/>
        </p:nvSpPr>
        <p:spPr>
          <a:xfrm>
            <a:off x="4530177" y="3032083"/>
            <a:ext cx="74830" cy="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6" name="object 146">
            <a:extLst>
              <a:ext uri="{FF2B5EF4-FFF2-40B4-BE49-F238E27FC236}">
                <a16:creationId xmlns:a16="http://schemas.microsoft.com/office/drawing/2014/main" id="{BF95792D-A7E7-27E4-E0CD-01FBECD6E129}"/>
              </a:ext>
            </a:extLst>
          </p:cNvPr>
          <p:cNvSpPr/>
          <p:nvPr/>
        </p:nvSpPr>
        <p:spPr>
          <a:xfrm>
            <a:off x="4567425" y="3005366"/>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7" name="object 147">
            <a:extLst>
              <a:ext uri="{FF2B5EF4-FFF2-40B4-BE49-F238E27FC236}">
                <a16:creationId xmlns:a16="http://schemas.microsoft.com/office/drawing/2014/main" id="{6D7A059A-99D6-EE6B-75A4-3068B5063242}"/>
              </a:ext>
            </a:extLst>
          </p:cNvPr>
          <p:cNvSpPr/>
          <p:nvPr/>
        </p:nvSpPr>
        <p:spPr>
          <a:xfrm>
            <a:off x="4228600" y="2793902"/>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8" name="object 148">
            <a:extLst>
              <a:ext uri="{FF2B5EF4-FFF2-40B4-BE49-F238E27FC236}">
                <a16:creationId xmlns:a16="http://schemas.microsoft.com/office/drawing/2014/main" id="{9B722478-B6B8-70B5-9BE9-F29C6EE3F26F}"/>
              </a:ext>
            </a:extLst>
          </p:cNvPr>
          <p:cNvSpPr/>
          <p:nvPr/>
        </p:nvSpPr>
        <p:spPr>
          <a:xfrm>
            <a:off x="4265849" y="276718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9" name="object 149">
            <a:extLst>
              <a:ext uri="{FF2B5EF4-FFF2-40B4-BE49-F238E27FC236}">
                <a16:creationId xmlns:a16="http://schemas.microsoft.com/office/drawing/2014/main" id="{F35E67E7-C01E-8A2C-FC0E-FD9EE8B2A0AB}"/>
              </a:ext>
            </a:extLst>
          </p:cNvPr>
          <p:cNvSpPr/>
          <p:nvPr/>
        </p:nvSpPr>
        <p:spPr>
          <a:xfrm>
            <a:off x="4146883" y="2793902"/>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0" name="object 150">
            <a:extLst>
              <a:ext uri="{FF2B5EF4-FFF2-40B4-BE49-F238E27FC236}">
                <a16:creationId xmlns:a16="http://schemas.microsoft.com/office/drawing/2014/main" id="{40402065-43CC-1B91-0C3E-7EBDBEA6D4BA}"/>
              </a:ext>
            </a:extLst>
          </p:cNvPr>
          <p:cNvSpPr/>
          <p:nvPr/>
        </p:nvSpPr>
        <p:spPr>
          <a:xfrm>
            <a:off x="4184131" y="276718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1" name="object 151">
            <a:extLst>
              <a:ext uri="{FF2B5EF4-FFF2-40B4-BE49-F238E27FC236}">
                <a16:creationId xmlns:a16="http://schemas.microsoft.com/office/drawing/2014/main" id="{5FF7284F-D5B8-CDE9-4714-C215C5523D7F}"/>
              </a:ext>
            </a:extLst>
          </p:cNvPr>
          <p:cNvSpPr/>
          <p:nvPr/>
        </p:nvSpPr>
        <p:spPr>
          <a:xfrm>
            <a:off x="4059327" y="2793902"/>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2" name="object 152">
            <a:extLst>
              <a:ext uri="{FF2B5EF4-FFF2-40B4-BE49-F238E27FC236}">
                <a16:creationId xmlns:a16="http://schemas.microsoft.com/office/drawing/2014/main" id="{020A21A8-B085-9FBF-CC5E-73C40CC496CD}"/>
              </a:ext>
            </a:extLst>
          </p:cNvPr>
          <p:cNvSpPr/>
          <p:nvPr/>
        </p:nvSpPr>
        <p:spPr>
          <a:xfrm>
            <a:off x="4096576" y="276718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3" name="object 153">
            <a:extLst>
              <a:ext uri="{FF2B5EF4-FFF2-40B4-BE49-F238E27FC236}">
                <a16:creationId xmlns:a16="http://schemas.microsoft.com/office/drawing/2014/main" id="{A15D0DFB-29DA-A7D7-E484-7D9D8A4BE082}"/>
              </a:ext>
            </a:extLst>
          </p:cNvPr>
          <p:cNvSpPr/>
          <p:nvPr/>
        </p:nvSpPr>
        <p:spPr>
          <a:xfrm>
            <a:off x="4035006" y="2793902"/>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4" name="object 154">
            <a:extLst>
              <a:ext uri="{FF2B5EF4-FFF2-40B4-BE49-F238E27FC236}">
                <a16:creationId xmlns:a16="http://schemas.microsoft.com/office/drawing/2014/main" id="{212A8460-0DBF-438B-48FC-335049795C73}"/>
              </a:ext>
            </a:extLst>
          </p:cNvPr>
          <p:cNvSpPr/>
          <p:nvPr/>
        </p:nvSpPr>
        <p:spPr>
          <a:xfrm>
            <a:off x="4072255" y="276718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5" name="object 155">
            <a:extLst>
              <a:ext uri="{FF2B5EF4-FFF2-40B4-BE49-F238E27FC236}">
                <a16:creationId xmlns:a16="http://schemas.microsoft.com/office/drawing/2014/main" id="{08C61481-1B75-81A9-6605-19DFD5A133FF}"/>
              </a:ext>
            </a:extLst>
          </p:cNvPr>
          <p:cNvSpPr/>
          <p:nvPr/>
        </p:nvSpPr>
        <p:spPr>
          <a:xfrm>
            <a:off x="3957180" y="2793902"/>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6" name="object 156">
            <a:extLst>
              <a:ext uri="{FF2B5EF4-FFF2-40B4-BE49-F238E27FC236}">
                <a16:creationId xmlns:a16="http://schemas.microsoft.com/office/drawing/2014/main" id="{BFAEA5C6-86C8-8B74-FE4C-741D4495E533}"/>
              </a:ext>
            </a:extLst>
          </p:cNvPr>
          <p:cNvSpPr/>
          <p:nvPr/>
        </p:nvSpPr>
        <p:spPr>
          <a:xfrm>
            <a:off x="3994429" y="276718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7" name="object 157">
            <a:extLst>
              <a:ext uri="{FF2B5EF4-FFF2-40B4-BE49-F238E27FC236}">
                <a16:creationId xmlns:a16="http://schemas.microsoft.com/office/drawing/2014/main" id="{7492AE8F-D2D1-7825-5910-97637E2C382A}"/>
              </a:ext>
            </a:extLst>
          </p:cNvPr>
          <p:cNvSpPr/>
          <p:nvPr/>
        </p:nvSpPr>
        <p:spPr>
          <a:xfrm>
            <a:off x="3901730" y="2793902"/>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8" name="object 158">
            <a:extLst>
              <a:ext uri="{FF2B5EF4-FFF2-40B4-BE49-F238E27FC236}">
                <a16:creationId xmlns:a16="http://schemas.microsoft.com/office/drawing/2014/main" id="{B410296B-68D3-2AB6-A7C6-D6DEF923A524}"/>
              </a:ext>
            </a:extLst>
          </p:cNvPr>
          <p:cNvSpPr/>
          <p:nvPr/>
        </p:nvSpPr>
        <p:spPr>
          <a:xfrm>
            <a:off x="3938978" y="276718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9" name="object 159">
            <a:extLst>
              <a:ext uri="{FF2B5EF4-FFF2-40B4-BE49-F238E27FC236}">
                <a16:creationId xmlns:a16="http://schemas.microsoft.com/office/drawing/2014/main" id="{A146BE40-267C-5293-80C8-A2ACB5A55778}"/>
              </a:ext>
            </a:extLst>
          </p:cNvPr>
          <p:cNvSpPr/>
          <p:nvPr/>
        </p:nvSpPr>
        <p:spPr>
          <a:xfrm>
            <a:off x="3862817" y="2793902"/>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0" name="object 160">
            <a:extLst>
              <a:ext uri="{FF2B5EF4-FFF2-40B4-BE49-F238E27FC236}">
                <a16:creationId xmlns:a16="http://schemas.microsoft.com/office/drawing/2014/main" id="{B256E963-1E02-B230-1395-99DAE9DACDED}"/>
              </a:ext>
            </a:extLst>
          </p:cNvPr>
          <p:cNvSpPr/>
          <p:nvPr/>
        </p:nvSpPr>
        <p:spPr>
          <a:xfrm>
            <a:off x="3900064" y="276718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1" name="object 161">
            <a:extLst>
              <a:ext uri="{FF2B5EF4-FFF2-40B4-BE49-F238E27FC236}">
                <a16:creationId xmlns:a16="http://schemas.microsoft.com/office/drawing/2014/main" id="{C2C95C0F-F71E-AFE7-A056-FABF35CD68AC}"/>
              </a:ext>
            </a:extLst>
          </p:cNvPr>
          <p:cNvSpPr/>
          <p:nvPr/>
        </p:nvSpPr>
        <p:spPr>
          <a:xfrm>
            <a:off x="3841415" y="2793902"/>
            <a:ext cx="74830" cy="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2" name="object 162">
            <a:extLst>
              <a:ext uri="{FF2B5EF4-FFF2-40B4-BE49-F238E27FC236}">
                <a16:creationId xmlns:a16="http://schemas.microsoft.com/office/drawing/2014/main" id="{8ECB9B30-5132-5DF0-8DC4-BCADF80E0359}"/>
              </a:ext>
            </a:extLst>
          </p:cNvPr>
          <p:cNvSpPr/>
          <p:nvPr/>
        </p:nvSpPr>
        <p:spPr>
          <a:xfrm>
            <a:off x="3878663" y="276718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3" name="object 163">
            <a:extLst>
              <a:ext uri="{FF2B5EF4-FFF2-40B4-BE49-F238E27FC236}">
                <a16:creationId xmlns:a16="http://schemas.microsoft.com/office/drawing/2014/main" id="{14E142FD-84D9-F73A-6FEA-D519F2D76840}"/>
              </a:ext>
            </a:extLst>
          </p:cNvPr>
          <p:cNvSpPr/>
          <p:nvPr/>
        </p:nvSpPr>
        <p:spPr>
          <a:xfrm>
            <a:off x="3809312" y="2793902"/>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4" name="object 164">
            <a:extLst>
              <a:ext uri="{FF2B5EF4-FFF2-40B4-BE49-F238E27FC236}">
                <a16:creationId xmlns:a16="http://schemas.microsoft.com/office/drawing/2014/main" id="{C45F273D-5778-0BCF-B5C0-8D42499C8103}"/>
              </a:ext>
            </a:extLst>
          </p:cNvPr>
          <p:cNvSpPr/>
          <p:nvPr/>
        </p:nvSpPr>
        <p:spPr>
          <a:xfrm>
            <a:off x="3846559" y="276718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5" name="object 165">
            <a:extLst>
              <a:ext uri="{FF2B5EF4-FFF2-40B4-BE49-F238E27FC236}">
                <a16:creationId xmlns:a16="http://schemas.microsoft.com/office/drawing/2014/main" id="{55D70083-43E0-5277-B7CD-086C6427A0E1}"/>
              </a:ext>
            </a:extLst>
          </p:cNvPr>
          <p:cNvSpPr/>
          <p:nvPr/>
        </p:nvSpPr>
        <p:spPr>
          <a:xfrm>
            <a:off x="3788883" y="2793902"/>
            <a:ext cx="74830" cy="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6" name="object 166">
            <a:extLst>
              <a:ext uri="{FF2B5EF4-FFF2-40B4-BE49-F238E27FC236}">
                <a16:creationId xmlns:a16="http://schemas.microsoft.com/office/drawing/2014/main" id="{9AF78D26-D4B8-81F1-90D6-51CB86BD8D2A}"/>
              </a:ext>
            </a:extLst>
          </p:cNvPr>
          <p:cNvSpPr/>
          <p:nvPr/>
        </p:nvSpPr>
        <p:spPr>
          <a:xfrm>
            <a:off x="3826130" y="276718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7" name="object 167">
            <a:extLst>
              <a:ext uri="{FF2B5EF4-FFF2-40B4-BE49-F238E27FC236}">
                <a16:creationId xmlns:a16="http://schemas.microsoft.com/office/drawing/2014/main" id="{7B8BA32E-5DE6-5F69-75ED-8A6F33FFC9F3}"/>
              </a:ext>
            </a:extLst>
          </p:cNvPr>
          <p:cNvSpPr/>
          <p:nvPr/>
        </p:nvSpPr>
        <p:spPr>
          <a:xfrm>
            <a:off x="3720785" y="2717562"/>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8" name="object 168">
            <a:extLst>
              <a:ext uri="{FF2B5EF4-FFF2-40B4-BE49-F238E27FC236}">
                <a16:creationId xmlns:a16="http://schemas.microsoft.com/office/drawing/2014/main" id="{6AD688CD-7EB6-D706-F3D6-6773A27FCE67}"/>
              </a:ext>
            </a:extLst>
          </p:cNvPr>
          <p:cNvSpPr/>
          <p:nvPr/>
        </p:nvSpPr>
        <p:spPr>
          <a:xfrm>
            <a:off x="3758031" y="269084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9" name="object 169">
            <a:extLst>
              <a:ext uri="{FF2B5EF4-FFF2-40B4-BE49-F238E27FC236}">
                <a16:creationId xmlns:a16="http://schemas.microsoft.com/office/drawing/2014/main" id="{10E3409B-F0A7-FEC2-214B-3A8100018A34}"/>
              </a:ext>
            </a:extLst>
          </p:cNvPr>
          <p:cNvSpPr/>
          <p:nvPr/>
        </p:nvSpPr>
        <p:spPr>
          <a:xfrm>
            <a:off x="3611828" y="2717562"/>
            <a:ext cx="74830" cy="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0" name="object 170">
            <a:extLst>
              <a:ext uri="{FF2B5EF4-FFF2-40B4-BE49-F238E27FC236}">
                <a16:creationId xmlns:a16="http://schemas.microsoft.com/office/drawing/2014/main" id="{880BC23C-1778-1458-D876-DD4E71E03DC2}"/>
              </a:ext>
            </a:extLst>
          </p:cNvPr>
          <p:cNvSpPr/>
          <p:nvPr/>
        </p:nvSpPr>
        <p:spPr>
          <a:xfrm>
            <a:off x="3649075" y="269084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1" name="object 171">
            <a:extLst>
              <a:ext uri="{FF2B5EF4-FFF2-40B4-BE49-F238E27FC236}">
                <a16:creationId xmlns:a16="http://schemas.microsoft.com/office/drawing/2014/main" id="{1519A316-21D9-78F1-1A0A-3B0F30E61FE7}"/>
              </a:ext>
            </a:extLst>
          </p:cNvPr>
          <p:cNvSpPr/>
          <p:nvPr/>
        </p:nvSpPr>
        <p:spPr>
          <a:xfrm>
            <a:off x="3596262" y="2717562"/>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2" name="object 172">
            <a:extLst>
              <a:ext uri="{FF2B5EF4-FFF2-40B4-BE49-F238E27FC236}">
                <a16:creationId xmlns:a16="http://schemas.microsoft.com/office/drawing/2014/main" id="{C8230EEB-3C34-10FC-4336-5FE436ABC127}"/>
              </a:ext>
            </a:extLst>
          </p:cNvPr>
          <p:cNvSpPr/>
          <p:nvPr/>
        </p:nvSpPr>
        <p:spPr>
          <a:xfrm>
            <a:off x="3633510" y="269084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3" name="object 173">
            <a:extLst>
              <a:ext uri="{FF2B5EF4-FFF2-40B4-BE49-F238E27FC236}">
                <a16:creationId xmlns:a16="http://schemas.microsoft.com/office/drawing/2014/main" id="{8D6FCF42-09DA-32D2-B908-EF433F031C08}"/>
              </a:ext>
            </a:extLst>
          </p:cNvPr>
          <p:cNvSpPr/>
          <p:nvPr/>
        </p:nvSpPr>
        <p:spPr>
          <a:xfrm>
            <a:off x="3570969" y="2717562"/>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4" name="object 174">
            <a:extLst>
              <a:ext uri="{FF2B5EF4-FFF2-40B4-BE49-F238E27FC236}">
                <a16:creationId xmlns:a16="http://schemas.microsoft.com/office/drawing/2014/main" id="{A0CB01C8-0443-A18E-24D2-61D4DA517CA1}"/>
              </a:ext>
            </a:extLst>
          </p:cNvPr>
          <p:cNvSpPr/>
          <p:nvPr/>
        </p:nvSpPr>
        <p:spPr>
          <a:xfrm>
            <a:off x="3608216" y="269084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5" name="object 175">
            <a:extLst>
              <a:ext uri="{FF2B5EF4-FFF2-40B4-BE49-F238E27FC236}">
                <a16:creationId xmlns:a16="http://schemas.microsoft.com/office/drawing/2014/main" id="{AB9B517A-E4FC-86B9-0994-401302204BDE}"/>
              </a:ext>
            </a:extLst>
          </p:cNvPr>
          <p:cNvSpPr/>
          <p:nvPr/>
        </p:nvSpPr>
        <p:spPr>
          <a:xfrm>
            <a:off x="3445187" y="2654076"/>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6" name="object 176">
            <a:extLst>
              <a:ext uri="{FF2B5EF4-FFF2-40B4-BE49-F238E27FC236}">
                <a16:creationId xmlns:a16="http://schemas.microsoft.com/office/drawing/2014/main" id="{C8DF12FC-2B4B-884C-088D-0759938777A1}"/>
              </a:ext>
            </a:extLst>
          </p:cNvPr>
          <p:cNvSpPr/>
          <p:nvPr/>
        </p:nvSpPr>
        <p:spPr>
          <a:xfrm>
            <a:off x="3482435" y="262736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7" name="object 177">
            <a:extLst>
              <a:ext uri="{FF2B5EF4-FFF2-40B4-BE49-F238E27FC236}">
                <a16:creationId xmlns:a16="http://schemas.microsoft.com/office/drawing/2014/main" id="{6CFF60E2-FA70-28FE-853D-038484A8EDEC}"/>
              </a:ext>
            </a:extLst>
          </p:cNvPr>
          <p:cNvSpPr/>
          <p:nvPr/>
        </p:nvSpPr>
        <p:spPr>
          <a:xfrm>
            <a:off x="3413083" y="2654076"/>
            <a:ext cx="74830" cy="4572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8" name="object 178">
            <a:extLst>
              <a:ext uri="{FF2B5EF4-FFF2-40B4-BE49-F238E27FC236}">
                <a16:creationId xmlns:a16="http://schemas.microsoft.com/office/drawing/2014/main" id="{AB116398-492F-1CEB-88F5-A7F308C854B6}"/>
              </a:ext>
            </a:extLst>
          </p:cNvPr>
          <p:cNvSpPr/>
          <p:nvPr/>
        </p:nvSpPr>
        <p:spPr>
          <a:xfrm>
            <a:off x="3450332" y="262736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9" name="object 179">
            <a:extLst>
              <a:ext uri="{FF2B5EF4-FFF2-40B4-BE49-F238E27FC236}">
                <a16:creationId xmlns:a16="http://schemas.microsoft.com/office/drawing/2014/main" id="{F66BD7A4-A5C6-E0AF-8CD8-E0FE29161918}"/>
              </a:ext>
            </a:extLst>
          </p:cNvPr>
          <p:cNvSpPr/>
          <p:nvPr/>
        </p:nvSpPr>
        <p:spPr>
          <a:xfrm>
            <a:off x="3384871" y="2654076"/>
            <a:ext cx="74830" cy="4572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0" name="object 180">
            <a:extLst>
              <a:ext uri="{FF2B5EF4-FFF2-40B4-BE49-F238E27FC236}">
                <a16:creationId xmlns:a16="http://schemas.microsoft.com/office/drawing/2014/main" id="{907099FA-8100-CD4B-81C3-83B6B4089211}"/>
              </a:ext>
            </a:extLst>
          </p:cNvPr>
          <p:cNvSpPr/>
          <p:nvPr/>
        </p:nvSpPr>
        <p:spPr>
          <a:xfrm>
            <a:off x="3422119" y="262736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1" name="object 181">
            <a:extLst>
              <a:ext uri="{FF2B5EF4-FFF2-40B4-BE49-F238E27FC236}">
                <a16:creationId xmlns:a16="http://schemas.microsoft.com/office/drawing/2014/main" id="{599ECCC3-8C86-BC5E-208F-2E35598A189E}"/>
              </a:ext>
            </a:extLst>
          </p:cNvPr>
          <p:cNvSpPr/>
          <p:nvPr/>
        </p:nvSpPr>
        <p:spPr>
          <a:xfrm>
            <a:off x="3344986" y="2654076"/>
            <a:ext cx="74830" cy="4572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2" name="object 182">
            <a:extLst>
              <a:ext uri="{FF2B5EF4-FFF2-40B4-BE49-F238E27FC236}">
                <a16:creationId xmlns:a16="http://schemas.microsoft.com/office/drawing/2014/main" id="{1FE217B0-8AB9-263F-E588-D1636DE1CA1B}"/>
              </a:ext>
            </a:extLst>
          </p:cNvPr>
          <p:cNvSpPr/>
          <p:nvPr/>
        </p:nvSpPr>
        <p:spPr>
          <a:xfrm>
            <a:off x="3382233" y="262736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3" name="object 183">
            <a:extLst>
              <a:ext uri="{FF2B5EF4-FFF2-40B4-BE49-F238E27FC236}">
                <a16:creationId xmlns:a16="http://schemas.microsoft.com/office/drawing/2014/main" id="{1731ED86-F122-9780-DD59-223DD01765B6}"/>
              </a:ext>
            </a:extLst>
          </p:cNvPr>
          <p:cNvSpPr/>
          <p:nvPr/>
        </p:nvSpPr>
        <p:spPr>
          <a:xfrm>
            <a:off x="3308018" y="2654076"/>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4" name="object 184">
            <a:extLst>
              <a:ext uri="{FF2B5EF4-FFF2-40B4-BE49-F238E27FC236}">
                <a16:creationId xmlns:a16="http://schemas.microsoft.com/office/drawing/2014/main" id="{52FF6CC8-B7D8-52F6-BA36-F078386AC2B4}"/>
              </a:ext>
            </a:extLst>
          </p:cNvPr>
          <p:cNvSpPr/>
          <p:nvPr/>
        </p:nvSpPr>
        <p:spPr>
          <a:xfrm>
            <a:off x="3345266" y="262736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5" name="object 185">
            <a:extLst>
              <a:ext uri="{FF2B5EF4-FFF2-40B4-BE49-F238E27FC236}">
                <a16:creationId xmlns:a16="http://schemas.microsoft.com/office/drawing/2014/main" id="{0C3D29CF-BAFC-4E40-30F3-8AD0171C46BA}"/>
              </a:ext>
            </a:extLst>
          </p:cNvPr>
          <p:cNvSpPr/>
          <p:nvPr/>
        </p:nvSpPr>
        <p:spPr>
          <a:xfrm>
            <a:off x="3293426" y="2654076"/>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6" name="object 186">
            <a:extLst>
              <a:ext uri="{FF2B5EF4-FFF2-40B4-BE49-F238E27FC236}">
                <a16:creationId xmlns:a16="http://schemas.microsoft.com/office/drawing/2014/main" id="{0CF1D3D8-FD99-4170-9156-F97CCFF5B311}"/>
              </a:ext>
            </a:extLst>
          </p:cNvPr>
          <p:cNvSpPr/>
          <p:nvPr/>
        </p:nvSpPr>
        <p:spPr>
          <a:xfrm>
            <a:off x="3330674" y="262736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7" name="object 187">
            <a:extLst>
              <a:ext uri="{FF2B5EF4-FFF2-40B4-BE49-F238E27FC236}">
                <a16:creationId xmlns:a16="http://schemas.microsoft.com/office/drawing/2014/main" id="{33C3126F-0F9E-F223-3E59-7232AA860F66}"/>
              </a:ext>
            </a:extLst>
          </p:cNvPr>
          <p:cNvSpPr/>
          <p:nvPr/>
        </p:nvSpPr>
        <p:spPr>
          <a:xfrm>
            <a:off x="3268133" y="2654076"/>
            <a:ext cx="74830" cy="4572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8" name="object 188">
            <a:extLst>
              <a:ext uri="{FF2B5EF4-FFF2-40B4-BE49-F238E27FC236}">
                <a16:creationId xmlns:a16="http://schemas.microsoft.com/office/drawing/2014/main" id="{67ADF01B-106E-016A-A4BE-D68896584C17}"/>
              </a:ext>
            </a:extLst>
          </p:cNvPr>
          <p:cNvSpPr/>
          <p:nvPr/>
        </p:nvSpPr>
        <p:spPr>
          <a:xfrm>
            <a:off x="3305380" y="262736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9" name="object 189">
            <a:extLst>
              <a:ext uri="{FF2B5EF4-FFF2-40B4-BE49-F238E27FC236}">
                <a16:creationId xmlns:a16="http://schemas.microsoft.com/office/drawing/2014/main" id="{DEFFDAF8-B472-8F9F-B8FE-725623176FD2}"/>
              </a:ext>
            </a:extLst>
          </p:cNvPr>
          <p:cNvSpPr/>
          <p:nvPr/>
        </p:nvSpPr>
        <p:spPr>
          <a:xfrm>
            <a:off x="3234083" y="2611326"/>
            <a:ext cx="74830" cy="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0" name="object 190">
            <a:extLst>
              <a:ext uri="{FF2B5EF4-FFF2-40B4-BE49-F238E27FC236}">
                <a16:creationId xmlns:a16="http://schemas.microsoft.com/office/drawing/2014/main" id="{6F4266AB-F9E6-BB4C-26BF-C32BBCF61D50}"/>
              </a:ext>
            </a:extLst>
          </p:cNvPr>
          <p:cNvSpPr/>
          <p:nvPr/>
        </p:nvSpPr>
        <p:spPr>
          <a:xfrm>
            <a:off x="3271332" y="258461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1" name="object 191">
            <a:extLst>
              <a:ext uri="{FF2B5EF4-FFF2-40B4-BE49-F238E27FC236}">
                <a16:creationId xmlns:a16="http://schemas.microsoft.com/office/drawing/2014/main" id="{35589000-00AD-04FC-CDB4-37A2C69247C2}"/>
              </a:ext>
            </a:extLst>
          </p:cNvPr>
          <p:cNvSpPr/>
          <p:nvPr/>
        </p:nvSpPr>
        <p:spPr>
          <a:xfrm>
            <a:off x="3151393" y="2611326"/>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2" name="object 192">
            <a:extLst>
              <a:ext uri="{FF2B5EF4-FFF2-40B4-BE49-F238E27FC236}">
                <a16:creationId xmlns:a16="http://schemas.microsoft.com/office/drawing/2014/main" id="{F5FC67B4-E76F-6F2C-F7F4-470DB1D02044}"/>
              </a:ext>
            </a:extLst>
          </p:cNvPr>
          <p:cNvSpPr/>
          <p:nvPr/>
        </p:nvSpPr>
        <p:spPr>
          <a:xfrm>
            <a:off x="3188641" y="258461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3" name="object 193">
            <a:extLst>
              <a:ext uri="{FF2B5EF4-FFF2-40B4-BE49-F238E27FC236}">
                <a16:creationId xmlns:a16="http://schemas.microsoft.com/office/drawing/2014/main" id="{BA26CB96-9333-F951-A897-0FA553BF1569}"/>
              </a:ext>
            </a:extLst>
          </p:cNvPr>
          <p:cNvSpPr/>
          <p:nvPr/>
        </p:nvSpPr>
        <p:spPr>
          <a:xfrm>
            <a:off x="3114426" y="2611326"/>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4" name="object 194">
            <a:extLst>
              <a:ext uri="{FF2B5EF4-FFF2-40B4-BE49-F238E27FC236}">
                <a16:creationId xmlns:a16="http://schemas.microsoft.com/office/drawing/2014/main" id="{0D348D55-E497-C934-2C77-A8F21871E3F7}"/>
              </a:ext>
            </a:extLst>
          </p:cNvPr>
          <p:cNvSpPr/>
          <p:nvPr/>
        </p:nvSpPr>
        <p:spPr>
          <a:xfrm>
            <a:off x="3151674" y="258461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5" name="object 195">
            <a:extLst>
              <a:ext uri="{FF2B5EF4-FFF2-40B4-BE49-F238E27FC236}">
                <a16:creationId xmlns:a16="http://schemas.microsoft.com/office/drawing/2014/main" id="{A19257F6-6C52-4CF3-9D89-1370480C3F08}"/>
              </a:ext>
            </a:extLst>
          </p:cNvPr>
          <p:cNvSpPr/>
          <p:nvPr/>
        </p:nvSpPr>
        <p:spPr>
          <a:xfrm>
            <a:off x="3096914" y="2611326"/>
            <a:ext cx="74830" cy="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6" name="object 196">
            <a:extLst>
              <a:ext uri="{FF2B5EF4-FFF2-40B4-BE49-F238E27FC236}">
                <a16:creationId xmlns:a16="http://schemas.microsoft.com/office/drawing/2014/main" id="{852E9D2B-DF1E-8D80-5C27-83BB386112F1}"/>
              </a:ext>
            </a:extLst>
          </p:cNvPr>
          <p:cNvSpPr/>
          <p:nvPr/>
        </p:nvSpPr>
        <p:spPr>
          <a:xfrm>
            <a:off x="3134163" y="258461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7" name="object 197">
            <a:extLst>
              <a:ext uri="{FF2B5EF4-FFF2-40B4-BE49-F238E27FC236}">
                <a16:creationId xmlns:a16="http://schemas.microsoft.com/office/drawing/2014/main" id="{F4AC9C4C-F88E-971E-9BBF-DA5D67B46133}"/>
              </a:ext>
            </a:extLst>
          </p:cNvPr>
          <p:cNvSpPr/>
          <p:nvPr/>
        </p:nvSpPr>
        <p:spPr>
          <a:xfrm>
            <a:off x="3066757" y="2611326"/>
            <a:ext cx="74830" cy="0"/>
          </a:xfrm>
          <a:custGeom>
            <a:avLst/>
            <a:gdLst/>
            <a:ahLst/>
            <a:cxnLst/>
            <a:rect l="l" t="t" r="r" b="b"/>
            <a:pathLst>
              <a:path w="72389">
                <a:moveTo>
                  <a:pt x="0" y="0"/>
                </a:moveTo>
                <a:lnTo>
                  <a:pt x="72059"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8" name="object 198">
            <a:extLst>
              <a:ext uri="{FF2B5EF4-FFF2-40B4-BE49-F238E27FC236}">
                <a16:creationId xmlns:a16="http://schemas.microsoft.com/office/drawing/2014/main" id="{BBCBC874-3AD1-50B6-1A52-D172AA672048}"/>
              </a:ext>
            </a:extLst>
          </p:cNvPr>
          <p:cNvSpPr/>
          <p:nvPr/>
        </p:nvSpPr>
        <p:spPr>
          <a:xfrm>
            <a:off x="3104005" y="258461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9" name="object 199">
            <a:extLst>
              <a:ext uri="{FF2B5EF4-FFF2-40B4-BE49-F238E27FC236}">
                <a16:creationId xmlns:a16="http://schemas.microsoft.com/office/drawing/2014/main" id="{D951968B-4A31-730B-869E-D469E13CD4B8}"/>
              </a:ext>
            </a:extLst>
          </p:cNvPr>
          <p:cNvSpPr/>
          <p:nvPr/>
        </p:nvSpPr>
        <p:spPr>
          <a:xfrm>
            <a:off x="3002549" y="2611326"/>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0" name="object 200">
            <a:extLst>
              <a:ext uri="{FF2B5EF4-FFF2-40B4-BE49-F238E27FC236}">
                <a16:creationId xmlns:a16="http://schemas.microsoft.com/office/drawing/2014/main" id="{E0EB50FF-D84C-2AC2-BD24-54246A10FD54}"/>
              </a:ext>
            </a:extLst>
          </p:cNvPr>
          <p:cNvSpPr/>
          <p:nvPr/>
        </p:nvSpPr>
        <p:spPr>
          <a:xfrm>
            <a:off x="3039799" y="258461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1" name="object 201">
            <a:extLst>
              <a:ext uri="{FF2B5EF4-FFF2-40B4-BE49-F238E27FC236}">
                <a16:creationId xmlns:a16="http://schemas.microsoft.com/office/drawing/2014/main" id="{DC9C9B9B-74F4-E490-4BB9-7945B96EF90F}"/>
              </a:ext>
            </a:extLst>
          </p:cNvPr>
          <p:cNvSpPr/>
          <p:nvPr/>
        </p:nvSpPr>
        <p:spPr>
          <a:xfrm>
            <a:off x="2951963" y="2573157"/>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2" name="object 202">
            <a:extLst>
              <a:ext uri="{FF2B5EF4-FFF2-40B4-BE49-F238E27FC236}">
                <a16:creationId xmlns:a16="http://schemas.microsoft.com/office/drawing/2014/main" id="{C9ACE2B9-0824-0C04-FDE0-749BA6519A11}"/>
              </a:ext>
            </a:extLst>
          </p:cNvPr>
          <p:cNvSpPr/>
          <p:nvPr/>
        </p:nvSpPr>
        <p:spPr>
          <a:xfrm>
            <a:off x="2989211" y="254644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3" name="object 203">
            <a:extLst>
              <a:ext uri="{FF2B5EF4-FFF2-40B4-BE49-F238E27FC236}">
                <a16:creationId xmlns:a16="http://schemas.microsoft.com/office/drawing/2014/main" id="{A74CAED4-3B08-4A12-6CF1-4D76908B880E}"/>
              </a:ext>
            </a:extLst>
          </p:cNvPr>
          <p:cNvSpPr/>
          <p:nvPr/>
        </p:nvSpPr>
        <p:spPr>
          <a:xfrm>
            <a:off x="2922778" y="2528878"/>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4" name="object 204">
            <a:extLst>
              <a:ext uri="{FF2B5EF4-FFF2-40B4-BE49-F238E27FC236}">
                <a16:creationId xmlns:a16="http://schemas.microsoft.com/office/drawing/2014/main" id="{7575E8DC-D8B3-6D81-7378-489A673FF9A4}"/>
              </a:ext>
            </a:extLst>
          </p:cNvPr>
          <p:cNvSpPr/>
          <p:nvPr/>
        </p:nvSpPr>
        <p:spPr>
          <a:xfrm>
            <a:off x="2960027" y="2502164"/>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5" name="object 205">
            <a:extLst>
              <a:ext uri="{FF2B5EF4-FFF2-40B4-BE49-F238E27FC236}">
                <a16:creationId xmlns:a16="http://schemas.microsoft.com/office/drawing/2014/main" id="{E2100706-D49D-FF10-D282-AFCDAD773B2A}"/>
              </a:ext>
            </a:extLst>
          </p:cNvPr>
          <p:cNvSpPr/>
          <p:nvPr/>
        </p:nvSpPr>
        <p:spPr>
          <a:xfrm>
            <a:off x="2888729" y="2490709"/>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6" name="object 206">
            <a:extLst>
              <a:ext uri="{FF2B5EF4-FFF2-40B4-BE49-F238E27FC236}">
                <a16:creationId xmlns:a16="http://schemas.microsoft.com/office/drawing/2014/main" id="{C48F0781-1573-8486-1945-627DB9C52DFB}"/>
              </a:ext>
            </a:extLst>
          </p:cNvPr>
          <p:cNvSpPr/>
          <p:nvPr/>
        </p:nvSpPr>
        <p:spPr>
          <a:xfrm>
            <a:off x="2925977" y="2463992"/>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7" name="object 207">
            <a:extLst>
              <a:ext uri="{FF2B5EF4-FFF2-40B4-BE49-F238E27FC236}">
                <a16:creationId xmlns:a16="http://schemas.microsoft.com/office/drawing/2014/main" id="{045564ED-80E0-5D0E-086A-477721731AAD}"/>
              </a:ext>
            </a:extLst>
          </p:cNvPr>
          <p:cNvSpPr/>
          <p:nvPr/>
        </p:nvSpPr>
        <p:spPr>
          <a:xfrm>
            <a:off x="2772963" y="2449485"/>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8" name="object 208">
            <a:extLst>
              <a:ext uri="{FF2B5EF4-FFF2-40B4-BE49-F238E27FC236}">
                <a16:creationId xmlns:a16="http://schemas.microsoft.com/office/drawing/2014/main" id="{159399F4-BFE5-23DF-26F2-DB904134E743}"/>
              </a:ext>
            </a:extLst>
          </p:cNvPr>
          <p:cNvSpPr/>
          <p:nvPr/>
        </p:nvSpPr>
        <p:spPr>
          <a:xfrm>
            <a:off x="2810211" y="2422769"/>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9" name="object 209">
            <a:extLst>
              <a:ext uri="{FF2B5EF4-FFF2-40B4-BE49-F238E27FC236}">
                <a16:creationId xmlns:a16="http://schemas.microsoft.com/office/drawing/2014/main" id="{7547DADD-FF9F-369E-9556-6030C7BB6B22}"/>
              </a:ext>
            </a:extLst>
          </p:cNvPr>
          <p:cNvSpPr/>
          <p:nvPr/>
        </p:nvSpPr>
        <p:spPr>
          <a:xfrm>
            <a:off x="2689301" y="2449485"/>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0" name="object 210">
            <a:extLst>
              <a:ext uri="{FF2B5EF4-FFF2-40B4-BE49-F238E27FC236}">
                <a16:creationId xmlns:a16="http://schemas.microsoft.com/office/drawing/2014/main" id="{03B18042-2C08-4165-4F21-949A0F41A8D3}"/>
              </a:ext>
            </a:extLst>
          </p:cNvPr>
          <p:cNvSpPr/>
          <p:nvPr/>
        </p:nvSpPr>
        <p:spPr>
          <a:xfrm>
            <a:off x="2726548" y="2422769"/>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1" name="object 211">
            <a:extLst>
              <a:ext uri="{FF2B5EF4-FFF2-40B4-BE49-F238E27FC236}">
                <a16:creationId xmlns:a16="http://schemas.microsoft.com/office/drawing/2014/main" id="{1D1C658B-5EA2-6B08-4274-0964D7ADBF0E}"/>
              </a:ext>
            </a:extLst>
          </p:cNvPr>
          <p:cNvSpPr/>
          <p:nvPr/>
        </p:nvSpPr>
        <p:spPr>
          <a:xfrm>
            <a:off x="2636766" y="2449485"/>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2" name="object 212">
            <a:extLst>
              <a:ext uri="{FF2B5EF4-FFF2-40B4-BE49-F238E27FC236}">
                <a16:creationId xmlns:a16="http://schemas.microsoft.com/office/drawing/2014/main" id="{A64BDFC8-067B-F2FE-C09C-8206F3637319}"/>
              </a:ext>
            </a:extLst>
          </p:cNvPr>
          <p:cNvSpPr/>
          <p:nvPr/>
        </p:nvSpPr>
        <p:spPr>
          <a:xfrm>
            <a:off x="2674015" y="2422769"/>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3" name="object 213">
            <a:extLst>
              <a:ext uri="{FF2B5EF4-FFF2-40B4-BE49-F238E27FC236}">
                <a16:creationId xmlns:a16="http://schemas.microsoft.com/office/drawing/2014/main" id="{68F71054-FD22-1C51-6DAC-5A88AA6C480A}"/>
              </a:ext>
            </a:extLst>
          </p:cNvPr>
          <p:cNvSpPr/>
          <p:nvPr/>
        </p:nvSpPr>
        <p:spPr>
          <a:xfrm>
            <a:off x="2561859" y="2449485"/>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4" name="object 214">
            <a:extLst>
              <a:ext uri="{FF2B5EF4-FFF2-40B4-BE49-F238E27FC236}">
                <a16:creationId xmlns:a16="http://schemas.microsoft.com/office/drawing/2014/main" id="{5AC03F45-C9DB-C901-9454-78C562971B74}"/>
              </a:ext>
            </a:extLst>
          </p:cNvPr>
          <p:cNvSpPr/>
          <p:nvPr/>
        </p:nvSpPr>
        <p:spPr>
          <a:xfrm>
            <a:off x="2599107" y="2422769"/>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5" name="object 215">
            <a:extLst>
              <a:ext uri="{FF2B5EF4-FFF2-40B4-BE49-F238E27FC236}">
                <a16:creationId xmlns:a16="http://schemas.microsoft.com/office/drawing/2014/main" id="{8E4D318B-891E-B1C4-CE61-2D15C617EF80}"/>
              </a:ext>
            </a:extLst>
          </p:cNvPr>
          <p:cNvSpPr/>
          <p:nvPr/>
        </p:nvSpPr>
        <p:spPr>
          <a:xfrm>
            <a:off x="2544349" y="2449485"/>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6" name="object 216">
            <a:extLst>
              <a:ext uri="{FF2B5EF4-FFF2-40B4-BE49-F238E27FC236}">
                <a16:creationId xmlns:a16="http://schemas.microsoft.com/office/drawing/2014/main" id="{309E1803-7E4A-33E3-B998-F47F898BD4DF}"/>
              </a:ext>
            </a:extLst>
          </p:cNvPr>
          <p:cNvSpPr/>
          <p:nvPr/>
        </p:nvSpPr>
        <p:spPr>
          <a:xfrm>
            <a:off x="2581596" y="2422769"/>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7" name="object 217">
            <a:extLst>
              <a:ext uri="{FF2B5EF4-FFF2-40B4-BE49-F238E27FC236}">
                <a16:creationId xmlns:a16="http://schemas.microsoft.com/office/drawing/2014/main" id="{ECC0989B-32DD-44BA-6314-1478C8600506}"/>
              </a:ext>
            </a:extLst>
          </p:cNvPr>
          <p:cNvSpPr/>
          <p:nvPr/>
        </p:nvSpPr>
        <p:spPr>
          <a:xfrm>
            <a:off x="2485978" y="2420476"/>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8" name="object 218">
            <a:extLst>
              <a:ext uri="{FF2B5EF4-FFF2-40B4-BE49-F238E27FC236}">
                <a16:creationId xmlns:a16="http://schemas.microsoft.com/office/drawing/2014/main" id="{B7B7EC3F-69E1-D2FD-7201-B13ABE4FF7CE}"/>
              </a:ext>
            </a:extLst>
          </p:cNvPr>
          <p:cNvSpPr/>
          <p:nvPr/>
        </p:nvSpPr>
        <p:spPr>
          <a:xfrm>
            <a:off x="2523227" y="239376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9" name="object 219">
            <a:extLst>
              <a:ext uri="{FF2B5EF4-FFF2-40B4-BE49-F238E27FC236}">
                <a16:creationId xmlns:a16="http://schemas.microsoft.com/office/drawing/2014/main" id="{11AF57BB-6C89-D1C7-44C6-9C09FE452F83}"/>
              </a:ext>
            </a:extLst>
          </p:cNvPr>
          <p:cNvSpPr/>
          <p:nvPr/>
        </p:nvSpPr>
        <p:spPr>
          <a:xfrm>
            <a:off x="2462630" y="2420476"/>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0" name="object 220">
            <a:extLst>
              <a:ext uri="{FF2B5EF4-FFF2-40B4-BE49-F238E27FC236}">
                <a16:creationId xmlns:a16="http://schemas.microsoft.com/office/drawing/2014/main" id="{D8C7D31C-D2BF-D5AB-FFA7-78BD9D856F70}"/>
              </a:ext>
            </a:extLst>
          </p:cNvPr>
          <p:cNvSpPr/>
          <p:nvPr/>
        </p:nvSpPr>
        <p:spPr>
          <a:xfrm>
            <a:off x="2499879" y="239376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1" name="object 221">
            <a:extLst>
              <a:ext uri="{FF2B5EF4-FFF2-40B4-BE49-F238E27FC236}">
                <a16:creationId xmlns:a16="http://schemas.microsoft.com/office/drawing/2014/main" id="{603EE5C9-88EF-3976-9E08-E8D7CBAD5A05}"/>
              </a:ext>
            </a:extLst>
          </p:cNvPr>
          <p:cNvSpPr/>
          <p:nvPr/>
        </p:nvSpPr>
        <p:spPr>
          <a:xfrm>
            <a:off x="2423717" y="2388414"/>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2" name="object 222">
            <a:extLst>
              <a:ext uri="{FF2B5EF4-FFF2-40B4-BE49-F238E27FC236}">
                <a16:creationId xmlns:a16="http://schemas.microsoft.com/office/drawing/2014/main" id="{E1026DC1-0738-2804-0F92-E2B3F4774407}"/>
              </a:ext>
            </a:extLst>
          </p:cNvPr>
          <p:cNvSpPr/>
          <p:nvPr/>
        </p:nvSpPr>
        <p:spPr>
          <a:xfrm>
            <a:off x="2460966" y="2361697"/>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3" name="object 223">
            <a:extLst>
              <a:ext uri="{FF2B5EF4-FFF2-40B4-BE49-F238E27FC236}">
                <a16:creationId xmlns:a16="http://schemas.microsoft.com/office/drawing/2014/main" id="{1957D05E-1BB9-18C5-920B-4F8FD15D9BE1}"/>
              </a:ext>
            </a:extLst>
          </p:cNvPr>
          <p:cNvSpPr/>
          <p:nvPr/>
        </p:nvSpPr>
        <p:spPr>
          <a:xfrm>
            <a:off x="2379941" y="2352985"/>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4" name="object 224">
            <a:extLst>
              <a:ext uri="{FF2B5EF4-FFF2-40B4-BE49-F238E27FC236}">
                <a16:creationId xmlns:a16="http://schemas.microsoft.com/office/drawing/2014/main" id="{9F3337A8-8ADD-870A-CD63-391D5632F9D4}"/>
              </a:ext>
            </a:extLst>
          </p:cNvPr>
          <p:cNvSpPr/>
          <p:nvPr/>
        </p:nvSpPr>
        <p:spPr>
          <a:xfrm>
            <a:off x="2417189" y="2294518"/>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5" name="object 225">
            <a:extLst>
              <a:ext uri="{FF2B5EF4-FFF2-40B4-BE49-F238E27FC236}">
                <a16:creationId xmlns:a16="http://schemas.microsoft.com/office/drawing/2014/main" id="{910F98CD-EABB-8B41-FC5D-960647ECF7B0}"/>
              </a:ext>
            </a:extLst>
          </p:cNvPr>
          <p:cNvSpPr/>
          <p:nvPr/>
        </p:nvSpPr>
        <p:spPr>
          <a:xfrm>
            <a:off x="2354922" y="2333136"/>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6" name="object 226">
            <a:extLst>
              <a:ext uri="{FF2B5EF4-FFF2-40B4-BE49-F238E27FC236}">
                <a16:creationId xmlns:a16="http://schemas.microsoft.com/office/drawing/2014/main" id="{A4F18876-78F0-7702-657E-76A06C6AA7BF}"/>
              </a:ext>
            </a:extLst>
          </p:cNvPr>
          <p:cNvSpPr/>
          <p:nvPr/>
        </p:nvSpPr>
        <p:spPr>
          <a:xfrm>
            <a:off x="2392169" y="2274671"/>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7" name="object 227">
            <a:extLst>
              <a:ext uri="{FF2B5EF4-FFF2-40B4-BE49-F238E27FC236}">
                <a16:creationId xmlns:a16="http://schemas.microsoft.com/office/drawing/2014/main" id="{7890A6DA-34BB-AFF6-BEAF-AC7760B47616}"/>
              </a:ext>
            </a:extLst>
          </p:cNvPr>
          <p:cNvSpPr/>
          <p:nvPr/>
        </p:nvSpPr>
        <p:spPr>
          <a:xfrm>
            <a:off x="2310172" y="2267796"/>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8" name="object 228">
            <a:extLst>
              <a:ext uri="{FF2B5EF4-FFF2-40B4-BE49-F238E27FC236}">
                <a16:creationId xmlns:a16="http://schemas.microsoft.com/office/drawing/2014/main" id="{E621523D-9ABB-85AD-2633-EAC71062DBEF}"/>
              </a:ext>
            </a:extLst>
          </p:cNvPr>
          <p:cNvSpPr/>
          <p:nvPr/>
        </p:nvSpPr>
        <p:spPr>
          <a:xfrm>
            <a:off x="2347420" y="2241081"/>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9" name="object 229">
            <a:extLst>
              <a:ext uri="{FF2B5EF4-FFF2-40B4-BE49-F238E27FC236}">
                <a16:creationId xmlns:a16="http://schemas.microsoft.com/office/drawing/2014/main" id="{00310A8A-A996-893E-D13C-8EF997932B6A}"/>
              </a:ext>
            </a:extLst>
          </p:cNvPr>
          <p:cNvSpPr/>
          <p:nvPr/>
        </p:nvSpPr>
        <p:spPr>
          <a:xfrm>
            <a:off x="2085449" y="2194509"/>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0" name="object 230">
            <a:extLst>
              <a:ext uri="{FF2B5EF4-FFF2-40B4-BE49-F238E27FC236}">
                <a16:creationId xmlns:a16="http://schemas.microsoft.com/office/drawing/2014/main" id="{1C81279D-21EA-A8AA-CF9B-3DE379A4D6B7}"/>
              </a:ext>
            </a:extLst>
          </p:cNvPr>
          <p:cNvSpPr/>
          <p:nvPr/>
        </p:nvSpPr>
        <p:spPr>
          <a:xfrm>
            <a:off x="2122697" y="2167795"/>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1" name="object 231">
            <a:extLst>
              <a:ext uri="{FF2B5EF4-FFF2-40B4-BE49-F238E27FC236}">
                <a16:creationId xmlns:a16="http://schemas.microsoft.com/office/drawing/2014/main" id="{B837A379-07A8-64AA-7019-EADDD358333D}"/>
              </a:ext>
            </a:extLst>
          </p:cNvPr>
          <p:cNvSpPr/>
          <p:nvPr/>
        </p:nvSpPr>
        <p:spPr>
          <a:xfrm>
            <a:off x="2064046" y="2194509"/>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2" name="object 232">
            <a:extLst>
              <a:ext uri="{FF2B5EF4-FFF2-40B4-BE49-F238E27FC236}">
                <a16:creationId xmlns:a16="http://schemas.microsoft.com/office/drawing/2014/main" id="{22294662-01D6-B3AB-1B79-0FE649470F3B}"/>
              </a:ext>
            </a:extLst>
          </p:cNvPr>
          <p:cNvSpPr/>
          <p:nvPr/>
        </p:nvSpPr>
        <p:spPr>
          <a:xfrm>
            <a:off x="2101294" y="2167795"/>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3" name="object 233">
            <a:extLst>
              <a:ext uri="{FF2B5EF4-FFF2-40B4-BE49-F238E27FC236}">
                <a16:creationId xmlns:a16="http://schemas.microsoft.com/office/drawing/2014/main" id="{C14C9366-F486-0086-A372-3626F702EFC9}"/>
              </a:ext>
            </a:extLst>
          </p:cNvPr>
          <p:cNvSpPr/>
          <p:nvPr/>
        </p:nvSpPr>
        <p:spPr>
          <a:xfrm>
            <a:off x="1990116" y="2155899"/>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4" name="object 234">
            <a:extLst>
              <a:ext uri="{FF2B5EF4-FFF2-40B4-BE49-F238E27FC236}">
                <a16:creationId xmlns:a16="http://schemas.microsoft.com/office/drawing/2014/main" id="{243BE5A3-BB5D-DE54-9715-0B975E01FD11}"/>
              </a:ext>
            </a:extLst>
          </p:cNvPr>
          <p:cNvSpPr/>
          <p:nvPr/>
        </p:nvSpPr>
        <p:spPr>
          <a:xfrm>
            <a:off x="2027365" y="2129184"/>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5" name="object 235">
            <a:extLst>
              <a:ext uri="{FF2B5EF4-FFF2-40B4-BE49-F238E27FC236}">
                <a16:creationId xmlns:a16="http://schemas.microsoft.com/office/drawing/2014/main" id="{5F356CA0-2507-8C88-9BF9-B3BC256B0537}"/>
              </a:ext>
            </a:extLst>
          </p:cNvPr>
          <p:cNvSpPr/>
          <p:nvPr/>
        </p:nvSpPr>
        <p:spPr>
          <a:xfrm>
            <a:off x="1966076" y="2155899"/>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6" name="object 236">
            <a:extLst>
              <a:ext uri="{FF2B5EF4-FFF2-40B4-BE49-F238E27FC236}">
                <a16:creationId xmlns:a16="http://schemas.microsoft.com/office/drawing/2014/main" id="{6FD0DBD6-6091-D113-FD24-9BCCFB4C2B45}"/>
              </a:ext>
            </a:extLst>
          </p:cNvPr>
          <p:cNvSpPr/>
          <p:nvPr/>
        </p:nvSpPr>
        <p:spPr>
          <a:xfrm>
            <a:off x="2003324" y="2129184"/>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7" name="object 237">
            <a:extLst>
              <a:ext uri="{FF2B5EF4-FFF2-40B4-BE49-F238E27FC236}">
                <a16:creationId xmlns:a16="http://schemas.microsoft.com/office/drawing/2014/main" id="{E12B9C16-B3D8-60BE-5050-EB224558399E}"/>
              </a:ext>
            </a:extLst>
          </p:cNvPr>
          <p:cNvSpPr/>
          <p:nvPr/>
        </p:nvSpPr>
        <p:spPr>
          <a:xfrm>
            <a:off x="1932719" y="2131911"/>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8" name="object 238">
            <a:extLst>
              <a:ext uri="{FF2B5EF4-FFF2-40B4-BE49-F238E27FC236}">
                <a16:creationId xmlns:a16="http://schemas.microsoft.com/office/drawing/2014/main" id="{884DD256-8CF0-8413-BC9D-86B02FDDAE08}"/>
              </a:ext>
            </a:extLst>
          </p:cNvPr>
          <p:cNvSpPr/>
          <p:nvPr/>
        </p:nvSpPr>
        <p:spPr>
          <a:xfrm>
            <a:off x="1969967" y="2105195"/>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9" name="object 239">
            <a:extLst>
              <a:ext uri="{FF2B5EF4-FFF2-40B4-BE49-F238E27FC236}">
                <a16:creationId xmlns:a16="http://schemas.microsoft.com/office/drawing/2014/main" id="{DB7310E2-040A-4532-39A3-CCB8D4B3CFB3}"/>
              </a:ext>
            </a:extLst>
          </p:cNvPr>
          <p:cNvSpPr/>
          <p:nvPr/>
        </p:nvSpPr>
        <p:spPr>
          <a:xfrm>
            <a:off x="1760528" y="2052517"/>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0" name="object 240">
            <a:extLst>
              <a:ext uri="{FF2B5EF4-FFF2-40B4-BE49-F238E27FC236}">
                <a16:creationId xmlns:a16="http://schemas.microsoft.com/office/drawing/2014/main" id="{4B49A160-9EA4-5C78-D6F4-CEA829BC7CE0}"/>
              </a:ext>
            </a:extLst>
          </p:cNvPr>
          <p:cNvSpPr/>
          <p:nvPr/>
        </p:nvSpPr>
        <p:spPr>
          <a:xfrm>
            <a:off x="1797777" y="2025803"/>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1" name="object 241">
            <a:extLst>
              <a:ext uri="{FF2B5EF4-FFF2-40B4-BE49-F238E27FC236}">
                <a16:creationId xmlns:a16="http://schemas.microsoft.com/office/drawing/2014/main" id="{F3825363-6048-8D29-4692-BD1EC3FF9629}"/>
              </a:ext>
            </a:extLst>
          </p:cNvPr>
          <p:cNvSpPr/>
          <p:nvPr/>
        </p:nvSpPr>
        <p:spPr>
          <a:xfrm>
            <a:off x="1733290" y="2052517"/>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2" name="object 242">
            <a:extLst>
              <a:ext uri="{FF2B5EF4-FFF2-40B4-BE49-F238E27FC236}">
                <a16:creationId xmlns:a16="http://schemas.microsoft.com/office/drawing/2014/main" id="{9393922E-44C5-ED83-6CE1-F988F14C5FCC}"/>
              </a:ext>
            </a:extLst>
          </p:cNvPr>
          <p:cNvSpPr/>
          <p:nvPr/>
        </p:nvSpPr>
        <p:spPr>
          <a:xfrm>
            <a:off x="1770539" y="2025803"/>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3" name="object 243">
            <a:extLst>
              <a:ext uri="{FF2B5EF4-FFF2-40B4-BE49-F238E27FC236}">
                <a16:creationId xmlns:a16="http://schemas.microsoft.com/office/drawing/2014/main" id="{1FA8F615-8D00-4FD8-5751-036BF7971093}"/>
              </a:ext>
            </a:extLst>
          </p:cNvPr>
          <p:cNvSpPr/>
          <p:nvPr/>
        </p:nvSpPr>
        <p:spPr>
          <a:xfrm>
            <a:off x="1719390" y="2052517"/>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4" name="object 244">
            <a:extLst>
              <a:ext uri="{FF2B5EF4-FFF2-40B4-BE49-F238E27FC236}">
                <a16:creationId xmlns:a16="http://schemas.microsoft.com/office/drawing/2014/main" id="{F4F3E65A-CF75-9887-92E6-C3A9499B79C1}"/>
              </a:ext>
            </a:extLst>
          </p:cNvPr>
          <p:cNvSpPr/>
          <p:nvPr/>
        </p:nvSpPr>
        <p:spPr>
          <a:xfrm>
            <a:off x="1756639" y="2025803"/>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5" name="object 245">
            <a:extLst>
              <a:ext uri="{FF2B5EF4-FFF2-40B4-BE49-F238E27FC236}">
                <a16:creationId xmlns:a16="http://schemas.microsoft.com/office/drawing/2014/main" id="{3E102B65-663A-A5F0-3C99-C8FB1BD110AF}"/>
              </a:ext>
            </a:extLst>
          </p:cNvPr>
          <p:cNvSpPr/>
          <p:nvPr/>
        </p:nvSpPr>
        <p:spPr>
          <a:xfrm>
            <a:off x="1670750" y="2052517"/>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6" name="object 246">
            <a:extLst>
              <a:ext uri="{FF2B5EF4-FFF2-40B4-BE49-F238E27FC236}">
                <a16:creationId xmlns:a16="http://schemas.microsoft.com/office/drawing/2014/main" id="{88EDA8E1-F91C-75EC-B49E-75B1BB2DB178}"/>
              </a:ext>
            </a:extLst>
          </p:cNvPr>
          <p:cNvSpPr/>
          <p:nvPr/>
        </p:nvSpPr>
        <p:spPr>
          <a:xfrm>
            <a:off x="1707998" y="2025803"/>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7" name="object 247">
            <a:extLst>
              <a:ext uri="{FF2B5EF4-FFF2-40B4-BE49-F238E27FC236}">
                <a16:creationId xmlns:a16="http://schemas.microsoft.com/office/drawing/2014/main" id="{3E6C0D7F-0B12-97FB-7976-0AF96D4DB67D}"/>
              </a:ext>
            </a:extLst>
          </p:cNvPr>
          <p:cNvSpPr/>
          <p:nvPr/>
        </p:nvSpPr>
        <p:spPr>
          <a:xfrm>
            <a:off x="1661993" y="2052517"/>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8" name="object 248">
            <a:extLst>
              <a:ext uri="{FF2B5EF4-FFF2-40B4-BE49-F238E27FC236}">
                <a16:creationId xmlns:a16="http://schemas.microsoft.com/office/drawing/2014/main" id="{21055D48-167B-2A38-374D-68C7C1E0DABF}"/>
              </a:ext>
            </a:extLst>
          </p:cNvPr>
          <p:cNvSpPr/>
          <p:nvPr/>
        </p:nvSpPr>
        <p:spPr>
          <a:xfrm>
            <a:off x="1699241" y="2025803"/>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9" name="object 249">
            <a:extLst>
              <a:ext uri="{FF2B5EF4-FFF2-40B4-BE49-F238E27FC236}">
                <a16:creationId xmlns:a16="http://schemas.microsoft.com/office/drawing/2014/main" id="{47804BCD-B239-3165-8D83-71BFA26A9223}"/>
              </a:ext>
            </a:extLst>
          </p:cNvPr>
          <p:cNvSpPr/>
          <p:nvPr/>
        </p:nvSpPr>
        <p:spPr>
          <a:xfrm>
            <a:off x="1619189" y="2034196"/>
            <a:ext cx="74830" cy="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0" name="object 250">
            <a:extLst>
              <a:ext uri="{FF2B5EF4-FFF2-40B4-BE49-F238E27FC236}">
                <a16:creationId xmlns:a16="http://schemas.microsoft.com/office/drawing/2014/main" id="{0EAA6473-F483-9BAE-2C40-D71862945F34}"/>
              </a:ext>
            </a:extLst>
          </p:cNvPr>
          <p:cNvSpPr/>
          <p:nvPr/>
        </p:nvSpPr>
        <p:spPr>
          <a:xfrm>
            <a:off x="1656437" y="200748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1" name="object 251">
            <a:extLst>
              <a:ext uri="{FF2B5EF4-FFF2-40B4-BE49-F238E27FC236}">
                <a16:creationId xmlns:a16="http://schemas.microsoft.com/office/drawing/2014/main" id="{2965E4A3-A9E0-289C-2C3D-32EFBBF6894B}"/>
              </a:ext>
            </a:extLst>
          </p:cNvPr>
          <p:cNvSpPr/>
          <p:nvPr/>
        </p:nvSpPr>
        <p:spPr>
          <a:xfrm>
            <a:off x="1545254" y="2034196"/>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2" name="object 252">
            <a:extLst>
              <a:ext uri="{FF2B5EF4-FFF2-40B4-BE49-F238E27FC236}">
                <a16:creationId xmlns:a16="http://schemas.microsoft.com/office/drawing/2014/main" id="{7F754522-CFFC-DDA2-14F4-75403282436C}"/>
              </a:ext>
            </a:extLst>
          </p:cNvPr>
          <p:cNvSpPr/>
          <p:nvPr/>
        </p:nvSpPr>
        <p:spPr>
          <a:xfrm>
            <a:off x="1582502" y="200748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3" name="object 253">
            <a:extLst>
              <a:ext uri="{FF2B5EF4-FFF2-40B4-BE49-F238E27FC236}">
                <a16:creationId xmlns:a16="http://schemas.microsoft.com/office/drawing/2014/main" id="{8FE73AFF-3830-70AC-3D59-75F489F2EFA8}"/>
              </a:ext>
            </a:extLst>
          </p:cNvPr>
          <p:cNvSpPr/>
          <p:nvPr/>
        </p:nvSpPr>
        <p:spPr>
          <a:xfrm>
            <a:off x="1536499" y="2034196"/>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4" name="object 254">
            <a:extLst>
              <a:ext uri="{FF2B5EF4-FFF2-40B4-BE49-F238E27FC236}">
                <a16:creationId xmlns:a16="http://schemas.microsoft.com/office/drawing/2014/main" id="{AB2E36D6-E8EA-10EC-6E87-CF11AF4CD68B}"/>
              </a:ext>
            </a:extLst>
          </p:cNvPr>
          <p:cNvSpPr/>
          <p:nvPr/>
        </p:nvSpPr>
        <p:spPr>
          <a:xfrm>
            <a:off x="1573747" y="2007480"/>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5" name="object 255">
            <a:extLst>
              <a:ext uri="{FF2B5EF4-FFF2-40B4-BE49-F238E27FC236}">
                <a16:creationId xmlns:a16="http://schemas.microsoft.com/office/drawing/2014/main" id="{A9FA7376-0B68-6E8F-8607-C1BFE5734A9A}"/>
              </a:ext>
            </a:extLst>
          </p:cNvPr>
          <p:cNvSpPr/>
          <p:nvPr/>
        </p:nvSpPr>
        <p:spPr>
          <a:xfrm>
            <a:off x="1273835" y="1970070"/>
            <a:ext cx="74830" cy="45720"/>
          </a:xfrm>
          <a:custGeom>
            <a:avLst/>
            <a:gdLst/>
            <a:ahLst/>
            <a:cxnLst/>
            <a:rect l="l" t="t" r="r" b="b"/>
            <a:pathLst>
              <a:path w="72389">
                <a:moveTo>
                  <a:pt x="0" y="0"/>
                </a:moveTo>
                <a:lnTo>
                  <a:pt x="72072"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6" name="object 256">
            <a:extLst>
              <a:ext uri="{FF2B5EF4-FFF2-40B4-BE49-F238E27FC236}">
                <a16:creationId xmlns:a16="http://schemas.microsoft.com/office/drawing/2014/main" id="{643CFF34-045E-ACF6-BABA-1D3FED011CC9}"/>
              </a:ext>
            </a:extLst>
          </p:cNvPr>
          <p:cNvSpPr/>
          <p:nvPr/>
        </p:nvSpPr>
        <p:spPr>
          <a:xfrm>
            <a:off x="1311083" y="1943355"/>
            <a:ext cx="0" cy="45720"/>
          </a:xfrm>
          <a:custGeom>
            <a:avLst/>
            <a:gdLst/>
            <a:ahLst/>
            <a:cxnLst/>
            <a:rect l="l" t="t" r="r" b="b"/>
            <a:pathLst>
              <a:path h="91439">
                <a:moveTo>
                  <a:pt x="0" y="91439"/>
                </a:moveTo>
                <a:lnTo>
                  <a:pt x="0" y="0"/>
                </a:lnTo>
              </a:path>
            </a:pathLst>
          </a:custGeom>
          <a:ln w="14986">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7" name="object 257">
            <a:extLst>
              <a:ext uri="{FF2B5EF4-FFF2-40B4-BE49-F238E27FC236}">
                <a16:creationId xmlns:a16="http://schemas.microsoft.com/office/drawing/2014/main" id="{D40EB32A-1452-9C6A-4E6E-3473D90E4D29}"/>
              </a:ext>
            </a:extLst>
          </p:cNvPr>
          <p:cNvSpPr/>
          <p:nvPr/>
        </p:nvSpPr>
        <p:spPr>
          <a:xfrm>
            <a:off x="1118182" y="1968543"/>
            <a:ext cx="3819618" cy="1400647"/>
          </a:xfrm>
          <a:custGeom>
            <a:avLst/>
            <a:gdLst/>
            <a:ahLst/>
            <a:cxnLst/>
            <a:rect l="l" t="t" r="r" b="b"/>
            <a:pathLst>
              <a:path w="3695065" h="1095375">
                <a:moveTo>
                  <a:pt x="0" y="0"/>
                </a:moveTo>
                <a:lnTo>
                  <a:pt x="188226" y="0"/>
                </a:lnTo>
                <a:lnTo>
                  <a:pt x="188226" y="20294"/>
                </a:lnTo>
                <a:lnTo>
                  <a:pt x="311505" y="20294"/>
                </a:lnTo>
                <a:lnTo>
                  <a:pt x="311505" y="37020"/>
                </a:lnTo>
                <a:lnTo>
                  <a:pt x="398081" y="37020"/>
                </a:lnTo>
                <a:lnTo>
                  <a:pt x="398081" y="48958"/>
                </a:lnTo>
                <a:lnTo>
                  <a:pt x="523252" y="48958"/>
                </a:lnTo>
                <a:lnTo>
                  <a:pt x="523252" y="68059"/>
                </a:lnTo>
                <a:lnTo>
                  <a:pt x="683247" y="68059"/>
                </a:lnTo>
                <a:lnTo>
                  <a:pt x="683247" y="115823"/>
                </a:lnTo>
                <a:lnTo>
                  <a:pt x="705827" y="115823"/>
                </a:lnTo>
                <a:lnTo>
                  <a:pt x="705827" y="128955"/>
                </a:lnTo>
                <a:lnTo>
                  <a:pt x="825347" y="128955"/>
                </a:lnTo>
                <a:lnTo>
                  <a:pt x="825347" y="150444"/>
                </a:lnTo>
                <a:lnTo>
                  <a:pt x="881811" y="150444"/>
                </a:lnTo>
                <a:lnTo>
                  <a:pt x="881811" y="185077"/>
                </a:lnTo>
                <a:lnTo>
                  <a:pt x="971219" y="185077"/>
                </a:lnTo>
                <a:lnTo>
                  <a:pt x="971219" y="194627"/>
                </a:lnTo>
                <a:lnTo>
                  <a:pt x="1034275" y="194627"/>
                </a:lnTo>
                <a:lnTo>
                  <a:pt x="1034275" y="217309"/>
                </a:lnTo>
                <a:lnTo>
                  <a:pt x="1147203" y="217309"/>
                </a:lnTo>
                <a:lnTo>
                  <a:pt x="1147203" y="232841"/>
                </a:lnTo>
                <a:lnTo>
                  <a:pt x="1191437" y="232841"/>
                </a:lnTo>
                <a:lnTo>
                  <a:pt x="1191437" y="259105"/>
                </a:lnTo>
                <a:lnTo>
                  <a:pt x="1230960" y="259105"/>
                </a:lnTo>
                <a:lnTo>
                  <a:pt x="1230960" y="280593"/>
                </a:lnTo>
                <a:lnTo>
                  <a:pt x="1257312" y="280593"/>
                </a:lnTo>
                <a:lnTo>
                  <a:pt x="1257312" y="318808"/>
                </a:lnTo>
                <a:lnTo>
                  <a:pt x="1297787" y="318808"/>
                </a:lnTo>
                <a:lnTo>
                  <a:pt x="1297787" y="355815"/>
                </a:lnTo>
                <a:lnTo>
                  <a:pt x="1380604" y="355815"/>
                </a:lnTo>
                <a:lnTo>
                  <a:pt x="1380604" y="377317"/>
                </a:lnTo>
                <a:lnTo>
                  <a:pt x="1643164" y="377317"/>
                </a:lnTo>
                <a:lnTo>
                  <a:pt x="1643164" y="407162"/>
                </a:lnTo>
                <a:lnTo>
                  <a:pt x="1747634" y="407162"/>
                </a:lnTo>
                <a:lnTo>
                  <a:pt x="1747634" y="440601"/>
                </a:lnTo>
                <a:lnTo>
                  <a:pt x="1808797" y="440601"/>
                </a:lnTo>
                <a:lnTo>
                  <a:pt x="1808797" y="474027"/>
                </a:lnTo>
                <a:lnTo>
                  <a:pt x="1838921" y="474027"/>
                </a:lnTo>
                <a:lnTo>
                  <a:pt x="1838921" y="502691"/>
                </a:lnTo>
                <a:lnTo>
                  <a:pt x="2115604" y="502691"/>
                </a:lnTo>
                <a:lnTo>
                  <a:pt x="2115604" y="534924"/>
                </a:lnTo>
                <a:lnTo>
                  <a:pt x="2321712" y="534924"/>
                </a:lnTo>
                <a:lnTo>
                  <a:pt x="2321712" y="586270"/>
                </a:lnTo>
                <a:lnTo>
                  <a:pt x="2618155" y="586270"/>
                </a:lnTo>
                <a:lnTo>
                  <a:pt x="2616569" y="625560"/>
                </a:lnTo>
                <a:lnTo>
                  <a:pt x="2616041" y="645374"/>
                </a:lnTo>
                <a:lnTo>
                  <a:pt x="2616569" y="651755"/>
                </a:lnTo>
                <a:lnTo>
                  <a:pt x="2618155" y="650748"/>
                </a:lnTo>
                <a:lnTo>
                  <a:pt x="2693457" y="649237"/>
                </a:lnTo>
                <a:lnTo>
                  <a:pt x="2856372" y="649404"/>
                </a:lnTo>
                <a:lnTo>
                  <a:pt x="3018759" y="650244"/>
                </a:lnTo>
                <a:lnTo>
                  <a:pt x="3092475" y="650748"/>
                </a:lnTo>
                <a:lnTo>
                  <a:pt x="3092475" y="828662"/>
                </a:lnTo>
                <a:lnTo>
                  <a:pt x="3468916" y="828662"/>
                </a:lnTo>
                <a:lnTo>
                  <a:pt x="3468916" y="1094930"/>
                </a:lnTo>
                <a:lnTo>
                  <a:pt x="3694772" y="1094930"/>
                </a:lnTo>
              </a:path>
            </a:pathLst>
          </a:custGeom>
          <a:ln w="22491">
            <a:solidFill>
              <a:srgbClr val="6F39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8" name="object 258">
            <a:extLst>
              <a:ext uri="{FF2B5EF4-FFF2-40B4-BE49-F238E27FC236}">
                <a16:creationId xmlns:a16="http://schemas.microsoft.com/office/drawing/2014/main" id="{295A694B-76B2-FDAF-5761-7DCABD8B4326}"/>
              </a:ext>
            </a:extLst>
          </p:cNvPr>
          <p:cNvSpPr/>
          <p:nvPr/>
        </p:nvSpPr>
        <p:spPr>
          <a:xfrm>
            <a:off x="736834" y="1934954"/>
            <a:ext cx="4979485" cy="1258552"/>
          </a:xfrm>
          <a:custGeom>
            <a:avLst/>
            <a:gdLst/>
            <a:ahLst/>
            <a:cxnLst/>
            <a:rect l="l" t="t" r="r" b="b"/>
            <a:pathLst>
              <a:path w="4817110" h="984250">
                <a:moveTo>
                  <a:pt x="0" y="0"/>
                </a:moveTo>
                <a:lnTo>
                  <a:pt x="182575" y="0"/>
                </a:lnTo>
                <a:lnTo>
                  <a:pt x="182575" y="17907"/>
                </a:lnTo>
                <a:lnTo>
                  <a:pt x="219278" y="17907"/>
                </a:lnTo>
                <a:lnTo>
                  <a:pt x="219278" y="31038"/>
                </a:lnTo>
                <a:lnTo>
                  <a:pt x="351028" y="31038"/>
                </a:lnTo>
                <a:lnTo>
                  <a:pt x="351028" y="56121"/>
                </a:lnTo>
                <a:lnTo>
                  <a:pt x="481850" y="56121"/>
                </a:lnTo>
                <a:lnTo>
                  <a:pt x="481850" y="75222"/>
                </a:lnTo>
                <a:lnTo>
                  <a:pt x="513842" y="75222"/>
                </a:lnTo>
                <a:lnTo>
                  <a:pt x="513842" y="100304"/>
                </a:lnTo>
                <a:lnTo>
                  <a:pt x="569366" y="100304"/>
                </a:lnTo>
                <a:lnTo>
                  <a:pt x="569366" y="125374"/>
                </a:lnTo>
                <a:lnTo>
                  <a:pt x="614540" y="125374"/>
                </a:lnTo>
                <a:lnTo>
                  <a:pt x="614540" y="154025"/>
                </a:lnTo>
                <a:lnTo>
                  <a:pt x="910043" y="154025"/>
                </a:lnTo>
                <a:lnTo>
                  <a:pt x="910043" y="187464"/>
                </a:lnTo>
                <a:lnTo>
                  <a:pt x="1044625" y="187464"/>
                </a:lnTo>
                <a:lnTo>
                  <a:pt x="1044625" y="220891"/>
                </a:lnTo>
                <a:lnTo>
                  <a:pt x="1085088" y="220891"/>
                </a:lnTo>
                <a:lnTo>
                  <a:pt x="1085088" y="253136"/>
                </a:lnTo>
                <a:lnTo>
                  <a:pt x="1103922" y="253136"/>
                </a:lnTo>
                <a:lnTo>
                  <a:pt x="1103922" y="290144"/>
                </a:lnTo>
                <a:lnTo>
                  <a:pt x="1223441" y="290144"/>
                </a:lnTo>
                <a:lnTo>
                  <a:pt x="1223441" y="330746"/>
                </a:lnTo>
                <a:lnTo>
                  <a:pt x="1336370" y="330746"/>
                </a:lnTo>
                <a:lnTo>
                  <a:pt x="1336370" y="410743"/>
                </a:lnTo>
                <a:lnTo>
                  <a:pt x="1433309" y="410743"/>
                </a:lnTo>
                <a:lnTo>
                  <a:pt x="1433309" y="452539"/>
                </a:lnTo>
                <a:lnTo>
                  <a:pt x="1456829" y="452539"/>
                </a:lnTo>
                <a:lnTo>
                  <a:pt x="1456829" y="494334"/>
                </a:lnTo>
                <a:lnTo>
                  <a:pt x="1474711" y="494334"/>
                </a:lnTo>
                <a:lnTo>
                  <a:pt x="1474711" y="540893"/>
                </a:lnTo>
                <a:lnTo>
                  <a:pt x="1558467" y="540893"/>
                </a:lnTo>
                <a:lnTo>
                  <a:pt x="1558467" y="587463"/>
                </a:lnTo>
                <a:lnTo>
                  <a:pt x="1570710" y="587463"/>
                </a:lnTo>
                <a:lnTo>
                  <a:pt x="1570710" y="636422"/>
                </a:lnTo>
                <a:lnTo>
                  <a:pt x="1901977" y="636422"/>
                </a:lnTo>
                <a:lnTo>
                  <a:pt x="1901977" y="709256"/>
                </a:lnTo>
                <a:lnTo>
                  <a:pt x="2035606" y="709256"/>
                </a:lnTo>
                <a:lnTo>
                  <a:pt x="2035606" y="771347"/>
                </a:lnTo>
                <a:lnTo>
                  <a:pt x="2508986" y="771347"/>
                </a:lnTo>
                <a:lnTo>
                  <a:pt x="2508986" y="880008"/>
                </a:lnTo>
                <a:lnTo>
                  <a:pt x="2564511" y="880008"/>
                </a:lnTo>
                <a:lnTo>
                  <a:pt x="2564511" y="983881"/>
                </a:lnTo>
                <a:lnTo>
                  <a:pt x="4816576" y="983881"/>
                </a:lnTo>
              </a:path>
            </a:pathLst>
          </a:custGeom>
          <a:ln w="22491">
            <a:solidFill>
              <a:srgbClr val="63CAF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4" name="bg object 23">
            <a:extLst>
              <a:ext uri="{FF2B5EF4-FFF2-40B4-BE49-F238E27FC236}">
                <a16:creationId xmlns:a16="http://schemas.microsoft.com/office/drawing/2014/main" id="{43E03A32-4F76-E410-5265-6C00C61609F4}"/>
              </a:ext>
            </a:extLst>
          </p:cNvPr>
          <p:cNvSpPr/>
          <p:nvPr/>
        </p:nvSpPr>
        <p:spPr>
          <a:xfrm>
            <a:off x="559421" y="3159369"/>
            <a:ext cx="44382" cy="0"/>
          </a:xfrm>
          <a:custGeom>
            <a:avLst/>
            <a:gdLst/>
            <a:ahLst/>
            <a:cxnLst/>
            <a:rect l="l" t="t" r="r" b="b"/>
            <a:pathLst>
              <a:path w="47625">
                <a:moveTo>
                  <a:pt x="0" y="0"/>
                </a:moveTo>
                <a:lnTo>
                  <a:pt x="47320"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5" name="bg object 26">
            <a:extLst>
              <a:ext uri="{FF2B5EF4-FFF2-40B4-BE49-F238E27FC236}">
                <a16:creationId xmlns:a16="http://schemas.microsoft.com/office/drawing/2014/main" id="{AD37B35E-6031-9F7B-7B35-6FF5670DF5C6}"/>
              </a:ext>
            </a:extLst>
          </p:cNvPr>
          <p:cNvSpPr/>
          <p:nvPr/>
        </p:nvSpPr>
        <p:spPr>
          <a:xfrm>
            <a:off x="565761" y="4146324"/>
            <a:ext cx="44382" cy="0"/>
          </a:xfrm>
          <a:custGeom>
            <a:avLst/>
            <a:gdLst/>
            <a:ahLst/>
            <a:cxnLst/>
            <a:rect l="l" t="t" r="r" b="b"/>
            <a:pathLst>
              <a:path w="47625">
                <a:moveTo>
                  <a:pt x="0" y="0"/>
                </a:moveTo>
                <a:lnTo>
                  <a:pt x="47320" y="0"/>
                </a:lnTo>
              </a:path>
            </a:pathLst>
          </a:custGeom>
          <a:ln w="19989">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940B8597-101C-3209-1ACB-55214A12757E}"/>
              </a:ext>
            </a:extLst>
          </p:cNvPr>
          <p:cNvGrpSpPr/>
          <p:nvPr/>
        </p:nvGrpSpPr>
        <p:grpSpPr>
          <a:xfrm>
            <a:off x="275113" y="1872717"/>
            <a:ext cx="268572" cy="2550570"/>
            <a:chOff x="-195006" y="1243608"/>
            <a:chExt cx="366704" cy="3647228"/>
          </a:xfrm>
        </p:grpSpPr>
        <p:sp>
          <p:nvSpPr>
            <p:cNvPr id="6" name="object 41">
              <a:extLst>
                <a:ext uri="{FF2B5EF4-FFF2-40B4-BE49-F238E27FC236}">
                  <a16:creationId xmlns:a16="http://schemas.microsoft.com/office/drawing/2014/main" id="{5D4AF24B-1D4A-D445-BFBB-EEDBAD65BECC}"/>
                </a:ext>
              </a:extLst>
            </p:cNvPr>
            <p:cNvSpPr txBox="1"/>
            <p:nvPr/>
          </p:nvSpPr>
          <p:spPr>
            <a:xfrm>
              <a:off x="-183495" y="1243608"/>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100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7" name="object 41">
              <a:extLst>
                <a:ext uri="{FF2B5EF4-FFF2-40B4-BE49-F238E27FC236}">
                  <a16:creationId xmlns:a16="http://schemas.microsoft.com/office/drawing/2014/main" id="{91AAC5BE-C39E-C371-79B7-ED83869F4DA8}"/>
                </a:ext>
              </a:extLst>
            </p:cNvPr>
            <p:cNvSpPr txBox="1"/>
            <p:nvPr/>
          </p:nvSpPr>
          <p:spPr>
            <a:xfrm>
              <a:off x="-183495" y="1590751"/>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90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8" name="object 41">
              <a:extLst>
                <a:ext uri="{FF2B5EF4-FFF2-40B4-BE49-F238E27FC236}">
                  <a16:creationId xmlns:a16="http://schemas.microsoft.com/office/drawing/2014/main" id="{0CBD97E8-3DBF-B6FE-8D19-3356A1646BED}"/>
                </a:ext>
              </a:extLst>
            </p:cNvPr>
            <p:cNvSpPr txBox="1"/>
            <p:nvPr/>
          </p:nvSpPr>
          <p:spPr>
            <a:xfrm>
              <a:off x="-183495" y="1944175"/>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80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9" name="object 41">
              <a:extLst>
                <a:ext uri="{FF2B5EF4-FFF2-40B4-BE49-F238E27FC236}">
                  <a16:creationId xmlns:a16="http://schemas.microsoft.com/office/drawing/2014/main" id="{18F12784-AD21-2421-48EB-86C2287BD42F}"/>
                </a:ext>
              </a:extLst>
            </p:cNvPr>
            <p:cNvSpPr txBox="1"/>
            <p:nvPr/>
          </p:nvSpPr>
          <p:spPr>
            <a:xfrm>
              <a:off x="-183495" y="2301672"/>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70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0" name="object 41">
              <a:extLst>
                <a:ext uri="{FF2B5EF4-FFF2-40B4-BE49-F238E27FC236}">
                  <a16:creationId xmlns:a16="http://schemas.microsoft.com/office/drawing/2014/main" id="{6F8876A0-E89D-5054-792F-9ACE97DE85AE}"/>
                </a:ext>
              </a:extLst>
            </p:cNvPr>
            <p:cNvSpPr txBox="1"/>
            <p:nvPr/>
          </p:nvSpPr>
          <p:spPr>
            <a:xfrm>
              <a:off x="-183494" y="2637597"/>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60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1" name="object 41">
              <a:extLst>
                <a:ext uri="{FF2B5EF4-FFF2-40B4-BE49-F238E27FC236}">
                  <a16:creationId xmlns:a16="http://schemas.microsoft.com/office/drawing/2014/main" id="{A4C7739F-53D3-C002-39BF-984024A9C5E6}"/>
                </a:ext>
              </a:extLst>
            </p:cNvPr>
            <p:cNvSpPr txBox="1"/>
            <p:nvPr/>
          </p:nvSpPr>
          <p:spPr>
            <a:xfrm>
              <a:off x="-183495" y="2995352"/>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50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2" name="object 41">
              <a:extLst>
                <a:ext uri="{FF2B5EF4-FFF2-40B4-BE49-F238E27FC236}">
                  <a16:creationId xmlns:a16="http://schemas.microsoft.com/office/drawing/2014/main" id="{77681668-FD44-2812-52E6-E9EE461A2D20}"/>
                </a:ext>
              </a:extLst>
            </p:cNvPr>
            <p:cNvSpPr txBox="1"/>
            <p:nvPr/>
          </p:nvSpPr>
          <p:spPr>
            <a:xfrm>
              <a:off x="-183495" y="3341897"/>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40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3" name="object 41">
              <a:extLst>
                <a:ext uri="{FF2B5EF4-FFF2-40B4-BE49-F238E27FC236}">
                  <a16:creationId xmlns:a16="http://schemas.microsoft.com/office/drawing/2014/main" id="{E998A1BD-EAC4-1CDD-E19B-EC1F9BFB2F07}"/>
                </a:ext>
              </a:extLst>
            </p:cNvPr>
            <p:cNvSpPr txBox="1"/>
            <p:nvPr/>
          </p:nvSpPr>
          <p:spPr>
            <a:xfrm>
              <a:off x="-183495" y="3702015"/>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30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4" name="object 41">
              <a:extLst>
                <a:ext uri="{FF2B5EF4-FFF2-40B4-BE49-F238E27FC236}">
                  <a16:creationId xmlns:a16="http://schemas.microsoft.com/office/drawing/2014/main" id="{D305B249-7FC4-7A2F-8FE1-F64A6AB4BF2F}"/>
                </a:ext>
              </a:extLst>
            </p:cNvPr>
            <p:cNvSpPr txBox="1"/>
            <p:nvPr/>
          </p:nvSpPr>
          <p:spPr>
            <a:xfrm>
              <a:off x="-183495" y="4056165"/>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20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5" name="object 41">
              <a:extLst>
                <a:ext uri="{FF2B5EF4-FFF2-40B4-BE49-F238E27FC236}">
                  <a16:creationId xmlns:a16="http://schemas.microsoft.com/office/drawing/2014/main" id="{0699965E-B434-EBF5-6C51-FE0DA19245CE}"/>
                </a:ext>
              </a:extLst>
            </p:cNvPr>
            <p:cNvSpPr txBox="1"/>
            <p:nvPr/>
          </p:nvSpPr>
          <p:spPr>
            <a:xfrm>
              <a:off x="-183495" y="4391105"/>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10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6" name="object 41">
              <a:extLst>
                <a:ext uri="{FF2B5EF4-FFF2-40B4-BE49-F238E27FC236}">
                  <a16:creationId xmlns:a16="http://schemas.microsoft.com/office/drawing/2014/main" id="{91D59566-96BA-D9B9-8681-84AB5F18948F}"/>
                </a:ext>
              </a:extLst>
            </p:cNvPr>
            <p:cNvSpPr txBox="1"/>
            <p:nvPr/>
          </p:nvSpPr>
          <p:spPr>
            <a:xfrm>
              <a:off x="-195006" y="4738230"/>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grpSp>
      <p:grpSp>
        <p:nvGrpSpPr>
          <p:cNvPr id="17" name="Group 16">
            <a:extLst>
              <a:ext uri="{FF2B5EF4-FFF2-40B4-BE49-F238E27FC236}">
                <a16:creationId xmlns:a16="http://schemas.microsoft.com/office/drawing/2014/main" id="{E4C968A4-EB55-88D1-C356-40F0959977D0}"/>
              </a:ext>
            </a:extLst>
          </p:cNvPr>
          <p:cNvGrpSpPr/>
          <p:nvPr/>
        </p:nvGrpSpPr>
        <p:grpSpPr>
          <a:xfrm>
            <a:off x="6379171" y="1840089"/>
            <a:ext cx="276665" cy="2562578"/>
            <a:chOff x="-195006" y="1247748"/>
            <a:chExt cx="366704" cy="3643088"/>
          </a:xfrm>
        </p:grpSpPr>
        <p:sp>
          <p:nvSpPr>
            <p:cNvPr id="18" name="object 41">
              <a:extLst>
                <a:ext uri="{FF2B5EF4-FFF2-40B4-BE49-F238E27FC236}">
                  <a16:creationId xmlns:a16="http://schemas.microsoft.com/office/drawing/2014/main" id="{E2C12A5E-9F2C-97BD-2614-7777398FA0F3}"/>
                </a:ext>
              </a:extLst>
            </p:cNvPr>
            <p:cNvSpPr txBox="1"/>
            <p:nvPr/>
          </p:nvSpPr>
          <p:spPr>
            <a:xfrm>
              <a:off x="-183495" y="1247748"/>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100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19" name="object 41">
              <a:extLst>
                <a:ext uri="{FF2B5EF4-FFF2-40B4-BE49-F238E27FC236}">
                  <a16:creationId xmlns:a16="http://schemas.microsoft.com/office/drawing/2014/main" id="{1E346B62-F51D-AB18-64A0-B4D98C9C682C}"/>
                </a:ext>
              </a:extLst>
            </p:cNvPr>
            <p:cNvSpPr txBox="1"/>
            <p:nvPr/>
          </p:nvSpPr>
          <p:spPr>
            <a:xfrm>
              <a:off x="-183495" y="1590751"/>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90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0" name="object 41">
              <a:extLst>
                <a:ext uri="{FF2B5EF4-FFF2-40B4-BE49-F238E27FC236}">
                  <a16:creationId xmlns:a16="http://schemas.microsoft.com/office/drawing/2014/main" id="{28A7A7F0-17C7-5AD1-16F9-4745CDFFEA4A}"/>
                </a:ext>
              </a:extLst>
            </p:cNvPr>
            <p:cNvSpPr txBox="1"/>
            <p:nvPr/>
          </p:nvSpPr>
          <p:spPr>
            <a:xfrm>
              <a:off x="-183495" y="1925274"/>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80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1" name="object 41">
              <a:extLst>
                <a:ext uri="{FF2B5EF4-FFF2-40B4-BE49-F238E27FC236}">
                  <a16:creationId xmlns:a16="http://schemas.microsoft.com/office/drawing/2014/main" id="{9B24F852-DA1C-034A-1103-AE96CABD16D1}"/>
                </a:ext>
              </a:extLst>
            </p:cNvPr>
            <p:cNvSpPr txBox="1"/>
            <p:nvPr/>
          </p:nvSpPr>
          <p:spPr>
            <a:xfrm>
              <a:off x="-183495" y="2301672"/>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70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2" name="object 41">
              <a:extLst>
                <a:ext uri="{FF2B5EF4-FFF2-40B4-BE49-F238E27FC236}">
                  <a16:creationId xmlns:a16="http://schemas.microsoft.com/office/drawing/2014/main" id="{62C1542B-59D0-2937-4F80-8D1440A840D4}"/>
                </a:ext>
              </a:extLst>
            </p:cNvPr>
            <p:cNvSpPr txBox="1"/>
            <p:nvPr/>
          </p:nvSpPr>
          <p:spPr>
            <a:xfrm>
              <a:off x="-183494" y="2637597"/>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60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3" name="object 41">
              <a:extLst>
                <a:ext uri="{FF2B5EF4-FFF2-40B4-BE49-F238E27FC236}">
                  <a16:creationId xmlns:a16="http://schemas.microsoft.com/office/drawing/2014/main" id="{78A2E541-D1FC-EDA3-F435-0EE8CB7E755F}"/>
                </a:ext>
              </a:extLst>
            </p:cNvPr>
            <p:cNvSpPr txBox="1"/>
            <p:nvPr/>
          </p:nvSpPr>
          <p:spPr>
            <a:xfrm>
              <a:off x="-183495" y="2989051"/>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50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4" name="object 41">
              <a:extLst>
                <a:ext uri="{FF2B5EF4-FFF2-40B4-BE49-F238E27FC236}">
                  <a16:creationId xmlns:a16="http://schemas.microsoft.com/office/drawing/2014/main" id="{7D6A2F45-1F87-A82D-CCB6-292ED9FFA7E8}"/>
                </a:ext>
              </a:extLst>
            </p:cNvPr>
            <p:cNvSpPr txBox="1"/>
            <p:nvPr/>
          </p:nvSpPr>
          <p:spPr>
            <a:xfrm>
              <a:off x="-183495" y="3322996"/>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40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5" name="object 41">
              <a:extLst>
                <a:ext uri="{FF2B5EF4-FFF2-40B4-BE49-F238E27FC236}">
                  <a16:creationId xmlns:a16="http://schemas.microsoft.com/office/drawing/2014/main" id="{7089AC6E-CD14-B793-235D-5266D641CD60}"/>
                </a:ext>
              </a:extLst>
            </p:cNvPr>
            <p:cNvSpPr txBox="1"/>
            <p:nvPr/>
          </p:nvSpPr>
          <p:spPr>
            <a:xfrm>
              <a:off x="-183495" y="3683114"/>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30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6" name="object 41">
              <a:extLst>
                <a:ext uri="{FF2B5EF4-FFF2-40B4-BE49-F238E27FC236}">
                  <a16:creationId xmlns:a16="http://schemas.microsoft.com/office/drawing/2014/main" id="{EE6579EB-86AA-7629-9C1B-5CA12006964D}"/>
                </a:ext>
              </a:extLst>
            </p:cNvPr>
            <p:cNvSpPr txBox="1"/>
            <p:nvPr/>
          </p:nvSpPr>
          <p:spPr>
            <a:xfrm>
              <a:off x="-183495" y="4030963"/>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20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7" name="object 41">
              <a:extLst>
                <a:ext uri="{FF2B5EF4-FFF2-40B4-BE49-F238E27FC236}">
                  <a16:creationId xmlns:a16="http://schemas.microsoft.com/office/drawing/2014/main" id="{C94AC734-1161-A45A-0CDB-968FC979C1D9}"/>
                </a:ext>
              </a:extLst>
            </p:cNvPr>
            <p:cNvSpPr txBox="1"/>
            <p:nvPr/>
          </p:nvSpPr>
          <p:spPr>
            <a:xfrm>
              <a:off x="-183495" y="4391105"/>
              <a:ext cx="355193" cy="152607"/>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10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sp>
          <p:nvSpPr>
            <p:cNvPr id="28" name="object 41">
              <a:extLst>
                <a:ext uri="{FF2B5EF4-FFF2-40B4-BE49-F238E27FC236}">
                  <a16:creationId xmlns:a16="http://schemas.microsoft.com/office/drawing/2014/main" id="{48DAD9F3-A456-A2BE-AF26-5A0A6F2506B1}"/>
                </a:ext>
              </a:extLst>
            </p:cNvPr>
            <p:cNvSpPr txBox="1"/>
            <p:nvPr/>
          </p:nvSpPr>
          <p:spPr>
            <a:xfrm>
              <a:off x="-195006" y="4738230"/>
              <a:ext cx="355192" cy="152606"/>
            </a:xfrm>
            <a:prstGeom prst="rect">
              <a:avLst/>
            </a:prstGeom>
          </p:spPr>
          <p:txBody>
            <a:bodyPr vert="horz" wrap="square" lIns="0" tIns="0" rIns="0" bIns="0" rtlCol="0">
              <a:spAutoFit/>
            </a:bodyPr>
            <a:lstStyle/>
            <a:p>
              <a:pPr marL="0" marR="5080" lvl="0" indent="0" algn="r" defTabSz="914400" rtl="0" eaLnBrk="1" fontAlgn="auto" latinLnBrk="0" hangingPunct="1">
                <a:lnSpc>
                  <a:spcPct val="140000"/>
                </a:lnSpc>
                <a:spcBef>
                  <a:spcPts val="0"/>
                </a:spcBef>
                <a:spcAft>
                  <a:spcPts val="0"/>
                </a:spcAft>
                <a:buClrTx/>
                <a:buSzTx/>
                <a:buFontTx/>
                <a:buNone/>
                <a:tabLst/>
                <a:defRPr/>
              </a:pPr>
              <a:r>
                <a:rPr kumimoji="0" lang="en-US" sz="800" b="0" i="0" u="none" strike="noStrike" kern="1200" cap="none" spc="-25" normalizeH="0" baseline="0" noProof="0">
                  <a:ln>
                    <a:noFill/>
                  </a:ln>
                  <a:solidFill>
                    <a:srgbClr val="010202"/>
                  </a:solidFill>
                  <a:effectLst/>
                  <a:uLnTx/>
                  <a:uFillTx/>
                  <a:latin typeface="Arial" panose="020B0604020202020204"/>
                  <a:ea typeface="+mn-ea"/>
                  <a:cs typeface="HelveticaNeueLT Std"/>
                </a:rPr>
                <a:t>0</a:t>
              </a:r>
              <a:endParaRPr kumimoji="0" lang="en-US" sz="800" b="0" i="0" u="none" strike="noStrike" kern="1200" cap="none" spc="0" normalizeH="0" baseline="0" noProof="0">
                <a:ln>
                  <a:noFill/>
                </a:ln>
                <a:solidFill>
                  <a:srgbClr val="000000"/>
                </a:solidFill>
                <a:effectLst/>
                <a:uLnTx/>
                <a:uFillTx/>
                <a:latin typeface="Arial" panose="020B0604020202020204"/>
                <a:ea typeface="+mn-ea"/>
                <a:cs typeface="HelveticaNeueLT Std"/>
              </a:endParaRPr>
            </a:p>
          </p:txBody>
        </p:sp>
      </p:grpSp>
      <p:graphicFrame>
        <p:nvGraphicFramePr>
          <p:cNvPr id="29" name="object 308">
            <a:extLst>
              <a:ext uri="{FF2B5EF4-FFF2-40B4-BE49-F238E27FC236}">
                <a16:creationId xmlns:a16="http://schemas.microsoft.com/office/drawing/2014/main" id="{8A3B4509-3812-713C-D72F-933DC0FF4486}"/>
              </a:ext>
            </a:extLst>
          </p:cNvPr>
          <p:cNvGraphicFramePr>
            <a:graphicFrameLocks noGrp="1"/>
          </p:cNvGraphicFramePr>
          <p:nvPr/>
        </p:nvGraphicFramePr>
        <p:xfrm>
          <a:off x="6240738" y="4947508"/>
          <a:ext cx="5761322" cy="286027"/>
        </p:xfrm>
        <a:graphic>
          <a:graphicData uri="http://schemas.openxmlformats.org/drawingml/2006/table">
            <a:tbl>
              <a:tblPr firstRow="1" bandRow="1">
                <a:tableStyleId>{2D5ABB26-0587-4C30-8999-92F81FD0307C}</a:tableStyleId>
              </a:tblPr>
              <a:tblGrid>
                <a:gridCol w="497303">
                  <a:extLst>
                    <a:ext uri="{9D8B030D-6E8A-4147-A177-3AD203B41FA5}">
                      <a16:colId xmlns:a16="http://schemas.microsoft.com/office/drawing/2014/main" val="20000"/>
                    </a:ext>
                  </a:extLst>
                </a:gridCol>
                <a:gridCol w="171833">
                  <a:extLst>
                    <a:ext uri="{9D8B030D-6E8A-4147-A177-3AD203B41FA5}">
                      <a16:colId xmlns:a16="http://schemas.microsoft.com/office/drawing/2014/main" val="108996433"/>
                    </a:ext>
                  </a:extLst>
                </a:gridCol>
                <a:gridCol w="190244">
                  <a:extLst>
                    <a:ext uri="{9D8B030D-6E8A-4147-A177-3AD203B41FA5}">
                      <a16:colId xmlns:a16="http://schemas.microsoft.com/office/drawing/2014/main" val="904104834"/>
                    </a:ext>
                  </a:extLst>
                </a:gridCol>
                <a:gridCol w="171834">
                  <a:extLst>
                    <a:ext uri="{9D8B030D-6E8A-4147-A177-3AD203B41FA5}">
                      <a16:colId xmlns:a16="http://schemas.microsoft.com/office/drawing/2014/main" val="2238561159"/>
                    </a:ext>
                  </a:extLst>
                </a:gridCol>
                <a:gridCol w="171834">
                  <a:extLst>
                    <a:ext uri="{9D8B030D-6E8A-4147-A177-3AD203B41FA5}">
                      <a16:colId xmlns:a16="http://schemas.microsoft.com/office/drawing/2014/main" val="3097349127"/>
                    </a:ext>
                  </a:extLst>
                </a:gridCol>
                <a:gridCol w="184107">
                  <a:extLst>
                    <a:ext uri="{9D8B030D-6E8A-4147-A177-3AD203B41FA5}">
                      <a16:colId xmlns:a16="http://schemas.microsoft.com/office/drawing/2014/main" val="2637387972"/>
                    </a:ext>
                  </a:extLst>
                </a:gridCol>
                <a:gridCol w="171833">
                  <a:extLst>
                    <a:ext uri="{9D8B030D-6E8A-4147-A177-3AD203B41FA5}">
                      <a16:colId xmlns:a16="http://schemas.microsoft.com/office/drawing/2014/main" val="81356242"/>
                    </a:ext>
                  </a:extLst>
                </a:gridCol>
                <a:gridCol w="184108">
                  <a:extLst>
                    <a:ext uri="{9D8B030D-6E8A-4147-A177-3AD203B41FA5}">
                      <a16:colId xmlns:a16="http://schemas.microsoft.com/office/drawing/2014/main" val="48088220"/>
                    </a:ext>
                  </a:extLst>
                </a:gridCol>
                <a:gridCol w="159560">
                  <a:extLst>
                    <a:ext uri="{9D8B030D-6E8A-4147-A177-3AD203B41FA5}">
                      <a16:colId xmlns:a16="http://schemas.microsoft.com/office/drawing/2014/main" val="1148439533"/>
                    </a:ext>
                  </a:extLst>
                </a:gridCol>
                <a:gridCol w="159559">
                  <a:extLst>
                    <a:ext uri="{9D8B030D-6E8A-4147-A177-3AD203B41FA5}">
                      <a16:colId xmlns:a16="http://schemas.microsoft.com/office/drawing/2014/main" val="1226918047"/>
                    </a:ext>
                  </a:extLst>
                </a:gridCol>
                <a:gridCol w="141149">
                  <a:extLst>
                    <a:ext uri="{9D8B030D-6E8A-4147-A177-3AD203B41FA5}">
                      <a16:colId xmlns:a16="http://schemas.microsoft.com/office/drawing/2014/main" val="20001"/>
                    </a:ext>
                  </a:extLst>
                </a:gridCol>
                <a:gridCol w="165697">
                  <a:extLst>
                    <a:ext uri="{9D8B030D-6E8A-4147-A177-3AD203B41FA5}">
                      <a16:colId xmlns:a16="http://schemas.microsoft.com/office/drawing/2014/main" val="20002"/>
                    </a:ext>
                  </a:extLst>
                </a:gridCol>
                <a:gridCol w="190244">
                  <a:extLst>
                    <a:ext uri="{9D8B030D-6E8A-4147-A177-3AD203B41FA5}">
                      <a16:colId xmlns:a16="http://schemas.microsoft.com/office/drawing/2014/main" val="20003"/>
                    </a:ext>
                  </a:extLst>
                </a:gridCol>
                <a:gridCol w="153423">
                  <a:extLst>
                    <a:ext uri="{9D8B030D-6E8A-4147-A177-3AD203B41FA5}">
                      <a16:colId xmlns:a16="http://schemas.microsoft.com/office/drawing/2014/main" val="20004"/>
                    </a:ext>
                  </a:extLst>
                </a:gridCol>
                <a:gridCol w="196381">
                  <a:extLst>
                    <a:ext uri="{9D8B030D-6E8A-4147-A177-3AD203B41FA5}">
                      <a16:colId xmlns:a16="http://schemas.microsoft.com/office/drawing/2014/main" val="20005"/>
                    </a:ext>
                  </a:extLst>
                </a:gridCol>
                <a:gridCol w="159560">
                  <a:extLst>
                    <a:ext uri="{9D8B030D-6E8A-4147-A177-3AD203B41FA5}">
                      <a16:colId xmlns:a16="http://schemas.microsoft.com/office/drawing/2014/main" val="20006"/>
                    </a:ext>
                  </a:extLst>
                </a:gridCol>
                <a:gridCol w="165697">
                  <a:extLst>
                    <a:ext uri="{9D8B030D-6E8A-4147-A177-3AD203B41FA5}">
                      <a16:colId xmlns:a16="http://schemas.microsoft.com/office/drawing/2014/main" val="20007"/>
                    </a:ext>
                  </a:extLst>
                </a:gridCol>
                <a:gridCol w="184107">
                  <a:extLst>
                    <a:ext uri="{9D8B030D-6E8A-4147-A177-3AD203B41FA5}">
                      <a16:colId xmlns:a16="http://schemas.microsoft.com/office/drawing/2014/main" val="20008"/>
                    </a:ext>
                  </a:extLst>
                </a:gridCol>
                <a:gridCol w="165697">
                  <a:extLst>
                    <a:ext uri="{9D8B030D-6E8A-4147-A177-3AD203B41FA5}">
                      <a16:colId xmlns:a16="http://schemas.microsoft.com/office/drawing/2014/main" val="2928720224"/>
                    </a:ext>
                  </a:extLst>
                </a:gridCol>
                <a:gridCol w="159559">
                  <a:extLst>
                    <a:ext uri="{9D8B030D-6E8A-4147-A177-3AD203B41FA5}">
                      <a16:colId xmlns:a16="http://schemas.microsoft.com/office/drawing/2014/main" val="20009"/>
                    </a:ext>
                  </a:extLst>
                </a:gridCol>
                <a:gridCol w="177971">
                  <a:extLst>
                    <a:ext uri="{9D8B030D-6E8A-4147-A177-3AD203B41FA5}">
                      <a16:colId xmlns:a16="http://schemas.microsoft.com/office/drawing/2014/main" val="20010"/>
                    </a:ext>
                  </a:extLst>
                </a:gridCol>
                <a:gridCol w="171833">
                  <a:extLst>
                    <a:ext uri="{9D8B030D-6E8A-4147-A177-3AD203B41FA5}">
                      <a16:colId xmlns:a16="http://schemas.microsoft.com/office/drawing/2014/main" val="20011"/>
                    </a:ext>
                  </a:extLst>
                </a:gridCol>
                <a:gridCol w="168039">
                  <a:extLst>
                    <a:ext uri="{9D8B030D-6E8A-4147-A177-3AD203B41FA5}">
                      <a16:colId xmlns:a16="http://schemas.microsoft.com/office/drawing/2014/main" val="20012"/>
                    </a:ext>
                  </a:extLst>
                </a:gridCol>
                <a:gridCol w="144323">
                  <a:extLst>
                    <a:ext uri="{9D8B030D-6E8A-4147-A177-3AD203B41FA5}">
                      <a16:colId xmlns:a16="http://schemas.microsoft.com/office/drawing/2014/main" val="20013"/>
                    </a:ext>
                  </a:extLst>
                </a:gridCol>
                <a:gridCol w="178591">
                  <a:extLst>
                    <a:ext uri="{9D8B030D-6E8A-4147-A177-3AD203B41FA5}">
                      <a16:colId xmlns:a16="http://schemas.microsoft.com/office/drawing/2014/main" val="20014"/>
                    </a:ext>
                  </a:extLst>
                </a:gridCol>
                <a:gridCol w="184108">
                  <a:extLst>
                    <a:ext uri="{9D8B030D-6E8A-4147-A177-3AD203B41FA5}">
                      <a16:colId xmlns:a16="http://schemas.microsoft.com/office/drawing/2014/main" val="20015"/>
                    </a:ext>
                  </a:extLst>
                </a:gridCol>
                <a:gridCol w="177970">
                  <a:extLst>
                    <a:ext uri="{9D8B030D-6E8A-4147-A177-3AD203B41FA5}">
                      <a16:colId xmlns:a16="http://schemas.microsoft.com/office/drawing/2014/main" val="20016"/>
                    </a:ext>
                  </a:extLst>
                </a:gridCol>
                <a:gridCol w="158108">
                  <a:extLst>
                    <a:ext uri="{9D8B030D-6E8A-4147-A177-3AD203B41FA5}">
                      <a16:colId xmlns:a16="http://schemas.microsoft.com/office/drawing/2014/main" val="20017"/>
                    </a:ext>
                  </a:extLst>
                </a:gridCol>
                <a:gridCol w="165697">
                  <a:extLst>
                    <a:ext uri="{9D8B030D-6E8A-4147-A177-3AD203B41FA5}">
                      <a16:colId xmlns:a16="http://schemas.microsoft.com/office/drawing/2014/main" val="20018"/>
                    </a:ext>
                  </a:extLst>
                </a:gridCol>
                <a:gridCol w="153422">
                  <a:extLst>
                    <a:ext uri="{9D8B030D-6E8A-4147-A177-3AD203B41FA5}">
                      <a16:colId xmlns:a16="http://schemas.microsoft.com/office/drawing/2014/main" val="3217752214"/>
                    </a:ext>
                  </a:extLst>
                </a:gridCol>
                <a:gridCol w="159560">
                  <a:extLst>
                    <a:ext uri="{9D8B030D-6E8A-4147-A177-3AD203B41FA5}">
                      <a16:colId xmlns:a16="http://schemas.microsoft.com/office/drawing/2014/main" val="2338566015"/>
                    </a:ext>
                  </a:extLst>
                </a:gridCol>
                <a:gridCol w="177971">
                  <a:extLst>
                    <a:ext uri="{9D8B030D-6E8A-4147-A177-3AD203B41FA5}">
                      <a16:colId xmlns:a16="http://schemas.microsoft.com/office/drawing/2014/main" val="83301438"/>
                    </a:ext>
                  </a:extLst>
                </a:gridCol>
              </a:tblGrid>
              <a:tr h="153947">
                <a:tc>
                  <a:txBody>
                    <a:bodyPr/>
                    <a:lstStyle/>
                    <a:p>
                      <a:pPr marR="29845" algn="r">
                        <a:lnSpc>
                          <a:spcPct val="90000"/>
                        </a:lnSpc>
                        <a:spcBef>
                          <a:spcPts val="225"/>
                        </a:spcBef>
                      </a:pPr>
                      <a:r>
                        <a:rPr sz="650" spc="-10">
                          <a:solidFill>
                            <a:srgbClr val="EA7031"/>
                          </a:solidFill>
                          <a:latin typeface="+mn-lt"/>
                          <a:cs typeface="HelveticaNeueLT Std"/>
                        </a:rPr>
                        <a:t>Geda</a:t>
                      </a:r>
                      <a:r>
                        <a:rPr sz="650" spc="-30">
                          <a:solidFill>
                            <a:srgbClr val="EA7031"/>
                          </a:solidFill>
                          <a:latin typeface="+mn-lt"/>
                          <a:cs typeface="HelveticaNeueLT Std"/>
                        </a:rPr>
                        <a:t> </a:t>
                      </a:r>
                      <a:r>
                        <a:rPr lang="en-US" sz="650" spc="-30">
                          <a:solidFill>
                            <a:srgbClr val="EA7031"/>
                          </a:solidFill>
                          <a:latin typeface="+mn-lt"/>
                          <a:cs typeface="HelveticaNeueLT Std"/>
                        </a:rPr>
                        <a:t>+ </a:t>
                      </a:r>
                      <a:r>
                        <a:rPr lang="en-US" sz="650" spc="-10">
                          <a:solidFill>
                            <a:srgbClr val="EA7031"/>
                          </a:solidFill>
                          <a:latin typeface="+mn-lt"/>
                          <a:cs typeface="HelveticaNeueLT Std"/>
                        </a:rPr>
                        <a:t>Fulv</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EA7031"/>
                          </a:solidFill>
                          <a:latin typeface="+mn-lt"/>
                          <a:cs typeface="HelveticaNeueLT Std"/>
                        </a:rPr>
                        <a:t>130</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EA7031"/>
                          </a:solidFill>
                          <a:latin typeface="+mn-lt"/>
                          <a:cs typeface="HelveticaNeueLT Std"/>
                        </a:rPr>
                        <a:t>130</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EA7031"/>
                          </a:solidFill>
                          <a:latin typeface="+mn-lt"/>
                          <a:cs typeface="HelveticaNeueLT Std"/>
                        </a:rPr>
                        <a:t>130</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EA7031"/>
                          </a:solidFill>
                          <a:latin typeface="+mn-lt"/>
                          <a:cs typeface="HelveticaNeueLT Std"/>
                        </a:rPr>
                        <a:t>126</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EA7031"/>
                          </a:solidFill>
                          <a:latin typeface="+mn-lt"/>
                          <a:cs typeface="HelveticaNeueLT Std"/>
                        </a:rPr>
                        <a:t>120</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EA7031"/>
                          </a:solidFill>
                          <a:latin typeface="+mn-lt"/>
                          <a:cs typeface="HelveticaNeueLT Std"/>
                        </a:rPr>
                        <a:t>115</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EA7031"/>
                          </a:solidFill>
                          <a:latin typeface="+mn-lt"/>
                          <a:cs typeface="HelveticaNeueLT Std"/>
                        </a:rPr>
                        <a:t>108</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EA7031"/>
                          </a:solidFill>
                          <a:latin typeface="+mn-lt"/>
                          <a:cs typeface="HelveticaNeueLT Std"/>
                        </a:rPr>
                        <a:t>96</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ts val="660"/>
                        </a:lnSpc>
                        <a:spcBef>
                          <a:spcPts val="225"/>
                        </a:spcBef>
                      </a:pPr>
                      <a:r>
                        <a:rPr lang="en-US" sz="650">
                          <a:solidFill>
                            <a:srgbClr val="EA7031"/>
                          </a:solidFill>
                          <a:latin typeface="+mn-lt"/>
                          <a:cs typeface="HelveticaNeueLT Std"/>
                        </a:rPr>
                        <a:t>84</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 algn="ctr">
                        <a:lnSpc>
                          <a:spcPts val="660"/>
                        </a:lnSpc>
                        <a:spcBef>
                          <a:spcPts val="225"/>
                        </a:spcBef>
                      </a:pPr>
                      <a:r>
                        <a:rPr lang="en-US" sz="650">
                          <a:solidFill>
                            <a:srgbClr val="EA7031"/>
                          </a:solidFill>
                          <a:latin typeface="+mn-lt"/>
                          <a:cs typeface="HelveticaNeueLT Std"/>
                        </a:rPr>
                        <a:t>80</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660"/>
                        </a:lnSpc>
                        <a:spcBef>
                          <a:spcPts val="225"/>
                        </a:spcBef>
                      </a:pPr>
                      <a:r>
                        <a:rPr lang="en-US" sz="650">
                          <a:solidFill>
                            <a:srgbClr val="EA7031"/>
                          </a:solidFill>
                          <a:latin typeface="+mn-lt"/>
                          <a:cs typeface="HelveticaNeueLT Std"/>
                        </a:rPr>
                        <a:t>72</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540" algn="ctr">
                        <a:lnSpc>
                          <a:spcPts val="660"/>
                        </a:lnSpc>
                        <a:spcBef>
                          <a:spcPts val="225"/>
                        </a:spcBef>
                      </a:pPr>
                      <a:r>
                        <a:rPr lang="en-US" sz="650">
                          <a:solidFill>
                            <a:srgbClr val="EA7031"/>
                          </a:solidFill>
                          <a:latin typeface="+mn-lt"/>
                          <a:cs typeface="HelveticaNeueLT Std"/>
                        </a:rPr>
                        <a:t>64</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660"/>
                        </a:lnSpc>
                        <a:spcBef>
                          <a:spcPts val="225"/>
                        </a:spcBef>
                      </a:pPr>
                      <a:r>
                        <a:rPr lang="en-US" sz="650">
                          <a:solidFill>
                            <a:srgbClr val="EA7031"/>
                          </a:solidFill>
                          <a:latin typeface="+mn-lt"/>
                          <a:cs typeface="HelveticaNeueLT Std"/>
                        </a:rPr>
                        <a:t>51</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660"/>
                        </a:lnSpc>
                        <a:spcBef>
                          <a:spcPts val="225"/>
                        </a:spcBef>
                      </a:pPr>
                      <a:r>
                        <a:rPr lang="en-US" sz="650">
                          <a:solidFill>
                            <a:srgbClr val="EA7031"/>
                          </a:solidFill>
                          <a:latin typeface="+mn-lt"/>
                          <a:cs typeface="HelveticaNeueLT Std"/>
                        </a:rPr>
                        <a:t>44</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905" algn="ctr">
                        <a:lnSpc>
                          <a:spcPts val="660"/>
                        </a:lnSpc>
                        <a:spcBef>
                          <a:spcPts val="225"/>
                        </a:spcBef>
                      </a:pPr>
                      <a:r>
                        <a:rPr lang="en-US" sz="650">
                          <a:solidFill>
                            <a:srgbClr val="EA7031"/>
                          </a:solidFill>
                          <a:latin typeface="+mn-lt"/>
                          <a:cs typeface="HelveticaNeueLT Std"/>
                        </a:rPr>
                        <a:t>37</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8890" algn="ctr">
                        <a:lnSpc>
                          <a:spcPts val="660"/>
                        </a:lnSpc>
                        <a:spcBef>
                          <a:spcPts val="225"/>
                        </a:spcBef>
                      </a:pPr>
                      <a:r>
                        <a:rPr lang="en-US" sz="650">
                          <a:solidFill>
                            <a:srgbClr val="EA7031"/>
                          </a:solidFill>
                          <a:latin typeface="+mn-lt"/>
                          <a:cs typeface="HelveticaNeueLT Std"/>
                        </a:rPr>
                        <a:t>31</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8260">
                        <a:lnSpc>
                          <a:spcPts val="660"/>
                        </a:lnSpc>
                        <a:spcBef>
                          <a:spcPts val="225"/>
                        </a:spcBef>
                      </a:pPr>
                      <a:r>
                        <a:rPr lang="en-US" sz="650">
                          <a:solidFill>
                            <a:srgbClr val="EA7031"/>
                          </a:solidFill>
                          <a:latin typeface="+mn-lt"/>
                          <a:cs typeface="HelveticaNeueLT Std"/>
                        </a:rPr>
                        <a:t>28</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8260">
                        <a:lnSpc>
                          <a:spcPts val="660"/>
                        </a:lnSpc>
                        <a:spcBef>
                          <a:spcPts val="225"/>
                        </a:spcBef>
                      </a:pPr>
                      <a:r>
                        <a:rPr lang="en-US" sz="650">
                          <a:solidFill>
                            <a:srgbClr val="EA7031"/>
                          </a:solidFill>
                          <a:latin typeface="+mn-lt"/>
                          <a:cs typeface="HelveticaNeueLT Std"/>
                        </a:rPr>
                        <a:t>23</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660"/>
                        </a:lnSpc>
                        <a:spcBef>
                          <a:spcPts val="225"/>
                        </a:spcBef>
                      </a:pPr>
                      <a:r>
                        <a:rPr lang="en-US" sz="650">
                          <a:solidFill>
                            <a:srgbClr val="EA7031"/>
                          </a:solidFill>
                          <a:latin typeface="+mn-lt"/>
                          <a:cs typeface="HelveticaNeueLT Std"/>
                        </a:rPr>
                        <a:t>18</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ts val="660"/>
                        </a:lnSpc>
                        <a:spcBef>
                          <a:spcPts val="225"/>
                        </a:spcBef>
                      </a:pPr>
                      <a:r>
                        <a:rPr lang="en-US" sz="650">
                          <a:solidFill>
                            <a:srgbClr val="EA7031"/>
                          </a:solidFill>
                          <a:latin typeface="+mn-lt"/>
                          <a:cs typeface="HelveticaNeueLT Std"/>
                        </a:rPr>
                        <a:t>12</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660"/>
                        </a:lnSpc>
                        <a:spcBef>
                          <a:spcPts val="225"/>
                        </a:spcBef>
                      </a:pPr>
                      <a:r>
                        <a:rPr lang="en-US" sz="650">
                          <a:solidFill>
                            <a:srgbClr val="EA7031"/>
                          </a:solidFill>
                          <a:latin typeface="+mn-lt"/>
                          <a:cs typeface="HelveticaNeueLT Std"/>
                        </a:rPr>
                        <a:t>9</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3175" algn="ctr">
                        <a:lnSpc>
                          <a:spcPts val="660"/>
                        </a:lnSpc>
                        <a:spcBef>
                          <a:spcPts val="225"/>
                        </a:spcBef>
                      </a:pPr>
                      <a:r>
                        <a:rPr lang="en-US" sz="650">
                          <a:solidFill>
                            <a:srgbClr val="EA7031"/>
                          </a:solidFill>
                          <a:latin typeface="+mn-lt"/>
                          <a:cs typeface="HelveticaNeueLT Std"/>
                        </a:rPr>
                        <a:t>6</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ts val="660"/>
                        </a:lnSpc>
                        <a:spcBef>
                          <a:spcPts val="225"/>
                        </a:spcBef>
                      </a:pPr>
                      <a:r>
                        <a:rPr lang="en-US" sz="650">
                          <a:solidFill>
                            <a:srgbClr val="EA7031"/>
                          </a:solidFill>
                          <a:latin typeface="+mn-lt"/>
                          <a:cs typeface="HelveticaNeueLT Std"/>
                        </a:rPr>
                        <a:t>5</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8255" algn="ctr">
                        <a:lnSpc>
                          <a:spcPts val="660"/>
                        </a:lnSpc>
                        <a:spcBef>
                          <a:spcPts val="225"/>
                        </a:spcBef>
                      </a:pPr>
                      <a:r>
                        <a:rPr lang="en-US" sz="650">
                          <a:solidFill>
                            <a:srgbClr val="EA7031"/>
                          </a:solidFill>
                          <a:latin typeface="+mn-lt"/>
                          <a:cs typeface="HelveticaNeueLT Std"/>
                        </a:rPr>
                        <a:t>5</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ts val="660"/>
                        </a:lnSpc>
                        <a:spcBef>
                          <a:spcPts val="225"/>
                        </a:spcBef>
                      </a:pPr>
                      <a:r>
                        <a:rPr lang="en-US" sz="650">
                          <a:solidFill>
                            <a:srgbClr val="EA7031"/>
                          </a:solidFill>
                          <a:latin typeface="+mn-lt"/>
                          <a:cs typeface="HelveticaNeueLT Std"/>
                        </a:rPr>
                        <a:t>4</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540" algn="ctr">
                        <a:lnSpc>
                          <a:spcPts val="660"/>
                        </a:lnSpc>
                        <a:spcBef>
                          <a:spcPts val="225"/>
                        </a:spcBef>
                      </a:pPr>
                      <a:r>
                        <a:rPr lang="en-US" sz="650">
                          <a:solidFill>
                            <a:srgbClr val="EA7031"/>
                          </a:solidFill>
                          <a:latin typeface="+mn-lt"/>
                          <a:cs typeface="HelveticaNeueLT Std"/>
                        </a:rPr>
                        <a:t>3</a:t>
                      </a:r>
                      <a:endParaRPr sz="650">
                        <a:solidFill>
                          <a:srgbClr val="EA7031"/>
                        </a:solidFill>
                        <a:latin typeface="+mn-lt"/>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defTabSz="609585" rtl="0" eaLnBrk="1" latinLnBrk="0" hangingPunct="1">
                        <a:lnSpc>
                          <a:spcPts val="660"/>
                        </a:lnSpc>
                        <a:spcBef>
                          <a:spcPts val="225"/>
                        </a:spcBef>
                      </a:pPr>
                      <a:r>
                        <a:rPr lang="en-US" sz="650" kern="1200">
                          <a:solidFill>
                            <a:srgbClr val="EA7031"/>
                          </a:solidFill>
                          <a:latin typeface="+mn-lt"/>
                          <a:ea typeface="+mn-ea"/>
                          <a:cs typeface="HelveticaNeueLT Std"/>
                        </a:rPr>
                        <a:t>1</a:t>
                      </a:r>
                      <a:endParaRPr sz="650" kern="1200">
                        <a:solidFill>
                          <a:srgbClr val="EA7031"/>
                        </a:solidFill>
                        <a:latin typeface="+mn-lt"/>
                        <a:ea typeface="+mn-ea"/>
                        <a:cs typeface="HelveticaNeueLT Std"/>
                      </a:endParaRPr>
                    </a:p>
                  </a:txBody>
                  <a:tcPr marL="0" marR="0" marT="2857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marR="0" lvl="0" indent="0" algn="l" defTabSz="609585" rtl="0" eaLnBrk="1" fontAlgn="auto" latinLnBrk="0" hangingPunct="1">
                        <a:lnSpc>
                          <a:spcPct val="100000"/>
                        </a:lnSpc>
                        <a:spcBef>
                          <a:spcPts val="35"/>
                        </a:spcBef>
                        <a:spcAft>
                          <a:spcPts val="0"/>
                        </a:spcAft>
                        <a:buClrTx/>
                        <a:buSzTx/>
                        <a:buFontTx/>
                        <a:buNone/>
                        <a:tabLst/>
                        <a:defRPr/>
                      </a:pPr>
                      <a:r>
                        <a:rPr lang="en-US" sz="650" kern="1200">
                          <a:solidFill>
                            <a:srgbClr val="EA7031"/>
                          </a:solidFill>
                          <a:latin typeface="+mn-lt"/>
                          <a:ea typeface="+mn-ea"/>
                          <a:cs typeface="HelveticaNeueLT Std"/>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nSpc>
                          <a:spcPct val="100000"/>
                        </a:lnSpc>
                        <a:spcBef>
                          <a:spcPts val="35"/>
                        </a:spcBef>
                      </a:pPr>
                      <a:r>
                        <a:rPr lang="en-US" sz="650">
                          <a:solidFill>
                            <a:srgbClr val="EA7031"/>
                          </a:solidFill>
                          <a:latin typeface="+mn-lt"/>
                          <a:cs typeface="HelveticaNeueLT Std"/>
                        </a:rPr>
                        <a:t>0</a:t>
                      </a:r>
                      <a:endParaRPr sz="650">
                        <a:solidFill>
                          <a:srgbClr val="EA7031"/>
                        </a:solidFill>
                        <a:latin typeface="+mn-lt"/>
                        <a:cs typeface="HelveticaNeueLT Std"/>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nSpc>
                          <a:spcPct val="100000"/>
                        </a:lnSpc>
                        <a:spcBef>
                          <a:spcPts val="35"/>
                        </a:spcBef>
                      </a:pPr>
                      <a:endParaRPr sz="650">
                        <a:solidFill>
                          <a:schemeClr val="accent1"/>
                        </a:solidFill>
                        <a:latin typeface="+mn-lt"/>
                        <a:cs typeface="HelveticaNeueLT Std"/>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nSpc>
                          <a:spcPct val="100000"/>
                        </a:lnSpc>
                        <a:spcBef>
                          <a:spcPts val="35"/>
                        </a:spcBef>
                      </a:pPr>
                      <a:endParaRPr sz="650">
                        <a:solidFill>
                          <a:schemeClr val="accent1"/>
                        </a:solidFill>
                        <a:latin typeface="+mn-lt"/>
                        <a:cs typeface="HelveticaNeueLT Std"/>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32080">
                <a:tc>
                  <a:txBody>
                    <a:bodyPr/>
                    <a:lstStyle/>
                    <a:p>
                      <a:pPr marR="29845" algn="r">
                        <a:lnSpc>
                          <a:spcPct val="100000"/>
                        </a:lnSpc>
                        <a:spcBef>
                          <a:spcPts val="35"/>
                        </a:spcBef>
                      </a:pPr>
                      <a:r>
                        <a:rPr sz="650">
                          <a:solidFill>
                            <a:schemeClr val="accent1"/>
                          </a:solidFill>
                          <a:latin typeface="+mn-lt"/>
                          <a:cs typeface="HelveticaNeueLT Std"/>
                        </a:rPr>
                        <a:t>Fulvestrant</a:t>
                      </a: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131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124</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103</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75</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64</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57</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52</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43</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29845" algn="r">
                        <a:lnSpc>
                          <a:spcPct val="100000"/>
                        </a:lnSpc>
                        <a:spcBef>
                          <a:spcPts val="35"/>
                        </a:spcBef>
                      </a:pPr>
                      <a:r>
                        <a:rPr lang="en-US" sz="650">
                          <a:solidFill>
                            <a:schemeClr val="accent1"/>
                          </a:solidFill>
                          <a:latin typeface="+mn-lt"/>
                          <a:cs typeface="HelveticaNeueLT Std"/>
                        </a:rPr>
                        <a:t>40</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 algn="ctr">
                        <a:lnSpc>
                          <a:spcPct val="100000"/>
                        </a:lnSpc>
                        <a:spcBef>
                          <a:spcPts val="35"/>
                        </a:spcBef>
                      </a:pPr>
                      <a:r>
                        <a:rPr sz="650" spc="-25">
                          <a:solidFill>
                            <a:schemeClr val="accent1"/>
                          </a:solidFill>
                          <a:latin typeface="+mn-lt"/>
                          <a:cs typeface="HelveticaNeueLT Std"/>
                        </a:rPr>
                        <a:t>33</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5"/>
                        </a:spcBef>
                      </a:pPr>
                      <a:r>
                        <a:rPr sz="650" spc="-25">
                          <a:solidFill>
                            <a:schemeClr val="accent1"/>
                          </a:solidFill>
                          <a:latin typeface="+mn-lt"/>
                          <a:cs typeface="HelveticaNeueLT Std"/>
                        </a:rPr>
                        <a:t>26</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985" algn="ctr">
                        <a:lnSpc>
                          <a:spcPct val="100000"/>
                        </a:lnSpc>
                        <a:spcBef>
                          <a:spcPts val="35"/>
                        </a:spcBef>
                      </a:pPr>
                      <a:r>
                        <a:rPr sz="650" spc="-25">
                          <a:solidFill>
                            <a:schemeClr val="accent1"/>
                          </a:solidFill>
                          <a:latin typeface="+mn-lt"/>
                          <a:cs typeface="HelveticaNeueLT Std"/>
                        </a:rPr>
                        <a:t>22</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5"/>
                        </a:spcBef>
                      </a:pPr>
                      <a:r>
                        <a:rPr sz="650" spc="-25">
                          <a:solidFill>
                            <a:schemeClr val="accent1"/>
                          </a:solidFill>
                          <a:latin typeface="+mn-lt"/>
                          <a:cs typeface="HelveticaNeueLT Std"/>
                        </a:rPr>
                        <a:t>18</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 algn="ctr">
                        <a:lnSpc>
                          <a:spcPct val="100000"/>
                        </a:lnSpc>
                        <a:spcBef>
                          <a:spcPts val="35"/>
                        </a:spcBef>
                      </a:pPr>
                      <a:r>
                        <a:rPr sz="650" spc="-25">
                          <a:solidFill>
                            <a:schemeClr val="accent1"/>
                          </a:solidFill>
                          <a:latin typeface="+mn-lt"/>
                          <a:cs typeface="HelveticaNeueLT Std"/>
                        </a:rPr>
                        <a:t>17</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5715" algn="ctr">
                        <a:lnSpc>
                          <a:spcPct val="100000"/>
                        </a:lnSpc>
                        <a:spcBef>
                          <a:spcPts val="35"/>
                        </a:spcBef>
                      </a:pPr>
                      <a:r>
                        <a:rPr sz="650" spc="-25">
                          <a:solidFill>
                            <a:schemeClr val="accent1"/>
                          </a:solidFill>
                          <a:latin typeface="+mn-lt"/>
                          <a:cs typeface="HelveticaNeueLT Std"/>
                        </a:rPr>
                        <a:t>16</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5080" algn="ctr">
                        <a:lnSpc>
                          <a:spcPct val="100000"/>
                        </a:lnSpc>
                        <a:spcBef>
                          <a:spcPts val="35"/>
                        </a:spcBef>
                      </a:pPr>
                      <a:r>
                        <a:rPr sz="650" spc="-25">
                          <a:solidFill>
                            <a:schemeClr val="accent1"/>
                          </a:solidFill>
                          <a:latin typeface="+mn-lt"/>
                          <a:cs typeface="HelveticaNeueLT Std"/>
                        </a:rPr>
                        <a:t>13</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70485">
                        <a:lnSpc>
                          <a:spcPct val="100000"/>
                        </a:lnSpc>
                        <a:spcBef>
                          <a:spcPts val="35"/>
                        </a:spcBef>
                      </a:pPr>
                      <a:r>
                        <a:rPr sz="650">
                          <a:solidFill>
                            <a:schemeClr val="accent1"/>
                          </a:solidFill>
                          <a:latin typeface="+mn-lt"/>
                          <a:cs typeface="HelveticaNeueLT Std"/>
                        </a:rPr>
                        <a:t>9</a:t>
                      </a: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70485">
                        <a:lnSpc>
                          <a:spcPct val="100000"/>
                        </a:lnSpc>
                        <a:spcBef>
                          <a:spcPts val="35"/>
                        </a:spcBef>
                      </a:pPr>
                      <a:r>
                        <a:rPr lang="en-US" sz="650">
                          <a:solidFill>
                            <a:schemeClr val="accent1"/>
                          </a:solidFill>
                          <a:latin typeface="+mn-lt"/>
                          <a:cs typeface="HelveticaNeueLT Std"/>
                        </a:rPr>
                        <a:t>8</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35"/>
                        </a:spcBef>
                      </a:pPr>
                      <a:r>
                        <a:rPr sz="650" spc="-50">
                          <a:solidFill>
                            <a:schemeClr val="accent1"/>
                          </a:solidFill>
                          <a:latin typeface="+mn-lt"/>
                          <a:cs typeface="HelveticaNeueLT Std"/>
                        </a:rPr>
                        <a:t>6</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8575" algn="ctr">
                        <a:lnSpc>
                          <a:spcPct val="100000"/>
                        </a:lnSpc>
                        <a:spcBef>
                          <a:spcPts val="35"/>
                        </a:spcBef>
                      </a:pPr>
                      <a:r>
                        <a:rPr sz="650" spc="-50">
                          <a:solidFill>
                            <a:schemeClr val="accent1"/>
                          </a:solidFill>
                          <a:latin typeface="+mn-lt"/>
                          <a:cs typeface="HelveticaNeueLT Std"/>
                        </a:rPr>
                        <a:t>4</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6670" algn="ctr">
                        <a:lnSpc>
                          <a:spcPct val="100000"/>
                        </a:lnSpc>
                        <a:spcBef>
                          <a:spcPts val="35"/>
                        </a:spcBef>
                      </a:pPr>
                      <a:r>
                        <a:rPr sz="650" spc="-50">
                          <a:solidFill>
                            <a:schemeClr val="accent1"/>
                          </a:solidFill>
                          <a:latin typeface="+mn-lt"/>
                          <a:cs typeface="HelveticaNeueLT Std"/>
                        </a:rPr>
                        <a:t>3</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R="3175" algn="ctr">
                        <a:lnSpc>
                          <a:spcPct val="100000"/>
                        </a:lnSpc>
                        <a:spcBef>
                          <a:spcPts val="35"/>
                        </a:spcBef>
                      </a:pPr>
                      <a:r>
                        <a:rPr sz="650" spc="-50">
                          <a:solidFill>
                            <a:schemeClr val="accent1"/>
                          </a:solidFill>
                          <a:latin typeface="+mn-lt"/>
                          <a:cs typeface="HelveticaNeueLT Std"/>
                        </a:rPr>
                        <a:t>2</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350" algn="ctr">
                        <a:lnSpc>
                          <a:spcPct val="100000"/>
                        </a:lnSpc>
                        <a:spcBef>
                          <a:spcPts val="35"/>
                        </a:spcBef>
                      </a:pPr>
                      <a:r>
                        <a:rPr sz="650" spc="-50">
                          <a:solidFill>
                            <a:schemeClr val="accent1"/>
                          </a:solidFill>
                          <a:latin typeface="+mn-lt"/>
                          <a:cs typeface="HelveticaNeueLT Std"/>
                        </a:rPr>
                        <a:t>2</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8255" algn="ctr">
                        <a:lnSpc>
                          <a:spcPct val="100000"/>
                        </a:lnSpc>
                        <a:spcBef>
                          <a:spcPts val="35"/>
                        </a:spcBef>
                      </a:pPr>
                      <a:r>
                        <a:rPr sz="650" spc="-50">
                          <a:solidFill>
                            <a:schemeClr val="accent1"/>
                          </a:solidFill>
                          <a:latin typeface="+mn-lt"/>
                          <a:cs typeface="HelveticaNeueLT Std"/>
                        </a:rPr>
                        <a:t>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80"/>
                        </a:spcBef>
                      </a:pPr>
                      <a:r>
                        <a:rPr sz="650" spc="-50">
                          <a:solidFill>
                            <a:schemeClr val="accent1"/>
                          </a:solidFill>
                          <a:latin typeface="+mn-lt"/>
                          <a:cs typeface="HelveticaNeueLT Std"/>
                        </a:rPr>
                        <a:t>1</a:t>
                      </a:r>
                      <a:endParaRPr sz="650">
                        <a:solidFill>
                          <a:schemeClr val="accent1"/>
                        </a:solidFill>
                        <a:latin typeface="+mn-lt"/>
                        <a:cs typeface="HelveticaNeueLT Std"/>
                      </a:endParaRPr>
                    </a:p>
                  </a:txBody>
                  <a:tcPr marL="0" marR="0" marT="1016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540" algn="ctr">
                        <a:lnSpc>
                          <a:spcPct val="100000"/>
                        </a:lnSpc>
                        <a:spcBef>
                          <a:spcPts val="35"/>
                        </a:spcBef>
                      </a:pPr>
                      <a:r>
                        <a:rPr sz="650" spc="-50">
                          <a:solidFill>
                            <a:schemeClr val="accent1"/>
                          </a:solidFill>
                          <a:latin typeface="+mn-lt"/>
                          <a:cs typeface="HelveticaNeueLT Std"/>
                        </a:rPr>
                        <a:t>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ctr">
                        <a:lnSpc>
                          <a:spcPct val="100000"/>
                        </a:lnSpc>
                        <a:spcBef>
                          <a:spcPts val="35"/>
                        </a:spcBef>
                      </a:pPr>
                      <a:r>
                        <a:rPr sz="650" spc="-50">
                          <a:solidFill>
                            <a:schemeClr val="accent1"/>
                          </a:solidFill>
                          <a:latin typeface="+mn-lt"/>
                          <a:cs typeface="HelveticaNeueLT Std"/>
                        </a:rPr>
                        <a:t>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nSpc>
                          <a:spcPct val="100000"/>
                        </a:lnSpc>
                        <a:spcBef>
                          <a:spcPts val="35"/>
                        </a:spcBef>
                      </a:pPr>
                      <a:r>
                        <a:rPr sz="650">
                          <a:solidFill>
                            <a:schemeClr val="accent1"/>
                          </a:solidFill>
                          <a:latin typeface="+mn-lt"/>
                          <a:cs typeface="HelveticaNeueLT Std"/>
                        </a:rPr>
                        <a:t>1</a:t>
                      </a: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nSpc>
                          <a:spcPct val="100000"/>
                        </a:lnSpc>
                        <a:spcBef>
                          <a:spcPts val="35"/>
                        </a:spcBef>
                      </a:pPr>
                      <a:r>
                        <a:rPr lang="en-US" sz="650">
                          <a:solidFill>
                            <a:schemeClr val="accent1"/>
                          </a:solidFill>
                          <a:latin typeface="+mn-lt"/>
                          <a:cs typeface="HelveticaNeueLT Std"/>
                        </a:rPr>
                        <a:t>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nSpc>
                          <a:spcPct val="100000"/>
                        </a:lnSpc>
                        <a:spcBef>
                          <a:spcPts val="35"/>
                        </a:spcBef>
                      </a:pPr>
                      <a:r>
                        <a:rPr lang="en-US" sz="650">
                          <a:solidFill>
                            <a:schemeClr val="accent1"/>
                          </a:solidFill>
                          <a:latin typeface="+mn-lt"/>
                          <a:cs typeface="HelveticaNeueLT Std"/>
                        </a:rPr>
                        <a:t>1</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60960">
                        <a:lnSpc>
                          <a:spcPct val="100000"/>
                        </a:lnSpc>
                        <a:spcBef>
                          <a:spcPts val="35"/>
                        </a:spcBef>
                      </a:pPr>
                      <a:r>
                        <a:rPr lang="en-US" sz="650">
                          <a:solidFill>
                            <a:schemeClr val="accent1"/>
                          </a:solidFill>
                          <a:latin typeface="+mn-lt"/>
                          <a:cs typeface="HelveticaNeueLT Std"/>
                        </a:rPr>
                        <a:t>0</a:t>
                      </a:r>
                      <a:endParaRPr sz="650">
                        <a:solidFill>
                          <a:schemeClr val="accent1"/>
                        </a:solidFill>
                        <a:latin typeface="+mn-lt"/>
                        <a:cs typeface="HelveticaNeueLT Std"/>
                      </a:endParaRPr>
                    </a:p>
                  </a:txBody>
                  <a:tcPr marL="0" marR="0" marT="4445"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bl>
          </a:graphicData>
        </a:graphic>
      </p:graphicFrame>
      <p:sp>
        <p:nvSpPr>
          <p:cNvPr id="35" name="bg object 28">
            <a:extLst>
              <a:ext uri="{FF2B5EF4-FFF2-40B4-BE49-F238E27FC236}">
                <a16:creationId xmlns:a16="http://schemas.microsoft.com/office/drawing/2014/main" id="{8951B99F-9E91-1CC2-16AA-5B5FCF58CB83}"/>
              </a:ext>
            </a:extLst>
          </p:cNvPr>
          <p:cNvSpPr/>
          <p:nvPr/>
        </p:nvSpPr>
        <p:spPr>
          <a:xfrm>
            <a:off x="748810"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 name="bg object 29">
            <a:extLst>
              <a:ext uri="{FF2B5EF4-FFF2-40B4-BE49-F238E27FC236}">
                <a16:creationId xmlns:a16="http://schemas.microsoft.com/office/drawing/2014/main" id="{47160CD0-8817-CC81-205E-83D37C726768}"/>
              </a:ext>
            </a:extLst>
          </p:cNvPr>
          <p:cNvSpPr/>
          <p:nvPr/>
        </p:nvSpPr>
        <p:spPr>
          <a:xfrm>
            <a:off x="914938"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 name="bg object 30">
            <a:extLst>
              <a:ext uri="{FF2B5EF4-FFF2-40B4-BE49-F238E27FC236}">
                <a16:creationId xmlns:a16="http://schemas.microsoft.com/office/drawing/2014/main" id="{60993AB1-1787-1A3F-7371-BC914B5035FC}"/>
              </a:ext>
            </a:extLst>
          </p:cNvPr>
          <p:cNvSpPr/>
          <p:nvPr/>
        </p:nvSpPr>
        <p:spPr>
          <a:xfrm>
            <a:off x="1081065"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 name="bg object 31">
            <a:extLst>
              <a:ext uri="{FF2B5EF4-FFF2-40B4-BE49-F238E27FC236}">
                <a16:creationId xmlns:a16="http://schemas.microsoft.com/office/drawing/2014/main" id="{4261E640-C9C5-B962-716E-9DD2B9AC5AFB}"/>
              </a:ext>
            </a:extLst>
          </p:cNvPr>
          <p:cNvSpPr/>
          <p:nvPr/>
        </p:nvSpPr>
        <p:spPr>
          <a:xfrm>
            <a:off x="1247193"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 name="bg object 32">
            <a:extLst>
              <a:ext uri="{FF2B5EF4-FFF2-40B4-BE49-F238E27FC236}">
                <a16:creationId xmlns:a16="http://schemas.microsoft.com/office/drawing/2014/main" id="{6D144A65-41E9-4754-4199-AC29BDAD44B9}"/>
              </a:ext>
            </a:extLst>
          </p:cNvPr>
          <p:cNvSpPr/>
          <p:nvPr/>
        </p:nvSpPr>
        <p:spPr>
          <a:xfrm>
            <a:off x="1413321"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 name="bg object 33">
            <a:extLst>
              <a:ext uri="{FF2B5EF4-FFF2-40B4-BE49-F238E27FC236}">
                <a16:creationId xmlns:a16="http://schemas.microsoft.com/office/drawing/2014/main" id="{A32030F0-FDD2-2049-4F8B-9CD8530C71A7}"/>
              </a:ext>
            </a:extLst>
          </p:cNvPr>
          <p:cNvSpPr/>
          <p:nvPr/>
        </p:nvSpPr>
        <p:spPr>
          <a:xfrm>
            <a:off x="1579448"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 name="bg object 34">
            <a:extLst>
              <a:ext uri="{FF2B5EF4-FFF2-40B4-BE49-F238E27FC236}">
                <a16:creationId xmlns:a16="http://schemas.microsoft.com/office/drawing/2014/main" id="{94C372D0-E089-3EA4-6B2C-6A1F7713D28E}"/>
              </a:ext>
            </a:extLst>
          </p:cNvPr>
          <p:cNvSpPr/>
          <p:nvPr/>
        </p:nvSpPr>
        <p:spPr>
          <a:xfrm>
            <a:off x="1745576"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 name="bg object 35">
            <a:extLst>
              <a:ext uri="{FF2B5EF4-FFF2-40B4-BE49-F238E27FC236}">
                <a16:creationId xmlns:a16="http://schemas.microsoft.com/office/drawing/2014/main" id="{A6C0D077-687A-B49E-779D-C1B441CF6E78}"/>
              </a:ext>
            </a:extLst>
          </p:cNvPr>
          <p:cNvSpPr/>
          <p:nvPr/>
        </p:nvSpPr>
        <p:spPr>
          <a:xfrm>
            <a:off x="1911703"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 name="bg object 36">
            <a:extLst>
              <a:ext uri="{FF2B5EF4-FFF2-40B4-BE49-F238E27FC236}">
                <a16:creationId xmlns:a16="http://schemas.microsoft.com/office/drawing/2014/main" id="{08B178F5-9A32-FB30-C888-479109FFAFB9}"/>
              </a:ext>
            </a:extLst>
          </p:cNvPr>
          <p:cNvSpPr/>
          <p:nvPr/>
        </p:nvSpPr>
        <p:spPr>
          <a:xfrm>
            <a:off x="2077830"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 name="bg object 37">
            <a:extLst>
              <a:ext uri="{FF2B5EF4-FFF2-40B4-BE49-F238E27FC236}">
                <a16:creationId xmlns:a16="http://schemas.microsoft.com/office/drawing/2014/main" id="{8178C876-137D-9404-3471-DBCF83492583}"/>
              </a:ext>
            </a:extLst>
          </p:cNvPr>
          <p:cNvSpPr/>
          <p:nvPr/>
        </p:nvSpPr>
        <p:spPr>
          <a:xfrm>
            <a:off x="2254342"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 name="bg object 38">
            <a:extLst>
              <a:ext uri="{FF2B5EF4-FFF2-40B4-BE49-F238E27FC236}">
                <a16:creationId xmlns:a16="http://schemas.microsoft.com/office/drawing/2014/main" id="{0DC7B40B-486B-774B-CD97-83AC7A3BFE9E}"/>
              </a:ext>
            </a:extLst>
          </p:cNvPr>
          <p:cNvSpPr/>
          <p:nvPr/>
        </p:nvSpPr>
        <p:spPr>
          <a:xfrm>
            <a:off x="2416211"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 name="bg object 39">
            <a:extLst>
              <a:ext uri="{FF2B5EF4-FFF2-40B4-BE49-F238E27FC236}">
                <a16:creationId xmlns:a16="http://schemas.microsoft.com/office/drawing/2014/main" id="{6E4E81E1-6EFA-F719-F444-E0D383816FE1}"/>
              </a:ext>
            </a:extLst>
          </p:cNvPr>
          <p:cNvSpPr/>
          <p:nvPr/>
        </p:nvSpPr>
        <p:spPr>
          <a:xfrm>
            <a:off x="2575576"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 name="bg object 40">
            <a:extLst>
              <a:ext uri="{FF2B5EF4-FFF2-40B4-BE49-F238E27FC236}">
                <a16:creationId xmlns:a16="http://schemas.microsoft.com/office/drawing/2014/main" id="{01616C3A-B825-3D8B-4024-5180FCF32C65}"/>
              </a:ext>
            </a:extLst>
          </p:cNvPr>
          <p:cNvSpPr/>
          <p:nvPr/>
        </p:nvSpPr>
        <p:spPr>
          <a:xfrm>
            <a:off x="2747235"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 name="bg object 41">
            <a:extLst>
              <a:ext uri="{FF2B5EF4-FFF2-40B4-BE49-F238E27FC236}">
                <a16:creationId xmlns:a16="http://schemas.microsoft.com/office/drawing/2014/main" id="{DCA7FA1D-915A-CC31-4847-7CFCF125AC63}"/>
              </a:ext>
            </a:extLst>
          </p:cNvPr>
          <p:cNvSpPr/>
          <p:nvPr/>
        </p:nvSpPr>
        <p:spPr>
          <a:xfrm>
            <a:off x="2918553"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 name="bg object 42">
            <a:extLst>
              <a:ext uri="{FF2B5EF4-FFF2-40B4-BE49-F238E27FC236}">
                <a16:creationId xmlns:a16="http://schemas.microsoft.com/office/drawing/2014/main" id="{48C01796-2C12-ECE9-611A-FBB9F3FFAB5C}"/>
              </a:ext>
            </a:extLst>
          </p:cNvPr>
          <p:cNvSpPr/>
          <p:nvPr/>
        </p:nvSpPr>
        <p:spPr>
          <a:xfrm>
            <a:off x="3083786"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 name="bg object 43">
            <a:extLst>
              <a:ext uri="{FF2B5EF4-FFF2-40B4-BE49-F238E27FC236}">
                <a16:creationId xmlns:a16="http://schemas.microsoft.com/office/drawing/2014/main" id="{27D30C77-7E8D-F46E-9035-EB1E226834B8}"/>
              </a:ext>
            </a:extLst>
          </p:cNvPr>
          <p:cNvSpPr/>
          <p:nvPr/>
        </p:nvSpPr>
        <p:spPr>
          <a:xfrm>
            <a:off x="3249137"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 name="bg object 44">
            <a:extLst>
              <a:ext uri="{FF2B5EF4-FFF2-40B4-BE49-F238E27FC236}">
                <a16:creationId xmlns:a16="http://schemas.microsoft.com/office/drawing/2014/main" id="{5AD4E0FC-DC32-8E5F-1AE1-A4EA2ED76E5A}"/>
              </a:ext>
            </a:extLst>
          </p:cNvPr>
          <p:cNvSpPr/>
          <p:nvPr/>
        </p:nvSpPr>
        <p:spPr>
          <a:xfrm>
            <a:off x="3419291"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2" name="bg object 45">
            <a:extLst>
              <a:ext uri="{FF2B5EF4-FFF2-40B4-BE49-F238E27FC236}">
                <a16:creationId xmlns:a16="http://schemas.microsoft.com/office/drawing/2014/main" id="{58D43F16-F273-9E6E-CD31-A3E172C5C9E8}"/>
              </a:ext>
            </a:extLst>
          </p:cNvPr>
          <p:cNvSpPr/>
          <p:nvPr/>
        </p:nvSpPr>
        <p:spPr>
          <a:xfrm>
            <a:off x="3579684"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3" name="bg object 46">
            <a:extLst>
              <a:ext uri="{FF2B5EF4-FFF2-40B4-BE49-F238E27FC236}">
                <a16:creationId xmlns:a16="http://schemas.microsoft.com/office/drawing/2014/main" id="{41DA6A72-B6D2-5B13-B5CA-A15823663F0C}"/>
              </a:ext>
            </a:extLst>
          </p:cNvPr>
          <p:cNvSpPr/>
          <p:nvPr/>
        </p:nvSpPr>
        <p:spPr>
          <a:xfrm>
            <a:off x="3756938"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4" name="bg object 47">
            <a:extLst>
              <a:ext uri="{FF2B5EF4-FFF2-40B4-BE49-F238E27FC236}">
                <a16:creationId xmlns:a16="http://schemas.microsoft.com/office/drawing/2014/main" id="{95C88C40-EDAB-9F59-8B44-7E21DBC46D1D}"/>
              </a:ext>
            </a:extLst>
          </p:cNvPr>
          <p:cNvSpPr/>
          <p:nvPr/>
        </p:nvSpPr>
        <p:spPr>
          <a:xfrm>
            <a:off x="3918686"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5" name="bg object 48">
            <a:extLst>
              <a:ext uri="{FF2B5EF4-FFF2-40B4-BE49-F238E27FC236}">
                <a16:creationId xmlns:a16="http://schemas.microsoft.com/office/drawing/2014/main" id="{D0A9803F-B6D0-DFA3-7FF6-ECA27DE81519}"/>
              </a:ext>
            </a:extLst>
          </p:cNvPr>
          <p:cNvSpPr/>
          <p:nvPr/>
        </p:nvSpPr>
        <p:spPr>
          <a:xfrm>
            <a:off x="4090373"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6" name="bg object 49">
            <a:extLst>
              <a:ext uri="{FF2B5EF4-FFF2-40B4-BE49-F238E27FC236}">
                <a16:creationId xmlns:a16="http://schemas.microsoft.com/office/drawing/2014/main" id="{08DEF2D5-9FBC-6524-EF8A-FC47F552C5BE}"/>
              </a:ext>
            </a:extLst>
          </p:cNvPr>
          <p:cNvSpPr/>
          <p:nvPr/>
        </p:nvSpPr>
        <p:spPr>
          <a:xfrm>
            <a:off x="4252755"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 name="bg object 50">
            <a:extLst>
              <a:ext uri="{FF2B5EF4-FFF2-40B4-BE49-F238E27FC236}">
                <a16:creationId xmlns:a16="http://schemas.microsoft.com/office/drawing/2014/main" id="{29E930E8-B4EA-4663-6520-1BBC581982F4}"/>
              </a:ext>
            </a:extLst>
          </p:cNvPr>
          <p:cNvSpPr/>
          <p:nvPr/>
        </p:nvSpPr>
        <p:spPr>
          <a:xfrm>
            <a:off x="4417891"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 name="bg object 51">
            <a:extLst>
              <a:ext uri="{FF2B5EF4-FFF2-40B4-BE49-F238E27FC236}">
                <a16:creationId xmlns:a16="http://schemas.microsoft.com/office/drawing/2014/main" id="{36591EB9-F67F-BA7A-75E3-15C9C2A8A3C4}"/>
              </a:ext>
            </a:extLst>
          </p:cNvPr>
          <p:cNvSpPr/>
          <p:nvPr/>
        </p:nvSpPr>
        <p:spPr>
          <a:xfrm>
            <a:off x="4581209"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9" name="bg object 52">
            <a:extLst>
              <a:ext uri="{FF2B5EF4-FFF2-40B4-BE49-F238E27FC236}">
                <a16:creationId xmlns:a16="http://schemas.microsoft.com/office/drawing/2014/main" id="{97455538-61AA-276D-38CC-6279667DD774}"/>
              </a:ext>
            </a:extLst>
          </p:cNvPr>
          <p:cNvSpPr/>
          <p:nvPr/>
        </p:nvSpPr>
        <p:spPr>
          <a:xfrm>
            <a:off x="4752055" y="4550993"/>
            <a:ext cx="0" cy="87893"/>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60" name="object 4">
            <a:extLst>
              <a:ext uri="{FF2B5EF4-FFF2-40B4-BE49-F238E27FC236}">
                <a16:creationId xmlns:a16="http://schemas.microsoft.com/office/drawing/2014/main" id="{16606CE4-B989-1056-1579-BE40E2C1E490}"/>
              </a:ext>
            </a:extLst>
          </p:cNvPr>
          <p:cNvGrpSpPr/>
          <p:nvPr/>
        </p:nvGrpSpPr>
        <p:grpSpPr>
          <a:xfrm>
            <a:off x="4909175" y="4537369"/>
            <a:ext cx="854737" cy="115139"/>
            <a:chOff x="5327187" y="3909754"/>
            <a:chExt cx="797560" cy="83185"/>
          </a:xfrm>
        </p:grpSpPr>
        <p:sp>
          <p:nvSpPr>
            <p:cNvPr id="61" name="object 5">
              <a:extLst>
                <a:ext uri="{FF2B5EF4-FFF2-40B4-BE49-F238E27FC236}">
                  <a16:creationId xmlns:a16="http://schemas.microsoft.com/office/drawing/2014/main" id="{93C3D2A9-7198-AC7C-BFFB-BE7655E8B82E}"/>
                </a:ext>
              </a:extLst>
            </p:cNvPr>
            <p:cNvSpPr/>
            <p:nvPr/>
          </p:nvSpPr>
          <p:spPr>
            <a:xfrm>
              <a:off x="5337030"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2" name="object 6">
              <a:extLst>
                <a:ext uri="{FF2B5EF4-FFF2-40B4-BE49-F238E27FC236}">
                  <a16:creationId xmlns:a16="http://schemas.microsoft.com/office/drawing/2014/main" id="{A7C649E5-C0D4-BE77-878D-BBF363A5E61C}"/>
                </a:ext>
              </a:extLst>
            </p:cNvPr>
            <p:cNvSpPr/>
            <p:nvPr/>
          </p:nvSpPr>
          <p:spPr>
            <a:xfrm>
              <a:off x="5497231"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 name="object 7">
              <a:extLst>
                <a:ext uri="{FF2B5EF4-FFF2-40B4-BE49-F238E27FC236}">
                  <a16:creationId xmlns:a16="http://schemas.microsoft.com/office/drawing/2014/main" id="{29FDA572-034B-C0C3-2D39-9CB0217E96E7}"/>
                </a:ext>
              </a:extLst>
            </p:cNvPr>
            <p:cNvSpPr/>
            <p:nvPr/>
          </p:nvSpPr>
          <p:spPr>
            <a:xfrm>
              <a:off x="5648751"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6" name="object 8">
              <a:extLst>
                <a:ext uri="{FF2B5EF4-FFF2-40B4-BE49-F238E27FC236}">
                  <a16:creationId xmlns:a16="http://schemas.microsoft.com/office/drawing/2014/main" id="{7A14E820-4527-FB9C-A2DA-2892AD62A660}"/>
                </a:ext>
              </a:extLst>
            </p:cNvPr>
            <p:cNvSpPr/>
            <p:nvPr/>
          </p:nvSpPr>
          <p:spPr>
            <a:xfrm>
              <a:off x="5802841"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7" name="object 9">
              <a:extLst>
                <a:ext uri="{FF2B5EF4-FFF2-40B4-BE49-F238E27FC236}">
                  <a16:creationId xmlns:a16="http://schemas.microsoft.com/office/drawing/2014/main" id="{426E1565-5498-A389-D795-20E671744F40}"/>
                </a:ext>
              </a:extLst>
            </p:cNvPr>
            <p:cNvSpPr/>
            <p:nvPr/>
          </p:nvSpPr>
          <p:spPr>
            <a:xfrm>
              <a:off x="5955234"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8" name="object 10">
              <a:extLst>
                <a:ext uri="{FF2B5EF4-FFF2-40B4-BE49-F238E27FC236}">
                  <a16:creationId xmlns:a16="http://schemas.microsoft.com/office/drawing/2014/main" id="{3E828A52-6BF5-AD65-07C7-95880412B88F}"/>
                </a:ext>
              </a:extLst>
            </p:cNvPr>
            <p:cNvSpPr/>
            <p:nvPr/>
          </p:nvSpPr>
          <p:spPr>
            <a:xfrm>
              <a:off x="6114649" y="3919597"/>
              <a:ext cx="0" cy="63500"/>
            </a:xfrm>
            <a:custGeom>
              <a:avLst/>
              <a:gdLst/>
              <a:ahLst/>
              <a:cxnLst/>
              <a:rect l="l" t="t" r="r" b="b"/>
              <a:pathLst>
                <a:path h="63500">
                  <a:moveTo>
                    <a:pt x="0" y="62979"/>
                  </a:moveTo>
                  <a:lnTo>
                    <a:pt x="0" y="0"/>
                  </a:lnTo>
                </a:path>
              </a:pathLst>
            </a:custGeom>
            <a:ln w="19380">
              <a:solidFill>
                <a:srgbClr val="01020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579" name="Group 578">
            <a:extLst>
              <a:ext uri="{FF2B5EF4-FFF2-40B4-BE49-F238E27FC236}">
                <a16:creationId xmlns:a16="http://schemas.microsoft.com/office/drawing/2014/main" id="{E6F75F1C-ED08-9C38-1745-6678E211118F}"/>
              </a:ext>
            </a:extLst>
          </p:cNvPr>
          <p:cNvGrpSpPr/>
          <p:nvPr/>
        </p:nvGrpSpPr>
        <p:grpSpPr>
          <a:xfrm>
            <a:off x="635963" y="4650864"/>
            <a:ext cx="5243431" cy="174797"/>
            <a:chOff x="6985000" y="4375150"/>
            <a:chExt cx="4892675" cy="126286"/>
          </a:xfrm>
        </p:grpSpPr>
        <p:sp>
          <p:nvSpPr>
            <p:cNvPr id="580" name="object 340">
              <a:extLst>
                <a:ext uri="{FF2B5EF4-FFF2-40B4-BE49-F238E27FC236}">
                  <a16:creationId xmlns:a16="http://schemas.microsoft.com/office/drawing/2014/main" id="{CE341A17-CA94-9A16-A233-450E432F2F24}"/>
                </a:ext>
              </a:extLst>
            </p:cNvPr>
            <p:cNvSpPr txBox="1"/>
            <p:nvPr/>
          </p:nvSpPr>
          <p:spPr>
            <a:xfrm>
              <a:off x="69850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81" name="object 340">
              <a:extLst>
                <a:ext uri="{FF2B5EF4-FFF2-40B4-BE49-F238E27FC236}">
                  <a16:creationId xmlns:a16="http://schemas.microsoft.com/office/drawing/2014/main" id="{E8638042-8913-FF32-1444-4F331DFF344A}"/>
                </a:ext>
              </a:extLst>
            </p:cNvPr>
            <p:cNvSpPr txBox="1"/>
            <p:nvPr/>
          </p:nvSpPr>
          <p:spPr>
            <a:xfrm>
              <a:off x="71342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82" name="object 340">
              <a:extLst>
                <a:ext uri="{FF2B5EF4-FFF2-40B4-BE49-F238E27FC236}">
                  <a16:creationId xmlns:a16="http://schemas.microsoft.com/office/drawing/2014/main" id="{12D34A4E-1E8A-6FF6-1F6D-E7B7122C25A8}"/>
                </a:ext>
              </a:extLst>
            </p:cNvPr>
            <p:cNvSpPr txBox="1"/>
            <p:nvPr/>
          </p:nvSpPr>
          <p:spPr>
            <a:xfrm>
              <a:off x="72898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83" name="object 340">
              <a:extLst>
                <a:ext uri="{FF2B5EF4-FFF2-40B4-BE49-F238E27FC236}">
                  <a16:creationId xmlns:a16="http://schemas.microsoft.com/office/drawing/2014/main" id="{0CDC1D56-C0B4-5881-4A28-B69AC7C8979F}"/>
                </a:ext>
              </a:extLst>
            </p:cNvPr>
            <p:cNvSpPr txBox="1"/>
            <p:nvPr/>
          </p:nvSpPr>
          <p:spPr>
            <a:xfrm>
              <a:off x="74453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3</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84" name="object 340">
              <a:extLst>
                <a:ext uri="{FF2B5EF4-FFF2-40B4-BE49-F238E27FC236}">
                  <a16:creationId xmlns:a16="http://schemas.microsoft.com/office/drawing/2014/main" id="{3D780470-7923-B1C7-2F3F-146A1F59E6BD}"/>
                </a:ext>
              </a:extLst>
            </p:cNvPr>
            <p:cNvSpPr txBox="1"/>
            <p:nvPr/>
          </p:nvSpPr>
          <p:spPr>
            <a:xfrm>
              <a:off x="75977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4</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85" name="object 340">
              <a:extLst>
                <a:ext uri="{FF2B5EF4-FFF2-40B4-BE49-F238E27FC236}">
                  <a16:creationId xmlns:a16="http://schemas.microsoft.com/office/drawing/2014/main" id="{05E7F3CC-5A39-6F14-381A-DF67AFABD308}"/>
                </a:ext>
              </a:extLst>
            </p:cNvPr>
            <p:cNvSpPr txBox="1"/>
            <p:nvPr/>
          </p:nvSpPr>
          <p:spPr>
            <a:xfrm>
              <a:off x="77470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5</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86" name="object 340">
              <a:extLst>
                <a:ext uri="{FF2B5EF4-FFF2-40B4-BE49-F238E27FC236}">
                  <a16:creationId xmlns:a16="http://schemas.microsoft.com/office/drawing/2014/main" id="{32A5D428-81FA-40D9-DD37-AA9CA5D44D0C}"/>
                </a:ext>
              </a:extLst>
            </p:cNvPr>
            <p:cNvSpPr txBox="1"/>
            <p:nvPr/>
          </p:nvSpPr>
          <p:spPr>
            <a:xfrm>
              <a:off x="79025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6</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87" name="object 340">
              <a:extLst>
                <a:ext uri="{FF2B5EF4-FFF2-40B4-BE49-F238E27FC236}">
                  <a16:creationId xmlns:a16="http://schemas.microsoft.com/office/drawing/2014/main" id="{288F0B2B-765F-04A1-3058-B41BB441CCB8}"/>
                </a:ext>
              </a:extLst>
            </p:cNvPr>
            <p:cNvSpPr txBox="1"/>
            <p:nvPr/>
          </p:nvSpPr>
          <p:spPr>
            <a:xfrm>
              <a:off x="80581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7</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88" name="object 340">
              <a:extLst>
                <a:ext uri="{FF2B5EF4-FFF2-40B4-BE49-F238E27FC236}">
                  <a16:creationId xmlns:a16="http://schemas.microsoft.com/office/drawing/2014/main" id="{72AC1635-0318-2A08-787E-47A50D28396A}"/>
                </a:ext>
              </a:extLst>
            </p:cNvPr>
            <p:cNvSpPr txBox="1"/>
            <p:nvPr/>
          </p:nvSpPr>
          <p:spPr>
            <a:xfrm>
              <a:off x="82169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8</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89" name="object 340">
              <a:extLst>
                <a:ext uri="{FF2B5EF4-FFF2-40B4-BE49-F238E27FC236}">
                  <a16:creationId xmlns:a16="http://schemas.microsoft.com/office/drawing/2014/main" id="{28ABF745-BBB0-6845-F027-5C459BB29B18}"/>
                </a:ext>
              </a:extLst>
            </p:cNvPr>
            <p:cNvSpPr txBox="1"/>
            <p:nvPr/>
          </p:nvSpPr>
          <p:spPr>
            <a:xfrm>
              <a:off x="83661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9</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90" name="object 340">
              <a:extLst>
                <a:ext uri="{FF2B5EF4-FFF2-40B4-BE49-F238E27FC236}">
                  <a16:creationId xmlns:a16="http://schemas.microsoft.com/office/drawing/2014/main" id="{3AFA725C-2C15-77C5-AAB0-AEB7D4D463E4}"/>
                </a:ext>
              </a:extLst>
            </p:cNvPr>
            <p:cNvSpPr txBox="1"/>
            <p:nvPr/>
          </p:nvSpPr>
          <p:spPr>
            <a:xfrm>
              <a:off x="85217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91" name="object 340">
              <a:extLst>
                <a:ext uri="{FF2B5EF4-FFF2-40B4-BE49-F238E27FC236}">
                  <a16:creationId xmlns:a16="http://schemas.microsoft.com/office/drawing/2014/main" id="{6A72DF37-E16E-73E9-872C-84306E4400E9}"/>
                </a:ext>
              </a:extLst>
            </p:cNvPr>
            <p:cNvSpPr txBox="1"/>
            <p:nvPr/>
          </p:nvSpPr>
          <p:spPr>
            <a:xfrm>
              <a:off x="86772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11</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92" name="object 340">
              <a:extLst>
                <a:ext uri="{FF2B5EF4-FFF2-40B4-BE49-F238E27FC236}">
                  <a16:creationId xmlns:a16="http://schemas.microsoft.com/office/drawing/2014/main" id="{BF99B47B-E653-1FF7-2C65-539826E1F62D}"/>
                </a:ext>
              </a:extLst>
            </p:cNvPr>
            <p:cNvSpPr txBox="1"/>
            <p:nvPr/>
          </p:nvSpPr>
          <p:spPr>
            <a:xfrm>
              <a:off x="88296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12</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93" name="object 340">
              <a:extLst>
                <a:ext uri="{FF2B5EF4-FFF2-40B4-BE49-F238E27FC236}">
                  <a16:creationId xmlns:a16="http://schemas.microsoft.com/office/drawing/2014/main" id="{99E053AB-0433-BAD7-7831-4FAB80051C09}"/>
                </a:ext>
              </a:extLst>
            </p:cNvPr>
            <p:cNvSpPr txBox="1"/>
            <p:nvPr/>
          </p:nvSpPr>
          <p:spPr>
            <a:xfrm>
              <a:off x="89789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13</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94" name="object 340">
              <a:extLst>
                <a:ext uri="{FF2B5EF4-FFF2-40B4-BE49-F238E27FC236}">
                  <a16:creationId xmlns:a16="http://schemas.microsoft.com/office/drawing/2014/main" id="{209FC430-29F4-ED9E-C1A6-0AAD4C8DD1AD}"/>
                </a:ext>
              </a:extLst>
            </p:cNvPr>
            <p:cNvSpPr txBox="1"/>
            <p:nvPr/>
          </p:nvSpPr>
          <p:spPr>
            <a:xfrm>
              <a:off x="91344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14</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95" name="object 340">
              <a:extLst>
                <a:ext uri="{FF2B5EF4-FFF2-40B4-BE49-F238E27FC236}">
                  <a16:creationId xmlns:a16="http://schemas.microsoft.com/office/drawing/2014/main" id="{23A62B5D-9E18-4F34-6B82-B703105F7F03}"/>
                </a:ext>
              </a:extLst>
            </p:cNvPr>
            <p:cNvSpPr txBox="1"/>
            <p:nvPr/>
          </p:nvSpPr>
          <p:spPr>
            <a:xfrm>
              <a:off x="92900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15</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96" name="object 340">
              <a:extLst>
                <a:ext uri="{FF2B5EF4-FFF2-40B4-BE49-F238E27FC236}">
                  <a16:creationId xmlns:a16="http://schemas.microsoft.com/office/drawing/2014/main" id="{C0BCA43E-8CA4-956D-A351-970E4F7947DC}"/>
                </a:ext>
              </a:extLst>
            </p:cNvPr>
            <p:cNvSpPr txBox="1"/>
            <p:nvPr/>
          </p:nvSpPr>
          <p:spPr>
            <a:xfrm>
              <a:off x="947420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16</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97" name="object 340">
              <a:extLst>
                <a:ext uri="{FF2B5EF4-FFF2-40B4-BE49-F238E27FC236}">
                  <a16:creationId xmlns:a16="http://schemas.microsoft.com/office/drawing/2014/main" id="{5707FEF3-474C-40B1-1E09-052FC9673425}"/>
                </a:ext>
              </a:extLst>
            </p:cNvPr>
            <p:cNvSpPr txBox="1"/>
            <p:nvPr/>
          </p:nvSpPr>
          <p:spPr>
            <a:xfrm>
              <a:off x="96297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17</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98" name="object 340">
              <a:extLst>
                <a:ext uri="{FF2B5EF4-FFF2-40B4-BE49-F238E27FC236}">
                  <a16:creationId xmlns:a16="http://schemas.microsoft.com/office/drawing/2014/main" id="{8156C21F-949F-9FEC-8C70-477035B567AD}"/>
                </a:ext>
              </a:extLst>
            </p:cNvPr>
            <p:cNvSpPr txBox="1"/>
            <p:nvPr/>
          </p:nvSpPr>
          <p:spPr>
            <a:xfrm>
              <a:off x="97853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18</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599" name="object 340">
              <a:extLst>
                <a:ext uri="{FF2B5EF4-FFF2-40B4-BE49-F238E27FC236}">
                  <a16:creationId xmlns:a16="http://schemas.microsoft.com/office/drawing/2014/main" id="{4F4438F7-B61A-08BF-6064-12644902F528}"/>
                </a:ext>
              </a:extLst>
            </p:cNvPr>
            <p:cNvSpPr txBox="1"/>
            <p:nvPr/>
          </p:nvSpPr>
          <p:spPr>
            <a:xfrm>
              <a:off x="99377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19</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00" name="object 340">
              <a:extLst>
                <a:ext uri="{FF2B5EF4-FFF2-40B4-BE49-F238E27FC236}">
                  <a16:creationId xmlns:a16="http://schemas.microsoft.com/office/drawing/2014/main" id="{FB746FAA-169C-D447-D20E-482A6601E578}"/>
                </a:ext>
              </a:extLst>
            </p:cNvPr>
            <p:cNvSpPr txBox="1"/>
            <p:nvPr/>
          </p:nvSpPr>
          <p:spPr>
            <a:xfrm>
              <a:off x="100869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01" name="object 340">
              <a:extLst>
                <a:ext uri="{FF2B5EF4-FFF2-40B4-BE49-F238E27FC236}">
                  <a16:creationId xmlns:a16="http://schemas.microsoft.com/office/drawing/2014/main" id="{7B2F2CC1-0154-4701-6F63-F55C0093A972}"/>
                </a:ext>
              </a:extLst>
            </p:cNvPr>
            <p:cNvSpPr txBox="1"/>
            <p:nvPr/>
          </p:nvSpPr>
          <p:spPr>
            <a:xfrm>
              <a:off x="102425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21</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02" name="object 340">
              <a:extLst>
                <a:ext uri="{FF2B5EF4-FFF2-40B4-BE49-F238E27FC236}">
                  <a16:creationId xmlns:a16="http://schemas.microsoft.com/office/drawing/2014/main" id="{485DFF62-98F4-6C61-048C-C200CB67C63F}"/>
                </a:ext>
              </a:extLst>
            </p:cNvPr>
            <p:cNvSpPr txBox="1"/>
            <p:nvPr/>
          </p:nvSpPr>
          <p:spPr>
            <a:xfrm>
              <a:off x="103981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22</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03" name="object 340">
              <a:extLst>
                <a:ext uri="{FF2B5EF4-FFF2-40B4-BE49-F238E27FC236}">
                  <a16:creationId xmlns:a16="http://schemas.microsoft.com/office/drawing/2014/main" id="{3DE6FFA5-1583-9484-6345-6A87EF28DC34}"/>
                </a:ext>
              </a:extLst>
            </p:cNvPr>
            <p:cNvSpPr txBox="1"/>
            <p:nvPr/>
          </p:nvSpPr>
          <p:spPr>
            <a:xfrm>
              <a:off x="10560050" y="4378325"/>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23</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04" name="object 340">
              <a:extLst>
                <a:ext uri="{FF2B5EF4-FFF2-40B4-BE49-F238E27FC236}">
                  <a16:creationId xmlns:a16="http://schemas.microsoft.com/office/drawing/2014/main" id="{10E104DE-40C8-81D1-A876-63B6968469B8}"/>
                </a:ext>
              </a:extLst>
            </p:cNvPr>
            <p:cNvSpPr txBox="1"/>
            <p:nvPr/>
          </p:nvSpPr>
          <p:spPr>
            <a:xfrm>
              <a:off x="107156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24</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05" name="object 340">
              <a:extLst>
                <a:ext uri="{FF2B5EF4-FFF2-40B4-BE49-F238E27FC236}">
                  <a16:creationId xmlns:a16="http://schemas.microsoft.com/office/drawing/2014/main" id="{928950B0-7E3F-D45F-B0AE-749CA3EEC35A}"/>
                </a:ext>
              </a:extLst>
            </p:cNvPr>
            <p:cNvSpPr txBox="1"/>
            <p:nvPr/>
          </p:nvSpPr>
          <p:spPr>
            <a:xfrm>
              <a:off x="108680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25</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06" name="object 340">
              <a:extLst>
                <a:ext uri="{FF2B5EF4-FFF2-40B4-BE49-F238E27FC236}">
                  <a16:creationId xmlns:a16="http://schemas.microsoft.com/office/drawing/2014/main" id="{FAB9F908-9C47-5FC9-9B32-CA1E0BC78465}"/>
                </a:ext>
              </a:extLst>
            </p:cNvPr>
            <p:cNvSpPr txBox="1"/>
            <p:nvPr/>
          </p:nvSpPr>
          <p:spPr>
            <a:xfrm>
              <a:off x="110299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26</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07" name="object 340">
              <a:extLst>
                <a:ext uri="{FF2B5EF4-FFF2-40B4-BE49-F238E27FC236}">
                  <a16:creationId xmlns:a16="http://schemas.microsoft.com/office/drawing/2014/main" id="{10E07BB4-04DC-E2DE-305D-2138E7CB3388}"/>
                </a:ext>
              </a:extLst>
            </p:cNvPr>
            <p:cNvSpPr txBox="1"/>
            <p:nvPr/>
          </p:nvSpPr>
          <p:spPr>
            <a:xfrm>
              <a:off x="111791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27</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08" name="object 340">
              <a:extLst>
                <a:ext uri="{FF2B5EF4-FFF2-40B4-BE49-F238E27FC236}">
                  <a16:creationId xmlns:a16="http://schemas.microsoft.com/office/drawing/2014/main" id="{5E82670F-EE6C-151D-BCB9-0323D9E63EF0}"/>
                </a:ext>
              </a:extLst>
            </p:cNvPr>
            <p:cNvSpPr txBox="1"/>
            <p:nvPr/>
          </p:nvSpPr>
          <p:spPr>
            <a:xfrm>
              <a:off x="11334750"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28</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09" name="object 340">
              <a:extLst>
                <a:ext uri="{FF2B5EF4-FFF2-40B4-BE49-F238E27FC236}">
                  <a16:creationId xmlns:a16="http://schemas.microsoft.com/office/drawing/2014/main" id="{38C9073F-F9CD-0BF6-F0C2-4700CA07FE11}"/>
                </a:ext>
              </a:extLst>
            </p:cNvPr>
            <p:cNvSpPr txBox="1"/>
            <p:nvPr/>
          </p:nvSpPr>
          <p:spPr>
            <a:xfrm>
              <a:off x="1149032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29</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610" name="object 340">
              <a:extLst>
                <a:ext uri="{FF2B5EF4-FFF2-40B4-BE49-F238E27FC236}">
                  <a16:creationId xmlns:a16="http://schemas.microsoft.com/office/drawing/2014/main" id="{5868B5C3-A8D9-CC3E-9EA7-C2E96C0249D1}"/>
                </a:ext>
              </a:extLst>
            </p:cNvPr>
            <p:cNvSpPr txBox="1"/>
            <p:nvPr/>
          </p:nvSpPr>
          <p:spPr>
            <a:xfrm>
              <a:off x="11649075" y="4375150"/>
              <a:ext cx="228600" cy="12311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lang="en-US" sz="800" b="0" i="0" u="none" strike="noStrike" kern="1200" cap="none" spc="-10" normalizeH="0" baseline="0" noProof="0">
                  <a:ln>
                    <a:noFill/>
                  </a:ln>
                  <a:solidFill>
                    <a:srgbClr val="010202"/>
                  </a:solidFill>
                  <a:effectLst/>
                  <a:uLnTx/>
                  <a:uFillTx/>
                  <a:latin typeface="Arial" panose="020B0604020202020204"/>
                  <a:ea typeface="+mn-ea"/>
                  <a:cs typeface="Helvetica Neue LT Std 75 Bold"/>
                </a:rPr>
                <a:t>30</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grpSp>
      <p:sp>
        <p:nvSpPr>
          <p:cNvPr id="611" name="object 340">
            <a:extLst>
              <a:ext uri="{FF2B5EF4-FFF2-40B4-BE49-F238E27FC236}">
                <a16:creationId xmlns:a16="http://schemas.microsoft.com/office/drawing/2014/main" id="{BB598147-F568-392C-FEFB-30AC5D123B30}"/>
              </a:ext>
            </a:extLst>
          </p:cNvPr>
          <p:cNvSpPr txBox="1"/>
          <p:nvPr/>
        </p:nvSpPr>
        <p:spPr>
          <a:xfrm>
            <a:off x="3024622" y="4713345"/>
            <a:ext cx="506967" cy="252941"/>
          </a:xfrm>
          <a:prstGeom prst="rect">
            <a:avLst/>
          </a:prstGeom>
        </p:spPr>
        <p:txBody>
          <a:bodyPr vert="horz" wrap="square" lIns="0" tIns="59055" rIns="0" bIns="0" rtlCol="0">
            <a:spAutoFit/>
          </a:bodyPr>
          <a:lstStyle/>
          <a:p>
            <a:pPr marL="0" marR="0" lvl="0" indent="0" algn="ctr" defTabSz="914400" rtl="0" eaLnBrk="1" fontAlgn="auto" latinLnBrk="0" hangingPunct="1">
              <a:lnSpc>
                <a:spcPct val="100000"/>
              </a:lnSpc>
              <a:spcBef>
                <a:spcPts val="375"/>
              </a:spcBef>
              <a:spcAft>
                <a:spcPts val="0"/>
              </a:spcAft>
              <a:buClrTx/>
              <a:buSzTx/>
              <a:buFontTx/>
              <a:buNone/>
              <a:tabLst/>
              <a:defRPr/>
            </a:pPr>
            <a:r>
              <a:rPr kumimoji="0" sz="800" b="1" i="0" u="none" strike="noStrike" kern="1200" cap="none" spc="-10" normalizeH="0" baseline="0" noProof="0">
                <a:ln>
                  <a:noFill/>
                </a:ln>
                <a:solidFill>
                  <a:srgbClr val="010202"/>
                </a:solidFill>
                <a:effectLst/>
                <a:uLnTx/>
                <a:uFillTx/>
                <a:latin typeface="Arial" panose="020B0604020202020204"/>
                <a:ea typeface="+mn-ea"/>
                <a:cs typeface="Helvetica Neue LT Std 75 Bold"/>
              </a:rPr>
              <a:t>Months</a:t>
            </a:r>
            <a:endParaRPr kumimoji="0" sz="800" b="0" i="0" u="none" strike="noStrike" kern="1200" cap="none" spc="0" normalizeH="0" baseline="0" noProof="0">
              <a:ln>
                <a:noFill/>
              </a:ln>
              <a:solidFill>
                <a:srgbClr val="000000"/>
              </a:solidFill>
              <a:effectLst/>
              <a:uLnTx/>
              <a:uFillTx/>
              <a:latin typeface="Arial" panose="020B0604020202020204"/>
              <a:ea typeface="+mn-ea"/>
              <a:cs typeface="Helvetica Neue LT Std 75 Bold"/>
            </a:endParaRPr>
          </a:p>
        </p:txBody>
      </p:sp>
      <p:sp>
        <p:nvSpPr>
          <p:cNvPr id="30" name="Rectangle 29">
            <a:extLst>
              <a:ext uri="{FF2B5EF4-FFF2-40B4-BE49-F238E27FC236}">
                <a16:creationId xmlns:a16="http://schemas.microsoft.com/office/drawing/2014/main" id="{581A64D9-422C-480A-6C87-C5089AEF4126}"/>
              </a:ext>
            </a:extLst>
          </p:cNvPr>
          <p:cNvSpPr/>
          <p:nvPr/>
        </p:nvSpPr>
        <p:spPr>
          <a:xfrm>
            <a:off x="157315" y="6690732"/>
            <a:ext cx="4645640" cy="1672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90B52D58-25E6-5B58-C119-964145473DC7}"/>
              </a:ext>
            </a:extLst>
          </p:cNvPr>
          <p:cNvSpPr txBox="1"/>
          <p:nvPr/>
        </p:nvSpPr>
        <p:spPr>
          <a:xfrm>
            <a:off x="7278732" y="6546385"/>
            <a:ext cx="353603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Hurvitz SA et al. </a:t>
            </a: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J Clin Oncol </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2026;44:1108-19.</a:t>
            </a:r>
          </a:p>
        </p:txBody>
      </p:sp>
    </p:spTree>
    <p:extLst>
      <p:ext uri="{BB962C8B-B14F-4D97-AF65-F5344CB8AC3E}">
        <p14:creationId xmlns:p14="http://schemas.microsoft.com/office/powerpoint/2010/main" val="7039236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495690-782A-958D-0193-DB9932AE44FA}"/>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87380736-36F0-36D3-3D4B-16C895D64D5E}"/>
              </a:ext>
            </a:extLst>
          </p:cNvPr>
          <p:cNvSpPr>
            <a:spLocks noGrp="1"/>
          </p:cNvSpPr>
          <p:nvPr>
            <p:ph type="body" sz="quarter" idx="11"/>
          </p:nvPr>
        </p:nvSpPr>
        <p:spPr>
          <a:xfrm>
            <a:off x="424116" y="506453"/>
            <a:ext cx="11784212" cy="323239"/>
          </a:xfrm>
        </p:spPr>
        <p:txBody>
          <a:bodyPr>
            <a:normAutofit/>
          </a:bodyPr>
          <a:lstStyle/>
          <a:p>
            <a:r>
              <a:rPr lang="en-US" sz="2000">
                <a:latin typeface="Arial" panose="020B0604020202020204" pitchFamily="34" charset="0"/>
                <a:cs typeface="Arial" panose="020B0604020202020204" pitchFamily="34" charset="0"/>
              </a:rPr>
              <a:t>Treatment-Related Adverse Events (Safety Population</a:t>
            </a:r>
            <a:r>
              <a:rPr lang="en-US">
                <a:latin typeface="Arial" panose="020B0604020202020204" pitchFamily="34" charset="0"/>
                <a:cs typeface="Arial" panose="020B0604020202020204" pitchFamily="34" charset="0"/>
              </a:rPr>
              <a:t>)*</a:t>
            </a:r>
            <a:endParaRPr lang="en-US" sz="2000">
              <a:latin typeface="Arial" panose="020B0604020202020204" pitchFamily="34" charset="0"/>
              <a:cs typeface="Arial" panose="020B0604020202020204" pitchFamily="34" charset="0"/>
            </a:endParaRPr>
          </a:p>
        </p:txBody>
      </p:sp>
      <p:sp>
        <p:nvSpPr>
          <p:cNvPr id="3" name="Title 2">
            <a:extLst>
              <a:ext uri="{FF2B5EF4-FFF2-40B4-BE49-F238E27FC236}">
                <a16:creationId xmlns:a16="http://schemas.microsoft.com/office/drawing/2014/main" id="{8AA438C6-8C62-65BA-7F79-AFA793B10210}"/>
              </a:ext>
            </a:extLst>
          </p:cNvPr>
          <p:cNvSpPr>
            <a:spLocks noGrp="1"/>
          </p:cNvSpPr>
          <p:nvPr>
            <p:ph type="title"/>
          </p:nvPr>
        </p:nvSpPr>
        <p:spPr>
          <a:xfrm>
            <a:off x="424116" y="159397"/>
            <a:ext cx="11784212" cy="387798"/>
          </a:xfrm>
        </p:spPr>
        <p:txBody>
          <a:bodyPr/>
          <a:lstStyle/>
          <a:p>
            <a:r>
              <a:rPr lang="en-US">
                <a:latin typeface="Arial" panose="020B0604020202020204" pitchFamily="34" charset="0"/>
                <a:cs typeface="Arial" panose="020B0604020202020204" pitchFamily="34" charset="0"/>
              </a:rPr>
              <a:t>Safety and Tolerability</a:t>
            </a:r>
          </a:p>
        </p:txBody>
      </p:sp>
      <p:graphicFrame>
        <p:nvGraphicFramePr>
          <p:cNvPr id="6" name="Content Placeholder 1">
            <a:extLst>
              <a:ext uri="{FF2B5EF4-FFF2-40B4-BE49-F238E27FC236}">
                <a16:creationId xmlns:a16="http://schemas.microsoft.com/office/drawing/2014/main" id="{9F6C163B-BFCF-7F2D-8B00-9FC7C7C47E8F}"/>
              </a:ext>
            </a:extLst>
          </p:cNvPr>
          <p:cNvGraphicFramePr>
            <a:graphicFrameLocks/>
          </p:cNvGraphicFramePr>
          <p:nvPr/>
        </p:nvGraphicFramePr>
        <p:xfrm>
          <a:off x="677333" y="1058333"/>
          <a:ext cx="10841400" cy="4809446"/>
        </p:xfrm>
        <a:graphic>
          <a:graphicData uri="http://schemas.openxmlformats.org/drawingml/2006/table">
            <a:tbl>
              <a:tblPr firstRow="1">
                <a:tableStyleId>{793D81CF-94F2-401A-BA57-92F5A7B2D0C5}</a:tableStyleId>
              </a:tblPr>
              <a:tblGrid>
                <a:gridCol w="1501326">
                  <a:extLst>
                    <a:ext uri="{9D8B030D-6E8A-4147-A177-3AD203B41FA5}">
                      <a16:colId xmlns:a16="http://schemas.microsoft.com/office/drawing/2014/main" val="1541112485"/>
                    </a:ext>
                  </a:extLst>
                </a:gridCol>
                <a:gridCol w="1037786">
                  <a:extLst>
                    <a:ext uri="{9D8B030D-6E8A-4147-A177-3AD203B41FA5}">
                      <a16:colId xmlns:a16="http://schemas.microsoft.com/office/drawing/2014/main" val="2744387285"/>
                    </a:ext>
                  </a:extLst>
                </a:gridCol>
                <a:gridCol w="1037786">
                  <a:extLst>
                    <a:ext uri="{9D8B030D-6E8A-4147-A177-3AD203B41FA5}">
                      <a16:colId xmlns:a16="http://schemas.microsoft.com/office/drawing/2014/main" val="1240967449"/>
                    </a:ext>
                  </a:extLst>
                </a:gridCol>
                <a:gridCol w="1037786">
                  <a:extLst>
                    <a:ext uri="{9D8B030D-6E8A-4147-A177-3AD203B41FA5}">
                      <a16:colId xmlns:a16="http://schemas.microsoft.com/office/drawing/2014/main" val="594498433"/>
                    </a:ext>
                  </a:extLst>
                </a:gridCol>
                <a:gridCol w="1037786">
                  <a:extLst>
                    <a:ext uri="{9D8B030D-6E8A-4147-A177-3AD203B41FA5}">
                      <a16:colId xmlns:a16="http://schemas.microsoft.com/office/drawing/2014/main" val="2431432550"/>
                    </a:ext>
                  </a:extLst>
                </a:gridCol>
                <a:gridCol w="1037786">
                  <a:extLst>
                    <a:ext uri="{9D8B030D-6E8A-4147-A177-3AD203B41FA5}">
                      <a16:colId xmlns:a16="http://schemas.microsoft.com/office/drawing/2014/main" val="2823114960"/>
                    </a:ext>
                  </a:extLst>
                </a:gridCol>
                <a:gridCol w="1037786">
                  <a:extLst>
                    <a:ext uri="{9D8B030D-6E8A-4147-A177-3AD203B41FA5}">
                      <a16:colId xmlns:a16="http://schemas.microsoft.com/office/drawing/2014/main" val="3000338954"/>
                    </a:ext>
                  </a:extLst>
                </a:gridCol>
                <a:gridCol w="1037786">
                  <a:extLst>
                    <a:ext uri="{9D8B030D-6E8A-4147-A177-3AD203B41FA5}">
                      <a16:colId xmlns:a16="http://schemas.microsoft.com/office/drawing/2014/main" val="1757635695"/>
                    </a:ext>
                  </a:extLst>
                </a:gridCol>
                <a:gridCol w="1037786">
                  <a:extLst>
                    <a:ext uri="{9D8B030D-6E8A-4147-A177-3AD203B41FA5}">
                      <a16:colId xmlns:a16="http://schemas.microsoft.com/office/drawing/2014/main" val="1257609092"/>
                    </a:ext>
                  </a:extLst>
                </a:gridCol>
                <a:gridCol w="1037786">
                  <a:extLst>
                    <a:ext uri="{9D8B030D-6E8A-4147-A177-3AD203B41FA5}">
                      <a16:colId xmlns:a16="http://schemas.microsoft.com/office/drawing/2014/main" val="4067544269"/>
                    </a:ext>
                  </a:extLst>
                </a:gridCol>
              </a:tblGrid>
              <a:tr h="466270">
                <a:tc>
                  <a:txBody>
                    <a:bodyPr/>
                    <a:lstStyle/>
                    <a:p>
                      <a:pPr marL="0" marR="0" lvl="0" indent="0" algn="l" rtl="0" eaLnBrk="1" fontAlgn="auto" latinLnBrk="0" hangingPunct="1">
                        <a:lnSpc>
                          <a:spcPct val="100000"/>
                        </a:lnSpc>
                        <a:spcBef>
                          <a:spcPts val="0"/>
                        </a:spcBef>
                        <a:spcAft>
                          <a:spcPts val="0"/>
                        </a:spcAft>
                        <a:buClrTx/>
                        <a:buSzTx/>
                        <a:buFontTx/>
                        <a:buNone/>
                      </a:pPr>
                      <a:r>
                        <a:rPr lang="en-US" sz="1200" b="1" kern="100" dirty="0">
                          <a:solidFill>
                            <a:schemeClr val="bg1"/>
                          </a:solidFill>
                          <a:effectLst/>
                          <a:latin typeface="Aptos"/>
                          <a:ea typeface="Aptos" panose="020B0004020202020204" pitchFamily="34" charset="0"/>
                          <a:cs typeface="Arial"/>
                        </a:rPr>
                        <a:t>SAE and discontinuation, </a:t>
                      </a:r>
                      <a:endParaRPr lang="en-US" dirty="0"/>
                    </a:p>
                    <a:p>
                      <a:pPr marL="0" marR="0" lvl="0" indent="0" algn="l" defTabSz="609585">
                        <a:lnSpc>
                          <a:spcPct val="100000"/>
                        </a:lnSpc>
                        <a:spcBef>
                          <a:spcPts val="0"/>
                        </a:spcBef>
                        <a:spcAft>
                          <a:spcPts val="0"/>
                        </a:spcAft>
                        <a:buClrTx/>
                        <a:buSzTx/>
                        <a:buFontTx/>
                        <a:buNone/>
                        <a:tabLst/>
                        <a:defRPr/>
                      </a:pPr>
                      <a:r>
                        <a:rPr lang="en-US" sz="1200" b="1" kern="100" dirty="0">
                          <a:solidFill>
                            <a:schemeClr val="bg1"/>
                          </a:solidFill>
                          <a:effectLst/>
                          <a:latin typeface="Aptos"/>
                          <a:ea typeface="Aptos" panose="020B0004020202020204" pitchFamily="34" charset="0"/>
                          <a:cs typeface="Arial"/>
                        </a:rPr>
                        <a:t>n (%)</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305D"/>
                    </a:solidFill>
                  </a:tcPr>
                </a:tc>
                <a:tc gridSpan="3">
                  <a:txBody>
                    <a:bodyPr/>
                    <a:lstStyle/>
                    <a:p>
                      <a:pPr algn="ctr">
                        <a:lnSpc>
                          <a:spcPct val="100000"/>
                        </a:lnSpc>
                      </a:pPr>
                      <a:r>
                        <a:rPr lang="en-US" sz="1100" b="1" kern="1200" dirty="0" err="1">
                          <a:solidFill>
                            <a:schemeClr val="lt1"/>
                          </a:solidFill>
                          <a:effectLst/>
                        </a:rPr>
                        <a:t>Gedatolisib</a:t>
                      </a:r>
                      <a:r>
                        <a:rPr lang="en-US" sz="1100" b="1" kern="1200" dirty="0">
                          <a:solidFill>
                            <a:schemeClr val="lt1"/>
                          </a:solidFill>
                          <a:effectLst/>
                        </a:rPr>
                        <a:t> + palbociclib + fulvestrant (n=130)</a:t>
                      </a:r>
                      <a:endParaRPr lang="en-US"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F3996"/>
                    </a:solidFill>
                  </a:tcPr>
                </a:tc>
                <a:tc hMerge="1">
                  <a:txBody>
                    <a:bodyPr/>
                    <a:lstStyle/>
                    <a:p>
                      <a:endParaRPr lang="en-US"/>
                    </a:p>
                  </a:txBody>
                  <a:tcPr/>
                </a:tc>
                <a:tc hMerge="1">
                  <a:txBody>
                    <a:bodyPr/>
                    <a:lstStyle/>
                    <a:p>
                      <a:endParaRPr lang="en-US"/>
                    </a:p>
                  </a:txBody>
                  <a:tcPr/>
                </a:tc>
                <a:tc gridSpan="3">
                  <a:txBody>
                    <a:bodyPr/>
                    <a:lstStyle/>
                    <a:p>
                      <a:pPr algn="ctr">
                        <a:lnSpc>
                          <a:spcPct val="100000"/>
                        </a:lnSpc>
                      </a:pPr>
                      <a:r>
                        <a:rPr lang="en-US" sz="1100" b="1" kern="1200" dirty="0" err="1">
                          <a:solidFill>
                            <a:schemeClr val="lt1"/>
                          </a:solidFill>
                          <a:effectLst/>
                        </a:rPr>
                        <a:t>Gedatolisib</a:t>
                      </a:r>
                      <a:r>
                        <a:rPr lang="en-US" sz="1100" b="1" kern="1200" dirty="0">
                          <a:solidFill>
                            <a:schemeClr val="lt1"/>
                          </a:solidFill>
                          <a:effectLst/>
                        </a:rPr>
                        <a:t> + fulvestrant </a:t>
                      </a:r>
                    </a:p>
                    <a:p>
                      <a:pPr algn="ctr">
                        <a:lnSpc>
                          <a:spcPct val="100000"/>
                        </a:lnSpc>
                      </a:pPr>
                      <a:r>
                        <a:rPr lang="en-US" sz="1100" b="1" kern="1200" dirty="0">
                          <a:solidFill>
                            <a:schemeClr val="lt1"/>
                          </a:solidFill>
                          <a:effectLst/>
                        </a:rPr>
                        <a:t>(n=130)</a:t>
                      </a:r>
                      <a:endParaRPr lang="en-US"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7131"/>
                    </a:solidFill>
                  </a:tcPr>
                </a:tc>
                <a:tc hMerge="1">
                  <a:txBody>
                    <a:bodyPr/>
                    <a:lstStyle/>
                    <a:p>
                      <a:endParaRPr lang="en-US"/>
                    </a:p>
                  </a:txBody>
                  <a:tcPr/>
                </a:tc>
                <a:tc hMerge="1">
                  <a:txBody>
                    <a:bodyPr/>
                    <a:lstStyle/>
                    <a:p>
                      <a:endParaRPr lang="en-US"/>
                    </a:p>
                  </a:txBody>
                  <a:tcPr/>
                </a:tc>
                <a:tc gridSpan="3">
                  <a:txBody>
                    <a:bodyPr/>
                    <a:lstStyle/>
                    <a:p>
                      <a:pPr algn="ctr">
                        <a:lnSpc>
                          <a:spcPct val="100000"/>
                        </a:lnSpc>
                      </a:pPr>
                      <a:r>
                        <a:rPr lang="en-US" sz="1100" b="1" kern="1200" dirty="0">
                          <a:solidFill>
                            <a:schemeClr val="lt1"/>
                          </a:solidFill>
                          <a:effectLst/>
                        </a:rPr>
                        <a:t>Fulvestrant </a:t>
                      </a:r>
                    </a:p>
                    <a:p>
                      <a:pPr algn="ctr">
                        <a:lnSpc>
                          <a:spcPct val="100000"/>
                        </a:lnSpc>
                      </a:pPr>
                      <a:r>
                        <a:rPr lang="en-US" sz="1100" b="1" kern="1200" dirty="0">
                          <a:solidFill>
                            <a:schemeClr val="lt1"/>
                          </a:solidFill>
                          <a:effectLst/>
                        </a:rPr>
                        <a:t>(n=123)</a:t>
                      </a:r>
                      <a:endParaRPr lang="en-US"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568810424"/>
                  </a:ext>
                </a:extLst>
              </a:tr>
              <a:tr h="350014">
                <a:tc>
                  <a:txBody>
                    <a:bodyPr/>
                    <a:lstStyle/>
                    <a:p>
                      <a:pPr marL="0" marR="0" lvl="0" indent="0" algn="l" defTabSz="609585" rtl="0" eaLnBrk="1" fontAlgn="auto" latinLnBrk="0" hangingPunct="1">
                        <a:lnSpc>
                          <a:spcPct val="100000"/>
                        </a:lnSpc>
                        <a:spcBef>
                          <a:spcPts val="0"/>
                        </a:spcBef>
                        <a:spcAft>
                          <a:spcPts val="800"/>
                        </a:spcAft>
                        <a:buClrTx/>
                        <a:buSzTx/>
                        <a:buFontTx/>
                        <a:buNone/>
                        <a:tabLst/>
                        <a:defRPr/>
                      </a:pPr>
                      <a:r>
                        <a:rPr lang="en-US" sz="1100" dirty="0">
                          <a:latin typeface="Arial"/>
                          <a:cs typeface="Arial"/>
                        </a:rPr>
                        <a:t>Pts with ≥1 SAE</a:t>
                      </a:r>
                      <a:endParaRPr lang="en-US" sz="1100" kern="100" dirty="0">
                        <a:effectLst/>
                        <a:latin typeface="Arial"/>
                        <a:ea typeface="Aptos" panose="020B0004020202020204" pitchFamily="34" charset="0"/>
                        <a:cs typeface="Arial"/>
                      </a:endParaRPr>
                    </a:p>
                  </a:txBody>
                  <a:tcPr marL="68580" marR="6858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3">
                  <a:txBody>
                    <a:bodyPr/>
                    <a:lstStyle/>
                    <a:p>
                      <a:pPr algn="ctr">
                        <a:lnSpc>
                          <a:spcPct val="100000"/>
                        </a:lnSpc>
                      </a:pPr>
                      <a:r>
                        <a:rPr lang="en-US" sz="1100" dirty="0"/>
                        <a:t>14 (10.8)</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hMerge="1">
                  <a:txBody>
                    <a:bodyPr/>
                    <a:lstStyle/>
                    <a:p>
                      <a:pPr algn="ctr">
                        <a:lnSpc>
                          <a:spcPct val="100000"/>
                        </a:lnSpc>
                      </a:pPr>
                      <a:endParaRPr lang="en-US" sz="1100"/>
                    </a:p>
                  </a:txBody>
                  <a:tcPr anchor="ctr"/>
                </a:tc>
                <a:tc hMerge="1">
                  <a:txBody>
                    <a:bodyPr/>
                    <a:lstStyle/>
                    <a:p>
                      <a:pPr algn="ctr">
                        <a:lnSpc>
                          <a:spcPct val="100000"/>
                        </a:lnSpc>
                      </a:pPr>
                      <a:endParaRPr lang="en-US" sz="1100"/>
                    </a:p>
                  </a:txBody>
                  <a:tcPr anchor="ctr"/>
                </a:tc>
                <a:tc gridSpan="3">
                  <a:txBody>
                    <a:bodyPr/>
                    <a:lstStyle/>
                    <a:p>
                      <a:pPr algn="ctr">
                        <a:lnSpc>
                          <a:spcPct val="100000"/>
                        </a:lnSpc>
                      </a:pPr>
                      <a:r>
                        <a:rPr lang="en-US" sz="1100" dirty="0"/>
                        <a:t>12 (9.2)</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hMerge="1">
                  <a:txBody>
                    <a:bodyPr/>
                    <a:lstStyle/>
                    <a:p>
                      <a:pPr algn="ctr">
                        <a:lnSpc>
                          <a:spcPct val="100000"/>
                        </a:lnSpc>
                      </a:pPr>
                      <a:endParaRPr lang="en-US" sz="1100"/>
                    </a:p>
                  </a:txBody>
                  <a:tcPr anchor="ctr"/>
                </a:tc>
                <a:tc hMerge="1">
                  <a:txBody>
                    <a:bodyPr/>
                    <a:lstStyle/>
                    <a:p>
                      <a:pPr algn="ctr">
                        <a:lnSpc>
                          <a:spcPct val="100000"/>
                        </a:lnSpc>
                      </a:pPr>
                      <a:endParaRPr lang="en-US" sz="1100"/>
                    </a:p>
                  </a:txBody>
                  <a:tcPr anchor="ctr"/>
                </a:tc>
                <a:tc gridSpan="3">
                  <a:txBody>
                    <a:bodyPr/>
                    <a:lstStyle/>
                    <a:p>
                      <a:pPr algn="ctr">
                        <a:lnSpc>
                          <a:spcPct val="100000"/>
                        </a:lnSpc>
                      </a:pPr>
                      <a:r>
                        <a:rPr lang="en-US" sz="1100" dirty="0"/>
                        <a:t>1 (0.8)</a:t>
                      </a:r>
                    </a:p>
                  </a:txBody>
                  <a:tcPr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hMerge="1">
                  <a:txBody>
                    <a:bodyPr/>
                    <a:lstStyle/>
                    <a:p>
                      <a:pPr algn="ctr">
                        <a:lnSpc>
                          <a:spcPct val="100000"/>
                        </a:lnSpc>
                      </a:pPr>
                      <a:endParaRPr lang="en-US" sz="1100"/>
                    </a:p>
                  </a:txBody>
                  <a:tcPr anchor="ctr"/>
                </a:tc>
                <a:tc hMerge="1">
                  <a:txBody>
                    <a:bodyPr/>
                    <a:lstStyle/>
                    <a:p>
                      <a:pPr algn="ctr">
                        <a:lnSpc>
                          <a:spcPct val="100000"/>
                        </a:lnSpc>
                      </a:pPr>
                      <a:endParaRPr lang="en-US" sz="1100"/>
                    </a:p>
                  </a:txBody>
                  <a:tcPr anchor="ctr"/>
                </a:tc>
                <a:extLst>
                  <a:ext uri="{0D108BD9-81ED-4DB2-BD59-A6C34878D82A}">
                    <a16:rowId xmlns:a16="http://schemas.microsoft.com/office/drawing/2014/main" val="801587268"/>
                  </a:ext>
                </a:extLst>
              </a:tr>
              <a:tr h="466270">
                <a:tc>
                  <a:txBody>
                    <a:bodyPr/>
                    <a:lstStyle/>
                    <a:p>
                      <a:pPr marL="0" marR="0" lvl="0" indent="0" algn="l" defTabSz="609585" rtl="0" eaLnBrk="1" fontAlgn="auto" latinLnBrk="0" hangingPunct="1">
                        <a:lnSpc>
                          <a:spcPct val="100000"/>
                        </a:lnSpc>
                        <a:spcBef>
                          <a:spcPts val="0"/>
                        </a:spcBef>
                        <a:spcAft>
                          <a:spcPts val="800"/>
                        </a:spcAft>
                        <a:buClrTx/>
                        <a:buSzTx/>
                        <a:buFontTx/>
                        <a:buNone/>
                        <a:tabLst/>
                        <a:defRPr/>
                      </a:pPr>
                      <a:r>
                        <a:rPr lang="en-US" sz="1100" b="0" dirty="0"/>
                        <a:t>Study treatment D/C due to TRAE</a:t>
                      </a:r>
                      <a:endParaRPr lang="en-US" sz="1100" b="0" kern="100">
                        <a:effectLst/>
                        <a:latin typeface="Aptos"/>
                        <a:ea typeface="Aptos" panose="020B0004020202020204" pitchFamily="34" charset="0"/>
                        <a:cs typeface="Arial"/>
                      </a:endParaRPr>
                    </a:p>
                  </a:txBody>
                  <a:tcPr marL="68580" marR="6858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3">
                  <a:txBody>
                    <a:bodyPr/>
                    <a:lstStyle/>
                    <a:p>
                      <a:pPr algn="ctr">
                        <a:lnSpc>
                          <a:spcPct val="100000"/>
                        </a:lnSpc>
                      </a:pPr>
                      <a:r>
                        <a:rPr lang="en-US" sz="1100" b="0" dirty="0"/>
                        <a:t>3 (2.3)</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hMerge="1">
                  <a:txBody>
                    <a:bodyPr/>
                    <a:lstStyle/>
                    <a:p>
                      <a:pPr algn="ctr">
                        <a:lnSpc>
                          <a:spcPct val="100000"/>
                        </a:lnSpc>
                      </a:pPr>
                      <a:endParaRPr lang="en-US" sz="1100"/>
                    </a:p>
                  </a:txBody>
                  <a:tcPr anchor="ctr"/>
                </a:tc>
                <a:tc hMerge="1">
                  <a:txBody>
                    <a:bodyPr/>
                    <a:lstStyle/>
                    <a:p>
                      <a:pPr algn="ctr">
                        <a:lnSpc>
                          <a:spcPct val="100000"/>
                        </a:lnSpc>
                      </a:pPr>
                      <a:endParaRPr lang="en-US" sz="1100"/>
                    </a:p>
                  </a:txBody>
                  <a:tcPr anchor="ctr"/>
                </a:tc>
                <a:tc gridSpan="3">
                  <a:txBody>
                    <a:bodyPr/>
                    <a:lstStyle/>
                    <a:p>
                      <a:pPr algn="ctr">
                        <a:lnSpc>
                          <a:spcPct val="100000"/>
                        </a:lnSpc>
                      </a:pPr>
                      <a:r>
                        <a:rPr lang="en-US" sz="1100" b="0" dirty="0"/>
                        <a:t>4 (3.1)</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hMerge="1">
                  <a:txBody>
                    <a:bodyPr/>
                    <a:lstStyle/>
                    <a:p>
                      <a:pPr algn="ctr">
                        <a:lnSpc>
                          <a:spcPct val="100000"/>
                        </a:lnSpc>
                      </a:pPr>
                      <a:endParaRPr lang="en-US" sz="1100"/>
                    </a:p>
                  </a:txBody>
                  <a:tcPr anchor="ctr"/>
                </a:tc>
                <a:tc hMerge="1">
                  <a:txBody>
                    <a:bodyPr/>
                    <a:lstStyle/>
                    <a:p>
                      <a:pPr algn="ctr">
                        <a:lnSpc>
                          <a:spcPct val="100000"/>
                        </a:lnSpc>
                      </a:pPr>
                      <a:endParaRPr lang="en-US" sz="1100"/>
                    </a:p>
                  </a:txBody>
                  <a:tcPr anchor="ctr"/>
                </a:tc>
                <a:tc gridSpan="3">
                  <a:txBody>
                    <a:bodyPr/>
                    <a:lstStyle/>
                    <a:p>
                      <a:pPr algn="ctr">
                        <a:lnSpc>
                          <a:spcPct val="100000"/>
                        </a:lnSpc>
                      </a:pPr>
                      <a:r>
                        <a:rPr lang="en-US" sz="1100" b="0" dirty="0"/>
                        <a:t>0</a:t>
                      </a:r>
                    </a:p>
                  </a:txBody>
                  <a:tcPr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hMerge="1">
                  <a:txBody>
                    <a:bodyPr/>
                    <a:lstStyle/>
                    <a:p>
                      <a:pPr algn="ctr">
                        <a:lnSpc>
                          <a:spcPct val="100000"/>
                        </a:lnSpc>
                      </a:pPr>
                      <a:endParaRPr lang="en-US" sz="1100"/>
                    </a:p>
                  </a:txBody>
                  <a:tcPr anchor="ctr"/>
                </a:tc>
                <a:tc hMerge="1">
                  <a:txBody>
                    <a:bodyPr/>
                    <a:lstStyle/>
                    <a:p>
                      <a:pPr algn="ctr">
                        <a:lnSpc>
                          <a:spcPct val="100000"/>
                        </a:lnSpc>
                      </a:pPr>
                      <a:endParaRPr lang="en-US" sz="1100"/>
                    </a:p>
                  </a:txBody>
                  <a:tcPr anchor="ctr"/>
                </a:tc>
                <a:extLst>
                  <a:ext uri="{0D108BD9-81ED-4DB2-BD59-A6C34878D82A}">
                    <a16:rowId xmlns:a16="http://schemas.microsoft.com/office/drawing/2014/main" val="92888220"/>
                  </a:ext>
                </a:extLst>
              </a:tr>
              <a:tr h="354126">
                <a:tc>
                  <a:txBody>
                    <a:bodyPr/>
                    <a:lstStyle/>
                    <a:p>
                      <a:pPr marL="0" marR="0" lvl="0" indent="0" algn="l" defTabSz="609585" rtl="0" eaLnBrk="1" fontAlgn="auto" latinLnBrk="0" hangingPunct="1">
                        <a:lnSpc>
                          <a:spcPct val="100000"/>
                        </a:lnSpc>
                        <a:spcBef>
                          <a:spcPts val="0"/>
                        </a:spcBef>
                        <a:spcAft>
                          <a:spcPts val="800"/>
                        </a:spcAft>
                        <a:buClrTx/>
                        <a:buSzTx/>
                        <a:buFontTx/>
                        <a:buNone/>
                        <a:tabLst/>
                        <a:defRPr/>
                      </a:pPr>
                      <a:r>
                        <a:rPr lang="en-US" sz="1100" dirty="0"/>
                        <a:t>Deaths due to TRAE</a:t>
                      </a:r>
                      <a:r>
                        <a:rPr lang="en-US" sz="1100" kern="1200" baseline="30000" dirty="0">
                          <a:solidFill>
                            <a:schemeClr val="tx1"/>
                          </a:solidFill>
                          <a:effectLst/>
                          <a:latin typeface="+mn-lt"/>
                          <a:ea typeface="+mn-ea"/>
                          <a:cs typeface="+mn-cs"/>
                        </a:rPr>
                        <a:t>†</a:t>
                      </a:r>
                      <a:endParaRPr lang="en-US" sz="11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a:lnSpc>
                          <a:spcPct val="100000"/>
                        </a:lnSpc>
                      </a:pPr>
                      <a:r>
                        <a:rPr lang="en-US" sz="1100" dirty="0"/>
                        <a:t>2 (1.5)</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3EFF6"/>
                    </a:solidFill>
                  </a:tcPr>
                </a:tc>
                <a:tc hMerge="1">
                  <a:txBody>
                    <a:bodyPr/>
                    <a:lstStyle/>
                    <a:p>
                      <a:pPr algn="ctr">
                        <a:lnSpc>
                          <a:spcPct val="100000"/>
                        </a:lnSpc>
                      </a:pPr>
                      <a:endParaRPr lang="en-US" sz="1100"/>
                    </a:p>
                  </a:txBody>
                  <a:tcPr anchor="ctr"/>
                </a:tc>
                <a:tc hMerge="1">
                  <a:txBody>
                    <a:bodyPr/>
                    <a:lstStyle/>
                    <a:p>
                      <a:pPr algn="ctr">
                        <a:lnSpc>
                          <a:spcPct val="100000"/>
                        </a:lnSpc>
                      </a:pPr>
                      <a:endParaRPr lang="en-US" sz="1100"/>
                    </a:p>
                  </a:txBody>
                  <a:tcPr anchor="ctr"/>
                </a:tc>
                <a:tc gridSpan="3">
                  <a:txBody>
                    <a:bodyPr/>
                    <a:lstStyle/>
                    <a:p>
                      <a:pPr algn="ctr">
                        <a:lnSpc>
                          <a:spcPct val="100000"/>
                        </a:lnSpc>
                      </a:pPr>
                      <a:r>
                        <a:rPr lang="en-US" sz="1100" dirty="0"/>
                        <a:t>0</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F1EA"/>
                    </a:solidFill>
                  </a:tcPr>
                </a:tc>
                <a:tc hMerge="1">
                  <a:txBody>
                    <a:bodyPr/>
                    <a:lstStyle/>
                    <a:p>
                      <a:pPr algn="ctr">
                        <a:lnSpc>
                          <a:spcPct val="100000"/>
                        </a:lnSpc>
                      </a:pPr>
                      <a:endParaRPr lang="en-US" sz="1100"/>
                    </a:p>
                  </a:txBody>
                  <a:tcPr anchor="ctr"/>
                </a:tc>
                <a:tc hMerge="1">
                  <a:txBody>
                    <a:bodyPr/>
                    <a:lstStyle/>
                    <a:p>
                      <a:pPr algn="ctr">
                        <a:lnSpc>
                          <a:spcPct val="100000"/>
                        </a:lnSpc>
                      </a:pPr>
                      <a:endParaRPr lang="en-US" sz="1100"/>
                    </a:p>
                  </a:txBody>
                  <a:tcPr anchor="ctr"/>
                </a:tc>
                <a:tc gridSpan="3">
                  <a:txBody>
                    <a:bodyPr/>
                    <a:lstStyle/>
                    <a:p>
                      <a:pPr algn="ctr">
                        <a:lnSpc>
                          <a:spcPct val="100000"/>
                        </a:lnSpc>
                      </a:pPr>
                      <a:r>
                        <a:rPr lang="en-US" sz="1100" dirty="0"/>
                        <a:t>0</a:t>
                      </a:r>
                    </a:p>
                  </a:txBody>
                  <a:tcPr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4FCFF"/>
                    </a:solidFill>
                  </a:tcPr>
                </a:tc>
                <a:tc hMerge="1">
                  <a:txBody>
                    <a:bodyPr/>
                    <a:lstStyle/>
                    <a:p>
                      <a:pPr algn="ctr">
                        <a:lnSpc>
                          <a:spcPct val="100000"/>
                        </a:lnSpc>
                      </a:pPr>
                      <a:endParaRPr lang="en-US" sz="1100"/>
                    </a:p>
                  </a:txBody>
                  <a:tcPr anchor="ctr"/>
                </a:tc>
                <a:tc hMerge="1">
                  <a:txBody>
                    <a:bodyPr/>
                    <a:lstStyle/>
                    <a:p>
                      <a:pPr algn="ctr">
                        <a:lnSpc>
                          <a:spcPct val="100000"/>
                        </a:lnSpc>
                      </a:pPr>
                      <a:endParaRPr lang="en-US" sz="1100"/>
                    </a:p>
                  </a:txBody>
                  <a:tcPr anchor="ctr"/>
                </a:tc>
                <a:extLst>
                  <a:ext uri="{0D108BD9-81ED-4DB2-BD59-A6C34878D82A}">
                    <a16:rowId xmlns:a16="http://schemas.microsoft.com/office/drawing/2014/main" val="2928020568"/>
                  </a:ext>
                </a:extLst>
              </a:tr>
              <a:tr h="466270">
                <a:tc rowSpan="2">
                  <a:txBody>
                    <a:bodyPr/>
                    <a:lstStyle/>
                    <a:p>
                      <a:pPr>
                        <a:lnSpc>
                          <a:spcPct val="100000"/>
                        </a:lnSpc>
                      </a:pPr>
                      <a:r>
                        <a:rPr lang="en-US" sz="1100" b="1" kern="1200" dirty="0">
                          <a:solidFill>
                            <a:schemeClr val="lt1"/>
                          </a:solidFill>
                          <a:effectLst/>
                        </a:rPr>
                        <a:t>Adverse events, </a:t>
                      </a:r>
                    </a:p>
                    <a:p>
                      <a:pPr>
                        <a:lnSpc>
                          <a:spcPct val="100000"/>
                        </a:lnSpc>
                      </a:pPr>
                      <a:r>
                        <a:rPr lang="en-US" sz="1100" b="1" kern="1200" dirty="0">
                          <a:solidFill>
                            <a:schemeClr val="lt1"/>
                          </a:solidFill>
                          <a:effectLst/>
                        </a:rPr>
                        <a:t>n (%)</a:t>
                      </a:r>
                      <a:endParaRPr lang="en-US" sz="11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305D"/>
                    </a:solidFill>
                  </a:tcPr>
                </a:tc>
                <a:tc gridSpan="3">
                  <a:txBody>
                    <a:bodyPr/>
                    <a:lstStyle/>
                    <a:p>
                      <a:pPr algn="ctr">
                        <a:lnSpc>
                          <a:spcPct val="100000"/>
                        </a:lnSpc>
                      </a:pPr>
                      <a:r>
                        <a:rPr lang="en-US" sz="1100" b="1" kern="1200" dirty="0" err="1">
                          <a:solidFill>
                            <a:schemeClr val="lt1"/>
                          </a:solidFill>
                          <a:effectLst/>
                        </a:rPr>
                        <a:t>Gedatolisib</a:t>
                      </a:r>
                      <a:r>
                        <a:rPr lang="en-US" sz="1100" b="1" kern="1200" dirty="0">
                          <a:solidFill>
                            <a:schemeClr val="lt1"/>
                          </a:solidFill>
                          <a:effectLst/>
                        </a:rPr>
                        <a:t> + palbociclib + fulvestrant (n=130)</a:t>
                      </a:r>
                      <a:endParaRPr lang="en-US"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F3996"/>
                    </a:solidFill>
                  </a:tcPr>
                </a:tc>
                <a:tc hMerge="1">
                  <a:txBody>
                    <a:bodyPr/>
                    <a:lstStyle/>
                    <a:p>
                      <a:endParaRPr lang="en-US"/>
                    </a:p>
                  </a:txBody>
                  <a:tcPr/>
                </a:tc>
                <a:tc hMerge="1">
                  <a:txBody>
                    <a:bodyPr/>
                    <a:lstStyle/>
                    <a:p>
                      <a:endParaRPr lang="en-US"/>
                    </a:p>
                  </a:txBody>
                  <a:tcPr/>
                </a:tc>
                <a:tc gridSpan="3">
                  <a:txBody>
                    <a:bodyPr/>
                    <a:lstStyle/>
                    <a:p>
                      <a:pPr algn="ctr">
                        <a:lnSpc>
                          <a:spcPct val="100000"/>
                        </a:lnSpc>
                      </a:pPr>
                      <a:r>
                        <a:rPr lang="en-US" sz="1100" b="1" kern="1200" dirty="0" err="1">
                          <a:solidFill>
                            <a:schemeClr val="lt1"/>
                          </a:solidFill>
                          <a:effectLst/>
                        </a:rPr>
                        <a:t>Gedatolisib</a:t>
                      </a:r>
                      <a:r>
                        <a:rPr lang="en-US" sz="1100" b="1" kern="1200" dirty="0">
                          <a:solidFill>
                            <a:schemeClr val="lt1"/>
                          </a:solidFill>
                          <a:effectLst/>
                        </a:rPr>
                        <a:t> + fulvestrant </a:t>
                      </a:r>
                      <a:endParaRPr lang="en-US" sz="1100"/>
                    </a:p>
                    <a:p>
                      <a:pPr lvl="0" algn="ctr">
                        <a:lnSpc>
                          <a:spcPct val="100000"/>
                        </a:lnSpc>
                        <a:buNone/>
                      </a:pPr>
                      <a:r>
                        <a:rPr lang="en-US" sz="1100" b="1" kern="1200" dirty="0">
                          <a:solidFill>
                            <a:schemeClr val="lt1"/>
                          </a:solidFill>
                          <a:effectLst/>
                        </a:rPr>
                        <a:t>(n=130)</a:t>
                      </a:r>
                      <a:endParaRPr lang="en-US" sz="11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7131"/>
                    </a:solidFill>
                  </a:tcPr>
                </a:tc>
                <a:tc hMerge="1">
                  <a:txBody>
                    <a:bodyPr/>
                    <a:lstStyle/>
                    <a:p>
                      <a:endParaRPr lang="en-US"/>
                    </a:p>
                  </a:txBody>
                  <a:tcPr/>
                </a:tc>
                <a:tc hMerge="1">
                  <a:txBody>
                    <a:bodyPr/>
                    <a:lstStyle/>
                    <a:p>
                      <a:endParaRPr lang="en-US"/>
                    </a:p>
                  </a:txBody>
                  <a:tcPr/>
                </a:tc>
                <a:tc gridSpan="3">
                  <a:txBody>
                    <a:bodyPr/>
                    <a:lstStyle/>
                    <a:p>
                      <a:pPr algn="ctr">
                        <a:lnSpc>
                          <a:spcPct val="100000"/>
                        </a:lnSpc>
                      </a:pPr>
                      <a:r>
                        <a:rPr lang="en-US" sz="1100" b="1" kern="1200" dirty="0">
                          <a:solidFill>
                            <a:schemeClr val="lt1"/>
                          </a:solidFill>
                          <a:effectLst/>
                        </a:rPr>
                        <a:t>Fulvestrant </a:t>
                      </a:r>
                      <a:endParaRPr lang="en-US" sz="1100"/>
                    </a:p>
                    <a:p>
                      <a:pPr lvl="0" algn="ctr">
                        <a:lnSpc>
                          <a:spcPct val="100000"/>
                        </a:lnSpc>
                        <a:buNone/>
                      </a:pPr>
                      <a:r>
                        <a:rPr lang="en-US" sz="1100" b="1" kern="1200" dirty="0">
                          <a:solidFill>
                            <a:schemeClr val="lt1"/>
                          </a:solidFill>
                          <a:effectLst/>
                        </a:rPr>
                        <a:t>(n=123)</a:t>
                      </a:r>
                      <a:endParaRPr lang="en-US" sz="11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961496666"/>
                  </a:ext>
                </a:extLst>
              </a:tr>
              <a:tr h="368678">
                <a:tc vMerge="1">
                  <a:txBody>
                    <a:bodyPr/>
                    <a:lstStyle/>
                    <a:p>
                      <a:endParaRPr lang="en-US"/>
                    </a:p>
                  </a:txBody>
                  <a:tcPr/>
                </a:tc>
                <a:tc>
                  <a:txBody>
                    <a:bodyPr/>
                    <a:lstStyle/>
                    <a:p>
                      <a:pPr algn="ctr">
                        <a:lnSpc>
                          <a:spcPct val="100000"/>
                        </a:lnSpc>
                      </a:pPr>
                      <a:r>
                        <a:rPr lang="en-US" sz="1100" b="1" dirty="0">
                          <a:solidFill>
                            <a:schemeClr val="bg1"/>
                          </a:solidFill>
                        </a:rPr>
                        <a:t>Any Grade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F3996"/>
                    </a:solidFill>
                  </a:tcPr>
                </a:tc>
                <a:tc>
                  <a:txBody>
                    <a:bodyPr/>
                    <a:lstStyle/>
                    <a:p>
                      <a:pPr algn="ctr">
                        <a:lnSpc>
                          <a:spcPct val="100000"/>
                        </a:lnSpc>
                      </a:pPr>
                      <a:r>
                        <a:rPr lang="en-US" sz="1100" b="1" dirty="0">
                          <a:solidFill>
                            <a:schemeClr val="bg1"/>
                          </a:solidFill>
                        </a:rPr>
                        <a:t>Grade 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F3996"/>
                    </a:solidFill>
                  </a:tcPr>
                </a:tc>
                <a:tc>
                  <a:txBody>
                    <a:bodyPr/>
                    <a:lstStyle/>
                    <a:p>
                      <a:pPr algn="ctr">
                        <a:lnSpc>
                          <a:spcPct val="100000"/>
                        </a:lnSpc>
                      </a:pPr>
                      <a:r>
                        <a:rPr lang="en-US" sz="1100" b="1" dirty="0">
                          <a:solidFill>
                            <a:schemeClr val="bg1"/>
                          </a:solidFill>
                        </a:rPr>
                        <a:t>Grade 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F3996"/>
                    </a:solidFill>
                  </a:tcPr>
                </a:tc>
                <a:tc>
                  <a:txBody>
                    <a:bodyPr/>
                    <a:lstStyle/>
                    <a:p>
                      <a:pPr algn="ctr">
                        <a:lnSpc>
                          <a:spcPct val="100000"/>
                        </a:lnSpc>
                      </a:pPr>
                      <a:r>
                        <a:rPr lang="en-US" sz="1100" b="1" dirty="0">
                          <a:solidFill>
                            <a:schemeClr val="bg1"/>
                          </a:solidFill>
                        </a:rPr>
                        <a:t>Any Grade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7131"/>
                    </a:solidFill>
                  </a:tcPr>
                </a:tc>
                <a:tc>
                  <a:txBody>
                    <a:bodyPr/>
                    <a:lstStyle/>
                    <a:p>
                      <a:pPr algn="ctr">
                        <a:lnSpc>
                          <a:spcPct val="100000"/>
                        </a:lnSpc>
                      </a:pPr>
                      <a:r>
                        <a:rPr lang="en-US" sz="1100" b="1" dirty="0">
                          <a:solidFill>
                            <a:schemeClr val="bg1"/>
                          </a:solidFill>
                        </a:rPr>
                        <a:t>Grade 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7131"/>
                    </a:solidFill>
                  </a:tcPr>
                </a:tc>
                <a:tc>
                  <a:txBody>
                    <a:bodyPr/>
                    <a:lstStyle/>
                    <a:p>
                      <a:pPr algn="ctr">
                        <a:lnSpc>
                          <a:spcPct val="100000"/>
                        </a:lnSpc>
                      </a:pPr>
                      <a:r>
                        <a:rPr lang="en-US" sz="1100" b="1" dirty="0">
                          <a:solidFill>
                            <a:schemeClr val="bg1"/>
                          </a:solidFill>
                        </a:rPr>
                        <a:t>Grade 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7131"/>
                    </a:solidFill>
                  </a:tcPr>
                </a:tc>
                <a:tc>
                  <a:txBody>
                    <a:bodyPr/>
                    <a:lstStyle/>
                    <a:p>
                      <a:pPr algn="ctr">
                        <a:lnSpc>
                          <a:spcPct val="100000"/>
                        </a:lnSpc>
                      </a:pPr>
                      <a:r>
                        <a:rPr lang="en-US" sz="1100" b="1" dirty="0">
                          <a:solidFill>
                            <a:schemeClr val="bg1"/>
                          </a:solidFill>
                        </a:rPr>
                        <a:t>Any Grade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lnSpc>
                          <a:spcPct val="100000"/>
                        </a:lnSpc>
                      </a:pPr>
                      <a:r>
                        <a:rPr lang="en-US" sz="1100" b="1" dirty="0">
                          <a:solidFill>
                            <a:schemeClr val="bg1"/>
                          </a:solidFill>
                        </a:rPr>
                        <a:t>Grade 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lnSpc>
                          <a:spcPct val="100000"/>
                        </a:lnSpc>
                      </a:pPr>
                      <a:r>
                        <a:rPr lang="en-US" sz="1100" b="1" dirty="0">
                          <a:solidFill>
                            <a:schemeClr val="bg1"/>
                          </a:solidFill>
                        </a:rPr>
                        <a:t>Grade 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126311442"/>
                  </a:ext>
                </a:extLst>
              </a:tr>
              <a:tr h="281931">
                <a:tc>
                  <a:txBody>
                    <a:bodyPr/>
                    <a:lstStyle/>
                    <a:p>
                      <a:pPr marL="0" marR="0">
                        <a:lnSpc>
                          <a:spcPct val="100000"/>
                        </a:lnSpc>
                        <a:spcAft>
                          <a:spcPts val="800"/>
                        </a:spcAft>
                        <a:buNone/>
                      </a:pPr>
                      <a:r>
                        <a:rPr lang="en-US" sz="1100" b="1" kern="100" dirty="0">
                          <a:effectLst/>
                        </a:rPr>
                        <a:t>Stomatitis</a:t>
                      </a:r>
                      <a:r>
                        <a:rPr lang="en-US" sz="1100" b="1" baseline="30000" dirty="0"/>
                        <a:t>‡</a:t>
                      </a:r>
                      <a:endParaRPr lang="en-US" sz="11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algn="ctr">
                        <a:lnSpc>
                          <a:spcPct val="100000"/>
                        </a:lnSpc>
                        <a:spcAft>
                          <a:spcPts val="800"/>
                        </a:spcAft>
                        <a:buNone/>
                      </a:pPr>
                      <a:r>
                        <a:rPr lang="en-US" sz="1100" b="1" kern="100" dirty="0">
                          <a:solidFill>
                            <a:srgbClr val="000000"/>
                          </a:solidFill>
                          <a:effectLst/>
                        </a:rPr>
                        <a:t>90 (69.2)</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25 (19.2)</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74 (56.9)</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16 (12.3)</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extLst>
                  <a:ext uri="{0D108BD9-81ED-4DB2-BD59-A6C34878D82A}">
                    <a16:rowId xmlns:a16="http://schemas.microsoft.com/office/drawing/2014/main" val="1232339928"/>
                  </a:ext>
                </a:extLst>
              </a:tr>
              <a:tr h="249400">
                <a:tc>
                  <a:txBody>
                    <a:bodyPr/>
                    <a:lstStyle/>
                    <a:p>
                      <a:pPr marL="0" marR="0">
                        <a:lnSpc>
                          <a:spcPct val="100000"/>
                        </a:lnSpc>
                        <a:spcAft>
                          <a:spcPts val="800"/>
                        </a:spcAft>
                        <a:buNone/>
                      </a:pPr>
                      <a:r>
                        <a:rPr lang="en-US" sz="1100" kern="100" dirty="0">
                          <a:effectLst/>
                        </a:rPr>
                        <a:t>Neutropenia</a:t>
                      </a:r>
                      <a:r>
                        <a:rPr lang="en-US" sz="1100" baseline="30000" dirty="0"/>
                        <a:t>‡</a:t>
                      </a:r>
                      <a:endParaRPr lang="en-US" sz="11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algn="ctr">
                        <a:lnSpc>
                          <a:spcPct val="100000"/>
                        </a:lnSpc>
                        <a:spcAft>
                          <a:spcPts val="800"/>
                        </a:spcAft>
                        <a:buNone/>
                      </a:pPr>
                      <a:r>
                        <a:rPr lang="en-US" sz="1100" kern="100" dirty="0">
                          <a:solidFill>
                            <a:srgbClr val="000000"/>
                          </a:solidFill>
                          <a:effectLst/>
                        </a:rPr>
                        <a:t>85 (65.4)</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68 (52.3)</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13 (10.0)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2 (1.5)</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1 (0.8)</a:t>
                      </a:r>
                      <a:r>
                        <a:rPr lang="en-US" sz="1100" kern="100" baseline="30000" dirty="0">
                          <a:solidFill>
                            <a:srgbClr val="000000"/>
                          </a:solidFill>
                          <a:effectLst/>
                        </a:rPr>
                        <a:t> </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1 (0.8)</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kern="100" dirty="0">
                          <a:solidFill>
                            <a:srgbClr val="000000"/>
                          </a:solidFill>
                          <a:effectLst/>
                        </a:rPr>
                        <a:t>1 (0.8)</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extLst>
                  <a:ext uri="{0D108BD9-81ED-4DB2-BD59-A6C34878D82A}">
                    <a16:rowId xmlns:a16="http://schemas.microsoft.com/office/drawing/2014/main" val="3039142943"/>
                  </a:ext>
                </a:extLst>
              </a:tr>
              <a:tr h="292775">
                <a:tc>
                  <a:txBody>
                    <a:bodyPr/>
                    <a:lstStyle/>
                    <a:p>
                      <a:pPr marL="0" marR="0">
                        <a:lnSpc>
                          <a:spcPct val="100000"/>
                        </a:lnSpc>
                        <a:spcAft>
                          <a:spcPts val="800"/>
                        </a:spcAft>
                        <a:buNone/>
                      </a:pPr>
                      <a:r>
                        <a:rPr lang="en-US" sz="1100" kern="100" dirty="0">
                          <a:effectLst/>
                        </a:rPr>
                        <a:t>Nausea</a:t>
                      </a:r>
                      <a:endParaRPr lang="en-US" sz="11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algn="ctr">
                        <a:lnSpc>
                          <a:spcPct val="100000"/>
                        </a:lnSpc>
                        <a:spcAft>
                          <a:spcPts val="800"/>
                        </a:spcAft>
                        <a:buNone/>
                      </a:pPr>
                      <a:r>
                        <a:rPr lang="en-US" sz="1100" kern="100" dirty="0">
                          <a:solidFill>
                            <a:srgbClr val="000000"/>
                          </a:solidFill>
                          <a:effectLst/>
                        </a:rPr>
                        <a:t>57 (43.8)</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5 (3.8)</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56 (43.1)</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1 (0.8)</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4 (3.3)</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extLst>
                  <a:ext uri="{0D108BD9-81ED-4DB2-BD59-A6C34878D82A}">
                    <a16:rowId xmlns:a16="http://schemas.microsoft.com/office/drawing/2014/main" val="169679465"/>
                  </a:ext>
                </a:extLst>
              </a:tr>
              <a:tr h="292775">
                <a:tc>
                  <a:txBody>
                    <a:bodyPr/>
                    <a:lstStyle/>
                    <a:p>
                      <a:pPr marL="0" marR="0">
                        <a:lnSpc>
                          <a:spcPct val="100000"/>
                        </a:lnSpc>
                        <a:spcAft>
                          <a:spcPts val="800"/>
                        </a:spcAft>
                        <a:buNone/>
                      </a:pPr>
                      <a:r>
                        <a:rPr lang="en-US" sz="1100" b="1" kern="100" dirty="0">
                          <a:effectLst/>
                        </a:rPr>
                        <a:t>Rash</a:t>
                      </a:r>
                      <a:r>
                        <a:rPr lang="en-US" sz="1100" b="1" baseline="30000" dirty="0"/>
                        <a:t>‡</a:t>
                      </a:r>
                      <a:endParaRPr lang="en-US" sz="11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algn="ctr">
                        <a:lnSpc>
                          <a:spcPct val="100000"/>
                        </a:lnSpc>
                        <a:spcAft>
                          <a:spcPts val="800"/>
                        </a:spcAft>
                        <a:buNone/>
                      </a:pPr>
                      <a:r>
                        <a:rPr lang="en-US" sz="1100" b="1" kern="100" dirty="0">
                          <a:solidFill>
                            <a:srgbClr val="000000"/>
                          </a:solidFill>
                          <a:effectLst/>
                        </a:rPr>
                        <a:t>36 (27.7)</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6 (4.6)</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42 (32.3)</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7 (5.4)</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extLst>
                  <a:ext uri="{0D108BD9-81ED-4DB2-BD59-A6C34878D82A}">
                    <a16:rowId xmlns:a16="http://schemas.microsoft.com/office/drawing/2014/main" val="2530085661"/>
                  </a:ext>
                </a:extLst>
              </a:tr>
              <a:tr h="292775">
                <a:tc>
                  <a:txBody>
                    <a:bodyPr/>
                    <a:lstStyle/>
                    <a:p>
                      <a:pPr marL="0" marR="0">
                        <a:lnSpc>
                          <a:spcPct val="100000"/>
                        </a:lnSpc>
                        <a:spcAft>
                          <a:spcPts val="800"/>
                        </a:spcAft>
                        <a:buNone/>
                      </a:pPr>
                      <a:r>
                        <a:rPr lang="en-US" sz="1100" kern="100" dirty="0">
                          <a:effectLst/>
                        </a:rPr>
                        <a:t>Vomiting</a:t>
                      </a:r>
                      <a:endParaRPr lang="en-US" sz="11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algn="ctr">
                        <a:lnSpc>
                          <a:spcPct val="100000"/>
                        </a:lnSpc>
                        <a:spcAft>
                          <a:spcPts val="800"/>
                        </a:spcAft>
                        <a:buNone/>
                      </a:pPr>
                      <a:r>
                        <a:rPr lang="en-US" sz="1100" kern="100" dirty="0">
                          <a:solidFill>
                            <a:srgbClr val="000000"/>
                          </a:solidFill>
                          <a:effectLst/>
                        </a:rPr>
                        <a:t>36 (27.7)</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2 (1.5)</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30 (23.1)</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1 (0.8)</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extLst>
                  <a:ext uri="{0D108BD9-81ED-4DB2-BD59-A6C34878D82A}">
                    <a16:rowId xmlns:a16="http://schemas.microsoft.com/office/drawing/2014/main" val="1618588088"/>
                  </a:ext>
                </a:extLst>
              </a:tr>
              <a:tr h="292775">
                <a:tc>
                  <a:txBody>
                    <a:bodyPr/>
                    <a:lstStyle/>
                    <a:p>
                      <a:pPr marL="0" marR="0">
                        <a:lnSpc>
                          <a:spcPct val="100000"/>
                        </a:lnSpc>
                        <a:spcAft>
                          <a:spcPts val="800"/>
                        </a:spcAft>
                        <a:buNone/>
                      </a:pPr>
                      <a:r>
                        <a:rPr lang="en-US" sz="1100" kern="100" dirty="0">
                          <a:effectLst/>
                        </a:rPr>
                        <a:t>Fatigue</a:t>
                      </a:r>
                      <a:endParaRPr lang="en-US" sz="11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algn="ctr">
                        <a:lnSpc>
                          <a:spcPct val="100000"/>
                        </a:lnSpc>
                        <a:spcAft>
                          <a:spcPts val="800"/>
                        </a:spcAft>
                        <a:buNone/>
                      </a:pPr>
                      <a:r>
                        <a:rPr lang="en-US" sz="1100" kern="100" dirty="0">
                          <a:solidFill>
                            <a:srgbClr val="000000"/>
                          </a:solidFill>
                          <a:effectLst/>
                        </a:rPr>
                        <a:t>29 (22.3)</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2 (1.5)</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kern="100" dirty="0">
                          <a:solidFill>
                            <a:srgbClr val="000000"/>
                          </a:solidFill>
                          <a:effectLst/>
                        </a:rPr>
                        <a:t>27 (20.8)</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1 (0.8)</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kern="100" dirty="0">
                          <a:solidFill>
                            <a:srgbClr val="000000"/>
                          </a:solidFill>
                          <a:effectLst/>
                        </a:rPr>
                        <a:t>5 (4.1)</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kern="100" dirty="0">
                          <a:solidFill>
                            <a:srgbClr val="000000"/>
                          </a:solidFill>
                          <a:effectLst/>
                        </a:rPr>
                        <a:t>0</a:t>
                      </a:r>
                      <a:endParaRPr lang="en-US" sz="1200"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extLst>
                  <a:ext uri="{0D108BD9-81ED-4DB2-BD59-A6C34878D82A}">
                    <a16:rowId xmlns:a16="http://schemas.microsoft.com/office/drawing/2014/main" val="3821286496"/>
                  </a:ext>
                </a:extLst>
              </a:tr>
              <a:tr h="249400">
                <a:tc>
                  <a:txBody>
                    <a:bodyPr/>
                    <a:lstStyle/>
                    <a:p>
                      <a:pPr marL="0" marR="0">
                        <a:lnSpc>
                          <a:spcPct val="100000"/>
                        </a:lnSpc>
                        <a:spcAft>
                          <a:spcPts val="800"/>
                        </a:spcAft>
                        <a:buNone/>
                      </a:pPr>
                      <a:r>
                        <a:rPr lang="en-US" sz="1100" b="1" kern="100" dirty="0">
                          <a:effectLst/>
                        </a:rPr>
                        <a:t>Diarrhea</a:t>
                      </a:r>
                      <a:r>
                        <a:rPr lang="en-US" sz="1100" b="1" baseline="30000" dirty="0">
                          <a:solidFill>
                            <a:srgbClr val="000000"/>
                          </a:solidFill>
                          <a:latin typeface="+mn-lt"/>
                        </a:rPr>
                        <a:t>§</a:t>
                      </a:r>
                      <a:endParaRPr lang="en-US" sz="11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algn="ctr">
                        <a:lnSpc>
                          <a:spcPct val="100000"/>
                        </a:lnSpc>
                        <a:spcAft>
                          <a:spcPts val="800"/>
                        </a:spcAft>
                        <a:buNone/>
                      </a:pPr>
                      <a:r>
                        <a:rPr lang="en-US" sz="1100" b="1" kern="100" dirty="0">
                          <a:solidFill>
                            <a:srgbClr val="000000"/>
                          </a:solidFill>
                          <a:effectLst/>
                        </a:rPr>
                        <a:t>22 (16.9)</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2 (1.5)</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16 (12.3)</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1 (0.8)</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4FCFF"/>
                    </a:solidFill>
                  </a:tcPr>
                </a:tc>
                <a:extLst>
                  <a:ext uri="{0D108BD9-81ED-4DB2-BD59-A6C34878D82A}">
                    <a16:rowId xmlns:a16="http://schemas.microsoft.com/office/drawing/2014/main" val="523121105"/>
                  </a:ext>
                </a:extLst>
              </a:tr>
              <a:tr h="303617">
                <a:tc>
                  <a:txBody>
                    <a:bodyPr/>
                    <a:lstStyle/>
                    <a:p>
                      <a:pPr marL="0" marR="0">
                        <a:lnSpc>
                          <a:spcPct val="100000"/>
                        </a:lnSpc>
                        <a:spcAft>
                          <a:spcPts val="800"/>
                        </a:spcAft>
                        <a:buNone/>
                      </a:pPr>
                      <a:r>
                        <a:rPr lang="en-US" sz="1100" b="1" kern="100" dirty="0">
                          <a:effectLst/>
                        </a:rPr>
                        <a:t>Hyperglycemia</a:t>
                      </a:r>
                      <a:r>
                        <a:rPr lang="en-US" sz="1100" b="1" baseline="30000" dirty="0"/>
                        <a:t>‡,</a:t>
                      </a:r>
                      <a:r>
                        <a:rPr lang="en-US" sz="1100" b="1" baseline="30000" dirty="0">
                          <a:solidFill>
                            <a:srgbClr val="000000"/>
                          </a:solidFill>
                          <a:latin typeface="+mn-lt"/>
                        </a:rPr>
                        <a:t>§</a:t>
                      </a:r>
                      <a:endParaRPr lang="en-US" sz="11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tcPr>
                </a:tc>
                <a:tc>
                  <a:txBody>
                    <a:bodyPr/>
                    <a:lstStyle/>
                    <a:p>
                      <a:pPr marL="0" marR="0" algn="ctr">
                        <a:lnSpc>
                          <a:spcPct val="100000"/>
                        </a:lnSpc>
                        <a:spcAft>
                          <a:spcPts val="800"/>
                        </a:spcAft>
                        <a:buNone/>
                      </a:pPr>
                      <a:r>
                        <a:rPr lang="en-US" sz="1100" b="1" kern="100" dirty="0">
                          <a:solidFill>
                            <a:srgbClr val="000000"/>
                          </a:solidFill>
                          <a:effectLst/>
                        </a:rPr>
                        <a:t>12 (9.2)</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3 (2.3)</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solidFill>
                      <a:srgbClr val="F3EFF6"/>
                    </a:solidFill>
                  </a:tcPr>
                </a:tc>
                <a:tc>
                  <a:txBody>
                    <a:bodyPr/>
                    <a:lstStyle/>
                    <a:p>
                      <a:pPr marL="0" marR="0" algn="ctr">
                        <a:lnSpc>
                          <a:spcPct val="100000"/>
                        </a:lnSpc>
                        <a:spcAft>
                          <a:spcPts val="800"/>
                        </a:spcAft>
                        <a:buNone/>
                      </a:pPr>
                      <a:r>
                        <a:rPr lang="en-US" sz="1100" b="1" kern="100" dirty="0">
                          <a:solidFill>
                            <a:srgbClr val="000000"/>
                          </a:solidFill>
                          <a:effectLst/>
                        </a:rPr>
                        <a:t>15 (11.5)</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3 (2.3)</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solidFill>
                      <a:srgbClr val="FDF1EA"/>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solidFill>
                      <a:srgbClr val="F4FCFF"/>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solidFill>
                      <a:srgbClr val="F4FCFF"/>
                    </a:solidFill>
                  </a:tcPr>
                </a:tc>
                <a:tc>
                  <a:txBody>
                    <a:bodyPr/>
                    <a:lstStyle/>
                    <a:p>
                      <a:pPr marL="0" marR="0" algn="ctr">
                        <a:lnSpc>
                          <a:spcPct val="100000"/>
                        </a:lnSpc>
                        <a:spcAft>
                          <a:spcPts val="800"/>
                        </a:spcAft>
                        <a:buNone/>
                      </a:pPr>
                      <a:r>
                        <a:rPr lang="en-US" sz="1100" b="1" kern="100" dirty="0">
                          <a:solidFill>
                            <a:srgbClr val="000000"/>
                          </a:solidFill>
                          <a:effectLst/>
                        </a:rPr>
                        <a:t>0</a:t>
                      </a:r>
                      <a:endParaRPr lang="en-US" sz="1200" b="1" kern="100" dirty="0">
                        <a:effectLst/>
                        <a:latin typeface="Aptos" panose="020B0004020202020204" pitchFamily="34" charset="0"/>
                        <a:ea typeface="Aptos" panose="020B0004020202020204" pitchFamily="34" charset="0"/>
                        <a:cs typeface="Arial" panose="020B0604020202020204" pitchFamily="34" charset="0"/>
                      </a:endParaRPr>
                    </a:p>
                  </a:txBody>
                  <a:tcPr marL="68580" marR="68580" marT="0" marB="0" anchor="ctr">
                    <a:lnL w="3175" cap="flat" cmpd="sng" algn="ctr">
                      <a:solidFill>
                        <a:schemeClr val="tx1"/>
                      </a:solidFill>
                      <a:prstDash val="solid"/>
                      <a:round/>
                      <a:headEnd type="none" w="med" len="med"/>
                      <a:tailEnd type="none" w="med" len="med"/>
                    </a:lnL>
                    <a:lnT w="3175" cap="flat" cmpd="sng" algn="ctr">
                      <a:solidFill>
                        <a:schemeClr val="tx1"/>
                      </a:solidFill>
                      <a:prstDash val="solid"/>
                      <a:round/>
                      <a:headEnd type="none" w="med" len="med"/>
                      <a:tailEnd type="none" w="med" len="med"/>
                    </a:lnT>
                    <a:solidFill>
                      <a:srgbClr val="F4FCFF"/>
                    </a:solidFill>
                  </a:tcPr>
                </a:tc>
                <a:extLst>
                  <a:ext uri="{0D108BD9-81ED-4DB2-BD59-A6C34878D82A}">
                    <a16:rowId xmlns:a16="http://schemas.microsoft.com/office/drawing/2014/main" val="580527196"/>
                  </a:ext>
                </a:extLst>
              </a:tr>
            </a:tbl>
          </a:graphicData>
        </a:graphic>
      </p:graphicFrame>
      <p:sp>
        <p:nvSpPr>
          <p:cNvPr id="9" name="TextBox 8">
            <a:extLst>
              <a:ext uri="{FF2B5EF4-FFF2-40B4-BE49-F238E27FC236}">
                <a16:creationId xmlns:a16="http://schemas.microsoft.com/office/drawing/2014/main" id="{F65725CC-8543-8BC5-3381-E654B49956D4}"/>
              </a:ext>
            </a:extLst>
          </p:cNvPr>
          <p:cNvSpPr txBox="1"/>
          <p:nvPr/>
        </p:nvSpPr>
        <p:spPr>
          <a:xfrm>
            <a:off x="677333" y="5867779"/>
            <a:ext cx="10295467"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mn-cs"/>
              </a:rPr>
              <a:t>Abbreviations: D/C, discontinued; Pts, patients; SAE, serious adverse event; TRAE, treatment-related adverse event (per investigator)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mn-cs"/>
              </a:rPr>
              <a:t>*Shown are adverse events of any grade that occurred in at least 20% of the patients in any trial group unless otherwise noted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rgbClr val="000000"/>
                </a:solidFill>
                <a:effectLst/>
                <a:uLnTx/>
                <a:uFillTx/>
                <a:latin typeface="Arial" panose="020B0604020202020204"/>
                <a:ea typeface="+mn-ea"/>
                <a:cs typeface="+mn-cs"/>
              </a:rPr>
              <a:t>†</a:t>
            </a: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mn-cs"/>
              </a:rPr>
              <a:t>Grade 5 events include one considered related to palbociclib (pneumonia) and one due to hepatic failure in a patient with multiple liver metastasis considered related to all three drugs (and likely associated with disease)</a:t>
            </a:r>
            <a:endParaRPr kumimoji="0" lang="en-US" sz="800" b="0" i="0" u="none" strike="noStrike" kern="1200" cap="none" spc="0" normalizeH="0" baseline="30000" noProof="0" dirty="0">
              <a:ln>
                <a:noFill/>
              </a:ln>
              <a:solidFill>
                <a:srgbClr val="00000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rgbClr val="000000"/>
                </a:solidFill>
                <a:effectLst/>
                <a:uLnTx/>
                <a:uFillTx/>
                <a:latin typeface="Arial" panose="020B0604020202020204"/>
                <a:ea typeface="+mn-ea"/>
                <a:cs typeface="+mn-cs"/>
              </a:rPr>
              <a:t>‡</a:t>
            </a: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mn-cs"/>
              </a:rPr>
              <a:t>For stomatitis, neutropenia, rash, and hyperglycemia, combined preferred terms shown; if a patient experienced multiple terms, it was counted once for the highest grade.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rgbClr val="000000"/>
                </a:solidFill>
                <a:effectLst/>
                <a:uLnTx/>
                <a:uFillTx/>
                <a:latin typeface="Arial" panose="020B0604020202020204"/>
                <a:ea typeface="+mn-ea"/>
                <a:cs typeface="+mn-cs"/>
              </a:rPr>
              <a:t>§</a:t>
            </a: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mn-cs"/>
              </a:rPr>
              <a:t>Additional events of clinical importance </a:t>
            </a:r>
          </a:p>
        </p:txBody>
      </p:sp>
      <p:sp>
        <p:nvSpPr>
          <p:cNvPr id="2" name="Rectangle 1">
            <a:extLst>
              <a:ext uri="{FF2B5EF4-FFF2-40B4-BE49-F238E27FC236}">
                <a16:creationId xmlns:a16="http://schemas.microsoft.com/office/drawing/2014/main" id="{103D5FC6-DCED-F4ED-6688-74DC1D994EB1}"/>
              </a:ext>
            </a:extLst>
          </p:cNvPr>
          <p:cNvSpPr/>
          <p:nvPr/>
        </p:nvSpPr>
        <p:spPr>
          <a:xfrm>
            <a:off x="157315" y="6690732"/>
            <a:ext cx="4645640" cy="1672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D9F3A88A-5A12-A1C8-982B-B2FEDE0579DD}"/>
              </a:ext>
            </a:extLst>
          </p:cNvPr>
          <p:cNvSpPr txBox="1"/>
          <p:nvPr/>
        </p:nvSpPr>
        <p:spPr>
          <a:xfrm>
            <a:off x="7278732" y="6546385"/>
            <a:ext cx="353603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Hurvitz SA et al. </a:t>
            </a: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J Clin Oncol </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2026;44:1108-19.</a:t>
            </a:r>
          </a:p>
        </p:txBody>
      </p:sp>
    </p:spTree>
    <p:extLst>
      <p:ext uri="{BB962C8B-B14F-4D97-AF65-F5344CB8AC3E}">
        <p14:creationId xmlns:p14="http://schemas.microsoft.com/office/powerpoint/2010/main" val="23984020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4867C3-9D49-51B5-0272-50ECE3B17E2E}"/>
              </a:ext>
            </a:extLst>
          </p:cNvPr>
          <p:cNvSpPr>
            <a:spLocks noGrp="1"/>
          </p:cNvSpPr>
          <p:nvPr>
            <p:ph type="title"/>
          </p:nvPr>
        </p:nvSpPr>
        <p:spPr>
          <a:xfrm>
            <a:off x="0" y="0"/>
            <a:ext cx="12192000" cy="1202075"/>
          </a:xfrm>
        </p:spPr>
        <p:txBody>
          <a:bodyPr>
            <a:normAutofit/>
          </a:bodyPr>
          <a:lstStyle/>
          <a:p>
            <a:pPr algn="ctr"/>
            <a:r>
              <a:rPr lang="en-US" sz="3200" b="1" dirty="0">
                <a:latin typeface="Arial" panose="020B0604020202020204" pitchFamily="34" charset="0"/>
                <a:cs typeface="Arial" panose="020B0604020202020204" pitchFamily="34" charset="0"/>
              </a:rPr>
              <a:t>Inhibiting the PI3K/AKT/mTOR Pathway: Key Messages </a:t>
            </a:r>
          </a:p>
        </p:txBody>
      </p:sp>
      <p:sp>
        <p:nvSpPr>
          <p:cNvPr id="3" name="Content Placeholder 2">
            <a:extLst>
              <a:ext uri="{FF2B5EF4-FFF2-40B4-BE49-F238E27FC236}">
                <a16:creationId xmlns:a16="http://schemas.microsoft.com/office/drawing/2014/main" id="{06E2D92E-FAA8-5C0B-084E-54DD5902F94F}"/>
              </a:ext>
            </a:extLst>
          </p:cNvPr>
          <p:cNvSpPr>
            <a:spLocks noGrp="1"/>
          </p:cNvSpPr>
          <p:nvPr>
            <p:ph idx="1"/>
          </p:nvPr>
        </p:nvSpPr>
        <p:spPr>
          <a:xfrm>
            <a:off x="0" y="1027368"/>
            <a:ext cx="12192000" cy="5499954"/>
          </a:xfrm>
        </p:spPr>
        <p:txBody>
          <a:bodyPr>
            <a:normAutofit/>
          </a:bodyPr>
          <a:lstStyle/>
          <a:p>
            <a:pPr marL="457200" lvl="1" indent="0">
              <a:lnSpc>
                <a:spcPct val="100000"/>
              </a:lnSpc>
              <a:spcAft>
                <a:spcPts val="0"/>
              </a:spcAft>
              <a:buNone/>
            </a:pPr>
            <a:endParaRPr lang="en-US" sz="2400" dirty="0">
              <a:latin typeface="Arial" panose="020B0604020202020204" pitchFamily="34" charset="0"/>
              <a:cs typeface="Arial" panose="020B0604020202020204" pitchFamily="34" charset="0"/>
            </a:endParaRPr>
          </a:p>
          <a:p>
            <a:pPr lvl="1">
              <a:lnSpc>
                <a:spcPct val="100000"/>
              </a:lnSpc>
            </a:pPr>
            <a:r>
              <a:rPr lang="en-US" sz="2600" i="1" dirty="0">
                <a:latin typeface="Arial" panose="020B0604020202020204" pitchFamily="34" charset="0"/>
                <a:cs typeface="Arial" panose="020B0604020202020204" pitchFamily="34" charset="0"/>
              </a:rPr>
              <a:t>PIK3CA, AKT, PTEN</a:t>
            </a:r>
            <a:r>
              <a:rPr lang="en-US" sz="2600" dirty="0">
                <a:latin typeface="Arial" panose="020B0604020202020204" pitchFamily="34" charset="0"/>
                <a:cs typeface="Arial" panose="020B0604020202020204" pitchFamily="34" charset="0"/>
              </a:rPr>
              <a:t> are mutated in ~ 40%, 10% and 10% of HR+ MBC and drive resistance to therapy</a:t>
            </a:r>
          </a:p>
          <a:p>
            <a:pPr lvl="1">
              <a:lnSpc>
                <a:spcPct val="100000"/>
              </a:lnSpc>
              <a:spcAft>
                <a:spcPts val="0"/>
              </a:spcAft>
            </a:pPr>
            <a:endParaRPr lang="en-US" sz="2600" dirty="0">
              <a:latin typeface="Arial" panose="020B0604020202020204" pitchFamily="34" charset="0"/>
              <a:cs typeface="Arial" panose="020B0604020202020204" pitchFamily="34" charset="0"/>
            </a:endParaRPr>
          </a:p>
          <a:p>
            <a:pPr lvl="1">
              <a:lnSpc>
                <a:spcPct val="100000"/>
              </a:lnSpc>
              <a:spcAft>
                <a:spcPts val="0"/>
              </a:spcAft>
            </a:pPr>
            <a:r>
              <a:rPr lang="en-US" sz="2600" dirty="0">
                <a:latin typeface="Arial" panose="020B0604020202020204" pitchFamily="34" charset="0"/>
                <a:cs typeface="Arial" panose="020B0604020202020204" pitchFamily="34" charset="0"/>
              </a:rPr>
              <a:t>Everolimus + exemestane, </a:t>
            </a:r>
            <a:r>
              <a:rPr lang="en-US" sz="2600" dirty="0" err="1">
                <a:latin typeface="Arial" panose="020B0604020202020204" pitchFamily="34" charset="0"/>
                <a:cs typeface="Arial" panose="020B0604020202020204" pitchFamily="34" charset="0"/>
              </a:rPr>
              <a:t>alpelisib</a:t>
            </a:r>
            <a:r>
              <a:rPr lang="en-US" sz="2600" dirty="0">
                <a:latin typeface="Arial" panose="020B0604020202020204" pitchFamily="34" charset="0"/>
                <a:cs typeface="Arial" panose="020B0604020202020204" pitchFamily="34" charset="0"/>
              </a:rPr>
              <a:t> + fulvestrant (for </a:t>
            </a:r>
            <a:r>
              <a:rPr lang="en-US" sz="2600" i="1" dirty="0">
                <a:latin typeface="Arial" panose="020B0604020202020204" pitchFamily="34" charset="0"/>
                <a:cs typeface="Arial" panose="020B0604020202020204" pitchFamily="34" charset="0"/>
              </a:rPr>
              <a:t>PIK3CA</a:t>
            </a:r>
            <a:r>
              <a:rPr lang="en-US" sz="2600" dirty="0">
                <a:latin typeface="Arial" panose="020B0604020202020204" pitchFamily="34" charset="0"/>
                <a:cs typeface="Arial" panose="020B0604020202020204" pitchFamily="34" charset="0"/>
              </a:rPr>
              <a:t>m) and </a:t>
            </a:r>
            <a:r>
              <a:rPr lang="en-US" sz="2600" dirty="0" err="1">
                <a:latin typeface="Arial" panose="020B0604020202020204" pitchFamily="34" charset="0"/>
                <a:cs typeface="Arial" panose="020B0604020202020204" pitchFamily="34" charset="0"/>
              </a:rPr>
              <a:t>capivasertib</a:t>
            </a:r>
            <a:r>
              <a:rPr lang="en-US" sz="2600" dirty="0">
                <a:latin typeface="Arial" panose="020B0604020202020204" pitchFamily="34" charset="0"/>
                <a:cs typeface="Arial" panose="020B0604020202020204" pitchFamily="34" charset="0"/>
              </a:rPr>
              <a:t> + fulvestrant (for </a:t>
            </a:r>
            <a:r>
              <a:rPr lang="en-US" sz="2600" i="1" dirty="0">
                <a:latin typeface="Arial" panose="020B0604020202020204" pitchFamily="34" charset="0"/>
                <a:cs typeface="Arial" panose="020B0604020202020204" pitchFamily="34" charset="0"/>
              </a:rPr>
              <a:t>PIK3CA/AKT/PTEN-</a:t>
            </a:r>
            <a:r>
              <a:rPr lang="en-US" sz="2600" dirty="0">
                <a:latin typeface="Arial" panose="020B0604020202020204" pitchFamily="34" charset="0"/>
                <a:cs typeface="Arial" panose="020B0604020202020204" pitchFamily="34" charset="0"/>
              </a:rPr>
              <a:t>altered) are approved for HR-positive MBC</a:t>
            </a:r>
          </a:p>
          <a:p>
            <a:pPr marL="457200" lvl="1" indent="0">
              <a:lnSpc>
                <a:spcPct val="100000"/>
              </a:lnSpc>
              <a:buNone/>
            </a:pPr>
            <a:endParaRPr kumimoji="0" lang="en-US" sz="2600"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endParaRPr>
          </a:p>
          <a:p>
            <a:pPr lvl="1">
              <a:lnSpc>
                <a:spcPct val="100000"/>
              </a:lnSpc>
            </a:pPr>
            <a:r>
              <a:rPr kumimoji="0" lang="en-US" sz="2600" i="0" u="none" strike="noStrike" kern="1200" cap="none" spc="0" normalizeH="0" baseline="0" noProof="0" dirty="0">
                <a:ln>
                  <a:noFill/>
                </a:ln>
                <a:effectLst/>
                <a:uLnTx/>
                <a:uFillTx/>
                <a:latin typeface="Arial" panose="020B0604020202020204"/>
                <a:ea typeface="+mn-ea"/>
                <a:cs typeface="+mn-cs"/>
              </a:rPr>
              <a:t>Future indication post-CDK4/6i: </a:t>
            </a:r>
            <a:r>
              <a:rPr kumimoji="0" lang="en-US" sz="2600" i="0" u="none" strike="noStrike" kern="1200" cap="none" spc="0" normalizeH="0" baseline="0" noProof="0" dirty="0" err="1">
                <a:ln>
                  <a:noFill/>
                </a:ln>
                <a:effectLst/>
                <a:uLnTx/>
                <a:uFillTx/>
                <a:latin typeface="Arial" panose="020B0604020202020204"/>
                <a:ea typeface="+mn-ea"/>
                <a:cs typeface="+mn-cs"/>
              </a:rPr>
              <a:t>Gedatolisib</a:t>
            </a:r>
            <a:r>
              <a:rPr kumimoji="0" lang="en-US" sz="2600" i="0" u="none" strike="noStrike" kern="1200" cap="none" spc="0" normalizeH="0" baseline="0" noProof="0" dirty="0">
                <a:ln>
                  <a:noFill/>
                </a:ln>
                <a:effectLst/>
                <a:uLnTx/>
                <a:uFillTx/>
                <a:latin typeface="Arial" panose="020B0604020202020204"/>
                <a:ea typeface="+mn-ea"/>
                <a:cs typeface="+mn-cs"/>
              </a:rPr>
              <a:t> plus fulvestrant, with or without palbociclib, </a:t>
            </a:r>
            <a:r>
              <a:rPr lang="en-US" sz="2600" dirty="0">
                <a:latin typeface="Arial" panose="020B0604020202020204"/>
              </a:rPr>
              <a:t>for</a:t>
            </a:r>
            <a:r>
              <a:rPr kumimoji="0" lang="en-US" sz="2600" i="0" u="none" strike="noStrike" kern="1200" cap="none" spc="0" normalizeH="0" baseline="0" noProof="0" dirty="0">
                <a:ln>
                  <a:noFill/>
                </a:ln>
                <a:effectLst/>
                <a:uLnTx/>
                <a:uFillTx/>
                <a:latin typeface="Arial" panose="020B0604020202020204"/>
                <a:ea typeface="+mn-ea"/>
                <a:cs typeface="+mn-cs"/>
              </a:rPr>
              <a:t> HR+, HER2-, </a:t>
            </a:r>
            <a:r>
              <a:rPr kumimoji="0" lang="en-US" sz="2600" i="1" u="none" strike="noStrike" kern="1200" cap="none" spc="0" normalizeH="0" baseline="0" noProof="0" dirty="0">
                <a:ln>
                  <a:noFill/>
                </a:ln>
                <a:effectLst/>
                <a:uLnTx/>
                <a:uFillTx/>
                <a:latin typeface="Arial" panose="020B0604020202020204"/>
                <a:ea typeface="+mn-ea"/>
                <a:cs typeface="+mn-cs"/>
              </a:rPr>
              <a:t>PIK3CA</a:t>
            </a:r>
            <a:r>
              <a:rPr kumimoji="0" lang="en-US" sz="2600" i="0" u="none" strike="noStrike" kern="1200" cap="none" spc="0" normalizeH="0" baseline="0" noProof="0" dirty="0">
                <a:ln>
                  <a:noFill/>
                </a:ln>
                <a:effectLst/>
                <a:uLnTx/>
                <a:uFillTx/>
                <a:latin typeface="Arial" panose="020B0604020202020204"/>
                <a:ea typeface="+mn-ea"/>
                <a:cs typeface="+mn-cs"/>
              </a:rPr>
              <a:t>-WT MBC</a:t>
            </a:r>
            <a:endParaRPr lang="en-US" sz="2600" dirty="0">
              <a:latin typeface="Arial" panose="020B0604020202020204" pitchFamily="34" charset="0"/>
              <a:cs typeface="Arial" panose="020B0604020202020204" pitchFamily="34" charset="0"/>
            </a:endParaRPr>
          </a:p>
          <a:p>
            <a:pPr lvl="1">
              <a:lnSpc>
                <a:spcPct val="100000"/>
              </a:lnSpc>
            </a:pPr>
            <a:endParaRPr lang="en-US" dirty="0">
              <a:latin typeface="Arial" panose="020B0604020202020204" pitchFamily="34" charset="0"/>
              <a:cs typeface="Arial" panose="020B0604020202020204" pitchFamily="34" charset="0"/>
            </a:endParaRPr>
          </a:p>
          <a:p>
            <a:pPr marL="914400" lvl="2" indent="0">
              <a:lnSpc>
                <a:spcPct val="100000"/>
              </a:lnSpc>
              <a:buNone/>
            </a:pPr>
            <a:endParaRPr lang="en-US" dirty="0">
              <a:latin typeface="Arial" panose="020B0604020202020204" pitchFamily="34" charset="0"/>
              <a:cs typeface="Arial" panose="020B0604020202020204" pitchFamily="34" charset="0"/>
            </a:endParaRPr>
          </a:p>
          <a:p>
            <a:pPr marL="457200" lvl="1" indent="0">
              <a:lnSpc>
                <a:spcPct val="100000"/>
              </a:lnSpc>
              <a:buNone/>
            </a:pPr>
            <a:endParaRPr lang="en-US" dirty="0">
              <a:latin typeface="Arial" panose="020B0604020202020204" pitchFamily="34" charset="0"/>
              <a:cs typeface="Arial" panose="020B0604020202020204" pitchFamily="34" charset="0"/>
            </a:endParaRPr>
          </a:p>
          <a:p>
            <a:pPr marL="457200" lvl="1" indent="0">
              <a:lnSpc>
                <a:spcPct val="100000"/>
              </a:lnSpc>
              <a:buNone/>
            </a:pPr>
            <a:endParaRPr lang="en-US" dirty="0"/>
          </a:p>
          <a:p>
            <a:endParaRPr lang="en-US" dirty="0"/>
          </a:p>
        </p:txBody>
      </p:sp>
    </p:spTree>
    <p:extLst>
      <p:ext uri="{BB962C8B-B14F-4D97-AF65-F5344CB8AC3E}">
        <p14:creationId xmlns:p14="http://schemas.microsoft.com/office/powerpoint/2010/main" val="36677542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BD3FE7-43C7-5806-EF19-8F61C1DEE0E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3A26458-B341-4B5B-6F46-E5128367A4A2}"/>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2788803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9FD886-5FE1-CD45-8796-9B22620E78B7}"/>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11: Colorectal Cancer (CRC)</a:t>
            </a:r>
          </a:p>
        </p:txBody>
      </p:sp>
      <p:sp>
        <p:nvSpPr>
          <p:cNvPr id="7" name="Content Placeholder 6">
            <a:extLst>
              <a:ext uri="{FF2B5EF4-FFF2-40B4-BE49-F238E27FC236}">
                <a16:creationId xmlns:a16="http://schemas.microsoft.com/office/drawing/2014/main" id="{BFBBA4E9-44A1-3AB4-E6EF-41D1999FBD07}"/>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t>Current and Future Role of Immune Checkpoint Inhibition in the Management of CRC — </a:t>
            </a:r>
            <a:r>
              <a:rPr lang="en-US" sz="3000" b="0" dirty="0"/>
              <a:t>Dr </a:t>
            </a:r>
            <a:r>
              <a:rPr lang="en-US" sz="3000" b="0" dirty="0" err="1"/>
              <a:t>Ciombor</a:t>
            </a:r>
            <a:endParaRPr lang="en-US" sz="3000" b="0" dirty="0"/>
          </a:p>
          <a:p>
            <a:pPr>
              <a:lnSpc>
                <a:spcPct val="100000"/>
              </a:lnSpc>
              <a:spcBef>
                <a:spcPts val="3000"/>
              </a:spcBef>
            </a:pPr>
            <a:r>
              <a:rPr lang="en-US" sz="3000" dirty="0"/>
              <a:t>Other Recent Advances in CRC Management — </a:t>
            </a:r>
            <a:br>
              <a:rPr lang="en-US" sz="3000" dirty="0"/>
            </a:br>
            <a:r>
              <a:rPr lang="en-US" sz="3000" b="0" dirty="0"/>
              <a:t>Dr Strickler</a:t>
            </a:r>
          </a:p>
        </p:txBody>
      </p:sp>
    </p:spTree>
    <p:extLst>
      <p:ext uri="{BB962C8B-B14F-4D97-AF65-F5344CB8AC3E}">
        <p14:creationId xmlns:p14="http://schemas.microsoft.com/office/powerpoint/2010/main" val="3970923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656252-EA7C-11AA-B24A-60444C98F6F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1442B96-9105-2D68-E237-37AB45E4B58C}"/>
              </a:ext>
            </a:extLst>
          </p:cNvPr>
          <p:cNvSpPr>
            <a:spLocks noGrp="1"/>
          </p:cNvSpPr>
          <p:nvPr>
            <p:ph type="title"/>
          </p:nvPr>
        </p:nvSpPr>
        <p:spPr>
          <a:xfrm>
            <a:off x="838200" y="1"/>
            <a:ext cx="10515600" cy="1144588"/>
          </a:xfrm>
        </p:spPr>
        <p:txBody>
          <a:bodyPr>
            <a:normAutofit/>
          </a:bodyPr>
          <a:lstStyle/>
          <a:p>
            <a:r>
              <a:rPr lang="en-US" sz="3000" dirty="0"/>
              <a:t>Faculty</a:t>
            </a:r>
          </a:p>
        </p:txBody>
      </p:sp>
      <p:sp>
        <p:nvSpPr>
          <p:cNvPr id="3" name="Text Box 7">
            <a:extLst>
              <a:ext uri="{FF2B5EF4-FFF2-40B4-BE49-F238E27FC236}">
                <a16:creationId xmlns:a16="http://schemas.microsoft.com/office/drawing/2014/main" id="{23187C61-3BB2-DE65-25C2-C47556CC746D}"/>
              </a:ext>
            </a:extLst>
          </p:cNvPr>
          <p:cNvSpPr txBox="1">
            <a:spLocks noChangeArrowheads="1"/>
          </p:cNvSpPr>
          <p:nvPr/>
        </p:nvSpPr>
        <p:spPr bwMode="auto">
          <a:xfrm>
            <a:off x="2324486" y="1653363"/>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Kristen K </a:t>
            </a:r>
            <a:r>
              <a:rPr kumimoji="0" lang="en-US" sz="16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Ciombor</a:t>
            </a: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MD, MSCI</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Vanderbilt-Ingram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Nashville, Tennessee </a:t>
            </a:r>
          </a:p>
        </p:txBody>
      </p:sp>
      <p:pic>
        <p:nvPicPr>
          <p:cNvPr id="5" name="Picture 4">
            <a:extLst>
              <a:ext uri="{FF2B5EF4-FFF2-40B4-BE49-F238E27FC236}">
                <a16:creationId xmlns:a16="http://schemas.microsoft.com/office/drawing/2014/main" id="{B6916528-6D85-59EC-AA12-B2E0E4962485}"/>
              </a:ext>
            </a:extLst>
          </p:cNvPr>
          <p:cNvPicPr>
            <a:picLocks noChangeAspect="1"/>
          </p:cNvPicPr>
          <p:nvPr/>
        </p:nvPicPr>
        <p:blipFill>
          <a:blip r:embed="rId4"/>
          <a:srcRect/>
          <a:stretch/>
        </p:blipFill>
        <p:spPr>
          <a:xfrm>
            <a:off x="1002847" y="4083960"/>
            <a:ext cx="1261872" cy="1261872"/>
          </a:xfrm>
          <a:prstGeom prst="rect">
            <a:avLst/>
          </a:prstGeom>
        </p:spPr>
      </p:pic>
      <p:sp>
        <p:nvSpPr>
          <p:cNvPr id="6" name="Text Box 7">
            <a:extLst>
              <a:ext uri="{FF2B5EF4-FFF2-40B4-BE49-F238E27FC236}">
                <a16:creationId xmlns:a16="http://schemas.microsoft.com/office/drawing/2014/main" id="{C9636911-52A9-766B-B34F-565F649517D4}"/>
              </a:ext>
            </a:extLst>
          </p:cNvPr>
          <p:cNvSpPr txBox="1">
            <a:spLocks noChangeArrowheads="1"/>
          </p:cNvSpPr>
          <p:nvPr/>
        </p:nvSpPr>
        <p:spPr bwMode="auto">
          <a:xfrm>
            <a:off x="2324486" y="4083960"/>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John Strickler,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Duke University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Durham, North Carolina</a:t>
            </a:r>
          </a:p>
        </p:txBody>
      </p:sp>
      <p:sp>
        <p:nvSpPr>
          <p:cNvPr id="10" name="Text Box 9">
            <a:extLst>
              <a:ext uri="{FF2B5EF4-FFF2-40B4-BE49-F238E27FC236}">
                <a16:creationId xmlns:a16="http://schemas.microsoft.com/office/drawing/2014/main" id="{F7B2EB14-0567-FE46-A3EC-3563696B8684}"/>
              </a:ext>
            </a:extLst>
          </p:cNvPr>
          <p:cNvSpPr txBox="1">
            <a:spLocks noChangeArrowheads="1"/>
          </p:cNvSpPr>
          <p:nvPr/>
        </p:nvSpPr>
        <p:spPr bwMode="auto">
          <a:xfrm>
            <a:off x="7546372" y="4083960"/>
            <a:ext cx="384048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800" b="1" i="0" u="none" strike="noStrike" kern="1200" cap="none" spc="0" normalizeH="0" baseline="0" noProof="0" dirty="0">
                <a:ln>
                  <a:noFill/>
                </a:ln>
                <a:solidFill>
                  <a:srgbClr val="0432FF"/>
                </a:solidFill>
                <a:effectLst/>
                <a:uLnTx/>
                <a:uFillTx/>
                <a:latin typeface="Calibri" pitchFamily="-72" charset="0"/>
                <a:ea typeface="MS PGothic" charset="0"/>
                <a:cs typeface="+mn-cs"/>
              </a:rPr>
              <a:t>Co-Moderator</a:t>
            </a:r>
            <a:b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Mamta Choksi, MD</a:t>
            </a: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Florida Cancer Specialists &amp; </a:t>
            </a:r>
            <a:b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Research Institute</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Trinity, Florida</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p:txBody>
      </p:sp>
      <p:sp>
        <p:nvSpPr>
          <p:cNvPr id="9" name="Text Box 7">
            <a:extLst>
              <a:ext uri="{FF2B5EF4-FFF2-40B4-BE49-F238E27FC236}">
                <a16:creationId xmlns:a16="http://schemas.microsoft.com/office/drawing/2014/main" id="{25EF150D-EA2B-D4B5-CFDE-E4DE2E867B35}"/>
              </a:ext>
            </a:extLst>
          </p:cNvPr>
          <p:cNvSpPr txBox="1">
            <a:spLocks noChangeArrowheads="1"/>
          </p:cNvSpPr>
          <p:nvPr/>
        </p:nvSpPr>
        <p:spPr bwMode="auto">
          <a:xfrm>
            <a:off x="7546372" y="1653363"/>
            <a:ext cx="384048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2000" b="1" i="0" u="none" strike="noStrike" kern="1200" cap="none" spc="0" normalizeH="0" baseline="0" noProof="0" dirty="0">
                <a:ln>
                  <a:noFill/>
                </a:ln>
                <a:solidFill>
                  <a:srgbClr val="0432FF"/>
                </a:solidFill>
                <a:effectLst/>
                <a:uLnTx/>
                <a:uFillTx/>
                <a:latin typeface="Calibri" pitchFamily="-72" charset="0"/>
                <a:ea typeface="MS PGothic" charset="0"/>
                <a:cs typeface="+mn-cs"/>
              </a:rPr>
              <a:t>Moderator</a:t>
            </a:r>
            <a:b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cs typeface="+mn-cs"/>
              </a:rPr>
              <a:t>Neil Love, MD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cs typeface="+mn-cs"/>
              </a:rPr>
              <a:t>Research To Practice</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cs typeface="+mn-cs"/>
              </a:rPr>
              <a:t>Miami, Florida</a:t>
            </a:r>
          </a:p>
        </p:txBody>
      </p:sp>
      <p:pic>
        <p:nvPicPr>
          <p:cNvPr id="12" name="Picture 11">
            <a:extLst>
              <a:ext uri="{FF2B5EF4-FFF2-40B4-BE49-F238E27FC236}">
                <a16:creationId xmlns:a16="http://schemas.microsoft.com/office/drawing/2014/main" id="{B854728C-A5DD-C57D-BF61-0AE8E670A8AE}"/>
              </a:ext>
            </a:extLst>
          </p:cNvPr>
          <p:cNvPicPr>
            <a:picLocks noChangeAspect="1"/>
          </p:cNvPicPr>
          <p:nvPr/>
        </p:nvPicPr>
        <p:blipFill>
          <a:blip r:embed="rId5"/>
          <a:srcRect/>
          <a:stretch/>
        </p:blipFill>
        <p:spPr>
          <a:xfrm>
            <a:off x="6224733" y="4083960"/>
            <a:ext cx="1261872" cy="1261872"/>
          </a:xfrm>
          <a:prstGeom prst="rect">
            <a:avLst/>
          </a:prstGeom>
        </p:spPr>
      </p:pic>
      <p:pic>
        <p:nvPicPr>
          <p:cNvPr id="13" name="Picture 12">
            <a:extLst>
              <a:ext uri="{FF2B5EF4-FFF2-40B4-BE49-F238E27FC236}">
                <a16:creationId xmlns:a16="http://schemas.microsoft.com/office/drawing/2014/main" id="{7912F11C-AEA5-D874-1A96-018BD1064EB9}"/>
              </a:ext>
            </a:extLst>
          </p:cNvPr>
          <p:cNvPicPr>
            <a:picLocks noChangeAspect="1"/>
          </p:cNvPicPr>
          <p:nvPr/>
        </p:nvPicPr>
        <p:blipFill>
          <a:blip r:embed="rId6">
            <a:extLst>
              <a:ext uri="{28A0092B-C50C-407E-A947-70E740481C1C}">
                <a14:useLocalDpi xmlns:a14="http://schemas.microsoft.com/office/drawing/2010/main"/>
              </a:ext>
            </a:extLst>
          </a:blip>
          <a:srcRect/>
          <a:stretch/>
        </p:blipFill>
        <p:spPr>
          <a:xfrm>
            <a:off x="6224733" y="1653363"/>
            <a:ext cx="1261872" cy="1261872"/>
          </a:xfrm>
          <a:prstGeom prst="rect">
            <a:avLst/>
          </a:prstGeom>
        </p:spPr>
      </p:pic>
      <p:pic>
        <p:nvPicPr>
          <p:cNvPr id="4" name="Picture 3">
            <a:extLst>
              <a:ext uri="{FF2B5EF4-FFF2-40B4-BE49-F238E27FC236}">
                <a16:creationId xmlns:a16="http://schemas.microsoft.com/office/drawing/2014/main" id="{78926614-B0A6-5A12-DBE4-0F4D3535CFBD}"/>
              </a:ext>
            </a:extLst>
          </p:cNvPr>
          <p:cNvPicPr>
            <a:picLocks noChangeAspect="1"/>
          </p:cNvPicPr>
          <p:nvPr/>
        </p:nvPicPr>
        <p:blipFill>
          <a:blip r:embed="rId7"/>
          <a:srcRect/>
          <a:stretch/>
        </p:blipFill>
        <p:spPr>
          <a:xfrm>
            <a:off x="1002847" y="1653363"/>
            <a:ext cx="1261872" cy="1261872"/>
          </a:xfrm>
          <a:prstGeom prst="rect">
            <a:avLst/>
          </a:prstGeom>
        </p:spPr>
      </p:pic>
    </p:spTree>
    <p:custDataLst>
      <p:tags r:id="rId1"/>
    </p:custDataLst>
    <p:extLst>
      <p:ext uri="{BB962C8B-B14F-4D97-AF65-F5344CB8AC3E}">
        <p14:creationId xmlns:p14="http://schemas.microsoft.com/office/powerpoint/2010/main" val="20881271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32BB88-BBED-2166-742E-552027EFBAE5}"/>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541BE646-2436-AD84-3784-2D4C0D539D16}"/>
              </a:ext>
            </a:extLst>
          </p:cNvPr>
          <p:cNvSpPr/>
          <p:nvPr/>
        </p:nvSpPr>
        <p:spPr bwMode="auto">
          <a:xfrm>
            <a:off x="684426" y="1351681"/>
            <a:ext cx="10731324" cy="1154236"/>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E2CED27A-3CF6-BF55-BF23-F20963932896}"/>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11: Colorectal Cancer (CRC)</a:t>
            </a:r>
          </a:p>
        </p:txBody>
      </p:sp>
      <p:sp>
        <p:nvSpPr>
          <p:cNvPr id="7" name="Content Placeholder 6">
            <a:extLst>
              <a:ext uri="{FF2B5EF4-FFF2-40B4-BE49-F238E27FC236}">
                <a16:creationId xmlns:a16="http://schemas.microsoft.com/office/drawing/2014/main" id="{4B7CA6FB-EA0F-1E32-E008-43B8793B5106}"/>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solidFill>
                  <a:schemeClr val="bg1"/>
                </a:solidFill>
              </a:rPr>
              <a:t>Current and Future Role of Immune Checkpoint Inhibition in the Management of CRC — </a:t>
            </a:r>
            <a:r>
              <a:rPr lang="en-US" sz="3000" b="0" dirty="0">
                <a:solidFill>
                  <a:schemeClr val="bg1"/>
                </a:solidFill>
              </a:rPr>
              <a:t>Dr </a:t>
            </a:r>
            <a:r>
              <a:rPr lang="en-US" sz="3000" b="0" dirty="0" err="1">
                <a:solidFill>
                  <a:schemeClr val="bg1"/>
                </a:solidFill>
              </a:rPr>
              <a:t>Ciombor</a:t>
            </a:r>
            <a:endParaRPr lang="en-US" sz="3000" b="0" dirty="0">
              <a:solidFill>
                <a:schemeClr val="bg1"/>
              </a:solidFill>
            </a:endParaRPr>
          </a:p>
          <a:p>
            <a:pPr>
              <a:lnSpc>
                <a:spcPct val="100000"/>
              </a:lnSpc>
              <a:spcBef>
                <a:spcPts val="3000"/>
              </a:spcBef>
            </a:pPr>
            <a:r>
              <a:rPr lang="en-US" sz="3000" dirty="0"/>
              <a:t>Other Recent Advances in CRC Management — </a:t>
            </a:r>
            <a:br>
              <a:rPr lang="en-US" sz="3000" dirty="0"/>
            </a:br>
            <a:r>
              <a:rPr lang="en-US" sz="3000" b="0" dirty="0"/>
              <a:t>Dr Strickler</a:t>
            </a:r>
          </a:p>
        </p:txBody>
      </p:sp>
    </p:spTree>
    <p:extLst>
      <p:ext uri="{BB962C8B-B14F-4D97-AF65-F5344CB8AC3E}">
        <p14:creationId xmlns:p14="http://schemas.microsoft.com/office/powerpoint/2010/main" val="8821840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9FD886-5FE1-CD45-8796-9B22620E78B7}"/>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10: HR-Positive Breast Cancer</a:t>
            </a:r>
          </a:p>
        </p:txBody>
      </p:sp>
      <p:sp>
        <p:nvSpPr>
          <p:cNvPr id="7" name="Content Placeholder 6">
            <a:extLst>
              <a:ext uri="{FF2B5EF4-FFF2-40B4-BE49-F238E27FC236}">
                <a16:creationId xmlns:a16="http://schemas.microsoft.com/office/drawing/2014/main" id="{BFBBA4E9-44A1-3AB4-E6EF-41D1999FBD07}"/>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2500" dirty="0"/>
              <a:t>Current and Future Management of HR-Positive, HER2-Negative Localized Breast Cancer — </a:t>
            </a:r>
            <a:r>
              <a:rPr lang="en-US" sz="2500" b="0" dirty="0"/>
              <a:t>Dr Meisel</a:t>
            </a:r>
          </a:p>
          <a:p>
            <a:pPr>
              <a:lnSpc>
                <a:spcPct val="100000"/>
              </a:lnSpc>
              <a:spcBef>
                <a:spcPts val="3000"/>
              </a:spcBef>
            </a:pPr>
            <a:r>
              <a:rPr lang="en-US" sz="2500" dirty="0"/>
              <a:t>Optimizing First-Line Therapy for Patients with HR-Positive </a:t>
            </a:r>
            <a:r>
              <a:rPr lang="en-US" sz="2500" dirty="0" err="1"/>
              <a:t>mBC</a:t>
            </a:r>
            <a:r>
              <a:rPr lang="en-US" sz="2500" dirty="0"/>
              <a:t> — </a:t>
            </a:r>
            <a:r>
              <a:rPr lang="en-US" sz="2500" b="0" dirty="0"/>
              <a:t>Dr Hamilton</a:t>
            </a:r>
          </a:p>
          <a:p>
            <a:pPr>
              <a:lnSpc>
                <a:spcPct val="100000"/>
              </a:lnSpc>
              <a:spcBef>
                <a:spcPts val="3000"/>
              </a:spcBef>
            </a:pPr>
            <a:r>
              <a:rPr lang="en-US" sz="2500" dirty="0"/>
              <a:t>Current and Future Role of Oral SERDs for Progressive HR-Positive </a:t>
            </a:r>
            <a:r>
              <a:rPr lang="en-US" sz="2500" dirty="0" err="1"/>
              <a:t>mBC</a:t>
            </a:r>
            <a:r>
              <a:rPr lang="en-US" sz="2500" dirty="0"/>
              <a:t> — </a:t>
            </a:r>
            <a:r>
              <a:rPr lang="en-US" sz="2500" b="0" dirty="0"/>
              <a:t>Dr Wander</a:t>
            </a:r>
          </a:p>
          <a:p>
            <a:pPr>
              <a:lnSpc>
                <a:spcPct val="100000"/>
              </a:lnSpc>
              <a:spcBef>
                <a:spcPts val="3000"/>
              </a:spcBef>
            </a:pPr>
            <a:r>
              <a:rPr lang="en-US" sz="2500" dirty="0"/>
              <a:t>Clinical Utility of Agents Targeting the PI3K/AKT/mTOR Pathway for Patients with Progressive HR-Positive </a:t>
            </a:r>
            <a:r>
              <a:rPr lang="en-US" sz="2500" dirty="0" err="1"/>
              <a:t>mBC</a:t>
            </a:r>
            <a:r>
              <a:rPr lang="en-US" sz="2500" dirty="0"/>
              <a:t> — </a:t>
            </a:r>
            <a:r>
              <a:rPr lang="en-US" sz="2500" b="0" dirty="0"/>
              <a:t>Dr O’Shaughnessy </a:t>
            </a:r>
          </a:p>
        </p:txBody>
      </p:sp>
    </p:spTree>
    <p:extLst>
      <p:ext uri="{BB962C8B-B14F-4D97-AF65-F5344CB8AC3E}">
        <p14:creationId xmlns:p14="http://schemas.microsoft.com/office/powerpoint/2010/main" val="25441503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0C2096-21CB-C882-0F35-DD2D7E6600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8E3C502-77BB-9828-EDE0-485CB8142958}"/>
              </a:ext>
            </a:extLst>
          </p:cNvPr>
          <p:cNvSpPr>
            <a:spLocks noGrp="1"/>
          </p:cNvSpPr>
          <p:nvPr>
            <p:ph type="title"/>
          </p:nvPr>
        </p:nvSpPr>
        <p:spPr>
          <a:xfrm>
            <a:off x="838200" y="1"/>
            <a:ext cx="10515600" cy="1144588"/>
          </a:xfrm>
        </p:spPr>
        <p:txBody>
          <a:bodyPr>
            <a:normAutofit/>
          </a:bodyPr>
          <a:lstStyle/>
          <a:p>
            <a:r>
              <a:rPr lang="en-US" sz="3000" dirty="0"/>
              <a:t>Module 11: Colorectal Cancer</a:t>
            </a:r>
            <a:endParaRPr lang="en-US" sz="3000" dirty="0">
              <a:solidFill>
                <a:srgbClr val="0070C0"/>
              </a:solidFill>
            </a:endParaRPr>
          </a:p>
        </p:txBody>
      </p:sp>
      <p:sp>
        <p:nvSpPr>
          <p:cNvPr id="7" name="Content Placeholder 6">
            <a:extLst>
              <a:ext uri="{FF2B5EF4-FFF2-40B4-BE49-F238E27FC236}">
                <a16:creationId xmlns:a16="http://schemas.microsoft.com/office/drawing/2014/main" id="{FC71F7CF-EBB1-0383-57B3-6CCC2F139EFB}"/>
              </a:ext>
            </a:extLst>
          </p:cNvPr>
          <p:cNvSpPr>
            <a:spLocks noGrp="1"/>
          </p:cNvSpPr>
          <p:nvPr>
            <p:ph idx="1"/>
          </p:nvPr>
        </p:nvSpPr>
        <p:spPr>
          <a:xfrm>
            <a:off x="462987" y="1144587"/>
            <a:ext cx="11262167" cy="5257800"/>
          </a:xfrm>
        </p:spPr>
        <p:txBody>
          <a:bodyPr>
            <a:noAutofit/>
          </a:bodyPr>
          <a:lstStyle/>
          <a:p>
            <a:pPr>
              <a:lnSpc>
                <a:spcPts val="3800"/>
              </a:lnSpc>
              <a:spcBef>
                <a:spcPts val="2000"/>
              </a:spcBef>
              <a:spcAft>
                <a:spcPts val="2000"/>
              </a:spcAft>
            </a:pPr>
            <a:endParaRPr lang="en-US" sz="2800" noProof="0" dirty="0"/>
          </a:p>
          <a:p>
            <a:pPr>
              <a:lnSpc>
                <a:spcPts val="3800"/>
              </a:lnSpc>
              <a:spcBef>
                <a:spcPts val="2000"/>
              </a:spcBef>
              <a:spcAft>
                <a:spcPts val="2000"/>
              </a:spcAft>
            </a:pPr>
            <a:r>
              <a:rPr lang="en-US" sz="3600" noProof="0" dirty="0">
                <a:latin typeface="Calibri" panose="020F0502020204030204" pitchFamily="34" charset="0"/>
                <a:cs typeface="Calibri" panose="020F0502020204030204" pitchFamily="34" charset="0"/>
              </a:rPr>
              <a:t>We would like to do a “best paper or presentation of the year” activity. Please suggest one “paper of the year” and 2 other worthy papers based on the value in treatment of current and future patients.</a:t>
            </a:r>
            <a:endParaRPr lang="en-US" sz="3600" b="0" noProof="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8513968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4" descr="A picture containing sky, outdoor, building, tower&#10;&#10;Description automatically generated">
            <a:extLst>
              <a:ext uri="{FF2B5EF4-FFF2-40B4-BE49-F238E27FC236}">
                <a16:creationId xmlns:a16="http://schemas.microsoft.com/office/drawing/2014/main" id="{C0CC4B58-6FE9-7A02-3B83-BF0E0806F3D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7602" y="231775"/>
            <a:ext cx="5572125" cy="283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6" name="TextBox 1">
            <a:extLst>
              <a:ext uri="{FF2B5EF4-FFF2-40B4-BE49-F238E27FC236}">
                <a16:creationId xmlns:a16="http://schemas.microsoft.com/office/drawing/2014/main" id="{54D9235C-D45D-8EAD-2D83-B956CBB6CBA1}"/>
              </a:ext>
            </a:extLst>
          </p:cNvPr>
          <p:cNvSpPr txBox="1">
            <a:spLocks noChangeArrowheads="1"/>
          </p:cNvSpPr>
          <p:nvPr/>
        </p:nvSpPr>
        <p:spPr bwMode="auto">
          <a:xfrm>
            <a:off x="2209801" y="3505201"/>
            <a:ext cx="7772400" cy="307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2400" b="1">
                <a:solidFill>
                  <a:prstClr val="black"/>
                </a:solidFill>
                <a:latin typeface="Arial" panose="020B0604020202020204" pitchFamily="34" charset="0"/>
              </a:rPr>
              <a:t>Current and Future Role of Immune Checkpoint Inhibition in the Management of Colorectal Cancer</a:t>
            </a:r>
          </a:p>
          <a:p>
            <a:pPr algn="ctr" defTabSz="457200" eaLnBrk="0" fontAlgn="base" hangingPunct="0">
              <a:spcBef>
                <a:spcPct val="0"/>
              </a:spcBef>
              <a:spcAft>
                <a:spcPct val="0"/>
              </a:spcAft>
              <a:buNone/>
            </a:pPr>
            <a:endParaRPr lang="en-US" altLang="en-US" sz="2000" b="1">
              <a:solidFill>
                <a:prstClr val="black"/>
              </a:solidFill>
              <a:latin typeface="Arial" panose="020B0604020202020204" pitchFamily="34" charset="0"/>
            </a:endParaRPr>
          </a:p>
          <a:p>
            <a:pPr algn="ctr" defTabSz="457200" eaLnBrk="0" fontAlgn="base" hangingPunct="0">
              <a:spcBef>
                <a:spcPct val="0"/>
              </a:spcBef>
              <a:spcAft>
                <a:spcPct val="0"/>
              </a:spcAft>
              <a:buNone/>
            </a:pPr>
            <a:r>
              <a:rPr lang="en-US" altLang="en-US" sz="1800" b="1">
                <a:solidFill>
                  <a:prstClr val="black"/>
                </a:solidFill>
                <a:latin typeface="Arial" panose="020B0604020202020204" pitchFamily="34" charset="0"/>
              </a:rPr>
              <a:t>Kristen K. Ciombor, MD, MSCI</a:t>
            </a:r>
          </a:p>
          <a:p>
            <a:pPr algn="ctr" defTabSz="457200" eaLnBrk="0" fontAlgn="base" hangingPunct="0">
              <a:spcBef>
                <a:spcPct val="0"/>
              </a:spcBef>
              <a:spcAft>
                <a:spcPct val="0"/>
              </a:spcAft>
              <a:buNone/>
            </a:pPr>
            <a:r>
              <a:rPr lang="en-US" altLang="en-US" sz="1800">
                <a:solidFill>
                  <a:prstClr val="black"/>
                </a:solidFill>
                <a:latin typeface="Arial" panose="020B0604020202020204" pitchFamily="34" charset="0"/>
              </a:rPr>
              <a:t>Associate Professor of Medicine, Vanderbilt University Medical Center</a:t>
            </a:r>
          </a:p>
          <a:p>
            <a:pPr algn="ctr" defTabSz="457200" eaLnBrk="0" fontAlgn="base" hangingPunct="0">
              <a:spcBef>
                <a:spcPct val="0"/>
              </a:spcBef>
              <a:spcAft>
                <a:spcPct val="0"/>
              </a:spcAft>
              <a:buNone/>
            </a:pPr>
            <a:r>
              <a:rPr lang="en-US" altLang="en-US" sz="1800">
                <a:solidFill>
                  <a:prstClr val="black"/>
                </a:solidFill>
                <a:latin typeface="Arial" panose="020B0604020202020204" pitchFamily="34" charset="0"/>
              </a:rPr>
              <a:t>Ingram Associate Professor of Cancer Research, VICC</a:t>
            </a:r>
          </a:p>
          <a:p>
            <a:pPr algn="ctr" defTabSz="457200" eaLnBrk="0" fontAlgn="base" hangingPunct="0">
              <a:spcBef>
                <a:spcPct val="0"/>
              </a:spcBef>
              <a:spcAft>
                <a:spcPct val="0"/>
              </a:spcAft>
              <a:buNone/>
            </a:pPr>
            <a:r>
              <a:rPr lang="en-US" altLang="en-US" sz="1800">
                <a:solidFill>
                  <a:prstClr val="black"/>
                </a:solidFill>
                <a:latin typeface="Arial" panose="020B0604020202020204" pitchFamily="34" charset="0"/>
              </a:rPr>
              <a:t>Co-Leader, VICC Gastrointestinal Oncology Research Program</a:t>
            </a:r>
          </a:p>
          <a:p>
            <a:pPr algn="ctr" defTabSz="457200" eaLnBrk="0" fontAlgn="base" hangingPunct="0">
              <a:spcBef>
                <a:spcPct val="0"/>
              </a:spcBef>
              <a:spcAft>
                <a:spcPct val="0"/>
              </a:spcAft>
              <a:buNone/>
            </a:pPr>
            <a:r>
              <a:rPr lang="en-US" altLang="en-US" sz="1800">
                <a:solidFill>
                  <a:prstClr val="black"/>
                </a:solidFill>
                <a:latin typeface="Arial" panose="020B0604020202020204" pitchFamily="34" charset="0"/>
              </a:rPr>
              <a:t>Leader, Vanderbilt Health GI Oncology Section</a:t>
            </a:r>
          </a:p>
          <a:p>
            <a:pPr algn="ctr" defTabSz="457200" eaLnBrk="0" fontAlgn="base" hangingPunct="0">
              <a:spcBef>
                <a:spcPct val="0"/>
              </a:spcBef>
              <a:spcAft>
                <a:spcPct val="0"/>
              </a:spcAft>
              <a:buNone/>
            </a:pPr>
            <a:endParaRPr lang="en-US" altLang="en-US" sz="1800">
              <a:solidFill>
                <a:prstClr val="black"/>
              </a:solidFill>
              <a:latin typeface="Arial" panose="020B0604020202020204" pitchFamily="34" charset="0"/>
            </a:endParaRPr>
          </a:p>
          <a:p>
            <a:pPr algn="ctr" defTabSz="457200" eaLnBrk="0" fontAlgn="base" hangingPunct="0">
              <a:spcBef>
                <a:spcPct val="0"/>
              </a:spcBef>
              <a:spcAft>
                <a:spcPct val="0"/>
              </a:spcAft>
              <a:buNone/>
            </a:pPr>
            <a:r>
              <a:rPr lang="en-US" altLang="en-US" sz="1800">
                <a:solidFill>
                  <a:prstClr val="black"/>
                </a:solidFill>
                <a:latin typeface="Arial" panose="020B0604020202020204" pitchFamily="34" charset="0"/>
              </a:rPr>
              <a:t>April 26, 2026</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Title 1">
            <a:extLst>
              <a:ext uri="{FF2B5EF4-FFF2-40B4-BE49-F238E27FC236}">
                <a16:creationId xmlns:a16="http://schemas.microsoft.com/office/drawing/2014/main" id="{AB37D20B-5845-0FE4-3D79-7D9EA87C2DB0}"/>
              </a:ext>
            </a:extLst>
          </p:cNvPr>
          <p:cNvSpPr>
            <a:spLocks noGrp="1"/>
          </p:cNvSpPr>
          <p:nvPr>
            <p:ph type="title"/>
          </p:nvPr>
        </p:nvSpPr>
        <p:spPr/>
        <p:txBody>
          <a:bodyPr/>
          <a:lstStyle/>
          <a:p>
            <a:r>
              <a:rPr lang="en-US" altLang="en-US" b="1"/>
              <a:t>Disclosures</a:t>
            </a:r>
          </a:p>
        </p:txBody>
      </p:sp>
      <p:graphicFrame>
        <p:nvGraphicFramePr>
          <p:cNvPr id="4" name="Table 3">
            <a:extLst>
              <a:ext uri="{FF2B5EF4-FFF2-40B4-BE49-F238E27FC236}">
                <a16:creationId xmlns:a16="http://schemas.microsoft.com/office/drawing/2014/main" id="{36ED9971-4BA3-491E-F380-6BC390F8964C}"/>
              </a:ext>
            </a:extLst>
          </p:cNvPr>
          <p:cNvGraphicFramePr>
            <a:graphicFrameLocks noGrp="1"/>
          </p:cNvGraphicFramePr>
          <p:nvPr/>
        </p:nvGraphicFramePr>
        <p:xfrm>
          <a:off x="1720852" y="1958976"/>
          <a:ext cx="8493125" cy="3375025"/>
        </p:xfrm>
        <a:graphic>
          <a:graphicData uri="http://schemas.openxmlformats.org/drawingml/2006/table">
            <a:tbl>
              <a:tblPr firstRow="1" bandRow="1">
                <a:tableStyleId>{5C22544A-7EE6-4342-B048-85BDC9FD1C3A}</a:tableStyleId>
              </a:tblPr>
              <a:tblGrid>
                <a:gridCol w="2768319">
                  <a:extLst>
                    <a:ext uri="{9D8B030D-6E8A-4147-A177-3AD203B41FA5}">
                      <a16:colId xmlns:a16="http://schemas.microsoft.com/office/drawing/2014/main" val="20000"/>
                    </a:ext>
                  </a:extLst>
                </a:gridCol>
                <a:gridCol w="5724806">
                  <a:extLst>
                    <a:ext uri="{9D8B030D-6E8A-4147-A177-3AD203B41FA5}">
                      <a16:colId xmlns:a16="http://schemas.microsoft.com/office/drawing/2014/main" val="20001"/>
                    </a:ext>
                  </a:extLst>
                </a:gridCol>
              </a:tblGrid>
              <a:tr h="1512939">
                <a:tc>
                  <a:txBody>
                    <a:bodyPr/>
                    <a:lstStyle/>
                    <a:p>
                      <a:r>
                        <a:rPr lang="en-US" sz="1800" b="1" dirty="0">
                          <a:solidFill>
                            <a:schemeClr val="tx1"/>
                          </a:solidFill>
                        </a:rPr>
                        <a:t>Advisory Committees</a:t>
                      </a:r>
                    </a:p>
                  </a:txBody>
                  <a:tcPr marL="91430" marR="9143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b="0" dirty="0">
                          <a:solidFill>
                            <a:schemeClr val="tx1"/>
                          </a:solidFill>
                        </a:rPr>
                        <a:t>AbbVie Inc, Agenus Inc, ALX Oncology, </a:t>
                      </a:r>
                      <a:r>
                        <a:rPr lang="en-US" sz="1800" b="0" dirty="0" err="1">
                          <a:solidFill>
                            <a:schemeClr val="tx1"/>
                          </a:solidFill>
                        </a:rPr>
                        <a:t>BeOne</a:t>
                      </a:r>
                      <a:r>
                        <a:rPr lang="en-US" sz="1800" b="0" dirty="0">
                          <a:solidFill>
                            <a:schemeClr val="tx1"/>
                          </a:solidFill>
                        </a:rPr>
                        <a:t>, Bristol Myers Squibb, Exact Sciences Corporation, Exelixis Inc, Merck, Pfizer Inc, Summit Therapeutics, Taiho Oncology Inc, Tempus</a:t>
                      </a:r>
                    </a:p>
                  </a:txBody>
                  <a:tcPr marL="91430" marR="9143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862086">
                <a:tc>
                  <a:txBody>
                    <a:bodyPr/>
                    <a:lstStyle/>
                    <a:p>
                      <a:r>
                        <a:rPr lang="en-US" sz="1800" b="1" dirty="0">
                          <a:solidFill>
                            <a:schemeClr val="tx1"/>
                          </a:solidFill>
                        </a:rPr>
                        <a:t>Contracted Research</a:t>
                      </a:r>
                    </a:p>
                  </a:txBody>
                  <a:tcPr marL="91430" marR="9143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b="0" dirty="0">
                          <a:solidFill>
                            <a:schemeClr val="tx1"/>
                          </a:solidFill>
                        </a:rPr>
                        <a:t>Array BioPharma Inc, a subsidiary of Pfizer Inc, </a:t>
                      </a:r>
                      <a:r>
                        <a:rPr lang="en-US" sz="1800" b="0" dirty="0" err="1">
                          <a:solidFill>
                            <a:schemeClr val="tx1"/>
                          </a:solidFill>
                        </a:rPr>
                        <a:t>Biomea</a:t>
                      </a:r>
                      <a:r>
                        <a:rPr lang="en-US" sz="1800" b="0" dirty="0">
                          <a:solidFill>
                            <a:schemeClr val="tx1"/>
                          </a:solidFill>
                        </a:rPr>
                        <a:t> Fusion Inc, Bristol Myers Squibb, </a:t>
                      </a:r>
                      <a:r>
                        <a:rPr lang="en-US" sz="1800" b="0" dirty="0" err="1">
                          <a:solidFill>
                            <a:schemeClr val="tx1"/>
                          </a:solidFill>
                        </a:rPr>
                        <a:t>Calithera</a:t>
                      </a:r>
                      <a:r>
                        <a:rPr lang="en-US" sz="1800" b="0" dirty="0">
                          <a:solidFill>
                            <a:schemeClr val="tx1"/>
                          </a:solidFill>
                        </a:rPr>
                        <a:t> Biosciences, Genentech, a member of the Roche Group, Incyte Corporation, Merck, </a:t>
                      </a:r>
                      <a:r>
                        <a:rPr lang="en-US" sz="1800" b="0" dirty="0" err="1">
                          <a:solidFill>
                            <a:schemeClr val="tx1"/>
                          </a:solidFill>
                        </a:rPr>
                        <a:t>NuCana</a:t>
                      </a:r>
                      <a:r>
                        <a:rPr lang="en-US" sz="1800" b="0" dirty="0">
                          <a:solidFill>
                            <a:schemeClr val="tx1"/>
                          </a:solidFill>
                        </a:rPr>
                        <a:t>, Pfizer Inc, </a:t>
                      </a:r>
                      <a:r>
                        <a:rPr lang="en-US" sz="1800" b="0" dirty="0" err="1">
                          <a:solidFill>
                            <a:schemeClr val="tx1"/>
                          </a:solidFill>
                        </a:rPr>
                        <a:t>Seagen</a:t>
                      </a:r>
                      <a:r>
                        <a:rPr lang="en-US" sz="1800" b="0" dirty="0">
                          <a:solidFill>
                            <a:schemeClr val="tx1"/>
                          </a:solidFill>
                        </a:rPr>
                        <a:t> Inc, </a:t>
                      </a:r>
                      <a:r>
                        <a:rPr lang="en-US" sz="1800" b="0" dirty="0" err="1">
                          <a:solidFill>
                            <a:schemeClr val="tx1"/>
                          </a:solidFill>
                        </a:rPr>
                        <a:t>Syndax</a:t>
                      </a:r>
                      <a:r>
                        <a:rPr lang="en-US" sz="1800" b="0" dirty="0">
                          <a:solidFill>
                            <a:schemeClr val="tx1"/>
                          </a:solidFill>
                        </a:rPr>
                        <a:t> Pharmaceuticals</a:t>
                      </a:r>
                    </a:p>
                  </a:txBody>
                  <a:tcPr marL="91430" marR="9143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1B37D30E-E79A-C539-8283-89002D8142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98651" y="523876"/>
            <a:ext cx="8394700" cy="582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0" name="TextBox 3">
            <a:extLst>
              <a:ext uri="{FF2B5EF4-FFF2-40B4-BE49-F238E27FC236}">
                <a16:creationId xmlns:a16="http://schemas.microsoft.com/office/drawing/2014/main" id="{C57D08A4-F21B-88E0-C898-8F5B51DAC190}"/>
              </a:ext>
            </a:extLst>
          </p:cNvPr>
          <p:cNvSpPr txBox="1">
            <a:spLocks noChangeArrowheads="1"/>
          </p:cNvSpPr>
          <p:nvPr/>
        </p:nvSpPr>
        <p:spPr bwMode="auto">
          <a:xfrm>
            <a:off x="609601" y="1"/>
            <a:ext cx="10972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2800" b="1">
                <a:solidFill>
                  <a:srgbClr val="000000"/>
                </a:solidFill>
                <a:latin typeface="Arial" panose="020B0604020202020204" pitchFamily="34" charset="0"/>
              </a:rPr>
              <a:t>Phase II Study of NOM of dMMR Tumors</a:t>
            </a:r>
          </a:p>
        </p:txBody>
      </p:sp>
      <p:sp>
        <p:nvSpPr>
          <p:cNvPr id="17411" name="TextBox 4">
            <a:extLst>
              <a:ext uri="{FF2B5EF4-FFF2-40B4-BE49-F238E27FC236}">
                <a16:creationId xmlns:a16="http://schemas.microsoft.com/office/drawing/2014/main" id="{C60CA999-291A-F880-7F90-30F2CE04DFD5}"/>
              </a:ext>
            </a:extLst>
          </p:cNvPr>
          <p:cNvSpPr txBox="1">
            <a:spLocks noChangeArrowheads="1"/>
          </p:cNvSpPr>
          <p:nvPr/>
        </p:nvSpPr>
        <p:spPr bwMode="auto">
          <a:xfrm>
            <a:off x="2119313" y="1217613"/>
            <a:ext cx="21336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800">
                <a:solidFill>
                  <a:srgbClr val="FF0000"/>
                </a:solidFill>
                <a:latin typeface="Arial" panose="020B0604020202020204" pitchFamily="34" charset="0"/>
              </a:rPr>
              <a:t>Neoadjuvant dostarlimab </a:t>
            </a:r>
          </a:p>
          <a:p>
            <a:pPr defTabSz="457200" eaLnBrk="0" fontAlgn="base" hangingPunct="0">
              <a:spcBef>
                <a:spcPct val="0"/>
              </a:spcBef>
              <a:spcAft>
                <a:spcPct val="0"/>
              </a:spcAft>
              <a:buNone/>
            </a:pPr>
            <a:r>
              <a:rPr lang="en-US" altLang="en-US" sz="1800">
                <a:solidFill>
                  <a:srgbClr val="FF0000"/>
                </a:solidFill>
                <a:latin typeface="Arial" panose="020B0604020202020204" pitchFamily="34" charset="0"/>
              </a:rPr>
              <a:t>x 6 months for stage I-III </a:t>
            </a:r>
          </a:p>
          <a:p>
            <a:pPr defTabSz="457200" eaLnBrk="0" fontAlgn="base" hangingPunct="0">
              <a:spcBef>
                <a:spcPct val="0"/>
              </a:spcBef>
              <a:spcAft>
                <a:spcPct val="0"/>
              </a:spcAft>
              <a:buNone/>
            </a:pPr>
            <a:r>
              <a:rPr lang="en-US" altLang="en-US" sz="1800">
                <a:solidFill>
                  <a:srgbClr val="FF0000"/>
                </a:solidFill>
                <a:latin typeface="Arial" panose="020B0604020202020204" pitchFamily="34" charset="0"/>
              </a:rPr>
              <a:t>dMMR tumors</a:t>
            </a:r>
          </a:p>
          <a:p>
            <a:pPr defTabSz="457200" eaLnBrk="0" fontAlgn="base" hangingPunct="0">
              <a:spcBef>
                <a:spcPct val="0"/>
              </a:spcBef>
              <a:spcAft>
                <a:spcPct val="0"/>
              </a:spcAft>
              <a:buNone/>
            </a:pPr>
            <a:endParaRPr lang="en-US" altLang="en-US" sz="1800">
              <a:solidFill>
                <a:srgbClr val="FF0000"/>
              </a:solidFill>
              <a:latin typeface="Arial" panose="020B0604020202020204" pitchFamily="34" charset="0"/>
            </a:endParaRPr>
          </a:p>
          <a:p>
            <a:pPr defTabSz="457200" eaLnBrk="0" fontAlgn="base" hangingPunct="0">
              <a:spcBef>
                <a:spcPct val="0"/>
              </a:spcBef>
              <a:spcAft>
                <a:spcPct val="0"/>
              </a:spcAft>
              <a:buNone/>
            </a:pPr>
            <a:r>
              <a:rPr lang="en-US" altLang="en-US" sz="1800">
                <a:solidFill>
                  <a:srgbClr val="FF0000"/>
                </a:solidFill>
                <a:latin typeface="Arial" panose="020B0604020202020204" pitchFamily="34" charset="0"/>
              </a:rPr>
              <a:t>If cCR </a:t>
            </a:r>
            <a:r>
              <a:rPr lang="en-US" altLang="en-US" sz="1800">
                <a:solidFill>
                  <a:srgbClr val="FF0000"/>
                </a:solidFill>
                <a:latin typeface="Arial" panose="020B0604020202020204" pitchFamily="34" charset="0"/>
                <a:sym typeface="Wingdings" pitchFamily="2" charset="2"/>
              </a:rPr>
              <a:t> NOM</a:t>
            </a:r>
            <a:endParaRPr lang="en-US" altLang="en-US" sz="1800">
              <a:solidFill>
                <a:srgbClr val="FF0000"/>
              </a:solidFill>
              <a:latin typeface="Arial" panose="020B0604020202020204" pitchFamily="34" charset="0"/>
            </a:endParaRPr>
          </a:p>
        </p:txBody>
      </p:sp>
      <p:sp>
        <p:nvSpPr>
          <p:cNvPr id="17412" name="TextBox 7">
            <a:extLst>
              <a:ext uri="{FF2B5EF4-FFF2-40B4-BE49-F238E27FC236}">
                <a16:creationId xmlns:a16="http://schemas.microsoft.com/office/drawing/2014/main" id="{0594F776-3B74-5F33-B937-897BFE8458EA}"/>
              </a:ext>
            </a:extLst>
          </p:cNvPr>
          <p:cNvSpPr txBox="1">
            <a:spLocks noChangeArrowheads="1"/>
          </p:cNvSpPr>
          <p:nvPr/>
        </p:nvSpPr>
        <p:spPr bwMode="auto">
          <a:xfrm>
            <a:off x="5334001" y="6542089"/>
            <a:ext cx="53340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dirty="0" err="1">
                <a:solidFill>
                  <a:srgbClr val="000000"/>
                </a:solidFill>
                <a:latin typeface="Arial" panose="020B0604020202020204" pitchFamily="34" charset="0"/>
              </a:rPr>
              <a:t>Cercek</a:t>
            </a:r>
            <a:r>
              <a:rPr lang="en-US" altLang="en-US" sz="1600" dirty="0">
                <a:solidFill>
                  <a:srgbClr val="000000"/>
                </a:solidFill>
                <a:latin typeface="Arial" panose="020B0604020202020204" pitchFamily="34" charset="0"/>
              </a:rPr>
              <a:t> A. </a:t>
            </a:r>
            <a:r>
              <a:rPr lang="en-US" altLang="en-US" sz="1600" i="1" dirty="0">
                <a:solidFill>
                  <a:srgbClr val="000000"/>
                </a:solidFill>
                <a:latin typeface="Arial" panose="020B0604020202020204" pitchFamily="34" charset="0"/>
              </a:rPr>
              <a:t>N Engl J Med. </a:t>
            </a:r>
            <a:r>
              <a:rPr lang="en-US" altLang="en-US" sz="1600" dirty="0">
                <a:solidFill>
                  <a:srgbClr val="000000"/>
                </a:solidFill>
                <a:latin typeface="Arial" panose="020B0604020202020204" pitchFamily="34" charset="0"/>
              </a:rPr>
              <a:t>2025;392(23):2297-2308</a:t>
            </a:r>
          </a:p>
        </p:txBody>
      </p:sp>
      <p:sp>
        <p:nvSpPr>
          <p:cNvPr id="17413" name="TextBox 1">
            <a:extLst>
              <a:ext uri="{FF2B5EF4-FFF2-40B4-BE49-F238E27FC236}">
                <a16:creationId xmlns:a16="http://schemas.microsoft.com/office/drawing/2014/main" id="{6DCE492A-811F-36BC-9376-56A45FFB96EA}"/>
              </a:ext>
            </a:extLst>
          </p:cNvPr>
          <p:cNvSpPr txBox="1">
            <a:spLocks noChangeArrowheads="1"/>
          </p:cNvSpPr>
          <p:nvPr/>
        </p:nvSpPr>
        <p:spPr bwMode="auto">
          <a:xfrm>
            <a:off x="8610601" y="4116389"/>
            <a:ext cx="1295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400">
                <a:solidFill>
                  <a:srgbClr val="FF0000"/>
                </a:solidFill>
                <a:latin typeface="Arial" panose="020B0604020202020204" pitchFamily="34" charset="0"/>
              </a:rPr>
              <a:t>Colon: n = 33</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EBF77F54-8886-8EF9-5EDD-625F92DF42D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1463" y="803275"/>
            <a:ext cx="9024938" cy="525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6C23B103-BFC6-8181-25C2-899283D28349}"/>
              </a:ext>
            </a:extLst>
          </p:cNvPr>
          <p:cNvSpPr/>
          <p:nvPr/>
        </p:nvSpPr>
        <p:spPr>
          <a:xfrm>
            <a:off x="2514601" y="1676400"/>
            <a:ext cx="3124200" cy="2438400"/>
          </a:xfrm>
          <a:prstGeom prst="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eaLnBrk="0" fontAlgn="base" hangingPunct="0">
              <a:spcBef>
                <a:spcPct val="0"/>
              </a:spcBef>
              <a:spcAft>
                <a:spcPct val="0"/>
              </a:spcAft>
              <a:defRPr/>
            </a:pPr>
            <a:endParaRPr lang="en-US">
              <a:solidFill>
                <a:prstClr val="white"/>
              </a:solidFill>
              <a:latin typeface="Calibri"/>
            </a:endParaRPr>
          </a:p>
        </p:txBody>
      </p:sp>
      <p:sp>
        <p:nvSpPr>
          <p:cNvPr id="19459" name="TextBox 4">
            <a:extLst>
              <a:ext uri="{FF2B5EF4-FFF2-40B4-BE49-F238E27FC236}">
                <a16:creationId xmlns:a16="http://schemas.microsoft.com/office/drawing/2014/main" id="{62F43A99-D6AF-585A-67C2-0CAC10D18035}"/>
              </a:ext>
            </a:extLst>
          </p:cNvPr>
          <p:cNvSpPr txBox="1">
            <a:spLocks noChangeArrowheads="1"/>
          </p:cNvSpPr>
          <p:nvPr/>
        </p:nvSpPr>
        <p:spPr bwMode="auto">
          <a:xfrm>
            <a:off x="609601" y="0"/>
            <a:ext cx="109728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2800" b="1">
                <a:solidFill>
                  <a:srgbClr val="000000"/>
                </a:solidFill>
                <a:latin typeface="Arial" panose="020B0604020202020204" pitchFamily="34" charset="0"/>
              </a:rPr>
              <a:t>Phase II Study of NOM of dMMR Tumors</a:t>
            </a:r>
          </a:p>
        </p:txBody>
      </p:sp>
      <p:sp>
        <p:nvSpPr>
          <p:cNvPr id="19460" name="TextBox 6">
            <a:extLst>
              <a:ext uri="{FF2B5EF4-FFF2-40B4-BE49-F238E27FC236}">
                <a16:creationId xmlns:a16="http://schemas.microsoft.com/office/drawing/2014/main" id="{95449C1E-C5EB-8AC0-D856-B4CB4F0E18BD}"/>
              </a:ext>
            </a:extLst>
          </p:cNvPr>
          <p:cNvSpPr txBox="1">
            <a:spLocks noChangeArrowheads="1"/>
          </p:cNvSpPr>
          <p:nvPr/>
        </p:nvSpPr>
        <p:spPr bwMode="auto">
          <a:xfrm>
            <a:off x="5334001" y="6542089"/>
            <a:ext cx="53340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a:solidFill>
                  <a:srgbClr val="000000"/>
                </a:solidFill>
                <a:latin typeface="Arial" panose="020B0604020202020204" pitchFamily="34" charset="0"/>
              </a:rPr>
              <a:t>Cercek A. </a:t>
            </a:r>
            <a:r>
              <a:rPr lang="en-US" altLang="en-US" sz="1600" i="1">
                <a:solidFill>
                  <a:srgbClr val="000000"/>
                </a:solidFill>
                <a:latin typeface="Arial" panose="020B0604020202020204" pitchFamily="34" charset="0"/>
              </a:rPr>
              <a:t>N Engl J Med. </a:t>
            </a:r>
            <a:r>
              <a:rPr lang="en-US" altLang="en-US" sz="1600">
                <a:solidFill>
                  <a:srgbClr val="000000"/>
                </a:solidFill>
                <a:latin typeface="Arial" panose="020B0604020202020204" pitchFamily="34" charset="0"/>
              </a:rPr>
              <a:t>2025;392(23):2297-2308</a:t>
            </a:r>
          </a:p>
        </p:txBody>
      </p:sp>
      <p:sp>
        <p:nvSpPr>
          <p:cNvPr id="2" name="Rectangle 1">
            <a:extLst>
              <a:ext uri="{FF2B5EF4-FFF2-40B4-BE49-F238E27FC236}">
                <a16:creationId xmlns:a16="http://schemas.microsoft.com/office/drawing/2014/main" id="{A9044C93-528C-40BC-1548-63D43F8B7715}"/>
              </a:ext>
            </a:extLst>
          </p:cNvPr>
          <p:cNvSpPr/>
          <p:nvPr/>
        </p:nvSpPr>
        <p:spPr>
          <a:xfrm>
            <a:off x="6438901" y="1676400"/>
            <a:ext cx="1409700" cy="2438400"/>
          </a:xfrm>
          <a:prstGeom prst="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eaLnBrk="0" fontAlgn="base" hangingPunct="0">
              <a:spcBef>
                <a:spcPct val="0"/>
              </a:spcBef>
              <a:spcAft>
                <a:spcPct val="0"/>
              </a:spcAft>
              <a:defRPr/>
            </a:pPr>
            <a:endParaRPr lang="en-US">
              <a:solidFill>
                <a:prstClr val="white"/>
              </a:solidFill>
              <a:latin typeface="Calibri"/>
            </a:endParaRPr>
          </a:p>
        </p:txBody>
      </p:sp>
      <p:sp>
        <p:nvSpPr>
          <p:cNvPr id="19462" name="TextBox 2">
            <a:extLst>
              <a:ext uri="{FF2B5EF4-FFF2-40B4-BE49-F238E27FC236}">
                <a16:creationId xmlns:a16="http://schemas.microsoft.com/office/drawing/2014/main" id="{2A08A3CE-680A-6676-9CB5-5672075A0391}"/>
              </a:ext>
            </a:extLst>
          </p:cNvPr>
          <p:cNvSpPr txBox="1">
            <a:spLocks noChangeArrowheads="1"/>
          </p:cNvSpPr>
          <p:nvPr/>
        </p:nvSpPr>
        <p:spPr bwMode="auto">
          <a:xfrm>
            <a:off x="2743201" y="4432301"/>
            <a:ext cx="2667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1400">
                <a:solidFill>
                  <a:srgbClr val="FF0000"/>
                </a:solidFill>
                <a:latin typeface="Arial" panose="020B0604020202020204" pitchFamily="34" charset="0"/>
              </a:rPr>
              <a:t>37/49 rectal pts with sustained cCR at 12 mos</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TextBox 6">
            <a:extLst>
              <a:ext uri="{FF2B5EF4-FFF2-40B4-BE49-F238E27FC236}">
                <a16:creationId xmlns:a16="http://schemas.microsoft.com/office/drawing/2014/main" id="{3C417E39-3724-AD8A-CC84-8296CEA1D69B}"/>
              </a:ext>
            </a:extLst>
          </p:cNvPr>
          <p:cNvSpPr txBox="1">
            <a:spLocks noChangeArrowheads="1"/>
          </p:cNvSpPr>
          <p:nvPr/>
        </p:nvSpPr>
        <p:spPr bwMode="auto">
          <a:xfrm>
            <a:off x="6000751" y="6545264"/>
            <a:ext cx="48006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a:solidFill>
                  <a:srgbClr val="000000"/>
                </a:solidFill>
                <a:latin typeface="Arial" panose="020B0604020202020204" pitchFamily="34" charset="0"/>
              </a:rPr>
              <a:t>Cercek A. </a:t>
            </a:r>
            <a:r>
              <a:rPr lang="en-US" altLang="en-US" sz="1600" i="1">
                <a:solidFill>
                  <a:srgbClr val="000000"/>
                </a:solidFill>
                <a:latin typeface="Arial" panose="020B0604020202020204" pitchFamily="34" charset="0"/>
              </a:rPr>
              <a:t>N Engl J Med. </a:t>
            </a:r>
            <a:r>
              <a:rPr lang="en-US" altLang="en-US" sz="1600">
                <a:solidFill>
                  <a:srgbClr val="000000"/>
                </a:solidFill>
                <a:latin typeface="Arial" panose="020B0604020202020204" pitchFamily="34" charset="0"/>
              </a:rPr>
              <a:t>2025;392(23):2297-2308</a:t>
            </a:r>
          </a:p>
        </p:txBody>
      </p:sp>
      <p:pic>
        <p:nvPicPr>
          <p:cNvPr id="20482" name="Picture 2">
            <a:extLst>
              <a:ext uri="{FF2B5EF4-FFF2-40B4-BE49-F238E27FC236}">
                <a16:creationId xmlns:a16="http://schemas.microsoft.com/office/drawing/2014/main" id="{761BAD7E-809E-2163-515F-F5DC1D31B5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2151" y="28576"/>
            <a:ext cx="5930900" cy="637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Box 6">
            <a:extLst>
              <a:ext uri="{FF2B5EF4-FFF2-40B4-BE49-F238E27FC236}">
                <a16:creationId xmlns:a16="http://schemas.microsoft.com/office/drawing/2014/main" id="{FA7442A1-CAAB-9DA9-82CC-5F369B8EBD7D}"/>
              </a:ext>
            </a:extLst>
          </p:cNvPr>
          <p:cNvSpPr txBox="1">
            <a:spLocks noChangeArrowheads="1"/>
          </p:cNvSpPr>
          <p:nvPr/>
        </p:nvSpPr>
        <p:spPr bwMode="auto">
          <a:xfrm>
            <a:off x="7239000" y="6400801"/>
            <a:ext cx="48006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a:solidFill>
                  <a:srgbClr val="000000"/>
                </a:solidFill>
                <a:latin typeface="Arial" panose="020B0604020202020204" pitchFamily="34" charset="0"/>
              </a:rPr>
              <a:t>Cercek A. </a:t>
            </a:r>
            <a:r>
              <a:rPr lang="en-US" altLang="en-US" sz="1600" i="1">
                <a:solidFill>
                  <a:srgbClr val="000000"/>
                </a:solidFill>
                <a:latin typeface="Arial" panose="020B0604020202020204" pitchFamily="34" charset="0"/>
              </a:rPr>
              <a:t>N Engl J Med. </a:t>
            </a:r>
            <a:r>
              <a:rPr lang="en-US" altLang="en-US" sz="1600">
                <a:solidFill>
                  <a:srgbClr val="000000"/>
                </a:solidFill>
                <a:latin typeface="Arial" panose="020B0604020202020204" pitchFamily="34" charset="0"/>
              </a:rPr>
              <a:t>2025;392(23):2297-2308</a:t>
            </a:r>
          </a:p>
        </p:txBody>
      </p:sp>
      <p:pic>
        <p:nvPicPr>
          <p:cNvPr id="3" name="Picture 2" descr="A graph of a number of different colored bars&#10;&#10;AI-generated content may be incorrect.">
            <a:extLst>
              <a:ext uri="{FF2B5EF4-FFF2-40B4-BE49-F238E27FC236}">
                <a16:creationId xmlns:a16="http://schemas.microsoft.com/office/drawing/2014/main" id="{0803C10B-A84F-F22F-D242-442952DC43CC}"/>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rcRect t="4065" b="1065"/>
          <a:stretch>
            <a:fillRect/>
          </a:stretch>
        </p:blipFill>
        <p:spPr>
          <a:xfrm>
            <a:off x="2133601" y="685801"/>
            <a:ext cx="8253535" cy="5334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2" descr="Figure 1">
            <a:extLst>
              <a:ext uri="{FF2B5EF4-FFF2-40B4-BE49-F238E27FC236}">
                <a16:creationId xmlns:a16="http://schemas.microsoft.com/office/drawing/2014/main" id="{CF346983-B6AC-5601-84DE-E906ED61E5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1" y="1319213"/>
            <a:ext cx="9144000" cy="2259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4" name="TextBox 1">
            <a:extLst>
              <a:ext uri="{FF2B5EF4-FFF2-40B4-BE49-F238E27FC236}">
                <a16:creationId xmlns:a16="http://schemas.microsoft.com/office/drawing/2014/main" id="{5E6176FB-C95D-2D49-AFD8-5A41F0CE7D78}"/>
              </a:ext>
            </a:extLst>
          </p:cNvPr>
          <p:cNvSpPr txBox="1">
            <a:spLocks noChangeArrowheads="1"/>
          </p:cNvSpPr>
          <p:nvPr/>
        </p:nvSpPr>
        <p:spPr bwMode="auto">
          <a:xfrm>
            <a:off x="609601" y="161925"/>
            <a:ext cx="1097280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2200" b="1">
                <a:solidFill>
                  <a:prstClr val="black"/>
                </a:solidFill>
                <a:latin typeface="Arial" panose="020B0604020202020204" pitchFamily="34" charset="0"/>
              </a:rPr>
              <a:t>AZUR-1: Global, Multicenter, Single-Arm, Open-Label, Non-Randomized Phase 2 Study of Dostarlimab Monotherapy in Patients with MSI-H/dMMR LARC</a:t>
            </a:r>
          </a:p>
        </p:txBody>
      </p:sp>
      <p:pic>
        <p:nvPicPr>
          <p:cNvPr id="23555" name="Picture 3">
            <a:extLst>
              <a:ext uri="{FF2B5EF4-FFF2-40B4-BE49-F238E27FC236}">
                <a16:creationId xmlns:a16="http://schemas.microsoft.com/office/drawing/2014/main" id="{52A3AE33-950B-BAEC-2E45-F53AF45D2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3564" y="3578225"/>
            <a:ext cx="8543925" cy="154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Box 4">
            <a:extLst>
              <a:ext uri="{FF2B5EF4-FFF2-40B4-BE49-F238E27FC236}">
                <a16:creationId xmlns:a16="http://schemas.microsoft.com/office/drawing/2014/main" id="{73B3AF26-A1B6-1BEB-8510-1FC2BF947C73}"/>
              </a:ext>
            </a:extLst>
          </p:cNvPr>
          <p:cNvSpPr txBox="1">
            <a:spLocks noChangeArrowheads="1"/>
          </p:cNvSpPr>
          <p:nvPr/>
        </p:nvSpPr>
        <p:spPr bwMode="auto">
          <a:xfrm>
            <a:off x="4662489" y="6429375"/>
            <a:ext cx="59864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a:solidFill>
                  <a:prstClr val="black"/>
                </a:solidFill>
                <a:latin typeface="Arial" panose="020B0604020202020204" pitchFamily="34" charset="0"/>
              </a:rPr>
              <a:t>Cercek A, et al, 24(2): 325-330, </a:t>
            </a:r>
            <a:r>
              <a:rPr lang="en-US" altLang="en-US" sz="1600" i="1">
                <a:solidFill>
                  <a:prstClr val="black"/>
                </a:solidFill>
                <a:latin typeface="Arial" panose="020B0604020202020204" pitchFamily="34" charset="0"/>
              </a:rPr>
              <a:t>Clinical Colorectal Cancer</a:t>
            </a:r>
            <a:r>
              <a:rPr lang="en-US" altLang="en-US" sz="1600">
                <a:solidFill>
                  <a:prstClr val="black"/>
                </a:solidFill>
                <a:latin typeface="Arial" panose="020B0604020202020204" pitchFamily="34" charset="0"/>
              </a:rPr>
              <a:t>, 2025</a:t>
            </a:r>
          </a:p>
        </p:txBody>
      </p:sp>
      <p:sp>
        <p:nvSpPr>
          <p:cNvPr id="23557" name="TextBox 6">
            <a:extLst>
              <a:ext uri="{FF2B5EF4-FFF2-40B4-BE49-F238E27FC236}">
                <a16:creationId xmlns:a16="http://schemas.microsoft.com/office/drawing/2014/main" id="{2557EE14-A9CD-B142-69F7-BA5F418A91A3}"/>
              </a:ext>
            </a:extLst>
          </p:cNvPr>
          <p:cNvSpPr txBox="1">
            <a:spLocks noChangeArrowheads="1"/>
          </p:cNvSpPr>
          <p:nvPr/>
        </p:nvSpPr>
        <p:spPr bwMode="auto">
          <a:xfrm>
            <a:off x="1681164" y="5257801"/>
            <a:ext cx="87344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pPr>
            <a:r>
              <a:rPr lang="en-US" altLang="en-US" sz="1800" b="1">
                <a:solidFill>
                  <a:prstClr val="black"/>
                </a:solidFill>
                <a:latin typeface="Arial" panose="020B0604020202020204" pitchFamily="34" charset="0"/>
              </a:rPr>
              <a:t>Primary endpoint</a:t>
            </a:r>
            <a:r>
              <a:rPr lang="en-US" altLang="en-US" sz="1800">
                <a:solidFill>
                  <a:prstClr val="black"/>
                </a:solidFill>
                <a:latin typeface="Arial" panose="020B0604020202020204" pitchFamily="34" charset="0"/>
              </a:rPr>
              <a:t>: cCR by central review at 12 months</a:t>
            </a:r>
          </a:p>
          <a:p>
            <a:pPr algn="ctr" defTabSz="457200" eaLnBrk="0" fontAlgn="base" hangingPunct="0">
              <a:spcBef>
                <a:spcPct val="0"/>
              </a:spcBef>
              <a:spcAft>
                <a:spcPct val="0"/>
              </a:spcAft>
            </a:pPr>
            <a:r>
              <a:rPr lang="en-US" altLang="en-US" sz="1800" b="1">
                <a:solidFill>
                  <a:prstClr val="black"/>
                </a:solidFill>
                <a:latin typeface="Arial" panose="020B0604020202020204" pitchFamily="34" charset="0"/>
              </a:rPr>
              <a:t>Key secondary endpoints</a:t>
            </a:r>
            <a:r>
              <a:rPr lang="en-US" altLang="en-US" sz="1800">
                <a:solidFill>
                  <a:prstClr val="black"/>
                </a:solidFill>
                <a:latin typeface="Arial" panose="020B0604020202020204" pitchFamily="34" charset="0"/>
              </a:rPr>
              <a:t>: cCR by central review at 24 and 36 mos, 3-year EFS</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TextBox 2">
            <a:extLst>
              <a:ext uri="{FF2B5EF4-FFF2-40B4-BE49-F238E27FC236}">
                <a16:creationId xmlns:a16="http://schemas.microsoft.com/office/drawing/2014/main" id="{D8AF5632-FC16-1D2E-4265-5E05D17A1516}"/>
              </a:ext>
            </a:extLst>
          </p:cNvPr>
          <p:cNvSpPr txBox="1">
            <a:spLocks noChangeArrowheads="1"/>
          </p:cNvSpPr>
          <p:nvPr/>
        </p:nvSpPr>
        <p:spPr bwMode="auto">
          <a:xfrm>
            <a:off x="609601" y="152400"/>
            <a:ext cx="10972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2000" b="1">
                <a:solidFill>
                  <a:prstClr val="black"/>
                </a:solidFill>
                <a:latin typeface="Arial" panose="020B0604020202020204" pitchFamily="34" charset="0"/>
              </a:rPr>
              <a:t>AZUR-2: A Phase 3 Open-Label, Randomized Study of Perioperative Dostarlimab Monotherapy vs. SOC in Pts with T4N0 or Stage III MSI-H/dMMR Resectable Colon Cancer</a:t>
            </a:r>
          </a:p>
        </p:txBody>
      </p:sp>
      <p:sp>
        <p:nvSpPr>
          <p:cNvPr id="24578" name="TextBox 4">
            <a:extLst>
              <a:ext uri="{FF2B5EF4-FFF2-40B4-BE49-F238E27FC236}">
                <a16:creationId xmlns:a16="http://schemas.microsoft.com/office/drawing/2014/main" id="{6B7C2CBE-42F5-E7B1-7B60-29D3B66B25DA}"/>
              </a:ext>
            </a:extLst>
          </p:cNvPr>
          <p:cNvSpPr txBox="1">
            <a:spLocks noChangeArrowheads="1"/>
          </p:cNvSpPr>
          <p:nvPr/>
        </p:nvSpPr>
        <p:spPr bwMode="auto">
          <a:xfrm>
            <a:off x="3810001" y="3090864"/>
            <a:ext cx="3505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1600">
                <a:solidFill>
                  <a:srgbClr val="FF0000"/>
                </a:solidFill>
                <a:latin typeface="Arial" panose="020B0604020202020204" pitchFamily="34" charset="0"/>
              </a:rPr>
              <a:t>1 year of perioperative dostarlimab</a:t>
            </a:r>
          </a:p>
        </p:txBody>
      </p:sp>
      <p:pic>
        <p:nvPicPr>
          <p:cNvPr id="24579" name="Picture 2" descr="Figure 1.  Study Schema.">
            <a:extLst>
              <a:ext uri="{FF2B5EF4-FFF2-40B4-BE49-F238E27FC236}">
                <a16:creationId xmlns:a16="http://schemas.microsoft.com/office/drawing/2014/main" id="{BB7AA5DA-6DCF-22EA-7367-F41454AC1FD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1" y="1393826"/>
            <a:ext cx="9144000" cy="406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0" name="TextBox 5">
            <a:extLst>
              <a:ext uri="{FF2B5EF4-FFF2-40B4-BE49-F238E27FC236}">
                <a16:creationId xmlns:a16="http://schemas.microsoft.com/office/drawing/2014/main" id="{A03291C5-64AE-C786-AC42-4909AE011573}"/>
              </a:ext>
            </a:extLst>
          </p:cNvPr>
          <p:cNvSpPr txBox="1">
            <a:spLocks noChangeArrowheads="1"/>
          </p:cNvSpPr>
          <p:nvPr/>
        </p:nvSpPr>
        <p:spPr bwMode="auto">
          <a:xfrm>
            <a:off x="5715001" y="6519864"/>
            <a:ext cx="51816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dirty="0">
                <a:solidFill>
                  <a:prstClr val="black"/>
                </a:solidFill>
                <a:latin typeface="Arial" panose="020B0604020202020204" pitchFamily="34" charset="0"/>
              </a:rPr>
              <a:t>Starling N et al. 22:137-145, </a:t>
            </a:r>
            <a:r>
              <a:rPr lang="en-US" altLang="en-US" sz="1600" i="1" dirty="0">
                <a:solidFill>
                  <a:prstClr val="black"/>
                </a:solidFill>
                <a:latin typeface="Arial" panose="020B0604020202020204" pitchFamily="34" charset="0"/>
              </a:rPr>
              <a:t>Future Oncology</a:t>
            </a:r>
            <a:r>
              <a:rPr lang="en-US" altLang="en-US" sz="1600" dirty="0">
                <a:solidFill>
                  <a:prstClr val="black"/>
                </a:solidFill>
                <a:latin typeface="Arial" panose="020B0604020202020204" pitchFamily="34" charset="0"/>
              </a:rPr>
              <a:t>, 2026</a:t>
            </a:r>
          </a:p>
        </p:txBody>
      </p:sp>
      <p:sp>
        <p:nvSpPr>
          <p:cNvPr id="24581" name="TextBox 6">
            <a:extLst>
              <a:ext uri="{FF2B5EF4-FFF2-40B4-BE49-F238E27FC236}">
                <a16:creationId xmlns:a16="http://schemas.microsoft.com/office/drawing/2014/main" id="{40CD9F2B-C510-F691-C075-A7C1D115A126}"/>
              </a:ext>
            </a:extLst>
          </p:cNvPr>
          <p:cNvSpPr txBox="1">
            <a:spLocks noChangeArrowheads="1"/>
          </p:cNvSpPr>
          <p:nvPr/>
        </p:nvSpPr>
        <p:spPr bwMode="auto">
          <a:xfrm>
            <a:off x="2819401" y="5638801"/>
            <a:ext cx="6553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pPr>
            <a:r>
              <a:rPr lang="en-US" altLang="en-US" sz="1800" b="1">
                <a:solidFill>
                  <a:prstClr val="black"/>
                </a:solidFill>
                <a:latin typeface="Arial" panose="020B0604020202020204" pitchFamily="34" charset="0"/>
              </a:rPr>
              <a:t>Primary endpoint</a:t>
            </a:r>
            <a:r>
              <a:rPr lang="en-US" altLang="en-US" sz="1800">
                <a:solidFill>
                  <a:prstClr val="black"/>
                </a:solidFill>
                <a:latin typeface="Arial" panose="020B0604020202020204" pitchFamily="34" charset="0"/>
              </a:rPr>
              <a:t>: EFS</a:t>
            </a:r>
          </a:p>
          <a:p>
            <a:pPr algn="ctr" defTabSz="457200" eaLnBrk="0" fontAlgn="base" hangingPunct="0">
              <a:spcBef>
                <a:spcPct val="0"/>
              </a:spcBef>
              <a:spcAft>
                <a:spcPct val="0"/>
              </a:spcAft>
            </a:pPr>
            <a:r>
              <a:rPr lang="en-US" altLang="en-US" sz="1800" b="1">
                <a:solidFill>
                  <a:prstClr val="black"/>
                </a:solidFill>
                <a:latin typeface="Arial" panose="020B0604020202020204" pitchFamily="34" charset="0"/>
              </a:rPr>
              <a:t>Key secondary endpoint</a:t>
            </a:r>
            <a:r>
              <a:rPr lang="en-US" altLang="en-US" sz="1800">
                <a:solidFill>
                  <a:prstClr val="black"/>
                </a:solidFill>
                <a:latin typeface="Arial" panose="020B0604020202020204" pitchFamily="34" charset="0"/>
              </a:rPr>
              <a:t>: OS</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TextBox 5">
            <a:extLst>
              <a:ext uri="{FF2B5EF4-FFF2-40B4-BE49-F238E27FC236}">
                <a16:creationId xmlns:a16="http://schemas.microsoft.com/office/drawing/2014/main" id="{CF58ADDD-C81F-1564-B854-6ACB23F8EE16}"/>
              </a:ext>
            </a:extLst>
          </p:cNvPr>
          <p:cNvSpPr txBox="1">
            <a:spLocks noChangeArrowheads="1"/>
          </p:cNvSpPr>
          <p:nvPr/>
        </p:nvSpPr>
        <p:spPr bwMode="auto">
          <a:xfrm>
            <a:off x="609601" y="228601"/>
            <a:ext cx="10972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2400" b="1">
                <a:solidFill>
                  <a:prstClr val="black"/>
                </a:solidFill>
                <a:latin typeface="Arial" panose="020B0604020202020204" pitchFamily="34" charset="0"/>
              </a:rPr>
              <a:t>AZUR-4: Testing Neoadjuvant Dostarlimab Plus CAPEOX in pMMR/MSS Resectable Colon Cancer</a:t>
            </a:r>
          </a:p>
        </p:txBody>
      </p:sp>
      <p:sp>
        <p:nvSpPr>
          <p:cNvPr id="25602" name="TextBox 6">
            <a:extLst>
              <a:ext uri="{FF2B5EF4-FFF2-40B4-BE49-F238E27FC236}">
                <a16:creationId xmlns:a16="http://schemas.microsoft.com/office/drawing/2014/main" id="{C7540EE8-B66E-8A84-DF90-5ADC1A02587D}"/>
              </a:ext>
            </a:extLst>
          </p:cNvPr>
          <p:cNvSpPr txBox="1">
            <a:spLocks noChangeArrowheads="1"/>
          </p:cNvSpPr>
          <p:nvPr/>
        </p:nvSpPr>
        <p:spPr bwMode="auto">
          <a:xfrm>
            <a:off x="2132013" y="5334001"/>
            <a:ext cx="79248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pPr>
            <a:r>
              <a:rPr lang="en-US" altLang="en-US" sz="1800" b="1">
                <a:solidFill>
                  <a:prstClr val="black"/>
                </a:solidFill>
                <a:latin typeface="Arial" panose="020B0604020202020204" pitchFamily="34" charset="0"/>
              </a:rPr>
              <a:t>Primary endpoints</a:t>
            </a:r>
            <a:r>
              <a:rPr lang="en-US" altLang="en-US" sz="1800">
                <a:solidFill>
                  <a:prstClr val="black"/>
                </a:solidFill>
                <a:latin typeface="Arial" panose="020B0604020202020204" pitchFamily="34" charset="0"/>
              </a:rPr>
              <a:t>: major pathological response, safety</a:t>
            </a:r>
          </a:p>
          <a:p>
            <a:pPr algn="ctr" defTabSz="457200" eaLnBrk="0" fontAlgn="base" hangingPunct="0">
              <a:spcBef>
                <a:spcPct val="0"/>
              </a:spcBef>
              <a:spcAft>
                <a:spcPct val="0"/>
              </a:spcAft>
            </a:pPr>
            <a:r>
              <a:rPr lang="en-US" altLang="en-US" sz="1800" b="1">
                <a:solidFill>
                  <a:prstClr val="black"/>
                </a:solidFill>
                <a:latin typeface="Arial" panose="020B0604020202020204" pitchFamily="34" charset="0"/>
              </a:rPr>
              <a:t>Secondary endpoints</a:t>
            </a:r>
            <a:r>
              <a:rPr lang="en-US" altLang="en-US" sz="1800">
                <a:solidFill>
                  <a:prstClr val="black"/>
                </a:solidFill>
                <a:latin typeface="Arial" panose="020B0604020202020204" pitchFamily="34" charset="0"/>
              </a:rPr>
              <a:t>: feasibility, path response, ability to get to surgery</a:t>
            </a:r>
          </a:p>
        </p:txBody>
      </p:sp>
      <p:pic>
        <p:nvPicPr>
          <p:cNvPr id="25603" name="Picture 8">
            <a:extLst>
              <a:ext uri="{FF2B5EF4-FFF2-40B4-BE49-F238E27FC236}">
                <a16:creationId xmlns:a16="http://schemas.microsoft.com/office/drawing/2014/main" id="{E9841466-193D-AD7A-3094-CC7D1A92465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1" y="4114801"/>
            <a:ext cx="8553450"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4" name="Picture 4" descr="Figure 1 dummy alt text">
            <a:extLst>
              <a:ext uri="{FF2B5EF4-FFF2-40B4-BE49-F238E27FC236}">
                <a16:creationId xmlns:a16="http://schemas.microsoft.com/office/drawing/2014/main" id="{9426560D-4258-96A2-0A1D-43A5967E2E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1" y="1524000"/>
            <a:ext cx="9144000" cy="227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5" name="TextBox 9">
            <a:extLst>
              <a:ext uri="{FF2B5EF4-FFF2-40B4-BE49-F238E27FC236}">
                <a16:creationId xmlns:a16="http://schemas.microsoft.com/office/drawing/2014/main" id="{FA1CEA7D-02A7-E4D3-0119-C2A084F4E215}"/>
              </a:ext>
            </a:extLst>
          </p:cNvPr>
          <p:cNvSpPr txBox="1">
            <a:spLocks noChangeArrowheads="1"/>
          </p:cNvSpPr>
          <p:nvPr/>
        </p:nvSpPr>
        <p:spPr bwMode="auto">
          <a:xfrm>
            <a:off x="5715001" y="6459539"/>
            <a:ext cx="51054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a:solidFill>
                  <a:prstClr val="black"/>
                </a:solidFill>
                <a:latin typeface="Arial" panose="020B0604020202020204" pitchFamily="34" charset="0"/>
              </a:rPr>
              <a:t>Rasschaert G, et al. </a:t>
            </a:r>
            <a:r>
              <a:rPr lang="en-US" altLang="en-US" sz="1600" i="1">
                <a:solidFill>
                  <a:prstClr val="black"/>
                </a:solidFill>
                <a:latin typeface="Arial" panose="020B0604020202020204" pitchFamily="34" charset="0"/>
              </a:rPr>
              <a:t>Clinical Colorectal Cancer</a:t>
            </a:r>
            <a:r>
              <a:rPr lang="en-US" altLang="en-US" sz="1600">
                <a:solidFill>
                  <a:prstClr val="black"/>
                </a:solidFill>
                <a:latin typeface="Arial" panose="020B0604020202020204" pitchFamily="34" charset="0"/>
              </a:rPr>
              <a:t>, 2026</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1"/>
            <a:ext cx="10515600" cy="1144588"/>
          </a:xfrm>
        </p:spPr>
        <p:txBody>
          <a:bodyPr>
            <a:normAutofit/>
          </a:bodyPr>
          <a:lstStyle/>
          <a:p>
            <a:r>
              <a:rPr lang="en-US" sz="3000" dirty="0"/>
              <a:t>Faculty</a:t>
            </a:r>
          </a:p>
        </p:txBody>
      </p:sp>
      <p:sp>
        <p:nvSpPr>
          <p:cNvPr id="3" name="Text Box 7">
            <a:extLst>
              <a:ext uri="{FF2B5EF4-FFF2-40B4-BE49-F238E27FC236}">
                <a16:creationId xmlns:a16="http://schemas.microsoft.com/office/drawing/2014/main" id="{68212B66-3867-19C1-A02A-CD2F66D2DB30}"/>
              </a:ext>
            </a:extLst>
          </p:cNvPr>
          <p:cNvSpPr txBox="1">
            <a:spLocks noChangeArrowheads="1"/>
          </p:cNvSpPr>
          <p:nvPr/>
        </p:nvSpPr>
        <p:spPr bwMode="auto">
          <a:xfrm>
            <a:off x="2324486" y="3199945"/>
            <a:ext cx="3840480" cy="1082105"/>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Jane Lowe Meisel,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Winship Cancer Institute of Emory University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Atlanta, Georgia</a:t>
            </a:r>
          </a:p>
        </p:txBody>
      </p:sp>
      <p:pic>
        <p:nvPicPr>
          <p:cNvPr id="5" name="Picture 4">
            <a:extLst>
              <a:ext uri="{FF2B5EF4-FFF2-40B4-BE49-F238E27FC236}">
                <a16:creationId xmlns:a16="http://schemas.microsoft.com/office/drawing/2014/main" id="{417E00C0-B344-9597-E2B6-70E097F1F547}"/>
              </a:ext>
            </a:extLst>
          </p:cNvPr>
          <p:cNvPicPr>
            <a:picLocks noChangeAspect="1"/>
          </p:cNvPicPr>
          <p:nvPr/>
        </p:nvPicPr>
        <p:blipFill>
          <a:blip r:embed="rId4"/>
          <a:srcRect/>
          <a:stretch/>
        </p:blipFill>
        <p:spPr>
          <a:xfrm>
            <a:off x="1002847" y="3199945"/>
            <a:ext cx="1261872" cy="1261872"/>
          </a:xfrm>
          <a:prstGeom prst="rect">
            <a:avLst/>
          </a:prstGeom>
        </p:spPr>
      </p:pic>
      <p:sp>
        <p:nvSpPr>
          <p:cNvPr id="6" name="Text Box 7">
            <a:extLst>
              <a:ext uri="{FF2B5EF4-FFF2-40B4-BE49-F238E27FC236}">
                <a16:creationId xmlns:a16="http://schemas.microsoft.com/office/drawing/2014/main" id="{E33187F1-27DA-AD73-A6C0-EEDB017B3D9E}"/>
              </a:ext>
            </a:extLst>
          </p:cNvPr>
          <p:cNvSpPr txBox="1">
            <a:spLocks noChangeArrowheads="1"/>
          </p:cNvSpPr>
          <p:nvPr/>
        </p:nvSpPr>
        <p:spPr bwMode="auto">
          <a:xfrm>
            <a:off x="2324486" y="4864326"/>
            <a:ext cx="384048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Joyce O’Shaughnessy, MD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Sarah Cannon Research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Dallas, Texas</a:t>
            </a:r>
          </a:p>
        </p:txBody>
      </p:sp>
      <p:pic>
        <p:nvPicPr>
          <p:cNvPr id="7" name="Picture 6">
            <a:extLst>
              <a:ext uri="{FF2B5EF4-FFF2-40B4-BE49-F238E27FC236}">
                <a16:creationId xmlns:a16="http://schemas.microsoft.com/office/drawing/2014/main" id="{E0CA0BDF-67BB-0375-3682-02B2E489EB9D}"/>
              </a:ext>
            </a:extLst>
          </p:cNvPr>
          <p:cNvPicPr>
            <a:picLocks noChangeAspect="1"/>
          </p:cNvPicPr>
          <p:nvPr/>
        </p:nvPicPr>
        <p:blipFill>
          <a:blip r:embed="rId5"/>
          <a:srcRect/>
          <a:stretch/>
        </p:blipFill>
        <p:spPr>
          <a:xfrm>
            <a:off x="1002847" y="4864325"/>
            <a:ext cx="1261872" cy="1261872"/>
          </a:xfrm>
          <a:prstGeom prst="rect">
            <a:avLst/>
          </a:prstGeom>
        </p:spPr>
      </p:pic>
      <p:sp>
        <p:nvSpPr>
          <p:cNvPr id="9" name="Text Box 7">
            <a:extLst>
              <a:ext uri="{FF2B5EF4-FFF2-40B4-BE49-F238E27FC236}">
                <a16:creationId xmlns:a16="http://schemas.microsoft.com/office/drawing/2014/main" id="{A565E22C-B02F-4D21-4F55-695D10D20EA0}"/>
              </a:ext>
            </a:extLst>
          </p:cNvPr>
          <p:cNvSpPr txBox="1">
            <a:spLocks noChangeArrowheads="1"/>
          </p:cNvSpPr>
          <p:nvPr/>
        </p:nvSpPr>
        <p:spPr bwMode="auto">
          <a:xfrm>
            <a:off x="7836995" y="3199945"/>
            <a:ext cx="3840480" cy="1261872"/>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2000" b="1" i="0" u="none" strike="noStrike" kern="1200" cap="none" spc="0" normalizeH="0" baseline="0" noProof="0" dirty="0">
                <a:ln>
                  <a:noFill/>
                </a:ln>
                <a:solidFill>
                  <a:srgbClr val="0432FF"/>
                </a:solidFill>
                <a:effectLst/>
                <a:uLnTx/>
                <a:uFillTx/>
                <a:latin typeface="Calibri" pitchFamily="-72" charset="0"/>
                <a:ea typeface="MS PGothic" charset="0"/>
                <a:cs typeface="+mn-cs"/>
              </a:rPr>
              <a:t>Moderator</a:t>
            </a:r>
            <a:b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cs typeface="+mn-cs"/>
              </a:rPr>
              <a:t>Neil Love, MD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cs typeface="+mn-cs"/>
              </a:rPr>
              <a:t>Research To Practice</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cs typeface="+mn-cs"/>
              </a:rPr>
              <a:t>Miami, Florida</a:t>
            </a:r>
          </a:p>
        </p:txBody>
      </p:sp>
      <p:pic>
        <p:nvPicPr>
          <p:cNvPr id="13" name="Picture 12">
            <a:extLst>
              <a:ext uri="{FF2B5EF4-FFF2-40B4-BE49-F238E27FC236}">
                <a16:creationId xmlns:a16="http://schemas.microsoft.com/office/drawing/2014/main" id="{FA044611-C63D-3419-16B4-D17E46EDDEB5}"/>
              </a:ext>
            </a:extLst>
          </p:cNvPr>
          <p:cNvPicPr>
            <a:picLocks noChangeAspect="1"/>
          </p:cNvPicPr>
          <p:nvPr/>
        </p:nvPicPr>
        <p:blipFill>
          <a:blip r:embed="rId6">
            <a:extLst>
              <a:ext uri="{28A0092B-C50C-407E-A947-70E740481C1C}">
                <a14:useLocalDpi xmlns:a14="http://schemas.microsoft.com/office/drawing/2010/main"/>
              </a:ext>
            </a:extLst>
          </a:blip>
          <a:srcRect/>
          <a:stretch/>
        </p:blipFill>
        <p:spPr>
          <a:xfrm>
            <a:off x="6515356" y="3199945"/>
            <a:ext cx="1261872" cy="1261872"/>
          </a:xfrm>
          <a:prstGeom prst="rect">
            <a:avLst/>
          </a:prstGeom>
        </p:spPr>
      </p:pic>
      <p:sp>
        <p:nvSpPr>
          <p:cNvPr id="4" name="Text Box 7">
            <a:extLst>
              <a:ext uri="{FF2B5EF4-FFF2-40B4-BE49-F238E27FC236}">
                <a16:creationId xmlns:a16="http://schemas.microsoft.com/office/drawing/2014/main" id="{E7694A94-318D-018D-3F32-C1547D38BA34}"/>
              </a:ext>
            </a:extLst>
          </p:cNvPr>
          <p:cNvSpPr txBox="1">
            <a:spLocks noChangeArrowheads="1"/>
          </p:cNvSpPr>
          <p:nvPr/>
        </p:nvSpPr>
        <p:spPr bwMode="auto">
          <a:xfrm>
            <a:off x="2324486" y="1535566"/>
            <a:ext cx="384048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Erika Hamilton,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Sarah Cannon Research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Nashville, Tennessee</a:t>
            </a:r>
          </a:p>
        </p:txBody>
      </p:sp>
      <p:pic>
        <p:nvPicPr>
          <p:cNvPr id="8" name="Picture 7">
            <a:extLst>
              <a:ext uri="{FF2B5EF4-FFF2-40B4-BE49-F238E27FC236}">
                <a16:creationId xmlns:a16="http://schemas.microsoft.com/office/drawing/2014/main" id="{B7F5D84C-429E-AE91-D286-9227B8CC9A76}"/>
              </a:ext>
            </a:extLst>
          </p:cNvPr>
          <p:cNvPicPr>
            <a:picLocks noChangeAspect="1"/>
          </p:cNvPicPr>
          <p:nvPr/>
        </p:nvPicPr>
        <p:blipFill>
          <a:blip r:embed="rId7"/>
          <a:srcRect/>
          <a:stretch/>
        </p:blipFill>
        <p:spPr>
          <a:xfrm>
            <a:off x="1002847" y="1535565"/>
            <a:ext cx="1261872" cy="1261872"/>
          </a:xfrm>
          <a:prstGeom prst="rect">
            <a:avLst/>
          </a:prstGeom>
        </p:spPr>
      </p:pic>
      <p:sp>
        <p:nvSpPr>
          <p:cNvPr id="11" name="Text Box 9">
            <a:extLst>
              <a:ext uri="{FF2B5EF4-FFF2-40B4-BE49-F238E27FC236}">
                <a16:creationId xmlns:a16="http://schemas.microsoft.com/office/drawing/2014/main" id="{81E4A047-73F0-0396-F933-F4AEF47BDB0B}"/>
              </a:ext>
            </a:extLst>
          </p:cNvPr>
          <p:cNvSpPr txBox="1">
            <a:spLocks noChangeArrowheads="1"/>
          </p:cNvSpPr>
          <p:nvPr/>
        </p:nvSpPr>
        <p:spPr bwMode="auto">
          <a:xfrm>
            <a:off x="7836995" y="1535565"/>
            <a:ext cx="384048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Seth Wander, MD, PhD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Massachusetts General Hospital </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Boston, Massachusetts</a:t>
            </a:r>
          </a:p>
        </p:txBody>
      </p:sp>
      <p:pic>
        <p:nvPicPr>
          <p:cNvPr id="14" name="Picture 13">
            <a:extLst>
              <a:ext uri="{FF2B5EF4-FFF2-40B4-BE49-F238E27FC236}">
                <a16:creationId xmlns:a16="http://schemas.microsoft.com/office/drawing/2014/main" id="{75A104D0-A8D6-D591-43B9-A378837679CC}"/>
              </a:ext>
            </a:extLst>
          </p:cNvPr>
          <p:cNvPicPr>
            <a:picLocks noChangeAspect="1"/>
          </p:cNvPicPr>
          <p:nvPr/>
        </p:nvPicPr>
        <p:blipFill>
          <a:blip r:embed="rId8"/>
          <a:srcRect/>
          <a:stretch/>
        </p:blipFill>
        <p:spPr>
          <a:xfrm>
            <a:off x="6515356" y="1535565"/>
            <a:ext cx="1261872" cy="1261872"/>
          </a:xfrm>
          <a:prstGeom prst="rect">
            <a:avLst/>
          </a:prstGeom>
        </p:spPr>
      </p:pic>
      <p:sp>
        <p:nvSpPr>
          <p:cNvPr id="15" name="Text Box 9">
            <a:extLst>
              <a:ext uri="{FF2B5EF4-FFF2-40B4-BE49-F238E27FC236}">
                <a16:creationId xmlns:a16="http://schemas.microsoft.com/office/drawing/2014/main" id="{83B213B3-10B3-F755-49FB-6F78342BB47A}"/>
              </a:ext>
            </a:extLst>
          </p:cNvPr>
          <p:cNvSpPr txBox="1">
            <a:spLocks noChangeArrowheads="1"/>
          </p:cNvSpPr>
          <p:nvPr/>
        </p:nvSpPr>
        <p:spPr bwMode="auto">
          <a:xfrm>
            <a:off x="7836995" y="4864325"/>
            <a:ext cx="384048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800" b="1" i="0" u="none" strike="noStrike" kern="1200" cap="none" spc="0" normalizeH="0" baseline="0" noProof="0" dirty="0">
                <a:ln>
                  <a:noFill/>
                </a:ln>
                <a:solidFill>
                  <a:srgbClr val="0432FF"/>
                </a:solidFill>
                <a:effectLst/>
                <a:uLnTx/>
                <a:uFillTx/>
                <a:latin typeface="Calibri" pitchFamily="-72" charset="0"/>
                <a:ea typeface="MS PGothic" charset="0"/>
                <a:cs typeface="+mn-cs"/>
              </a:rPr>
              <a:t>Co-Moderator</a:t>
            </a:r>
            <a:b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Uday Dandamudi, MD </a:t>
            </a: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Florida Cancer Specialists &amp; </a:t>
            </a:r>
            <a:b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b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Research Institute</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New Port Richey, Florida</a:t>
            </a:r>
          </a:p>
        </p:txBody>
      </p:sp>
      <p:pic>
        <p:nvPicPr>
          <p:cNvPr id="16" name="Picture 15">
            <a:extLst>
              <a:ext uri="{FF2B5EF4-FFF2-40B4-BE49-F238E27FC236}">
                <a16:creationId xmlns:a16="http://schemas.microsoft.com/office/drawing/2014/main" id="{AA0952F2-9673-93C9-2158-CE6DAF34881C}"/>
              </a:ext>
            </a:extLst>
          </p:cNvPr>
          <p:cNvPicPr>
            <a:picLocks noChangeAspect="1"/>
          </p:cNvPicPr>
          <p:nvPr/>
        </p:nvPicPr>
        <p:blipFill>
          <a:blip r:embed="rId9"/>
          <a:srcRect/>
          <a:stretch/>
        </p:blipFill>
        <p:spPr>
          <a:xfrm>
            <a:off x="6515356" y="4864325"/>
            <a:ext cx="1261872" cy="1261872"/>
          </a:xfrm>
          <a:prstGeom prst="rect">
            <a:avLst/>
          </a:prstGeom>
        </p:spPr>
      </p:pic>
    </p:spTree>
    <p:custDataLst>
      <p:tags r:id="rId1"/>
    </p:custDataLst>
    <p:extLst>
      <p:ext uri="{BB962C8B-B14F-4D97-AF65-F5344CB8AC3E}">
        <p14:creationId xmlns:p14="http://schemas.microsoft.com/office/powerpoint/2010/main" val="801469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E9DF0C-50E3-38B0-21A7-576532336040}"/>
              </a:ext>
            </a:extLst>
          </p:cNvPr>
          <p:cNvSpPr>
            <a:spLocks noGrp="1"/>
          </p:cNvSpPr>
          <p:nvPr>
            <p:ph type="title"/>
          </p:nvPr>
        </p:nvSpPr>
        <p:spPr>
          <a:xfrm>
            <a:off x="3168651" y="2743201"/>
            <a:ext cx="5854700" cy="258763"/>
          </a:xfrm>
        </p:spPr>
        <p:txBody>
          <a:bodyPr/>
          <a:lstStyle/>
          <a:p>
            <a:pPr defTabSz="342880" eaLnBrk="1">
              <a:defRPr/>
            </a:pPr>
            <a:r>
              <a:rPr lang="en-US" sz="525" b="1" kern="1200" dirty="0">
                <a:solidFill>
                  <a:schemeClr val="tx1"/>
                </a:solidFill>
                <a:latin typeface="Arial" charset="0"/>
                <a:ea typeface="+mn-ea"/>
                <a:cs typeface="+mn-cs"/>
              </a:rPr>
              <a:t>Study Design &lt;br /&gt;</a:t>
            </a:r>
          </a:p>
        </p:txBody>
      </p:sp>
      <p:pic>
        <p:nvPicPr>
          <p:cNvPr id="26626" name="Picture 2">
            <a:extLst>
              <a:ext uri="{FF2B5EF4-FFF2-40B4-BE49-F238E27FC236}">
                <a16:creationId xmlns:a16="http://schemas.microsoft.com/office/drawing/2014/main" id="{5949D1B9-5809-A69A-2404-9A340D79E88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9" y="1"/>
            <a:ext cx="12188825" cy="6856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6F6AA92C-F2FF-D25F-80E1-CFAE384216DB}"/>
              </a:ext>
            </a:extLst>
          </p:cNvPr>
          <p:cNvSpPr/>
          <p:nvPr/>
        </p:nvSpPr>
        <p:spPr bwMode="auto">
          <a:xfrm>
            <a:off x="2667000" y="6553200"/>
            <a:ext cx="3886200" cy="1524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endParaRPr lang="en-US" sz="2400">
              <a:solidFill>
                <a:srgbClr val="FFFFFF"/>
              </a:solidFill>
              <a:latin typeface="Times New Roman" pitchFamily="16" charset="0"/>
              <a:ea typeface="MS PGothic" panose="020B0600070205080204" pitchFamily="34" charset="-128"/>
              <a:cs typeface="Lucida Sans Unicode"/>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0BC8BC-FDC2-F03A-6A04-738B013EC716}"/>
              </a:ext>
            </a:extLst>
          </p:cNvPr>
          <p:cNvSpPr>
            <a:spLocks noGrp="1"/>
          </p:cNvSpPr>
          <p:nvPr>
            <p:ph type="title"/>
          </p:nvPr>
        </p:nvSpPr>
        <p:spPr>
          <a:xfrm>
            <a:off x="3168651" y="2743201"/>
            <a:ext cx="5854700" cy="258763"/>
          </a:xfrm>
        </p:spPr>
        <p:txBody>
          <a:bodyPr/>
          <a:lstStyle/>
          <a:p>
            <a:pPr defTabSz="342880" eaLnBrk="1">
              <a:defRPr/>
            </a:pPr>
            <a:r>
              <a:rPr lang="en-US" sz="525" b="1" kern="1200" dirty="0">
                <a:solidFill>
                  <a:schemeClr val="tx1"/>
                </a:solidFill>
                <a:latin typeface="Arial" charset="0"/>
                <a:ea typeface="+mn-ea"/>
                <a:cs typeface="+mn-cs"/>
              </a:rPr>
              <a:t>Baseline Characteristics</a:t>
            </a:r>
          </a:p>
        </p:txBody>
      </p:sp>
      <p:pic>
        <p:nvPicPr>
          <p:cNvPr id="27650" name="Picture 2">
            <a:extLst>
              <a:ext uri="{FF2B5EF4-FFF2-40B4-BE49-F238E27FC236}">
                <a16:creationId xmlns:a16="http://schemas.microsoft.com/office/drawing/2014/main" id="{751BBE61-6746-1B6D-AB8E-7EACFA6146C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8"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E889B03D-3458-5DFB-1053-0784BF911873}"/>
              </a:ext>
            </a:extLst>
          </p:cNvPr>
          <p:cNvSpPr/>
          <p:nvPr/>
        </p:nvSpPr>
        <p:spPr bwMode="auto">
          <a:xfrm>
            <a:off x="2667000" y="6553200"/>
            <a:ext cx="3886200" cy="1524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endParaRPr lang="en-US" sz="2400">
              <a:solidFill>
                <a:srgbClr val="FFFFFF"/>
              </a:solidFill>
              <a:latin typeface="Times New Roman" pitchFamily="16" charset="0"/>
              <a:ea typeface="MS PGothic" panose="020B0600070205080204" pitchFamily="34" charset="-128"/>
              <a:cs typeface="Lucida Sans Unicode"/>
            </a:endParaRPr>
          </a:p>
        </p:txBody>
      </p:sp>
      <p:sp>
        <p:nvSpPr>
          <p:cNvPr id="4" name="TextBox 3">
            <a:extLst>
              <a:ext uri="{FF2B5EF4-FFF2-40B4-BE49-F238E27FC236}">
                <a16:creationId xmlns:a16="http://schemas.microsoft.com/office/drawing/2014/main" id="{53774C83-C48B-DD5E-FBD7-EB0EC8E83D19}"/>
              </a:ext>
            </a:extLst>
          </p:cNvPr>
          <p:cNvSpPr txBox="1"/>
          <p:nvPr/>
        </p:nvSpPr>
        <p:spPr>
          <a:xfrm>
            <a:off x="5486401" y="6516511"/>
            <a:ext cx="4405437" cy="338554"/>
          </a:xfrm>
          <a:prstGeom prst="rect">
            <a:avLst/>
          </a:prstGeom>
          <a:noFill/>
        </p:spPr>
        <p:txBody>
          <a:bodyPr wrap="none" rtlCol="0">
            <a:spAutoFit/>
          </a:bodyPr>
          <a:lstStyle/>
          <a:p>
            <a:pPr defTabSz="457200" eaLnBrk="0" fontAlgn="base" hangingPunct="0">
              <a:spcBef>
                <a:spcPct val="0"/>
              </a:spcBef>
              <a:spcAft>
                <a:spcPct val="0"/>
              </a:spcAft>
            </a:pPr>
            <a:r>
              <a:rPr lang="en-US" sz="1600" dirty="0">
                <a:solidFill>
                  <a:srgbClr val="000000"/>
                </a:solidFill>
                <a:latin typeface="Calibri" panose="020F0502020204030204" pitchFamily="34" charset="0"/>
                <a:ea typeface="MS PGothic" panose="020B0600070205080204" pitchFamily="34" charset="-128"/>
                <a:cs typeface="Calibri" panose="020F0502020204030204" pitchFamily="34" charset="0"/>
              </a:rPr>
              <a:t>Sinicrope FA et al. N Engl J Med 2026;394:1155-66.</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865C57-530B-6E28-53FA-5E2B677E567D}"/>
              </a:ext>
            </a:extLst>
          </p:cNvPr>
          <p:cNvSpPr>
            <a:spLocks noGrp="1"/>
          </p:cNvSpPr>
          <p:nvPr>
            <p:ph type="title"/>
          </p:nvPr>
        </p:nvSpPr>
        <p:spPr>
          <a:xfrm>
            <a:off x="3168651" y="2743201"/>
            <a:ext cx="5854700" cy="258763"/>
          </a:xfrm>
        </p:spPr>
        <p:txBody>
          <a:bodyPr/>
          <a:lstStyle/>
          <a:p>
            <a:pPr defTabSz="342880" eaLnBrk="1">
              <a:defRPr/>
            </a:pPr>
            <a:r>
              <a:rPr lang="en-US" sz="525" b="1" kern="1200" dirty="0">
                <a:solidFill>
                  <a:schemeClr val="tx1"/>
                </a:solidFill>
                <a:latin typeface="Arial" charset="0"/>
                <a:ea typeface="+mn-ea"/>
                <a:cs typeface="+mn-cs"/>
              </a:rPr>
              <a:t>Treatment Exposure</a:t>
            </a:r>
          </a:p>
        </p:txBody>
      </p:sp>
      <p:pic>
        <p:nvPicPr>
          <p:cNvPr id="28674" name="Picture 2">
            <a:extLst>
              <a:ext uri="{FF2B5EF4-FFF2-40B4-BE49-F238E27FC236}">
                <a16:creationId xmlns:a16="http://schemas.microsoft.com/office/drawing/2014/main" id="{D5FCA112-6AAF-1EE0-BA7B-2D5D1DD18A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8"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FB0692BC-68AC-5A58-EF2C-AD00BC2951F7}"/>
              </a:ext>
            </a:extLst>
          </p:cNvPr>
          <p:cNvSpPr/>
          <p:nvPr/>
        </p:nvSpPr>
        <p:spPr>
          <a:xfrm>
            <a:off x="609600" y="4038600"/>
            <a:ext cx="10820400" cy="762000"/>
          </a:xfrm>
          <a:prstGeom prst="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eaLnBrk="0" fontAlgn="base" hangingPunct="0">
              <a:spcBef>
                <a:spcPct val="0"/>
              </a:spcBef>
              <a:spcAft>
                <a:spcPct val="0"/>
              </a:spcAft>
              <a:defRPr/>
            </a:pPr>
            <a:endParaRPr lang="en-US">
              <a:solidFill>
                <a:prstClr val="white"/>
              </a:solidFill>
              <a:latin typeface="Calibri"/>
              <a:cs typeface="Lucida Sans Unicode"/>
            </a:endParaRPr>
          </a:p>
        </p:txBody>
      </p:sp>
      <p:sp>
        <p:nvSpPr>
          <p:cNvPr id="4" name="Rectangle 3">
            <a:extLst>
              <a:ext uri="{FF2B5EF4-FFF2-40B4-BE49-F238E27FC236}">
                <a16:creationId xmlns:a16="http://schemas.microsoft.com/office/drawing/2014/main" id="{C016BF22-2342-BB2A-BF3E-E34D9A275929}"/>
              </a:ext>
            </a:extLst>
          </p:cNvPr>
          <p:cNvSpPr/>
          <p:nvPr/>
        </p:nvSpPr>
        <p:spPr bwMode="auto">
          <a:xfrm>
            <a:off x="2667000" y="6553200"/>
            <a:ext cx="3886200" cy="1524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endParaRPr lang="en-US" sz="2400">
              <a:solidFill>
                <a:srgbClr val="FFFFFF"/>
              </a:solidFill>
              <a:latin typeface="Times New Roman" pitchFamily="16" charset="0"/>
              <a:ea typeface="MS PGothic" panose="020B0600070205080204" pitchFamily="34" charset="-128"/>
              <a:cs typeface="Lucida Sans Unicode"/>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E0217C-3FD2-0043-D8EE-A4DEB58E60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41D584D-B4A4-69C4-B84D-9CE17DE4627D}"/>
              </a:ext>
            </a:extLst>
          </p:cNvPr>
          <p:cNvSpPr>
            <a:spLocks noGrp="1"/>
          </p:cNvSpPr>
          <p:nvPr>
            <p:ph type="title"/>
          </p:nvPr>
        </p:nvSpPr>
        <p:spPr>
          <a:xfrm>
            <a:off x="3168651" y="2743201"/>
            <a:ext cx="5854700" cy="258763"/>
          </a:xfrm>
        </p:spPr>
        <p:txBody>
          <a:bodyPr/>
          <a:lstStyle/>
          <a:p>
            <a:pPr defTabSz="342880" eaLnBrk="1">
              <a:defRPr/>
            </a:pPr>
            <a:r>
              <a:rPr lang="en-US" sz="525" b="1" kern="1200" dirty="0">
                <a:solidFill>
                  <a:schemeClr val="tx1"/>
                </a:solidFill>
                <a:latin typeface="Arial" charset="0"/>
                <a:ea typeface="+mn-ea"/>
                <a:cs typeface="+mn-cs"/>
              </a:rPr>
              <a:t>Primary Endpoint: DFS</a:t>
            </a:r>
          </a:p>
        </p:txBody>
      </p:sp>
      <p:pic>
        <p:nvPicPr>
          <p:cNvPr id="29698" name="Picture 2">
            <a:extLst>
              <a:ext uri="{FF2B5EF4-FFF2-40B4-BE49-F238E27FC236}">
                <a16:creationId xmlns:a16="http://schemas.microsoft.com/office/drawing/2014/main" id="{43D30D86-EEF8-28A1-0A0C-F384AB6A119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8" y="5644"/>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60241B5A-788C-EC5A-E154-5A0373814859}"/>
              </a:ext>
            </a:extLst>
          </p:cNvPr>
          <p:cNvSpPr/>
          <p:nvPr/>
        </p:nvSpPr>
        <p:spPr bwMode="auto">
          <a:xfrm>
            <a:off x="2667000" y="6553200"/>
            <a:ext cx="3886200" cy="1524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endParaRPr lang="en-US" sz="2400">
              <a:solidFill>
                <a:srgbClr val="FFFFFF"/>
              </a:solidFill>
              <a:latin typeface="Times New Roman" pitchFamily="16" charset="0"/>
              <a:ea typeface="MS PGothic" panose="020B0600070205080204" pitchFamily="34" charset="-128"/>
              <a:cs typeface="Lucida Sans Unicode"/>
            </a:endParaRPr>
          </a:p>
        </p:txBody>
      </p:sp>
      <p:sp>
        <p:nvSpPr>
          <p:cNvPr id="4" name="Rectangle 3">
            <a:extLst>
              <a:ext uri="{FF2B5EF4-FFF2-40B4-BE49-F238E27FC236}">
                <a16:creationId xmlns:a16="http://schemas.microsoft.com/office/drawing/2014/main" id="{806CEAC0-F33D-2EFC-94D5-EAB8F7EB358D}"/>
              </a:ext>
            </a:extLst>
          </p:cNvPr>
          <p:cNvSpPr/>
          <p:nvPr/>
        </p:nvSpPr>
        <p:spPr bwMode="auto">
          <a:xfrm>
            <a:off x="0" y="1066800"/>
            <a:ext cx="12114212" cy="57912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endParaRPr lang="en-US" sz="2400">
              <a:solidFill>
                <a:srgbClr val="FFFFFF"/>
              </a:solidFill>
              <a:latin typeface="Times New Roman" pitchFamily="16" charset="0"/>
              <a:ea typeface="MS PGothic" panose="020B0600070205080204" pitchFamily="34" charset="-128"/>
              <a:cs typeface="Lucida Sans Unicode"/>
            </a:endParaRPr>
          </a:p>
        </p:txBody>
      </p:sp>
      <p:pic>
        <p:nvPicPr>
          <p:cNvPr id="6" name="Picture 5" descr="A graph of a number of patients&#10;&#10;AI-generated content may be incorrect.">
            <a:extLst>
              <a:ext uri="{FF2B5EF4-FFF2-40B4-BE49-F238E27FC236}">
                <a16:creationId xmlns:a16="http://schemas.microsoft.com/office/drawing/2014/main" id="{924FE34F-2A23-C22A-E1C8-C7233496A501}"/>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201516" y="1244340"/>
            <a:ext cx="11788969" cy="4546860"/>
          </a:xfrm>
          <a:prstGeom prst="rect">
            <a:avLst/>
          </a:prstGeom>
        </p:spPr>
      </p:pic>
      <p:sp>
        <p:nvSpPr>
          <p:cNvPr id="7" name="TextBox 6">
            <a:extLst>
              <a:ext uri="{FF2B5EF4-FFF2-40B4-BE49-F238E27FC236}">
                <a16:creationId xmlns:a16="http://schemas.microsoft.com/office/drawing/2014/main" id="{9486953A-00E1-BDDF-7BE5-F99EDCDF5EF7}"/>
              </a:ext>
            </a:extLst>
          </p:cNvPr>
          <p:cNvSpPr txBox="1"/>
          <p:nvPr/>
        </p:nvSpPr>
        <p:spPr>
          <a:xfrm>
            <a:off x="384906" y="6516598"/>
            <a:ext cx="4405437" cy="338554"/>
          </a:xfrm>
          <a:prstGeom prst="rect">
            <a:avLst/>
          </a:prstGeom>
          <a:noFill/>
        </p:spPr>
        <p:txBody>
          <a:bodyPr wrap="none" rtlCol="0">
            <a:spAutoFit/>
          </a:bodyPr>
          <a:lstStyle/>
          <a:p>
            <a:pPr defTabSz="457200" eaLnBrk="0" fontAlgn="base" hangingPunct="0">
              <a:spcBef>
                <a:spcPct val="0"/>
              </a:spcBef>
              <a:spcAft>
                <a:spcPct val="0"/>
              </a:spcAft>
            </a:pPr>
            <a:r>
              <a:rPr lang="en-US" sz="1600" dirty="0">
                <a:solidFill>
                  <a:srgbClr val="000000"/>
                </a:solidFill>
                <a:latin typeface="Calibri" panose="020F0502020204030204" pitchFamily="34" charset="0"/>
                <a:ea typeface="MS PGothic" panose="020B0600070205080204" pitchFamily="34" charset="-128"/>
                <a:cs typeface="Calibri" panose="020F0502020204030204" pitchFamily="34" charset="0"/>
              </a:rPr>
              <a:t>Sinicrope FA et al. N Engl J Med 2026;394:1155-66.</a:t>
            </a:r>
          </a:p>
        </p:txBody>
      </p:sp>
      <p:sp>
        <p:nvSpPr>
          <p:cNvPr id="9" name="TextBox 8">
            <a:extLst>
              <a:ext uri="{FF2B5EF4-FFF2-40B4-BE49-F238E27FC236}">
                <a16:creationId xmlns:a16="http://schemas.microsoft.com/office/drawing/2014/main" id="{BF8559BD-806C-7A05-3A26-6F88E84AEDE9}"/>
              </a:ext>
            </a:extLst>
          </p:cNvPr>
          <p:cNvSpPr txBox="1"/>
          <p:nvPr/>
        </p:nvSpPr>
        <p:spPr>
          <a:xfrm>
            <a:off x="9023351" y="5275106"/>
            <a:ext cx="2517228" cy="338554"/>
          </a:xfrm>
          <a:prstGeom prst="rect">
            <a:avLst/>
          </a:prstGeom>
          <a:noFill/>
        </p:spPr>
        <p:txBody>
          <a:bodyPr wrap="none" rtlCol="0">
            <a:spAutoFit/>
          </a:bodyPr>
          <a:lstStyle/>
          <a:p>
            <a:pPr defTabSz="457200" eaLnBrk="0" fontAlgn="base" hangingPunct="0">
              <a:spcBef>
                <a:spcPct val="0"/>
              </a:spcBef>
              <a:spcAft>
                <a:spcPct val="0"/>
              </a:spcAft>
            </a:pPr>
            <a:r>
              <a:rPr lang="en-US" sz="1600" dirty="0">
                <a:solidFill>
                  <a:srgbClr val="000000"/>
                </a:solidFill>
                <a:latin typeface="Calibri" panose="020F0502020204030204" pitchFamily="34" charset="0"/>
                <a:ea typeface="MS PGothic" panose="020B0600070205080204" pitchFamily="34" charset="-128"/>
                <a:cs typeface="Calibri" panose="020F0502020204030204" pitchFamily="34" charset="0"/>
              </a:rPr>
              <a:t>Median follow-up 40.9 </a:t>
            </a:r>
            <a:r>
              <a:rPr lang="en-US" sz="1600" dirty="0" err="1">
                <a:solidFill>
                  <a:srgbClr val="000000"/>
                </a:solidFill>
                <a:latin typeface="Calibri" panose="020F0502020204030204" pitchFamily="34" charset="0"/>
                <a:ea typeface="MS PGothic" panose="020B0600070205080204" pitchFamily="34" charset="-128"/>
                <a:cs typeface="Calibri" panose="020F0502020204030204" pitchFamily="34" charset="0"/>
              </a:rPr>
              <a:t>mos</a:t>
            </a:r>
            <a:endParaRPr lang="en-US" sz="1600" dirty="0">
              <a:solidFill>
                <a:srgbClr val="000000"/>
              </a:solidFill>
              <a:latin typeface="Calibri" panose="020F0502020204030204" pitchFamily="34" charset="0"/>
              <a:ea typeface="MS PGothic" panose="020B0600070205080204" pitchFamily="34" charset="-128"/>
              <a:cs typeface="Calibri" panose="020F0502020204030204" pitchFamily="34" charset="0"/>
            </a:endParaRPr>
          </a:p>
        </p:txBody>
      </p:sp>
    </p:spTree>
    <p:extLst>
      <p:ext uri="{BB962C8B-B14F-4D97-AF65-F5344CB8AC3E}">
        <p14:creationId xmlns:p14="http://schemas.microsoft.com/office/powerpoint/2010/main" val="29117047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C3EC8A-A4FD-FD06-8378-C372B30C2A51}"/>
              </a:ext>
            </a:extLst>
          </p:cNvPr>
          <p:cNvSpPr>
            <a:spLocks noGrp="1"/>
          </p:cNvSpPr>
          <p:nvPr>
            <p:ph type="title"/>
          </p:nvPr>
        </p:nvSpPr>
        <p:spPr>
          <a:xfrm>
            <a:off x="3168651" y="2743201"/>
            <a:ext cx="5854700" cy="258763"/>
          </a:xfrm>
        </p:spPr>
        <p:txBody>
          <a:bodyPr/>
          <a:lstStyle/>
          <a:p>
            <a:pPr defTabSz="342880" eaLnBrk="1">
              <a:defRPr/>
            </a:pPr>
            <a:r>
              <a:rPr lang="en-US" sz="525" b="1" kern="1200" dirty="0">
                <a:solidFill>
                  <a:schemeClr val="tx1"/>
                </a:solidFill>
                <a:latin typeface="Arial" charset="0"/>
                <a:ea typeface="+mn-ea"/>
                <a:cs typeface="+mn-cs"/>
              </a:rPr>
              <a:t>DFS by Subgroups</a:t>
            </a:r>
          </a:p>
        </p:txBody>
      </p:sp>
      <p:pic>
        <p:nvPicPr>
          <p:cNvPr id="30722" name="Picture 2">
            <a:extLst>
              <a:ext uri="{FF2B5EF4-FFF2-40B4-BE49-F238E27FC236}">
                <a16:creationId xmlns:a16="http://schemas.microsoft.com/office/drawing/2014/main" id="{59ACB224-7ADA-3251-E011-59FF7ED30A0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8"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8A289F66-FC2C-CBDA-7DCC-B005FED4F915}"/>
              </a:ext>
            </a:extLst>
          </p:cNvPr>
          <p:cNvSpPr/>
          <p:nvPr/>
        </p:nvSpPr>
        <p:spPr bwMode="auto">
          <a:xfrm>
            <a:off x="2667000" y="6553200"/>
            <a:ext cx="3886200" cy="1524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endParaRPr lang="en-US" sz="2400">
              <a:solidFill>
                <a:srgbClr val="FFFFFF"/>
              </a:solidFill>
              <a:latin typeface="Times New Roman" pitchFamily="16" charset="0"/>
              <a:ea typeface="MS PGothic" panose="020B0600070205080204" pitchFamily="34" charset="-128"/>
              <a:cs typeface="Lucida Sans Unicode"/>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80E323-B914-F3EC-B474-68FAD5F61572}"/>
              </a:ext>
            </a:extLst>
          </p:cNvPr>
          <p:cNvSpPr>
            <a:spLocks noGrp="1"/>
          </p:cNvSpPr>
          <p:nvPr>
            <p:ph type="title"/>
          </p:nvPr>
        </p:nvSpPr>
        <p:spPr>
          <a:xfrm>
            <a:off x="3168651" y="2743201"/>
            <a:ext cx="5854700" cy="258763"/>
          </a:xfrm>
        </p:spPr>
        <p:txBody>
          <a:bodyPr/>
          <a:lstStyle/>
          <a:p>
            <a:pPr defTabSz="342880" eaLnBrk="1">
              <a:defRPr/>
            </a:pPr>
            <a:r>
              <a:rPr lang="en-US" sz="525" b="1" kern="1200" dirty="0">
                <a:solidFill>
                  <a:schemeClr val="tx1"/>
                </a:solidFill>
                <a:latin typeface="Arial" charset="0"/>
                <a:ea typeface="+mn-ea"/>
                <a:cs typeface="+mn-cs"/>
              </a:rPr>
              <a:t>Safety Summary </a:t>
            </a:r>
          </a:p>
        </p:txBody>
      </p:sp>
      <p:pic>
        <p:nvPicPr>
          <p:cNvPr id="31746" name="Picture 2">
            <a:extLst>
              <a:ext uri="{FF2B5EF4-FFF2-40B4-BE49-F238E27FC236}">
                <a16:creationId xmlns:a16="http://schemas.microsoft.com/office/drawing/2014/main" id="{5C8EC846-4EA5-2D23-E05F-C8AAF8B4401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221" y="-33867"/>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D4BF6221-D4CB-5906-0D32-99553DD1E764}"/>
              </a:ext>
            </a:extLst>
          </p:cNvPr>
          <p:cNvSpPr/>
          <p:nvPr/>
        </p:nvSpPr>
        <p:spPr>
          <a:xfrm>
            <a:off x="609600" y="2819400"/>
            <a:ext cx="10896600" cy="685800"/>
          </a:xfrm>
          <a:prstGeom prst="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eaLnBrk="0" fontAlgn="base" hangingPunct="0">
              <a:spcBef>
                <a:spcPct val="0"/>
              </a:spcBef>
              <a:spcAft>
                <a:spcPct val="0"/>
              </a:spcAft>
              <a:defRPr/>
            </a:pPr>
            <a:endParaRPr lang="en-US">
              <a:solidFill>
                <a:prstClr val="white"/>
              </a:solidFill>
              <a:latin typeface="Calibri"/>
              <a:cs typeface="Lucida Sans Unicode"/>
            </a:endParaRPr>
          </a:p>
        </p:txBody>
      </p:sp>
      <p:sp>
        <p:nvSpPr>
          <p:cNvPr id="4" name="Rectangle 3">
            <a:extLst>
              <a:ext uri="{FF2B5EF4-FFF2-40B4-BE49-F238E27FC236}">
                <a16:creationId xmlns:a16="http://schemas.microsoft.com/office/drawing/2014/main" id="{1C05F33A-1F94-A234-701A-FBC575B32DFA}"/>
              </a:ext>
            </a:extLst>
          </p:cNvPr>
          <p:cNvSpPr/>
          <p:nvPr/>
        </p:nvSpPr>
        <p:spPr bwMode="auto">
          <a:xfrm>
            <a:off x="2667000" y="6553200"/>
            <a:ext cx="3886200" cy="1524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endParaRPr lang="en-US" sz="2400">
              <a:solidFill>
                <a:srgbClr val="FFFFFF"/>
              </a:solidFill>
              <a:latin typeface="Times New Roman" pitchFamily="16" charset="0"/>
              <a:ea typeface="MS PGothic" panose="020B0600070205080204" pitchFamily="34" charset="-128"/>
              <a:cs typeface="Lucida Sans Unicode"/>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387A87-6AC4-1EDA-8756-71EF6B074EB9}"/>
              </a:ext>
            </a:extLst>
          </p:cNvPr>
          <p:cNvSpPr>
            <a:spLocks noGrp="1"/>
          </p:cNvSpPr>
          <p:nvPr>
            <p:ph type="title"/>
          </p:nvPr>
        </p:nvSpPr>
        <p:spPr>
          <a:xfrm>
            <a:off x="3168651" y="2743201"/>
            <a:ext cx="5854700" cy="258763"/>
          </a:xfrm>
        </p:spPr>
        <p:txBody>
          <a:bodyPr/>
          <a:lstStyle/>
          <a:p>
            <a:pPr defTabSz="342880" eaLnBrk="1">
              <a:defRPr/>
            </a:pPr>
            <a:r>
              <a:rPr lang="en-US" sz="525" b="1" kern="1200" dirty="0">
                <a:solidFill>
                  <a:schemeClr val="tx1"/>
                </a:solidFill>
                <a:latin typeface="Arial" charset="0"/>
                <a:ea typeface="+mn-ea"/>
                <a:cs typeface="+mn-cs"/>
              </a:rPr>
              <a:t>Patient Safety</a:t>
            </a:r>
          </a:p>
        </p:txBody>
      </p:sp>
      <p:pic>
        <p:nvPicPr>
          <p:cNvPr id="32770" name="Picture 2">
            <a:extLst>
              <a:ext uri="{FF2B5EF4-FFF2-40B4-BE49-F238E27FC236}">
                <a16:creationId xmlns:a16="http://schemas.microsoft.com/office/drawing/2014/main" id="{5A5649AE-5EE5-872D-9DA6-36C0DD1507E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8"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4CE41794-C277-E2B7-73DE-76866D23AC1D}"/>
              </a:ext>
            </a:extLst>
          </p:cNvPr>
          <p:cNvSpPr/>
          <p:nvPr/>
        </p:nvSpPr>
        <p:spPr bwMode="auto">
          <a:xfrm>
            <a:off x="2667000" y="6553200"/>
            <a:ext cx="3886200" cy="1524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endParaRPr lang="en-US" sz="2400">
              <a:solidFill>
                <a:srgbClr val="FFFFFF"/>
              </a:solidFill>
              <a:latin typeface="Times New Roman" pitchFamily="16" charset="0"/>
              <a:ea typeface="MS PGothic" panose="020B0600070205080204" pitchFamily="34" charset="-128"/>
              <a:cs typeface="Lucida Sans Unicode"/>
            </a:endParaRPr>
          </a:p>
        </p:txBody>
      </p:sp>
      <p:sp>
        <p:nvSpPr>
          <p:cNvPr id="4" name="TextBox 3">
            <a:extLst>
              <a:ext uri="{FF2B5EF4-FFF2-40B4-BE49-F238E27FC236}">
                <a16:creationId xmlns:a16="http://schemas.microsoft.com/office/drawing/2014/main" id="{5C5C7FC6-9936-06F3-2B9F-D72B0EE70E64}"/>
              </a:ext>
            </a:extLst>
          </p:cNvPr>
          <p:cNvSpPr txBox="1"/>
          <p:nvPr/>
        </p:nvSpPr>
        <p:spPr>
          <a:xfrm>
            <a:off x="5486401" y="6516511"/>
            <a:ext cx="4405437" cy="338554"/>
          </a:xfrm>
          <a:prstGeom prst="rect">
            <a:avLst/>
          </a:prstGeom>
          <a:noFill/>
        </p:spPr>
        <p:txBody>
          <a:bodyPr wrap="none" rtlCol="0">
            <a:spAutoFit/>
          </a:bodyPr>
          <a:lstStyle/>
          <a:p>
            <a:pPr defTabSz="457200" eaLnBrk="0" fontAlgn="base" hangingPunct="0">
              <a:spcBef>
                <a:spcPct val="0"/>
              </a:spcBef>
              <a:spcAft>
                <a:spcPct val="0"/>
              </a:spcAft>
            </a:pPr>
            <a:r>
              <a:rPr lang="en-US" sz="1600" dirty="0">
                <a:solidFill>
                  <a:srgbClr val="000000"/>
                </a:solidFill>
                <a:latin typeface="Calibri" panose="020F0502020204030204" pitchFamily="34" charset="0"/>
                <a:ea typeface="MS PGothic" panose="020B0600070205080204" pitchFamily="34" charset="-128"/>
                <a:cs typeface="Calibri" panose="020F0502020204030204" pitchFamily="34" charset="0"/>
              </a:rPr>
              <a:t>Sinicrope FA et al. N Engl J Med 2026;394:1155-66.</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screenshot of a message&#10;&#10;AI-generated content may be incorrect.">
            <a:extLst>
              <a:ext uri="{FF2B5EF4-FFF2-40B4-BE49-F238E27FC236}">
                <a16:creationId xmlns:a16="http://schemas.microsoft.com/office/drawing/2014/main" id="{48DE8324-3BC7-A091-2B02-839F2C6988B5}"/>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658737" y="208313"/>
            <a:ext cx="6874525" cy="644137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3116972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2">
            <a:extLst>
              <a:ext uri="{FF2B5EF4-FFF2-40B4-BE49-F238E27FC236}">
                <a16:creationId xmlns:a16="http://schemas.microsoft.com/office/drawing/2014/main" id="{BB219CEB-FE54-2EC4-D158-B3AC475385A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52801" y="636589"/>
            <a:ext cx="6019800" cy="505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4" name="TextBox 12">
            <a:extLst>
              <a:ext uri="{FF2B5EF4-FFF2-40B4-BE49-F238E27FC236}">
                <a16:creationId xmlns:a16="http://schemas.microsoft.com/office/drawing/2014/main" id="{C269DD66-E8E9-1648-252D-66CF1F276A38}"/>
              </a:ext>
            </a:extLst>
          </p:cNvPr>
          <p:cNvSpPr txBox="1">
            <a:spLocks noChangeArrowheads="1"/>
          </p:cNvSpPr>
          <p:nvPr/>
        </p:nvSpPr>
        <p:spPr bwMode="auto">
          <a:xfrm>
            <a:off x="1638301" y="111126"/>
            <a:ext cx="8915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2400" b="1">
                <a:solidFill>
                  <a:prstClr val="black"/>
                </a:solidFill>
                <a:latin typeface="Arial" panose="020B0604020202020204" pitchFamily="34" charset="0"/>
              </a:rPr>
              <a:t>Zanzalintinib Mechanism of Action</a:t>
            </a:r>
          </a:p>
        </p:txBody>
      </p:sp>
      <p:sp>
        <p:nvSpPr>
          <p:cNvPr id="33795" name="TextBox 3">
            <a:extLst>
              <a:ext uri="{FF2B5EF4-FFF2-40B4-BE49-F238E27FC236}">
                <a16:creationId xmlns:a16="http://schemas.microsoft.com/office/drawing/2014/main" id="{A3692237-C708-6FE4-F154-3AE0A1BEFFD1}"/>
              </a:ext>
            </a:extLst>
          </p:cNvPr>
          <p:cNvSpPr txBox="1">
            <a:spLocks noChangeArrowheads="1"/>
          </p:cNvSpPr>
          <p:nvPr/>
        </p:nvSpPr>
        <p:spPr bwMode="auto">
          <a:xfrm>
            <a:off x="8534401" y="6467475"/>
            <a:ext cx="21336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a:solidFill>
                  <a:prstClr val="black"/>
                </a:solidFill>
                <a:latin typeface="Arial" panose="020B0604020202020204" pitchFamily="34" charset="0"/>
              </a:rPr>
              <a:t>Elez E, ESMO 2025</a:t>
            </a:r>
          </a:p>
        </p:txBody>
      </p:sp>
      <p:sp>
        <p:nvSpPr>
          <p:cNvPr id="33796" name="TextBox 13">
            <a:extLst>
              <a:ext uri="{FF2B5EF4-FFF2-40B4-BE49-F238E27FC236}">
                <a16:creationId xmlns:a16="http://schemas.microsoft.com/office/drawing/2014/main" id="{7CCE59C3-2243-06D8-F753-BDA75C28F777}"/>
              </a:ext>
            </a:extLst>
          </p:cNvPr>
          <p:cNvSpPr txBox="1">
            <a:spLocks noChangeArrowheads="1"/>
          </p:cNvSpPr>
          <p:nvPr/>
        </p:nvSpPr>
        <p:spPr bwMode="auto">
          <a:xfrm>
            <a:off x="1981201" y="5751513"/>
            <a:ext cx="8458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1600" b="1">
                <a:solidFill>
                  <a:prstClr val="black"/>
                </a:solidFill>
                <a:latin typeface="Arial" panose="020B0604020202020204" pitchFamily="34" charset="0"/>
              </a:rPr>
              <a:t>Regorafenib: </a:t>
            </a:r>
            <a:r>
              <a:rPr lang="en-US" altLang="en-US" sz="1600">
                <a:solidFill>
                  <a:prstClr val="black"/>
                </a:solidFill>
                <a:latin typeface="Arial" panose="020B0604020202020204" pitchFamily="34" charset="0"/>
              </a:rPr>
              <a:t>VEGFR1/2/3, TIE2, PDGFR-</a:t>
            </a:r>
            <a:r>
              <a:rPr lang="el-GR" altLang="en-US" sz="1600">
                <a:solidFill>
                  <a:prstClr val="black"/>
                </a:solidFill>
                <a:latin typeface="Arial" panose="020B0604020202020204" pitchFamily="34" charset="0"/>
              </a:rPr>
              <a:t>α</a:t>
            </a:r>
            <a:r>
              <a:rPr lang="en-US" altLang="en-US" sz="1600">
                <a:solidFill>
                  <a:prstClr val="black"/>
                </a:solidFill>
                <a:latin typeface="Arial" panose="020B0604020202020204" pitchFamily="34" charset="0"/>
              </a:rPr>
              <a:t>,-</a:t>
            </a:r>
            <a:r>
              <a:rPr lang="el-GR" altLang="en-US" sz="1600">
                <a:solidFill>
                  <a:prstClr val="black"/>
                </a:solidFill>
                <a:latin typeface="Arial" panose="020B0604020202020204" pitchFamily="34" charset="0"/>
              </a:rPr>
              <a:t>β</a:t>
            </a:r>
            <a:r>
              <a:rPr lang="en-US" altLang="en-US" sz="1600">
                <a:solidFill>
                  <a:prstClr val="black"/>
                </a:solidFill>
                <a:latin typeface="Arial" panose="020B0604020202020204" pitchFamily="34" charset="0"/>
              </a:rPr>
              <a:t>, FGFR1/2, KIT, RET, RAF, BRAF</a:t>
            </a:r>
          </a:p>
          <a:p>
            <a:pPr algn="ctr" defTabSz="457200" eaLnBrk="0" fontAlgn="base" hangingPunct="0">
              <a:spcBef>
                <a:spcPct val="0"/>
              </a:spcBef>
              <a:spcAft>
                <a:spcPct val="0"/>
              </a:spcAft>
              <a:buNone/>
            </a:pPr>
            <a:r>
              <a:rPr lang="en-US" altLang="en-US" sz="1600" b="1">
                <a:solidFill>
                  <a:prstClr val="black"/>
                </a:solidFill>
                <a:latin typeface="Arial" panose="020B0604020202020204" pitchFamily="34" charset="0"/>
              </a:rPr>
              <a:t>Fruquintinib: </a:t>
            </a:r>
            <a:r>
              <a:rPr lang="en-US" altLang="en-US" sz="1600">
                <a:solidFill>
                  <a:prstClr val="black"/>
                </a:solidFill>
                <a:latin typeface="Arial" panose="020B0604020202020204" pitchFamily="34" charset="0"/>
              </a:rPr>
              <a:t>VEGFR1-3</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7" name="Picture 10">
            <a:extLst>
              <a:ext uri="{FF2B5EF4-FFF2-40B4-BE49-F238E27FC236}">
                <a16:creationId xmlns:a16="http://schemas.microsoft.com/office/drawing/2014/main" id="{F71C8162-3CB6-FCD2-FA44-694AA568A3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70176" y="771525"/>
            <a:ext cx="6851650" cy="531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8" name="TextBox 11">
            <a:extLst>
              <a:ext uri="{FF2B5EF4-FFF2-40B4-BE49-F238E27FC236}">
                <a16:creationId xmlns:a16="http://schemas.microsoft.com/office/drawing/2014/main" id="{E36466EC-1A3E-2736-5DA5-4062C38F5D25}"/>
              </a:ext>
            </a:extLst>
          </p:cNvPr>
          <p:cNvSpPr txBox="1">
            <a:spLocks noChangeArrowheads="1"/>
          </p:cNvSpPr>
          <p:nvPr/>
        </p:nvSpPr>
        <p:spPr bwMode="auto">
          <a:xfrm>
            <a:off x="5410201" y="6477000"/>
            <a:ext cx="51054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a:solidFill>
                  <a:prstClr val="black"/>
                </a:solidFill>
                <a:latin typeface="Arial" panose="020B0604020202020204" pitchFamily="34" charset="0"/>
              </a:rPr>
              <a:t>Saeed A, et al. 20(24):1733-1743, </a:t>
            </a:r>
            <a:r>
              <a:rPr lang="en-US" altLang="en-US" sz="1600" i="1">
                <a:solidFill>
                  <a:prstClr val="black"/>
                </a:solidFill>
                <a:latin typeface="Arial" panose="020B0604020202020204" pitchFamily="34" charset="0"/>
              </a:rPr>
              <a:t>Future Oncol</a:t>
            </a:r>
            <a:r>
              <a:rPr lang="en-US" altLang="en-US" sz="1600">
                <a:solidFill>
                  <a:prstClr val="black"/>
                </a:solidFill>
                <a:latin typeface="Arial" panose="020B0604020202020204" pitchFamily="34" charset="0"/>
              </a:rPr>
              <a:t>, 2024</a:t>
            </a:r>
          </a:p>
        </p:txBody>
      </p:sp>
      <p:sp>
        <p:nvSpPr>
          <p:cNvPr id="34819" name="TextBox 14">
            <a:extLst>
              <a:ext uri="{FF2B5EF4-FFF2-40B4-BE49-F238E27FC236}">
                <a16:creationId xmlns:a16="http://schemas.microsoft.com/office/drawing/2014/main" id="{F88F82F7-5562-99D1-6305-18E1A20A05D1}"/>
              </a:ext>
            </a:extLst>
          </p:cNvPr>
          <p:cNvSpPr txBox="1">
            <a:spLocks noChangeArrowheads="1"/>
          </p:cNvSpPr>
          <p:nvPr/>
        </p:nvSpPr>
        <p:spPr bwMode="auto">
          <a:xfrm>
            <a:off x="2438401" y="150813"/>
            <a:ext cx="7772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2400" b="1">
                <a:solidFill>
                  <a:prstClr val="black"/>
                </a:solidFill>
                <a:latin typeface="Arial" panose="020B0604020202020204" pitchFamily="34" charset="0"/>
              </a:rPr>
              <a:t>Zanzalintinib + Atezolizumab: Rationale</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C791DD-B4A5-0C42-CDE4-B2DF5E475B2B}"/>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959C8232-86BF-EAAE-47AE-CAE81CE6C2EA}"/>
              </a:ext>
            </a:extLst>
          </p:cNvPr>
          <p:cNvSpPr/>
          <p:nvPr/>
        </p:nvSpPr>
        <p:spPr bwMode="auto">
          <a:xfrm>
            <a:off x="684426" y="1337394"/>
            <a:ext cx="10731324" cy="991469"/>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2500C87D-53EE-57F9-DD7E-3C33683A2D6D}"/>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10: HR-Positive Breast Cancer</a:t>
            </a:r>
          </a:p>
        </p:txBody>
      </p:sp>
      <p:sp>
        <p:nvSpPr>
          <p:cNvPr id="7" name="Content Placeholder 6">
            <a:extLst>
              <a:ext uri="{FF2B5EF4-FFF2-40B4-BE49-F238E27FC236}">
                <a16:creationId xmlns:a16="http://schemas.microsoft.com/office/drawing/2014/main" id="{0646C9C4-121B-30F2-DF97-E97A705FF5CC}"/>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2500" dirty="0">
                <a:solidFill>
                  <a:schemeClr val="bg1"/>
                </a:solidFill>
              </a:rPr>
              <a:t>Current and Future Management of HR-Positive, HER2-Negative Localized Breast Cancer — </a:t>
            </a:r>
            <a:r>
              <a:rPr lang="en-US" sz="2500" b="0" dirty="0">
                <a:solidFill>
                  <a:schemeClr val="bg1"/>
                </a:solidFill>
              </a:rPr>
              <a:t>Dr Meisel</a:t>
            </a:r>
          </a:p>
          <a:p>
            <a:pPr>
              <a:lnSpc>
                <a:spcPct val="100000"/>
              </a:lnSpc>
              <a:spcBef>
                <a:spcPts val="3000"/>
              </a:spcBef>
            </a:pPr>
            <a:r>
              <a:rPr lang="en-US" sz="2500" dirty="0"/>
              <a:t>Optimizing First-Line Therapy for Patients with HR-Positive </a:t>
            </a:r>
            <a:r>
              <a:rPr lang="en-US" sz="2500" dirty="0" err="1"/>
              <a:t>mBC</a:t>
            </a:r>
            <a:r>
              <a:rPr lang="en-US" sz="2500" dirty="0"/>
              <a:t> — </a:t>
            </a:r>
            <a:r>
              <a:rPr lang="en-US" sz="2500" b="0" dirty="0"/>
              <a:t>Dr Hamilton</a:t>
            </a:r>
          </a:p>
          <a:p>
            <a:pPr>
              <a:lnSpc>
                <a:spcPct val="100000"/>
              </a:lnSpc>
              <a:spcBef>
                <a:spcPts val="3000"/>
              </a:spcBef>
            </a:pPr>
            <a:r>
              <a:rPr lang="en-US" sz="2500" dirty="0"/>
              <a:t>Current and Future Role of Oral SERDs for Progressive HR-Positive </a:t>
            </a:r>
            <a:r>
              <a:rPr lang="en-US" sz="2500" dirty="0" err="1"/>
              <a:t>mBC</a:t>
            </a:r>
            <a:r>
              <a:rPr lang="en-US" sz="2500" dirty="0"/>
              <a:t> — </a:t>
            </a:r>
            <a:r>
              <a:rPr lang="en-US" sz="2500" b="0" dirty="0"/>
              <a:t>Dr Wander</a:t>
            </a:r>
          </a:p>
          <a:p>
            <a:pPr>
              <a:lnSpc>
                <a:spcPct val="100000"/>
              </a:lnSpc>
              <a:spcBef>
                <a:spcPts val="3000"/>
              </a:spcBef>
            </a:pPr>
            <a:r>
              <a:rPr lang="en-US" sz="2500" dirty="0"/>
              <a:t>Clinical Utility of Agents Targeting the PI3K/AKT/mTOR Pathway for Patients with Progressive HR-Positive </a:t>
            </a:r>
            <a:r>
              <a:rPr lang="en-US" sz="2500" dirty="0" err="1"/>
              <a:t>mBC</a:t>
            </a:r>
            <a:r>
              <a:rPr lang="en-US" sz="2500" dirty="0"/>
              <a:t> — </a:t>
            </a:r>
            <a:r>
              <a:rPr lang="en-US" sz="2500" b="0" dirty="0"/>
              <a:t>Dr O’Shaughnessy </a:t>
            </a:r>
          </a:p>
        </p:txBody>
      </p:sp>
    </p:spTree>
    <p:extLst>
      <p:ext uri="{BB962C8B-B14F-4D97-AF65-F5344CB8AC3E}">
        <p14:creationId xmlns:p14="http://schemas.microsoft.com/office/powerpoint/2010/main" val="28173611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5" name="Picture 2">
            <a:extLst>
              <a:ext uri="{FF2B5EF4-FFF2-40B4-BE49-F238E27FC236}">
                <a16:creationId xmlns:a16="http://schemas.microsoft.com/office/drawing/2014/main" id="{EAFDDBCE-B808-6CEF-560B-AC1A7208D76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228601"/>
            <a:ext cx="10058400" cy="579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6" name="TextBox 3">
            <a:extLst>
              <a:ext uri="{FF2B5EF4-FFF2-40B4-BE49-F238E27FC236}">
                <a16:creationId xmlns:a16="http://schemas.microsoft.com/office/drawing/2014/main" id="{632B44B9-97EF-3288-7654-7DC66A03C09E}"/>
              </a:ext>
            </a:extLst>
          </p:cNvPr>
          <p:cNvSpPr txBox="1">
            <a:spLocks noChangeArrowheads="1"/>
          </p:cNvSpPr>
          <p:nvPr/>
        </p:nvSpPr>
        <p:spPr bwMode="auto">
          <a:xfrm>
            <a:off x="8382001" y="6494464"/>
            <a:ext cx="22860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a:solidFill>
                  <a:prstClr val="black"/>
                </a:solidFill>
                <a:latin typeface="Arial" panose="020B0604020202020204" pitchFamily="34" charset="0"/>
              </a:rPr>
              <a:t>Saeed A, ESMO 2025</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9" name="Picture 2">
            <a:extLst>
              <a:ext uri="{FF2B5EF4-FFF2-40B4-BE49-F238E27FC236}">
                <a16:creationId xmlns:a16="http://schemas.microsoft.com/office/drawing/2014/main" id="{2A6C5293-634B-2F1A-7DFA-161DA3E524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381001"/>
            <a:ext cx="10058400" cy="566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0" name="TextBox 3">
            <a:extLst>
              <a:ext uri="{FF2B5EF4-FFF2-40B4-BE49-F238E27FC236}">
                <a16:creationId xmlns:a16="http://schemas.microsoft.com/office/drawing/2014/main" id="{B6447DC8-EFAC-3865-CFBC-FB288CE09418}"/>
              </a:ext>
            </a:extLst>
          </p:cNvPr>
          <p:cNvSpPr txBox="1">
            <a:spLocks noChangeArrowheads="1"/>
          </p:cNvSpPr>
          <p:nvPr/>
        </p:nvSpPr>
        <p:spPr bwMode="auto">
          <a:xfrm>
            <a:off x="8382001" y="6494464"/>
            <a:ext cx="22860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a:solidFill>
                  <a:prstClr val="black"/>
                </a:solidFill>
                <a:latin typeface="Arial" panose="020B0604020202020204" pitchFamily="34" charset="0"/>
              </a:rPr>
              <a:t>Saeed A, ESMO 2025</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3" name="Picture 4">
            <a:extLst>
              <a:ext uri="{FF2B5EF4-FFF2-40B4-BE49-F238E27FC236}">
                <a16:creationId xmlns:a16="http://schemas.microsoft.com/office/drawing/2014/main" id="{EFC01505-7717-4203-2190-0ADC32EA2E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304800"/>
            <a:ext cx="10058400" cy="560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4" name="TextBox 5">
            <a:extLst>
              <a:ext uri="{FF2B5EF4-FFF2-40B4-BE49-F238E27FC236}">
                <a16:creationId xmlns:a16="http://schemas.microsoft.com/office/drawing/2014/main" id="{BCDBD404-4FB8-4FE6-BB1E-E712A08F74B0}"/>
              </a:ext>
            </a:extLst>
          </p:cNvPr>
          <p:cNvSpPr txBox="1">
            <a:spLocks noChangeArrowheads="1"/>
          </p:cNvSpPr>
          <p:nvPr/>
        </p:nvSpPr>
        <p:spPr bwMode="auto">
          <a:xfrm>
            <a:off x="7770815" y="6527913"/>
            <a:ext cx="44195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dirty="0">
                <a:solidFill>
                  <a:prstClr val="black"/>
                </a:solidFill>
                <a:latin typeface="Arial" panose="020B0604020202020204" pitchFamily="34" charset="0"/>
              </a:rPr>
              <a:t>Saeed A, ESMO 2025; Hecht JR, Lancet 2025.</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7" name="Picture 2">
            <a:extLst>
              <a:ext uri="{FF2B5EF4-FFF2-40B4-BE49-F238E27FC236}">
                <a16:creationId xmlns:a16="http://schemas.microsoft.com/office/drawing/2014/main" id="{1BA65699-58B3-AE53-388A-39345B034A3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304801"/>
            <a:ext cx="10058400" cy="563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5">
            <a:extLst>
              <a:ext uri="{FF2B5EF4-FFF2-40B4-BE49-F238E27FC236}">
                <a16:creationId xmlns:a16="http://schemas.microsoft.com/office/drawing/2014/main" id="{6E6A8336-8222-3850-989A-BD5D44C71466}"/>
              </a:ext>
            </a:extLst>
          </p:cNvPr>
          <p:cNvSpPr txBox="1">
            <a:spLocks noChangeArrowheads="1"/>
          </p:cNvSpPr>
          <p:nvPr/>
        </p:nvSpPr>
        <p:spPr bwMode="auto">
          <a:xfrm>
            <a:off x="7770815" y="6527913"/>
            <a:ext cx="44195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dirty="0">
                <a:solidFill>
                  <a:prstClr val="black"/>
                </a:solidFill>
                <a:latin typeface="Arial" panose="020B0604020202020204" pitchFamily="34" charset="0"/>
              </a:rPr>
              <a:t>Saeed A, ESMO 2025; Hecht JR, Lancet 2025.</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1" name="Picture 2">
            <a:extLst>
              <a:ext uri="{FF2B5EF4-FFF2-40B4-BE49-F238E27FC236}">
                <a16:creationId xmlns:a16="http://schemas.microsoft.com/office/drawing/2014/main" id="{6FA63EC8-667E-6944-41D2-72E6729B436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381001"/>
            <a:ext cx="10058400" cy="564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5">
            <a:extLst>
              <a:ext uri="{FF2B5EF4-FFF2-40B4-BE49-F238E27FC236}">
                <a16:creationId xmlns:a16="http://schemas.microsoft.com/office/drawing/2014/main" id="{5FBCBEF9-1AAC-991B-99D9-0E656F0FF92A}"/>
              </a:ext>
            </a:extLst>
          </p:cNvPr>
          <p:cNvSpPr txBox="1">
            <a:spLocks noChangeArrowheads="1"/>
          </p:cNvSpPr>
          <p:nvPr/>
        </p:nvSpPr>
        <p:spPr bwMode="auto">
          <a:xfrm>
            <a:off x="7770815" y="6527913"/>
            <a:ext cx="44195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dirty="0">
                <a:solidFill>
                  <a:prstClr val="black"/>
                </a:solidFill>
                <a:latin typeface="Arial" panose="020B0604020202020204" pitchFamily="34" charset="0"/>
              </a:rPr>
              <a:t>Saeed A, ESMO 2025; Hecht JR, Lancet 2025.</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5" name="Picture 2">
            <a:extLst>
              <a:ext uri="{FF2B5EF4-FFF2-40B4-BE49-F238E27FC236}">
                <a16:creationId xmlns:a16="http://schemas.microsoft.com/office/drawing/2014/main" id="{3A735B3B-F584-CBB8-B07B-7085EA2956A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381001"/>
            <a:ext cx="10058400" cy="559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5">
            <a:extLst>
              <a:ext uri="{FF2B5EF4-FFF2-40B4-BE49-F238E27FC236}">
                <a16:creationId xmlns:a16="http://schemas.microsoft.com/office/drawing/2014/main" id="{7270124C-25BC-A2F4-8BCB-7AD57C2FD8A8}"/>
              </a:ext>
            </a:extLst>
          </p:cNvPr>
          <p:cNvSpPr txBox="1">
            <a:spLocks noChangeArrowheads="1"/>
          </p:cNvSpPr>
          <p:nvPr/>
        </p:nvSpPr>
        <p:spPr bwMode="auto">
          <a:xfrm>
            <a:off x="7770815" y="6527913"/>
            <a:ext cx="44195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dirty="0">
                <a:solidFill>
                  <a:prstClr val="black"/>
                </a:solidFill>
                <a:latin typeface="Arial" panose="020B0604020202020204" pitchFamily="34" charset="0"/>
              </a:rPr>
              <a:t>Saeed A, ESMO 2025; Hecht JR, Lancet 2025.</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09" name="Picture 2">
            <a:extLst>
              <a:ext uri="{FF2B5EF4-FFF2-40B4-BE49-F238E27FC236}">
                <a16:creationId xmlns:a16="http://schemas.microsoft.com/office/drawing/2014/main" id="{11BC5D96-28D3-D0EE-56AA-AA1024E636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1" y="304800"/>
            <a:ext cx="10058400" cy="564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5">
            <a:extLst>
              <a:ext uri="{FF2B5EF4-FFF2-40B4-BE49-F238E27FC236}">
                <a16:creationId xmlns:a16="http://schemas.microsoft.com/office/drawing/2014/main" id="{D74D60DA-A85D-BA57-645C-EF9972451B99}"/>
              </a:ext>
            </a:extLst>
          </p:cNvPr>
          <p:cNvSpPr txBox="1">
            <a:spLocks noChangeArrowheads="1"/>
          </p:cNvSpPr>
          <p:nvPr/>
        </p:nvSpPr>
        <p:spPr bwMode="auto">
          <a:xfrm>
            <a:off x="7770815" y="6527913"/>
            <a:ext cx="44195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defTabSz="457200" eaLnBrk="0" fontAlgn="base" hangingPunct="0">
              <a:spcBef>
                <a:spcPct val="0"/>
              </a:spcBef>
              <a:spcAft>
                <a:spcPct val="0"/>
              </a:spcAft>
              <a:buNone/>
            </a:pPr>
            <a:r>
              <a:rPr lang="en-US" altLang="en-US" sz="1600" dirty="0">
                <a:solidFill>
                  <a:prstClr val="black"/>
                </a:solidFill>
                <a:latin typeface="Arial" panose="020B0604020202020204" pitchFamily="34" charset="0"/>
              </a:rPr>
              <a:t>Saeed A, ESMO 2025; Hecht JR, Lancet 2025.</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TextBox 1">
            <a:extLst>
              <a:ext uri="{FF2B5EF4-FFF2-40B4-BE49-F238E27FC236}">
                <a16:creationId xmlns:a16="http://schemas.microsoft.com/office/drawing/2014/main" id="{9D4FEC50-34BC-307D-B631-25D18EC5A367}"/>
              </a:ext>
            </a:extLst>
          </p:cNvPr>
          <p:cNvSpPr txBox="1">
            <a:spLocks noChangeArrowheads="1"/>
          </p:cNvSpPr>
          <p:nvPr/>
        </p:nvSpPr>
        <p:spPr bwMode="auto">
          <a:xfrm>
            <a:off x="2438401" y="165101"/>
            <a:ext cx="7620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defTabSz="457200" eaLnBrk="0" fontAlgn="base" hangingPunct="0">
              <a:spcBef>
                <a:spcPct val="0"/>
              </a:spcBef>
              <a:spcAft>
                <a:spcPct val="0"/>
              </a:spcAft>
              <a:buNone/>
            </a:pPr>
            <a:r>
              <a:rPr lang="en-US" altLang="en-US" sz="2400" b="1">
                <a:solidFill>
                  <a:prstClr val="black"/>
                </a:solidFill>
                <a:latin typeface="Arial" panose="020B0604020202020204" pitchFamily="34" charset="0"/>
              </a:rPr>
              <a:t>STELLAR-316: Phase 3 Trial of Zanzalintinib +/- Atezolizumab in Pts with Resected Stage II/III CRC</a:t>
            </a:r>
          </a:p>
        </p:txBody>
      </p:sp>
      <p:pic>
        <p:nvPicPr>
          <p:cNvPr id="45058" name="Picture 5">
            <a:extLst>
              <a:ext uri="{FF2B5EF4-FFF2-40B4-BE49-F238E27FC236}">
                <a16:creationId xmlns:a16="http://schemas.microsoft.com/office/drawing/2014/main" id="{81C43062-AD2B-04C7-A5DA-C6B399D9D68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24389" y="3200398"/>
            <a:ext cx="5815013" cy="326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59" name="Picture 7">
            <a:extLst>
              <a:ext uri="{FF2B5EF4-FFF2-40B4-BE49-F238E27FC236}">
                <a16:creationId xmlns:a16="http://schemas.microsoft.com/office/drawing/2014/main" id="{1128AC88-1571-ABCB-5120-58FAEF6B12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2602" y="1079499"/>
            <a:ext cx="6181725" cy="2093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3D127EAF-3562-F7C8-A221-80AE23DBC71D}"/>
              </a:ext>
            </a:extLst>
          </p:cNvPr>
          <p:cNvSpPr txBox="1"/>
          <p:nvPr/>
        </p:nvSpPr>
        <p:spPr>
          <a:xfrm>
            <a:off x="4592783" y="6491284"/>
            <a:ext cx="6987939" cy="323165"/>
          </a:xfrm>
          <a:prstGeom prst="rect">
            <a:avLst/>
          </a:prstGeom>
          <a:noFill/>
        </p:spPr>
        <p:txBody>
          <a:bodyPr wrap="none" rtlCol="0">
            <a:spAutoFit/>
          </a:bodyPr>
          <a:lstStyle/>
          <a:p>
            <a:r>
              <a:rPr lang="en-US" sz="1500" dirty="0"/>
              <a:t>*Definitive therapy: colon = adjuvant chemotherapy; rectal = total neoadjuvant therapy</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84888D-2F95-B7E2-3834-2FEE4F02B80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6ABBF28-713E-E5AF-1E80-B9550B9376D7}"/>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2061018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96B621-12FA-1B52-9A5E-64B427BB2195}"/>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2BACFE44-225F-8703-1937-2FCE0EEED9EE}"/>
              </a:ext>
            </a:extLst>
          </p:cNvPr>
          <p:cNvSpPr/>
          <p:nvPr/>
        </p:nvSpPr>
        <p:spPr bwMode="auto">
          <a:xfrm>
            <a:off x="684426" y="2619251"/>
            <a:ext cx="10731324" cy="1154236"/>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6EC5BE2D-4648-29BB-9374-882149A897D0}"/>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11: Colorectal Cancer (CRC)</a:t>
            </a:r>
          </a:p>
        </p:txBody>
      </p:sp>
      <p:sp>
        <p:nvSpPr>
          <p:cNvPr id="7" name="Content Placeholder 6">
            <a:extLst>
              <a:ext uri="{FF2B5EF4-FFF2-40B4-BE49-F238E27FC236}">
                <a16:creationId xmlns:a16="http://schemas.microsoft.com/office/drawing/2014/main" id="{026CFA22-05F9-E300-B96A-4E9D6C8FD080}"/>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3000" dirty="0"/>
              <a:t>Current and Future Role of Immune Checkpoint Inhibition in the Management of CRC — </a:t>
            </a:r>
            <a:r>
              <a:rPr lang="en-US" sz="3000" b="0" dirty="0"/>
              <a:t>Dr </a:t>
            </a:r>
            <a:r>
              <a:rPr lang="en-US" sz="3000" b="0" dirty="0" err="1"/>
              <a:t>Ciombor</a:t>
            </a:r>
            <a:endParaRPr lang="en-US" sz="3000" b="0" dirty="0"/>
          </a:p>
          <a:p>
            <a:pPr>
              <a:lnSpc>
                <a:spcPct val="100000"/>
              </a:lnSpc>
              <a:spcBef>
                <a:spcPts val="3000"/>
              </a:spcBef>
            </a:pPr>
            <a:r>
              <a:rPr lang="en-US" sz="3000" dirty="0">
                <a:solidFill>
                  <a:schemeClr val="bg1"/>
                </a:solidFill>
              </a:rPr>
              <a:t>Other Recent Advances in CRC Management — </a:t>
            </a:r>
            <a:br>
              <a:rPr lang="en-US" sz="3000" dirty="0">
                <a:solidFill>
                  <a:schemeClr val="bg1"/>
                </a:solidFill>
              </a:rPr>
            </a:br>
            <a:r>
              <a:rPr lang="en-US" sz="3000" b="0" dirty="0">
                <a:solidFill>
                  <a:schemeClr val="bg1"/>
                </a:solidFill>
              </a:rPr>
              <a:t>Dr Strickler</a:t>
            </a:r>
          </a:p>
        </p:txBody>
      </p:sp>
    </p:spTree>
    <p:extLst>
      <p:ext uri="{BB962C8B-B14F-4D97-AF65-F5344CB8AC3E}">
        <p14:creationId xmlns:p14="http://schemas.microsoft.com/office/powerpoint/2010/main" val="14013239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E828C9-7A93-C411-E637-829A1FD4CE3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2109AB8-F522-AB1E-D1B7-90C2FB07441E}"/>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13447305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58976"/>
            <a:ext cx="10363200" cy="1470025"/>
          </a:xfrm>
        </p:spPr>
        <p:txBody>
          <a:bodyPr>
            <a:noAutofit/>
          </a:bodyPr>
          <a:lstStyle/>
          <a:p>
            <a:r>
              <a:rPr lang="en-US" sz="3733" b="1" dirty="0"/>
              <a:t> Other Recent Advances in CRC</a:t>
            </a:r>
            <a:endParaRPr lang="en-US" sz="3733" dirty="0"/>
          </a:p>
        </p:txBody>
      </p:sp>
      <p:sp>
        <p:nvSpPr>
          <p:cNvPr id="3" name="Subtitle 2"/>
          <p:cNvSpPr>
            <a:spLocks noGrp="1"/>
          </p:cNvSpPr>
          <p:nvPr>
            <p:ph type="subTitle" idx="1"/>
          </p:nvPr>
        </p:nvSpPr>
        <p:spPr/>
        <p:txBody>
          <a:bodyPr>
            <a:normAutofit fontScale="62500" lnSpcReduction="20000"/>
          </a:bodyPr>
          <a:lstStyle/>
          <a:p>
            <a:r>
              <a:rPr lang="en-US" dirty="0">
                <a:solidFill>
                  <a:schemeClr val="tx1"/>
                </a:solidFill>
              </a:rPr>
              <a:t>John Strickler, MD</a:t>
            </a:r>
          </a:p>
          <a:p>
            <a:r>
              <a:rPr lang="en-US" dirty="0">
                <a:solidFill>
                  <a:schemeClr val="tx1"/>
                </a:solidFill>
              </a:rPr>
              <a:t>Professor of Medicine</a:t>
            </a:r>
          </a:p>
          <a:p>
            <a:r>
              <a:rPr lang="en-US" dirty="0">
                <a:solidFill>
                  <a:schemeClr val="tx1"/>
                </a:solidFill>
              </a:rPr>
              <a:t>Duke University</a:t>
            </a:r>
          </a:p>
          <a:p>
            <a:r>
              <a:rPr lang="en-US" dirty="0">
                <a:solidFill>
                  <a:schemeClr val="tx1"/>
                </a:solidFill>
              </a:rPr>
              <a:t>April 26, 2026</a:t>
            </a:r>
          </a:p>
        </p:txBody>
      </p:sp>
    </p:spTree>
    <p:extLst>
      <p:ext uri="{BB962C8B-B14F-4D97-AF65-F5344CB8AC3E}">
        <p14:creationId xmlns:p14="http://schemas.microsoft.com/office/powerpoint/2010/main" val="41196280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3C7793-D8D3-4A5B-0E84-AFE23AF771E4}"/>
              </a:ext>
            </a:extLst>
          </p:cNvPr>
          <p:cNvSpPr>
            <a:spLocks noGrp="1"/>
          </p:cNvSpPr>
          <p:nvPr>
            <p:ph type="title"/>
          </p:nvPr>
        </p:nvSpPr>
        <p:spPr>
          <a:xfrm>
            <a:off x="609600" y="85231"/>
            <a:ext cx="10972800" cy="1143000"/>
          </a:xfrm>
        </p:spPr>
        <p:txBody>
          <a:bodyPr>
            <a:normAutofit/>
          </a:bodyPr>
          <a:lstStyle/>
          <a:p>
            <a:r>
              <a:rPr lang="en-US" sz="4000" dirty="0"/>
              <a:t>Disclosures</a:t>
            </a:r>
          </a:p>
        </p:txBody>
      </p:sp>
      <p:graphicFrame>
        <p:nvGraphicFramePr>
          <p:cNvPr id="4" name="Table 3">
            <a:extLst>
              <a:ext uri="{FF2B5EF4-FFF2-40B4-BE49-F238E27FC236}">
                <a16:creationId xmlns:a16="http://schemas.microsoft.com/office/drawing/2014/main" id="{3FB8BE09-EDFD-C2C4-8A74-25CB21836391}"/>
              </a:ext>
            </a:extLst>
          </p:cNvPr>
          <p:cNvGraphicFramePr>
            <a:graphicFrameLocks noGrp="1"/>
          </p:cNvGraphicFramePr>
          <p:nvPr/>
        </p:nvGraphicFramePr>
        <p:xfrm>
          <a:off x="1360170" y="1228231"/>
          <a:ext cx="9761220" cy="4876800"/>
        </p:xfrm>
        <a:graphic>
          <a:graphicData uri="http://schemas.openxmlformats.org/drawingml/2006/table">
            <a:tbl>
              <a:tblPr firstRow="1" bandRow="1">
                <a:tableStyleId>{5C22544A-7EE6-4342-B048-85BDC9FD1C3A}</a:tableStyleId>
              </a:tblPr>
              <a:tblGrid>
                <a:gridCol w="2766060">
                  <a:extLst>
                    <a:ext uri="{9D8B030D-6E8A-4147-A177-3AD203B41FA5}">
                      <a16:colId xmlns:a16="http://schemas.microsoft.com/office/drawing/2014/main" val="926384550"/>
                    </a:ext>
                  </a:extLst>
                </a:gridCol>
                <a:gridCol w="6995160">
                  <a:extLst>
                    <a:ext uri="{9D8B030D-6E8A-4147-A177-3AD203B41FA5}">
                      <a16:colId xmlns:a16="http://schemas.microsoft.com/office/drawing/2014/main" val="3039207742"/>
                    </a:ext>
                  </a:extLst>
                </a:gridCol>
              </a:tblGrid>
              <a:tr h="2047497">
                <a:tc>
                  <a:txBody>
                    <a:bodyPr/>
                    <a:lstStyle/>
                    <a:p>
                      <a:r>
                        <a:rPr lang="en-US" sz="1600" b="1" dirty="0">
                          <a:solidFill>
                            <a:schemeClr val="tx1"/>
                          </a:solidFill>
                        </a:rPr>
                        <a:t>Advisory Committees</a:t>
                      </a:r>
                    </a:p>
                  </a:txBody>
                  <a:tcPr marL="121920" marR="121920" marT="60960" marB="609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600" b="0" dirty="0">
                          <a:solidFill>
                            <a:schemeClr val="tx1"/>
                          </a:solidFill>
                        </a:rPr>
                        <a:t>AbbVie Inc, </a:t>
                      </a:r>
                      <a:r>
                        <a:rPr lang="en-US" sz="1600" b="0" dirty="0" err="1">
                          <a:solidFill>
                            <a:schemeClr val="tx1"/>
                          </a:solidFill>
                        </a:rPr>
                        <a:t>Alterome</a:t>
                      </a:r>
                      <a:r>
                        <a:rPr lang="en-US" sz="1600" b="0" dirty="0">
                          <a:solidFill>
                            <a:schemeClr val="tx1"/>
                          </a:solidFill>
                        </a:rPr>
                        <a:t> Therapeutics, Amgen Inc, Astellas, AstraZeneca Pharmaceuticals LP, Bayer HealthCare Pharmaceuticals, </a:t>
                      </a:r>
                      <a:r>
                        <a:rPr lang="en-US" sz="1600" b="0" dirty="0" err="1">
                          <a:solidFill>
                            <a:schemeClr val="tx1"/>
                          </a:solidFill>
                        </a:rPr>
                        <a:t>BeOne</a:t>
                      </a:r>
                      <a:r>
                        <a:rPr lang="en-US" sz="1600" b="0" dirty="0">
                          <a:solidFill>
                            <a:schemeClr val="tx1"/>
                          </a:solidFill>
                        </a:rPr>
                        <a:t>, Boehringer Ingelheim Pharmaceuticals Inc, Bristol Myers Squibb, </a:t>
                      </a:r>
                      <a:r>
                        <a:rPr lang="en-US" sz="1600" b="0" dirty="0" err="1">
                          <a:solidFill>
                            <a:schemeClr val="tx1"/>
                          </a:solidFill>
                        </a:rPr>
                        <a:t>Cytovation</a:t>
                      </a:r>
                      <a:r>
                        <a:rPr lang="en-US" sz="1600" b="0" dirty="0">
                          <a:solidFill>
                            <a:schemeClr val="tx1"/>
                          </a:solidFill>
                        </a:rPr>
                        <a:t> ASA, Daiichi Sankyo Inc, Exelixis Inc, Full-Life Technologies, GE Healthcare, Genentech, a member of the Roche Group, GSK, Incyte Corporation, Ipsen Biopharmaceuticals Inc, Jazz Pharmaceuticals Inc, Johnson &amp; Johnson, Leap Therapeutics Inc, Lilly, Merck, Natera Inc, Pfizer Inc, Pheon Therapeutics, Quanta Therapeutics Inc, Regeneron Pharmaceuticals Inc, Revolution Medicines Inc, Sanofi, Taiho Oncology Inc, Takeda Pharmaceuticals USA Inc, Tempus, </a:t>
                      </a:r>
                      <a:r>
                        <a:rPr lang="en-US" sz="1600" b="0" dirty="0" err="1">
                          <a:solidFill>
                            <a:schemeClr val="tx1"/>
                          </a:solidFill>
                        </a:rPr>
                        <a:t>Xilio</a:t>
                      </a:r>
                      <a:r>
                        <a:rPr lang="en-US" sz="1600" b="0" dirty="0">
                          <a:solidFill>
                            <a:schemeClr val="tx1"/>
                          </a:solidFill>
                        </a:rPr>
                        <a:t> Therapeutics</a:t>
                      </a:r>
                    </a:p>
                  </a:txBody>
                  <a:tcPr marL="121920" marR="121920" marT="60960" marB="609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338095"/>
                  </a:ext>
                </a:extLst>
              </a:tr>
              <a:tr h="1185393">
                <a:tc>
                  <a:txBody>
                    <a:bodyPr/>
                    <a:lstStyle/>
                    <a:p>
                      <a:r>
                        <a:rPr lang="en-US" sz="1600" b="1" dirty="0">
                          <a:solidFill>
                            <a:schemeClr val="tx1"/>
                          </a:solidFill>
                        </a:rPr>
                        <a:t>Contracted Research</a:t>
                      </a:r>
                    </a:p>
                  </a:txBody>
                  <a:tcPr marL="121920" marR="121920" marT="60960" marB="609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600" b="0" dirty="0">
                          <a:solidFill>
                            <a:schemeClr val="tx1"/>
                          </a:solidFill>
                        </a:rPr>
                        <a:t>AbbVie Inc, </a:t>
                      </a:r>
                      <a:r>
                        <a:rPr lang="en-US" sz="1600" b="0" dirty="0" err="1">
                          <a:solidFill>
                            <a:schemeClr val="tx1"/>
                          </a:solidFill>
                        </a:rPr>
                        <a:t>Alterome</a:t>
                      </a:r>
                      <a:r>
                        <a:rPr lang="en-US" sz="1600" b="0" dirty="0">
                          <a:solidFill>
                            <a:schemeClr val="tx1"/>
                          </a:solidFill>
                        </a:rPr>
                        <a:t> Therapeutics, Amgen Inc, Apollo Therapeutics, Astellas, Bayer HealthCare Pharmaceuticals, </a:t>
                      </a:r>
                      <a:r>
                        <a:rPr lang="en-US" sz="1600" b="0" dirty="0" err="1">
                          <a:solidFill>
                            <a:schemeClr val="tx1"/>
                          </a:solidFill>
                        </a:rPr>
                        <a:t>BeOne</a:t>
                      </a:r>
                      <a:r>
                        <a:rPr lang="en-US" sz="1600" b="0" dirty="0">
                          <a:solidFill>
                            <a:schemeClr val="tx1"/>
                          </a:solidFill>
                        </a:rPr>
                        <a:t>, Daiichi Sankyo Inc, </a:t>
                      </a:r>
                      <a:r>
                        <a:rPr lang="en-US" sz="1600" b="0" dirty="0" err="1">
                          <a:solidFill>
                            <a:schemeClr val="tx1"/>
                          </a:solidFill>
                        </a:rPr>
                        <a:t>Erasca</a:t>
                      </a:r>
                      <a:r>
                        <a:rPr lang="en-US" sz="1600" b="0" dirty="0">
                          <a:solidFill>
                            <a:schemeClr val="tx1"/>
                          </a:solidFill>
                        </a:rPr>
                        <a:t>, Genentech, a member of the Roche Group, GSK, Leap Therapeutics Inc, Lilly, Novartis, Pfizer Inc, Quanta Therapeutics Inc, Regeneron Pharmaceuticals Inc, Revolution Medicines Inc</a:t>
                      </a:r>
                    </a:p>
                  </a:txBody>
                  <a:tcPr marL="121920" marR="121920" marT="60960" marB="609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81387941"/>
                  </a:ext>
                </a:extLst>
              </a:tr>
              <a:tr h="538815">
                <a:tc>
                  <a:txBody>
                    <a:bodyPr/>
                    <a:lstStyle/>
                    <a:p>
                      <a:r>
                        <a:rPr lang="en-US" sz="1600" b="1" dirty="0">
                          <a:solidFill>
                            <a:schemeClr val="tx1"/>
                          </a:solidFill>
                        </a:rPr>
                        <a:t>Data and Safety Monitoring Boards/Committees</a:t>
                      </a:r>
                    </a:p>
                  </a:txBody>
                  <a:tcPr marL="121920" marR="121920" marT="60960" marB="609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600" b="0" dirty="0">
                          <a:solidFill>
                            <a:schemeClr val="tx1"/>
                          </a:solidFill>
                        </a:rPr>
                        <a:t>AbbVie Inc, Johnson &amp; Johnson</a:t>
                      </a:r>
                    </a:p>
                  </a:txBody>
                  <a:tcPr marL="121920" marR="121920" marT="60960" marB="609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80817856"/>
                  </a:ext>
                </a:extLst>
              </a:tr>
              <a:tr h="538815">
                <a:tc>
                  <a:txBody>
                    <a:bodyPr/>
                    <a:lstStyle/>
                    <a:p>
                      <a:r>
                        <a:rPr lang="en-US" sz="1600" b="1" dirty="0">
                          <a:solidFill>
                            <a:schemeClr val="tx1"/>
                          </a:solidFill>
                        </a:rPr>
                        <a:t>Stock OPTIONS — Private Companies</a:t>
                      </a:r>
                    </a:p>
                  </a:txBody>
                  <a:tcPr marL="121920" marR="121920" marT="60960" marB="609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600" b="0" dirty="0" err="1">
                          <a:solidFill>
                            <a:schemeClr val="tx1"/>
                          </a:solidFill>
                        </a:rPr>
                        <a:t>Triumvira</a:t>
                      </a:r>
                      <a:r>
                        <a:rPr lang="en-US" sz="1600" b="0" dirty="0">
                          <a:solidFill>
                            <a:schemeClr val="tx1"/>
                          </a:solidFill>
                        </a:rPr>
                        <a:t> </a:t>
                      </a:r>
                      <a:r>
                        <a:rPr lang="en-US" sz="1600" b="0" dirty="0" err="1">
                          <a:solidFill>
                            <a:schemeClr val="tx1"/>
                          </a:solidFill>
                        </a:rPr>
                        <a:t>Immunologics</a:t>
                      </a:r>
                      <a:endParaRPr lang="en-US" sz="1600" b="0" dirty="0">
                        <a:solidFill>
                          <a:schemeClr val="tx1"/>
                        </a:solidFill>
                      </a:endParaRPr>
                    </a:p>
                  </a:txBody>
                  <a:tcPr marL="121920" marR="121920" marT="60960" marB="609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38948828"/>
                  </a:ext>
                </a:extLst>
              </a:tr>
            </a:tbl>
          </a:graphicData>
        </a:graphic>
      </p:graphicFrame>
    </p:spTree>
    <p:extLst>
      <p:ext uri="{BB962C8B-B14F-4D97-AF65-F5344CB8AC3E}">
        <p14:creationId xmlns:p14="http://schemas.microsoft.com/office/powerpoint/2010/main" val="37951678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5FA6DF-7D9F-BB05-F8CA-DE6F80B7E63B}"/>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7C68D58B-D9A7-8460-FE91-CF00F09557A0}"/>
              </a:ext>
            </a:extLst>
          </p:cNvPr>
          <p:cNvSpPr/>
          <p:nvPr/>
        </p:nvSpPr>
        <p:spPr>
          <a:xfrm>
            <a:off x="1351936" y="1610648"/>
            <a:ext cx="9488128" cy="2318788"/>
          </a:xfrm>
          <a:prstGeom prst="rect">
            <a:avLst/>
          </a:prstGeom>
          <a:solidFill>
            <a:schemeClr val="accent1">
              <a:lumMod val="5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prstClr val="white"/>
                </a:solidFill>
                <a:effectLst/>
                <a:uLnTx/>
                <a:uFillTx/>
                <a:latin typeface="Calibri"/>
                <a:ea typeface="+mn-ea"/>
                <a:cs typeface="+mn-cs"/>
              </a:rPr>
              <a:t>What is the mechanistic rationale </a:t>
            </a:r>
            <a:br>
              <a:rPr kumimoji="0" lang="en-US" sz="3733" b="1" i="0" u="none" strike="noStrike" kern="1200" cap="none" spc="0" normalizeH="0" baseline="0" noProof="0" dirty="0">
                <a:ln>
                  <a:noFill/>
                </a:ln>
                <a:solidFill>
                  <a:prstClr val="white"/>
                </a:solidFill>
                <a:effectLst/>
                <a:uLnTx/>
                <a:uFillTx/>
                <a:latin typeface="Calibri"/>
                <a:ea typeface="+mn-ea"/>
                <a:cs typeface="+mn-cs"/>
              </a:rPr>
            </a:br>
            <a:r>
              <a:rPr kumimoji="0" lang="en-US" sz="3733" b="1" i="0" u="none" strike="noStrike" kern="1200" cap="none" spc="0" normalizeH="0" baseline="0" noProof="0" dirty="0">
                <a:ln>
                  <a:noFill/>
                </a:ln>
                <a:solidFill>
                  <a:prstClr val="white"/>
                </a:solidFill>
                <a:effectLst/>
                <a:uLnTx/>
                <a:uFillTx/>
                <a:latin typeface="Calibri"/>
                <a:ea typeface="+mn-ea"/>
                <a:cs typeface="+mn-cs"/>
              </a:rPr>
              <a:t>for ctDNA-based MRD monitoring </a:t>
            </a:r>
            <a:br>
              <a:rPr kumimoji="0" lang="en-US" sz="3733" b="1" i="0" u="none" strike="noStrike" kern="1200" cap="none" spc="0" normalizeH="0" baseline="0" noProof="0" dirty="0">
                <a:ln>
                  <a:noFill/>
                </a:ln>
                <a:solidFill>
                  <a:prstClr val="white"/>
                </a:solidFill>
                <a:effectLst/>
                <a:uLnTx/>
                <a:uFillTx/>
                <a:latin typeface="Calibri"/>
                <a:ea typeface="+mn-ea"/>
                <a:cs typeface="+mn-cs"/>
              </a:rPr>
            </a:br>
            <a:r>
              <a:rPr kumimoji="0" lang="en-US" sz="3733" b="1" i="0" u="none" strike="noStrike" kern="1200" cap="none" spc="0" normalizeH="0" baseline="0" noProof="0" dirty="0">
                <a:ln>
                  <a:noFill/>
                </a:ln>
                <a:solidFill>
                  <a:prstClr val="white"/>
                </a:solidFill>
                <a:effectLst/>
                <a:uLnTx/>
                <a:uFillTx/>
                <a:latin typeface="Calibri"/>
                <a:ea typeface="+mn-ea"/>
                <a:cs typeface="+mn-cs"/>
              </a:rPr>
              <a:t>in the management of CRC?</a:t>
            </a:r>
          </a:p>
        </p:txBody>
      </p:sp>
    </p:spTree>
    <p:extLst>
      <p:ext uri="{BB962C8B-B14F-4D97-AF65-F5344CB8AC3E}">
        <p14:creationId xmlns:p14="http://schemas.microsoft.com/office/powerpoint/2010/main" val="3606383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l"/>
            <a:r>
              <a:rPr lang="en-US" sz="3733" b="1" dirty="0"/>
              <a:t>Clinical applications for ctDNA</a:t>
            </a:r>
          </a:p>
        </p:txBody>
      </p:sp>
      <p:sp>
        <p:nvSpPr>
          <p:cNvPr id="5" name="object 2"/>
          <p:cNvSpPr txBox="1"/>
          <p:nvPr/>
        </p:nvSpPr>
        <p:spPr>
          <a:xfrm>
            <a:off x="6096000" y="6540126"/>
            <a:ext cx="5758835" cy="259045"/>
          </a:xfrm>
          <a:prstGeom prst="rect">
            <a:avLst/>
          </a:prstGeom>
        </p:spPr>
        <p:txBody>
          <a:bodyPr vert="horz" wrap="square" lIns="0" tIns="12700" rIns="0" bIns="0" rtlCol="0">
            <a:spAutoFit/>
          </a:bodyPr>
          <a:lstStyle/>
          <a:p>
            <a:pPr marL="12700" marR="0" lvl="0" indent="0" algn="r" defTabSz="914377" rtl="0" eaLnBrk="1" fontAlgn="auto" latinLnBrk="0" hangingPunct="1">
              <a:lnSpc>
                <a:spcPct val="100000"/>
              </a:lnSpc>
              <a:spcBef>
                <a:spcPts val="100"/>
              </a:spcBef>
              <a:spcAft>
                <a:spcPts val="0"/>
              </a:spcAft>
              <a:buClrTx/>
              <a:buSzTx/>
              <a:buFontTx/>
              <a:buNone/>
              <a:tabLst/>
              <a:defRPr/>
            </a:pPr>
            <a:r>
              <a:rPr kumimoji="0" lang="en-US" sz="1600" b="0" i="0" u="none" strike="noStrike" kern="1200" cap="none" spc="-5" normalizeH="0" baseline="0" noProof="0" dirty="0">
                <a:ln>
                  <a:noFill/>
                </a:ln>
                <a:solidFill>
                  <a:prstClr val="white"/>
                </a:solidFill>
                <a:effectLst/>
                <a:uLnTx/>
                <a:uFillTx/>
                <a:latin typeface="Calibri"/>
                <a:ea typeface="+mn-ea"/>
                <a:cs typeface="Calibri"/>
              </a:rPr>
              <a:t>Dasari et al., </a:t>
            </a:r>
            <a:r>
              <a:rPr kumimoji="0" lang="en-US" sz="1600" b="0" i="1" u="none" strike="noStrike" kern="1200" cap="none" spc="-5" normalizeH="0" baseline="0" noProof="0" dirty="0">
                <a:ln>
                  <a:noFill/>
                </a:ln>
                <a:solidFill>
                  <a:prstClr val="white"/>
                </a:solidFill>
                <a:effectLst/>
                <a:uLnTx/>
                <a:uFillTx/>
                <a:latin typeface="Calibri"/>
                <a:ea typeface="+mn-ea"/>
                <a:cs typeface="Calibri"/>
              </a:rPr>
              <a:t>Nat Rev Clin Oncol</a:t>
            </a:r>
            <a:r>
              <a:rPr kumimoji="0" lang="en-US" sz="1600" b="0" i="0" u="none" strike="noStrike" kern="1200" cap="none" spc="-5" normalizeH="0" baseline="0" noProof="0" dirty="0">
                <a:ln>
                  <a:noFill/>
                </a:ln>
                <a:solidFill>
                  <a:prstClr val="white"/>
                </a:solidFill>
                <a:effectLst/>
                <a:uLnTx/>
                <a:uFillTx/>
                <a:latin typeface="Calibri"/>
                <a:ea typeface="+mn-ea"/>
                <a:cs typeface="Calibri"/>
              </a:rPr>
              <a:t>. 2020 Dec; 17(12) 757-770.</a:t>
            </a:r>
            <a:endParaRPr kumimoji="0" sz="1600" b="0" i="0" u="none" strike="noStrike" kern="1200" cap="none" spc="0" normalizeH="0" baseline="0" noProof="0" dirty="0">
              <a:ln>
                <a:noFill/>
              </a:ln>
              <a:solidFill>
                <a:prstClr val="white"/>
              </a:solidFill>
              <a:effectLst/>
              <a:uLnTx/>
              <a:uFillTx/>
              <a:latin typeface="Calibri"/>
              <a:ea typeface="+mn-ea"/>
              <a:cs typeface="Calibri"/>
            </a:endParaRPr>
          </a:p>
        </p:txBody>
      </p:sp>
      <p:pic>
        <p:nvPicPr>
          <p:cNvPr id="11" name="Picture 10">
            <a:extLst>
              <a:ext uri="{FF2B5EF4-FFF2-40B4-BE49-F238E27FC236}">
                <a16:creationId xmlns:a16="http://schemas.microsoft.com/office/drawing/2014/main" id="{EFDC8927-E369-036C-F1DB-6B3C7815B883}"/>
              </a:ext>
            </a:extLst>
          </p:cNvPr>
          <p:cNvPicPr>
            <a:picLocks noChangeAspect="1"/>
          </p:cNvPicPr>
          <p:nvPr/>
        </p:nvPicPr>
        <p:blipFill>
          <a:blip r:embed="rId3"/>
          <a:srcRect l="4965" t="9410" b="14395"/>
          <a:stretch>
            <a:fillRect/>
          </a:stretch>
        </p:blipFill>
        <p:spPr>
          <a:xfrm>
            <a:off x="879963" y="1518399"/>
            <a:ext cx="10432075" cy="4668285"/>
          </a:xfrm>
          <a:prstGeom prst="rect">
            <a:avLst/>
          </a:prstGeom>
        </p:spPr>
      </p:pic>
      <p:sp>
        <p:nvSpPr>
          <p:cNvPr id="12" name="TextBox 11">
            <a:extLst>
              <a:ext uri="{FF2B5EF4-FFF2-40B4-BE49-F238E27FC236}">
                <a16:creationId xmlns:a16="http://schemas.microsoft.com/office/drawing/2014/main" id="{2A3A73FF-7F82-A0F1-13BF-DF1253C7E8FB}"/>
              </a:ext>
            </a:extLst>
          </p:cNvPr>
          <p:cNvSpPr txBox="1"/>
          <p:nvPr/>
        </p:nvSpPr>
        <p:spPr>
          <a:xfrm>
            <a:off x="609600" y="5501515"/>
            <a:ext cx="2642070" cy="584775"/>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Applications</a:t>
            </a:r>
          </a:p>
        </p:txBody>
      </p:sp>
      <p:cxnSp>
        <p:nvCxnSpPr>
          <p:cNvPr id="17" name="Straight Connector 16">
            <a:extLst>
              <a:ext uri="{FF2B5EF4-FFF2-40B4-BE49-F238E27FC236}">
                <a16:creationId xmlns:a16="http://schemas.microsoft.com/office/drawing/2014/main" id="{3D3041A6-8679-1BFF-A674-71426C237746}"/>
              </a:ext>
            </a:extLst>
          </p:cNvPr>
          <p:cNvCxnSpPr/>
          <p:nvPr/>
        </p:nvCxnSpPr>
        <p:spPr>
          <a:xfrm>
            <a:off x="5530855" y="2587611"/>
            <a:ext cx="0" cy="2724151"/>
          </a:xfrm>
          <a:prstGeom prst="line">
            <a:avLst/>
          </a:prstGeom>
          <a:ln w="9525">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42063B98-C341-C616-CAEE-88A0C964CC7C}"/>
              </a:ext>
            </a:extLst>
          </p:cNvPr>
          <p:cNvCxnSpPr/>
          <p:nvPr/>
        </p:nvCxnSpPr>
        <p:spPr>
          <a:xfrm>
            <a:off x="7562863" y="2590783"/>
            <a:ext cx="0" cy="2724151"/>
          </a:xfrm>
          <a:prstGeom prst="line">
            <a:avLst/>
          </a:prstGeom>
          <a:ln w="9525">
            <a:solidFill>
              <a:srgbClr val="FF0000"/>
            </a:solidFill>
          </a:ln>
        </p:spPr>
        <p:style>
          <a:lnRef idx="2">
            <a:schemeClr val="accent1"/>
          </a:lnRef>
          <a:fillRef idx="0">
            <a:schemeClr val="accent1"/>
          </a:fillRef>
          <a:effectRef idx="1">
            <a:schemeClr val="accent1"/>
          </a:effectRef>
          <a:fontRef idx="minor">
            <a:schemeClr val="tx1"/>
          </a:fontRef>
        </p:style>
      </p:cxnSp>
      <p:sp>
        <p:nvSpPr>
          <p:cNvPr id="19" name="Oval 18">
            <a:extLst>
              <a:ext uri="{FF2B5EF4-FFF2-40B4-BE49-F238E27FC236}">
                <a16:creationId xmlns:a16="http://schemas.microsoft.com/office/drawing/2014/main" id="{38035C96-CD10-6FAE-54AE-1FE22507C4B9}"/>
              </a:ext>
            </a:extLst>
          </p:cNvPr>
          <p:cNvSpPr/>
          <p:nvPr/>
        </p:nvSpPr>
        <p:spPr>
          <a:xfrm>
            <a:off x="5419726" y="5114928"/>
            <a:ext cx="2158513" cy="964757"/>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100549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F03512-8BB9-09AD-8B74-4060AD97D05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4A78966-298F-D8DE-B4CF-6232CCDBFDB6}"/>
              </a:ext>
            </a:extLst>
          </p:cNvPr>
          <p:cNvSpPr>
            <a:spLocks noGrp="1"/>
          </p:cNvSpPr>
          <p:nvPr>
            <p:ph type="title"/>
          </p:nvPr>
        </p:nvSpPr>
        <p:spPr/>
        <p:txBody>
          <a:bodyPr>
            <a:noAutofit/>
          </a:bodyPr>
          <a:lstStyle/>
          <a:p>
            <a:pPr algn="l"/>
            <a:r>
              <a:rPr lang="en-US" sz="3733" b="1" dirty="0"/>
              <a:t>Goal of MRD testing: Incorporate recurrence risk into clinical decision-making</a:t>
            </a:r>
          </a:p>
        </p:txBody>
      </p:sp>
      <p:sp>
        <p:nvSpPr>
          <p:cNvPr id="5" name="object 2">
            <a:extLst>
              <a:ext uri="{FF2B5EF4-FFF2-40B4-BE49-F238E27FC236}">
                <a16:creationId xmlns:a16="http://schemas.microsoft.com/office/drawing/2014/main" id="{4DA5792A-BA62-BC9A-E9B1-60A68D6DF7D3}"/>
              </a:ext>
            </a:extLst>
          </p:cNvPr>
          <p:cNvSpPr txBox="1"/>
          <p:nvPr/>
        </p:nvSpPr>
        <p:spPr>
          <a:xfrm>
            <a:off x="6096000" y="6540126"/>
            <a:ext cx="5758835" cy="259045"/>
          </a:xfrm>
          <a:prstGeom prst="rect">
            <a:avLst/>
          </a:prstGeom>
        </p:spPr>
        <p:txBody>
          <a:bodyPr vert="horz" wrap="square" lIns="0" tIns="12700" rIns="0" bIns="0" rtlCol="0">
            <a:spAutoFit/>
          </a:bodyPr>
          <a:lstStyle/>
          <a:p>
            <a:pPr marL="12700" marR="0" lvl="0" indent="0" algn="r" defTabSz="914377" rtl="0" eaLnBrk="1" fontAlgn="auto" latinLnBrk="0" hangingPunct="1">
              <a:lnSpc>
                <a:spcPct val="100000"/>
              </a:lnSpc>
              <a:spcBef>
                <a:spcPts val="100"/>
              </a:spcBef>
              <a:spcAft>
                <a:spcPts val="0"/>
              </a:spcAft>
              <a:buClrTx/>
              <a:buSzTx/>
              <a:buFontTx/>
              <a:buNone/>
              <a:tabLst/>
              <a:defRPr/>
            </a:pPr>
            <a:r>
              <a:rPr kumimoji="0" lang="en-US" sz="1600" b="0" i="0" u="none" strike="noStrike" kern="1200" cap="none" spc="-5" normalizeH="0" baseline="0" noProof="0" dirty="0">
                <a:ln>
                  <a:noFill/>
                </a:ln>
                <a:solidFill>
                  <a:prstClr val="white"/>
                </a:solidFill>
                <a:effectLst/>
                <a:uLnTx/>
                <a:uFillTx/>
                <a:latin typeface="Calibri"/>
                <a:ea typeface="+mn-ea"/>
                <a:cs typeface="Calibri"/>
              </a:rPr>
              <a:t>Dasari et al., </a:t>
            </a:r>
            <a:r>
              <a:rPr kumimoji="0" lang="en-US" sz="1600" b="0" i="1" u="none" strike="noStrike" kern="1200" cap="none" spc="-5" normalizeH="0" baseline="0" noProof="0" dirty="0">
                <a:ln>
                  <a:noFill/>
                </a:ln>
                <a:solidFill>
                  <a:prstClr val="white"/>
                </a:solidFill>
                <a:effectLst/>
                <a:uLnTx/>
                <a:uFillTx/>
                <a:latin typeface="Calibri"/>
                <a:ea typeface="+mn-ea"/>
                <a:cs typeface="Calibri"/>
              </a:rPr>
              <a:t>Nat Rev Clin Oncol</a:t>
            </a:r>
            <a:r>
              <a:rPr kumimoji="0" lang="en-US" sz="1600" b="0" i="0" u="none" strike="noStrike" kern="1200" cap="none" spc="-5" normalizeH="0" baseline="0" noProof="0" dirty="0">
                <a:ln>
                  <a:noFill/>
                </a:ln>
                <a:solidFill>
                  <a:prstClr val="white"/>
                </a:solidFill>
                <a:effectLst/>
                <a:uLnTx/>
                <a:uFillTx/>
                <a:latin typeface="Calibri"/>
                <a:ea typeface="+mn-ea"/>
                <a:cs typeface="Calibri"/>
              </a:rPr>
              <a:t>. 2020 Dec; 17(12) 757-770.</a:t>
            </a:r>
            <a:endParaRPr kumimoji="0" sz="1600" b="0" i="0" u="none" strike="noStrike" kern="1200" cap="none" spc="0" normalizeH="0" baseline="0" noProof="0" dirty="0">
              <a:ln>
                <a:noFill/>
              </a:ln>
              <a:solidFill>
                <a:prstClr val="white"/>
              </a:solidFill>
              <a:effectLst/>
              <a:uLnTx/>
              <a:uFillTx/>
              <a:latin typeface="Calibri"/>
              <a:ea typeface="+mn-ea"/>
              <a:cs typeface="Calibri"/>
            </a:endParaRPr>
          </a:p>
        </p:txBody>
      </p:sp>
      <p:pic>
        <p:nvPicPr>
          <p:cNvPr id="4" name="Picture 3">
            <a:extLst>
              <a:ext uri="{FF2B5EF4-FFF2-40B4-BE49-F238E27FC236}">
                <a16:creationId xmlns:a16="http://schemas.microsoft.com/office/drawing/2014/main" id="{DA94FD35-3DEF-D7B6-7E9E-6336AA293DA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655872" y="1427165"/>
            <a:ext cx="8880257" cy="4956423"/>
          </a:xfrm>
          <a:prstGeom prst="rect">
            <a:avLst/>
          </a:prstGeom>
        </p:spPr>
      </p:pic>
    </p:spTree>
    <p:extLst>
      <p:ext uri="{BB962C8B-B14F-4D97-AF65-F5344CB8AC3E}">
        <p14:creationId xmlns:p14="http://schemas.microsoft.com/office/powerpoint/2010/main" val="31043336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86B1EB8-E262-E849-B63F-1F25351D7EFC}"/>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88686" y="1213143"/>
            <a:ext cx="11766687" cy="4938572"/>
          </a:xfrm>
          <a:prstGeom prst="rect">
            <a:avLst/>
          </a:prstGeom>
        </p:spPr>
      </p:pic>
      <p:sp>
        <p:nvSpPr>
          <p:cNvPr id="5" name="Title 4"/>
          <p:cNvSpPr>
            <a:spLocks noGrp="1"/>
          </p:cNvSpPr>
          <p:nvPr>
            <p:ph type="title"/>
          </p:nvPr>
        </p:nvSpPr>
        <p:spPr/>
        <p:txBody>
          <a:bodyPr>
            <a:normAutofit/>
          </a:bodyPr>
          <a:lstStyle/>
          <a:p>
            <a:pPr algn="l"/>
            <a:r>
              <a:rPr lang="en-US" sz="4800" b="1" dirty="0"/>
              <a:t>Option 1: “Tumor informed” MRD</a:t>
            </a:r>
          </a:p>
        </p:txBody>
      </p:sp>
      <p:sp>
        <p:nvSpPr>
          <p:cNvPr id="3" name="TextBox 2">
            <a:extLst>
              <a:ext uri="{FF2B5EF4-FFF2-40B4-BE49-F238E27FC236}">
                <a16:creationId xmlns:a16="http://schemas.microsoft.com/office/drawing/2014/main" id="{7EB1BD10-EBB6-DFFE-FB51-596E7991AF43}"/>
              </a:ext>
            </a:extLst>
          </p:cNvPr>
          <p:cNvSpPr txBox="1"/>
          <p:nvPr/>
        </p:nvSpPr>
        <p:spPr>
          <a:xfrm>
            <a:off x="5755599" y="6466931"/>
            <a:ext cx="6202916" cy="318100"/>
          </a:xfrm>
          <a:prstGeom prst="rect">
            <a:avLst/>
          </a:prstGeom>
          <a:noFill/>
        </p:spPr>
        <p:txBody>
          <a:bodyPr wrap="non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Lieu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J Clin Oncol</a:t>
            </a:r>
            <a:r>
              <a:rPr kumimoji="0" lang="en-US" sz="1467" b="0" i="0" u="none" strike="noStrike" kern="1200" cap="none" spc="0" normalizeH="0" baseline="0" noProof="0" dirty="0">
                <a:ln>
                  <a:noFill/>
                </a:ln>
                <a:solidFill>
                  <a:prstClr val="white"/>
                </a:solidFill>
                <a:effectLst/>
                <a:uLnTx/>
                <a:uFillTx/>
                <a:latin typeface="Calibri"/>
                <a:ea typeface="+mn-ea"/>
                <a:cs typeface="+mn-cs"/>
              </a:rPr>
              <a:t> </a:t>
            </a:r>
            <a:r>
              <a:rPr kumimoji="0" lang="fr-FR" sz="1467" b="0" i="0" u="none" strike="noStrike" kern="1200" cap="none" spc="0" normalizeH="0" baseline="0" noProof="0" dirty="0">
                <a:ln>
                  <a:noFill/>
                </a:ln>
                <a:solidFill>
                  <a:prstClr val="white"/>
                </a:solidFill>
                <a:effectLst/>
                <a:uLnTx/>
                <a:uFillTx/>
                <a:latin typeface="Calibri"/>
                <a:ea typeface="+mn-ea"/>
                <a:cs typeface="+mn-cs"/>
              </a:rPr>
              <a:t>42, 2023 (3_suppl; TPS243)</a:t>
            </a:r>
            <a:r>
              <a:rPr kumimoji="0" lang="en-US" sz="1467" b="0" i="0" u="none" strike="noStrike" kern="1200" cap="none" spc="0" normalizeH="0" baseline="0" noProof="0" dirty="0">
                <a:ln>
                  <a:noFill/>
                </a:ln>
                <a:solidFill>
                  <a:prstClr val="white"/>
                </a:solidFill>
                <a:effectLst/>
                <a:uLnTx/>
                <a:uFillTx/>
                <a:latin typeface="Calibri"/>
                <a:ea typeface="+mn-ea"/>
                <a:cs typeface="+mn-cs"/>
              </a:rPr>
              <a:t>. Presented at ASCO GI 2024</a:t>
            </a:r>
          </a:p>
        </p:txBody>
      </p:sp>
    </p:spTree>
    <p:extLst>
      <p:ext uri="{BB962C8B-B14F-4D97-AF65-F5344CB8AC3E}">
        <p14:creationId xmlns:p14="http://schemas.microsoft.com/office/powerpoint/2010/main" val="7352223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214817"/>
            <a:ext cx="10972800" cy="1143000"/>
          </a:xfrm>
        </p:spPr>
        <p:txBody>
          <a:bodyPr>
            <a:noAutofit/>
          </a:bodyPr>
          <a:lstStyle/>
          <a:p>
            <a:pPr algn="l"/>
            <a:r>
              <a:rPr lang="en-US" sz="3200" b="1" dirty="0"/>
              <a:t>Clinical validation of tumor informed MRD testing: </a:t>
            </a:r>
            <a:br>
              <a:rPr lang="en-US" sz="3200" b="1" dirty="0"/>
            </a:br>
            <a:r>
              <a:rPr lang="en-US" sz="3200" b="1" dirty="0"/>
              <a:t>GALAXY Study Design</a:t>
            </a:r>
          </a:p>
        </p:txBody>
      </p:sp>
      <p:pic>
        <p:nvPicPr>
          <p:cNvPr id="4" name="Picture 3"/>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514350" y="1357818"/>
            <a:ext cx="11163300" cy="4741068"/>
          </a:xfrm>
          <a:prstGeom prst="rect">
            <a:avLst/>
          </a:prstGeom>
        </p:spPr>
      </p:pic>
      <p:sp>
        <p:nvSpPr>
          <p:cNvPr id="5" name="Rectangle 4"/>
          <p:cNvSpPr/>
          <p:nvPr/>
        </p:nvSpPr>
        <p:spPr>
          <a:xfrm>
            <a:off x="368300" y="1357817"/>
            <a:ext cx="431800" cy="280483"/>
          </a:xfrm>
          <a:prstGeom prst="rect">
            <a:avLst/>
          </a:prstGeom>
          <a:ln>
            <a:noFill/>
          </a:ln>
          <a:effectLst/>
        </p:spPr>
        <p:style>
          <a:lnRef idx="1">
            <a:schemeClr val="accent1"/>
          </a:lnRef>
          <a:fillRef idx="1001">
            <a:schemeClr val="l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mn-cs"/>
            </a:endParaRPr>
          </a:p>
        </p:txBody>
      </p:sp>
      <p:sp>
        <p:nvSpPr>
          <p:cNvPr id="3" name="TextBox 2">
            <a:extLst>
              <a:ext uri="{FF2B5EF4-FFF2-40B4-BE49-F238E27FC236}">
                <a16:creationId xmlns:a16="http://schemas.microsoft.com/office/drawing/2014/main" id="{AD198E36-CA5E-4887-B878-09C28F27AB46}"/>
              </a:ext>
            </a:extLst>
          </p:cNvPr>
          <p:cNvSpPr txBox="1"/>
          <p:nvPr/>
        </p:nvSpPr>
        <p:spPr>
          <a:xfrm>
            <a:off x="8407438" y="6412350"/>
            <a:ext cx="3784562" cy="461665"/>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white"/>
                </a:solidFill>
                <a:effectLst/>
                <a:uLnTx/>
                <a:uFillTx/>
                <a:latin typeface="Calibri"/>
                <a:ea typeface="+mn-ea"/>
                <a:cs typeface="+mn-cs"/>
              </a:rPr>
              <a:t>Kotani</a:t>
            </a:r>
            <a:r>
              <a:rPr kumimoji="0" lang="en-US" sz="1200" b="0" i="0" u="none" strike="noStrike" kern="1200" cap="none" spc="0" normalizeH="0" baseline="0" noProof="0" dirty="0">
                <a:ln>
                  <a:noFill/>
                </a:ln>
                <a:solidFill>
                  <a:prstClr val="white"/>
                </a:solidFill>
                <a:effectLst/>
                <a:uLnTx/>
                <a:uFillTx/>
                <a:latin typeface="Calibri"/>
                <a:ea typeface="+mn-ea"/>
                <a:cs typeface="+mn-cs"/>
              </a:rPr>
              <a:t> et. al., </a:t>
            </a:r>
            <a:r>
              <a:rPr kumimoji="0" lang="en-US" sz="1200" b="0" i="0" u="sng" strike="noStrike" kern="1200" cap="none" spc="0" normalizeH="0" baseline="0" noProof="0" dirty="0">
                <a:ln>
                  <a:noFill/>
                </a:ln>
                <a:solidFill>
                  <a:prstClr val="white"/>
                </a:solidFill>
                <a:effectLst/>
                <a:uLnTx/>
                <a:uFillTx/>
                <a:latin typeface="Calibri"/>
                <a:ea typeface="+mn-ea"/>
                <a:cs typeface="+mn-cs"/>
              </a:rPr>
              <a:t>Nature Medicine</a:t>
            </a:r>
            <a:r>
              <a:rPr kumimoji="0" lang="en-US" sz="1200" b="0" i="0" u="none" strike="noStrike" kern="1200" cap="none" spc="0" normalizeH="0" baseline="0" noProof="0" dirty="0">
                <a:ln>
                  <a:noFill/>
                </a:ln>
                <a:solidFill>
                  <a:prstClr val="white"/>
                </a:solidFill>
                <a:effectLst/>
                <a:uLnTx/>
                <a:uFillTx/>
                <a:latin typeface="Calibri"/>
                <a:ea typeface="+mn-ea"/>
                <a:cs typeface="+mn-cs"/>
              </a:rPr>
              <a:t> (2023) 29, 127–134.</a:t>
            </a:r>
          </a:p>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Nakamura et. al., </a:t>
            </a:r>
            <a:r>
              <a:rPr kumimoji="0" lang="en-US" sz="1200" b="0" i="0" u="sng" strike="noStrike" kern="1200" cap="none" spc="0" normalizeH="0" baseline="0" noProof="0" dirty="0">
                <a:ln>
                  <a:noFill/>
                </a:ln>
                <a:solidFill>
                  <a:prstClr val="white"/>
                </a:solidFill>
                <a:effectLst/>
                <a:uLnTx/>
                <a:uFillTx/>
                <a:latin typeface="Calibri"/>
                <a:ea typeface="+mn-ea"/>
                <a:cs typeface="+mn-cs"/>
              </a:rPr>
              <a:t>Nature Medicine</a:t>
            </a:r>
            <a:r>
              <a:rPr kumimoji="0" lang="en-US" sz="1200" b="0" i="0" u="none" strike="noStrike" kern="1200" cap="none" spc="0" normalizeH="0" baseline="0" noProof="0" dirty="0">
                <a:ln>
                  <a:noFill/>
                </a:ln>
                <a:solidFill>
                  <a:prstClr val="white"/>
                </a:solidFill>
                <a:effectLst/>
                <a:uLnTx/>
                <a:uFillTx/>
                <a:latin typeface="Calibri"/>
                <a:ea typeface="+mn-ea"/>
                <a:cs typeface="+mn-cs"/>
              </a:rPr>
              <a:t> (2024) 30, 3272–3283.</a:t>
            </a:r>
          </a:p>
        </p:txBody>
      </p:sp>
    </p:spTree>
    <p:extLst>
      <p:ext uri="{BB962C8B-B14F-4D97-AF65-F5344CB8AC3E}">
        <p14:creationId xmlns:p14="http://schemas.microsoft.com/office/powerpoint/2010/main" val="24034026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599" y="274639"/>
            <a:ext cx="11282439" cy="698901"/>
          </a:xfrm>
        </p:spPr>
        <p:txBody>
          <a:bodyPr>
            <a:noAutofit/>
          </a:bodyPr>
          <a:lstStyle/>
          <a:p>
            <a:pPr algn="l"/>
            <a:r>
              <a:rPr lang="en-US" sz="3733" b="1" dirty="0"/>
              <a:t>MRD status after surgery is strongly prognostic</a:t>
            </a:r>
          </a:p>
        </p:txBody>
      </p:sp>
      <p:pic>
        <p:nvPicPr>
          <p:cNvPr id="12" name="Picture 11">
            <a:extLst>
              <a:ext uri="{FF2B5EF4-FFF2-40B4-BE49-F238E27FC236}">
                <a16:creationId xmlns:a16="http://schemas.microsoft.com/office/drawing/2014/main" id="{E567BCD0-745B-AE2D-D53F-528754047EDA}"/>
              </a:ext>
            </a:extLst>
          </p:cNvPr>
          <p:cNvPicPr>
            <a:picLocks noChangeAspect="1"/>
          </p:cNvPicPr>
          <p:nvPr/>
        </p:nvPicPr>
        <p:blipFill>
          <a:blip r:embed="rId3"/>
          <a:stretch>
            <a:fillRect/>
          </a:stretch>
        </p:blipFill>
        <p:spPr>
          <a:xfrm>
            <a:off x="299963" y="1480457"/>
            <a:ext cx="5912868" cy="4451049"/>
          </a:xfrm>
          <a:prstGeom prst="rect">
            <a:avLst/>
          </a:prstGeom>
        </p:spPr>
      </p:pic>
      <p:pic>
        <p:nvPicPr>
          <p:cNvPr id="14" name="Picture 13">
            <a:extLst>
              <a:ext uri="{FF2B5EF4-FFF2-40B4-BE49-F238E27FC236}">
                <a16:creationId xmlns:a16="http://schemas.microsoft.com/office/drawing/2014/main" id="{B0A3969A-D0D7-B400-47DB-AF53F7DA51A2}"/>
              </a:ext>
            </a:extLst>
          </p:cNvPr>
          <p:cNvPicPr>
            <a:picLocks noChangeAspect="1"/>
          </p:cNvPicPr>
          <p:nvPr/>
        </p:nvPicPr>
        <p:blipFill>
          <a:blip r:embed="rId4"/>
          <a:stretch>
            <a:fillRect/>
          </a:stretch>
        </p:blipFill>
        <p:spPr>
          <a:xfrm>
            <a:off x="6212831" y="1422785"/>
            <a:ext cx="5808616" cy="4508721"/>
          </a:xfrm>
          <a:prstGeom prst="rect">
            <a:avLst/>
          </a:prstGeom>
        </p:spPr>
      </p:pic>
      <p:sp>
        <p:nvSpPr>
          <p:cNvPr id="15" name="TextBox 14">
            <a:extLst>
              <a:ext uri="{FF2B5EF4-FFF2-40B4-BE49-F238E27FC236}">
                <a16:creationId xmlns:a16="http://schemas.microsoft.com/office/drawing/2014/main" id="{DE6051A0-54AA-A669-780C-1223E3C16CFF}"/>
              </a:ext>
            </a:extLst>
          </p:cNvPr>
          <p:cNvSpPr txBox="1"/>
          <p:nvPr/>
        </p:nvSpPr>
        <p:spPr>
          <a:xfrm>
            <a:off x="1557834" y="1176563"/>
            <a:ext cx="2919389" cy="420564"/>
          </a:xfrm>
          <a:prstGeom prst="rect">
            <a:avLst/>
          </a:prstGeom>
          <a:noFill/>
        </p:spPr>
        <p:txBody>
          <a:bodyPr wrap="none" rtlCol="0">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Disease-free survival</a:t>
            </a:r>
          </a:p>
        </p:txBody>
      </p:sp>
      <p:sp>
        <p:nvSpPr>
          <p:cNvPr id="16" name="TextBox 15">
            <a:extLst>
              <a:ext uri="{FF2B5EF4-FFF2-40B4-BE49-F238E27FC236}">
                <a16:creationId xmlns:a16="http://schemas.microsoft.com/office/drawing/2014/main" id="{7F028658-F35D-61DD-2C92-3BDF92A55DFB}"/>
              </a:ext>
            </a:extLst>
          </p:cNvPr>
          <p:cNvSpPr txBox="1"/>
          <p:nvPr/>
        </p:nvSpPr>
        <p:spPr>
          <a:xfrm>
            <a:off x="8007704" y="1154060"/>
            <a:ext cx="2218876" cy="420564"/>
          </a:xfrm>
          <a:prstGeom prst="rect">
            <a:avLst/>
          </a:prstGeom>
          <a:noFill/>
        </p:spPr>
        <p:txBody>
          <a:bodyPr wrap="none" rtlCol="0">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Overall survival</a:t>
            </a:r>
          </a:p>
        </p:txBody>
      </p:sp>
      <p:sp>
        <p:nvSpPr>
          <p:cNvPr id="3" name="TextBox 2">
            <a:extLst>
              <a:ext uri="{FF2B5EF4-FFF2-40B4-BE49-F238E27FC236}">
                <a16:creationId xmlns:a16="http://schemas.microsoft.com/office/drawing/2014/main" id="{951F1C65-E0F5-0390-B644-D61ADCF7F790}"/>
              </a:ext>
            </a:extLst>
          </p:cNvPr>
          <p:cNvSpPr txBox="1"/>
          <p:nvPr/>
        </p:nvSpPr>
        <p:spPr>
          <a:xfrm>
            <a:off x="7192189" y="6481824"/>
            <a:ext cx="4521302" cy="318100"/>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Nakamura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Nature Medicine</a:t>
            </a:r>
            <a:r>
              <a:rPr kumimoji="0" lang="en-US" sz="1467" b="0" i="0" u="none" strike="noStrike" kern="1200" cap="none" spc="0" normalizeH="0" baseline="0" noProof="0" dirty="0">
                <a:ln>
                  <a:noFill/>
                </a:ln>
                <a:solidFill>
                  <a:prstClr val="white"/>
                </a:solidFill>
                <a:effectLst/>
                <a:uLnTx/>
                <a:uFillTx/>
                <a:latin typeface="Calibri"/>
                <a:ea typeface="+mn-ea"/>
                <a:cs typeface="+mn-cs"/>
              </a:rPr>
              <a:t> (2024) 30, 3272–3283</a:t>
            </a:r>
          </a:p>
        </p:txBody>
      </p:sp>
      <p:sp>
        <p:nvSpPr>
          <p:cNvPr id="11" name="TextBox 10">
            <a:extLst>
              <a:ext uri="{FF2B5EF4-FFF2-40B4-BE49-F238E27FC236}">
                <a16:creationId xmlns:a16="http://schemas.microsoft.com/office/drawing/2014/main" id="{25D8B8D6-85DE-585D-CE8E-9477A889A065}"/>
              </a:ext>
            </a:extLst>
          </p:cNvPr>
          <p:cNvSpPr txBox="1"/>
          <p:nvPr/>
        </p:nvSpPr>
        <p:spPr>
          <a:xfrm>
            <a:off x="222552" y="5935694"/>
            <a:ext cx="11746897" cy="420564"/>
          </a:xfrm>
          <a:prstGeom prst="rect">
            <a:avLst/>
          </a:prstGeom>
          <a:solidFill>
            <a:srgbClr val="FFFF00"/>
          </a:solidFill>
        </p:spPr>
        <p:txBody>
          <a:bodyPr wrap="square" rtlCol="0">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2133" b="1" i="1" u="none" strike="noStrike" kern="1200" cap="none" spc="0" normalizeH="0" baseline="0" noProof="0" dirty="0" err="1">
                <a:ln>
                  <a:noFill/>
                </a:ln>
                <a:solidFill>
                  <a:prstClr val="black"/>
                </a:solidFill>
                <a:effectLst/>
                <a:uLnTx/>
                <a:uFillTx/>
                <a:latin typeface="HardingText-Regular"/>
                <a:ea typeface="+mn-ea"/>
                <a:cs typeface="+mn-cs"/>
              </a:rPr>
              <a:t>ctDNA</a:t>
            </a:r>
            <a:r>
              <a:rPr kumimoji="0" lang="en-US" sz="2133" b="1" i="1" u="none" strike="noStrike" kern="1200" cap="none" spc="0" normalizeH="0" baseline="0" noProof="0" dirty="0">
                <a:ln>
                  <a:noFill/>
                </a:ln>
                <a:solidFill>
                  <a:prstClr val="black"/>
                </a:solidFill>
                <a:effectLst/>
                <a:uLnTx/>
                <a:uFillTx/>
                <a:latin typeface="HardingText-Regular"/>
                <a:ea typeface="+mn-ea"/>
                <a:cs typeface="+mn-cs"/>
              </a:rPr>
              <a:t> positivity preceded radiological recurrence by a median of 5.9 months (range, 0–33.1)</a:t>
            </a:r>
            <a:endParaRPr kumimoji="0" lang="en-US" sz="2133" b="1" i="1"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91953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CA04B2-B5F6-8490-FCFD-7E3A84E46FE3}"/>
              </a:ext>
            </a:extLst>
          </p:cNvPr>
          <p:cNvSpPr>
            <a:spLocks noGrp="1"/>
          </p:cNvSpPr>
          <p:nvPr>
            <p:ph type="title"/>
          </p:nvPr>
        </p:nvSpPr>
        <p:spPr>
          <a:xfrm>
            <a:off x="609600" y="15133"/>
            <a:ext cx="10972800" cy="720356"/>
          </a:xfrm>
        </p:spPr>
        <p:txBody>
          <a:bodyPr>
            <a:noAutofit/>
          </a:bodyPr>
          <a:lstStyle/>
          <a:p>
            <a:pPr algn="l"/>
            <a:r>
              <a:rPr lang="en-US" sz="3733" b="1" dirty="0"/>
              <a:t>Whole genome (WGS) MRD: More sensitive?</a:t>
            </a:r>
          </a:p>
        </p:txBody>
      </p:sp>
      <p:sp>
        <p:nvSpPr>
          <p:cNvPr id="3" name="TextBox 2">
            <a:extLst>
              <a:ext uri="{FF2B5EF4-FFF2-40B4-BE49-F238E27FC236}">
                <a16:creationId xmlns:a16="http://schemas.microsoft.com/office/drawing/2014/main" id="{5954C502-DD4B-A878-BCB3-B19405D9ACBC}"/>
              </a:ext>
            </a:extLst>
          </p:cNvPr>
          <p:cNvSpPr txBox="1"/>
          <p:nvPr/>
        </p:nvSpPr>
        <p:spPr>
          <a:xfrm>
            <a:off x="609601" y="562673"/>
            <a:ext cx="8693405" cy="530017"/>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2844"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Disease-free survival – Myriad (WGS) MRD assay</a:t>
            </a:r>
          </a:p>
        </p:txBody>
      </p:sp>
      <p:sp>
        <p:nvSpPr>
          <p:cNvPr id="4" name="TextBox 3">
            <a:extLst>
              <a:ext uri="{FF2B5EF4-FFF2-40B4-BE49-F238E27FC236}">
                <a16:creationId xmlns:a16="http://schemas.microsoft.com/office/drawing/2014/main" id="{A604E7D4-A6C6-895D-6999-CF267A4897D2}"/>
              </a:ext>
            </a:extLst>
          </p:cNvPr>
          <p:cNvSpPr txBox="1"/>
          <p:nvPr/>
        </p:nvSpPr>
        <p:spPr>
          <a:xfrm>
            <a:off x="609601" y="1325349"/>
            <a:ext cx="14129804" cy="379656"/>
          </a:xfrm>
          <a:prstGeom prst="rect">
            <a:avLst/>
          </a:prstGeom>
          <a:noFill/>
        </p:spPr>
        <p:txBody>
          <a:bodyPr wrap="squar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867"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Single post-operative timepoint 1 month from surgery (Stage I-IV CRC, s/p resection), N=130</a:t>
            </a:r>
          </a:p>
        </p:txBody>
      </p:sp>
      <p:pic>
        <p:nvPicPr>
          <p:cNvPr id="5" name="Picture 4">
            <a:extLst>
              <a:ext uri="{FF2B5EF4-FFF2-40B4-BE49-F238E27FC236}">
                <a16:creationId xmlns:a16="http://schemas.microsoft.com/office/drawing/2014/main" id="{C6DDC43D-C06F-F7FB-F6DE-550645A65817}"/>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268238" y="1670965"/>
            <a:ext cx="11655524" cy="4269380"/>
          </a:xfrm>
          <a:prstGeom prst="rect">
            <a:avLst/>
          </a:prstGeom>
        </p:spPr>
      </p:pic>
      <p:sp>
        <p:nvSpPr>
          <p:cNvPr id="6" name="TextBox 5">
            <a:extLst>
              <a:ext uri="{FF2B5EF4-FFF2-40B4-BE49-F238E27FC236}">
                <a16:creationId xmlns:a16="http://schemas.microsoft.com/office/drawing/2014/main" id="{8D3A483E-ABCB-7550-3377-F9A293CAA04B}"/>
              </a:ext>
            </a:extLst>
          </p:cNvPr>
          <p:cNvSpPr txBox="1"/>
          <p:nvPr/>
        </p:nvSpPr>
        <p:spPr>
          <a:xfrm>
            <a:off x="838278" y="6015241"/>
            <a:ext cx="10515443" cy="379656"/>
          </a:xfrm>
          <a:prstGeom prst="rect">
            <a:avLst/>
          </a:prstGeom>
          <a:solidFill>
            <a:srgbClr val="FFFF00"/>
          </a:solidFill>
        </p:spPr>
        <p:txBody>
          <a:bodyPr wrap="none" rtlCol="0">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13/13 recurrences detected at any ctDNA level; Specificity 86% (101/117) at any ctDNA level</a:t>
            </a:r>
          </a:p>
        </p:txBody>
      </p:sp>
      <p:sp>
        <p:nvSpPr>
          <p:cNvPr id="7" name="TextBox 6">
            <a:extLst>
              <a:ext uri="{FF2B5EF4-FFF2-40B4-BE49-F238E27FC236}">
                <a16:creationId xmlns:a16="http://schemas.microsoft.com/office/drawing/2014/main" id="{2022AD88-BB08-1129-B377-23F68A377141}"/>
              </a:ext>
            </a:extLst>
          </p:cNvPr>
          <p:cNvSpPr txBox="1"/>
          <p:nvPr/>
        </p:nvSpPr>
        <p:spPr>
          <a:xfrm>
            <a:off x="609600" y="1021550"/>
            <a:ext cx="10474086" cy="338554"/>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184 patients enrolled, 154 patients with post-1M ctDNA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asessment</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109 patients with post-6M ctDNA assessment</a:t>
            </a:r>
          </a:p>
        </p:txBody>
      </p:sp>
      <p:sp>
        <p:nvSpPr>
          <p:cNvPr id="8" name="TextBox 7">
            <a:extLst>
              <a:ext uri="{FF2B5EF4-FFF2-40B4-BE49-F238E27FC236}">
                <a16:creationId xmlns:a16="http://schemas.microsoft.com/office/drawing/2014/main" id="{2B2129AC-18CF-AF3B-0B60-626CC3BBE9A9}"/>
              </a:ext>
            </a:extLst>
          </p:cNvPr>
          <p:cNvSpPr txBox="1"/>
          <p:nvPr/>
        </p:nvSpPr>
        <p:spPr>
          <a:xfrm>
            <a:off x="5511914" y="6451011"/>
            <a:ext cx="6574620" cy="318100"/>
          </a:xfrm>
          <a:prstGeom prst="rect">
            <a:avLst/>
          </a:prstGeom>
          <a:noFill/>
        </p:spPr>
        <p:txBody>
          <a:bodyPr wrap="non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Kagawa et. al., Presented at ASCO GI 2026. </a:t>
            </a:r>
            <a:r>
              <a:rPr kumimoji="0" lang="en-US" sz="1467" b="0" i="0" u="sng" strike="noStrike" kern="1200" cap="none" spc="0" normalizeH="0" baseline="0" noProof="0" dirty="0">
                <a:ln>
                  <a:noFill/>
                </a:ln>
                <a:solidFill>
                  <a:prstClr val="white"/>
                </a:solidFill>
                <a:effectLst/>
                <a:uLnTx/>
                <a:uFillTx/>
                <a:latin typeface="Calibri"/>
                <a:ea typeface="+mn-ea"/>
                <a:cs typeface="+mn-cs"/>
              </a:rPr>
              <a:t>J Clin Oncol</a:t>
            </a:r>
            <a:r>
              <a:rPr kumimoji="0" lang="en-US" sz="1467" b="0" i="0" u="none" strike="noStrike" kern="1200" cap="none" spc="0" normalizeH="0" baseline="0" noProof="0" dirty="0">
                <a:ln>
                  <a:noFill/>
                </a:ln>
                <a:solidFill>
                  <a:prstClr val="white"/>
                </a:solidFill>
                <a:effectLst/>
                <a:uLnTx/>
                <a:uFillTx/>
                <a:latin typeface="Calibri"/>
                <a:ea typeface="+mn-ea"/>
                <a:cs typeface="+mn-cs"/>
              </a:rPr>
              <a:t> 44, 2026 (suppl 2; </a:t>
            </a:r>
            <a:r>
              <a:rPr kumimoji="0" lang="en-US" sz="1467" b="0" i="0" u="none" strike="noStrike" kern="1200" cap="none" spc="0" normalizeH="0" baseline="0" noProof="0" dirty="0" err="1">
                <a:ln>
                  <a:noFill/>
                </a:ln>
                <a:solidFill>
                  <a:prstClr val="white"/>
                </a:solidFill>
                <a:effectLst/>
                <a:uLnTx/>
                <a:uFillTx/>
                <a:latin typeface="Calibri"/>
                <a:ea typeface="+mn-ea"/>
                <a:cs typeface="+mn-cs"/>
              </a:rPr>
              <a:t>abstr</a:t>
            </a:r>
            <a:r>
              <a:rPr kumimoji="0" lang="en-US" sz="1467" b="0" i="0" u="none" strike="noStrike" kern="1200" cap="none" spc="0" normalizeH="0" baseline="0" noProof="0" dirty="0">
                <a:ln>
                  <a:noFill/>
                </a:ln>
                <a:solidFill>
                  <a:prstClr val="white"/>
                </a:solidFill>
                <a:effectLst/>
                <a:uLnTx/>
                <a:uFillTx/>
                <a:latin typeface="Calibri"/>
                <a:ea typeface="+mn-ea"/>
                <a:cs typeface="+mn-cs"/>
              </a:rPr>
              <a:t> 187)</a:t>
            </a:r>
          </a:p>
        </p:txBody>
      </p:sp>
    </p:spTree>
    <p:extLst>
      <p:ext uri="{BB962C8B-B14F-4D97-AF65-F5344CB8AC3E}">
        <p14:creationId xmlns:p14="http://schemas.microsoft.com/office/powerpoint/2010/main" val="34209744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88DD97-A3D9-839E-896A-B1A509BB7AF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9695EFEB-9CC9-6F4F-7B6E-B874659B277B}"/>
              </a:ext>
            </a:extLst>
          </p:cNvPr>
          <p:cNvSpPr>
            <a:spLocks noGrp="1"/>
          </p:cNvSpPr>
          <p:nvPr>
            <p:ph type="title"/>
          </p:nvPr>
        </p:nvSpPr>
        <p:spPr/>
        <p:txBody>
          <a:bodyPr>
            <a:normAutofit/>
          </a:bodyPr>
          <a:lstStyle/>
          <a:p>
            <a:pPr algn="l"/>
            <a:r>
              <a:rPr lang="en-US" sz="4800" b="1" dirty="0"/>
              <a:t>Option 2: “Tumor naïve” MRD</a:t>
            </a:r>
          </a:p>
        </p:txBody>
      </p:sp>
      <p:pic>
        <p:nvPicPr>
          <p:cNvPr id="3" name="Picture 2">
            <a:extLst>
              <a:ext uri="{FF2B5EF4-FFF2-40B4-BE49-F238E27FC236}">
                <a16:creationId xmlns:a16="http://schemas.microsoft.com/office/drawing/2014/main" id="{4B02E166-61A2-B871-5798-2D06F9AFA88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657" t="13612" r="9610" b="53333"/>
          <a:stretch>
            <a:fillRect/>
          </a:stretch>
        </p:blipFill>
        <p:spPr bwMode="auto">
          <a:xfrm>
            <a:off x="346140" y="2336362"/>
            <a:ext cx="11499721" cy="2584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Box 5">
            <a:extLst>
              <a:ext uri="{FF2B5EF4-FFF2-40B4-BE49-F238E27FC236}">
                <a16:creationId xmlns:a16="http://schemas.microsoft.com/office/drawing/2014/main" id="{BE693A60-430D-AA49-164C-D959338C7C48}"/>
              </a:ext>
            </a:extLst>
          </p:cNvPr>
          <p:cNvSpPr txBox="1"/>
          <p:nvPr/>
        </p:nvSpPr>
        <p:spPr>
          <a:xfrm>
            <a:off x="7014712" y="6485358"/>
            <a:ext cx="4964371" cy="318100"/>
          </a:xfrm>
          <a:prstGeom prst="rect">
            <a:avLst/>
          </a:prstGeom>
          <a:noFill/>
        </p:spPr>
        <p:txBody>
          <a:bodyPr wrap="non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Parikh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Clin Cancer Res</a:t>
            </a:r>
            <a:r>
              <a:rPr kumimoji="0" lang="en-US" sz="1467" b="0" i="0" u="none" strike="noStrike" kern="1200" cap="none" spc="0" normalizeH="0" baseline="0" noProof="0" dirty="0">
                <a:ln>
                  <a:noFill/>
                </a:ln>
                <a:solidFill>
                  <a:prstClr val="white"/>
                </a:solidFill>
                <a:effectLst/>
                <a:uLnTx/>
                <a:uFillTx/>
                <a:latin typeface="Calibri"/>
                <a:ea typeface="+mn-ea"/>
                <a:cs typeface="+mn-cs"/>
              </a:rPr>
              <a:t>. 2021; Presented at ASCO GI 2024</a:t>
            </a:r>
          </a:p>
        </p:txBody>
      </p:sp>
      <p:sp>
        <p:nvSpPr>
          <p:cNvPr id="7" name="TextBox 6">
            <a:extLst>
              <a:ext uri="{FF2B5EF4-FFF2-40B4-BE49-F238E27FC236}">
                <a16:creationId xmlns:a16="http://schemas.microsoft.com/office/drawing/2014/main" id="{8F142DC9-7181-81A0-EEFC-F43B645ACAFA}"/>
              </a:ext>
            </a:extLst>
          </p:cNvPr>
          <p:cNvSpPr txBox="1"/>
          <p:nvPr/>
        </p:nvSpPr>
        <p:spPr>
          <a:xfrm>
            <a:off x="457196" y="1847849"/>
            <a:ext cx="7793544" cy="584775"/>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mn-cs"/>
              </a:rPr>
              <a:t>Example: Guardant Lunar Assay (Version 1.0)</a:t>
            </a:r>
          </a:p>
        </p:txBody>
      </p:sp>
    </p:spTree>
    <p:extLst>
      <p:ext uri="{BB962C8B-B14F-4D97-AF65-F5344CB8AC3E}">
        <p14:creationId xmlns:p14="http://schemas.microsoft.com/office/powerpoint/2010/main" val="40494024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521603-DB42-E812-804F-3EA7476DF83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BF0F6A3-0388-5B83-303A-6C5240F1CD8F}"/>
              </a:ext>
            </a:extLst>
          </p:cNvPr>
          <p:cNvSpPr>
            <a:spLocks noGrp="1"/>
          </p:cNvSpPr>
          <p:nvPr>
            <p:ph type="title"/>
          </p:nvPr>
        </p:nvSpPr>
        <p:spPr>
          <a:xfrm>
            <a:off x="838200" y="1"/>
            <a:ext cx="10515600" cy="1144588"/>
          </a:xfrm>
        </p:spPr>
        <p:txBody>
          <a:bodyPr>
            <a:normAutofit/>
          </a:bodyPr>
          <a:lstStyle/>
          <a:p>
            <a:r>
              <a:rPr lang="en-US" sz="3200" dirty="0"/>
              <a:t>Module 10: HR-Positive Breast Cancer</a:t>
            </a:r>
            <a:endParaRPr lang="en-US" sz="3000" dirty="0">
              <a:solidFill>
                <a:srgbClr val="0070C0"/>
              </a:solidFill>
            </a:endParaRPr>
          </a:p>
        </p:txBody>
      </p:sp>
      <p:sp>
        <p:nvSpPr>
          <p:cNvPr id="7" name="Content Placeholder 6">
            <a:extLst>
              <a:ext uri="{FF2B5EF4-FFF2-40B4-BE49-F238E27FC236}">
                <a16:creationId xmlns:a16="http://schemas.microsoft.com/office/drawing/2014/main" id="{8F51AEA2-6C4E-39C2-27F4-AA3D12824A7A}"/>
              </a:ext>
            </a:extLst>
          </p:cNvPr>
          <p:cNvSpPr>
            <a:spLocks noGrp="1"/>
          </p:cNvSpPr>
          <p:nvPr>
            <p:ph idx="1"/>
          </p:nvPr>
        </p:nvSpPr>
        <p:spPr>
          <a:xfrm>
            <a:off x="462987" y="1144587"/>
            <a:ext cx="11262167" cy="5257800"/>
          </a:xfrm>
        </p:spPr>
        <p:txBody>
          <a:bodyPr>
            <a:noAutofit/>
          </a:bodyPr>
          <a:lstStyle/>
          <a:p>
            <a:pPr>
              <a:lnSpc>
                <a:spcPts val="3800"/>
              </a:lnSpc>
              <a:spcBef>
                <a:spcPts val="2000"/>
              </a:spcBef>
              <a:spcAft>
                <a:spcPts val="2000"/>
              </a:spcAft>
            </a:pPr>
            <a:endParaRPr lang="en-US" sz="2800" noProof="0" dirty="0"/>
          </a:p>
          <a:p>
            <a:pPr>
              <a:lnSpc>
                <a:spcPts val="3800"/>
              </a:lnSpc>
              <a:spcBef>
                <a:spcPts val="2000"/>
              </a:spcBef>
              <a:spcAft>
                <a:spcPts val="2000"/>
              </a:spcAft>
            </a:pPr>
            <a:r>
              <a:rPr lang="en-US" sz="3600" noProof="0" dirty="0">
                <a:latin typeface="Calibri" panose="020F0502020204030204" pitchFamily="34" charset="0"/>
                <a:cs typeface="Calibri" panose="020F0502020204030204" pitchFamily="34" charset="0"/>
              </a:rPr>
              <a:t>We would like to do a “best paper or presentation of the year” activity. Please suggest one “paper of the year” and 2 other worthy papers based on the value in treatment of current and future patients.</a:t>
            </a:r>
            <a:endParaRPr lang="en-US" sz="3600" b="0" noProof="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554140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CEFC68-716F-A255-3FE6-2D0DCE60FAE0}"/>
              </a:ext>
            </a:extLst>
          </p:cNvPr>
          <p:cNvSpPr>
            <a:spLocks noGrp="1"/>
          </p:cNvSpPr>
          <p:nvPr>
            <p:ph type="title"/>
          </p:nvPr>
        </p:nvSpPr>
        <p:spPr>
          <a:xfrm>
            <a:off x="609599" y="225265"/>
            <a:ext cx="10972800" cy="1143000"/>
          </a:xfrm>
        </p:spPr>
        <p:txBody>
          <a:bodyPr>
            <a:noAutofit/>
          </a:bodyPr>
          <a:lstStyle/>
          <a:p>
            <a:pPr algn="l"/>
            <a:r>
              <a:rPr lang="en-US" sz="3733" b="1" dirty="0"/>
              <a:t>“Tumor naive” MRD: COSMOS-CRC-01 Trial</a:t>
            </a:r>
          </a:p>
        </p:txBody>
      </p:sp>
      <p:sp>
        <p:nvSpPr>
          <p:cNvPr id="3" name="TextBox 2">
            <a:extLst>
              <a:ext uri="{FF2B5EF4-FFF2-40B4-BE49-F238E27FC236}">
                <a16:creationId xmlns:a16="http://schemas.microsoft.com/office/drawing/2014/main" id="{5C9111E3-F8F5-69C0-A80C-15F5784A09F6}"/>
              </a:ext>
            </a:extLst>
          </p:cNvPr>
          <p:cNvSpPr txBox="1"/>
          <p:nvPr/>
        </p:nvSpPr>
        <p:spPr>
          <a:xfrm>
            <a:off x="609602" y="1052033"/>
            <a:ext cx="11285348" cy="492443"/>
          </a:xfrm>
          <a:prstGeom prst="rect">
            <a:avLst/>
          </a:prstGeom>
          <a:noFill/>
        </p:spPr>
        <p:txBody>
          <a:bodyPr wrap="squar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altLang="ja-JP" sz="2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Study evaluating perioperative MRD using Guardant REVEAL for colorectal cancer</a:t>
            </a:r>
            <a:endParaRPr kumimoji="0" lang="en-US" sz="2600" b="0" i="0" u="none" strike="noStrike" kern="1200" cap="none" spc="0" normalizeH="0" baseline="0" noProof="0" dirty="0">
              <a:ln>
                <a:noFill/>
              </a:ln>
              <a:solidFill>
                <a:prstClr val="black"/>
              </a:solidFill>
              <a:effectLst/>
              <a:uLnTx/>
              <a:uFillTx/>
              <a:latin typeface="Calibri"/>
              <a:ea typeface="+mn-ea"/>
              <a:cs typeface="+mn-cs"/>
            </a:endParaRPr>
          </a:p>
        </p:txBody>
      </p:sp>
      <p:pic>
        <p:nvPicPr>
          <p:cNvPr id="4" name="Picture 3">
            <a:extLst>
              <a:ext uri="{FF2B5EF4-FFF2-40B4-BE49-F238E27FC236}">
                <a16:creationId xmlns:a16="http://schemas.microsoft.com/office/drawing/2014/main" id="{3663BF82-50CF-EB7A-2741-8F2326DDAB8D}"/>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83370" y="1825412"/>
            <a:ext cx="11825260" cy="4246264"/>
          </a:xfrm>
          <a:prstGeom prst="rect">
            <a:avLst/>
          </a:prstGeom>
        </p:spPr>
      </p:pic>
      <p:sp>
        <p:nvSpPr>
          <p:cNvPr id="5" name="TextBox 4">
            <a:extLst>
              <a:ext uri="{FF2B5EF4-FFF2-40B4-BE49-F238E27FC236}">
                <a16:creationId xmlns:a16="http://schemas.microsoft.com/office/drawing/2014/main" id="{D85D12DB-4DA7-360D-8083-AA606A5DC76E}"/>
              </a:ext>
            </a:extLst>
          </p:cNvPr>
          <p:cNvSpPr txBox="1"/>
          <p:nvPr/>
        </p:nvSpPr>
        <p:spPr>
          <a:xfrm>
            <a:off x="6433449" y="6424095"/>
            <a:ext cx="5575181" cy="338554"/>
          </a:xfrm>
          <a:prstGeom prst="rect">
            <a:avLst/>
          </a:prstGeom>
          <a:noFill/>
        </p:spPr>
        <p:txBody>
          <a:bodyPr wrap="non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prstClr val="white"/>
                </a:solidFill>
                <a:effectLst/>
                <a:uLnTx/>
                <a:uFillTx/>
                <a:latin typeface="Calibri"/>
                <a:ea typeface="+mn-ea"/>
                <a:cs typeface="+mn-cs"/>
              </a:rPr>
              <a:t>Nakamura Y, </a:t>
            </a:r>
            <a:r>
              <a:rPr kumimoji="0" lang="es-ES" sz="1600" b="0" i="0" u="none" strike="noStrike" kern="1200" cap="none" spc="0" normalizeH="0" baseline="0" noProof="0" dirty="0" err="1">
                <a:ln>
                  <a:noFill/>
                </a:ln>
                <a:solidFill>
                  <a:prstClr val="white"/>
                </a:solidFill>
                <a:effectLst/>
                <a:uLnTx/>
                <a:uFillTx/>
                <a:latin typeface="Calibri"/>
                <a:ea typeface="+mn-ea"/>
                <a:cs typeface="+mn-cs"/>
              </a:rPr>
              <a:t>Tsukada</a:t>
            </a:r>
            <a:r>
              <a:rPr kumimoji="0" lang="es-ES" sz="1600" b="0" i="0" u="none" strike="noStrike" kern="1200" cap="none" spc="0" normalizeH="0" baseline="0" noProof="0" dirty="0">
                <a:ln>
                  <a:noFill/>
                </a:ln>
                <a:solidFill>
                  <a:prstClr val="white"/>
                </a:solidFill>
                <a:effectLst/>
                <a:uLnTx/>
                <a:uFillTx/>
                <a:latin typeface="Calibri"/>
                <a:ea typeface="+mn-ea"/>
                <a:cs typeface="+mn-cs"/>
              </a:rPr>
              <a:t> Y, </a:t>
            </a:r>
            <a:r>
              <a:rPr kumimoji="0" lang="es-ES" sz="1600" b="0" i="0" u="none" strike="noStrike" kern="1200" cap="none" spc="0" normalizeH="0" baseline="0" noProof="0" dirty="0" err="1">
                <a:ln>
                  <a:noFill/>
                </a:ln>
                <a:solidFill>
                  <a:prstClr val="white"/>
                </a:solidFill>
                <a:effectLst/>
                <a:uLnTx/>
                <a:uFillTx/>
                <a:latin typeface="Calibri"/>
                <a:ea typeface="+mn-ea"/>
                <a:cs typeface="+mn-cs"/>
              </a:rPr>
              <a:t>Matsuhashi</a:t>
            </a:r>
            <a:r>
              <a:rPr kumimoji="0" lang="es-ES" sz="1600" b="0" i="0" u="none" strike="noStrike" kern="1200" cap="none" spc="0" normalizeH="0" baseline="0" noProof="0" dirty="0">
                <a:ln>
                  <a:noFill/>
                </a:ln>
                <a:solidFill>
                  <a:prstClr val="white"/>
                </a:solidFill>
                <a:effectLst/>
                <a:uLnTx/>
                <a:uFillTx/>
                <a:latin typeface="Calibri"/>
                <a:ea typeface="+mn-ea"/>
                <a:cs typeface="+mn-cs"/>
              </a:rPr>
              <a:t> N, et al. </a:t>
            </a:r>
            <a:r>
              <a:rPr kumimoji="0" lang="es-ES" sz="1600" b="0" i="0" u="sng" strike="noStrike" kern="1200" cap="none" spc="0" normalizeH="0" baseline="0" noProof="0" dirty="0">
                <a:ln>
                  <a:noFill/>
                </a:ln>
                <a:solidFill>
                  <a:prstClr val="white"/>
                </a:solidFill>
                <a:effectLst/>
                <a:uLnTx/>
                <a:uFillTx/>
                <a:latin typeface="Calibri"/>
                <a:ea typeface="+mn-ea"/>
                <a:cs typeface="+mn-cs"/>
              </a:rPr>
              <a:t>Clin </a:t>
            </a:r>
            <a:r>
              <a:rPr kumimoji="0" lang="es-ES" sz="1600" b="0" i="0" u="sng" strike="noStrike" kern="1200" cap="none" spc="0" normalizeH="0" baseline="0" noProof="0" dirty="0" err="1">
                <a:ln>
                  <a:noFill/>
                </a:ln>
                <a:solidFill>
                  <a:prstClr val="white"/>
                </a:solidFill>
                <a:effectLst/>
                <a:uLnTx/>
                <a:uFillTx/>
                <a:latin typeface="Calibri"/>
                <a:ea typeface="+mn-ea"/>
                <a:cs typeface="+mn-cs"/>
              </a:rPr>
              <a:t>Cancer</a:t>
            </a:r>
            <a:r>
              <a:rPr kumimoji="0" lang="es-ES" sz="1600" b="0" i="0" u="sng" strike="noStrike" kern="1200" cap="none" spc="0" normalizeH="0" baseline="0" noProof="0" dirty="0">
                <a:ln>
                  <a:noFill/>
                </a:ln>
                <a:solidFill>
                  <a:prstClr val="white"/>
                </a:solidFill>
                <a:effectLst/>
                <a:uLnTx/>
                <a:uFillTx/>
                <a:latin typeface="Calibri"/>
                <a:ea typeface="+mn-ea"/>
                <a:cs typeface="+mn-cs"/>
              </a:rPr>
              <a:t> Res</a:t>
            </a:r>
            <a:r>
              <a:rPr kumimoji="0" lang="es-ES" sz="1600" b="0" i="0" u="none" strike="noStrike" kern="1200" cap="none" spc="0" normalizeH="0" baseline="0" noProof="0" dirty="0">
                <a:ln>
                  <a:noFill/>
                </a:ln>
                <a:solidFill>
                  <a:prstClr val="white"/>
                </a:solidFill>
                <a:effectLst/>
                <a:uLnTx/>
                <a:uFillTx/>
                <a:latin typeface="Calibri"/>
                <a:ea typeface="+mn-ea"/>
                <a:cs typeface="+mn-cs"/>
              </a:rPr>
              <a:t> 2024</a:t>
            </a: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2602275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17E125-53DF-3C47-73AB-F68DD5A1D01C}"/>
              </a:ext>
            </a:extLst>
          </p:cNvPr>
          <p:cNvSpPr>
            <a:spLocks noGrp="1"/>
          </p:cNvSpPr>
          <p:nvPr>
            <p:ph type="title"/>
          </p:nvPr>
        </p:nvSpPr>
        <p:spPr/>
        <p:txBody>
          <a:bodyPr>
            <a:normAutofit fontScale="90000"/>
          </a:bodyPr>
          <a:lstStyle/>
          <a:p>
            <a:pPr algn="l"/>
            <a:r>
              <a:rPr lang="en-US" sz="4267" b="1" dirty="0"/>
              <a:t>ctDNA (MRD) detection assays in the clinic</a:t>
            </a:r>
          </a:p>
        </p:txBody>
      </p:sp>
      <p:sp>
        <p:nvSpPr>
          <p:cNvPr id="17" name="TextBox 16">
            <a:extLst>
              <a:ext uri="{FF2B5EF4-FFF2-40B4-BE49-F238E27FC236}">
                <a16:creationId xmlns:a16="http://schemas.microsoft.com/office/drawing/2014/main" id="{5914E877-A8C9-EAF5-9BB2-663536312309}"/>
              </a:ext>
            </a:extLst>
          </p:cNvPr>
          <p:cNvSpPr txBox="1"/>
          <p:nvPr/>
        </p:nvSpPr>
        <p:spPr>
          <a:xfrm>
            <a:off x="7305988" y="6488810"/>
            <a:ext cx="4405372" cy="318100"/>
          </a:xfrm>
          <a:prstGeom prst="rect">
            <a:avLst/>
          </a:prstGeom>
          <a:noFill/>
        </p:spPr>
        <p:txBody>
          <a:bodyPr wrap="non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Slide credit: Takayuki Yoshino (slide modified/ updated)</a:t>
            </a:r>
          </a:p>
        </p:txBody>
      </p:sp>
      <p:sp>
        <p:nvSpPr>
          <p:cNvPr id="3" name="テキスト ボックス 4">
            <a:extLst>
              <a:ext uri="{FF2B5EF4-FFF2-40B4-BE49-F238E27FC236}">
                <a16:creationId xmlns:a16="http://schemas.microsoft.com/office/drawing/2014/main" id="{068254A1-9457-36BA-75DF-8B339DBC89DD}"/>
              </a:ext>
            </a:extLst>
          </p:cNvPr>
          <p:cNvSpPr txBox="1"/>
          <p:nvPr/>
        </p:nvSpPr>
        <p:spPr>
          <a:xfrm>
            <a:off x="517157" y="2346646"/>
            <a:ext cx="2256900" cy="748795"/>
          </a:xfrm>
          <a:prstGeom prst="rect">
            <a:avLst/>
          </a:prstGeom>
          <a:solidFill>
            <a:srgbClr val="FFFF00"/>
          </a:solidFill>
        </p:spPr>
        <p:txBody>
          <a:bodyPr wrap="none" lIns="0" rtlCol="0">
            <a:spAutoFit/>
          </a:bodyPr>
          <a:lstStyle/>
          <a:p>
            <a:pPr marL="0" marR="0" lvl="0" indent="0" algn="ctr" defTabSz="740080" rtl="0" eaLnBrk="1" fontAlgn="auto" latinLnBrk="0" hangingPunct="1">
              <a:lnSpc>
                <a:spcPct val="100000"/>
              </a:lnSpc>
              <a:spcBef>
                <a:spcPts val="0"/>
              </a:spcBef>
              <a:spcAft>
                <a:spcPts val="0"/>
              </a:spcAft>
              <a:buClr>
                <a:srgbClr val="009CDE"/>
              </a:buClr>
              <a:buSzTx/>
              <a:buFontTx/>
              <a:buNone/>
              <a:tabLst/>
              <a:defRPr/>
            </a:pPr>
            <a:r>
              <a:rPr kumimoji="1" lang="en-US" altLang="ja-JP" sz="2133" b="1" i="0" u="none" strike="noStrike" kern="1200" cap="none" spc="0" normalizeH="0" baseline="0" noProof="1">
                <a:ln>
                  <a:noFill/>
                </a:ln>
                <a:solidFill>
                  <a:srgbClr val="000000"/>
                </a:solidFill>
                <a:effectLst/>
                <a:uLnTx/>
                <a:uFillTx/>
                <a:latin typeface="Arial"/>
                <a:ea typeface="メイリオ"/>
                <a:cs typeface="+mn-cs"/>
              </a:rPr>
              <a:t>Tumor-informed </a:t>
            </a:r>
          </a:p>
          <a:p>
            <a:pPr marL="0" marR="0" lvl="0" indent="0" algn="ctr" defTabSz="740080" rtl="0" eaLnBrk="1" fontAlgn="auto" latinLnBrk="0" hangingPunct="1">
              <a:lnSpc>
                <a:spcPct val="100000"/>
              </a:lnSpc>
              <a:spcBef>
                <a:spcPts val="0"/>
              </a:spcBef>
              <a:spcAft>
                <a:spcPts val="0"/>
              </a:spcAft>
              <a:buClr>
                <a:srgbClr val="009CDE"/>
              </a:buClr>
              <a:buSzTx/>
              <a:buFontTx/>
              <a:buNone/>
              <a:tabLst/>
              <a:defRPr/>
            </a:pPr>
            <a:r>
              <a:rPr kumimoji="1" lang="en-US" altLang="ja-JP" sz="2133" b="1" i="0" u="none" strike="noStrike" kern="1200" cap="none" spc="0" normalizeH="0" baseline="0" noProof="1">
                <a:ln>
                  <a:noFill/>
                </a:ln>
                <a:solidFill>
                  <a:srgbClr val="000000"/>
                </a:solidFill>
                <a:effectLst/>
                <a:uLnTx/>
                <a:uFillTx/>
                <a:latin typeface="Arial"/>
                <a:ea typeface="メイリオ"/>
                <a:cs typeface="+mn-cs"/>
              </a:rPr>
              <a:t>assays</a:t>
            </a:r>
            <a:endParaRPr kumimoji="1" lang="en-US" altLang="ja-JP" sz="2133" b="1" i="0" u="none" strike="noStrike" kern="1200" cap="none" spc="0" normalizeH="0" baseline="0" noProof="0" dirty="0">
              <a:ln>
                <a:noFill/>
              </a:ln>
              <a:solidFill>
                <a:srgbClr val="000000"/>
              </a:solidFill>
              <a:effectLst/>
              <a:uLnTx/>
              <a:uFillTx/>
              <a:latin typeface="Arial"/>
              <a:ea typeface="メイリオ"/>
              <a:cs typeface="+mn-cs"/>
            </a:endParaRPr>
          </a:p>
        </p:txBody>
      </p:sp>
      <p:sp>
        <p:nvSpPr>
          <p:cNvPr id="4" name="テキスト ボックス 5">
            <a:extLst>
              <a:ext uri="{FF2B5EF4-FFF2-40B4-BE49-F238E27FC236}">
                <a16:creationId xmlns:a16="http://schemas.microsoft.com/office/drawing/2014/main" id="{BC38787A-4374-0641-17D9-B7BDCA9D03E0}"/>
              </a:ext>
            </a:extLst>
          </p:cNvPr>
          <p:cNvSpPr txBox="1"/>
          <p:nvPr/>
        </p:nvSpPr>
        <p:spPr>
          <a:xfrm>
            <a:off x="789666" y="4989744"/>
            <a:ext cx="1711879" cy="748795"/>
          </a:xfrm>
          <a:prstGeom prst="rect">
            <a:avLst/>
          </a:prstGeom>
          <a:solidFill>
            <a:srgbClr val="FFFF00"/>
          </a:solidFill>
          <a:ln>
            <a:noFill/>
          </a:ln>
        </p:spPr>
        <p:txBody>
          <a:bodyPr wrap="none" lIns="0" rtlCol="0">
            <a:spAutoFit/>
          </a:bodyPr>
          <a:lstStyle/>
          <a:p>
            <a:pPr marL="0" marR="0" lvl="0" indent="0" algn="ctr" defTabSz="740080" rtl="0" eaLnBrk="1" fontAlgn="auto" latinLnBrk="0" hangingPunct="1">
              <a:lnSpc>
                <a:spcPct val="100000"/>
              </a:lnSpc>
              <a:spcBef>
                <a:spcPts val="0"/>
              </a:spcBef>
              <a:spcAft>
                <a:spcPts val="0"/>
              </a:spcAft>
              <a:buClr>
                <a:srgbClr val="009CDE"/>
              </a:buClr>
              <a:buSzTx/>
              <a:buFontTx/>
              <a:buNone/>
              <a:tabLst/>
              <a:defRPr/>
            </a:pPr>
            <a:r>
              <a:rPr kumimoji="1" lang="en-US" altLang="ja-JP" sz="2133" b="1" i="0" u="none" strike="noStrike" kern="1200" cap="none" spc="0" normalizeH="0" baseline="0" noProof="1">
                <a:ln>
                  <a:noFill/>
                </a:ln>
                <a:solidFill>
                  <a:srgbClr val="000000"/>
                </a:solidFill>
                <a:effectLst/>
                <a:uLnTx/>
                <a:uFillTx/>
                <a:latin typeface="Arial"/>
                <a:ea typeface="メイリオ"/>
                <a:cs typeface="+mn-cs"/>
              </a:rPr>
              <a:t>Tumor-naïve</a:t>
            </a:r>
          </a:p>
          <a:p>
            <a:pPr marL="0" marR="0" lvl="0" indent="0" algn="ctr" defTabSz="740080" rtl="0" eaLnBrk="1" fontAlgn="auto" latinLnBrk="0" hangingPunct="1">
              <a:lnSpc>
                <a:spcPct val="100000"/>
              </a:lnSpc>
              <a:spcBef>
                <a:spcPts val="0"/>
              </a:spcBef>
              <a:spcAft>
                <a:spcPts val="0"/>
              </a:spcAft>
              <a:buClr>
                <a:srgbClr val="009CDE"/>
              </a:buClr>
              <a:buSzTx/>
              <a:buFontTx/>
              <a:buNone/>
              <a:tabLst/>
              <a:defRPr/>
            </a:pPr>
            <a:r>
              <a:rPr kumimoji="1" lang="en-US" altLang="ja-JP" sz="2133" b="1" i="0" u="none" strike="noStrike" kern="1200" cap="none" spc="0" normalizeH="0" baseline="0" noProof="1">
                <a:ln>
                  <a:noFill/>
                </a:ln>
                <a:solidFill>
                  <a:srgbClr val="000000"/>
                </a:solidFill>
                <a:effectLst/>
                <a:uLnTx/>
                <a:uFillTx/>
                <a:latin typeface="Arial"/>
                <a:ea typeface="メイリオ"/>
                <a:cs typeface="+mn-cs"/>
              </a:rPr>
              <a:t>assays</a:t>
            </a:r>
            <a:endParaRPr kumimoji="1" lang="en-US" altLang="ja-JP" sz="2133" b="1" i="0" u="none" strike="noStrike" kern="1200" cap="none" spc="0" normalizeH="0" baseline="0" noProof="0" dirty="0">
              <a:ln>
                <a:noFill/>
              </a:ln>
              <a:solidFill>
                <a:srgbClr val="000000"/>
              </a:solidFill>
              <a:effectLst/>
              <a:uLnTx/>
              <a:uFillTx/>
              <a:latin typeface="Arial"/>
              <a:ea typeface="メイリオ"/>
              <a:cs typeface="+mn-cs"/>
            </a:endParaRPr>
          </a:p>
        </p:txBody>
      </p:sp>
      <p:graphicFrame>
        <p:nvGraphicFramePr>
          <p:cNvPr id="5" name="コンテンツ プレースホルダー 13">
            <a:extLst>
              <a:ext uri="{FF2B5EF4-FFF2-40B4-BE49-F238E27FC236}">
                <a16:creationId xmlns:a16="http://schemas.microsoft.com/office/drawing/2014/main" id="{D27A89B5-513F-1BBB-6631-B9CCE826752B}"/>
              </a:ext>
            </a:extLst>
          </p:cNvPr>
          <p:cNvGraphicFramePr>
            <a:graphicFrameLocks/>
          </p:cNvGraphicFramePr>
          <p:nvPr/>
        </p:nvGraphicFramePr>
        <p:xfrm>
          <a:off x="3314494" y="1303803"/>
          <a:ext cx="8417228" cy="2870283"/>
        </p:xfrm>
        <a:graphic>
          <a:graphicData uri="http://schemas.openxmlformats.org/drawingml/2006/table">
            <a:tbl>
              <a:tblPr firstRow="1" bandRow="1"/>
              <a:tblGrid>
                <a:gridCol w="2168856">
                  <a:extLst>
                    <a:ext uri="{9D8B030D-6E8A-4147-A177-3AD203B41FA5}">
                      <a16:colId xmlns:a16="http://schemas.microsoft.com/office/drawing/2014/main" val="254365332"/>
                    </a:ext>
                  </a:extLst>
                </a:gridCol>
                <a:gridCol w="2581971">
                  <a:extLst>
                    <a:ext uri="{9D8B030D-6E8A-4147-A177-3AD203B41FA5}">
                      <a16:colId xmlns:a16="http://schemas.microsoft.com/office/drawing/2014/main" val="3191848738"/>
                    </a:ext>
                  </a:extLst>
                </a:gridCol>
                <a:gridCol w="1859020">
                  <a:extLst>
                    <a:ext uri="{9D8B030D-6E8A-4147-A177-3AD203B41FA5}">
                      <a16:colId xmlns:a16="http://schemas.microsoft.com/office/drawing/2014/main" val="2378961049"/>
                    </a:ext>
                  </a:extLst>
                </a:gridCol>
                <a:gridCol w="1807381">
                  <a:extLst>
                    <a:ext uri="{9D8B030D-6E8A-4147-A177-3AD203B41FA5}">
                      <a16:colId xmlns:a16="http://schemas.microsoft.com/office/drawing/2014/main" val="1893474432"/>
                    </a:ext>
                  </a:extLst>
                </a:gridCol>
              </a:tblGrid>
              <a:tr h="535667">
                <a:tc>
                  <a:txBody>
                    <a:bodyPr/>
                    <a:lstStyle>
                      <a:lvl1pPr marL="0" algn="l" defTabSz="457082" rtl="0" eaLnBrk="1" latinLnBrk="0" hangingPunct="1">
                        <a:defRPr sz="1800" b="1" kern="1200">
                          <a:solidFill>
                            <a:schemeClr val="bg1"/>
                          </a:solidFill>
                          <a:latin typeface="Arial"/>
                        </a:defRPr>
                      </a:lvl1pPr>
                      <a:lvl2pPr marL="457082" algn="l" defTabSz="457082" rtl="0" eaLnBrk="1" latinLnBrk="0" hangingPunct="1">
                        <a:defRPr sz="1800" b="1" kern="1200">
                          <a:solidFill>
                            <a:schemeClr val="bg1"/>
                          </a:solidFill>
                          <a:latin typeface="Arial"/>
                        </a:defRPr>
                      </a:lvl2pPr>
                      <a:lvl3pPr marL="914175" algn="l" defTabSz="457082" rtl="0" eaLnBrk="1" latinLnBrk="0" hangingPunct="1">
                        <a:defRPr sz="1800" b="1" kern="1200">
                          <a:solidFill>
                            <a:schemeClr val="bg1"/>
                          </a:solidFill>
                          <a:latin typeface="Arial"/>
                        </a:defRPr>
                      </a:lvl3pPr>
                      <a:lvl4pPr marL="1371260" algn="l" defTabSz="457082" rtl="0" eaLnBrk="1" latinLnBrk="0" hangingPunct="1">
                        <a:defRPr sz="1800" b="1" kern="1200">
                          <a:solidFill>
                            <a:schemeClr val="bg1"/>
                          </a:solidFill>
                          <a:latin typeface="Arial"/>
                        </a:defRPr>
                      </a:lvl4pPr>
                      <a:lvl5pPr marL="1828349" algn="l" defTabSz="457082" rtl="0" eaLnBrk="1" latinLnBrk="0" hangingPunct="1">
                        <a:defRPr sz="1800" b="1" kern="1200">
                          <a:solidFill>
                            <a:schemeClr val="bg1"/>
                          </a:solidFill>
                          <a:latin typeface="Arial"/>
                        </a:defRPr>
                      </a:lvl5pPr>
                      <a:lvl6pPr marL="2285430" algn="l" defTabSz="457082" rtl="0" eaLnBrk="1" latinLnBrk="0" hangingPunct="1">
                        <a:defRPr sz="1800" b="1" kern="1200">
                          <a:solidFill>
                            <a:schemeClr val="bg1"/>
                          </a:solidFill>
                          <a:latin typeface="Arial"/>
                        </a:defRPr>
                      </a:lvl6pPr>
                      <a:lvl7pPr marL="2742512" algn="l" defTabSz="457082" rtl="0" eaLnBrk="1" latinLnBrk="0" hangingPunct="1">
                        <a:defRPr sz="1800" b="1" kern="1200">
                          <a:solidFill>
                            <a:schemeClr val="bg1"/>
                          </a:solidFill>
                          <a:latin typeface="Arial"/>
                        </a:defRPr>
                      </a:lvl7pPr>
                      <a:lvl8pPr marL="3199600" algn="l" defTabSz="457082" rtl="0" eaLnBrk="1" latinLnBrk="0" hangingPunct="1">
                        <a:defRPr sz="1800" b="1" kern="1200">
                          <a:solidFill>
                            <a:schemeClr val="bg1"/>
                          </a:solidFill>
                          <a:latin typeface="Arial"/>
                        </a:defRPr>
                      </a:lvl8pPr>
                      <a:lvl9pPr marL="3656686" algn="l" defTabSz="457082" rtl="0" eaLnBrk="1" latinLnBrk="0" hangingPunct="1">
                        <a:defRPr sz="1800" b="1" kern="1200">
                          <a:solidFill>
                            <a:schemeClr val="bg1"/>
                          </a:solidFill>
                          <a:latin typeface="Arial"/>
                        </a:defRPr>
                      </a:lvl9pPr>
                    </a:lstStyle>
                    <a:p>
                      <a:pPr algn="ctr"/>
                      <a:r>
                        <a:rPr kumimoji="1" lang="ja-JP" altLang="en-US" sz="1600" b="1" baseline="0" noProof="1">
                          <a:latin typeface="+mj-lt"/>
                          <a:ea typeface="+mj-ea"/>
                        </a:rPr>
                        <a:t>Assay</a:t>
                      </a: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09CDE"/>
                    </a:solidFill>
                  </a:tcPr>
                </a:tc>
                <a:tc>
                  <a:txBody>
                    <a:bodyPr/>
                    <a:lstStyle>
                      <a:lvl1pPr marL="0" algn="l" defTabSz="457082" rtl="0" eaLnBrk="1" latinLnBrk="0" hangingPunct="1">
                        <a:defRPr sz="1800" b="1" kern="1200">
                          <a:solidFill>
                            <a:schemeClr val="bg1"/>
                          </a:solidFill>
                          <a:latin typeface="Arial"/>
                        </a:defRPr>
                      </a:lvl1pPr>
                      <a:lvl2pPr marL="457082" algn="l" defTabSz="457082" rtl="0" eaLnBrk="1" latinLnBrk="0" hangingPunct="1">
                        <a:defRPr sz="1800" b="1" kern="1200">
                          <a:solidFill>
                            <a:schemeClr val="bg1"/>
                          </a:solidFill>
                          <a:latin typeface="Arial"/>
                        </a:defRPr>
                      </a:lvl2pPr>
                      <a:lvl3pPr marL="914175" algn="l" defTabSz="457082" rtl="0" eaLnBrk="1" latinLnBrk="0" hangingPunct="1">
                        <a:defRPr sz="1800" b="1" kern="1200">
                          <a:solidFill>
                            <a:schemeClr val="bg1"/>
                          </a:solidFill>
                          <a:latin typeface="Arial"/>
                        </a:defRPr>
                      </a:lvl3pPr>
                      <a:lvl4pPr marL="1371260" algn="l" defTabSz="457082" rtl="0" eaLnBrk="1" latinLnBrk="0" hangingPunct="1">
                        <a:defRPr sz="1800" b="1" kern="1200">
                          <a:solidFill>
                            <a:schemeClr val="bg1"/>
                          </a:solidFill>
                          <a:latin typeface="Arial"/>
                        </a:defRPr>
                      </a:lvl4pPr>
                      <a:lvl5pPr marL="1828349" algn="l" defTabSz="457082" rtl="0" eaLnBrk="1" latinLnBrk="0" hangingPunct="1">
                        <a:defRPr sz="1800" b="1" kern="1200">
                          <a:solidFill>
                            <a:schemeClr val="bg1"/>
                          </a:solidFill>
                          <a:latin typeface="Arial"/>
                        </a:defRPr>
                      </a:lvl5pPr>
                      <a:lvl6pPr marL="2285430" algn="l" defTabSz="457082" rtl="0" eaLnBrk="1" latinLnBrk="0" hangingPunct="1">
                        <a:defRPr sz="1800" b="1" kern="1200">
                          <a:solidFill>
                            <a:schemeClr val="bg1"/>
                          </a:solidFill>
                          <a:latin typeface="Arial"/>
                        </a:defRPr>
                      </a:lvl6pPr>
                      <a:lvl7pPr marL="2742512" algn="l" defTabSz="457082" rtl="0" eaLnBrk="1" latinLnBrk="0" hangingPunct="1">
                        <a:defRPr sz="1800" b="1" kern="1200">
                          <a:solidFill>
                            <a:schemeClr val="bg1"/>
                          </a:solidFill>
                          <a:latin typeface="Arial"/>
                        </a:defRPr>
                      </a:lvl7pPr>
                      <a:lvl8pPr marL="3199600" algn="l" defTabSz="457082" rtl="0" eaLnBrk="1" latinLnBrk="0" hangingPunct="1">
                        <a:defRPr sz="1800" b="1" kern="1200">
                          <a:solidFill>
                            <a:schemeClr val="bg1"/>
                          </a:solidFill>
                          <a:latin typeface="Arial"/>
                        </a:defRPr>
                      </a:lvl8pPr>
                      <a:lvl9pPr marL="3656686" algn="l" defTabSz="457082" rtl="0" eaLnBrk="1" latinLnBrk="0" hangingPunct="1">
                        <a:defRPr sz="1800" b="1" kern="1200">
                          <a:solidFill>
                            <a:schemeClr val="bg1"/>
                          </a:solidFill>
                          <a:latin typeface="Arial"/>
                        </a:defRPr>
                      </a:lvl9pPr>
                    </a:lstStyle>
                    <a:p>
                      <a:pPr algn="ctr"/>
                      <a:r>
                        <a:rPr kumimoji="1" lang="ja-JP" altLang="en-US" sz="1600" b="1" baseline="0" noProof="1">
                          <a:latin typeface="+mj-lt"/>
                          <a:ea typeface="+mj-ea"/>
                        </a:rPr>
                        <a:t>Development Company /</a:t>
                      </a:r>
                      <a:br>
                        <a:rPr kumimoji="1" lang="en-US" altLang="ja-JP" sz="1600" b="1" baseline="0" dirty="0">
                          <a:latin typeface="+mj-lt"/>
                          <a:ea typeface="+mj-ea"/>
                        </a:rPr>
                      </a:br>
                      <a:r>
                        <a:rPr kumimoji="1" lang="ja-JP" altLang="en-US" sz="1600" b="1" baseline="0" noProof="1">
                          <a:latin typeface="+mj-lt"/>
                          <a:ea typeface="+mj-ea"/>
                        </a:rPr>
                        <a:t>Academia</a:t>
                      </a: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09CDE"/>
                    </a:solidFill>
                  </a:tcPr>
                </a:tc>
                <a:tc>
                  <a:txBody>
                    <a:bodyPr/>
                    <a:lstStyle>
                      <a:lvl1pPr marL="0" algn="l" defTabSz="457082" rtl="0" eaLnBrk="1" latinLnBrk="0" hangingPunct="1">
                        <a:defRPr sz="1800" b="1" kern="1200">
                          <a:solidFill>
                            <a:schemeClr val="bg1"/>
                          </a:solidFill>
                          <a:latin typeface="Arial"/>
                        </a:defRPr>
                      </a:lvl1pPr>
                      <a:lvl2pPr marL="457082" algn="l" defTabSz="457082" rtl="0" eaLnBrk="1" latinLnBrk="0" hangingPunct="1">
                        <a:defRPr sz="1800" b="1" kern="1200">
                          <a:solidFill>
                            <a:schemeClr val="bg1"/>
                          </a:solidFill>
                          <a:latin typeface="Arial"/>
                        </a:defRPr>
                      </a:lvl2pPr>
                      <a:lvl3pPr marL="914175" algn="l" defTabSz="457082" rtl="0" eaLnBrk="1" latinLnBrk="0" hangingPunct="1">
                        <a:defRPr sz="1800" b="1" kern="1200">
                          <a:solidFill>
                            <a:schemeClr val="bg1"/>
                          </a:solidFill>
                          <a:latin typeface="Arial"/>
                        </a:defRPr>
                      </a:lvl3pPr>
                      <a:lvl4pPr marL="1371260" algn="l" defTabSz="457082" rtl="0" eaLnBrk="1" latinLnBrk="0" hangingPunct="1">
                        <a:defRPr sz="1800" b="1" kern="1200">
                          <a:solidFill>
                            <a:schemeClr val="bg1"/>
                          </a:solidFill>
                          <a:latin typeface="Arial"/>
                        </a:defRPr>
                      </a:lvl4pPr>
                      <a:lvl5pPr marL="1828349" algn="l" defTabSz="457082" rtl="0" eaLnBrk="1" latinLnBrk="0" hangingPunct="1">
                        <a:defRPr sz="1800" b="1" kern="1200">
                          <a:solidFill>
                            <a:schemeClr val="bg1"/>
                          </a:solidFill>
                          <a:latin typeface="Arial"/>
                        </a:defRPr>
                      </a:lvl5pPr>
                      <a:lvl6pPr marL="2285430" algn="l" defTabSz="457082" rtl="0" eaLnBrk="1" latinLnBrk="0" hangingPunct="1">
                        <a:defRPr sz="1800" b="1" kern="1200">
                          <a:solidFill>
                            <a:schemeClr val="bg1"/>
                          </a:solidFill>
                          <a:latin typeface="Arial"/>
                        </a:defRPr>
                      </a:lvl6pPr>
                      <a:lvl7pPr marL="2742512" algn="l" defTabSz="457082" rtl="0" eaLnBrk="1" latinLnBrk="0" hangingPunct="1">
                        <a:defRPr sz="1800" b="1" kern="1200">
                          <a:solidFill>
                            <a:schemeClr val="bg1"/>
                          </a:solidFill>
                          <a:latin typeface="Arial"/>
                        </a:defRPr>
                      </a:lvl7pPr>
                      <a:lvl8pPr marL="3199600" algn="l" defTabSz="457082" rtl="0" eaLnBrk="1" latinLnBrk="0" hangingPunct="1">
                        <a:defRPr sz="1800" b="1" kern="1200">
                          <a:solidFill>
                            <a:schemeClr val="bg1"/>
                          </a:solidFill>
                          <a:latin typeface="Arial"/>
                        </a:defRPr>
                      </a:lvl8pPr>
                      <a:lvl9pPr marL="3656686" algn="l" defTabSz="457082" rtl="0" eaLnBrk="1" latinLnBrk="0" hangingPunct="1">
                        <a:defRPr sz="1800" b="1" kern="1200">
                          <a:solidFill>
                            <a:schemeClr val="bg1"/>
                          </a:solidFill>
                          <a:latin typeface="Arial"/>
                        </a:defRPr>
                      </a:lvl9pPr>
                    </a:lstStyle>
                    <a:p>
                      <a:pPr algn="ctr"/>
                      <a:r>
                        <a:rPr kumimoji="1" lang="ja-JP" altLang="en-US" sz="1600" b="1" baseline="0" noProof="1">
                          <a:latin typeface="+mj-lt"/>
                          <a:ea typeface="+mj-ea"/>
                        </a:rPr>
                        <a:t>Tumor Tissue Analysis</a:t>
                      </a: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09CDE"/>
                    </a:solidFill>
                  </a:tcPr>
                </a:tc>
                <a:tc>
                  <a:txBody>
                    <a:bodyPr/>
                    <a:lstStyle>
                      <a:lvl1pPr marL="0" algn="l" defTabSz="457082" rtl="0" eaLnBrk="1" latinLnBrk="0" hangingPunct="1">
                        <a:defRPr sz="1800" b="1" kern="1200">
                          <a:solidFill>
                            <a:schemeClr val="bg1"/>
                          </a:solidFill>
                          <a:latin typeface="Arial"/>
                        </a:defRPr>
                      </a:lvl1pPr>
                      <a:lvl2pPr marL="457082" algn="l" defTabSz="457082" rtl="0" eaLnBrk="1" latinLnBrk="0" hangingPunct="1">
                        <a:defRPr sz="1800" b="1" kern="1200">
                          <a:solidFill>
                            <a:schemeClr val="bg1"/>
                          </a:solidFill>
                          <a:latin typeface="Arial"/>
                        </a:defRPr>
                      </a:lvl2pPr>
                      <a:lvl3pPr marL="914175" algn="l" defTabSz="457082" rtl="0" eaLnBrk="1" latinLnBrk="0" hangingPunct="1">
                        <a:defRPr sz="1800" b="1" kern="1200">
                          <a:solidFill>
                            <a:schemeClr val="bg1"/>
                          </a:solidFill>
                          <a:latin typeface="Arial"/>
                        </a:defRPr>
                      </a:lvl3pPr>
                      <a:lvl4pPr marL="1371260" algn="l" defTabSz="457082" rtl="0" eaLnBrk="1" latinLnBrk="0" hangingPunct="1">
                        <a:defRPr sz="1800" b="1" kern="1200">
                          <a:solidFill>
                            <a:schemeClr val="bg1"/>
                          </a:solidFill>
                          <a:latin typeface="Arial"/>
                        </a:defRPr>
                      </a:lvl4pPr>
                      <a:lvl5pPr marL="1828349" algn="l" defTabSz="457082" rtl="0" eaLnBrk="1" latinLnBrk="0" hangingPunct="1">
                        <a:defRPr sz="1800" b="1" kern="1200">
                          <a:solidFill>
                            <a:schemeClr val="bg1"/>
                          </a:solidFill>
                          <a:latin typeface="Arial"/>
                        </a:defRPr>
                      </a:lvl5pPr>
                      <a:lvl6pPr marL="2285430" algn="l" defTabSz="457082" rtl="0" eaLnBrk="1" latinLnBrk="0" hangingPunct="1">
                        <a:defRPr sz="1800" b="1" kern="1200">
                          <a:solidFill>
                            <a:schemeClr val="bg1"/>
                          </a:solidFill>
                          <a:latin typeface="Arial"/>
                        </a:defRPr>
                      </a:lvl6pPr>
                      <a:lvl7pPr marL="2742512" algn="l" defTabSz="457082" rtl="0" eaLnBrk="1" latinLnBrk="0" hangingPunct="1">
                        <a:defRPr sz="1800" b="1" kern="1200">
                          <a:solidFill>
                            <a:schemeClr val="bg1"/>
                          </a:solidFill>
                          <a:latin typeface="Arial"/>
                        </a:defRPr>
                      </a:lvl7pPr>
                      <a:lvl8pPr marL="3199600" algn="l" defTabSz="457082" rtl="0" eaLnBrk="1" latinLnBrk="0" hangingPunct="1">
                        <a:defRPr sz="1800" b="1" kern="1200">
                          <a:solidFill>
                            <a:schemeClr val="bg1"/>
                          </a:solidFill>
                          <a:latin typeface="Arial"/>
                        </a:defRPr>
                      </a:lvl8pPr>
                      <a:lvl9pPr marL="3656686" algn="l" defTabSz="457082" rtl="0" eaLnBrk="1" latinLnBrk="0" hangingPunct="1">
                        <a:defRPr sz="1800" b="1" kern="1200">
                          <a:solidFill>
                            <a:schemeClr val="bg1"/>
                          </a:solidFill>
                          <a:latin typeface="Arial"/>
                        </a:defRPr>
                      </a:lvl9pPr>
                    </a:lstStyle>
                    <a:p>
                      <a:pPr algn="ctr"/>
                      <a:r>
                        <a:rPr kumimoji="1" lang="ja-JP" altLang="en-US" sz="1600" b="1" baseline="0" noProof="1">
                          <a:latin typeface="+mj-lt"/>
                          <a:ea typeface="+mj-ea"/>
                        </a:rPr>
                        <a:t>Number of target gene mutations</a:t>
                      </a: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09CDE"/>
                    </a:solidFill>
                  </a:tcPr>
                </a:tc>
                <a:extLst>
                  <a:ext uri="{0D108BD9-81ED-4DB2-BD59-A6C34878D82A}">
                    <a16:rowId xmlns:a16="http://schemas.microsoft.com/office/drawing/2014/main" val="4249782634"/>
                  </a:ext>
                </a:extLst>
              </a:tr>
              <a:tr h="291827">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Signatera</a:t>
                      </a:r>
                      <a:endParaRPr kumimoji="1" lang="ja-JP" altLang="en-US" sz="1600" b="1" baseline="0" dirty="0">
                        <a:latin typeface="+mn-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Natera</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ja-JP" altLang="en-US" sz="1600" b="1" baseline="0" noProof="1">
                          <a:solidFill>
                            <a:srgbClr val="0432FF"/>
                          </a:solidFill>
                          <a:latin typeface="+mn-lt"/>
                          <a:ea typeface="+mj-ea"/>
                        </a:rPr>
                        <a:t>Whole exome</a:t>
                      </a: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16</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843244374"/>
                  </a:ext>
                </a:extLst>
              </a:tr>
              <a:tr h="291827">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RaDaR</a:t>
                      </a:r>
                      <a:endParaRPr kumimoji="1" lang="ja-JP" altLang="en-US" sz="1600" b="1" baseline="0" dirty="0">
                        <a:latin typeface="+mn-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NeoGenomics</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ja-JP" altLang="en-US" sz="1600" b="1" baseline="0" noProof="1">
                          <a:solidFill>
                            <a:srgbClr val="0432FF"/>
                          </a:solidFill>
                          <a:latin typeface="+mn-lt"/>
                          <a:ea typeface="+mj-ea"/>
                        </a:rPr>
                        <a:t>Whole exome</a:t>
                      </a: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48</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6738273"/>
                  </a:ext>
                </a:extLst>
              </a:tr>
              <a:tr h="291827">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1" baseline="0" noProof="1">
                          <a:latin typeface="+mn-lt"/>
                          <a:ea typeface="+mj-ea"/>
                        </a:rPr>
                        <a:t>Invitae PCM</a:t>
                      </a:r>
                      <a:endParaRPr kumimoji="1" lang="ja-JP" altLang="en-US" sz="1600" b="1" baseline="0" dirty="0">
                        <a:latin typeface="+mn-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Invitae</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ja-JP" altLang="en-US" sz="1600" b="1" baseline="0" noProof="1">
                          <a:solidFill>
                            <a:srgbClr val="0432FF"/>
                          </a:solidFill>
                          <a:latin typeface="+mn-lt"/>
                          <a:ea typeface="+mj-ea"/>
                        </a:rPr>
                        <a:t>Whole exome</a:t>
                      </a: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50</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2888185951"/>
                  </a:ext>
                </a:extLst>
              </a:tr>
              <a:tr h="291827">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Oncodetect</a:t>
                      </a:r>
                      <a:endParaRPr kumimoji="1" lang="ja-JP" altLang="en-US" sz="1600" b="1" baseline="0" dirty="0">
                        <a:latin typeface="+mn-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Exact Sciences</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baseline="0" noProof="1">
                          <a:solidFill>
                            <a:srgbClr val="0432FF"/>
                          </a:solidFill>
                          <a:latin typeface="+mn-lt"/>
                          <a:ea typeface="+mj-ea"/>
                        </a:rPr>
                        <a:t>Whole exome</a:t>
                      </a: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 altLang="ja-JP" sz="1600" b="1" baseline="0" noProof="1">
                          <a:latin typeface="+mn-lt"/>
                          <a:ea typeface="+mj-ea"/>
                        </a:rPr>
                        <a:t>up to 200</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79921726"/>
                  </a:ext>
                </a:extLst>
              </a:tr>
              <a:tr h="291827">
                <a:tc>
                  <a:txBody>
                    <a:bodyPr/>
                    <a:lstStyle/>
                    <a:p>
                      <a:pPr algn="ctr"/>
                      <a:r>
                        <a:rPr kumimoji="1" lang="en-US" altLang="ja-JP" sz="1600" b="1" baseline="0" dirty="0" err="1">
                          <a:latin typeface="+mn-lt"/>
                          <a:ea typeface="+mj-ea"/>
                        </a:rPr>
                        <a:t>Signatera</a:t>
                      </a:r>
                      <a:endParaRPr kumimoji="1" lang="ja-JP" altLang="en-US" sz="1600" b="1" baseline="0" dirty="0">
                        <a:latin typeface="+mn-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algn="ctr"/>
                      <a:r>
                        <a:rPr kumimoji="1" lang="en-US" altLang="ja-JP" sz="1600" b="1" baseline="0" dirty="0">
                          <a:latin typeface="+mn-lt"/>
                          <a:ea typeface="+mj-ea"/>
                        </a:rPr>
                        <a:t>Natera</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ja-JP" altLang="en-US" sz="1600" b="1" baseline="0" noProof="1">
                          <a:solidFill>
                            <a:srgbClr val="FF0000"/>
                          </a:solidFill>
                          <a:latin typeface="+mn-lt"/>
                          <a:ea typeface="+mj-ea"/>
                        </a:rPr>
                        <a:t>Whole genome</a:t>
                      </a: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64</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3568541065"/>
                  </a:ext>
                </a:extLst>
              </a:tr>
              <a:tr h="291827">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NEXT Personal</a:t>
                      </a:r>
                      <a:endParaRPr kumimoji="1" lang="ja-JP" altLang="en-US" sz="1600" b="1" baseline="0" dirty="0">
                        <a:latin typeface="+mn-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Personalis</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ja-JP" altLang="en-US" sz="1600" b="1" baseline="0" noProof="1">
                          <a:solidFill>
                            <a:srgbClr val="FF0000"/>
                          </a:solidFill>
                          <a:latin typeface="+mn-lt"/>
                          <a:ea typeface="+mj-ea"/>
                        </a:rPr>
                        <a:t>Whole genome</a:t>
                      </a: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up to 1,800</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2021570841"/>
                  </a:ext>
                </a:extLst>
              </a:tr>
              <a:tr h="291827">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MAESTRO</a:t>
                      </a:r>
                      <a:endParaRPr kumimoji="1" lang="ja-JP" altLang="en-US" sz="1600" b="1" baseline="0" dirty="0">
                        <a:latin typeface="+mn-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Broad Institute</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1">
                          <a:ln>
                            <a:noFill/>
                          </a:ln>
                          <a:solidFill>
                            <a:srgbClr val="FF0000"/>
                          </a:solidFill>
                          <a:effectLst/>
                          <a:uLnTx/>
                          <a:uFillTx/>
                          <a:latin typeface="+mn-lt"/>
                          <a:ea typeface="+mj-ea"/>
                          <a:cs typeface="+mn-cs"/>
                        </a:rPr>
                        <a:t>Whole genome</a:t>
                      </a: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1000</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15806779"/>
                  </a:ext>
                </a:extLst>
              </a:tr>
              <a:tr h="291827">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Precise MRD</a:t>
                      </a:r>
                      <a:endParaRPr kumimoji="1" lang="ja-JP" altLang="en-US" sz="1600" b="1" baseline="0" dirty="0">
                        <a:latin typeface="+mn-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Myriad Genetics</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1">
                          <a:ln>
                            <a:noFill/>
                          </a:ln>
                          <a:solidFill>
                            <a:srgbClr val="FF0000"/>
                          </a:solidFill>
                          <a:effectLst/>
                          <a:uLnTx/>
                          <a:uFillTx/>
                          <a:latin typeface="+mn-lt"/>
                          <a:ea typeface="+mj-ea"/>
                          <a:cs typeface="+mn-cs"/>
                        </a:rPr>
                        <a:t>Whole genome</a:t>
                      </a: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Up to 1000</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721401916"/>
                  </a:ext>
                </a:extLst>
              </a:tr>
            </a:tbl>
          </a:graphicData>
        </a:graphic>
      </p:graphicFrame>
      <p:graphicFrame>
        <p:nvGraphicFramePr>
          <p:cNvPr id="6" name="コンテンツ プレースホルダー 13">
            <a:extLst>
              <a:ext uri="{FF2B5EF4-FFF2-40B4-BE49-F238E27FC236}">
                <a16:creationId xmlns:a16="http://schemas.microsoft.com/office/drawing/2014/main" id="{42506089-CF58-ACFA-435F-67EA6BB04811}"/>
              </a:ext>
            </a:extLst>
          </p:cNvPr>
          <p:cNvGraphicFramePr>
            <a:graphicFrameLocks/>
          </p:cNvGraphicFramePr>
          <p:nvPr/>
        </p:nvGraphicFramePr>
        <p:xfrm>
          <a:off x="3314494" y="4467772"/>
          <a:ext cx="8417228" cy="1823647"/>
        </p:xfrm>
        <a:graphic>
          <a:graphicData uri="http://schemas.openxmlformats.org/drawingml/2006/table">
            <a:tbl>
              <a:tblPr firstRow="1" bandRow="1"/>
              <a:tblGrid>
                <a:gridCol w="2168856">
                  <a:extLst>
                    <a:ext uri="{9D8B030D-6E8A-4147-A177-3AD203B41FA5}">
                      <a16:colId xmlns:a16="http://schemas.microsoft.com/office/drawing/2014/main" val="254365332"/>
                    </a:ext>
                  </a:extLst>
                </a:gridCol>
                <a:gridCol w="2581972">
                  <a:extLst>
                    <a:ext uri="{9D8B030D-6E8A-4147-A177-3AD203B41FA5}">
                      <a16:colId xmlns:a16="http://schemas.microsoft.com/office/drawing/2014/main" val="3191848738"/>
                    </a:ext>
                  </a:extLst>
                </a:gridCol>
                <a:gridCol w="3666400">
                  <a:extLst>
                    <a:ext uri="{9D8B030D-6E8A-4147-A177-3AD203B41FA5}">
                      <a16:colId xmlns:a16="http://schemas.microsoft.com/office/drawing/2014/main" val="2378961049"/>
                    </a:ext>
                  </a:extLst>
                </a:gridCol>
              </a:tblGrid>
              <a:tr h="535667">
                <a:tc>
                  <a:txBody>
                    <a:bodyPr/>
                    <a:lstStyle>
                      <a:lvl1pPr marL="0" algn="l" defTabSz="457082" rtl="0" eaLnBrk="1" latinLnBrk="0" hangingPunct="1">
                        <a:defRPr sz="1800" b="1" kern="1200">
                          <a:solidFill>
                            <a:schemeClr val="bg1"/>
                          </a:solidFill>
                          <a:latin typeface="Arial"/>
                        </a:defRPr>
                      </a:lvl1pPr>
                      <a:lvl2pPr marL="457082" algn="l" defTabSz="457082" rtl="0" eaLnBrk="1" latinLnBrk="0" hangingPunct="1">
                        <a:defRPr sz="1800" b="1" kern="1200">
                          <a:solidFill>
                            <a:schemeClr val="bg1"/>
                          </a:solidFill>
                          <a:latin typeface="Arial"/>
                        </a:defRPr>
                      </a:lvl2pPr>
                      <a:lvl3pPr marL="914175" algn="l" defTabSz="457082" rtl="0" eaLnBrk="1" latinLnBrk="0" hangingPunct="1">
                        <a:defRPr sz="1800" b="1" kern="1200">
                          <a:solidFill>
                            <a:schemeClr val="bg1"/>
                          </a:solidFill>
                          <a:latin typeface="Arial"/>
                        </a:defRPr>
                      </a:lvl3pPr>
                      <a:lvl4pPr marL="1371260" algn="l" defTabSz="457082" rtl="0" eaLnBrk="1" latinLnBrk="0" hangingPunct="1">
                        <a:defRPr sz="1800" b="1" kern="1200">
                          <a:solidFill>
                            <a:schemeClr val="bg1"/>
                          </a:solidFill>
                          <a:latin typeface="Arial"/>
                        </a:defRPr>
                      </a:lvl4pPr>
                      <a:lvl5pPr marL="1828349" algn="l" defTabSz="457082" rtl="0" eaLnBrk="1" latinLnBrk="0" hangingPunct="1">
                        <a:defRPr sz="1800" b="1" kern="1200">
                          <a:solidFill>
                            <a:schemeClr val="bg1"/>
                          </a:solidFill>
                          <a:latin typeface="Arial"/>
                        </a:defRPr>
                      </a:lvl5pPr>
                      <a:lvl6pPr marL="2285430" algn="l" defTabSz="457082" rtl="0" eaLnBrk="1" latinLnBrk="0" hangingPunct="1">
                        <a:defRPr sz="1800" b="1" kern="1200">
                          <a:solidFill>
                            <a:schemeClr val="bg1"/>
                          </a:solidFill>
                          <a:latin typeface="Arial"/>
                        </a:defRPr>
                      </a:lvl6pPr>
                      <a:lvl7pPr marL="2742512" algn="l" defTabSz="457082" rtl="0" eaLnBrk="1" latinLnBrk="0" hangingPunct="1">
                        <a:defRPr sz="1800" b="1" kern="1200">
                          <a:solidFill>
                            <a:schemeClr val="bg1"/>
                          </a:solidFill>
                          <a:latin typeface="Arial"/>
                        </a:defRPr>
                      </a:lvl7pPr>
                      <a:lvl8pPr marL="3199600" algn="l" defTabSz="457082" rtl="0" eaLnBrk="1" latinLnBrk="0" hangingPunct="1">
                        <a:defRPr sz="1800" b="1" kern="1200">
                          <a:solidFill>
                            <a:schemeClr val="bg1"/>
                          </a:solidFill>
                          <a:latin typeface="Arial"/>
                        </a:defRPr>
                      </a:lvl8pPr>
                      <a:lvl9pPr marL="3656686" algn="l" defTabSz="457082" rtl="0" eaLnBrk="1" latinLnBrk="0" hangingPunct="1">
                        <a:defRPr sz="1800" b="1" kern="1200">
                          <a:solidFill>
                            <a:schemeClr val="bg1"/>
                          </a:solidFill>
                          <a:latin typeface="Arial"/>
                        </a:defRPr>
                      </a:lvl9pPr>
                    </a:lstStyle>
                    <a:p>
                      <a:pPr algn="ctr"/>
                      <a:r>
                        <a:rPr kumimoji="1" lang="ja-JP" altLang="en-US" sz="1600" b="1" baseline="0" noProof="1">
                          <a:latin typeface="+mj-lt"/>
                          <a:ea typeface="+mj-ea"/>
                        </a:rPr>
                        <a:t>Assay</a:t>
                      </a: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09CDE"/>
                    </a:solidFill>
                  </a:tcPr>
                </a:tc>
                <a:tc>
                  <a:txBody>
                    <a:bodyPr/>
                    <a:lstStyle>
                      <a:lvl1pPr marL="0" algn="l" defTabSz="457082" rtl="0" eaLnBrk="1" latinLnBrk="0" hangingPunct="1">
                        <a:defRPr sz="1800" b="1" kern="1200">
                          <a:solidFill>
                            <a:schemeClr val="bg1"/>
                          </a:solidFill>
                          <a:latin typeface="Arial"/>
                        </a:defRPr>
                      </a:lvl1pPr>
                      <a:lvl2pPr marL="457082" algn="l" defTabSz="457082" rtl="0" eaLnBrk="1" latinLnBrk="0" hangingPunct="1">
                        <a:defRPr sz="1800" b="1" kern="1200">
                          <a:solidFill>
                            <a:schemeClr val="bg1"/>
                          </a:solidFill>
                          <a:latin typeface="Arial"/>
                        </a:defRPr>
                      </a:lvl2pPr>
                      <a:lvl3pPr marL="914175" algn="l" defTabSz="457082" rtl="0" eaLnBrk="1" latinLnBrk="0" hangingPunct="1">
                        <a:defRPr sz="1800" b="1" kern="1200">
                          <a:solidFill>
                            <a:schemeClr val="bg1"/>
                          </a:solidFill>
                          <a:latin typeface="Arial"/>
                        </a:defRPr>
                      </a:lvl3pPr>
                      <a:lvl4pPr marL="1371260" algn="l" defTabSz="457082" rtl="0" eaLnBrk="1" latinLnBrk="0" hangingPunct="1">
                        <a:defRPr sz="1800" b="1" kern="1200">
                          <a:solidFill>
                            <a:schemeClr val="bg1"/>
                          </a:solidFill>
                          <a:latin typeface="Arial"/>
                        </a:defRPr>
                      </a:lvl4pPr>
                      <a:lvl5pPr marL="1828349" algn="l" defTabSz="457082" rtl="0" eaLnBrk="1" latinLnBrk="0" hangingPunct="1">
                        <a:defRPr sz="1800" b="1" kern="1200">
                          <a:solidFill>
                            <a:schemeClr val="bg1"/>
                          </a:solidFill>
                          <a:latin typeface="Arial"/>
                        </a:defRPr>
                      </a:lvl5pPr>
                      <a:lvl6pPr marL="2285430" algn="l" defTabSz="457082" rtl="0" eaLnBrk="1" latinLnBrk="0" hangingPunct="1">
                        <a:defRPr sz="1800" b="1" kern="1200">
                          <a:solidFill>
                            <a:schemeClr val="bg1"/>
                          </a:solidFill>
                          <a:latin typeface="Arial"/>
                        </a:defRPr>
                      </a:lvl6pPr>
                      <a:lvl7pPr marL="2742512" algn="l" defTabSz="457082" rtl="0" eaLnBrk="1" latinLnBrk="0" hangingPunct="1">
                        <a:defRPr sz="1800" b="1" kern="1200">
                          <a:solidFill>
                            <a:schemeClr val="bg1"/>
                          </a:solidFill>
                          <a:latin typeface="Arial"/>
                        </a:defRPr>
                      </a:lvl7pPr>
                      <a:lvl8pPr marL="3199600" algn="l" defTabSz="457082" rtl="0" eaLnBrk="1" latinLnBrk="0" hangingPunct="1">
                        <a:defRPr sz="1800" b="1" kern="1200">
                          <a:solidFill>
                            <a:schemeClr val="bg1"/>
                          </a:solidFill>
                          <a:latin typeface="Arial"/>
                        </a:defRPr>
                      </a:lvl8pPr>
                      <a:lvl9pPr marL="3656686" algn="l" defTabSz="457082" rtl="0" eaLnBrk="1" latinLnBrk="0" hangingPunct="1">
                        <a:defRPr sz="1800" b="1" kern="1200">
                          <a:solidFill>
                            <a:schemeClr val="bg1"/>
                          </a:solidFill>
                          <a:latin typeface="Arial"/>
                        </a:defRPr>
                      </a:lvl9pPr>
                    </a:lstStyle>
                    <a:p>
                      <a:pPr algn="ctr"/>
                      <a:r>
                        <a:rPr kumimoji="1" lang="ja-JP" altLang="en-US" sz="1600" b="1" baseline="0" noProof="1">
                          <a:latin typeface="+mj-lt"/>
                          <a:ea typeface="+mj-ea"/>
                        </a:rPr>
                        <a:t>Development Company /</a:t>
                      </a:r>
                      <a:br>
                        <a:rPr kumimoji="1" lang="en-US" altLang="ja-JP" sz="1600" b="1" baseline="0" dirty="0">
                          <a:latin typeface="+mj-lt"/>
                          <a:ea typeface="+mj-ea"/>
                        </a:rPr>
                      </a:br>
                      <a:r>
                        <a:rPr kumimoji="1" lang="ja-JP" altLang="en-US" sz="1600" b="1" baseline="0" noProof="1">
                          <a:latin typeface="+mj-lt"/>
                          <a:ea typeface="+mj-ea"/>
                        </a:rPr>
                        <a:t>Academia</a:t>
                      </a: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09CDE"/>
                    </a:solidFill>
                  </a:tcPr>
                </a:tc>
                <a:tc>
                  <a:txBody>
                    <a:bodyPr/>
                    <a:lstStyle>
                      <a:lvl1pPr marL="0" algn="l" defTabSz="457082" rtl="0" eaLnBrk="1" latinLnBrk="0" hangingPunct="1">
                        <a:defRPr sz="1800" b="1" kern="1200">
                          <a:solidFill>
                            <a:schemeClr val="bg1"/>
                          </a:solidFill>
                          <a:latin typeface="Arial"/>
                        </a:defRPr>
                      </a:lvl1pPr>
                      <a:lvl2pPr marL="457082" algn="l" defTabSz="457082" rtl="0" eaLnBrk="1" latinLnBrk="0" hangingPunct="1">
                        <a:defRPr sz="1800" b="1" kern="1200">
                          <a:solidFill>
                            <a:schemeClr val="bg1"/>
                          </a:solidFill>
                          <a:latin typeface="Arial"/>
                        </a:defRPr>
                      </a:lvl2pPr>
                      <a:lvl3pPr marL="914175" algn="l" defTabSz="457082" rtl="0" eaLnBrk="1" latinLnBrk="0" hangingPunct="1">
                        <a:defRPr sz="1800" b="1" kern="1200">
                          <a:solidFill>
                            <a:schemeClr val="bg1"/>
                          </a:solidFill>
                          <a:latin typeface="Arial"/>
                        </a:defRPr>
                      </a:lvl3pPr>
                      <a:lvl4pPr marL="1371260" algn="l" defTabSz="457082" rtl="0" eaLnBrk="1" latinLnBrk="0" hangingPunct="1">
                        <a:defRPr sz="1800" b="1" kern="1200">
                          <a:solidFill>
                            <a:schemeClr val="bg1"/>
                          </a:solidFill>
                          <a:latin typeface="Arial"/>
                        </a:defRPr>
                      </a:lvl4pPr>
                      <a:lvl5pPr marL="1828349" algn="l" defTabSz="457082" rtl="0" eaLnBrk="1" latinLnBrk="0" hangingPunct="1">
                        <a:defRPr sz="1800" b="1" kern="1200">
                          <a:solidFill>
                            <a:schemeClr val="bg1"/>
                          </a:solidFill>
                          <a:latin typeface="Arial"/>
                        </a:defRPr>
                      </a:lvl5pPr>
                      <a:lvl6pPr marL="2285430" algn="l" defTabSz="457082" rtl="0" eaLnBrk="1" latinLnBrk="0" hangingPunct="1">
                        <a:defRPr sz="1800" b="1" kern="1200">
                          <a:solidFill>
                            <a:schemeClr val="bg1"/>
                          </a:solidFill>
                          <a:latin typeface="Arial"/>
                        </a:defRPr>
                      </a:lvl6pPr>
                      <a:lvl7pPr marL="2742512" algn="l" defTabSz="457082" rtl="0" eaLnBrk="1" latinLnBrk="0" hangingPunct="1">
                        <a:defRPr sz="1800" b="1" kern="1200">
                          <a:solidFill>
                            <a:schemeClr val="bg1"/>
                          </a:solidFill>
                          <a:latin typeface="Arial"/>
                        </a:defRPr>
                      </a:lvl7pPr>
                      <a:lvl8pPr marL="3199600" algn="l" defTabSz="457082" rtl="0" eaLnBrk="1" latinLnBrk="0" hangingPunct="1">
                        <a:defRPr sz="1800" b="1" kern="1200">
                          <a:solidFill>
                            <a:schemeClr val="bg1"/>
                          </a:solidFill>
                          <a:latin typeface="Arial"/>
                        </a:defRPr>
                      </a:lvl8pPr>
                      <a:lvl9pPr marL="3656686" algn="l" defTabSz="457082" rtl="0" eaLnBrk="1" latinLnBrk="0" hangingPunct="1">
                        <a:defRPr sz="1800" b="1" kern="1200">
                          <a:solidFill>
                            <a:schemeClr val="bg1"/>
                          </a:solidFill>
                          <a:latin typeface="Arial"/>
                        </a:defRPr>
                      </a:lvl9pPr>
                    </a:lstStyle>
                    <a:p>
                      <a:pPr algn="ctr"/>
                      <a:r>
                        <a:rPr kumimoji="1" lang="ja-JP" altLang="en-US" sz="1600" b="1" baseline="0" noProof="1">
                          <a:latin typeface="+mj-lt"/>
                          <a:ea typeface="+mj-ea"/>
                        </a:rPr>
                        <a:t>Analysis population</a:t>
                      </a: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09CDE"/>
                    </a:solidFill>
                  </a:tcPr>
                </a:tc>
                <a:extLst>
                  <a:ext uri="{0D108BD9-81ED-4DB2-BD59-A6C34878D82A}">
                    <a16:rowId xmlns:a16="http://schemas.microsoft.com/office/drawing/2014/main" val="4249782634"/>
                  </a:ext>
                </a:extLst>
              </a:tr>
              <a:tr h="291827">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j-lt"/>
                          <a:ea typeface="+mj-ea"/>
                        </a:rPr>
                        <a:t>Guardant Reveal</a:t>
                      </a:r>
                      <a:endParaRPr kumimoji="1" lang="ja-JP" altLang="en-US" sz="1600" b="1" baseline="0" dirty="0">
                        <a:latin typeface="+mj-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j-lt"/>
                          <a:ea typeface="+mj-ea"/>
                        </a:rPr>
                        <a:t>Guardant Health</a:t>
                      </a:r>
                      <a:endParaRPr kumimoji="1" lang="ja-JP" altLang="en-US" sz="1600" b="1" baseline="0" dirty="0">
                        <a:latin typeface="+mj-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j-lt"/>
                          <a:ea typeface="+mj-ea"/>
                        </a:rPr>
                        <a:t>DNA methylation</a:t>
                      </a: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843244374"/>
                  </a:ext>
                </a:extLst>
              </a:tr>
              <a:tr h="291827">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xM</a:t>
                      </a:r>
                      <a:endParaRPr kumimoji="1" lang="ja-JP" altLang="en-US" sz="1600" b="1" baseline="0" dirty="0">
                        <a:latin typeface="+mn-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Tempus</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DNA methylation/genetic alteration</a:t>
                      </a: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6738273"/>
                  </a:ext>
                </a:extLst>
              </a:tr>
              <a:tr h="291827">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a:t>
                      </a:r>
                      <a:endParaRPr kumimoji="1" lang="ja-JP" altLang="en-US" sz="1600" b="1" baseline="0" dirty="0">
                        <a:latin typeface="+mn-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GRAIL</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baseline="0" noProof="1">
                          <a:latin typeface="+mn-lt"/>
                          <a:ea typeface="+mj-ea"/>
                        </a:rPr>
                        <a:t>DNA methylation</a:t>
                      </a: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3961275346"/>
                  </a:ext>
                </a:extLst>
              </a:tr>
              <a:tr h="412499">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Latitude</a:t>
                      </a:r>
                      <a:endParaRPr kumimoji="1" lang="ja-JP" altLang="en-US" sz="1600" b="1" baseline="0" dirty="0">
                        <a:latin typeface="+mn-lt"/>
                        <a:ea typeface="+mj-ea"/>
                      </a:endParaRPr>
                    </a:p>
                  </a:txBody>
                  <a:tcPr marL="119969" marR="119969"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algn="ctr"/>
                      <a:r>
                        <a:rPr kumimoji="1" lang="en-US" altLang="ja-JP" sz="1600" b="1" baseline="0" noProof="1">
                          <a:latin typeface="+mn-lt"/>
                          <a:ea typeface="+mj-ea"/>
                        </a:rPr>
                        <a:t>Natera</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082" rtl="0" eaLnBrk="1" latinLnBrk="0" hangingPunct="1">
                        <a:defRPr sz="1800" kern="1200">
                          <a:solidFill>
                            <a:schemeClr val="tx1"/>
                          </a:solidFill>
                          <a:latin typeface="Arial"/>
                        </a:defRPr>
                      </a:lvl1pPr>
                      <a:lvl2pPr marL="457082" algn="l" defTabSz="457082" rtl="0" eaLnBrk="1" latinLnBrk="0" hangingPunct="1">
                        <a:defRPr sz="1800" kern="1200">
                          <a:solidFill>
                            <a:schemeClr val="tx1"/>
                          </a:solidFill>
                          <a:latin typeface="Arial"/>
                        </a:defRPr>
                      </a:lvl2pPr>
                      <a:lvl3pPr marL="914175" algn="l" defTabSz="457082" rtl="0" eaLnBrk="1" latinLnBrk="0" hangingPunct="1">
                        <a:defRPr sz="1800" kern="1200">
                          <a:solidFill>
                            <a:schemeClr val="tx1"/>
                          </a:solidFill>
                          <a:latin typeface="Arial"/>
                        </a:defRPr>
                      </a:lvl3pPr>
                      <a:lvl4pPr marL="1371260" algn="l" defTabSz="457082" rtl="0" eaLnBrk="1" latinLnBrk="0" hangingPunct="1">
                        <a:defRPr sz="1800" kern="1200">
                          <a:solidFill>
                            <a:schemeClr val="tx1"/>
                          </a:solidFill>
                          <a:latin typeface="Arial"/>
                        </a:defRPr>
                      </a:lvl4pPr>
                      <a:lvl5pPr marL="1828349" algn="l" defTabSz="457082" rtl="0" eaLnBrk="1" latinLnBrk="0" hangingPunct="1">
                        <a:defRPr sz="1800" kern="1200">
                          <a:solidFill>
                            <a:schemeClr val="tx1"/>
                          </a:solidFill>
                          <a:latin typeface="Arial"/>
                        </a:defRPr>
                      </a:lvl5pPr>
                      <a:lvl6pPr marL="2285430" algn="l" defTabSz="457082" rtl="0" eaLnBrk="1" latinLnBrk="0" hangingPunct="1">
                        <a:defRPr sz="1800" kern="1200">
                          <a:solidFill>
                            <a:schemeClr val="tx1"/>
                          </a:solidFill>
                          <a:latin typeface="Arial"/>
                        </a:defRPr>
                      </a:lvl6pPr>
                      <a:lvl7pPr marL="2742512" algn="l" defTabSz="457082" rtl="0" eaLnBrk="1" latinLnBrk="0" hangingPunct="1">
                        <a:defRPr sz="1800" kern="1200">
                          <a:solidFill>
                            <a:schemeClr val="tx1"/>
                          </a:solidFill>
                          <a:latin typeface="Arial"/>
                        </a:defRPr>
                      </a:lvl7pPr>
                      <a:lvl8pPr marL="3199600" algn="l" defTabSz="457082" rtl="0" eaLnBrk="1" latinLnBrk="0" hangingPunct="1">
                        <a:defRPr sz="1800" kern="1200">
                          <a:solidFill>
                            <a:schemeClr val="tx1"/>
                          </a:solidFill>
                          <a:latin typeface="Arial"/>
                        </a:defRPr>
                      </a:lvl8pPr>
                      <a:lvl9pPr marL="3656686" algn="l" defTabSz="457082" rtl="0" eaLnBrk="1" latinLnBrk="0" hangingPunct="1">
                        <a:defRPr sz="1800" kern="1200">
                          <a:solidFill>
                            <a:schemeClr val="tx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baseline="0" noProof="1">
                          <a:latin typeface="+mn-lt"/>
                          <a:ea typeface="+mj-ea"/>
                        </a:rPr>
                        <a:t>DNA methylation</a:t>
                      </a:r>
                      <a:endParaRPr kumimoji="1" lang="ja-JP" altLang="en-US" sz="1600" b="1" baseline="0" dirty="0">
                        <a:latin typeface="+mn-lt"/>
                        <a:ea typeface="+mj-ea"/>
                      </a:endParaRPr>
                    </a:p>
                  </a:txBody>
                  <a:tcPr marL="0" marR="0" marT="23993" marB="23993"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54928424"/>
                  </a:ext>
                </a:extLst>
              </a:tr>
            </a:tbl>
          </a:graphicData>
        </a:graphic>
      </p:graphicFrame>
      <p:cxnSp>
        <p:nvCxnSpPr>
          <p:cNvPr id="7" name="Straight Connector 6">
            <a:extLst>
              <a:ext uri="{FF2B5EF4-FFF2-40B4-BE49-F238E27FC236}">
                <a16:creationId xmlns:a16="http://schemas.microsoft.com/office/drawing/2014/main" id="{C033F8A0-B131-8EF1-781A-12B5BDE750A7}"/>
              </a:ext>
            </a:extLst>
          </p:cNvPr>
          <p:cNvCxnSpPr>
            <a:cxnSpLocks/>
          </p:cNvCxnSpPr>
          <p:nvPr/>
        </p:nvCxnSpPr>
        <p:spPr>
          <a:xfrm>
            <a:off x="3161611" y="1303803"/>
            <a:ext cx="0" cy="2870280"/>
          </a:xfrm>
          <a:prstGeom prst="line">
            <a:avLst/>
          </a:prstGeom>
          <a:ln w="28575"/>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F7A9724C-D4F4-23B7-8211-8F358EED2D43}"/>
              </a:ext>
            </a:extLst>
          </p:cNvPr>
          <p:cNvCxnSpPr>
            <a:cxnSpLocks/>
          </p:cNvCxnSpPr>
          <p:nvPr/>
        </p:nvCxnSpPr>
        <p:spPr>
          <a:xfrm>
            <a:off x="3161611" y="4503851"/>
            <a:ext cx="0" cy="1751487"/>
          </a:xfrm>
          <a:prstGeom prst="line">
            <a:avLst/>
          </a:prstGeom>
          <a:ln w="285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0524585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F76551-2978-C565-6455-FD843A03E05E}"/>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DF10849F-8E9F-7F9A-688C-5DA187852552}"/>
              </a:ext>
            </a:extLst>
          </p:cNvPr>
          <p:cNvSpPr/>
          <p:nvPr/>
        </p:nvSpPr>
        <p:spPr>
          <a:xfrm>
            <a:off x="1042221" y="639098"/>
            <a:ext cx="9488128" cy="2318788"/>
          </a:xfrm>
          <a:prstGeom prst="rect">
            <a:avLst/>
          </a:prstGeom>
          <a:solidFill>
            <a:schemeClr val="accent1">
              <a:lumMod val="5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prstClr val="white"/>
                </a:solidFill>
                <a:effectLst/>
                <a:uLnTx/>
                <a:uFillTx/>
                <a:latin typeface="Calibri"/>
                <a:ea typeface="+mn-ea"/>
                <a:cs typeface="+mn-cs"/>
              </a:rPr>
              <a:t>What is the mechanistic rationale for ctDNA-based MRD monitoring in the management of CRC?</a:t>
            </a:r>
          </a:p>
        </p:txBody>
      </p:sp>
      <p:sp>
        <p:nvSpPr>
          <p:cNvPr id="2" name="Rectangle 1">
            <a:extLst>
              <a:ext uri="{FF2B5EF4-FFF2-40B4-BE49-F238E27FC236}">
                <a16:creationId xmlns:a16="http://schemas.microsoft.com/office/drawing/2014/main" id="{21116F09-4A28-C5C5-A114-6F241BDB3FB2}"/>
              </a:ext>
            </a:extLst>
          </p:cNvPr>
          <p:cNvSpPr/>
          <p:nvPr/>
        </p:nvSpPr>
        <p:spPr>
          <a:xfrm>
            <a:off x="1042221" y="3212328"/>
            <a:ext cx="9488128" cy="3006577"/>
          </a:xfrm>
          <a:prstGeom prst="rect">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normAutofit fontScale="92500" lnSpcReduction="20000"/>
          </a:bodyPr>
          <a:lstStyle/>
          <a:p>
            <a:pPr marL="609585" marR="0" lvl="0" indent="-609585" algn="l" defTabSz="609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667" b="1" i="0" u="none" strike="noStrike" kern="1200" cap="none" spc="0" normalizeH="0" baseline="0" noProof="0" dirty="0">
                <a:ln>
                  <a:noFill/>
                </a:ln>
                <a:solidFill>
                  <a:prstClr val="black"/>
                </a:solidFill>
                <a:effectLst/>
                <a:uLnTx/>
                <a:uFillTx/>
                <a:latin typeface="Calibri"/>
                <a:ea typeface="+mn-ea"/>
                <a:cs typeface="+mn-cs"/>
              </a:rPr>
              <a:t>Objective of MRD testing: Detect disease before radiographic evidence of macroscopic disease</a:t>
            </a:r>
          </a:p>
          <a:p>
            <a:pPr marL="609585" marR="0" lvl="0" indent="-609585" algn="l" defTabSz="609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667" b="1" i="0" u="none" strike="noStrike" kern="1200" cap="none" spc="0" normalizeH="0" baseline="0" noProof="0" dirty="0">
                <a:ln>
                  <a:noFill/>
                </a:ln>
                <a:solidFill>
                  <a:prstClr val="black"/>
                </a:solidFill>
                <a:effectLst/>
                <a:uLnTx/>
                <a:uFillTx/>
                <a:latin typeface="Calibri"/>
                <a:ea typeface="+mn-ea"/>
                <a:cs typeface="+mn-cs"/>
              </a:rPr>
              <a:t>2 categories of MRD tests: </a:t>
            </a:r>
          </a:p>
          <a:p>
            <a:pPr marL="1219140" marR="0" lvl="1" indent="-609585" algn="l" defTabSz="609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667" b="1" i="0" u="none" strike="noStrike" kern="1200" cap="none" spc="0" normalizeH="0" baseline="0" noProof="0" dirty="0">
                <a:ln>
                  <a:noFill/>
                </a:ln>
                <a:solidFill>
                  <a:prstClr val="black"/>
                </a:solidFill>
                <a:effectLst/>
                <a:uLnTx/>
                <a:uFillTx/>
                <a:latin typeface="Calibri"/>
                <a:ea typeface="+mn-ea"/>
                <a:cs typeface="+mn-cs"/>
              </a:rPr>
              <a:t>Tumor informed: “Whole Exome” or “Whole Genome”</a:t>
            </a:r>
          </a:p>
          <a:p>
            <a:pPr marL="1219140" marR="0" lvl="1" indent="-609585" algn="l" defTabSz="609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667" b="1" i="0" u="none" strike="noStrike" kern="1200" cap="none" spc="0" normalizeH="0" baseline="0" noProof="0" dirty="0">
                <a:ln>
                  <a:noFill/>
                </a:ln>
                <a:solidFill>
                  <a:prstClr val="black"/>
                </a:solidFill>
                <a:effectLst/>
                <a:uLnTx/>
                <a:uFillTx/>
                <a:latin typeface="Calibri"/>
                <a:ea typeface="+mn-ea"/>
                <a:cs typeface="+mn-cs"/>
              </a:rPr>
              <a:t>Increased number of target gene mutations increases sensitivity, but incremental clinical value is not well defined </a:t>
            </a:r>
          </a:p>
          <a:p>
            <a:pPr marL="1219140" marR="0" lvl="1" indent="-609585" algn="l" defTabSz="609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667" b="1" i="0" u="none" strike="noStrike" kern="1200" cap="none" spc="0" normalizeH="0" baseline="0" noProof="0" dirty="0">
                <a:ln>
                  <a:noFill/>
                </a:ln>
                <a:solidFill>
                  <a:prstClr val="black"/>
                </a:solidFill>
                <a:effectLst/>
                <a:uLnTx/>
                <a:uFillTx/>
                <a:latin typeface="Calibri"/>
                <a:ea typeface="+mn-ea"/>
                <a:cs typeface="+mn-cs"/>
              </a:rPr>
              <a:t>Tumor-naive tests also have advantages (speed &amp; convenience) </a:t>
            </a:r>
          </a:p>
          <a:p>
            <a:pPr marL="609585" marR="0" lvl="0" indent="-609585" algn="l" defTabSz="609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667" b="1" i="0" u="none" strike="noStrike" kern="1200" cap="none" spc="0" normalizeH="0" baseline="0" noProof="0" dirty="0">
                <a:ln>
                  <a:noFill/>
                </a:ln>
                <a:solidFill>
                  <a:prstClr val="black"/>
                </a:solidFill>
                <a:effectLst/>
                <a:uLnTx/>
                <a:uFillTx/>
                <a:latin typeface="Calibri"/>
                <a:ea typeface="+mn-ea"/>
                <a:cs typeface="+mn-cs"/>
              </a:rPr>
              <a:t>There are no head-to-head comparisons between assays</a:t>
            </a:r>
          </a:p>
        </p:txBody>
      </p:sp>
    </p:spTree>
    <p:extLst>
      <p:ext uri="{BB962C8B-B14F-4D97-AF65-F5344CB8AC3E}">
        <p14:creationId xmlns:p14="http://schemas.microsoft.com/office/powerpoint/2010/main" val="30833849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F40969-718F-3B0B-F195-4634C231C056}"/>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C5989991-587A-E4CF-51FA-4279D62C2679}"/>
              </a:ext>
            </a:extLst>
          </p:cNvPr>
          <p:cNvSpPr/>
          <p:nvPr/>
        </p:nvSpPr>
        <p:spPr>
          <a:xfrm>
            <a:off x="1351936" y="1896398"/>
            <a:ext cx="9488128" cy="2318788"/>
          </a:xfrm>
          <a:prstGeom prst="rect">
            <a:avLst/>
          </a:prstGeom>
          <a:solidFill>
            <a:schemeClr val="accent1">
              <a:lumMod val="5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prstClr val="white"/>
                </a:solidFill>
                <a:effectLst/>
                <a:uLnTx/>
                <a:uFillTx/>
                <a:latin typeface="Calibri"/>
                <a:ea typeface="+mn-ea"/>
                <a:cs typeface="+mn-cs"/>
              </a:rPr>
              <a:t>What evidence exists for ctDNA-based MRD monitoring in early stage and advanced CRC?</a:t>
            </a:r>
          </a:p>
        </p:txBody>
      </p:sp>
    </p:spTree>
    <p:extLst>
      <p:ext uri="{BB962C8B-B14F-4D97-AF65-F5344CB8AC3E}">
        <p14:creationId xmlns:p14="http://schemas.microsoft.com/office/powerpoint/2010/main" val="15600578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269FC6-0A0E-40B2-F5C0-0A89A6E421E3}"/>
              </a:ext>
            </a:extLst>
          </p:cNvPr>
          <p:cNvSpPr>
            <a:spLocks noGrp="1"/>
          </p:cNvSpPr>
          <p:nvPr>
            <p:ph type="title"/>
          </p:nvPr>
        </p:nvSpPr>
        <p:spPr/>
        <p:txBody>
          <a:bodyPr>
            <a:noAutofit/>
          </a:bodyPr>
          <a:lstStyle/>
          <a:p>
            <a:pPr algn="l"/>
            <a:r>
              <a:rPr lang="en-US" sz="3733" b="1" dirty="0"/>
              <a:t>GALAXY: Adjuvant chemotherapy for high-risk stage II/III disease</a:t>
            </a:r>
          </a:p>
        </p:txBody>
      </p:sp>
      <p:pic>
        <p:nvPicPr>
          <p:cNvPr id="4" name="Picture 3">
            <a:extLst>
              <a:ext uri="{FF2B5EF4-FFF2-40B4-BE49-F238E27FC236}">
                <a16:creationId xmlns:a16="http://schemas.microsoft.com/office/drawing/2014/main" id="{625D1BC5-D13E-26AA-1BCC-DCC247E9E5A1}"/>
              </a:ext>
            </a:extLst>
          </p:cNvPr>
          <p:cNvPicPr>
            <a:picLocks noChangeAspect="1"/>
          </p:cNvPicPr>
          <p:nvPr/>
        </p:nvPicPr>
        <p:blipFill>
          <a:blip r:embed="rId3"/>
          <a:stretch>
            <a:fillRect/>
          </a:stretch>
        </p:blipFill>
        <p:spPr>
          <a:xfrm>
            <a:off x="116598" y="1745859"/>
            <a:ext cx="11979124" cy="3663616"/>
          </a:xfrm>
          <a:prstGeom prst="rect">
            <a:avLst/>
          </a:prstGeom>
        </p:spPr>
      </p:pic>
      <p:sp>
        <p:nvSpPr>
          <p:cNvPr id="3" name="TextBox 2">
            <a:extLst>
              <a:ext uri="{FF2B5EF4-FFF2-40B4-BE49-F238E27FC236}">
                <a16:creationId xmlns:a16="http://schemas.microsoft.com/office/drawing/2014/main" id="{0AE633DF-F2FB-C338-5F93-FA68118846E0}"/>
              </a:ext>
            </a:extLst>
          </p:cNvPr>
          <p:cNvSpPr txBox="1"/>
          <p:nvPr/>
        </p:nvSpPr>
        <p:spPr>
          <a:xfrm>
            <a:off x="1161147" y="1567543"/>
            <a:ext cx="4754571" cy="584775"/>
          </a:xfrm>
          <a:prstGeom prst="rect">
            <a:avLst/>
          </a:prstGeom>
          <a:solidFill>
            <a:schemeClr val="bg1"/>
          </a:solid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mn-cs"/>
              </a:rPr>
              <a:t>High-risk stage II/III: MRD+</a:t>
            </a:r>
          </a:p>
        </p:txBody>
      </p:sp>
      <p:sp>
        <p:nvSpPr>
          <p:cNvPr id="5" name="TextBox 4">
            <a:extLst>
              <a:ext uri="{FF2B5EF4-FFF2-40B4-BE49-F238E27FC236}">
                <a16:creationId xmlns:a16="http://schemas.microsoft.com/office/drawing/2014/main" id="{68EEC1C9-87F7-865E-31E4-97CFAF66E296}"/>
              </a:ext>
            </a:extLst>
          </p:cNvPr>
          <p:cNvSpPr txBox="1"/>
          <p:nvPr/>
        </p:nvSpPr>
        <p:spPr>
          <a:xfrm>
            <a:off x="7005566" y="1564550"/>
            <a:ext cx="4767395" cy="584775"/>
          </a:xfrm>
          <a:prstGeom prst="rect">
            <a:avLst/>
          </a:prstGeom>
          <a:solidFill>
            <a:schemeClr val="bg1"/>
          </a:solid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mn-cs"/>
              </a:rPr>
              <a:t>High-risk stage II/III : MRD-</a:t>
            </a:r>
          </a:p>
        </p:txBody>
      </p:sp>
      <p:sp>
        <p:nvSpPr>
          <p:cNvPr id="6" name="TextBox 5">
            <a:extLst>
              <a:ext uri="{FF2B5EF4-FFF2-40B4-BE49-F238E27FC236}">
                <a16:creationId xmlns:a16="http://schemas.microsoft.com/office/drawing/2014/main" id="{BA0984BB-F4F2-F080-9048-A3243E8A4395}"/>
              </a:ext>
            </a:extLst>
          </p:cNvPr>
          <p:cNvSpPr txBox="1"/>
          <p:nvPr/>
        </p:nvSpPr>
        <p:spPr>
          <a:xfrm>
            <a:off x="7192189" y="6481824"/>
            <a:ext cx="4521302" cy="318100"/>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Nakamura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Nature Medicine</a:t>
            </a:r>
            <a:r>
              <a:rPr kumimoji="0" lang="en-US" sz="1467" b="0" i="0" u="none" strike="noStrike" kern="1200" cap="none" spc="0" normalizeH="0" baseline="0" noProof="0" dirty="0">
                <a:ln>
                  <a:noFill/>
                </a:ln>
                <a:solidFill>
                  <a:prstClr val="white"/>
                </a:solidFill>
                <a:effectLst/>
                <a:uLnTx/>
                <a:uFillTx/>
                <a:latin typeface="Calibri"/>
                <a:ea typeface="+mn-ea"/>
                <a:cs typeface="+mn-cs"/>
              </a:rPr>
              <a:t> (2024) 30, 3272–3283</a:t>
            </a:r>
          </a:p>
        </p:txBody>
      </p:sp>
    </p:spTree>
    <p:extLst>
      <p:ext uri="{BB962C8B-B14F-4D97-AF65-F5344CB8AC3E}">
        <p14:creationId xmlns:p14="http://schemas.microsoft.com/office/powerpoint/2010/main" val="36655960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pPr algn="l"/>
            <a:r>
              <a:rPr lang="en-US" sz="4800" b="1" dirty="0"/>
              <a:t>DYNAMIC Study Design</a:t>
            </a:r>
          </a:p>
        </p:txBody>
      </p:sp>
      <p:pic>
        <p:nvPicPr>
          <p:cNvPr id="5" name="Picture 2"/>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l="3922" t="20476" r="3100" b="10169"/>
          <a:stretch/>
        </p:blipFill>
        <p:spPr bwMode="auto">
          <a:xfrm>
            <a:off x="433993" y="1418163"/>
            <a:ext cx="11324017" cy="47513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Box 5"/>
          <p:cNvSpPr txBox="1"/>
          <p:nvPr/>
        </p:nvSpPr>
        <p:spPr>
          <a:xfrm>
            <a:off x="4942330" y="6457190"/>
            <a:ext cx="7084119" cy="338554"/>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mn-ea"/>
                <a:cs typeface="+mn-cs"/>
              </a:rPr>
              <a:t>Tie et al., </a:t>
            </a:r>
            <a:r>
              <a:rPr kumimoji="0" lang="en-US" sz="1600" b="0" i="0" u="sng" strike="noStrike" kern="1200" cap="none" spc="0" normalizeH="0" baseline="0" noProof="0" dirty="0">
                <a:ln>
                  <a:noFill/>
                </a:ln>
                <a:solidFill>
                  <a:prstClr val="white"/>
                </a:solidFill>
                <a:effectLst/>
                <a:uLnTx/>
                <a:uFillTx/>
                <a:latin typeface="Calibri"/>
                <a:ea typeface="+mn-ea"/>
                <a:cs typeface="+mn-cs"/>
              </a:rPr>
              <a:t>N Engl J Med</a:t>
            </a:r>
            <a:r>
              <a:rPr kumimoji="0" lang="en-US" sz="1600" b="0" i="0" u="none" strike="noStrike" kern="1200" cap="none" spc="0" normalizeH="0" baseline="0" noProof="0" dirty="0">
                <a:ln>
                  <a:noFill/>
                </a:ln>
                <a:solidFill>
                  <a:prstClr val="white"/>
                </a:solidFill>
                <a:effectLst/>
                <a:uLnTx/>
                <a:uFillTx/>
                <a:latin typeface="Calibri"/>
                <a:ea typeface="+mn-ea"/>
                <a:cs typeface="+mn-cs"/>
              </a:rPr>
              <a:t> 2022;386:2261-72.Presented at 2022 ASCO Annual Meeting</a:t>
            </a:r>
          </a:p>
        </p:txBody>
      </p:sp>
    </p:spTree>
    <p:extLst>
      <p:ext uri="{BB962C8B-B14F-4D97-AF65-F5344CB8AC3E}">
        <p14:creationId xmlns:p14="http://schemas.microsoft.com/office/powerpoint/2010/main" val="5502589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 name="Picture 598">
            <a:extLst>
              <a:ext uri="{FF2B5EF4-FFF2-40B4-BE49-F238E27FC236}">
                <a16:creationId xmlns:a16="http://schemas.microsoft.com/office/drawing/2014/main" id="{8F48E873-BA72-0F89-366C-6999F13AA785}"/>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67809" y="2085663"/>
            <a:ext cx="6120332" cy="3788472"/>
          </a:xfrm>
          <a:prstGeom prst="rect">
            <a:avLst/>
          </a:prstGeom>
        </p:spPr>
      </p:pic>
      <p:sp>
        <p:nvSpPr>
          <p:cNvPr id="2" name="Title 1">
            <a:extLst>
              <a:ext uri="{FF2B5EF4-FFF2-40B4-BE49-F238E27FC236}">
                <a16:creationId xmlns:a16="http://schemas.microsoft.com/office/drawing/2014/main" id="{FE265585-FD69-8EA9-9E4C-9F14FAE18DD4}"/>
              </a:ext>
            </a:extLst>
          </p:cNvPr>
          <p:cNvSpPr>
            <a:spLocks noGrp="1"/>
          </p:cNvSpPr>
          <p:nvPr>
            <p:ph type="title"/>
          </p:nvPr>
        </p:nvSpPr>
        <p:spPr/>
        <p:txBody>
          <a:bodyPr>
            <a:noAutofit/>
          </a:bodyPr>
          <a:lstStyle/>
          <a:p>
            <a:pPr algn="l"/>
            <a:r>
              <a:rPr lang="en-US" sz="3200" b="1" dirty="0"/>
              <a:t>DYNAMIC: Updated 5-year RFS and Overall survival</a:t>
            </a:r>
          </a:p>
        </p:txBody>
      </p:sp>
      <p:sp>
        <p:nvSpPr>
          <p:cNvPr id="3" name="テキスト ボックス 1912">
            <a:extLst>
              <a:ext uri="{FF2B5EF4-FFF2-40B4-BE49-F238E27FC236}">
                <a16:creationId xmlns:a16="http://schemas.microsoft.com/office/drawing/2014/main" id="{18FB2E38-5E46-3B03-A5F2-66DBF0606DBF}"/>
              </a:ext>
            </a:extLst>
          </p:cNvPr>
          <p:cNvSpPr txBox="1"/>
          <p:nvPr/>
        </p:nvSpPr>
        <p:spPr>
          <a:xfrm>
            <a:off x="262952" y="1324470"/>
            <a:ext cx="3445528" cy="454250"/>
          </a:xfrm>
          <a:prstGeom prst="rect">
            <a:avLst/>
          </a:prstGeom>
          <a:noFill/>
        </p:spPr>
        <p:txBody>
          <a:bodyPr wrap="none" lIns="120000" tIns="62400" rIns="120000" bIns="62400"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1" lang="en-US" altLang="ja-JP" sz="2133"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Updated 5-Year RFS Analysis</a:t>
            </a:r>
          </a:p>
        </p:txBody>
      </p:sp>
      <p:graphicFrame>
        <p:nvGraphicFramePr>
          <p:cNvPr id="596" name="表 1951">
            <a:extLst>
              <a:ext uri="{FF2B5EF4-FFF2-40B4-BE49-F238E27FC236}">
                <a16:creationId xmlns:a16="http://schemas.microsoft.com/office/drawing/2014/main" id="{7EDFC3BA-DB52-B7FF-BDD3-2535B491453A}"/>
              </a:ext>
            </a:extLst>
          </p:cNvPr>
          <p:cNvGraphicFramePr>
            <a:graphicFrameLocks noGrp="1"/>
          </p:cNvGraphicFramePr>
          <p:nvPr/>
        </p:nvGraphicFramePr>
        <p:xfrm>
          <a:off x="1452835" y="2980715"/>
          <a:ext cx="2112000" cy="817920"/>
        </p:xfrm>
        <a:graphic>
          <a:graphicData uri="http://schemas.openxmlformats.org/drawingml/2006/table">
            <a:tbl>
              <a:tblPr firstRow="1" bandRow="1">
                <a:tableStyleId>{5C22544A-7EE6-4342-B048-85BDC9FD1C3A}</a:tableStyleId>
              </a:tblPr>
              <a:tblGrid>
                <a:gridCol w="240000">
                  <a:extLst>
                    <a:ext uri="{9D8B030D-6E8A-4147-A177-3AD203B41FA5}">
                      <a16:colId xmlns:a16="http://schemas.microsoft.com/office/drawing/2014/main" val="3954130919"/>
                    </a:ext>
                  </a:extLst>
                </a:gridCol>
                <a:gridCol w="960000">
                  <a:extLst>
                    <a:ext uri="{9D8B030D-6E8A-4147-A177-3AD203B41FA5}">
                      <a16:colId xmlns:a16="http://schemas.microsoft.com/office/drawing/2014/main" val="823968692"/>
                    </a:ext>
                  </a:extLst>
                </a:gridCol>
                <a:gridCol w="912000">
                  <a:extLst>
                    <a:ext uri="{9D8B030D-6E8A-4147-A177-3AD203B41FA5}">
                      <a16:colId xmlns:a16="http://schemas.microsoft.com/office/drawing/2014/main" val="611402839"/>
                    </a:ext>
                  </a:extLst>
                </a:gridCol>
              </a:tblGrid>
              <a:tr h="272640">
                <a:tc>
                  <a:txBody>
                    <a:bodyPr/>
                    <a:lstStyle/>
                    <a:p>
                      <a:pPr marL="0" marR="0" lvl="0" indent="0" algn="l" defTabSz="914484" rtl="0" eaLnBrk="1" fontAlgn="auto" latinLnBrk="0" hangingPunct="1">
                        <a:lnSpc>
                          <a:spcPct val="100000"/>
                        </a:lnSpc>
                        <a:spcBef>
                          <a:spcPts val="0"/>
                        </a:spcBef>
                        <a:spcAft>
                          <a:spcPts val="0"/>
                        </a:spcAft>
                        <a:buClrTx/>
                        <a:buSzTx/>
                        <a:buFontTx/>
                        <a:buNone/>
                        <a:tabLst/>
                        <a:defRPr/>
                      </a:pPr>
                      <a:endParaRPr lang="en-US" altLang="ja-JP" sz="1600" dirty="0">
                        <a:solidFill>
                          <a:schemeClr val="bg1"/>
                        </a:solidFill>
                      </a:endParaRPr>
                    </a:p>
                  </a:txBody>
                  <a:tcPr marL="48000" marR="48000" marT="14400" marB="14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gridSpan="2">
                  <a:txBody>
                    <a:bodyPr/>
                    <a:lstStyle/>
                    <a:p>
                      <a:pPr marL="0" marR="0" lvl="0" indent="0" algn="ctr" defTabSz="914484" rtl="0" eaLnBrk="1" fontAlgn="auto" latinLnBrk="0" hangingPunct="1">
                        <a:lnSpc>
                          <a:spcPct val="100000"/>
                        </a:lnSpc>
                        <a:spcBef>
                          <a:spcPts val="0"/>
                        </a:spcBef>
                        <a:spcAft>
                          <a:spcPts val="0"/>
                        </a:spcAft>
                        <a:buClrTx/>
                        <a:buSzTx/>
                        <a:buFontTx/>
                        <a:buNone/>
                        <a:tabLst/>
                        <a:defRPr/>
                      </a:pPr>
                      <a:r>
                        <a:rPr lang="en-US" altLang="ja-JP" sz="1600" dirty="0">
                          <a:solidFill>
                            <a:schemeClr val="bg1"/>
                          </a:solidFill>
                        </a:rPr>
                        <a:t>5-Year RFS Rate, %</a:t>
                      </a:r>
                    </a:p>
                  </a:txBody>
                  <a:tcPr marL="48000" marR="48000" marT="14400" marB="14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hMerge="1">
                  <a:txBody>
                    <a:bodyPr/>
                    <a:lstStyle/>
                    <a:p>
                      <a:pPr marL="0" marR="0" lvl="0" indent="0" algn="ctr" defTabSz="914484" rtl="0" eaLnBrk="1" fontAlgn="auto" latinLnBrk="0" hangingPunct="1">
                        <a:lnSpc>
                          <a:spcPct val="100000"/>
                        </a:lnSpc>
                        <a:spcBef>
                          <a:spcPts val="0"/>
                        </a:spcBef>
                        <a:spcAft>
                          <a:spcPts val="0"/>
                        </a:spcAft>
                        <a:buClrTx/>
                        <a:buSzTx/>
                        <a:buFontTx/>
                        <a:buNone/>
                        <a:tabLst/>
                        <a:defRPr/>
                      </a:pPr>
                      <a:endParaRPr lang="en-US" altLang="ja-JP" sz="1000" dirty="0">
                        <a:solidFill>
                          <a:schemeClr val="bg1"/>
                        </a:solidFill>
                      </a:endParaRPr>
                    </a:p>
                  </a:txBody>
                  <a:tcPr marL="36000" marR="36000" marT="10800" marB="108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79870229"/>
                  </a:ext>
                </a:extLst>
              </a:tr>
              <a:tr h="272640">
                <a:tc>
                  <a:txBody>
                    <a:bodyPr/>
                    <a:lstStyle/>
                    <a:p>
                      <a:pPr marL="0" marR="0" lvl="0" indent="0" algn="l" defTabSz="914484" rtl="0" eaLnBrk="1" fontAlgn="auto" latinLnBrk="0" hangingPunct="1">
                        <a:lnSpc>
                          <a:spcPct val="100000"/>
                        </a:lnSpc>
                        <a:spcBef>
                          <a:spcPts val="0"/>
                        </a:spcBef>
                        <a:spcAft>
                          <a:spcPts val="0"/>
                        </a:spcAft>
                        <a:buClrTx/>
                        <a:buSzTx/>
                        <a:buFontTx/>
                        <a:buNone/>
                        <a:tabLst/>
                        <a:defRPr/>
                      </a:pPr>
                      <a:endParaRPr lang="en-US" altLang="ja-JP" sz="1600" dirty="0">
                        <a:solidFill>
                          <a:schemeClr val="tx1"/>
                        </a:solidFill>
                      </a:endParaRPr>
                    </a:p>
                  </a:txBody>
                  <a:tcPr marL="48000" marR="48000" marT="14400" marB="14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84" rtl="0" eaLnBrk="1" fontAlgn="auto" latinLnBrk="0" hangingPunct="1">
                        <a:lnSpc>
                          <a:spcPct val="100000"/>
                        </a:lnSpc>
                        <a:spcBef>
                          <a:spcPts val="0"/>
                        </a:spcBef>
                        <a:spcAft>
                          <a:spcPts val="0"/>
                        </a:spcAft>
                        <a:buClrTx/>
                        <a:buSzTx/>
                        <a:buFontTx/>
                        <a:buNone/>
                        <a:tabLst/>
                        <a:defRPr/>
                      </a:pPr>
                      <a:r>
                        <a:rPr lang="en-US" altLang="ja-JP" sz="1600" dirty="0">
                          <a:solidFill>
                            <a:srgbClr val="0070C0"/>
                          </a:solidFill>
                        </a:rPr>
                        <a:t>ctDNA</a:t>
                      </a:r>
                    </a:p>
                  </a:txBody>
                  <a:tcPr marL="48000" marR="48000" marT="14400" marB="14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84" rtl="0" eaLnBrk="1" fontAlgn="auto" latinLnBrk="0" hangingPunct="1">
                        <a:lnSpc>
                          <a:spcPct val="100000"/>
                        </a:lnSpc>
                        <a:spcBef>
                          <a:spcPts val="0"/>
                        </a:spcBef>
                        <a:spcAft>
                          <a:spcPts val="0"/>
                        </a:spcAft>
                        <a:buClrTx/>
                        <a:buSzTx/>
                        <a:buFontTx/>
                        <a:buNone/>
                        <a:tabLst/>
                        <a:defRPr/>
                      </a:pPr>
                      <a:r>
                        <a:rPr lang="en-US" altLang="ja-JP" sz="1600" b="0" dirty="0">
                          <a:solidFill>
                            <a:srgbClr val="0070C0"/>
                          </a:solidFill>
                        </a:rPr>
                        <a:t>88.3</a:t>
                      </a:r>
                    </a:p>
                  </a:txBody>
                  <a:tcPr marL="48000" marR="48000" marT="14400" marB="14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0445920"/>
                  </a:ext>
                </a:extLst>
              </a:tr>
              <a:tr h="272640">
                <a:tc>
                  <a:txBody>
                    <a:bodyPr/>
                    <a:lstStyle/>
                    <a:p>
                      <a:endParaRPr kumimoji="1" lang="en-US" altLang="ja-JP" sz="1600" dirty="0">
                        <a:solidFill>
                          <a:srgbClr val="00873E"/>
                        </a:solidFill>
                      </a:endParaRPr>
                    </a:p>
                  </a:txBody>
                  <a:tcPr marL="48000" marR="48000" marT="14400" marB="14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r>
                        <a:rPr kumimoji="1" lang="en-US" altLang="ja-JP" sz="1600" dirty="0">
                          <a:solidFill>
                            <a:srgbClr val="FF0000"/>
                          </a:solidFill>
                        </a:rPr>
                        <a:t>SoC</a:t>
                      </a:r>
                    </a:p>
                  </a:txBody>
                  <a:tcPr marL="48000" marR="48000" marT="14400" marB="14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600" b="0" dirty="0">
                          <a:solidFill>
                            <a:srgbClr val="FF0000"/>
                          </a:solidFill>
                        </a:rPr>
                        <a:t>87.2</a:t>
                      </a:r>
                    </a:p>
                  </a:txBody>
                  <a:tcPr marL="48000" marR="48000" marT="14400" marB="14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97842667"/>
                  </a:ext>
                </a:extLst>
              </a:tr>
            </a:tbl>
          </a:graphicData>
        </a:graphic>
      </p:graphicFrame>
      <p:sp>
        <p:nvSpPr>
          <p:cNvPr id="597" name="テキスト ボックス 1952">
            <a:extLst>
              <a:ext uri="{FF2B5EF4-FFF2-40B4-BE49-F238E27FC236}">
                <a16:creationId xmlns:a16="http://schemas.microsoft.com/office/drawing/2014/main" id="{9DB116C9-B1E1-7DF1-55CC-2231857BB728}"/>
              </a:ext>
            </a:extLst>
          </p:cNvPr>
          <p:cNvSpPr txBox="1"/>
          <p:nvPr/>
        </p:nvSpPr>
        <p:spPr>
          <a:xfrm>
            <a:off x="3728069" y="1099589"/>
            <a:ext cx="2470197" cy="1418680"/>
          </a:xfrm>
          <a:prstGeom prst="rect">
            <a:avLst/>
          </a:prstGeom>
          <a:noFill/>
        </p:spPr>
        <p:txBody>
          <a:bodyPr wrap="none" lIns="120000" tIns="62400" rIns="120000" bIns="62400" rtlCol="0">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Difference in 5-year RFS rate +1.1%</a:t>
            </a:r>
          </a:p>
          <a:p>
            <a:pPr marL="0" marR="0" lvl="0" indent="0" algn="ctr" defTabSz="609555"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(95% CI for difference, -5.8 to 8.0%)</a:t>
            </a:r>
          </a:p>
          <a:p>
            <a:pPr marL="0" marR="0" lvl="0" indent="0" algn="ctr" defTabSz="609555"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0" marR="0" lvl="0" indent="0" algn="ctr" defTabSz="609555"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Median Follow-Up</a:t>
            </a:r>
          </a:p>
          <a:p>
            <a:pPr marL="0" marR="0" lvl="0" indent="0" algn="ctr" defTabSz="609555"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rgbClr val="0070C0"/>
                </a:solidFill>
                <a:effectLst/>
                <a:uLnTx/>
                <a:uFillTx/>
                <a:latin typeface="Calibri"/>
                <a:ea typeface="ＭＳ Ｐゴシック" panose="020B0600070205080204" pitchFamily="34" charset="-128"/>
                <a:cs typeface="+mn-cs"/>
              </a:rPr>
              <a:t>ctDNA-Guided 59.7 months</a:t>
            </a:r>
          </a:p>
          <a:p>
            <a:pPr marL="0" marR="0" lvl="0" indent="0" algn="ctr" defTabSz="609555"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SoC 59.7 months</a:t>
            </a:r>
          </a:p>
          <a:p>
            <a:pPr marL="0" marR="0" lvl="0" indent="0" algn="ctr" defTabSz="609555"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(IQR 55.0-61.5)</a:t>
            </a:r>
          </a:p>
        </p:txBody>
      </p:sp>
      <p:pic>
        <p:nvPicPr>
          <p:cNvPr id="601" name="Picture 600">
            <a:extLst>
              <a:ext uri="{FF2B5EF4-FFF2-40B4-BE49-F238E27FC236}">
                <a16:creationId xmlns:a16="http://schemas.microsoft.com/office/drawing/2014/main" id="{E52D1478-A51F-D6C5-C80F-7521ACA9AE43}"/>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50000"/>
                    </a14:imgEffect>
                  </a14:imgLayer>
                </a14:imgProps>
              </a:ext>
            </a:extLst>
          </a:blip>
          <a:srcRect r="2731"/>
          <a:stretch>
            <a:fillRect/>
          </a:stretch>
        </p:blipFill>
        <p:spPr>
          <a:xfrm>
            <a:off x="6205373" y="2044415"/>
            <a:ext cx="5986628" cy="3829720"/>
          </a:xfrm>
          <a:prstGeom prst="rect">
            <a:avLst/>
          </a:prstGeom>
        </p:spPr>
      </p:pic>
      <p:sp>
        <p:nvSpPr>
          <p:cNvPr id="602" name="テキスト ボックス 1912">
            <a:extLst>
              <a:ext uri="{FF2B5EF4-FFF2-40B4-BE49-F238E27FC236}">
                <a16:creationId xmlns:a16="http://schemas.microsoft.com/office/drawing/2014/main" id="{8CF95335-3259-519A-AE67-15AC4545960E}"/>
              </a:ext>
            </a:extLst>
          </p:cNvPr>
          <p:cNvSpPr txBox="1"/>
          <p:nvPr/>
        </p:nvSpPr>
        <p:spPr>
          <a:xfrm>
            <a:off x="6742381" y="1345031"/>
            <a:ext cx="2017894" cy="454250"/>
          </a:xfrm>
          <a:prstGeom prst="rect">
            <a:avLst/>
          </a:prstGeom>
          <a:noFill/>
        </p:spPr>
        <p:txBody>
          <a:bodyPr wrap="none" lIns="120000" tIns="62400" rIns="120000" bIns="62400"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1" lang="en-US" altLang="ja-JP" sz="2133"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Overall Survival</a:t>
            </a:r>
          </a:p>
        </p:txBody>
      </p:sp>
      <p:graphicFrame>
        <p:nvGraphicFramePr>
          <p:cNvPr id="603" name="表 2476">
            <a:extLst>
              <a:ext uri="{FF2B5EF4-FFF2-40B4-BE49-F238E27FC236}">
                <a16:creationId xmlns:a16="http://schemas.microsoft.com/office/drawing/2014/main" id="{D021F515-7F70-9259-17A7-5EAE174AA129}"/>
              </a:ext>
            </a:extLst>
          </p:cNvPr>
          <p:cNvGraphicFramePr>
            <a:graphicFrameLocks noGrp="1"/>
          </p:cNvGraphicFramePr>
          <p:nvPr/>
        </p:nvGraphicFramePr>
        <p:xfrm>
          <a:off x="7109023" y="2828075"/>
          <a:ext cx="3639309" cy="1131200"/>
        </p:xfrm>
        <a:graphic>
          <a:graphicData uri="http://schemas.openxmlformats.org/drawingml/2006/table">
            <a:tbl>
              <a:tblPr firstRow="1" bandRow="1">
                <a:tableStyleId>{5C22544A-7EE6-4342-B048-85BDC9FD1C3A}</a:tableStyleId>
              </a:tblPr>
              <a:tblGrid>
                <a:gridCol w="207960">
                  <a:extLst>
                    <a:ext uri="{9D8B030D-6E8A-4147-A177-3AD203B41FA5}">
                      <a16:colId xmlns:a16="http://schemas.microsoft.com/office/drawing/2014/main" val="3954130919"/>
                    </a:ext>
                  </a:extLst>
                </a:gridCol>
                <a:gridCol w="1351744">
                  <a:extLst>
                    <a:ext uri="{9D8B030D-6E8A-4147-A177-3AD203B41FA5}">
                      <a16:colId xmlns:a16="http://schemas.microsoft.com/office/drawing/2014/main" val="823968692"/>
                    </a:ext>
                  </a:extLst>
                </a:gridCol>
                <a:gridCol w="519901">
                  <a:extLst>
                    <a:ext uri="{9D8B030D-6E8A-4147-A177-3AD203B41FA5}">
                      <a16:colId xmlns:a16="http://schemas.microsoft.com/office/drawing/2014/main" val="611402839"/>
                    </a:ext>
                  </a:extLst>
                </a:gridCol>
                <a:gridCol w="779852">
                  <a:extLst>
                    <a:ext uri="{9D8B030D-6E8A-4147-A177-3AD203B41FA5}">
                      <a16:colId xmlns:a16="http://schemas.microsoft.com/office/drawing/2014/main" val="3050850571"/>
                    </a:ext>
                  </a:extLst>
                </a:gridCol>
                <a:gridCol w="779852">
                  <a:extLst>
                    <a:ext uri="{9D8B030D-6E8A-4147-A177-3AD203B41FA5}">
                      <a16:colId xmlns:a16="http://schemas.microsoft.com/office/drawing/2014/main" val="1480710521"/>
                    </a:ext>
                  </a:extLst>
                </a:gridCol>
              </a:tblGrid>
              <a:tr h="435200">
                <a:tc>
                  <a:txBody>
                    <a:bodyPr/>
                    <a:lstStyle/>
                    <a:p>
                      <a:pPr marL="0" marR="0" lvl="0" indent="0" algn="l" defTabSz="914484" rtl="0" eaLnBrk="1" fontAlgn="auto" latinLnBrk="0" hangingPunct="1">
                        <a:lnSpc>
                          <a:spcPct val="100000"/>
                        </a:lnSpc>
                        <a:spcBef>
                          <a:spcPts val="0"/>
                        </a:spcBef>
                        <a:spcAft>
                          <a:spcPts val="0"/>
                        </a:spcAft>
                        <a:buClrTx/>
                        <a:buSzTx/>
                        <a:buFontTx/>
                        <a:buNone/>
                        <a:tabLst/>
                        <a:defRPr/>
                      </a:pPr>
                      <a:endParaRPr lang="en-US" altLang="ja-JP" sz="1300" dirty="0">
                        <a:solidFill>
                          <a:schemeClr val="bg1"/>
                        </a:solidFill>
                      </a:endParaRP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gridSpan="2">
                  <a:txBody>
                    <a:bodyPr/>
                    <a:lstStyle/>
                    <a:p>
                      <a:pPr marL="0" marR="0" lvl="0" indent="0" algn="ctr" defTabSz="914484" rtl="0" eaLnBrk="1" fontAlgn="auto" latinLnBrk="0" hangingPunct="1">
                        <a:lnSpc>
                          <a:spcPct val="100000"/>
                        </a:lnSpc>
                        <a:spcBef>
                          <a:spcPts val="0"/>
                        </a:spcBef>
                        <a:spcAft>
                          <a:spcPts val="0"/>
                        </a:spcAft>
                        <a:buClrTx/>
                        <a:buSzTx/>
                        <a:buFontTx/>
                        <a:buNone/>
                        <a:tabLst/>
                        <a:defRPr/>
                      </a:pPr>
                      <a:r>
                        <a:rPr lang="en-US" altLang="ja-JP" sz="1300" dirty="0">
                          <a:solidFill>
                            <a:schemeClr val="bg1"/>
                          </a:solidFill>
                        </a:rPr>
                        <a:t>5-Year OS Rate, %</a:t>
                      </a: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hMerge="1">
                  <a:txBody>
                    <a:bodyPr/>
                    <a:lstStyle/>
                    <a:p>
                      <a:pPr marL="0" marR="0" lvl="0" indent="0" algn="ctr" defTabSz="914484" rtl="0" eaLnBrk="1" fontAlgn="auto" latinLnBrk="0" hangingPunct="1">
                        <a:lnSpc>
                          <a:spcPct val="100000"/>
                        </a:lnSpc>
                        <a:spcBef>
                          <a:spcPts val="0"/>
                        </a:spcBef>
                        <a:spcAft>
                          <a:spcPts val="0"/>
                        </a:spcAft>
                        <a:buClrTx/>
                        <a:buSzTx/>
                        <a:buFontTx/>
                        <a:buNone/>
                        <a:tabLst/>
                        <a:defRPr/>
                      </a:pPr>
                      <a:endParaRPr lang="en-US" altLang="ja-JP" sz="1000" dirty="0">
                        <a:solidFill>
                          <a:schemeClr val="bg1"/>
                        </a:solidFill>
                      </a:endParaRPr>
                    </a:p>
                  </a:txBody>
                  <a:tcPr marL="36000" marR="36000" marT="10800" marB="108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84" rtl="0" eaLnBrk="1" fontAlgn="auto" latinLnBrk="0" hangingPunct="1">
                        <a:lnSpc>
                          <a:spcPct val="100000"/>
                        </a:lnSpc>
                        <a:spcBef>
                          <a:spcPts val="0"/>
                        </a:spcBef>
                        <a:spcAft>
                          <a:spcPts val="0"/>
                        </a:spcAft>
                        <a:buClrTx/>
                        <a:buSzTx/>
                        <a:buFontTx/>
                        <a:buNone/>
                        <a:tabLst/>
                        <a:defRPr/>
                      </a:pPr>
                      <a:r>
                        <a:rPr lang="en-US" altLang="ja-JP" sz="1300" dirty="0">
                          <a:solidFill>
                            <a:schemeClr val="bg1"/>
                          </a:solidFill>
                        </a:rPr>
                        <a:t>CRC</a:t>
                      </a:r>
                    </a:p>
                    <a:p>
                      <a:pPr marL="0" marR="0" lvl="0" indent="0" algn="ctr" defTabSz="914484" rtl="0" eaLnBrk="1" fontAlgn="auto" latinLnBrk="0" hangingPunct="1">
                        <a:lnSpc>
                          <a:spcPct val="100000"/>
                        </a:lnSpc>
                        <a:spcBef>
                          <a:spcPts val="0"/>
                        </a:spcBef>
                        <a:spcAft>
                          <a:spcPts val="0"/>
                        </a:spcAft>
                        <a:buClrTx/>
                        <a:buSzTx/>
                        <a:buFontTx/>
                        <a:buNone/>
                        <a:tabLst/>
                        <a:defRPr/>
                      </a:pPr>
                      <a:r>
                        <a:rPr lang="en-US" altLang="ja-JP" sz="1300" dirty="0">
                          <a:solidFill>
                            <a:schemeClr val="bg1"/>
                          </a:solidFill>
                        </a:rPr>
                        <a:t>deaths, N</a:t>
                      </a: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marR="0" lvl="0" indent="0" algn="ctr" defTabSz="914484" rtl="0" eaLnBrk="1" fontAlgn="auto" latinLnBrk="0" hangingPunct="1">
                        <a:lnSpc>
                          <a:spcPct val="100000"/>
                        </a:lnSpc>
                        <a:spcBef>
                          <a:spcPts val="0"/>
                        </a:spcBef>
                        <a:spcAft>
                          <a:spcPts val="0"/>
                        </a:spcAft>
                        <a:buClrTx/>
                        <a:buSzTx/>
                        <a:buFontTx/>
                        <a:buNone/>
                        <a:tabLst/>
                        <a:defRPr/>
                      </a:pPr>
                      <a:r>
                        <a:rPr lang="en-US" altLang="ja-JP" sz="1300" dirty="0">
                          <a:solidFill>
                            <a:schemeClr val="bg1"/>
                          </a:solidFill>
                        </a:rPr>
                        <a:t>Non-CRC</a:t>
                      </a:r>
                    </a:p>
                    <a:p>
                      <a:pPr marL="0" marR="0" lvl="0" indent="0" algn="ctr" defTabSz="914484" rtl="0" eaLnBrk="1" fontAlgn="auto" latinLnBrk="0" hangingPunct="1">
                        <a:lnSpc>
                          <a:spcPct val="100000"/>
                        </a:lnSpc>
                        <a:spcBef>
                          <a:spcPts val="0"/>
                        </a:spcBef>
                        <a:spcAft>
                          <a:spcPts val="0"/>
                        </a:spcAft>
                        <a:buClrTx/>
                        <a:buSzTx/>
                        <a:buFontTx/>
                        <a:buNone/>
                        <a:tabLst/>
                        <a:defRPr/>
                      </a:pPr>
                      <a:r>
                        <a:rPr lang="en-US" altLang="ja-JP" sz="1300" dirty="0">
                          <a:solidFill>
                            <a:schemeClr val="bg1"/>
                          </a:solidFill>
                        </a:rPr>
                        <a:t>deaths, N</a:t>
                      </a: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979870229"/>
                  </a:ext>
                </a:extLst>
              </a:tr>
              <a:tr h="232000">
                <a:tc>
                  <a:txBody>
                    <a:bodyPr/>
                    <a:lstStyle/>
                    <a:p>
                      <a:pPr marL="0" marR="0" lvl="0" indent="0" algn="l" defTabSz="914484" rtl="0" eaLnBrk="1" fontAlgn="auto" latinLnBrk="0" hangingPunct="1">
                        <a:lnSpc>
                          <a:spcPct val="100000"/>
                        </a:lnSpc>
                        <a:spcBef>
                          <a:spcPts val="0"/>
                        </a:spcBef>
                        <a:spcAft>
                          <a:spcPts val="0"/>
                        </a:spcAft>
                        <a:buClrTx/>
                        <a:buSzTx/>
                        <a:buFontTx/>
                        <a:buNone/>
                        <a:tabLst/>
                        <a:defRPr/>
                      </a:pPr>
                      <a:endParaRPr lang="en-US" altLang="ja-JP" sz="1300" dirty="0">
                        <a:solidFill>
                          <a:schemeClr val="tx1"/>
                        </a:solidFill>
                      </a:endParaRP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84" rtl="0" eaLnBrk="1" fontAlgn="auto" latinLnBrk="0" hangingPunct="1">
                        <a:lnSpc>
                          <a:spcPct val="100000"/>
                        </a:lnSpc>
                        <a:spcBef>
                          <a:spcPts val="0"/>
                        </a:spcBef>
                        <a:spcAft>
                          <a:spcPts val="0"/>
                        </a:spcAft>
                        <a:buClrTx/>
                        <a:buSzTx/>
                        <a:buFontTx/>
                        <a:buNone/>
                        <a:tabLst/>
                        <a:defRPr/>
                      </a:pPr>
                      <a:r>
                        <a:rPr lang="en-US" altLang="ja-JP" sz="1300" dirty="0">
                          <a:solidFill>
                            <a:srgbClr val="0070C0"/>
                          </a:solidFill>
                        </a:rPr>
                        <a:t>ctDNA (N = 294)</a:t>
                      </a: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84" rtl="0" eaLnBrk="1" fontAlgn="auto" latinLnBrk="0" hangingPunct="1">
                        <a:lnSpc>
                          <a:spcPct val="100000"/>
                        </a:lnSpc>
                        <a:spcBef>
                          <a:spcPts val="0"/>
                        </a:spcBef>
                        <a:spcAft>
                          <a:spcPts val="0"/>
                        </a:spcAft>
                        <a:buClrTx/>
                        <a:buSzTx/>
                        <a:buFontTx/>
                        <a:buNone/>
                        <a:tabLst/>
                        <a:defRPr/>
                      </a:pPr>
                      <a:r>
                        <a:rPr lang="en-US" altLang="ja-JP" sz="1300" b="1" dirty="0">
                          <a:solidFill>
                            <a:srgbClr val="0070C0"/>
                          </a:solidFill>
                        </a:rPr>
                        <a:t>93.8</a:t>
                      </a: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84" rtl="0" eaLnBrk="1" fontAlgn="auto" latinLnBrk="0" hangingPunct="1">
                        <a:lnSpc>
                          <a:spcPct val="100000"/>
                        </a:lnSpc>
                        <a:spcBef>
                          <a:spcPts val="0"/>
                        </a:spcBef>
                        <a:spcAft>
                          <a:spcPts val="0"/>
                        </a:spcAft>
                        <a:buClrTx/>
                        <a:buSzTx/>
                        <a:buFontTx/>
                        <a:buNone/>
                        <a:tabLst/>
                        <a:defRPr/>
                      </a:pPr>
                      <a:r>
                        <a:rPr lang="en-US" altLang="ja-JP" sz="1300" b="0" dirty="0">
                          <a:solidFill>
                            <a:schemeClr val="tx1"/>
                          </a:solidFill>
                        </a:rPr>
                        <a:t>7</a:t>
                      </a: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84" rtl="0" eaLnBrk="1" fontAlgn="auto" latinLnBrk="0" hangingPunct="1">
                        <a:lnSpc>
                          <a:spcPct val="100000"/>
                        </a:lnSpc>
                        <a:spcBef>
                          <a:spcPts val="0"/>
                        </a:spcBef>
                        <a:spcAft>
                          <a:spcPts val="0"/>
                        </a:spcAft>
                        <a:buClrTx/>
                        <a:buSzTx/>
                        <a:buFontTx/>
                        <a:buNone/>
                        <a:tabLst/>
                        <a:defRPr/>
                      </a:pPr>
                      <a:r>
                        <a:rPr lang="en-US" altLang="ja-JP" sz="1300" b="0" dirty="0">
                          <a:solidFill>
                            <a:schemeClr val="tx1"/>
                          </a:solidFill>
                        </a:rPr>
                        <a:t>10</a:t>
                      </a: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0445920"/>
                  </a:ext>
                </a:extLst>
              </a:tr>
              <a:tr h="232000">
                <a:tc>
                  <a:txBody>
                    <a:bodyPr/>
                    <a:lstStyle/>
                    <a:p>
                      <a:endParaRPr kumimoji="1" lang="en-US" altLang="ja-JP" sz="1300" dirty="0">
                        <a:solidFill>
                          <a:srgbClr val="00873E"/>
                        </a:solidFill>
                      </a:endParaRP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r>
                        <a:rPr kumimoji="1" lang="en-US" altLang="ja-JP" sz="1300" dirty="0">
                          <a:solidFill>
                            <a:srgbClr val="FF0000"/>
                          </a:solidFill>
                        </a:rPr>
                        <a:t>SoC </a:t>
                      </a:r>
                      <a:r>
                        <a:rPr lang="en-US" altLang="ja-JP" sz="1300" dirty="0">
                          <a:solidFill>
                            <a:srgbClr val="FF0000"/>
                          </a:solidFill>
                        </a:rPr>
                        <a:t>(N = 147)</a:t>
                      </a:r>
                      <a:endParaRPr kumimoji="1" lang="en-US" altLang="ja-JP" sz="1300" dirty="0">
                        <a:solidFill>
                          <a:srgbClr val="FF0000"/>
                        </a:solidFill>
                      </a:endParaRP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300" b="1" dirty="0">
                          <a:solidFill>
                            <a:srgbClr val="FF0000"/>
                          </a:solidFill>
                        </a:rPr>
                        <a:t>93.3</a:t>
                      </a: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300" b="0" dirty="0">
                          <a:solidFill>
                            <a:schemeClr val="tx1"/>
                          </a:solidFill>
                        </a:rPr>
                        <a:t>4</a:t>
                      </a: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300" b="0" dirty="0">
                          <a:solidFill>
                            <a:schemeClr val="tx1"/>
                          </a:solidFill>
                        </a:rPr>
                        <a:t>5</a:t>
                      </a: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97842667"/>
                  </a:ext>
                </a:extLst>
              </a:tr>
              <a:tr h="232000">
                <a:tc gridSpan="5">
                  <a:txBody>
                    <a:bodyPr/>
                    <a:lstStyle/>
                    <a:p>
                      <a:pPr algn="ctr"/>
                      <a:r>
                        <a:rPr kumimoji="1" lang="it-IT" altLang="ja-JP" sz="1300" dirty="0">
                          <a:solidFill>
                            <a:schemeClr val="tx1"/>
                          </a:solidFill>
                        </a:rPr>
                        <a:t>HR (95% CI): 1.05 (0.47, 2.37), p = 0.887</a:t>
                      </a:r>
                    </a:p>
                  </a:txBody>
                  <a:tcPr marL="48000" marR="48000" marT="14400" marB="144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en-US" altLang="ja-JP" sz="600" dirty="0">
                        <a:solidFill>
                          <a:srgbClr val="FF0000"/>
                        </a:solidFill>
                      </a:endParaRPr>
                    </a:p>
                  </a:txBody>
                  <a:tcPr marL="36000" marR="36000" marT="10800" marB="10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kumimoji="1" lang="en-US" altLang="ja-JP" sz="600" b="1" dirty="0">
                        <a:solidFill>
                          <a:srgbClr val="FF0000"/>
                        </a:solidFill>
                      </a:endParaRPr>
                    </a:p>
                  </a:txBody>
                  <a:tcPr marL="36000" marR="36000" marT="10800" marB="10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kumimoji="1" lang="en-US" altLang="ja-JP" sz="600" b="0" dirty="0">
                        <a:solidFill>
                          <a:schemeClr val="tx1"/>
                        </a:solidFill>
                      </a:endParaRPr>
                    </a:p>
                  </a:txBody>
                  <a:tcPr marL="36000" marR="36000" marT="10800" marB="10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kumimoji="1" lang="en-US" altLang="ja-JP" sz="600" b="0" dirty="0">
                        <a:solidFill>
                          <a:schemeClr val="tx1"/>
                        </a:solidFill>
                      </a:endParaRPr>
                    </a:p>
                  </a:txBody>
                  <a:tcPr marL="36000" marR="36000" marT="10800" marB="10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67867273"/>
                  </a:ext>
                </a:extLst>
              </a:tr>
            </a:tbl>
          </a:graphicData>
        </a:graphic>
      </p:graphicFrame>
      <p:sp>
        <p:nvSpPr>
          <p:cNvPr id="605" name="コンテンツ プレースホルダー 2">
            <a:extLst>
              <a:ext uri="{FF2B5EF4-FFF2-40B4-BE49-F238E27FC236}">
                <a16:creationId xmlns:a16="http://schemas.microsoft.com/office/drawing/2014/main" id="{0B6E6CC7-950A-CD60-F056-DEE96D25300E}"/>
              </a:ext>
            </a:extLst>
          </p:cNvPr>
          <p:cNvSpPr txBox="1">
            <a:spLocks/>
          </p:cNvSpPr>
          <p:nvPr/>
        </p:nvSpPr>
        <p:spPr>
          <a:xfrm>
            <a:off x="190831" y="5923990"/>
            <a:ext cx="12107187" cy="572916"/>
          </a:xfrm>
          <a:prstGeom prst="rect">
            <a:avLst/>
          </a:prstGeom>
        </p:spPr>
        <p:txBody>
          <a:bodyPr vert="horz" lIns="0" tIns="0" rIns="0" bIns="60965" rtlCol="0">
            <a:noAutofit/>
          </a:bodyPr>
          <a:lstStyle>
            <a:lvl1pPr marL="171450" indent="-171450" algn="l" defTabSz="914484" rtl="0" eaLnBrk="1" latinLnBrk="0" hangingPunct="1">
              <a:lnSpc>
                <a:spcPct val="90000"/>
              </a:lnSpc>
              <a:spcBef>
                <a:spcPts val="1500"/>
              </a:spcBef>
              <a:buClr>
                <a:schemeClr val="accent1"/>
              </a:buClr>
              <a:buFont typeface="Arial" pitchFamily="34" charset="0"/>
              <a:buChar char="•"/>
              <a:defRPr sz="2400" kern="1200">
                <a:solidFill>
                  <a:schemeClr val="tx1"/>
                </a:solidFill>
                <a:latin typeface="+mn-lt"/>
                <a:ea typeface="+mn-ea"/>
                <a:cs typeface="+mn-cs"/>
              </a:defRPr>
            </a:lvl1pPr>
            <a:lvl2pPr marL="6286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2pPr>
            <a:lvl3pPr marL="10858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3pPr>
            <a:lvl4pPr marL="15430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4pPr>
            <a:lvl5pPr marL="20002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5pPr>
            <a:lvl6pPr marL="2514830"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2072"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314"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556"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marR="0" lvl="0" indent="-171450" algn="l" defTabSz="914484" rtl="0" eaLnBrk="1" fontAlgn="auto" latinLnBrk="0" hangingPunct="1">
              <a:lnSpc>
                <a:spcPct val="100000"/>
              </a:lnSpc>
              <a:spcBef>
                <a:spcPts val="0"/>
              </a:spcBef>
              <a:spcAft>
                <a:spcPts val="0"/>
              </a:spcAft>
              <a:buClr>
                <a:srgbClr val="4F81BD"/>
              </a:buClr>
              <a:buSzTx/>
              <a:buFont typeface="Arial" pitchFamily="34" charset="0"/>
              <a:buChar char="•"/>
              <a:tabLst/>
              <a:defRPr/>
            </a:pPr>
            <a:r>
              <a:rPr kumimoji="1" lang="en-US" altLang="ja-JP" sz="1600" b="1"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ctDNA-guided MRD-based adjuvant therapy significantly reduced the proportion of patients receiving postoperative adjuvant therapy compared to SOC based on conventional clinicopathological factors, while demonstrating non-inferiority in 5-year RFS/OS.</a:t>
            </a:r>
            <a:endParaRPr kumimoji="1" lang="ja-JP" altLang="en-US" sz="1600" b="1"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endParaRPr>
          </a:p>
        </p:txBody>
      </p:sp>
      <p:sp>
        <p:nvSpPr>
          <p:cNvPr id="606" name="TextBox 605">
            <a:extLst>
              <a:ext uri="{FF2B5EF4-FFF2-40B4-BE49-F238E27FC236}">
                <a16:creationId xmlns:a16="http://schemas.microsoft.com/office/drawing/2014/main" id="{D36A7A72-147B-5955-8AE9-2198D49E7547}"/>
              </a:ext>
            </a:extLst>
          </p:cNvPr>
          <p:cNvSpPr txBox="1"/>
          <p:nvPr/>
        </p:nvSpPr>
        <p:spPr>
          <a:xfrm>
            <a:off x="8759228" y="6481475"/>
            <a:ext cx="2960682" cy="338554"/>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s-ES" altLang="ja-JP" sz="1600" b="0" i="0" u="none" strike="noStrike" kern="1200" cap="none" spc="0" normalizeH="0" baseline="0" noProof="0" dirty="0" err="1">
                <a:ln>
                  <a:noFill/>
                </a:ln>
                <a:solidFill>
                  <a:prstClr val="white"/>
                </a:solidFill>
                <a:effectLst/>
                <a:uLnTx/>
                <a:uFillTx/>
                <a:latin typeface="Calibri"/>
                <a:ea typeface="ＭＳ Ｐゴシック" panose="020B0600070205080204" pitchFamily="34" charset="-128"/>
                <a:cs typeface="Calibri" panose="020F0502020204030204" pitchFamily="34" charset="0"/>
              </a:rPr>
              <a:t>Tie</a:t>
            </a:r>
            <a:r>
              <a:rPr kumimoji="0" lang="es-E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34" charset="-128"/>
                <a:cs typeface="Calibri" panose="020F0502020204030204" pitchFamily="34" charset="0"/>
              </a:rPr>
              <a:t> J, et al. </a:t>
            </a:r>
            <a:r>
              <a:rPr kumimoji="0" lang="nb-NO" altLang="ja-JP" sz="1600" b="0" i="0" u="sng" strike="noStrike" kern="1200" cap="none" spc="0" normalizeH="0" baseline="0" noProof="0" dirty="0">
                <a:ln>
                  <a:noFill/>
                </a:ln>
                <a:solidFill>
                  <a:prstClr val="white"/>
                </a:solidFill>
                <a:effectLst/>
                <a:uLnTx/>
                <a:uFillTx/>
                <a:latin typeface="Calibri"/>
                <a:ea typeface="ＭＳ Ｐゴシック" panose="020B0600070205080204" pitchFamily="34" charset="-128"/>
                <a:cs typeface="+mn-cs"/>
              </a:rPr>
              <a:t>Nature Medicine</a:t>
            </a:r>
            <a:r>
              <a:rPr kumimoji="0" lang="nb-NO"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34" charset="-128"/>
                <a:cs typeface="+mn-cs"/>
              </a:rPr>
              <a:t> </a:t>
            </a:r>
            <a:r>
              <a:rPr kumimoji="0" lang="es-E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34" charset="-128"/>
                <a:cs typeface="Calibri" panose="020F0502020204030204" pitchFamily="34" charset="0"/>
              </a:rPr>
              <a:t>202</a:t>
            </a:r>
            <a:r>
              <a:rPr kumimoji="0"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34" charset="-128"/>
                <a:cs typeface="Calibri" panose="020F0502020204030204" pitchFamily="34" charset="0"/>
              </a:rPr>
              <a:t>5</a:t>
            </a: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3631827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62FD9A-0293-0C26-F91E-0DA741A12109}"/>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A0BC4BDE-11BE-AA9B-06EC-32935ACB994D}"/>
              </a:ext>
            </a:extLst>
          </p:cNvPr>
          <p:cNvSpPr>
            <a:spLocks noGrp="1"/>
          </p:cNvSpPr>
          <p:nvPr>
            <p:ph type="title"/>
          </p:nvPr>
        </p:nvSpPr>
        <p:spPr/>
        <p:txBody>
          <a:bodyPr>
            <a:normAutofit/>
          </a:bodyPr>
          <a:lstStyle/>
          <a:p>
            <a:pPr algn="l"/>
            <a:r>
              <a:rPr lang="en-US" sz="4800" b="1" dirty="0"/>
              <a:t>DYNAMIC-III Study Design</a:t>
            </a:r>
          </a:p>
        </p:txBody>
      </p:sp>
      <p:sp>
        <p:nvSpPr>
          <p:cNvPr id="6" name="TextBox 5">
            <a:extLst>
              <a:ext uri="{FF2B5EF4-FFF2-40B4-BE49-F238E27FC236}">
                <a16:creationId xmlns:a16="http://schemas.microsoft.com/office/drawing/2014/main" id="{436E82E6-7913-1F6D-FA8B-152E70F0F281}"/>
              </a:ext>
            </a:extLst>
          </p:cNvPr>
          <p:cNvSpPr txBox="1"/>
          <p:nvPr/>
        </p:nvSpPr>
        <p:spPr>
          <a:xfrm>
            <a:off x="0" y="6457190"/>
            <a:ext cx="12089121" cy="318100"/>
          </a:xfrm>
          <a:prstGeom prst="rect">
            <a:avLst/>
          </a:prstGeom>
          <a:noFill/>
        </p:spPr>
        <p:txBody>
          <a:bodyPr wrap="squar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Tie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Nature Med</a:t>
            </a:r>
            <a:r>
              <a:rPr kumimoji="0" lang="en-US" sz="1467" b="0" i="0" u="none" strike="noStrike" kern="1200" cap="none" spc="0" normalizeH="0" baseline="0" noProof="0" dirty="0">
                <a:ln>
                  <a:noFill/>
                </a:ln>
                <a:solidFill>
                  <a:prstClr val="white"/>
                </a:solidFill>
                <a:effectLst/>
                <a:uLnTx/>
                <a:uFillTx/>
                <a:latin typeface="Calibri"/>
                <a:ea typeface="+mn-ea"/>
                <a:cs typeface="+mn-cs"/>
              </a:rPr>
              <a:t> 2025 Dec; 31(12):4291-4300. Tie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J Clin Oncol.</a:t>
            </a:r>
            <a:r>
              <a:rPr kumimoji="0" lang="en-US" sz="1467" b="0" i="0" u="none" strike="noStrike" kern="1200" cap="none" spc="0" normalizeH="0" baseline="0" noProof="0" dirty="0">
                <a:ln>
                  <a:noFill/>
                </a:ln>
                <a:solidFill>
                  <a:prstClr val="white"/>
                </a:solidFill>
                <a:effectLst/>
                <a:uLnTx/>
                <a:uFillTx/>
                <a:latin typeface="Calibri"/>
                <a:ea typeface="+mn-ea"/>
                <a:cs typeface="+mn-cs"/>
              </a:rPr>
              <a:t> 2025;43:16_suppl. 3503; Presented at 2025 ASCO Annual Meeting</a:t>
            </a:r>
          </a:p>
        </p:txBody>
      </p:sp>
      <p:pic>
        <p:nvPicPr>
          <p:cNvPr id="2" name="Picture 2">
            <a:extLst>
              <a:ext uri="{FF2B5EF4-FFF2-40B4-BE49-F238E27FC236}">
                <a16:creationId xmlns:a16="http://schemas.microsoft.com/office/drawing/2014/main" id="{BFBAC19C-5537-0C61-869F-5B70FDD32F4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7255" b="11895"/>
          <a:stretch>
            <a:fillRect/>
          </a:stretch>
        </p:blipFill>
        <p:spPr bwMode="auto">
          <a:xfrm>
            <a:off x="1" y="1389535"/>
            <a:ext cx="12192000" cy="4858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a:extLst>
              <a:ext uri="{FF2B5EF4-FFF2-40B4-BE49-F238E27FC236}">
                <a16:creationId xmlns:a16="http://schemas.microsoft.com/office/drawing/2014/main" id="{C667F0ED-E37F-4E19-6DDB-E722E0F914CA}"/>
              </a:ext>
            </a:extLst>
          </p:cNvPr>
          <p:cNvSpPr txBox="1"/>
          <p:nvPr/>
        </p:nvSpPr>
        <p:spPr>
          <a:xfrm>
            <a:off x="627531" y="1174380"/>
            <a:ext cx="8674169" cy="338554"/>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Randomized phase II/III trial: ctDNA-informed </a:t>
            </a:r>
            <a:r>
              <a:rPr kumimoji="0" lang="en-US" sz="16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escalation</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versus standard management </a:t>
            </a:r>
          </a:p>
        </p:txBody>
      </p:sp>
    </p:spTree>
    <p:extLst>
      <p:ext uri="{BB962C8B-B14F-4D97-AF65-F5344CB8AC3E}">
        <p14:creationId xmlns:p14="http://schemas.microsoft.com/office/powerpoint/2010/main" val="35858237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F7B1F8-2F3C-BAB6-9263-8E56D3D6EFDB}"/>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7EF60DA-95D8-33C2-613F-20310144E4DD}"/>
              </a:ext>
            </a:extLst>
          </p:cNvPr>
          <p:cNvSpPr>
            <a:spLocks noGrp="1"/>
          </p:cNvSpPr>
          <p:nvPr>
            <p:ph type="title"/>
          </p:nvPr>
        </p:nvSpPr>
        <p:spPr/>
        <p:txBody>
          <a:bodyPr>
            <a:noAutofit/>
          </a:bodyPr>
          <a:lstStyle/>
          <a:p>
            <a:pPr algn="l"/>
            <a:r>
              <a:rPr lang="en-US" sz="3200" b="1" dirty="0"/>
              <a:t>DYNAMIC-III: Recurrence-Free Survival for ctDNA+</a:t>
            </a:r>
          </a:p>
        </p:txBody>
      </p:sp>
      <p:sp>
        <p:nvSpPr>
          <p:cNvPr id="3" name="TextBox 2">
            <a:extLst>
              <a:ext uri="{FF2B5EF4-FFF2-40B4-BE49-F238E27FC236}">
                <a16:creationId xmlns:a16="http://schemas.microsoft.com/office/drawing/2014/main" id="{6934C738-3C36-0EC6-0252-3C4B14271778}"/>
              </a:ext>
            </a:extLst>
          </p:cNvPr>
          <p:cNvSpPr txBox="1"/>
          <p:nvPr/>
        </p:nvSpPr>
        <p:spPr>
          <a:xfrm>
            <a:off x="627531" y="1103112"/>
            <a:ext cx="10062370" cy="379656"/>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Randomized phase II/III trial: ctDNA-informed </a:t>
            </a:r>
            <a:r>
              <a:rPr kumimoji="0" lang="en-US" sz="1867"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escalation</a:t>
            </a:r>
            <a:r>
              <a:rPr kumimoji="0" lang="en-US" sz="1867"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versus standard management </a:t>
            </a:r>
          </a:p>
        </p:txBody>
      </p:sp>
      <p:pic>
        <p:nvPicPr>
          <p:cNvPr id="2" name="Picture 2">
            <a:extLst>
              <a:ext uri="{FF2B5EF4-FFF2-40B4-BE49-F238E27FC236}">
                <a16:creationId xmlns:a16="http://schemas.microsoft.com/office/drawing/2014/main" id="{611D5DB1-3E74-C2CE-BFFB-EAEC017BA9E6}"/>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l="2939" t="20655" r="2428" b="9351"/>
          <a:stretch>
            <a:fillRect/>
          </a:stretch>
        </p:blipFill>
        <p:spPr bwMode="auto">
          <a:xfrm>
            <a:off x="358588" y="1598517"/>
            <a:ext cx="11546541" cy="48038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Box 4">
            <a:extLst>
              <a:ext uri="{FF2B5EF4-FFF2-40B4-BE49-F238E27FC236}">
                <a16:creationId xmlns:a16="http://schemas.microsoft.com/office/drawing/2014/main" id="{676262AA-7132-8F63-FDCF-EA47404B6C0B}"/>
              </a:ext>
            </a:extLst>
          </p:cNvPr>
          <p:cNvSpPr txBox="1"/>
          <p:nvPr/>
        </p:nvSpPr>
        <p:spPr>
          <a:xfrm>
            <a:off x="0" y="6457190"/>
            <a:ext cx="12089121" cy="318100"/>
          </a:xfrm>
          <a:prstGeom prst="rect">
            <a:avLst/>
          </a:prstGeom>
          <a:noFill/>
        </p:spPr>
        <p:txBody>
          <a:bodyPr wrap="squar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Tie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Nature Med</a:t>
            </a:r>
            <a:r>
              <a:rPr kumimoji="0" lang="en-US" sz="1467" b="0" i="0" u="none" strike="noStrike" kern="1200" cap="none" spc="0" normalizeH="0" baseline="0" noProof="0" dirty="0">
                <a:ln>
                  <a:noFill/>
                </a:ln>
                <a:solidFill>
                  <a:prstClr val="white"/>
                </a:solidFill>
                <a:effectLst/>
                <a:uLnTx/>
                <a:uFillTx/>
                <a:latin typeface="Calibri"/>
                <a:ea typeface="+mn-ea"/>
                <a:cs typeface="+mn-cs"/>
              </a:rPr>
              <a:t> 2025 Dec; 31(12):4291-4300. Tie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J Clin Oncol.</a:t>
            </a:r>
            <a:r>
              <a:rPr kumimoji="0" lang="en-US" sz="1467" b="0" i="0" u="none" strike="noStrike" kern="1200" cap="none" spc="0" normalizeH="0" baseline="0" noProof="0" dirty="0">
                <a:ln>
                  <a:noFill/>
                </a:ln>
                <a:solidFill>
                  <a:prstClr val="white"/>
                </a:solidFill>
                <a:effectLst/>
                <a:uLnTx/>
                <a:uFillTx/>
                <a:latin typeface="Calibri"/>
                <a:ea typeface="+mn-ea"/>
                <a:cs typeface="+mn-cs"/>
              </a:rPr>
              <a:t> 2025;43:16_suppl. 3503; Presented at 2025 ASCO Annual Meeting</a:t>
            </a:r>
          </a:p>
        </p:txBody>
      </p:sp>
    </p:spTree>
    <p:extLst>
      <p:ext uri="{BB962C8B-B14F-4D97-AF65-F5344CB8AC3E}">
        <p14:creationId xmlns:p14="http://schemas.microsoft.com/office/powerpoint/2010/main" val="32654548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F326E9-BAFA-9EE0-1E15-7F7E9B9647A9}"/>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286EB396-FD9B-31D9-5078-D1F0854673BD}"/>
              </a:ext>
            </a:extLst>
          </p:cNvPr>
          <p:cNvSpPr>
            <a:spLocks noGrp="1"/>
          </p:cNvSpPr>
          <p:nvPr>
            <p:ph type="title"/>
          </p:nvPr>
        </p:nvSpPr>
        <p:spPr/>
        <p:txBody>
          <a:bodyPr>
            <a:normAutofit/>
          </a:bodyPr>
          <a:lstStyle/>
          <a:p>
            <a:pPr algn="l"/>
            <a:r>
              <a:rPr lang="en-US" sz="4800" b="1" dirty="0"/>
              <a:t>DYNAMIC-III Study Design</a:t>
            </a:r>
          </a:p>
        </p:txBody>
      </p:sp>
      <p:sp>
        <p:nvSpPr>
          <p:cNvPr id="7" name="TextBox 6">
            <a:extLst>
              <a:ext uri="{FF2B5EF4-FFF2-40B4-BE49-F238E27FC236}">
                <a16:creationId xmlns:a16="http://schemas.microsoft.com/office/drawing/2014/main" id="{22D36E50-75C0-E6F7-35AB-6BB1C114C814}"/>
              </a:ext>
            </a:extLst>
          </p:cNvPr>
          <p:cNvSpPr txBox="1"/>
          <p:nvPr/>
        </p:nvSpPr>
        <p:spPr>
          <a:xfrm>
            <a:off x="627531" y="1174380"/>
            <a:ext cx="8981946" cy="338554"/>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Randomized phase II/III trial: ctDNA-informed </a:t>
            </a:r>
            <a:r>
              <a:rPr kumimoji="0" lang="en-US" sz="16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de-escalation</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versus standard management </a:t>
            </a:r>
          </a:p>
        </p:txBody>
      </p:sp>
      <p:grpSp>
        <p:nvGrpSpPr>
          <p:cNvPr id="3" name="object 3">
            <a:extLst>
              <a:ext uri="{FF2B5EF4-FFF2-40B4-BE49-F238E27FC236}">
                <a16:creationId xmlns:a16="http://schemas.microsoft.com/office/drawing/2014/main" id="{691C2242-C2D5-5C20-7F0C-017B0B58A34B}"/>
              </a:ext>
            </a:extLst>
          </p:cNvPr>
          <p:cNvGrpSpPr/>
          <p:nvPr/>
        </p:nvGrpSpPr>
        <p:grpSpPr>
          <a:xfrm>
            <a:off x="345238" y="2339239"/>
            <a:ext cx="2298277" cy="2804584"/>
            <a:chOff x="517855" y="3145789"/>
            <a:chExt cx="3447415" cy="4206875"/>
          </a:xfrm>
        </p:grpSpPr>
        <p:sp>
          <p:nvSpPr>
            <p:cNvPr id="5" name="object 4">
              <a:extLst>
                <a:ext uri="{FF2B5EF4-FFF2-40B4-BE49-F238E27FC236}">
                  <a16:creationId xmlns:a16="http://schemas.microsoft.com/office/drawing/2014/main" id="{92798CE9-BF45-40E9-5021-965065641508}"/>
                </a:ext>
              </a:extLst>
            </p:cNvPr>
            <p:cNvSpPr/>
            <p:nvPr/>
          </p:nvSpPr>
          <p:spPr>
            <a:xfrm>
              <a:off x="524205" y="3152139"/>
              <a:ext cx="3434715" cy="4194175"/>
            </a:xfrm>
            <a:custGeom>
              <a:avLst/>
              <a:gdLst/>
              <a:ahLst/>
              <a:cxnLst/>
              <a:rect l="l" t="t" r="r" b="b"/>
              <a:pathLst>
                <a:path w="3434715" h="4194175">
                  <a:moveTo>
                    <a:pt x="3434207" y="0"/>
                  </a:moveTo>
                  <a:lnTo>
                    <a:pt x="0" y="0"/>
                  </a:lnTo>
                  <a:lnTo>
                    <a:pt x="0" y="4194047"/>
                  </a:lnTo>
                  <a:lnTo>
                    <a:pt x="3434207" y="4194047"/>
                  </a:lnTo>
                  <a:lnTo>
                    <a:pt x="3434207" y="0"/>
                  </a:lnTo>
                  <a:close/>
                </a:path>
              </a:pathLst>
            </a:custGeom>
            <a:solidFill>
              <a:srgbClr val="F1F1F1"/>
            </a:solidFill>
          </p:spPr>
          <p:txBody>
            <a:bodyPr wrap="square" lIns="0" tIns="0" rIns="0" bIns="0" rtlCol="0"/>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8" name="object 5">
              <a:extLst>
                <a:ext uri="{FF2B5EF4-FFF2-40B4-BE49-F238E27FC236}">
                  <a16:creationId xmlns:a16="http://schemas.microsoft.com/office/drawing/2014/main" id="{CA93E1F5-406F-44A0-583C-61C300B62A16}"/>
                </a:ext>
              </a:extLst>
            </p:cNvPr>
            <p:cNvSpPr/>
            <p:nvPr/>
          </p:nvSpPr>
          <p:spPr>
            <a:xfrm>
              <a:off x="524205" y="3152139"/>
              <a:ext cx="3434715" cy="4194175"/>
            </a:xfrm>
            <a:custGeom>
              <a:avLst/>
              <a:gdLst/>
              <a:ahLst/>
              <a:cxnLst/>
              <a:rect l="l" t="t" r="r" b="b"/>
              <a:pathLst>
                <a:path w="3434715" h="4194175">
                  <a:moveTo>
                    <a:pt x="0" y="4194047"/>
                  </a:moveTo>
                  <a:lnTo>
                    <a:pt x="3434207" y="4194047"/>
                  </a:lnTo>
                  <a:lnTo>
                    <a:pt x="3434207" y="0"/>
                  </a:lnTo>
                  <a:lnTo>
                    <a:pt x="0" y="0"/>
                  </a:lnTo>
                  <a:lnTo>
                    <a:pt x="0" y="4194047"/>
                  </a:lnTo>
                  <a:close/>
                </a:path>
              </a:pathLst>
            </a:custGeom>
            <a:ln w="12699">
              <a:solidFill>
                <a:srgbClr val="E2E2E2"/>
              </a:solidFill>
            </a:ln>
          </p:spPr>
          <p:txBody>
            <a:bodyPr wrap="square" lIns="0" tIns="0" rIns="0" bIns="0" rtlCol="0"/>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9" name="object 6">
            <a:extLst>
              <a:ext uri="{FF2B5EF4-FFF2-40B4-BE49-F238E27FC236}">
                <a16:creationId xmlns:a16="http://schemas.microsoft.com/office/drawing/2014/main" id="{3E07CF6D-1FC7-A512-557A-3B58593350FC}"/>
              </a:ext>
            </a:extLst>
          </p:cNvPr>
          <p:cNvSpPr txBox="1"/>
          <p:nvPr/>
        </p:nvSpPr>
        <p:spPr>
          <a:xfrm>
            <a:off x="440945" y="2470980"/>
            <a:ext cx="1897380" cy="2548134"/>
          </a:xfrm>
          <a:prstGeom prst="rect">
            <a:avLst/>
          </a:prstGeom>
        </p:spPr>
        <p:txBody>
          <a:bodyPr vert="horz" wrap="square" lIns="0" tIns="8891" rIns="0" bIns="0" rtlCol="0">
            <a:spAutoFit/>
          </a:bodyPr>
          <a:lstStyle/>
          <a:p>
            <a:pPr marL="285320" marR="0" lvl="0" indent="-285320" algn="l" defTabSz="609585" rtl="0" eaLnBrk="1" fontAlgn="auto" latinLnBrk="0" hangingPunct="1">
              <a:lnSpc>
                <a:spcPct val="100000"/>
              </a:lnSpc>
              <a:spcBef>
                <a:spcPts val="71"/>
              </a:spcBef>
              <a:spcAft>
                <a:spcPts val="0"/>
              </a:spcAft>
              <a:buClrTx/>
              <a:buSzTx/>
              <a:buFont typeface="Arial"/>
              <a:buChar char="•"/>
              <a:tabLst>
                <a:tab pos="285320" algn="l"/>
              </a:tabLst>
              <a:defRPr/>
            </a:pPr>
            <a:r>
              <a:rPr kumimoji="0" sz="1500" b="0" i="0" u="none" strike="noStrike" kern="0" cap="none" spc="0" normalizeH="0" baseline="0" noProof="0" dirty="0">
                <a:ln>
                  <a:noFill/>
                </a:ln>
                <a:solidFill>
                  <a:srgbClr val="002456"/>
                </a:solidFill>
                <a:effectLst/>
                <a:uLnTx/>
                <a:uFillTx/>
                <a:latin typeface="Arial Narrow"/>
                <a:ea typeface="+mn-ea"/>
                <a:cs typeface="Arial Narrow"/>
              </a:rPr>
              <a:t>R0</a:t>
            </a:r>
            <a:r>
              <a:rPr kumimoji="0" sz="1500" b="0" i="0" u="none" strike="noStrike" kern="0" cap="none" spc="-4" normalizeH="0" baseline="0" noProof="0" dirty="0">
                <a:ln>
                  <a:noFill/>
                </a:ln>
                <a:solidFill>
                  <a:srgbClr val="002456"/>
                </a:solidFill>
                <a:effectLst/>
                <a:uLnTx/>
                <a:uFillTx/>
                <a:latin typeface="Arial Narrow"/>
                <a:ea typeface="+mn-ea"/>
                <a:cs typeface="Arial Narrow"/>
              </a:rPr>
              <a:t> </a:t>
            </a:r>
            <a:r>
              <a:rPr kumimoji="0" sz="1500" b="0" i="0" u="none" strike="noStrike" kern="0" cap="none" spc="-7" normalizeH="0" baseline="0" noProof="0" dirty="0">
                <a:ln>
                  <a:noFill/>
                </a:ln>
                <a:solidFill>
                  <a:srgbClr val="002456"/>
                </a:solidFill>
                <a:effectLst/>
                <a:uLnTx/>
                <a:uFillTx/>
                <a:latin typeface="Arial Narrow"/>
                <a:ea typeface="+mn-ea"/>
                <a:cs typeface="Arial Narrow"/>
              </a:rPr>
              <a:t>resection</a:t>
            </a:r>
            <a:endParaRPr kumimoji="0" sz="1500" b="0" i="0" u="none" strike="noStrike" kern="0" cap="none" spc="0" normalizeH="0" baseline="0" noProof="0" dirty="0">
              <a:ln>
                <a:noFill/>
              </a:ln>
              <a:solidFill>
                <a:sysClr val="windowText" lastClr="000000"/>
              </a:solidFill>
              <a:effectLst/>
              <a:uLnTx/>
              <a:uFillTx/>
              <a:latin typeface="Arial Narrow"/>
              <a:ea typeface="+mn-ea"/>
              <a:cs typeface="Arial Narrow"/>
            </a:endParaRPr>
          </a:p>
          <a:p>
            <a:pPr marL="285320" marR="0" lvl="0" indent="-285320" algn="l" defTabSz="609585" rtl="0" eaLnBrk="1" fontAlgn="auto" latinLnBrk="0" hangingPunct="1">
              <a:lnSpc>
                <a:spcPct val="100000"/>
              </a:lnSpc>
              <a:spcBef>
                <a:spcPts val="0"/>
              </a:spcBef>
              <a:spcAft>
                <a:spcPts val="0"/>
              </a:spcAft>
              <a:buClrTx/>
              <a:buSzTx/>
              <a:buFont typeface="Arial"/>
              <a:buChar char="•"/>
              <a:tabLst>
                <a:tab pos="285320" algn="l"/>
              </a:tabLst>
              <a:defRPr/>
            </a:pPr>
            <a:r>
              <a:rPr kumimoji="0" sz="1500" b="0" i="0" u="none" strike="noStrike" kern="0" cap="none" spc="0" normalizeH="0" baseline="0" noProof="0" dirty="0">
                <a:ln>
                  <a:noFill/>
                </a:ln>
                <a:solidFill>
                  <a:srgbClr val="002456"/>
                </a:solidFill>
                <a:effectLst/>
                <a:uLnTx/>
                <a:uFillTx/>
                <a:latin typeface="Arial Narrow"/>
                <a:ea typeface="+mn-ea"/>
                <a:cs typeface="Arial Narrow"/>
              </a:rPr>
              <a:t>ECOG</a:t>
            </a:r>
            <a:r>
              <a:rPr kumimoji="0" sz="1500" b="0" i="0" u="none" strike="noStrike" kern="0" cap="none" spc="-20" normalizeH="0" baseline="0" noProof="0" dirty="0">
                <a:ln>
                  <a:noFill/>
                </a:ln>
                <a:solidFill>
                  <a:srgbClr val="002456"/>
                </a:solidFill>
                <a:effectLst/>
                <a:uLnTx/>
                <a:uFillTx/>
                <a:latin typeface="Arial Narrow"/>
                <a:ea typeface="+mn-ea"/>
                <a:cs typeface="Arial Narrow"/>
              </a:rPr>
              <a:t> </a:t>
            </a:r>
            <a:r>
              <a:rPr kumimoji="0" sz="1500" b="0" i="0" u="none" strike="noStrike" kern="0" cap="none" spc="0" normalizeH="0" baseline="0" noProof="0" dirty="0">
                <a:ln>
                  <a:noFill/>
                </a:ln>
                <a:solidFill>
                  <a:srgbClr val="002456"/>
                </a:solidFill>
                <a:effectLst/>
                <a:uLnTx/>
                <a:uFillTx/>
                <a:latin typeface="Arial Narrow"/>
                <a:ea typeface="+mn-ea"/>
                <a:cs typeface="Arial Narrow"/>
              </a:rPr>
              <a:t>0</a:t>
            </a:r>
            <a:r>
              <a:rPr kumimoji="0" sz="1500" b="0" i="0" u="none" strike="noStrike" kern="0" cap="none" spc="-7" normalizeH="0" baseline="0" noProof="0" dirty="0">
                <a:ln>
                  <a:noFill/>
                </a:ln>
                <a:solidFill>
                  <a:srgbClr val="002456"/>
                </a:solidFill>
                <a:effectLst/>
                <a:uLnTx/>
                <a:uFillTx/>
                <a:latin typeface="Arial Narrow"/>
                <a:ea typeface="+mn-ea"/>
                <a:cs typeface="Arial Narrow"/>
              </a:rPr>
              <a:t> </a:t>
            </a:r>
            <a:r>
              <a:rPr kumimoji="0" sz="1500" b="0" i="0" u="none" strike="noStrike" kern="0" cap="none" spc="0" normalizeH="0" baseline="0" noProof="0" dirty="0">
                <a:ln>
                  <a:noFill/>
                </a:ln>
                <a:solidFill>
                  <a:srgbClr val="002456"/>
                </a:solidFill>
                <a:effectLst/>
                <a:uLnTx/>
                <a:uFillTx/>
                <a:latin typeface="Arial Narrow"/>
                <a:ea typeface="+mn-ea"/>
                <a:cs typeface="Arial Narrow"/>
              </a:rPr>
              <a:t>–</a:t>
            </a:r>
            <a:r>
              <a:rPr kumimoji="0" sz="1500" b="0" i="0" u="none" strike="noStrike" kern="0" cap="none" spc="-7" normalizeH="0" baseline="0" noProof="0" dirty="0">
                <a:ln>
                  <a:noFill/>
                </a:ln>
                <a:solidFill>
                  <a:srgbClr val="002456"/>
                </a:solidFill>
                <a:effectLst/>
                <a:uLnTx/>
                <a:uFillTx/>
                <a:latin typeface="Arial Narrow"/>
                <a:ea typeface="+mn-ea"/>
                <a:cs typeface="Arial Narrow"/>
              </a:rPr>
              <a:t> </a:t>
            </a:r>
            <a:r>
              <a:rPr kumimoji="0" sz="1500" b="0" i="0" u="none" strike="noStrike" kern="0" cap="none" spc="-33" normalizeH="0" baseline="0" noProof="0" dirty="0">
                <a:ln>
                  <a:noFill/>
                </a:ln>
                <a:solidFill>
                  <a:srgbClr val="002456"/>
                </a:solidFill>
                <a:effectLst/>
                <a:uLnTx/>
                <a:uFillTx/>
                <a:latin typeface="Arial Narrow"/>
                <a:ea typeface="+mn-ea"/>
                <a:cs typeface="Arial Narrow"/>
              </a:rPr>
              <a:t>2</a:t>
            </a:r>
            <a:endParaRPr kumimoji="0" sz="1500" b="0" i="0" u="none" strike="noStrike" kern="0" cap="none" spc="0" normalizeH="0" baseline="0" noProof="0" dirty="0">
              <a:ln>
                <a:noFill/>
              </a:ln>
              <a:solidFill>
                <a:sysClr val="windowText" lastClr="000000"/>
              </a:solidFill>
              <a:effectLst/>
              <a:uLnTx/>
              <a:uFillTx/>
              <a:latin typeface="Arial Narrow"/>
              <a:ea typeface="+mn-ea"/>
              <a:cs typeface="Arial Narrow"/>
            </a:endParaRPr>
          </a:p>
          <a:p>
            <a:pPr marL="285320" marR="156207" lvl="0" indent="-285744" algn="l" defTabSz="609585" rtl="0" eaLnBrk="1" fontAlgn="auto" latinLnBrk="0" hangingPunct="1">
              <a:lnSpc>
                <a:spcPct val="100000"/>
              </a:lnSpc>
              <a:spcBef>
                <a:spcPts val="0"/>
              </a:spcBef>
              <a:spcAft>
                <a:spcPts val="0"/>
              </a:spcAft>
              <a:buClrTx/>
              <a:buSzTx/>
              <a:buFont typeface="Arial"/>
              <a:buChar char="•"/>
              <a:tabLst>
                <a:tab pos="285320" algn="l"/>
              </a:tabLst>
              <a:defRPr/>
            </a:pPr>
            <a:r>
              <a:rPr kumimoji="0" sz="1500" b="0" i="0" u="none" strike="noStrike" kern="0" cap="none" spc="0" normalizeH="0" baseline="0" noProof="0" dirty="0">
                <a:ln>
                  <a:noFill/>
                </a:ln>
                <a:solidFill>
                  <a:srgbClr val="002456"/>
                </a:solidFill>
                <a:effectLst/>
                <a:uLnTx/>
                <a:uFillTx/>
                <a:latin typeface="Arial Narrow"/>
                <a:ea typeface="+mn-ea"/>
                <a:cs typeface="Arial Narrow"/>
              </a:rPr>
              <a:t>Fit</a:t>
            </a:r>
            <a:r>
              <a:rPr kumimoji="0" sz="1500" b="0" i="0" u="none" strike="noStrike" kern="0" cap="none" spc="-11" normalizeH="0" baseline="0" noProof="0" dirty="0">
                <a:ln>
                  <a:noFill/>
                </a:ln>
                <a:solidFill>
                  <a:srgbClr val="002456"/>
                </a:solidFill>
                <a:effectLst/>
                <a:uLnTx/>
                <a:uFillTx/>
                <a:latin typeface="Arial Narrow"/>
                <a:ea typeface="+mn-ea"/>
                <a:cs typeface="Arial Narrow"/>
              </a:rPr>
              <a:t> </a:t>
            </a:r>
            <a:r>
              <a:rPr kumimoji="0" sz="1500" b="0" i="0" u="none" strike="noStrike" kern="0" cap="none" spc="0" normalizeH="0" baseline="0" noProof="0" dirty="0">
                <a:ln>
                  <a:noFill/>
                </a:ln>
                <a:solidFill>
                  <a:srgbClr val="002456"/>
                </a:solidFill>
                <a:effectLst/>
                <a:uLnTx/>
                <a:uFillTx/>
                <a:latin typeface="Arial Narrow"/>
                <a:ea typeface="+mn-ea"/>
                <a:cs typeface="Arial Narrow"/>
              </a:rPr>
              <a:t>for</a:t>
            </a:r>
            <a:r>
              <a:rPr kumimoji="0" sz="1500" b="0" i="0" u="none" strike="noStrike" kern="0" cap="none" spc="-24" normalizeH="0" baseline="0" noProof="0" dirty="0">
                <a:ln>
                  <a:noFill/>
                </a:ln>
                <a:solidFill>
                  <a:srgbClr val="002456"/>
                </a:solidFill>
                <a:effectLst/>
                <a:uLnTx/>
                <a:uFillTx/>
                <a:latin typeface="Arial Narrow"/>
                <a:ea typeface="+mn-ea"/>
                <a:cs typeface="Arial Narrow"/>
              </a:rPr>
              <a:t> </a:t>
            </a:r>
            <a:r>
              <a:rPr kumimoji="0" sz="1500" b="0" i="0" u="none" strike="noStrike" kern="0" cap="none" spc="0" normalizeH="0" baseline="0" noProof="0" dirty="0">
                <a:ln>
                  <a:noFill/>
                </a:ln>
                <a:solidFill>
                  <a:srgbClr val="002456"/>
                </a:solidFill>
                <a:effectLst/>
                <a:uLnTx/>
                <a:uFillTx/>
                <a:latin typeface="Arial Narrow"/>
                <a:ea typeface="+mn-ea"/>
                <a:cs typeface="Arial Narrow"/>
              </a:rPr>
              <a:t>at</a:t>
            </a:r>
            <a:r>
              <a:rPr kumimoji="0" sz="1500" b="0" i="0" u="none" strike="noStrike" kern="0" cap="none" spc="-7" normalizeH="0" baseline="0" noProof="0" dirty="0">
                <a:ln>
                  <a:noFill/>
                </a:ln>
                <a:solidFill>
                  <a:srgbClr val="002456"/>
                </a:solidFill>
                <a:effectLst/>
                <a:uLnTx/>
                <a:uFillTx/>
                <a:latin typeface="Arial Narrow"/>
                <a:ea typeface="+mn-ea"/>
                <a:cs typeface="Arial Narrow"/>
              </a:rPr>
              <a:t> </a:t>
            </a:r>
            <a:r>
              <a:rPr kumimoji="0" sz="1500" b="0" i="0" u="none" strike="noStrike" kern="0" cap="none" spc="0" normalizeH="0" baseline="0" noProof="0" dirty="0">
                <a:ln>
                  <a:noFill/>
                </a:ln>
                <a:solidFill>
                  <a:srgbClr val="002456"/>
                </a:solidFill>
                <a:effectLst/>
                <a:uLnTx/>
                <a:uFillTx/>
                <a:latin typeface="Arial Narrow"/>
                <a:ea typeface="+mn-ea"/>
                <a:cs typeface="Arial Narrow"/>
              </a:rPr>
              <a:t>least</a:t>
            </a:r>
            <a:r>
              <a:rPr kumimoji="0" sz="1500" b="0" i="0" u="none" strike="noStrike" kern="0" cap="none" spc="-11" normalizeH="0" baseline="0" noProof="0" dirty="0">
                <a:ln>
                  <a:noFill/>
                </a:ln>
                <a:solidFill>
                  <a:srgbClr val="002456"/>
                </a:solidFill>
                <a:effectLst/>
                <a:uLnTx/>
                <a:uFillTx/>
                <a:latin typeface="Arial Narrow"/>
                <a:ea typeface="+mn-ea"/>
                <a:cs typeface="Arial Narrow"/>
              </a:rPr>
              <a:t> </a:t>
            </a:r>
            <a:r>
              <a:rPr kumimoji="0" sz="1500" b="0" i="0" u="none" strike="noStrike" kern="0" cap="none" spc="-33" normalizeH="0" baseline="0" noProof="0" dirty="0">
                <a:ln>
                  <a:noFill/>
                </a:ln>
                <a:solidFill>
                  <a:srgbClr val="001F5F"/>
                </a:solidFill>
                <a:effectLst/>
                <a:uLnTx/>
                <a:uFillTx/>
                <a:latin typeface="Arial Narrow"/>
                <a:ea typeface="+mn-ea"/>
                <a:cs typeface="Arial Narrow"/>
              </a:rPr>
              <a:t>a </a:t>
            </a:r>
            <a:r>
              <a:rPr kumimoji="0" sz="1500" b="0" i="0" u="none" strike="noStrike" kern="0" cap="none" spc="0" normalizeH="0" baseline="0" noProof="0" dirty="0">
                <a:ln>
                  <a:noFill/>
                </a:ln>
                <a:solidFill>
                  <a:srgbClr val="001F5F"/>
                </a:solidFill>
                <a:effectLst/>
                <a:uLnTx/>
                <a:uFillTx/>
                <a:latin typeface="Arial Narrow"/>
                <a:ea typeface="+mn-ea"/>
                <a:cs typeface="Arial Narrow"/>
              </a:rPr>
              <a:t>fluoropyrimidine</a:t>
            </a:r>
            <a:r>
              <a:rPr kumimoji="0" sz="1500" b="0" i="0" u="none" strike="noStrike" kern="0" cap="none" spc="-71" normalizeH="0" baseline="0" noProof="0" dirty="0">
                <a:ln>
                  <a:noFill/>
                </a:ln>
                <a:solidFill>
                  <a:srgbClr val="001F5F"/>
                </a:solidFill>
                <a:effectLst/>
                <a:uLnTx/>
                <a:uFillTx/>
                <a:latin typeface="Arial Narrow"/>
                <a:ea typeface="+mn-ea"/>
                <a:cs typeface="Arial Narrow"/>
              </a:rPr>
              <a:t> </a:t>
            </a:r>
            <a:r>
              <a:rPr kumimoji="0" sz="1500" b="0" i="0" u="none" strike="noStrike" kern="0" cap="none" spc="-13" normalizeH="0" baseline="0" noProof="0" dirty="0">
                <a:ln>
                  <a:noFill/>
                </a:ln>
                <a:solidFill>
                  <a:srgbClr val="001F5F"/>
                </a:solidFill>
                <a:effectLst/>
                <a:uLnTx/>
                <a:uFillTx/>
                <a:latin typeface="Arial Narrow"/>
                <a:ea typeface="+mn-ea"/>
                <a:cs typeface="Arial Narrow"/>
              </a:rPr>
              <a:t>(FP)</a:t>
            </a:r>
            <a:endParaRPr kumimoji="0" sz="1500" b="0" i="0" u="none" strike="noStrike" kern="0" cap="none" spc="0" normalizeH="0" baseline="0" noProof="0" dirty="0">
              <a:ln>
                <a:noFill/>
              </a:ln>
              <a:solidFill>
                <a:sysClr val="windowText" lastClr="000000"/>
              </a:solidFill>
              <a:effectLst/>
              <a:uLnTx/>
              <a:uFillTx/>
              <a:latin typeface="Arial Narrow"/>
              <a:ea typeface="+mn-ea"/>
              <a:cs typeface="Arial Narrow"/>
            </a:endParaRPr>
          </a:p>
          <a:p>
            <a:pPr marL="285320" marR="167636" lvl="0" indent="-285744" algn="l" defTabSz="609585" rtl="0" eaLnBrk="1" fontAlgn="auto" latinLnBrk="0" hangingPunct="1">
              <a:lnSpc>
                <a:spcPct val="100000"/>
              </a:lnSpc>
              <a:spcBef>
                <a:spcPts val="0"/>
              </a:spcBef>
              <a:spcAft>
                <a:spcPts val="0"/>
              </a:spcAft>
              <a:buClrTx/>
              <a:buSzTx/>
              <a:buFont typeface="Arial"/>
              <a:buChar char="•"/>
              <a:tabLst>
                <a:tab pos="285320" algn="l"/>
              </a:tabLst>
              <a:defRPr/>
            </a:pPr>
            <a:r>
              <a:rPr kumimoji="0" sz="1500" b="0" i="0" u="none" strike="noStrike" kern="0" cap="none" spc="0" normalizeH="0" baseline="0" noProof="0" dirty="0">
                <a:ln>
                  <a:noFill/>
                </a:ln>
                <a:solidFill>
                  <a:srgbClr val="002456"/>
                </a:solidFill>
                <a:effectLst/>
                <a:uLnTx/>
                <a:uFillTx/>
                <a:latin typeface="Arial Narrow"/>
                <a:ea typeface="+mn-ea"/>
                <a:cs typeface="Arial Narrow"/>
              </a:rPr>
              <a:t>Staging</a:t>
            </a:r>
            <a:r>
              <a:rPr kumimoji="0" sz="1500" b="0" i="0" u="none" strike="noStrike" kern="0" cap="none" spc="-33" normalizeH="0" baseline="0" noProof="0" dirty="0">
                <a:ln>
                  <a:noFill/>
                </a:ln>
                <a:solidFill>
                  <a:srgbClr val="002456"/>
                </a:solidFill>
                <a:effectLst/>
                <a:uLnTx/>
                <a:uFillTx/>
                <a:latin typeface="Arial Narrow"/>
                <a:ea typeface="+mn-ea"/>
                <a:cs typeface="Arial Narrow"/>
              </a:rPr>
              <a:t> </a:t>
            </a:r>
            <a:r>
              <a:rPr kumimoji="0" sz="1500" b="0" i="0" u="none" strike="noStrike" kern="0" cap="none" spc="0" normalizeH="0" baseline="0" noProof="0" dirty="0">
                <a:ln>
                  <a:noFill/>
                </a:ln>
                <a:solidFill>
                  <a:srgbClr val="002456"/>
                </a:solidFill>
                <a:effectLst/>
                <a:uLnTx/>
                <a:uFillTx/>
                <a:latin typeface="Arial Narrow"/>
                <a:ea typeface="+mn-ea"/>
                <a:cs typeface="Arial Narrow"/>
              </a:rPr>
              <a:t>CT</a:t>
            </a:r>
            <a:r>
              <a:rPr kumimoji="0" sz="1500" b="0" i="0" u="none" strike="noStrike" kern="0" cap="none" spc="-40" normalizeH="0" baseline="0" noProof="0" dirty="0">
                <a:ln>
                  <a:noFill/>
                </a:ln>
                <a:solidFill>
                  <a:srgbClr val="002456"/>
                </a:solidFill>
                <a:effectLst/>
                <a:uLnTx/>
                <a:uFillTx/>
                <a:latin typeface="Arial Narrow"/>
                <a:ea typeface="+mn-ea"/>
                <a:cs typeface="Arial Narrow"/>
              </a:rPr>
              <a:t> </a:t>
            </a:r>
            <a:r>
              <a:rPr kumimoji="0" sz="1500" b="0" i="0" u="none" strike="noStrike" kern="0" cap="none" spc="0" normalizeH="0" baseline="0" noProof="0" dirty="0">
                <a:ln>
                  <a:noFill/>
                </a:ln>
                <a:solidFill>
                  <a:srgbClr val="002456"/>
                </a:solidFill>
                <a:effectLst/>
                <a:uLnTx/>
                <a:uFillTx/>
                <a:latin typeface="Arial Narrow"/>
                <a:ea typeface="+mn-ea"/>
                <a:cs typeface="Arial Narrow"/>
              </a:rPr>
              <a:t>within</a:t>
            </a:r>
            <a:r>
              <a:rPr kumimoji="0" sz="1500" b="0" i="0" u="none" strike="noStrike" kern="0" cap="none" spc="-17" normalizeH="0" baseline="0" noProof="0" dirty="0">
                <a:ln>
                  <a:noFill/>
                </a:ln>
                <a:solidFill>
                  <a:srgbClr val="002456"/>
                </a:solidFill>
                <a:effectLst/>
                <a:uLnTx/>
                <a:uFillTx/>
                <a:latin typeface="Arial Narrow"/>
                <a:ea typeface="+mn-ea"/>
                <a:cs typeface="Arial Narrow"/>
              </a:rPr>
              <a:t> 12 </a:t>
            </a:r>
            <a:r>
              <a:rPr kumimoji="0" sz="1500" b="0" i="0" u="none" strike="noStrike" kern="0" cap="none" spc="-7" normalizeH="0" baseline="0" noProof="0" dirty="0">
                <a:ln>
                  <a:noFill/>
                </a:ln>
                <a:solidFill>
                  <a:srgbClr val="002456"/>
                </a:solidFill>
                <a:effectLst/>
                <a:uLnTx/>
                <a:uFillTx/>
                <a:latin typeface="Arial Narrow"/>
                <a:ea typeface="+mn-ea"/>
                <a:cs typeface="Arial Narrow"/>
              </a:rPr>
              <a:t>weeks</a:t>
            </a:r>
            <a:endParaRPr kumimoji="0" sz="1500" b="0" i="0" u="none" strike="noStrike" kern="0" cap="none" spc="0" normalizeH="0" baseline="0" noProof="0" dirty="0">
              <a:ln>
                <a:noFill/>
              </a:ln>
              <a:solidFill>
                <a:sysClr val="windowText" lastClr="000000"/>
              </a:solidFill>
              <a:effectLst/>
              <a:uLnTx/>
              <a:uFillTx/>
              <a:latin typeface="Arial Narrow"/>
              <a:ea typeface="+mn-ea"/>
              <a:cs typeface="Arial Narrow"/>
            </a:endParaRPr>
          </a:p>
          <a:p>
            <a:pPr marL="285320" marR="3387" lvl="0" indent="-285744" algn="l" defTabSz="609585" rtl="0" eaLnBrk="1" fontAlgn="auto" latinLnBrk="0" hangingPunct="1">
              <a:lnSpc>
                <a:spcPct val="100000"/>
              </a:lnSpc>
              <a:spcBef>
                <a:spcPts val="0"/>
              </a:spcBef>
              <a:spcAft>
                <a:spcPts val="0"/>
              </a:spcAft>
              <a:buClrTx/>
              <a:buSzTx/>
              <a:buFont typeface="Arial"/>
              <a:buChar char="•"/>
              <a:tabLst>
                <a:tab pos="285320" algn="l"/>
              </a:tabLst>
              <a:defRPr/>
            </a:pPr>
            <a:r>
              <a:rPr kumimoji="0" sz="1500" b="0" i="0" u="none" strike="noStrike" kern="0" cap="none" spc="0" normalizeH="0" baseline="0" noProof="0" dirty="0">
                <a:ln>
                  <a:noFill/>
                </a:ln>
                <a:solidFill>
                  <a:srgbClr val="002456"/>
                </a:solidFill>
                <a:effectLst/>
                <a:uLnTx/>
                <a:uFillTx/>
                <a:latin typeface="Arial Narrow"/>
                <a:ea typeface="+mn-ea"/>
                <a:cs typeface="Arial Narrow"/>
              </a:rPr>
              <a:t>Provision</a:t>
            </a:r>
            <a:r>
              <a:rPr kumimoji="0" sz="1500" b="0" i="0" u="none" strike="noStrike" kern="0" cap="none" spc="-33" normalizeH="0" baseline="0" noProof="0" dirty="0">
                <a:ln>
                  <a:noFill/>
                </a:ln>
                <a:solidFill>
                  <a:srgbClr val="002456"/>
                </a:solidFill>
                <a:effectLst/>
                <a:uLnTx/>
                <a:uFillTx/>
                <a:latin typeface="Arial Narrow"/>
                <a:ea typeface="+mn-ea"/>
                <a:cs typeface="Arial Narrow"/>
              </a:rPr>
              <a:t> </a:t>
            </a:r>
            <a:r>
              <a:rPr kumimoji="0" sz="1500" b="0" i="0" u="none" strike="noStrike" kern="0" cap="none" spc="0" normalizeH="0" baseline="0" noProof="0" dirty="0">
                <a:ln>
                  <a:noFill/>
                </a:ln>
                <a:solidFill>
                  <a:srgbClr val="002456"/>
                </a:solidFill>
                <a:effectLst/>
                <a:uLnTx/>
                <a:uFillTx/>
                <a:latin typeface="Arial Narrow"/>
                <a:ea typeface="+mn-ea"/>
                <a:cs typeface="Arial Narrow"/>
              </a:rPr>
              <a:t>of</a:t>
            </a:r>
            <a:r>
              <a:rPr kumimoji="0" sz="1500" b="0" i="0" u="none" strike="noStrike" kern="0" cap="none" spc="-13" normalizeH="0" baseline="0" noProof="0" dirty="0">
                <a:ln>
                  <a:noFill/>
                </a:ln>
                <a:solidFill>
                  <a:srgbClr val="002456"/>
                </a:solidFill>
                <a:effectLst/>
                <a:uLnTx/>
                <a:uFillTx/>
                <a:latin typeface="Arial Narrow"/>
                <a:ea typeface="+mn-ea"/>
                <a:cs typeface="Arial Narrow"/>
              </a:rPr>
              <a:t> </a:t>
            </a:r>
            <a:r>
              <a:rPr kumimoji="0" sz="1500" b="0" i="0" u="none" strike="noStrike" kern="0" cap="none" spc="-7" normalizeH="0" baseline="0" noProof="0" dirty="0">
                <a:ln>
                  <a:noFill/>
                </a:ln>
                <a:solidFill>
                  <a:srgbClr val="002456"/>
                </a:solidFill>
                <a:effectLst/>
                <a:uLnTx/>
                <a:uFillTx/>
                <a:latin typeface="Arial Narrow"/>
                <a:ea typeface="+mn-ea"/>
                <a:cs typeface="Arial Narrow"/>
              </a:rPr>
              <a:t>adequate </a:t>
            </a:r>
            <a:r>
              <a:rPr kumimoji="0" sz="1500" b="0" i="0" u="none" strike="noStrike" kern="0" cap="none" spc="0" normalizeH="0" baseline="0" noProof="0" dirty="0">
                <a:ln>
                  <a:noFill/>
                </a:ln>
                <a:solidFill>
                  <a:srgbClr val="002456"/>
                </a:solidFill>
                <a:effectLst/>
                <a:uLnTx/>
                <a:uFillTx/>
                <a:latin typeface="Arial Narrow"/>
                <a:ea typeface="+mn-ea"/>
                <a:cs typeface="Arial Narrow"/>
              </a:rPr>
              <a:t>tumor</a:t>
            </a:r>
            <a:r>
              <a:rPr kumimoji="0" sz="1500" b="0" i="0" u="none" strike="noStrike" kern="0" cap="none" spc="-24" normalizeH="0" baseline="0" noProof="0" dirty="0">
                <a:ln>
                  <a:noFill/>
                </a:ln>
                <a:solidFill>
                  <a:srgbClr val="002456"/>
                </a:solidFill>
                <a:effectLst/>
                <a:uLnTx/>
                <a:uFillTx/>
                <a:latin typeface="Arial Narrow"/>
                <a:ea typeface="+mn-ea"/>
                <a:cs typeface="Arial Narrow"/>
              </a:rPr>
              <a:t> </a:t>
            </a:r>
            <a:r>
              <a:rPr kumimoji="0" sz="1500" b="0" i="0" u="none" strike="noStrike" kern="0" cap="none" spc="0" normalizeH="0" baseline="0" noProof="0" dirty="0">
                <a:ln>
                  <a:noFill/>
                </a:ln>
                <a:solidFill>
                  <a:srgbClr val="002456"/>
                </a:solidFill>
                <a:effectLst/>
                <a:uLnTx/>
                <a:uFillTx/>
                <a:latin typeface="Arial Narrow"/>
                <a:ea typeface="+mn-ea"/>
                <a:cs typeface="Arial Narrow"/>
              </a:rPr>
              <a:t>tissue</a:t>
            </a:r>
            <a:r>
              <a:rPr kumimoji="0" sz="1500" b="0" i="0" u="none" strike="noStrike" kern="0" cap="none" spc="-11" normalizeH="0" baseline="0" noProof="0" dirty="0">
                <a:ln>
                  <a:noFill/>
                </a:ln>
                <a:solidFill>
                  <a:srgbClr val="002456"/>
                </a:solidFill>
                <a:effectLst/>
                <a:uLnTx/>
                <a:uFillTx/>
                <a:latin typeface="Arial Narrow"/>
                <a:ea typeface="+mn-ea"/>
                <a:cs typeface="Arial Narrow"/>
              </a:rPr>
              <a:t> </a:t>
            </a:r>
            <a:r>
              <a:rPr kumimoji="0" sz="1500" b="0" i="0" u="none" strike="noStrike" kern="0" cap="none" spc="0" normalizeH="0" baseline="0" noProof="0" dirty="0">
                <a:ln>
                  <a:noFill/>
                </a:ln>
                <a:solidFill>
                  <a:srgbClr val="001F5F"/>
                </a:solidFill>
                <a:effectLst/>
                <a:uLnTx/>
                <a:uFillTx/>
                <a:latin typeface="Arial Narrow"/>
                <a:ea typeface="+mn-ea"/>
                <a:cs typeface="Arial Narrow"/>
              </a:rPr>
              <a:t>&lt;</a:t>
            </a:r>
            <a:r>
              <a:rPr kumimoji="0" sz="1500" b="0" i="0" u="none" strike="noStrike" kern="0" cap="none" spc="-11" normalizeH="0" baseline="0" noProof="0" dirty="0">
                <a:ln>
                  <a:noFill/>
                </a:ln>
                <a:solidFill>
                  <a:srgbClr val="001F5F"/>
                </a:solidFill>
                <a:effectLst/>
                <a:uLnTx/>
                <a:uFillTx/>
                <a:latin typeface="Arial Narrow"/>
                <a:ea typeface="+mn-ea"/>
                <a:cs typeface="Arial Narrow"/>
              </a:rPr>
              <a:t> </a:t>
            </a:r>
            <a:r>
              <a:rPr kumimoji="0" sz="1500" b="0" i="0" u="none" strike="noStrike" kern="0" cap="none" spc="0" normalizeH="0" baseline="0" noProof="0" dirty="0">
                <a:ln>
                  <a:noFill/>
                </a:ln>
                <a:solidFill>
                  <a:srgbClr val="001F5F"/>
                </a:solidFill>
                <a:effectLst/>
                <a:uLnTx/>
                <a:uFillTx/>
                <a:latin typeface="Arial Narrow"/>
                <a:ea typeface="+mn-ea"/>
                <a:cs typeface="Arial Narrow"/>
              </a:rPr>
              <a:t>6</a:t>
            </a:r>
            <a:r>
              <a:rPr kumimoji="0" sz="1500" b="0" i="0" u="none" strike="noStrike" kern="0" cap="none" spc="-4" normalizeH="0" baseline="0" noProof="0" dirty="0">
                <a:ln>
                  <a:noFill/>
                </a:ln>
                <a:solidFill>
                  <a:srgbClr val="001F5F"/>
                </a:solidFill>
                <a:effectLst/>
                <a:uLnTx/>
                <a:uFillTx/>
                <a:latin typeface="Arial Narrow"/>
                <a:ea typeface="+mn-ea"/>
                <a:cs typeface="Arial Narrow"/>
              </a:rPr>
              <a:t> </a:t>
            </a:r>
            <a:r>
              <a:rPr kumimoji="0" sz="1500" b="0" i="0" u="none" strike="noStrike" kern="0" cap="none" spc="-13" normalizeH="0" baseline="0" noProof="0" dirty="0">
                <a:ln>
                  <a:noFill/>
                </a:ln>
                <a:solidFill>
                  <a:srgbClr val="001F5F"/>
                </a:solidFill>
                <a:effectLst/>
                <a:uLnTx/>
                <a:uFillTx/>
                <a:latin typeface="Arial Narrow"/>
                <a:ea typeface="+mn-ea"/>
                <a:cs typeface="Arial Narrow"/>
              </a:rPr>
              <a:t>weeks </a:t>
            </a:r>
            <a:r>
              <a:rPr kumimoji="0" sz="1500" b="0" i="0" u="none" strike="noStrike" kern="0" cap="none" spc="-7" normalizeH="0" baseline="0" noProof="0" dirty="0">
                <a:ln>
                  <a:noFill/>
                </a:ln>
                <a:solidFill>
                  <a:srgbClr val="001F5F"/>
                </a:solidFill>
                <a:effectLst/>
                <a:uLnTx/>
                <a:uFillTx/>
                <a:latin typeface="Arial Narrow"/>
                <a:ea typeface="+mn-ea"/>
                <a:cs typeface="Arial Narrow"/>
              </a:rPr>
              <a:t>post-operation</a:t>
            </a:r>
            <a:endParaRPr kumimoji="0" sz="1500" b="0" i="0" u="none" strike="noStrike" kern="0" cap="none" spc="0" normalizeH="0" baseline="0" noProof="0" dirty="0">
              <a:ln>
                <a:noFill/>
              </a:ln>
              <a:solidFill>
                <a:sysClr val="windowText" lastClr="000000"/>
              </a:solidFill>
              <a:effectLst/>
              <a:uLnTx/>
              <a:uFillTx/>
              <a:latin typeface="Arial Narrow"/>
              <a:ea typeface="+mn-ea"/>
              <a:cs typeface="Arial Narrow"/>
            </a:endParaRPr>
          </a:p>
          <a:p>
            <a:pPr marL="285320" marR="0" lvl="0" indent="-285320" algn="l" defTabSz="609585" rtl="0" eaLnBrk="1" fontAlgn="auto" latinLnBrk="0" hangingPunct="1">
              <a:lnSpc>
                <a:spcPct val="100000"/>
              </a:lnSpc>
              <a:spcBef>
                <a:spcPts val="0"/>
              </a:spcBef>
              <a:spcAft>
                <a:spcPts val="0"/>
              </a:spcAft>
              <a:buClrTx/>
              <a:buSzTx/>
              <a:buFont typeface="Arial"/>
              <a:buChar char="•"/>
              <a:tabLst>
                <a:tab pos="285320" algn="l"/>
              </a:tabLst>
              <a:defRPr/>
            </a:pPr>
            <a:r>
              <a:rPr kumimoji="0" sz="1500" b="0" i="0" u="none" strike="noStrike" kern="0" cap="none" spc="0" normalizeH="0" baseline="0" noProof="0" dirty="0">
                <a:ln>
                  <a:noFill/>
                </a:ln>
                <a:solidFill>
                  <a:srgbClr val="002456"/>
                </a:solidFill>
                <a:effectLst/>
                <a:uLnTx/>
                <a:uFillTx/>
                <a:latin typeface="Arial Narrow"/>
                <a:ea typeface="+mn-ea"/>
                <a:cs typeface="Arial Narrow"/>
              </a:rPr>
              <a:t>No</a:t>
            </a:r>
            <a:r>
              <a:rPr kumimoji="0" sz="1500" b="0" i="0" u="none" strike="noStrike" kern="0" cap="none" spc="-4" normalizeH="0" baseline="0" noProof="0" dirty="0">
                <a:ln>
                  <a:noFill/>
                </a:ln>
                <a:solidFill>
                  <a:srgbClr val="002456"/>
                </a:solidFill>
                <a:effectLst/>
                <a:uLnTx/>
                <a:uFillTx/>
                <a:latin typeface="Arial Narrow"/>
                <a:ea typeface="+mn-ea"/>
                <a:cs typeface="Arial Narrow"/>
              </a:rPr>
              <a:t> </a:t>
            </a:r>
            <a:r>
              <a:rPr kumimoji="0" sz="1500" b="0" i="0" u="none" strike="noStrike" kern="0" cap="none" spc="-7" normalizeH="0" baseline="0" noProof="0" dirty="0">
                <a:ln>
                  <a:noFill/>
                </a:ln>
                <a:solidFill>
                  <a:srgbClr val="002456"/>
                </a:solidFill>
                <a:effectLst/>
                <a:uLnTx/>
                <a:uFillTx/>
                <a:latin typeface="Arial Narrow"/>
                <a:ea typeface="+mn-ea"/>
                <a:cs typeface="Arial Narrow"/>
              </a:rPr>
              <a:t>synchronous</a:t>
            </a:r>
            <a:endParaRPr kumimoji="0" sz="1500" b="0" i="0" u="none" strike="noStrike" kern="0" cap="none" spc="0" normalizeH="0" baseline="0" noProof="0" dirty="0">
              <a:ln>
                <a:noFill/>
              </a:ln>
              <a:solidFill>
                <a:sysClr val="windowText" lastClr="000000"/>
              </a:solidFill>
              <a:effectLst/>
              <a:uLnTx/>
              <a:uFillTx/>
              <a:latin typeface="Arial Narrow"/>
              <a:ea typeface="+mn-ea"/>
              <a:cs typeface="Arial Narrow"/>
            </a:endParaRPr>
          </a:p>
          <a:p>
            <a:pPr marL="285320" marR="0" lvl="0" indent="0" algn="l" defTabSz="609585" rtl="0" eaLnBrk="1" fontAlgn="auto" latinLnBrk="0" hangingPunct="1">
              <a:lnSpc>
                <a:spcPct val="100000"/>
              </a:lnSpc>
              <a:spcBef>
                <a:spcPts val="4"/>
              </a:spcBef>
              <a:spcAft>
                <a:spcPts val="0"/>
              </a:spcAft>
              <a:buClrTx/>
              <a:buSzTx/>
              <a:buFontTx/>
              <a:buNone/>
              <a:tabLst/>
              <a:defRPr/>
            </a:pPr>
            <a:r>
              <a:rPr kumimoji="0" sz="1500" b="0" i="0" u="none" strike="noStrike" kern="0" cap="none" spc="0" normalizeH="0" baseline="0" noProof="0" dirty="0">
                <a:ln>
                  <a:noFill/>
                </a:ln>
                <a:solidFill>
                  <a:srgbClr val="002456"/>
                </a:solidFill>
                <a:effectLst/>
                <a:uLnTx/>
                <a:uFillTx/>
                <a:latin typeface="Arial Narrow"/>
                <a:ea typeface="+mn-ea"/>
                <a:cs typeface="Arial Narrow"/>
              </a:rPr>
              <a:t>colorectal</a:t>
            </a:r>
            <a:r>
              <a:rPr kumimoji="0" sz="1500" b="0" i="0" u="none" strike="noStrike" kern="0" cap="none" spc="-44" normalizeH="0" baseline="0" noProof="0" dirty="0">
                <a:ln>
                  <a:noFill/>
                </a:ln>
                <a:solidFill>
                  <a:srgbClr val="002456"/>
                </a:solidFill>
                <a:effectLst/>
                <a:uLnTx/>
                <a:uFillTx/>
                <a:latin typeface="Arial Narrow"/>
                <a:ea typeface="+mn-ea"/>
                <a:cs typeface="Arial Narrow"/>
              </a:rPr>
              <a:t> </a:t>
            </a:r>
            <a:r>
              <a:rPr kumimoji="0" sz="1500" b="0" i="0" u="none" strike="noStrike" kern="0" cap="none" spc="-7" normalizeH="0" baseline="0" noProof="0" dirty="0">
                <a:ln>
                  <a:noFill/>
                </a:ln>
                <a:solidFill>
                  <a:srgbClr val="002456"/>
                </a:solidFill>
                <a:effectLst/>
                <a:uLnTx/>
                <a:uFillTx/>
                <a:latin typeface="Arial Narrow"/>
                <a:ea typeface="+mn-ea"/>
                <a:cs typeface="Arial Narrow"/>
              </a:rPr>
              <a:t>cancer</a:t>
            </a:r>
            <a:endParaRPr kumimoji="0" sz="1500" b="0" i="0" u="none" strike="noStrike" kern="0" cap="none" spc="0" normalizeH="0" baseline="0" noProof="0" dirty="0">
              <a:ln>
                <a:noFill/>
              </a:ln>
              <a:solidFill>
                <a:sysClr val="windowText" lastClr="000000"/>
              </a:solidFill>
              <a:effectLst/>
              <a:uLnTx/>
              <a:uFillTx/>
              <a:latin typeface="Arial Narrow"/>
              <a:ea typeface="+mn-ea"/>
              <a:cs typeface="Arial Narrow"/>
            </a:endParaRPr>
          </a:p>
        </p:txBody>
      </p:sp>
      <p:sp>
        <p:nvSpPr>
          <p:cNvPr id="10" name="object 7">
            <a:extLst>
              <a:ext uri="{FF2B5EF4-FFF2-40B4-BE49-F238E27FC236}">
                <a16:creationId xmlns:a16="http://schemas.microsoft.com/office/drawing/2014/main" id="{B3D2788C-BBEF-D4E6-D691-53438D504ECE}"/>
              </a:ext>
            </a:extLst>
          </p:cNvPr>
          <p:cNvSpPr/>
          <p:nvPr/>
        </p:nvSpPr>
        <p:spPr>
          <a:xfrm>
            <a:off x="357405" y="1613680"/>
            <a:ext cx="2281767" cy="710353"/>
          </a:xfrm>
          <a:custGeom>
            <a:avLst/>
            <a:gdLst/>
            <a:ahLst/>
            <a:cxnLst/>
            <a:rect l="l" t="t" r="r" b="b"/>
            <a:pathLst>
              <a:path w="3422650" h="1065530">
                <a:moveTo>
                  <a:pt x="0" y="1065352"/>
                </a:moveTo>
                <a:lnTo>
                  <a:pt x="3422269" y="1065352"/>
                </a:lnTo>
                <a:lnTo>
                  <a:pt x="3422269" y="0"/>
                </a:lnTo>
                <a:lnTo>
                  <a:pt x="0" y="0"/>
                </a:lnTo>
                <a:lnTo>
                  <a:pt x="0" y="1065352"/>
                </a:lnTo>
                <a:close/>
              </a:path>
            </a:pathLst>
          </a:custGeom>
          <a:ln w="12700">
            <a:solidFill>
              <a:srgbClr val="001F5F"/>
            </a:solidFill>
          </a:ln>
        </p:spPr>
        <p:txBody>
          <a:bodyPr wrap="square" lIns="0" tIns="0" rIns="0" bIns="0" rtlCol="0"/>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1" name="object 8">
            <a:extLst>
              <a:ext uri="{FF2B5EF4-FFF2-40B4-BE49-F238E27FC236}">
                <a16:creationId xmlns:a16="http://schemas.microsoft.com/office/drawing/2014/main" id="{BCD9F690-1DBF-567E-53BC-F3F786E9CB0C}"/>
              </a:ext>
            </a:extLst>
          </p:cNvPr>
          <p:cNvSpPr txBox="1"/>
          <p:nvPr/>
        </p:nvSpPr>
        <p:spPr>
          <a:xfrm>
            <a:off x="349738" y="1609446"/>
            <a:ext cx="2285153" cy="644749"/>
          </a:xfrm>
          <a:prstGeom prst="rect">
            <a:avLst/>
          </a:prstGeom>
          <a:solidFill>
            <a:srgbClr val="002F5D"/>
          </a:solidFill>
        </p:spPr>
        <p:txBody>
          <a:bodyPr vert="horz" wrap="square" lIns="0" tIns="69427" rIns="0" bIns="0" rtlCol="0">
            <a:spAutoFit/>
          </a:bodyPr>
          <a:lstStyle/>
          <a:p>
            <a:pPr marL="516878" marR="499945" lvl="0" indent="259074" algn="l" defTabSz="609585" rtl="0" eaLnBrk="1" fontAlgn="auto" latinLnBrk="0" hangingPunct="1">
              <a:lnSpc>
                <a:spcPct val="100000"/>
              </a:lnSpc>
              <a:spcBef>
                <a:spcPts val="547"/>
              </a:spcBef>
              <a:spcAft>
                <a:spcPts val="0"/>
              </a:spcAft>
              <a:buClrTx/>
              <a:buSzTx/>
              <a:buFontTx/>
              <a:buNone/>
              <a:tabLst/>
              <a:defRPr/>
            </a:pPr>
            <a:r>
              <a:rPr kumimoji="0" sz="1867" b="1" i="0" u="none" strike="noStrike" kern="0" cap="none" spc="0" normalizeH="0" baseline="0" noProof="0" dirty="0">
                <a:ln>
                  <a:noFill/>
                </a:ln>
                <a:solidFill>
                  <a:srgbClr val="FFFFFF"/>
                </a:solidFill>
                <a:effectLst/>
                <a:uLnTx/>
                <a:uFillTx/>
                <a:latin typeface="Arial Narrow"/>
                <a:ea typeface="+mn-ea"/>
                <a:cs typeface="Arial Narrow"/>
              </a:rPr>
              <a:t>Stage</a:t>
            </a:r>
            <a:r>
              <a:rPr kumimoji="0" sz="1867" b="1" i="0" u="none" strike="noStrike" kern="0" cap="none" spc="-60" normalizeH="0" baseline="0" noProof="0" dirty="0">
                <a:ln>
                  <a:noFill/>
                </a:ln>
                <a:solidFill>
                  <a:srgbClr val="FFFFFF"/>
                </a:solidFill>
                <a:effectLst/>
                <a:uLnTx/>
                <a:uFillTx/>
                <a:latin typeface="Arial Narrow"/>
                <a:ea typeface="+mn-ea"/>
                <a:cs typeface="Arial Narrow"/>
              </a:rPr>
              <a:t> </a:t>
            </a:r>
            <a:r>
              <a:rPr kumimoji="0" sz="1867" b="1" i="0" u="none" strike="noStrike" kern="0" cap="none" spc="-17" normalizeH="0" baseline="0" noProof="0" dirty="0">
                <a:ln>
                  <a:noFill/>
                </a:ln>
                <a:solidFill>
                  <a:srgbClr val="FFFFFF"/>
                </a:solidFill>
                <a:effectLst/>
                <a:uLnTx/>
                <a:uFillTx/>
                <a:latin typeface="Arial Narrow"/>
                <a:ea typeface="+mn-ea"/>
                <a:cs typeface="Arial Narrow"/>
              </a:rPr>
              <a:t>III </a:t>
            </a:r>
            <a:r>
              <a:rPr kumimoji="0" sz="1867" b="1" i="0" u="none" strike="noStrike" kern="0" cap="none" spc="0" normalizeH="0" baseline="0" noProof="0" dirty="0">
                <a:ln>
                  <a:noFill/>
                </a:ln>
                <a:solidFill>
                  <a:srgbClr val="FFFFFF"/>
                </a:solidFill>
                <a:effectLst/>
                <a:uLnTx/>
                <a:uFillTx/>
                <a:latin typeface="Arial Narrow"/>
                <a:ea typeface="+mn-ea"/>
                <a:cs typeface="Arial Narrow"/>
              </a:rPr>
              <a:t>Colon</a:t>
            </a:r>
            <a:r>
              <a:rPr kumimoji="0" sz="1867" b="1" i="0" u="none" strike="noStrike" kern="0" cap="none" spc="-44" normalizeH="0" baseline="0" noProof="0" dirty="0">
                <a:ln>
                  <a:noFill/>
                </a:ln>
                <a:solidFill>
                  <a:srgbClr val="FFFFFF"/>
                </a:solidFill>
                <a:effectLst/>
                <a:uLnTx/>
                <a:uFillTx/>
                <a:latin typeface="Arial Narrow"/>
                <a:ea typeface="+mn-ea"/>
                <a:cs typeface="Arial Narrow"/>
              </a:rPr>
              <a:t> </a:t>
            </a:r>
            <a:r>
              <a:rPr kumimoji="0" sz="1867" b="1" i="0" u="none" strike="noStrike" kern="0" cap="none" spc="-7" normalizeH="0" baseline="0" noProof="0" dirty="0">
                <a:ln>
                  <a:noFill/>
                </a:ln>
                <a:solidFill>
                  <a:srgbClr val="FFFFFF"/>
                </a:solidFill>
                <a:effectLst/>
                <a:uLnTx/>
                <a:uFillTx/>
                <a:latin typeface="Arial Narrow"/>
                <a:ea typeface="+mn-ea"/>
                <a:cs typeface="Arial Narrow"/>
              </a:rPr>
              <a:t>Cancer</a:t>
            </a:r>
            <a:endParaRPr kumimoji="0" sz="1867" b="0" i="0" u="none" strike="noStrike" kern="0" cap="none" spc="0" normalizeH="0" baseline="0" noProof="0">
              <a:ln>
                <a:noFill/>
              </a:ln>
              <a:solidFill>
                <a:sysClr val="windowText" lastClr="000000"/>
              </a:solidFill>
              <a:effectLst/>
              <a:uLnTx/>
              <a:uFillTx/>
              <a:latin typeface="Arial Narrow"/>
              <a:ea typeface="+mn-ea"/>
              <a:cs typeface="Arial Narrow"/>
            </a:endParaRPr>
          </a:p>
        </p:txBody>
      </p:sp>
      <p:pic>
        <p:nvPicPr>
          <p:cNvPr id="12" name="object 9">
            <a:extLst>
              <a:ext uri="{FF2B5EF4-FFF2-40B4-BE49-F238E27FC236}">
                <a16:creationId xmlns:a16="http://schemas.microsoft.com/office/drawing/2014/main" id="{4C5E0A27-4FEF-405F-FA3D-52D301BDF50B}"/>
              </a:ext>
            </a:extLst>
          </p:cNvPr>
          <p:cNvPicPr/>
          <p:nvPr/>
        </p:nvPicPr>
        <p:blipFill>
          <a:blip r:embed="rId3" cstate="print"/>
          <a:stretch>
            <a:fillRect/>
          </a:stretch>
        </p:blipFill>
        <p:spPr>
          <a:xfrm>
            <a:off x="3030115" y="2429623"/>
            <a:ext cx="560724" cy="891316"/>
          </a:xfrm>
          <a:prstGeom prst="rect">
            <a:avLst/>
          </a:prstGeom>
        </p:spPr>
      </p:pic>
      <p:grpSp>
        <p:nvGrpSpPr>
          <p:cNvPr id="13" name="object 10">
            <a:extLst>
              <a:ext uri="{FF2B5EF4-FFF2-40B4-BE49-F238E27FC236}">
                <a16:creationId xmlns:a16="http://schemas.microsoft.com/office/drawing/2014/main" id="{ED139CD5-4BB4-6B72-D0A2-FB92091826C9}"/>
              </a:ext>
            </a:extLst>
          </p:cNvPr>
          <p:cNvGrpSpPr/>
          <p:nvPr/>
        </p:nvGrpSpPr>
        <p:grpSpPr>
          <a:xfrm>
            <a:off x="2646130" y="2978049"/>
            <a:ext cx="1962997" cy="768351"/>
            <a:chOff x="3969194" y="4104004"/>
            <a:chExt cx="2944495" cy="1152525"/>
          </a:xfrm>
        </p:grpSpPr>
        <p:sp>
          <p:nvSpPr>
            <p:cNvPr id="14" name="object 11">
              <a:extLst>
                <a:ext uri="{FF2B5EF4-FFF2-40B4-BE49-F238E27FC236}">
                  <a16:creationId xmlns:a16="http://schemas.microsoft.com/office/drawing/2014/main" id="{5D79778A-5637-2751-80CA-36103490D648}"/>
                </a:ext>
              </a:extLst>
            </p:cNvPr>
            <p:cNvSpPr/>
            <p:nvPr/>
          </p:nvSpPr>
          <p:spPr>
            <a:xfrm>
              <a:off x="3983482" y="4679949"/>
              <a:ext cx="2915920" cy="0"/>
            </a:xfrm>
            <a:custGeom>
              <a:avLst/>
              <a:gdLst/>
              <a:ahLst/>
              <a:cxnLst/>
              <a:rect l="l" t="t" r="r" b="b"/>
              <a:pathLst>
                <a:path w="2915920">
                  <a:moveTo>
                    <a:pt x="0" y="0"/>
                  </a:moveTo>
                  <a:lnTo>
                    <a:pt x="2915919" y="0"/>
                  </a:lnTo>
                </a:path>
              </a:pathLst>
            </a:custGeom>
            <a:ln w="28575">
              <a:solidFill>
                <a:srgbClr val="002456"/>
              </a:solidFill>
            </a:ln>
          </p:spPr>
          <p:txBody>
            <a:bodyPr wrap="square" lIns="0" tIns="0" rIns="0" bIns="0" rtlCol="0"/>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15" name="object 12">
              <a:extLst>
                <a:ext uri="{FF2B5EF4-FFF2-40B4-BE49-F238E27FC236}">
                  <a16:creationId xmlns:a16="http://schemas.microsoft.com/office/drawing/2014/main" id="{15EB1CD4-C998-C043-8546-11950C30B7B0}"/>
                </a:ext>
              </a:extLst>
            </p:cNvPr>
            <p:cNvSpPr/>
            <p:nvPr/>
          </p:nvSpPr>
          <p:spPr>
            <a:xfrm>
              <a:off x="5474589" y="4104004"/>
              <a:ext cx="1212850" cy="1152525"/>
            </a:xfrm>
            <a:custGeom>
              <a:avLst/>
              <a:gdLst/>
              <a:ahLst/>
              <a:cxnLst/>
              <a:rect l="l" t="t" r="r" b="b"/>
              <a:pathLst>
                <a:path w="1212850" h="1152525">
                  <a:moveTo>
                    <a:pt x="606425" y="0"/>
                  </a:moveTo>
                  <a:lnTo>
                    <a:pt x="556691" y="1908"/>
                  </a:lnTo>
                  <a:lnTo>
                    <a:pt x="508064" y="7536"/>
                  </a:lnTo>
                  <a:lnTo>
                    <a:pt x="460700" y="16735"/>
                  </a:lnTo>
                  <a:lnTo>
                    <a:pt x="414755" y="29357"/>
                  </a:lnTo>
                  <a:lnTo>
                    <a:pt x="370385" y="45253"/>
                  </a:lnTo>
                  <a:lnTo>
                    <a:pt x="327746" y="64276"/>
                  </a:lnTo>
                  <a:lnTo>
                    <a:pt x="286995" y="86278"/>
                  </a:lnTo>
                  <a:lnTo>
                    <a:pt x="248287" y="111109"/>
                  </a:lnTo>
                  <a:lnTo>
                    <a:pt x="211778" y="138623"/>
                  </a:lnTo>
                  <a:lnTo>
                    <a:pt x="177625" y="168671"/>
                  </a:lnTo>
                  <a:lnTo>
                    <a:pt x="145984" y="201106"/>
                  </a:lnTo>
                  <a:lnTo>
                    <a:pt x="117010" y="235778"/>
                  </a:lnTo>
                  <a:lnTo>
                    <a:pt x="90861" y="272539"/>
                  </a:lnTo>
                  <a:lnTo>
                    <a:pt x="67691" y="311243"/>
                  </a:lnTo>
                  <a:lnTo>
                    <a:pt x="47658" y="351740"/>
                  </a:lnTo>
                  <a:lnTo>
                    <a:pt x="30917" y="393882"/>
                  </a:lnTo>
                  <a:lnTo>
                    <a:pt x="17625" y="437522"/>
                  </a:lnTo>
                  <a:lnTo>
                    <a:pt x="7937" y="482511"/>
                  </a:lnTo>
                  <a:lnTo>
                    <a:pt x="2010" y="528701"/>
                  </a:lnTo>
                  <a:lnTo>
                    <a:pt x="0" y="575945"/>
                  </a:lnTo>
                  <a:lnTo>
                    <a:pt x="2010" y="623189"/>
                  </a:lnTo>
                  <a:lnTo>
                    <a:pt x="7937" y="669381"/>
                  </a:lnTo>
                  <a:lnTo>
                    <a:pt x="17625" y="714375"/>
                  </a:lnTo>
                  <a:lnTo>
                    <a:pt x="30917" y="758020"/>
                  </a:lnTo>
                  <a:lnTo>
                    <a:pt x="47658" y="800169"/>
                  </a:lnTo>
                  <a:lnTo>
                    <a:pt x="67691" y="840674"/>
                  </a:lnTo>
                  <a:lnTo>
                    <a:pt x="90861" y="879385"/>
                  </a:lnTo>
                  <a:lnTo>
                    <a:pt x="117010" y="916156"/>
                  </a:lnTo>
                  <a:lnTo>
                    <a:pt x="145984" y="950837"/>
                  </a:lnTo>
                  <a:lnTo>
                    <a:pt x="177625" y="983281"/>
                  </a:lnTo>
                  <a:lnTo>
                    <a:pt x="211778" y="1013339"/>
                  </a:lnTo>
                  <a:lnTo>
                    <a:pt x="248287" y="1040862"/>
                  </a:lnTo>
                  <a:lnTo>
                    <a:pt x="286995" y="1065703"/>
                  </a:lnTo>
                  <a:lnTo>
                    <a:pt x="327746" y="1087712"/>
                  </a:lnTo>
                  <a:lnTo>
                    <a:pt x="370385" y="1106743"/>
                  </a:lnTo>
                  <a:lnTo>
                    <a:pt x="414755" y="1122646"/>
                  </a:lnTo>
                  <a:lnTo>
                    <a:pt x="460700" y="1135273"/>
                  </a:lnTo>
                  <a:lnTo>
                    <a:pt x="508064" y="1144476"/>
                  </a:lnTo>
                  <a:lnTo>
                    <a:pt x="556691" y="1150107"/>
                  </a:lnTo>
                  <a:lnTo>
                    <a:pt x="606425" y="1152017"/>
                  </a:lnTo>
                  <a:lnTo>
                    <a:pt x="656157" y="1150107"/>
                  </a:lnTo>
                  <a:lnTo>
                    <a:pt x="704781" y="1144476"/>
                  </a:lnTo>
                  <a:lnTo>
                    <a:pt x="752141" y="1135273"/>
                  </a:lnTo>
                  <a:lnTo>
                    <a:pt x="798081" y="1122646"/>
                  </a:lnTo>
                  <a:lnTo>
                    <a:pt x="842444" y="1106743"/>
                  </a:lnTo>
                  <a:lnTo>
                    <a:pt x="885075" y="1087712"/>
                  </a:lnTo>
                  <a:lnTo>
                    <a:pt x="925819" y="1065703"/>
                  </a:lnTo>
                  <a:lnTo>
                    <a:pt x="964518" y="1040862"/>
                  </a:lnTo>
                  <a:lnTo>
                    <a:pt x="1001017" y="1013339"/>
                  </a:lnTo>
                  <a:lnTo>
                    <a:pt x="1035161" y="983281"/>
                  </a:lnTo>
                  <a:lnTo>
                    <a:pt x="1066792" y="950837"/>
                  </a:lnTo>
                  <a:lnTo>
                    <a:pt x="1095757" y="916156"/>
                  </a:lnTo>
                  <a:lnTo>
                    <a:pt x="1121897" y="879385"/>
                  </a:lnTo>
                  <a:lnTo>
                    <a:pt x="1145058" y="840674"/>
                  </a:lnTo>
                  <a:lnTo>
                    <a:pt x="1165084" y="800169"/>
                  </a:lnTo>
                  <a:lnTo>
                    <a:pt x="1181818" y="758020"/>
                  </a:lnTo>
                  <a:lnTo>
                    <a:pt x="1195105" y="714375"/>
                  </a:lnTo>
                  <a:lnTo>
                    <a:pt x="1204788" y="669381"/>
                  </a:lnTo>
                  <a:lnTo>
                    <a:pt x="1210713" y="623189"/>
                  </a:lnTo>
                  <a:lnTo>
                    <a:pt x="1212722" y="575945"/>
                  </a:lnTo>
                  <a:lnTo>
                    <a:pt x="1210713" y="528701"/>
                  </a:lnTo>
                  <a:lnTo>
                    <a:pt x="1204788" y="482511"/>
                  </a:lnTo>
                  <a:lnTo>
                    <a:pt x="1195105" y="437522"/>
                  </a:lnTo>
                  <a:lnTo>
                    <a:pt x="1181818" y="393882"/>
                  </a:lnTo>
                  <a:lnTo>
                    <a:pt x="1165084" y="351740"/>
                  </a:lnTo>
                  <a:lnTo>
                    <a:pt x="1145058" y="311243"/>
                  </a:lnTo>
                  <a:lnTo>
                    <a:pt x="1121897" y="272539"/>
                  </a:lnTo>
                  <a:lnTo>
                    <a:pt x="1095757" y="235778"/>
                  </a:lnTo>
                  <a:lnTo>
                    <a:pt x="1066792" y="201106"/>
                  </a:lnTo>
                  <a:lnTo>
                    <a:pt x="1035161" y="168671"/>
                  </a:lnTo>
                  <a:lnTo>
                    <a:pt x="1001017" y="138623"/>
                  </a:lnTo>
                  <a:lnTo>
                    <a:pt x="964518" y="111109"/>
                  </a:lnTo>
                  <a:lnTo>
                    <a:pt x="925819" y="86278"/>
                  </a:lnTo>
                  <a:lnTo>
                    <a:pt x="885075" y="64276"/>
                  </a:lnTo>
                  <a:lnTo>
                    <a:pt x="842444" y="45253"/>
                  </a:lnTo>
                  <a:lnTo>
                    <a:pt x="798081" y="29357"/>
                  </a:lnTo>
                  <a:lnTo>
                    <a:pt x="752141" y="16735"/>
                  </a:lnTo>
                  <a:lnTo>
                    <a:pt x="704781" y="7536"/>
                  </a:lnTo>
                  <a:lnTo>
                    <a:pt x="656157" y="1908"/>
                  </a:lnTo>
                  <a:lnTo>
                    <a:pt x="606425" y="0"/>
                  </a:lnTo>
                  <a:close/>
                </a:path>
              </a:pathLst>
            </a:custGeom>
            <a:solidFill>
              <a:srgbClr val="17AC85"/>
            </a:solidFill>
          </p:spPr>
          <p:txBody>
            <a:bodyPr wrap="square" lIns="0" tIns="0" rIns="0" bIns="0" rtlCol="0"/>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16" name="object 13">
            <a:extLst>
              <a:ext uri="{FF2B5EF4-FFF2-40B4-BE49-F238E27FC236}">
                <a16:creationId xmlns:a16="http://schemas.microsoft.com/office/drawing/2014/main" id="{7AE97DF6-8211-E65C-0E3F-982E4156CF7D}"/>
              </a:ext>
            </a:extLst>
          </p:cNvPr>
          <p:cNvSpPr txBox="1"/>
          <p:nvPr/>
        </p:nvSpPr>
        <p:spPr>
          <a:xfrm>
            <a:off x="3977893" y="3074282"/>
            <a:ext cx="152400" cy="285549"/>
          </a:xfrm>
          <a:prstGeom prst="rect">
            <a:avLst/>
          </a:prstGeom>
        </p:spPr>
        <p:txBody>
          <a:bodyPr vert="horz" wrap="square" lIns="0" tIns="8467" rIns="0" bIns="0" rtlCol="0">
            <a:spAutoFit/>
          </a:bodyPr>
          <a:lstStyle/>
          <a:p>
            <a:pPr marL="8466" marR="0" lvl="0" indent="0" algn="l" defTabSz="609585" rtl="0" eaLnBrk="1" fontAlgn="auto" latinLnBrk="0" hangingPunct="1">
              <a:lnSpc>
                <a:spcPct val="100000"/>
              </a:lnSpc>
              <a:spcBef>
                <a:spcPts val="67"/>
              </a:spcBef>
              <a:spcAft>
                <a:spcPts val="0"/>
              </a:spcAft>
              <a:buClrTx/>
              <a:buSzTx/>
              <a:buFontTx/>
              <a:buNone/>
              <a:tabLst/>
              <a:defRPr/>
            </a:pPr>
            <a:r>
              <a:rPr kumimoji="0" sz="1800" b="1" i="0" u="none" strike="noStrike" kern="0" cap="none" spc="-33" normalizeH="0" baseline="0" noProof="0" dirty="0">
                <a:ln>
                  <a:noFill/>
                </a:ln>
                <a:solidFill>
                  <a:srgbClr val="FFFFFF"/>
                </a:solidFill>
                <a:effectLst/>
                <a:uLnTx/>
                <a:uFillTx/>
                <a:latin typeface="Arial Narrow"/>
                <a:ea typeface="+mn-ea"/>
                <a:cs typeface="Arial Narrow"/>
              </a:rPr>
              <a:t>R</a:t>
            </a:r>
            <a:endParaRPr kumimoji="0" sz="1800" b="0" i="0" u="none" strike="noStrike" kern="0" cap="none" spc="0" normalizeH="0" baseline="0" noProof="0">
              <a:ln>
                <a:noFill/>
              </a:ln>
              <a:solidFill>
                <a:sysClr val="windowText" lastClr="000000"/>
              </a:solidFill>
              <a:effectLst/>
              <a:uLnTx/>
              <a:uFillTx/>
              <a:latin typeface="Arial Narrow"/>
              <a:ea typeface="+mn-ea"/>
              <a:cs typeface="Arial Narrow"/>
            </a:endParaRPr>
          </a:p>
        </p:txBody>
      </p:sp>
      <p:sp>
        <p:nvSpPr>
          <p:cNvPr id="17" name="object 14">
            <a:extLst>
              <a:ext uri="{FF2B5EF4-FFF2-40B4-BE49-F238E27FC236}">
                <a16:creationId xmlns:a16="http://schemas.microsoft.com/office/drawing/2014/main" id="{3E5EBBD5-FA26-0629-6510-05AFB13B0377}"/>
              </a:ext>
            </a:extLst>
          </p:cNvPr>
          <p:cNvSpPr txBox="1"/>
          <p:nvPr/>
        </p:nvSpPr>
        <p:spPr>
          <a:xfrm>
            <a:off x="3909823" y="3349059"/>
            <a:ext cx="287867" cy="285549"/>
          </a:xfrm>
          <a:prstGeom prst="rect">
            <a:avLst/>
          </a:prstGeom>
        </p:spPr>
        <p:txBody>
          <a:bodyPr vert="horz" wrap="square" lIns="0" tIns="8467" rIns="0" bIns="0" rtlCol="0">
            <a:spAutoFit/>
          </a:bodyPr>
          <a:lstStyle/>
          <a:p>
            <a:pPr marL="8466" marR="0" lvl="0" indent="0" algn="l" defTabSz="609585" rtl="0" eaLnBrk="1" fontAlgn="auto" latinLnBrk="0" hangingPunct="1">
              <a:lnSpc>
                <a:spcPct val="100000"/>
              </a:lnSpc>
              <a:spcBef>
                <a:spcPts val="67"/>
              </a:spcBef>
              <a:spcAft>
                <a:spcPts val="0"/>
              </a:spcAft>
              <a:buClrTx/>
              <a:buSzTx/>
              <a:buFontTx/>
              <a:buNone/>
              <a:tabLst/>
              <a:defRPr/>
            </a:pPr>
            <a:r>
              <a:rPr kumimoji="0" sz="1800" b="1" i="0" u="none" strike="noStrike" kern="0" cap="none" spc="-17" normalizeH="0" baseline="0" noProof="0" dirty="0">
                <a:ln>
                  <a:noFill/>
                </a:ln>
                <a:solidFill>
                  <a:srgbClr val="FFFFFF"/>
                </a:solidFill>
                <a:effectLst/>
                <a:uLnTx/>
                <a:uFillTx/>
                <a:latin typeface="Arial Narrow"/>
                <a:ea typeface="+mn-ea"/>
                <a:cs typeface="Arial Narrow"/>
              </a:rPr>
              <a:t>1:1</a:t>
            </a:r>
            <a:endParaRPr kumimoji="0" sz="1800" b="0" i="0" u="none" strike="noStrike" kern="0" cap="none" spc="0" normalizeH="0" baseline="0" noProof="0">
              <a:ln>
                <a:noFill/>
              </a:ln>
              <a:solidFill>
                <a:sysClr val="windowText" lastClr="000000"/>
              </a:solidFill>
              <a:effectLst/>
              <a:uLnTx/>
              <a:uFillTx/>
              <a:latin typeface="Arial Narrow"/>
              <a:ea typeface="+mn-ea"/>
              <a:cs typeface="Arial Narrow"/>
            </a:endParaRPr>
          </a:p>
        </p:txBody>
      </p:sp>
      <p:grpSp>
        <p:nvGrpSpPr>
          <p:cNvPr id="18" name="object 15">
            <a:extLst>
              <a:ext uri="{FF2B5EF4-FFF2-40B4-BE49-F238E27FC236}">
                <a16:creationId xmlns:a16="http://schemas.microsoft.com/office/drawing/2014/main" id="{AD7A639B-69DF-EC2B-8197-63898F1CB69E}"/>
              </a:ext>
            </a:extLst>
          </p:cNvPr>
          <p:cNvGrpSpPr/>
          <p:nvPr/>
        </p:nvGrpSpPr>
        <p:grpSpPr>
          <a:xfrm>
            <a:off x="4596511" y="2329079"/>
            <a:ext cx="287020" cy="2079837"/>
            <a:chOff x="6894766" y="3130550"/>
            <a:chExt cx="430530" cy="3119755"/>
          </a:xfrm>
        </p:grpSpPr>
        <p:sp>
          <p:nvSpPr>
            <p:cNvPr id="19" name="object 16">
              <a:extLst>
                <a:ext uri="{FF2B5EF4-FFF2-40B4-BE49-F238E27FC236}">
                  <a16:creationId xmlns:a16="http://schemas.microsoft.com/office/drawing/2014/main" id="{3ACDADD5-8055-AAF7-F31E-2B505F490682}"/>
                </a:ext>
              </a:extLst>
            </p:cNvPr>
            <p:cNvSpPr/>
            <p:nvPr/>
          </p:nvSpPr>
          <p:spPr>
            <a:xfrm>
              <a:off x="6895338" y="3130549"/>
              <a:ext cx="429895" cy="3119755"/>
            </a:xfrm>
            <a:custGeom>
              <a:avLst/>
              <a:gdLst/>
              <a:ahLst/>
              <a:cxnLst/>
              <a:rect l="l" t="t" r="r" b="b"/>
              <a:pathLst>
                <a:path w="429895" h="3119754">
                  <a:moveTo>
                    <a:pt x="429260" y="42799"/>
                  </a:moveTo>
                  <a:lnTo>
                    <a:pt x="400761" y="28575"/>
                  </a:lnTo>
                  <a:lnTo>
                    <a:pt x="343535" y="0"/>
                  </a:lnTo>
                  <a:lnTo>
                    <a:pt x="343535" y="28575"/>
                  </a:lnTo>
                  <a:lnTo>
                    <a:pt x="0" y="28575"/>
                  </a:lnTo>
                  <a:lnTo>
                    <a:pt x="0" y="57150"/>
                  </a:lnTo>
                  <a:lnTo>
                    <a:pt x="343535" y="57150"/>
                  </a:lnTo>
                  <a:lnTo>
                    <a:pt x="343535" y="85725"/>
                  </a:lnTo>
                  <a:lnTo>
                    <a:pt x="400596" y="57150"/>
                  </a:lnTo>
                  <a:lnTo>
                    <a:pt x="429260" y="42799"/>
                  </a:lnTo>
                  <a:close/>
                </a:path>
                <a:path w="429895" h="3119754">
                  <a:moveTo>
                    <a:pt x="429768" y="3076829"/>
                  </a:moveTo>
                  <a:lnTo>
                    <a:pt x="401269" y="3062605"/>
                  </a:lnTo>
                  <a:lnTo>
                    <a:pt x="344043" y="3034030"/>
                  </a:lnTo>
                  <a:lnTo>
                    <a:pt x="344043" y="3062605"/>
                  </a:lnTo>
                  <a:lnTo>
                    <a:pt x="508" y="3062605"/>
                  </a:lnTo>
                  <a:lnTo>
                    <a:pt x="508" y="3091180"/>
                  </a:lnTo>
                  <a:lnTo>
                    <a:pt x="344043" y="3091180"/>
                  </a:lnTo>
                  <a:lnTo>
                    <a:pt x="344043" y="3119755"/>
                  </a:lnTo>
                  <a:lnTo>
                    <a:pt x="401104" y="3091180"/>
                  </a:lnTo>
                  <a:lnTo>
                    <a:pt x="429768" y="3076829"/>
                  </a:lnTo>
                  <a:close/>
                </a:path>
              </a:pathLst>
            </a:custGeom>
            <a:solidFill>
              <a:srgbClr val="002456"/>
            </a:solidFill>
          </p:spPr>
          <p:txBody>
            <a:bodyPr wrap="square" lIns="0" tIns="0" rIns="0" bIns="0" rtlCol="0"/>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0" name="object 17">
              <a:extLst>
                <a:ext uri="{FF2B5EF4-FFF2-40B4-BE49-F238E27FC236}">
                  <a16:creationId xmlns:a16="http://schemas.microsoft.com/office/drawing/2014/main" id="{ED9BBD0C-FC0D-00AA-9922-AA5BED963652}"/>
                </a:ext>
              </a:extLst>
            </p:cNvPr>
            <p:cNvSpPr/>
            <p:nvPr/>
          </p:nvSpPr>
          <p:spPr>
            <a:xfrm>
              <a:off x="6909054" y="3173348"/>
              <a:ext cx="0" cy="3027680"/>
            </a:xfrm>
            <a:custGeom>
              <a:avLst/>
              <a:gdLst/>
              <a:ahLst/>
              <a:cxnLst/>
              <a:rect l="l" t="t" r="r" b="b"/>
              <a:pathLst>
                <a:path h="3027679">
                  <a:moveTo>
                    <a:pt x="0" y="3027553"/>
                  </a:moveTo>
                  <a:lnTo>
                    <a:pt x="0" y="0"/>
                  </a:lnTo>
                </a:path>
              </a:pathLst>
            </a:custGeom>
            <a:ln w="28575">
              <a:solidFill>
                <a:srgbClr val="002456"/>
              </a:solidFill>
            </a:ln>
          </p:spPr>
          <p:txBody>
            <a:bodyPr wrap="square" lIns="0" tIns="0" rIns="0" bIns="0" rtlCol="0"/>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21" name="object 18">
            <a:extLst>
              <a:ext uri="{FF2B5EF4-FFF2-40B4-BE49-F238E27FC236}">
                <a16:creationId xmlns:a16="http://schemas.microsoft.com/office/drawing/2014/main" id="{BE1135DA-35E9-179B-85B9-C87A0624C75C}"/>
              </a:ext>
            </a:extLst>
          </p:cNvPr>
          <p:cNvSpPr txBox="1"/>
          <p:nvPr/>
        </p:nvSpPr>
        <p:spPr>
          <a:xfrm>
            <a:off x="2778677" y="1568773"/>
            <a:ext cx="1550247" cy="826295"/>
          </a:xfrm>
          <a:prstGeom prst="rect">
            <a:avLst/>
          </a:prstGeom>
          <a:ln w="28575">
            <a:solidFill>
              <a:srgbClr val="009BD9"/>
            </a:solidFill>
          </a:ln>
        </p:spPr>
        <p:txBody>
          <a:bodyPr vert="horz" wrap="square" lIns="0" tIns="25824" rIns="0" bIns="0" rtlCol="0">
            <a:spAutoFit/>
          </a:bodyPr>
          <a:lstStyle/>
          <a:p>
            <a:pPr marL="171869" marR="166365" lvl="0" indent="0" algn="ctr" defTabSz="609585" rtl="0" eaLnBrk="1" fontAlgn="auto" latinLnBrk="0" hangingPunct="1">
              <a:lnSpc>
                <a:spcPct val="100200"/>
              </a:lnSpc>
              <a:spcBef>
                <a:spcPts val="204"/>
              </a:spcBef>
              <a:spcAft>
                <a:spcPts val="0"/>
              </a:spcAft>
              <a:buClrTx/>
              <a:buSzTx/>
              <a:buFontTx/>
              <a:buNone/>
              <a:tabLst/>
              <a:defRPr/>
            </a:pPr>
            <a:r>
              <a:rPr kumimoji="0" sz="1400" b="1" i="0" u="none" strike="noStrike" kern="0" cap="none" spc="-17" normalizeH="0" baseline="0" noProof="0" dirty="0">
                <a:ln>
                  <a:noFill/>
                </a:ln>
                <a:solidFill>
                  <a:srgbClr val="009BD9"/>
                </a:solidFill>
                <a:effectLst/>
                <a:uLnTx/>
                <a:uFillTx/>
                <a:latin typeface="Arial Narrow"/>
                <a:ea typeface="+mn-ea"/>
                <a:cs typeface="Arial Narrow"/>
              </a:rPr>
              <a:t>Tumour-</a:t>
            </a:r>
            <a:r>
              <a:rPr kumimoji="0" sz="1400" b="1" i="0" u="none" strike="noStrike" kern="0" cap="none" spc="-7" normalizeH="0" baseline="0" noProof="0" dirty="0">
                <a:ln>
                  <a:noFill/>
                </a:ln>
                <a:solidFill>
                  <a:srgbClr val="009BD9"/>
                </a:solidFill>
                <a:effectLst/>
                <a:uLnTx/>
                <a:uFillTx/>
                <a:latin typeface="Arial Narrow"/>
                <a:ea typeface="+mn-ea"/>
                <a:cs typeface="Arial Narrow"/>
              </a:rPr>
              <a:t>Informed ctDNA</a:t>
            </a:r>
            <a:r>
              <a:rPr kumimoji="0" sz="1400" b="1" i="0" u="none" strike="noStrike" kern="0" cap="none" spc="-80" normalizeH="0" baseline="0" noProof="0" dirty="0">
                <a:ln>
                  <a:noFill/>
                </a:ln>
                <a:solidFill>
                  <a:srgbClr val="009BD9"/>
                </a:solidFill>
                <a:effectLst/>
                <a:uLnTx/>
                <a:uFillTx/>
                <a:latin typeface="Arial Narrow"/>
                <a:ea typeface="+mn-ea"/>
                <a:cs typeface="Arial Narrow"/>
              </a:rPr>
              <a:t> </a:t>
            </a:r>
            <a:r>
              <a:rPr kumimoji="0" sz="1400" b="1" i="0" u="none" strike="noStrike" kern="0" cap="none" spc="-7" normalizeH="0" baseline="0" noProof="0" dirty="0">
                <a:ln>
                  <a:noFill/>
                </a:ln>
                <a:solidFill>
                  <a:srgbClr val="009BD9"/>
                </a:solidFill>
                <a:effectLst/>
                <a:uLnTx/>
                <a:uFillTx/>
                <a:latin typeface="Arial Narrow"/>
                <a:ea typeface="+mn-ea"/>
                <a:cs typeface="Arial Narrow"/>
              </a:rPr>
              <a:t>Analysis </a:t>
            </a:r>
            <a:r>
              <a:rPr kumimoji="0" sz="1200" b="0" i="0" u="none" strike="noStrike" kern="0" cap="none" spc="-7" normalizeH="0" baseline="0" noProof="0" dirty="0">
                <a:ln>
                  <a:noFill/>
                </a:ln>
                <a:solidFill>
                  <a:srgbClr val="001F5F"/>
                </a:solidFill>
                <a:effectLst/>
                <a:uLnTx/>
                <a:uFillTx/>
                <a:latin typeface="Arial Narrow"/>
                <a:ea typeface="+mn-ea"/>
                <a:cs typeface="Arial Narrow"/>
              </a:rPr>
              <a:t>(Safe</a:t>
            </a:r>
            <a:r>
              <a:rPr kumimoji="0" sz="1200" b="0" i="0" u="sng" strike="noStrike" kern="0" cap="none" spc="-7" normalizeH="0" baseline="0" noProof="0" dirty="0">
                <a:ln>
                  <a:noFill/>
                </a:ln>
                <a:solidFill>
                  <a:srgbClr val="001F5F"/>
                </a:solidFill>
                <a:effectLst/>
                <a:uLnTx/>
                <a:uFill>
                  <a:solidFill>
                    <a:srgbClr val="001F5F"/>
                  </a:solidFill>
                </a:uFill>
                <a:latin typeface="Arial Narrow"/>
                <a:ea typeface="+mn-ea"/>
                <a:cs typeface="Arial Narrow"/>
              </a:rPr>
              <a:t>r</a:t>
            </a:r>
            <a:r>
              <a:rPr kumimoji="0" sz="1200" b="0" i="0" u="none" strike="noStrike" kern="0" cap="none" spc="-7" normalizeH="0" baseline="0" noProof="0" dirty="0">
                <a:ln>
                  <a:noFill/>
                </a:ln>
                <a:solidFill>
                  <a:srgbClr val="001F5F"/>
                </a:solidFill>
                <a:effectLst/>
                <a:uLnTx/>
                <a:uFillTx/>
                <a:latin typeface="Arial Narrow"/>
                <a:ea typeface="+mn-ea"/>
                <a:cs typeface="Arial Narrow"/>
              </a:rPr>
              <a:t>SeqS</a:t>
            </a:r>
            <a:r>
              <a:rPr kumimoji="0" sz="1200" b="0" i="0" u="none" strike="noStrike" kern="0" cap="none" spc="-11" normalizeH="0" baseline="25462" noProof="0" dirty="0">
                <a:ln>
                  <a:noFill/>
                </a:ln>
                <a:solidFill>
                  <a:srgbClr val="001F5F"/>
                </a:solidFill>
                <a:effectLst/>
                <a:uLnTx/>
                <a:uFillTx/>
                <a:latin typeface="Arial Narrow"/>
                <a:ea typeface="+mn-ea"/>
                <a:cs typeface="Arial Narrow"/>
              </a:rPr>
              <a:t>1</a:t>
            </a:r>
            <a:endParaRPr kumimoji="0" sz="1200" b="0" i="0" u="none" strike="noStrike" kern="0" cap="none" spc="0" normalizeH="0" baseline="25462" noProof="0">
              <a:ln>
                <a:noFill/>
              </a:ln>
              <a:solidFill>
                <a:sysClr val="windowText" lastClr="000000"/>
              </a:solidFill>
              <a:effectLst/>
              <a:uLnTx/>
              <a:uFillTx/>
              <a:latin typeface="Arial Narrow"/>
              <a:ea typeface="+mn-ea"/>
              <a:cs typeface="Arial Narrow"/>
            </a:endParaRPr>
          </a:p>
          <a:p>
            <a:pPr marL="424" marR="0" lvl="0" indent="0" algn="ctr" defTabSz="609585" rtl="0" eaLnBrk="1" fontAlgn="auto" latinLnBrk="0" hangingPunct="1">
              <a:lnSpc>
                <a:spcPct val="100000"/>
              </a:lnSpc>
              <a:spcBef>
                <a:spcPts val="0"/>
              </a:spcBef>
              <a:spcAft>
                <a:spcPts val="0"/>
              </a:spcAft>
              <a:buClrTx/>
              <a:buSzTx/>
              <a:buFontTx/>
              <a:buNone/>
              <a:tabLst/>
              <a:defRPr/>
            </a:pPr>
            <a:r>
              <a:rPr kumimoji="0" sz="1200" b="0" i="0" u="none" strike="noStrike" kern="0" cap="none" spc="0" normalizeH="0" baseline="0" noProof="0" dirty="0">
                <a:ln>
                  <a:noFill/>
                </a:ln>
                <a:solidFill>
                  <a:srgbClr val="001F5F"/>
                </a:solidFill>
                <a:effectLst/>
                <a:uLnTx/>
                <a:uFillTx/>
                <a:latin typeface="Arial Narrow"/>
                <a:ea typeface="+mn-ea"/>
                <a:cs typeface="Arial Narrow"/>
              </a:rPr>
              <a:t>targeted</a:t>
            </a:r>
            <a:r>
              <a:rPr kumimoji="0" sz="1200" b="0" i="0" u="none" strike="noStrike" kern="0" cap="none" spc="-13" normalizeH="0" baseline="0" noProof="0" dirty="0">
                <a:ln>
                  <a:noFill/>
                </a:ln>
                <a:solidFill>
                  <a:srgbClr val="001F5F"/>
                </a:solidFill>
                <a:effectLst/>
                <a:uLnTx/>
                <a:uFillTx/>
                <a:latin typeface="Arial Narrow"/>
                <a:ea typeface="+mn-ea"/>
                <a:cs typeface="Arial Narrow"/>
              </a:rPr>
              <a:t> </a:t>
            </a:r>
            <a:r>
              <a:rPr kumimoji="0" sz="1200" b="0" i="0" u="none" strike="noStrike" kern="0" cap="none" spc="0" normalizeH="0" baseline="0" noProof="0" dirty="0">
                <a:ln>
                  <a:noFill/>
                </a:ln>
                <a:solidFill>
                  <a:srgbClr val="001F5F"/>
                </a:solidFill>
                <a:effectLst/>
                <a:uLnTx/>
                <a:uFillTx/>
                <a:latin typeface="Arial Narrow"/>
                <a:ea typeface="+mn-ea"/>
                <a:cs typeface="Arial Narrow"/>
              </a:rPr>
              <a:t>CRC</a:t>
            </a:r>
            <a:r>
              <a:rPr kumimoji="0" sz="1200" b="0" i="0" u="none" strike="noStrike" kern="0" cap="none" spc="-40" normalizeH="0" baseline="0" noProof="0" dirty="0">
                <a:ln>
                  <a:noFill/>
                </a:ln>
                <a:solidFill>
                  <a:srgbClr val="001F5F"/>
                </a:solidFill>
                <a:effectLst/>
                <a:uLnTx/>
                <a:uFillTx/>
                <a:latin typeface="Arial Narrow"/>
                <a:ea typeface="+mn-ea"/>
                <a:cs typeface="Arial Narrow"/>
              </a:rPr>
              <a:t> </a:t>
            </a:r>
            <a:r>
              <a:rPr kumimoji="0" sz="1200" b="0" i="0" u="none" strike="noStrike" kern="0" cap="none" spc="-7" normalizeH="0" baseline="0" noProof="0" dirty="0">
                <a:ln>
                  <a:noFill/>
                </a:ln>
                <a:solidFill>
                  <a:srgbClr val="001F5F"/>
                </a:solidFill>
                <a:effectLst/>
                <a:uLnTx/>
                <a:uFillTx/>
                <a:latin typeface="Arial Narrow"/>
                <a:ea typeface="+mn-ea"/>
                <a:cs typeface="Arial Narrow"/>
              </a:rPr>
              <a:t>panel)</a:t>
            </a:r>
            <a:endParaRPr kumimoji="0" sz="1200" b="0" i="0" u="none" strike="noStrike" kern="0" cap="none" spc="0" normalizeH="0" baseline="0" noProof="0">
              <a:ln>
                <a:noFill/>
              </a:ln>
              <a:solidFill>
                <a:sysClr val="windowText" lastClr="000000"/>
              </a:solidFill>
              <a:effectLst/>
              <a:uLnTx/>
              <a:uFillTx/>
              <a:latin typeface="Arial Narrow"/>
              <a:ea typeface="+mn-ea"/>
              <a:cs typeface="Arial Narrow"/>
            </a:endParaRPr>
          </a:p>
        </p:txBody>
      </p:sp>
      <p:sp>
        <p:nvSpPr>
          <p:cNvPr id="22" name="object 19">
            <a:extLst>
              <a:ext uri="{FF2B5EF4-FFF2-40B4-BE49-F238E27FC236}">
                <a16:creationId xmlns:a16="http://schemas.microsoft.com/office/drawing/2014/main" id="{95868D8B-B5AB-A207-851E-2A39547DE8A9}"/>
              </a:ext>
            </a:extLst>
          </p:cNvPr>
          <p:cNvSpPr txBox="1"/>
          <p:nvPr/>
        </p:nvSpPr>
        <p:spPr>
          <a:xfrm>
            <a:off x="4937676" y="4166134"/>
            <a:ext cx="3510280" cy="616708"/>
          </a:xfrm>
          <a:prstGeom prst="rect">
            <a:avLst/>
          </a:prstGeom>
          <a:solidFill>
            <a:srgbClr val="F1F1F1"/>
          </a:solidFill>
          <a:ln w="12700">
            <a:solidFill>
              <a:srgbClr val="E2E2E2"/>
            </a:solidFill>
          </a:ln>
        </p:spPr>
        <p:txBody>
          <a:bodyPr vert="horz" wrap="square" lIns="0" tIns="82551" rIns="0" bIns="0" rtlCol="0">
            <a:spAutoFit/>
          </a:bodyPr>
          <a:lstStyle/>
          <a:p>
            <a:pPr marL="0" marR="0" lvl="0" indent="0" algn="ctr" defTabSz="609585" rtl="0" eaLnBrk="1" fontAlgn="auto" latinLnBrk="0" hangingPunct="1">
              <a:lnSpc>
                <a:spcPct val="100000"/>
              </a:lnSpc>
              <a:spcBef>
                <a:spcPts val="651"/>
              </a:spcBef>
              <a:spcAft>
                <a:spcPts val="0"/>
              </a:spcAft>
              <a:buClrTx/>
              <a:buSzTx/>
              <a:buFontTx/>
              <a:buNone/>
              <a:tabLst/>
              <a:defRPr/>
            </a:pPr>
            <a:r>
              <a:rPr kumimoji="0" sz="1733" b="1" i="0" u="none" strike="noStrike" kern="0" cap="none" spc="-7" normalizeH="0" baseline="0" noProof="0" dirty="0">
                <a:ln>
                  <a:noFill/>
                </a:ln>
                <a:solidFill>
                  <a:srgbClr val="002456"/>
                </a:solidFill>
                <a:effectLst/>
                <a:uLnTx/>
                <a:uFillTx/>
                <a:latin typeface="Arial Narrow"/>
                <a:ea typeface="+mn-ea"/>
                <a:cs typeface="Arial Narrow"/>
              </a:rPr>
              <a:t>Treatment</a:t>
            </a:r>
            <a:r>
              <a:rPr kumimoji="0" sz="1733" b="1" i="0" u="none" strike="noStrike" kern="0" cap="none" spc="-47" normalizeH="0" baseline="0" noProof="0" dirty="0">
                <a:ln>
                  <a:noFill/>
                </a:ln>
                <a:solidFill>
                  <a:srgbClr val="002456"/>
                </a:solidFill>
                <a:effectLst/>
                <a:uLnTx/>
                <a:uFillTx/>
                <a:latin typeface="Arial Narrow"/>
                <a:ea typeface="+mn-ea"/>
                <a:cs typeface="Arial Narrow"/>
              </a:rPr>
              <a:t> </a:t>
            </a:r>
            <a:r>
              <a:rPr kumimoji="0" sz="1733" b="1" i="0" u="none" strike="noStrike" kern="0" cap="none" spc="0" normalizeH="0" baseline="0" noProof="0" dirty="0">
                <a:ln>
                  <a:noFill/>
                </a:ln>
                <a:solidFill>
                  <a:srgbClr val="002456"/>
                </a:solidFill>
                <a:effectLst/>
                <a:uLnTx/>
                <a:uFillTx/>
                <a:latin typeface="Arial Narrow"/>
                <a:ea typeface="+mn-ea"/>
                <a:cs typeface="Arial Narrow"/>
              </a:rPr>
              <a:t>per</a:t>
            </a:r>
            <a:r>
              <a:rPr kumimoji="0" sz="1733" b="1" i="0" u="none" strike="noStrike" kern="0" cap="none" spc="-40" normalizeH="0" baseline="0" noProof="0" dirty="0">
                <a:ln>
                  <a:noFill/>
                </a:ln>
                <a:solidFill>
                  <a:srgbClr val="002456"/>
                </a:solidFill>
                <a:effectLst/>
                <a:uLnTx/>
                <a:uFillTx/>
                <a:latin typeface="Arial Narrow"/>
                <a:ea typeface="+mn-ea"/>
                <a:cs typeface="Arial Narrow"/>
              </a:rPr>
              <a:t> </a:t>
            </a:r>
            <a:r>
              <a:rPr kumimoji="0" sz="1733" b="1" i="0" u="none" strike="noStrike" kern="0" cap="none" spc="-7" normalizeH="0" baseline="0" noProof="0" dirty="0">
                <a:ln>
                  <a:noFill/>
                </a:ln>
                <a:solidFill>
                  <a:srgbClr val="002456"/>
                </a:solidFill>
                <a:effectLst/>
                <a:uLnTx/>
                <a:uFillTx/>
                <a:latin typeface="Arial Narrow"/>
                <a:ea typeface="+mn-ea"/>
                <a:cs typeface="Arial Narrow"/>
              </a:rPr>
              <a:t>clinician’s</a:t>
            </a:r>
            <a:r>
              <a:rPr kumimoji="0" sz="1733" b="1" i="0" u="none" strike="noStrike" kern="0" cap="none" spc="-60" normalizeH="0" baseline="0" noProof="0" dirty="0">
                <a:ln>
                  <a:noFill/>
                </a:ln>
                <a:solidFill>
                  <a:srgbClr val="002456"/>
                </a:solidFill>
                <a:effectLst/>
                <a:uLnTx/>
                <a:uFillTx/>
                <a:latin typeface="Arial Narrow"/>
                <a:ea typeface="+mn-ea"/>
                <a:cs typeface="Arial Narrow"/>
              </a:rPr>
              <a:t> </a:t>
            </a:r>
            <a:r>
              <a:rPr kumimoji="0" sz="1733" b="1" i="0" u="none" strike="noStrike" kern="0" cap="none" spc="-7" normalizeH="0" baseline="0" noProof="0" dirty="0">
                <a:ln>
                  <a:noFill/>
                </a:ln>
                <a:solidFill>
                  <a:srgbClr val="002456"/>
                </a:solidFill>
                <a:effectLst/>
                <a:uLnTx/>
                <a:uFillTx/>
                <a:latin typeface="Arial Narrow"/>
                <a:ea typeface="+mn-ea"/>
                <a:cs typeface="Arial Narrow"/>
              </a:rPr>
              <a:t>choice</a:t>
            </a:r>
            <a:endParaRPr kumimoji="0" sz="1733" b="0" i="0" u="none" strike="noStrike" kern="0" cap="none" spc="0" normalizeH="0" baseline="0" noProof="0">
              <a:ln>
                <a:noFill/>
              </a:ln>
              <a:solidFill>
                <a:sysClr val="windowText" lastClr="000000"/>
              </a:solidFill>
              <a:effectLst/>
              <a:uLnTx/>
              <a:uFillTx/>
              <a:latin typeface="Arial Narrow"/>
              <a:ea typeface="+mn-ea"/>
              <a:cs typeface="Arial Narrow"/>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sz="1733" b="1" i="0" u="none" strike="noStrike" kern="0" cap="none" spc="0" normalizeH="0" baseline="0" noProof="0" dirty="0">
                <a:ln>
                  <a:noFill/>
                </a:ln>
                <a:solidFill>
                  <a:srgbClr val="002456"/>
                </a:solidFill>
                <a:effectLst/>
                <a:uLnTx/>
                <a:uFillTx/>
                <a:latin typeface="Arial Narrow"/>
                <a:ea typeface="+mn-ea"/>
                <a:cs typeface="Arial Narrow"/>
              </a:rPr>
              <a:t>(blinded</a:t>
            </a:r>
            <a:r>
              <a:rPr kumimoji="0" sz="1733" b="1" i="0" u="none" strike="noStrike" kern="0" cap="none" spc="-31" normalizeH="0" baseline="0" noProof="0" dirty="0">
                <a:ln>
                  <a:noFill/>
                </a:ln>
                <a:solidFill>
                  <a:srgbClr val="002456"/>
                </a:solidFill>
                <a:effectLst/>
                <a:uLnTx/>
                <a:uFillTx/>
                <a:latin typeface="Arial Narrow"/>
                <a:ea typeface="+mn-ea"/>
                <a:cs typeface="Arial Narrow"/>
              </a:rPr>
              <a:t> </a:t>
            </a:r>
            <a:r>
              <a:rPr kumimoji="0" sz="1733" b="1" i="0" u="none" strike="noStrike" kern="0" cap="none" spc="0" normalizeH="0" baseline="0" noProof="0" dirty="0">
                <a:ln>
                  <a:noFill/>
                </a:ln>
                <a:solidFill>
                  <a:srgbClr val="002456"/>
                </a:solidFill>
                <a:effectLst/>
                <a:uLnTx/>
                <a:uFillTx/>
                <a:latin typeface="Arial Narrow"/>
                <a:ea typeface="+mn-ea"/>
                <a:cs typeface="Arial Narrow"/>
              </a:rPr>
              <a:t>to</a:t>
            </a:r>
            <a:r>
              <a:rPr kumimoji="0" sz="1733" b="1" i="0" u="none" strike="noStrike" kern="0" cap="none" spc="-24" normalizeH="0" baseline="0" noProof="0" dirty="0">
                <a:ln>
                  <a:noFill/>
                </a:ln>
                <a:solidFill>
                  <a:srgbClr val="002456"/>
                </a:solidFill>
                <a:effectLst/>
                <a:uLnTx/>
                <a:uFillTx/>
                <a:latin typeface="Arial Narrow"/>
                <a:ea typeface="+mn-ea"/>
                <a:cs typeface="Arial Narrow"/>
              </a:rPr>
              <a:t> </a:t>
            </a:r>
            <a:r>
              <a:rPr kumimoji="0" sz="1733" b="1" i="0" u="none" strike="noStrike" kern="0" cap="none" spc="0" normalizeH="0" baseline="0" noProof="0" dirty="0">
                <a:ln>
                  <a:noFill/>
                </a:ln>
                <a:solidFill>
                  <a:srgbClr val="002456"/>
                </a:solidFill>
                <a:effectLst/>
                <a:uLnTx/>
                <a:uFillTx/>
                <a:latin typeface="Arial Narrow"/>
                <a:ea typeface="+mn-ea"/>
                <a:cs typeface="Arial Narrow"/>
              </a:rPr>
              <a:t>ctDNA</a:t>
            </a:r>
            <a:r>
              <a:rPr kumimoji="0" sz="1733" b="1" i="0" u="none" strike="noStrike" kern="0" cap="none" spc="-64" normalizeH="0" baseline="0" noProof="0" dirty="0">
                <a:ln>
                  <a:noFill/>
                </a:ln>
                <a:solidFill>
                  <a:srgbClr val="002456"/>
                </a:solidFill>
                <a:effectLst/>
                <a:uLnTx/>
                <a:uFillTx/>
                <a:latin typeface="Arial Narrow"/>
                <a:ea typeface="+mn-ea"/>
                <a:cs typeface="Arial Narrow"/>
              </a:rPr>
              <a:t> </a:t>
            </a:r>
            <a:r>
              <a:rPr kumimoji="0" sz="1733" b="1" i="0" u="none" strike="noStrike" kern="0" cap="none" spc="-7" normalizeH="0" baseline="0" noProof="0" dirty="0">
                <a:ln>
                  <a:noFill/>
                </a:ln>
                <a:solidFill>
                  <a:srgbClr val="002456"/>
                </a:solidFill>
                <a:effectLst/>
                <a:uLnTx/>
                <a:uFillTx/>
                <a:latin typeface="Arial Narrow"/>
                <a:ea typeface="+mn-ea"/>
                <a:cs typeface="Arial Narrow"/>
              </a:rPr>
              <a:t>result)</a:t>
            </a:r>
            <a:endParaRPr kumimoji="0" sz="1733" b="0" i="0" u="none" strike="noStrike" kern="0" cap="none" spc="0" normalizeH="0" baseline="0" noProof="0">
              <a:ln>
                <a:noFill/>
              </a:ln>
              <a:solidFill>
                <a:sysClr val="windowText" lastClr="000000"/>
              </a:solidFill>
              <a:effectLst/>
              <a:uLnTx/>
              <a:uFillTx/>
              <a:latin typeface="Arial Narrow"/>
              <a:ea typeface="+mn-ea"/>
              <a:cs typeface="Arial Narrow"/>
            </a:endParaRPr>
          </a:p>
        </p:txBody>
      </p:sp>
      <p:sp>
        <p:nvSpPr>
          <p:cNvPr id="23" name="object 20">
            <a:extLst>
              <a:ext uri="{FF2B5EF4-FFF2-40B4-BE49-F238E27FC236}">
                <a16:creationId xmlns:a16="http://schemas.microsoft.com/office/drawing/2014/main" id="{6F1E2409-D182-E65C-CCD2-44E8784DE63C}"/>
              </a:ext>
            </a:extLst>
          </p:cNvPr>
          <p:cNvSpPr txBox="1"/>
          <p:nvPr/>
        </p:nvSpPr>
        <p:spPr>
          <a:xfrm>
            <a:off x="4941147" y="3691282"/>
            <a:ext cx="3510280" cy="370680"/>
          </a:xfrm>
          <a:prstGeom prst="rect">
            <a:avLst/>
          </a:prstGeom>
          <a:solidFill>
            <a:srgbClr val="17AC85"/>
          </a:solidFill>
        </p:spPr>
        <p:txBody>
          <a:bodyPr vert="horz" wrap="square" lIns="0" tIns="82551" rIns="0" bIns="0" rtlCol="0">
            <a:spAutoFit/>
          </a:bodyPr>
          <a:lstStyle/>
          <a:p>
            <a:pPr marL="0" marR="0" lvl="0" indent="0" algn="ctr" defTabSz="609585" rtl="0" eaLnBrk="1" fontAlgn="auto" latinLnBrk="0" hangingPunct="1">
              <a:lnSpc>
                <a:spcPct val="100000"/>
              </a:lnSpc>
              <a:spcBef>
                <a:spcPts val="651"/>
              </a:spcBef>
              <a:spcAft>
                <a:spcPts val="0"/>
              </a:spcAft>
              <a:buClrTx/>
              <a:buSzTx/>
              <a:buFontTx/>
              <a:buNone/>
              <a:tabLst/>
              <a:defRPr/>
            </a:pPr>
            <a:r>
              <a:rPr kumimoji="0" sz="1867" b="1" i="0" u="none" strike="noStrike" kern="0" cap="none" spc="0" normalizeH="0" baseline="0" noProof="0" dirty="0">
                <a:ln>
                  <a:noFill/>
                </a:ln>
                <a:solidFill>
                  <a:srgbClr val="FFFFFF"/>
                </a:solidFill>
                <a:effectLst/>
                <a:uLnTx/>
                <a:uFillTx/>
                <a:latin typeface="Arial Narrow"/>
                <a:ea typeface="+mn-ea"/>
                <a:cs typeface="Arial Narrow"/>
              </a:rPr>
              <a:t>Standard</a:t>
            </a:r>
            <a:r>
              <a:rPr kumimoji="0" sz="1867" b="1" i="0" u="none" strike="noStrike" kern="0" cap="none" spc="-87" normalizeH="0" baseline="0" noProof="0" dirty="0">
                <a:ln>
                  <a:noFill/>
                </a:ln>
                <a:solidFill>
                  <a:srgbClr val="FFFFFF"/>
                </a:solidFill>
                <a:effectLst/>
                <a:uLnTx/>
                <a:uFillTx/>
                <a:latin typeface="Arial Narrow"/>
                <a:ea typeface="+mn-ea"/>
                <a:cs typeface="Arial Narrow"/>
              </a:rPr>
              <a:t> </a:t>
            </a:r>
            <a:r>
              <a:rPr kumimoji="0" sz="1800" b="1" i="0" u="none" strike="noStrike" kern="0" cap="none" spc="-7" normalizeH="0" baseline="0" noProof="0" dirty="0">
                <a:ln>
                  <a:noFill/>
                </a:ln>
                <a:solidFill>
                  <a:srgbClr val="FFFFFF"/>
                </a:solidFill>
                <a:effectLst/>
                <a:uLnTx/>
                <a:uFillTx/>
                <a:latin typeface="Arial Narrow"/>
                <a:ea typeface="+mn-ea"/>
                <a:cs typeface="Arial Narrow"/>
              </a:rPr>
              <a:t>Management</a:t>
            </a:r>
            <a:endParaRPr kumimoji="0" sz="1800" b="0" i="0" u="none" strike="noStrike" kern="0" cap="none" spc="0" normalizeH="0" baseline="0" noProof="0">
              <a:ln>
                <a:noFill/>
              </a:ln>
              <a:solidFill>
                <a:sysClr val="windowText" lastClr="000000"/>
              </a:solidFill>
              <a:effectLst/>
              <a:uLnTx/>
              <a:uFillTx/>
              <a:latin typeface="Arial Narrow"/>
              <a:ea typeface="+mn-ea"/>
              <a:cs typeface="Arial Narrow"/>
            </a:endParaRPr>
          </a:p>
        </p:txBody>
      </p:sp>
      <p:sp>
        <p:nvSpPr>
          <p:cNvPr id="24" name="object 21">
            <a:extLst>
              <a:ext uri="{FF2B5EF4-FFF2-40B4-BE49-F238E27FC236}">
                <a16:creationId xmlns:a16="http://schemas.microsoft.com/office/drawing/2014/main" id="{25914CF3-911C-A247-34D8-9DC7B85D5566}"/>
              </a:ext>
            </a:extLst>
          </p:cNvPr>
          <p:cNvSpPr/>
          <p:nvPr/>
        </p:nvSpPr>
        <p:spPr>
          <a:xfrm>
            <a:off x="4943009" y="2091760"/>
            <a:ext cx="3515360" cy="822537"/>
          </a:xfrm>
          <a:custGeom>
            <a:avLst/>
            <a:gdLst/>
            <a:ahLst/>
            <a:cxnLst/>
            <a:rect l="l" t="t" r="r" b="b"/>
            <a:pathLst>
              <a:path w="5273040" h="1233804">
                <a:moveTo>
                  <a:pt x="5272785" y="0"/>
                </a:moveTo>
                <a:lnTo>
                  <a:pt x="0" y="0"/>
                </a:lnTo>
                <a:lnTo>
                  <a:pt x="0" y="1233677"/>
                </a:lnTo>
                <a:lnTo>
                  <a:pt x="5272785" y="1233677"/>
                </a:lnTo>
                <a:lnTo>
                  <a:pt x="5272785" y="0"/>
                </a:lnTo>
                <a:close/>
              </a:path>
            </a:pathLst>
          </a:custGeom>
          <a:solidFill>
            <a:srgbClr val="F1F1F1"/>
          </a:solidFill>
        </p:spPr>
        <p:txBody>
          <a:bodyPr wrap="square" lIns="0" tIns="0" rIns="0" bIns="0" rtlCol="0"/>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25" name="object 22">
            <a:extLst>
              <a:ext uri="{FF2B5EF4-FFF2-40B4-BE49-F238E27FC236}">
                <a16:creationId xmlns:a16="http://schemas.microsoft.com/office/drawing/2014/main" id="{A2EF342A-5039-1E37-1C63-5F3585F9221D}"/>
              </a:ext>
            </a:extLst>
          </p:cNvPr>
          <p:cNvSpPr txBox="1"/>
          <p:nvPr/>
        </p:nvSpPr>
        <p:spPr>
          <a:xfrm>
            <a:off x="4943009" y="2042042"/>
            <a:ext cx="3515360" cy="793252"/>
          </a:xfrm>
          <a:prstGeom prst="rect">
            <a:avLst/>
          </a:prstGeom>
        </p:spPr>
        <p:txBody>
          <a:bodyPr vert="horz" wrap="square" lIns="0" tIns="130387" rIns="0" bIns="0" rtlCol="0">
            <a:spAutoFit/>
          </a:bodyPr>
          <a:lstStyle/>
          <a:p>
            <a:pPr marL="346702" marR="0" lvl="0" indent="-285320" algn="l" defTabSz="609585" rtl="0" eaLnBrk="1" fontAlgn="auto" latinLnBrk="0" hangingPunct="1">
              <a:lnSpc>
                <a:spcPct val="100000"/>
              </a:lnSpc>
              <a:spcBef>
                <a:spcPts val="1027"/>
              </a:spcBef>
              <a:spcAft>
                <a:spcPts val="0"/>
              </a:spcAft>
              <a:buClrTx/>
              <a:buSzTx/>
              <a:buFont typeface="Wingdings"/>
              <a:buChar char=""/>
              <a:tabLst>
                <a:tab pos="346702" algn="l"/>
              </a:tabLst>
              <a:defRPr/>
            </a:pPr>
            <a:r>
              <a:rPr kumimoji="0" sz="1733" b="1" i="0" u="none" strike="noStrike" kern="0" cap="none" spc="-7" normalizeH="0" baseline="0" noProof="0" dirty="0">
                <a:ln>
                  <a:noFill/>
                </a:ln>
                <a:solidFill>
                  <a:srgbClr val="17AC85"/>
                </a:solidFill>
                <a:effectLst/>
                <a:uLnTx/>
                <a:uFillTx/>
                <a:latin typeface="Arial Narrow"/>
                <a:ea typeface="+mn-ea"/>
                <a:cs typeface="Arial Narrow"/>
              </a:rPr>
              <a:t>ctDNA-</a:t>
            </a:r>
            <a:r>
              <a:rPr kumimoji="0" sz="1733" b="1" i="0" u="none" strike="noStrike" kern="0" cap="none" spc="0" normalizeH="0" baseline="0" noProof="0" dirty="0">
                <a:ln>
                  <a:noFill/>
                </a:ln>
                <a:solidFill>
                  <a:srgbClr val="17AC85"/>
                </a:solidFill>
                <a:effectLst/>
                <a:uLnTx/>
                <a:uFillTx/>
                <a:latin typeface="Arial Narrow"/>
                <a:ea typeface="+mn-ea"/>
                <a:cs typeface="Arial Narrow"/>
              </a:rPr>
              <a:t>Negative </a:t>
            </a:r>
            <a:r>
              <a:rPr kumimoji="0" sz="1733" b="0" i="0" u="none" strike="noStrike" kern="0" cap="none" spc="-169" normalizeH="0" baseline="0" noProof="0" dirty="0">
                <a:ln>
                  <a:noFill/>
                </a:ln>
                <a:solidFill>
                  <a:srgbClr val="17AC85"/>
                </a:solidFill>
                <a:effectLst/>
                <a:uLnTx/>
                <a:uFillTx/>
                <a:latin typeface="Wingdings"/>
                <a:ea typeface="+mn-ea"/>
                <a:cs typeface="Wingdings"/>
              </a:rPr>
              <a:t></a:t>
            </a:r>
            <a:r>
              <a:rPr kumimoji="0" sz="1733" b="0" i="0" u="none" strike="noStrike" kern="0" cap="none" spc="-47" normalizeH="0" baseline="0" noProof="0" dirty="0">
                <a:ln>
                  <a:noFill/>
                </a:ln>
                <a:solidFill>
                  <a:srgbClr val="17AC85"/>
                </a:solidFill>
                <a:effectLst/>
                <a:uLnTx/>
                <a:uFillTx/>
                <a:latin typeface="Times New Roman"/>
                <a:ea typeface="+mn-ea"/>
                <a:cs typeface="Times New Roman"/>
              </a:rPr>
              <a:t> </a:t>
            </a:r>
            <a:r>
              <a:rPr kumimoji="0" sz="1733" b="1" i="0" u="none" strike="noStrike" kern="0" cap="none" spc="-7" normalizeH="0" baseline="0" noProof="0" dirty="0">
                <a:ln>
                  <a:noFill/>
                </a:ln>
                <a:solidFill>
                  <a:srgbClr val="17AC85"/>
                </a:solidFill>
                <a:effectLst/>
                <a:uLnTx/>
                <a:uFillTx/>
                <a:latin typeface="Arial Narrow"/>
                <a:ea typeface="+mn-ea"/>
                <a:cs typeface="Arial Narrow"/>
              </a:rPr>
              <a:t>De-escalate</a:t>
            </a:r>
            <a:endParaRPr kumimoji="0" sz="1733" b="0" i="0" u="none" strike="noStrike" kern="0" cap="none" spc="0" normalizeH="0" baseline="0" noProof="0">
              <a:ln>
                <a:noFill/>
              </a:ln>
              <a:solidFill>
                <a:sysClr val="windowText" lastClr="000000"/>
              </a:solidFill>
              <a:effectLst/>
              <a:uLnTx/>
              <a:uFillTx/>
              <a:latin typeface="Arial Narrow"/>
              <a:ea typeface="+mn-ea"/>
              <a:cs typeface="Arial Narrow"/>
            </a:endParaRPr>
          </a:p>
          <a:p>
            <a:pPr marL="346702" marR="0" lvl="0" indent="-285320" algn="l" defTabSz="609585" rtl="0" eaLnBrk="1" fontAlgn="auto" latinLnBrk="0" hangingPunct="1">
              <a:lnSpc>
                <a:spcPct val="100000"/>
              </a:lnSpc>
              <a:spcBef>
                <a:spcPts val="960"/>
              </a:spcBef>
              <a:spcAft>
                <a:spcPts val="0"/>
              </a:spcAft>
              <a:buClrTx/>
              <a:buSzTx/>
              <a:buFont typeface="Wingdings"/>
              <a:buChar char=""/>
              <a:tabLst>
                <a:tab pos="346702" algn="l"/>
              </a:tabLst>
              <a:defRPr/>
            </a:pPr>
            <a:r>
              <a:rPr kumimoji="0" sz="1733" b="1" i="0" u="none" strike="noStrike" kern="0" cap="none" spc="-7" normalizeH="0" baseline="0" noProof="0" dirty="0">
                <a:ln>
                  <a:noFill/>
                </a:ln>
                <a:solidFill>
                  <a:srgbClr val="E45717"/>
                </a:solidFill>
                <a:effectLst/>
                <a:uLnTx/>
                <a:uFillTx/>
                <a:latin typeface="Arial Narrow"/>
                <a:ea typeface="+mn-ea"/>
                <a:cs typeface="Arial Narrow"/>
              </a:rPr>
              <a:t>ctDNA-</a:t>
            </a:r>
            <a:r>
              <a:rPr kumimoji="0" sz="1733" b="1" i="0" u="none" strike="noStrike" kern="0" cap="none" spc="0" normalizeH="0" baseline="0" noProof="0" dirty="0">
                <a:ln>
                  <a:noFill/>
                </a:ln>
                <a:solidFill>
                  <a:srgbClr val="E45717"/>
                </a:solidFill>
                <a:effectLst/>
                <a:uLnTx/>
                <a:uFillTx/>
                <a:latin typeface="Arial Narrow"/>
                <a:ea typeface="+mn-ea"/>
                <a:cs typeface="Arial Narrow"/>
              </a:rPr>
              <a:t>Positive</a:t>
            </a:r>
            <a:r>
              <a:rPr kumimoji="0" sz="1733" b="1" i="0" u="none" strike="noStrike" kern="0" cap="none" spc="-13" normalizeH="0" baseline="0" noProof="0" dirty="0">
                <a:ln>
                  <a:noFill/>
                </a:ln>
                <a:solidFill>
                  <a:srgbClr val="E45717"/>
                </a:solidFill>
                <a:effectLst/>
                <a:uLnTx/>
                <a:uFillTx/>
                <a:latin typeface="Arial Narrow"/>
                <a:ea typeface="+mn-ea"/>
                <a:cs typeface="Arial Narrow"/>
              </a:rPr>
              <a:t> </a:t>
            </a:r>
            <a:r>
              <a:rPr kumimoji="0" sz="1733" b="0" i="0" u="none" strike="noStrike" kern="0" cap="none" spc="-169" normalizeH="0" baseline="0" noProof="0" dirty="0">
                <a:ln>
                  <a:noFill/>
                </a:ln>
                <a:solidFill>
                  <a:srgbClr val="E45717"/>
                </a:solidFill>
                <a:effectLst/>
                <a:uLnTx/>
                <a:uFillTx/>
                <a:latin typeface="Wingdings"/>
                <a:ea typeface="+mn-ea"/>
                <a:cs typeface="Wingdings"/>
              </a:rPr>
              <a:t></a:t>
            </a:r>
            <a:r>
              <a:rPr kumimoji="0" sz="1733" b="0" i="0" u="none" strike="noStrike" kern="0" cap="none" spc="-40" normalizeH="0" baseline="0" noProof="0" dirty="0">
                <a:ln>
                  <a:noFill/>
                </a:ln>
                <a:solidFill>
                  <a:srgbClr val="E45717"/>
                </a:solidFill>
                <a:effectLst/>
                <a:uLnTx/>
                <a:uFillTx/>
                <a:latin typeface="Times New Roman"/>
                <a:ea typeface="+mn-ea"/>
                <a:cs typeface="Times New Roman"/>
              </a:rPr>
              <a:t> </a:t>
            </a:r>
            <a:r>
              <a:rPr kumimoji="0" sz="1733" b="1" i="0" u="none" strike="noStrike" kern="0" cap="none" spc="-7" normalizeH="0" baseline="0" noProof="0" dirty="0">
                <a:ln>
                  <a:noFill/>
                </a:ln>
                <a:solidFill>
                  <a:srgbClr val="E45717"/>
                </a:solidFill>
                <a:effectLst/>
                <a:uLnTx/>
                <a:uFillTx/>
                <a:latin typeface="Arial Narrow"/>
                <a:ea typeface="+mn-ea"/>
                <a:cs typeface="Arial Narrow"/>
              </a:rPr>
              <a:t>Escalate</a:t>
            </a:r>
            <a:endParaRPr kumimoji="0" sz="1733" b="0" i="0" u="none" strike="noStrike" kern="0" cap="none" spc="0" normalizeH="0" baseline="0" noProof="0">
              <a:ln>
                <a:noFill/>
              </a:ln>
              <a:solidFill>
                <a:sysClr val="windowText" lastClr="000000"/>
              </a:solidFill>
              <a:effectLst/>
              <a:uLnTx/>
              <a:uFillTx/>
              <a:latin typeface="Arial Narrow"/>
              <a:ea typeface="+mn-ea"/>
              <a:cs typeface="Arial Narrow"/>
            </a:endParaRPr>
          </a:p>
        </p:txBody>
      </p:sp>
      <p:sp>
        <p:nvSpPr>
          <p:cNvPr id="26" name="object 23">
            <a:extLst>
              <a:ext uri="{FF2B5EF4-FFF2-40B4-BE49-F238E27FC236}">
                <a16:creationId xmlns:a16="http://schemas.microsoft.com/office/drawing/2014/main" id="{D1363833-E2FB-5F18-4D7C-FD4CB058A23B}"/>
              </a:ext>
            </a:extLst>
          </p:cNvPr>
          <p:cNvSpPr txBox="1"/>
          <p:nvPr/>
        </p:nvSpPr>
        <p:spPr>
          <a:xfrm>
            <a:off x="4943009" y="1613654"/>
            <a:ext cx="3515360" cy="374099"/>
          </a:xfrm>
          <a:prstGeom prst="rect">
            <a:avLst/>
          </a:prstGeom>
          <a:solidFill>
            <a:srgbClr val="EC7C30"/>
          </a:solidFill>
        </p:spPr>
        <p:txBody>
          <a:bodyPr vert="horz" wrap="square" lIns="0" tIns="85937" rIns="0" bIns="0" rtlCol="0">
            <a:spAutoFit/>
          </a:bodyPr>
          <a:lstStyle/>
          <a:p>
            <a:pPr marL="0" marR="5504" lvl="0" indent="0" algn="ctr" defTabSz="609585" rtl="0" eaLnBrk="1" fontAlgn="auto" latinLnBrk="0" hangingPunct="1">
              <a:lnSpc>
                <a:spcPct val="100000"/>
              </a:lnSpc>
              <a:spcBef>
                <a:spcPts val="677"/>
              </a:spcBef>
              <a:spcAft>
                <a:spcPts val="0"/>
              </a:spcAft>
              <a:buClrTx/>
              <a:buSzTx/>
              <a:buFontTx/>
              <a:buNone/>
              <a:tabLst/>
              <a:defRPr/>
            </a:pPr>
            <a:r>
              <a:rPr kumimoji="0" sz="1867" b="1" i="0" u="none" strike="noStrike" kern="0" cap="none" spc="-13" normalizeH="0" baseline="0" noProof="0" dirty="0">
                <a:ln>
                  <a:noFill/>
                </a:ln>
                <a:solidFill>
                  <a:srgbClr val="FFFFFF"/>
                </a:solidFill>
                <a:effectLst/>
                <a:uLnTx/>
                <a:uFillTx/>
                <a:latin typeface="Arial Narrow"/>
                <a:ea typeface="+mn-ea"/>
                <a:cs typeface="Arial Narrow"/>
              </a:rPr>
              <a:t>ctDNA-</a:t>
            </a:r>
            <a:r>
              <a:rPr kumimoji="0" sz="1867" b="1" i="0" u="none" strike="noStrike" kern="0" cap="none" spc="0" normalizeH="0" baseline="0" noProof="0" dirty="0">
                <a:ln>
                  <a:noFill/>
                </a:ln>
                <a:solidFill>
                  <a:srgbClr val="FFFFFF"/>
                </a:solidFill>
                <a:effectLst/>
                <a:uLnTx/>
                <a:uFillTx/>
                <a:latin typeface="Arial Narrow"/>
                <a:ea typeface="+mn-ea"/>
                <a:cs typeface="Arial Narrow"/>
              </a:rPr>
              <a:t>Informed</a:t>
            </a:r>
            <a:r>
              <a:rPr kumimoji="0" sz="1867" b="1" i="0" u="none" strike="noStrike" kern="0" cap="none" spc="20" normalizeH="0" baseline="0" noProof="0" dirty="0">
                <a:ln>
                  <a:noFill/>
                </a:ln>
                <a:solidFill>
                  <a:srgbClr val="FFFFFF"/>
                </a:solidFill>
                <a:effectLst/>
                <a:uLnTx/>
                <a:uFillTx/>
                <a:latin typeface="Arial Narrow"/>
                <a:ea typeface="+mn-ea"/>
                <a:cs typeface="Arial Narrow"/>
              </a:rPr>
              <a:t> </a:t>
            </a:r>
            <a:r>
              <a:rPr kumimoji="0" sz="1800" b="1" i="0" u="none" strike="noStrike" kern="0" cap="none" spc="-7" normalizeH="0" baseline="0" noProof="0" dirty="0">
                <a:ln>
                  <a:noFill/>
                </a:ln>
                <a:solidFill>
                  <a:srgbClr val="FFFFFF"/>
                </a:solidFill>
                <a:effectLst/>
                <a:uLnTx/>
                <a:uFillTx/>
                <a:latin typeface="Arial Narrow"/>
                <a:ea typeface="+mn-ea"/>
                <a:cs typeface="Arial Narrow"/>
              </a:rPr>
              <a:t>Management</a:t>
            </a:r>
            <a:endParaRPr kumimoji="0" sz="1800" b="0" i="0" u="none" strike="noStrike" kern="0" cap="none" spc="0" normalizeH="0" baseline="0" noProof="0">
              <a:ln>
                <a:noFill/>
              </a:ln>
              <a:solidFill>
                <a:sysClr val="windowText" lastClr="000000"/>
              </a:solidFill>
              <a:effectLst/>
              <a:uLnTx/>
              <a:uFillTx/>
              <a:latin typeface="Arial Narrow"/>
              <a:ea typeface="+mn-ea"/>
              <a:cs typeface="Arial Narrow"/>
            </a:endParaRPr>
          </a:p>
        </p:txBody>
      </p:sp>
      <p:sp>
        <p:nvSpPr>
          <p:cNvPr id="27" name="object 24">
            <a:extLst>
              <a:ext uri="{FF2B5EF4-FFF2-40B4-BE49-F238E27FC236}">
                <a16:creationId xmlns:a16="http://schemas.microsoft.com/office/drawing/2014/main" id="{38BCF574-9B6B-B679-8DF4-1FC821D58968}"/>
              </a:ext>
            </a:extLst>
          </p:cNvPr>
          <p:cNvSpPr txBox="1"/>
          <p:nvPr/>
        </p:nvSpPr>
        <p:spPr>
          <a:xfrm>
            <a:off x="2803822" y="3441515"/>
            <a:ext cx="390737" cy="239810"/>
          </a:xfrm>
          <a:prstGeom prst="rect">
            <a:avLst/>
          </a:prstGeom>
        </p:spPr>
        <p:txBody>
          <a:bodyPr vert="horz" wrap="square" lIns="0" tIns="8891" rIns="0" bIns="0" rtlCol="0">
            <a:spAutoFit/>
          </a:bodyPr>
          <a:lstStyle/>
          <a:p>
            <a:pPr marL="8466" marR="0" lvl="0" indent="0" algn="l" defTabSz="609585" rtl="0" eaLnBrk="1" fontAlgn="auto" latinLnBrk="0" hangingPunct="1">
              <a:lnSpc>
                <a:spcPct val="100000"/>
              </a:lnSpc>
              <a:spcBef>
                <a:spcPts val="71"/>
              </a:spcBef>
              <a:spcAft>
                <a:spcPts val="0"/>
              </a:spcAft>
              <a:buClrTx/>
              <a:buSzTx/>
              <a:buFontTx/>
              <a:buNone/>
              <a:tabLst/>
              <a:defRPr/>
            </a:pPr>
            <a:r>
              <a:rPr kumimoji="0" sz="1500" b="0" i="0" u="none" strike="noStrike" kern="0" cap="none" spc="-7" normalizeH="0" baseline="0" noProof="0" dirty="0">
                <a:ln>
                  <a:noFill/>
                </a:ln>
                <a:solidFill>
                  <a:srgbClr val="002456"/>
                </a:solidFill>
                <a:effectLst/>
                <a:uLnTx/>
                <a:uFillTx/>
                <a:latin typeface="Arial Narrow"/>
                <a:ea typeface="+mn-ea"/>
                <a:cs typeface="Arial Narrow"/>
              </a:rPr>
              <a:t>W5-</a:t>
            </a:r>
            <a:r>
              <a:rPr kumimoji="0" sz="1500" b="0" i="0" u="none" strike="noStrike" kern="0" cap="none" spc="-33" normalizeH="0" baseline="0" noProof="0" dirty="0">
                <a:ln>
                  <a:noFill/>
                </a:ln>
                <a:solidFill>
                  <a:srgbClr val="002456"/>
                </a:solidFill>
                <a:effectLst/>
                <a:uLnTx/>
                <a:uFillTx/>
                <a:latin typeface="Arial Narrow"/>
                <a:ea typeface="+mn-ea"/>
                <a:cs typeface="Arial Narrow"/>
              </a:rPr>
              <a:t>6</a:t>
            </a:r>
            <a:endParaRPr kumimoji="0" sz="1500" b="0" i="0" u="none" strike="noStrike" kern="0" cap="none" spc="0" normalizeH="0" baseline="0" noProof="0">
              <a:ln>
                <a:noFill/>
              </a:ln>
              <a:solidFill>
                <a:sysClr val="windowText" lastClr="000000"/>
              </a:solidFill>
              <a:effectLst/>
              <a:uLnTx/>
              <a:uFillTx/>
              <a:latin typeface="Arial Narrow"/>
              <a:ea typeface="+mn-ea"/>
              <a:cs typeface="Arial Narrow"/>
            </a:endParaRPr>
          </a:p>
        </p:txBody>
      </p:sp>
      <p:sp>
        <p:nvSpPr>
          <p:cNvPr id="28" name="object 25">
            <a:extLst>
              <a:ext uri="{FF2B5EF4-FFF2-40B4-BE49-F238E27FC236}">
                <a16:creationId xmlns:a16="http://schemas.microsoft.com/office/drawing/2014/main" id="{EAEBB7D8-0354-382D-7712-2FEB9E7FF906}"/>
              </a:ext>
            </a:extLst>
          </p:cNvPr>
          <p:cNvSpPr txBox="1"/>
          <p:nvPr/>
        </p:nvSpPr>
        <p:spPr>
          <a:xfrm>
            <a:off x="2776051" y="3968979"/>
            <a:ext cx="1552787" cy="720283"/>
          </a:xfrm>
          <a:prstGeom prst="rect">
            <a:avLst/>
          </a:prstGeom>
          <a:ln w="28575">
            <a:solidFill>
              <a:srgbClr val="009BD9"/>
            </a:solidFill>
          </a:ln>
        </p:spPr>
        <p:txBody>
          <a:bodyPr vert="horz" wrap="square" lIns="0" tIns="27517" rIns="0" bIns="0" rtlCol="0">
            <a:spAutoFit/>
          </a:bodyPr>
          <a:lstStyle/>
          <a:p>
            <a:pPr marL="332732" marR="328076" lvl="0" indent="72812" algn="just" defTabSz="609585" rtl="0" eaLnBrk="1" fontAlgn="auto" latinLnBrk="0" hangingPunct="1">
              <a:lnSpc>
                <a:spcPct val="100000"/>
              </a:lnSpc>
              <a:spcBef>
                <a:spcPts val="217"/>
              </a:spcBef>
              <a:spcAft>
                <a:spcPts val="0"/>
              </a:spcAft>
              <a:buClrTx/>
              <a:buSzTx/>
              <a:buFontTx/>
              <a:buNone/>
              <a:tabLst/>
              <a:defRPr/>
            </a:pPr>
            <a:r>
              <a:rPr kumimoji="0" sz="1500" b="1" i="0" u="none" strike="noStrike" kern="0" cap="none" spc="-7" normalizeH="0" baseline="0" noProof="0" dirty="0">
                <a:ln>
                  <a:noFill/>
                </a:ln>
                <a:solidFill>
                  <a:srgbClr val="009BD9"/>
                </a:solidFill>
                <a:effectLst/>
                <a:uLnTx/>
                <a:uFillTx/>
                <a:latin typeface="Arial Narrow"/>
                <a:ea typeface="+mn-ea"/>
                <a:cs typeface="Arial Narrow"/>
              </a:rPr>
              <a:t>Clinicians nominate </a:t>
            </a:r>
            <a:r>
              <a:rPr kumimoji="0" sz="1500" b="1" i="0" u="none" strike="noStrike" kern="0" cap="none" spc="0" normalizeH="0" baseline="0" noProof="0" dirty="0">
                <a:ln>
                  <a:noFill/>
                </a:ln>
                <a:solidFill>
                  <a:srgbClr val="009BD9"/>
                </a:solidFill>
                <a:effectLst/>
                <a:uLnTx/>
                <a:uFillTx/>
                <a:latin typeface="Arial Narrow"/>
                <a:ea typeface="+mn-ea"/>
                <a:cs typeface="Arial Narrow"/>
              </a:rPr>
              <a:t>SoC</a:t>
            </a:r>
            <a:r>
              <a:rPr kumimoji="0" sz="1500" b="1" i="0" u="none" strike="noStrike" kern="0" cap="none" spc="-20" normalizeH="0" baseline="0" noProof="0" dirty="0">
                <a:ln>
                  <a:noFill/>
                </a:ln>
                <a:solidFill>
                  <a:srgbClr val="009BD9"/>
                </a:solidFill>
                <a:effectLst/>
                <a:uLnTx/>
                <a:uFillTx/>
                <a:latin typeface="Arial Narrow"/>
                <a:ea typeface="+mn-ea"/>
                <a:cs typeface="Arial Narrow"/>
              </a:rPr>
              <a:t> </a:t>
            </a:r>
            <a:r>
              <a:rPr kumimoji="0" sz="1500" b="1" i="0" u="none" strike="noStrike" kern="0" cap="none" spc="-13" normalizeH="0" baseline="0" noProof="0" dirty="0">
                <a:ln>
                  <a:noFill/>
                </a:ln>
                <a:solidFill>
                  <a:srgbClr val="009BD9"/>
                </a:solidFill>
                <a:effectLst/>
                <a:uLnTx/>
                <a:uFillTx/>
                <a:latin typeface="Arial Narrow"/>
                <a:ea typeface="+mn-ea"/>
                <a:cs typeface="Arial Narrow"/>
              </a:rPr>
              <a:t>Chemo</a:t>
            </a:r>
            <a:endParaRPr kumimoji="0" sz="1500" b="0" i="0" u="none" strike="noStrike" kern="0" cap="none" spc="0" normalizeH="0" baseline="0" noProof="0">
              <a:ln>
                <a:noFill/>
              </a:ln>
              <a:solidFill>
                <a:sysClr val="windowText" lastClr="000000"/>
              </a:solidFill>
              <a:effectLst/>
              <a:uLnTx/>
              <a:uFillTx/>
              <a:latin typeface="Arial Narrow"/>
              <a:ea typeface="+mn-ea"/>
              <a:cs typeface="Arial Narrow"/>
            </a:endParaRPr>
          </a:p>
        </p:txBody>
      </p:sp>
      <p:sp>
        <p:nvSpPr>
          <p:cNvPr id="29" name="object 26">
            <a:extLst>
              <a:ext uri="{FF2B5EF4-FFF2-40B4-BE49-F238E27FC236}">
                <a16:creationId xmlns:a16="http://schemas.microsoft.com/office/drawing/2014/main" id="{5973FF0F-F9B5-6310-68D8-70A91A17AC74}"/>
              </a:ext>
            </a:extLst>
          </p:cNvPr>
          <p:cNvSpPr/>
          <p:nvPr/>
        </p:nvSpPr>
        <p:spPr>
          <a:xfrm>
            <a:off x="3490468" y="3423988"/>
            <a:ext cx="127000" cy="545253"/>
          </a:xfrm>
          <a:custGeom>
            <a:avLst/>
            <a:gdLst/>
            <a:ahLst/>
            <a:cxnLst/>
            <a:rect l="l" t="t" r="r" b="b"/>
            <a:pathLst>
              <a:path w="190500" h="817879">
                <a:moveTo>
                  <a:pt x="95503" y="114300"/>
                </a:moveTo>
                <a:lnTo>
                  <a:pt x="76395" y="129469"/>
                </a:lnTo>
                <a:lnTo>
                  <a:pt x="73787" y="817372"/>
                </a:lnTo>
                <a:lnTo>
                  <a:pt x="111887" y="817626"/>
                </a:lnTo>
                <a:lnTo>
                  <a:pt x="114495" y="129610"/>
                </a:lnTo>
                <a:lnTo>
                  <a:pt x="95503" y="114300"/>
                </a:lnTo>
                <a:close/>
              </a:path>
              <a:path w="190500" h="817879">
                <a:moveTo>
                  <a:pt x="152540" y="114300"/>
                </a:moveTo>
                <a:lnTo>
                  <a:pt x="114553" y="114300"/>
                </a:lnTo>
                <a:lnTo>
                  <a:pt x="114495" y="129610"/>
                </a:lnTo>
                <a:lnTo>
                  <a:pt x="190500" y="190881"/>
                </a:lnTo>
                <a:lnTo>
                  <a:pt x="152540" y="114300"/>
                </a:lnTo>
                <a:close/>
              </a:path>
              <a:path w="190500" h="817879">
                <a:moveTo>
                  <a:pt x="95885" y="0"/>
                </a:moveTo>
                <a:lnTo>
                  <a:pt x="0" y="190119"/>
                </a:lnTo>
                <a:lnTo>
                  <a:pt x="76395" y="129469"/>
                </a:lnTo>
                <a:lnTo>
                  <a:pt x="76453" y="114300"/>
                </a:lnTo>
                <a:lnTo>
                  <a:pt x="152540" y="114300"/>
                </a:lnTo>
                <a:lnTo>
                  <a:pt x="95885" y="0"/>
                </a:lnTo>
                <a:close/>
              </a:path>
              <a:path w="190500" h="817879">
                <a:moveTo>
                  <a:pt x="114553" y="114300"/>
                </a:moveTo>
                <a:lnTo>
                  <a:pt x="95503" y="114300"/>
                </a:lnTo>
                <a:lnTo>
                  <a:pt x="114495" y="129610"/>
                </a:lnTo>
                <a:lnTo>
                  <a:pt x="114553" y="114300"/>
                </a:lnTo>
                <a:close/>
              </a:path>
              <a:path w="190500" h="817879">
                <a:moveTo>
                  <a:pt x="95503" y="114300"/>
                </a:moveTo>
                <a:lnTo>
                  <a:pt x="76453" y="114300"/>
                </a:lnTo>
                <a:lnTo>
                  <a:pt x="76395" y="129469"/>
                </a:lnTo>
                <a:lnTo>
                  <a:pt x="95503" y="114300"/>
                </a:lnTo>
                <a:close/>
              </a:path>
            </a:pathLst>
          </a:custGeom>
          <a:solidFill>
            <a:srgbClr val="009BD9"/>
          </a:solidFill>
        </p:spPr>
        <p:txBody>
          <a:bodyPr wrap="square" lIns="0" tIns="0" rIns="0" bIns="0" rtlCol="0"/>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30" name="object 27">
            <a:extLst>
              <a:ext uri="{FF2B5EF4-FFF2-40B4-BE49-F238E27FC236}">
                <a16:creationId xmlns:a16="http://schemas.microsoft.com/office/drawing/2014/main" id="{D7926C21-4991-EF2A-DB79-357F3F68CC8B}"/>
              </a:ext>
            </a:extLst>
          </p:cNvPr>
          <p:cNvSpPr txBox="1"/>
          <p:nvPr/>
        </p:nvSpPr>
        <p:spPr>
          <a:xfrm>
            <a:off x="5217245" y="2974155"/>
            <a:ext cx="2962064" cy="377882"/>
          </a:xfrm>
          <a:prstGeom prst="rect">
            <a:avLst/>
          </a:prstGeom>
        </p:spPr>
        <p:txBody>
          <a:bodyPr vert="horz" wrap="square" lIns="0" tIns="8467" rIns="0" bIns="0" rtlCol="0">
            <a:spAutoFit/>
          </a:bodyPr>
          <a:lstStyle/>
          <a:p>
            <a:pPr marL="793731" marR="3387" lvl="0" indent="-785687" algn="l" defTabSz="609585" rtl="0" eaLnBrk="1" fontAlgn="auto" latinLnBrk="0" hangingPunct="1">
              <a:lnSpc>
                <a:spcPct val="100000"/>
              </a:lnSpc>
              <a:spcBef>
                <a:spcPts val="67"/>
              </a:spcBef>
              <a:spcAft>
                <a:spcPts val="0"/>
              </a:spcAft>
              <a:buClrTx/>
              <a:buSzTx/>
              <a:buFontTx/>
              <a:buNone/>
              <a:tabLst/>
              <a:defRPr/>
            </a:pPr>
            <a:r>
              <a:rPr kumimoji="0" sz="1200" b="0" i="1" u="none" strike="noStrike" kern="0" cap="none" spc="0" normalizeH="0" baseline="0" noProof="0" dirty="0">
                <a:ln>
                  <a:noFill/>
                </a:ln>
                <a:solidFill>
                  <a:srgbClr val="585858"/>
                </a:solidFill>
                <a:effectLst/>
                <a:uLnTx/>
                <a:uFillTx/>
                <a:latin typeface="Arial Narrow"/>
                <a:ea typeface="+mn-ea"/>
                <a:cs typeface="Arial Narrow"/>
              </a:rPr>
              <a:t>1</a:t>
            </a:r>
            <a:r>
              <a:rPr kumimoji="0" sz="1200" b="0" i="1" u="none" strike="noStrike" kern="0" cap="none" spc="-40"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cycle</a:t>
            </a:r>
            <a:r>
              <a:rPr kumimoji="0" sz="1200" b="0" i="1" u="none" strike="noStrike" kern="0" cap="none" spc="-40"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of</a:t>
            </a:r>
            <a:r>
              <a:rPr kumimoji="0" sz="1200" b="0" i="1" u="none" strike="noStrike" kern="0" cap="none" spc="-33" normalizeH="0" baseline="0" noProof="0" dirty="0">
                <a:ln>
                  <a:noFill/>
                </a:ln>
                <a:solidFill>
                  <a:srgbClr val="585858"/>
                </a:solidFill>
                <a:effectLst/>
                <a:uLnTx/>
                <a:uFillTx/>
                <a:latin typeface="Arial Narrow"/>
                <a:ea typeface="+mn-ea"/>
                <a:cs typeface="Arial Narrow"/>
              </a:rPr>
              <a:t> </a:t>
            </a:r>
            <a:r>
              <a:rPr kumimoji="0" sz="1200" b="0" i="1" u="none" strike="noStrike" kern="0" cap="none" spc="-7" normalizeH="0" baseline="0" noProof="0" dirty="0">
                <a:ln>
                  <a:noFill/>
                </a:ln>
                <a:solidFill>
                  <a:srgbClr val="585858"/>
                </a:solidFill>
                <a:effectLst/>
                <a:uLnTx/>
                <a:uFillTx/>
                <a:latin typeface="Arial Narrow"/>
                <a:ea typeface="+mn-ea"/>
                <a:cs typeface="Arial Narrow"/>
              </a:rPr>
              <a:t>pre-</a:t>
            </a:r>
            <a:r>
              <a:rPr kumimoji="0" sz="1200" b="0" i="1" u="none" strike="noStrike" kern="0" cap="none" spc="0" normalizeH="0" baseline="0" noProof="0" dirty="0">
                <a:ln>
                  <a:noFill/>
                </a:ln>
                <a:solidFill>
                  <a:srgbClr val="585858"/>
                </a:solidFill>
                <a:effectLst/>
                <a:uLnTx/>
                <a:uFillTx/>
                <a:latin typeface="Arial Narrow"/>
                <a:ea typeface="+mn-ea"/>
                <a:cs typeface="Arial Narrow"/>
              </a:rPr>
              <a:t>planned</a:t>
            </a:r>
            <a:r>
              <a:rPr kumimoji="0" sz="1200" b="0" i="1" u="none" strike="noStrike" kern="0" cap="none" spc="-4"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chemotherapy allowed</a:t>
            </a:r>
            <a:r>
              <a:rPr kumimoji="0" sz="1200" b="0" i="1" u="none" strike="noStrike" kern="0" cap="none" spc="-20"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prior</a:t>
            </a:r>
            <a:r>
              <a:rPr kumimoji="0" sz="1200" b="0" i="1" u="none" strike="noStrike" kern="0" cap="none" spc="-37" normalizeH="0" baseline="0" noProof="0" dirty="0">
                <a:ln>
                  <a:noFill/>
                </a:ln>
                <a:solidFill>
                  <a:srgbClr val="585858"/>
                </a:solidFill>
                <a:effectLst/>
                <a:uLnTx/>
                <a:uFillTx/>
                <a:latin typeface="Arial Narrow"/>
                <a:ea typeface="+mn-ea"/>
                <a:cs typeface="Arial Narrow"/>
              </a:rPr>
              <a:t> </a:t>
            </a:r>
            <a:r>
              <a:rPr kumimoji="0" sz="1200" b="0" i="1" u="none" strike="noStrike" kern="0" cap="none" spc="-17" normalizeH="0" baseline="0" noProof="0" dirty="0">
                <a:ln>
                  <a:noFill/>
                </a:ln>
                <a:solidFill>
                  <a:srgbClr val="585858"/>
                </a:solidFill>
                <a:effectLst/>
                <a:uLnTx/>
                <a:uFillTx/>
                <a:latin typeface="Arial Narrow"/>
                <a:ea typeface="+mn-ea"/>
                <a:cs typeface="Arial Narrow"/>
              </a:rPr>
              <a:t>to </a:t>
            </a:r>
            <a:r>
              <a:rPr kumimoji="0" sz="1200" b="0" i="1" u="none" strike="noStrike" kern="0" cap="none" spc="0" normalizeH="0" baseline="0" noProof="0" dirty="0">
                <a:ln>
                  <a:noFill/>
                </a:ln>
                <a:solidFill>
                  <a:srgbClr val="585858"/>
                </a:solidFill>
                <a:effectLst/>
                <a:uLnTx/>
                <a:uFillTx/>
                <a:latin typeface="Arial Narrow"/>
                <a:ea typeface="+mn-ea"/>
                <a:cs typeface="Arial Narrow"/>
              </a:rPr>
              <a:t>ctDNA-informed</a:t>
            </a:r>
            <a:r>
              <a:rPr kumimoji="0" sz="1200" b="0" i="1" u="none" strike="noStrike" kern="0" cap="none" spc="-47" normalizeH="0" baseline="0" noProof="0" dirty="0">
                <a:ln>
                  <a:noFill/>
                </a:ln>
                <a:solidFill>
                  <a:srgbClr val="585858"/>
                </a:solidFill>
                <a:effectLst/>
                <a:uLnTx/>
                <a:uFillTx/>
                <a:latin typeface="Arial Narrow"/>
                <a:ea typeface="+mn-ea"/>
                <a:cs typeface="Arial Narrow"/>
              </a:rPr>
              <a:t> </a:t>
            </a:r>
            <a:r>
              <a:rPr kumimoji="0" sz="1200" b="0" i="1" u="none" strike="noStrike" kern="0" cap="none" spc="-7" normalizeH="0" baseline="0" noProof="0" dirty="0">
                <a:ln>
                  <a:noFill/>
                </a:ln>
                <a:solidFill>
                  <a:srgbClr val="585858"/>
                </a:solidFill>
                <a:effectLst/>
                <a:uLnTx/>
                <a:uFillTx/>
                <a:latin typeface="Arial Narrow"/>
                <a:ea typeface="+mn-ea"/>
                <a:cs typeface="Arial Narrow"/>
              </a:rPr>
              <a:t>regimen</a:t>
            </a:r>
            <a:endParaRPr kumimoji="0" sz="1200" b="0" i="0" u="none" strike="noStrike" kern="0" cap="none" spc="0" normalizeH="0" baseline="0" noProof="0">
              <a:ln>
                <a:noFill/>
              </a:ln>
              <a:solidFill>
                <a:sysClr val="windowText" lastClr="000000"/>
              </a:solidFill>
              <a:effectLst/>
              <a:uLnTx/>
              <a:uFillTx/>
              <a:latin typeface="Arial Narrow"/>
              <a:ea typeface="+mn-ea"/>
              <a:cs typeface="Arial Narrow"/>
            </a:endParaRPr>
          </a:p>
        </p:txBody>
      </p:sp>
      <p:graphicFrame>
        <p:nvGraphicFramePr>
          <p:cNvPr id="31" name="object 28">
            <a:extLst>
              <a:ext uri="{FF2B5EF4-FFF2-40B4-BE49-F238E27FC236}">
                <a16:creationId xmlns:a16="http://schemas.microsoft.com/office/drawing/2014/main" id="{3BA818A4-2EDD-6032-0AB5-2C41430040A9}"/>
              </a:ext>
            </a:extLst>
          </p:cNvPr>
          <p:cNvGraphicFramePr>
            <a:graphicFrameLocks noGrp="1"/>
          </p:cNvGraphicFramePr>
          <p:nvPr/>
        </p:nvGraphicFramePr>
        <p:xfrm>
          <a:off x="8586386" y="1611530"/>
          <a:ext cx="3365077" cy="1801709"/>
        </p:xfrm>
        <a:graphic>
          <a:graphicData uri="http://schemas.openxmlformats.org/drawingml/2006/table">
            <a:tbl>
              <a:tblPr firstRow="1" bandRow="1">
                <a:tableStyleId>{2D5ABB26-0587-4C30-8999-92F81FD0307C}</a:tableStyleId>
              </a:tblPr>
              <a:tblGrid>
                <a:gridCol w="3365077">
                  <a:extLst>
                    <a:ext uri="{9D8B030D-6E8A-4147-A177-3AD203B41FA5}">
                      <a16:colId xmlns:a16="http://schemas.microsoft.com/office/drawing/2014/main" val="20000"/>
                    </a:ext>
                  </a:extLst>
                </a:gridCol>
              </a:tblGrid>
              <a:tr h="394971">
                <a:tc>
                  <a:txBody>
                    <a:bodyPr/>
                    <a:lstStyle/>
                    <a:p>
                      <a:pPr marL="137795">
                        <a:lnSpc>
                          <a:spcPct val="100000"/>
                        </a:lnSpc>
                        <a:spcBef>
                          <a:spcPts val="710"/>
                        </a:spcBef>
                      </a:pPr>
                      <a:r>
                        <a:rPr sz="1700" b="1" spc="-10" dirty="0">
                          <a:solidFill>
                            <a:srgbClr val="FFFFFF"/>
                          </a:solidFill>
                          <a:latin typeface="Arial Narrow"/>
                          <a:cs typeface="Arial Narrow"/>
                        </a:rPr>
                        <a:t>Pre-</a:t>
                      </a:r>
                      <a:r>
                        <a:rPr sz="1700" b="1" dirty="0">
                          <a:solidFill>
                            <a:srgbClr val="FFFFFF"/>
                          </a:solidFill>
                          <a:latin typeface="Arial Narrow"/>
                          <a:cs typeface="Arial Narrow"/>
                        </a:rPr>
                        <a:t>Planned</a:t>
                      </a:r>
                      <a:r>
                        <a:rPr sz="1700" b="1" spc="-25" dirty="0">
                          <a:solidFill>
                            <a:srgbClr val="FFFFFF"/>
                          </a:solidFill>
                          <a:latin typeface="Arial Narrow"/>
                          <a:cs typeface="Arial Narrow"/>
                        </a:rPr>
                        <a:t> </a:t>
                      </a:r>
                      <a:r>
                        <a:rPr sz="1700" b="1" dirty="0">
                          <a:solidFill>
                            <a:srgbClr val="FFFFFF"/>
                          </a:solidFill>
                          <a:latin typeface="Arial Narrow"/>
                          <a:cs typeface="Arial Narrow"/>
                        </a:rPr>
                        <a:t>SoC</a:t>
                      </a:r>
                      <a:r>
                        <a:rPr sz="1700" b="1" spc="10" dirty="0">
                          <a:solidFill>
                            <a:srgbClr val="FFFFFF"/>
                          </a:solidFill>
                          <a:latin typeface="Arial Narrow"/>
                          <a:cs typeface="Arial Narrow"/>
                        </a:rPr>
                        <a:t> </a:t>
                      </a:r>
                      <a:r>
                        <a:rPr sz="1700" spc="-254" dirty="0">
                          <a:solidFill>
                            <a:srgbClr val="FFFFFF"/>
                          </a:solidFill>
                          <a:latin typeface="Wingdings"/>
                          <a:cs typeface="Wingdings"/>
                        </a:rPr>
                        <a:t></a:t>
                      </a:r>
                      <a:r>
                        <a:rPr sz="1700" spc="-60" dirty="0">
                          <a:solidFill>
                            <a:srgbClr val="FFFFFF"/>
                          </a:solidFill>
                          <a:latin typeface="Times New Roman"/>
                          <a:cs typeface="Times New Roman"/>
                        </a:rPr>
                        <a:t> </a:t>
                      </a:r>
                      <a:r>
                        <a:rPr sz="1700" b="1" spc="-10" dirty="0">
                          <a:solidFill>
                            <a:srgbClr val="FFFFFF"/>
                          </a:solidFill>
                          <a:latin typeface="Arial Narrow"/>
                          <a:cs typeface="Arial Narrow"/>
                        </a:rPr>
                        <a:t>De-escalation</a:t>
                      </a:r>
                      <a:endParaRPr sz="1700">
                        <a:latin typeface="Arial Narrow"/>
                        <a:cs typeface="Arial Narrow"/>
                      </a:endParaRPr>
                    </a:p>
                  </a:txBody>
                  <a:tcPr marL="0" marR="0" marT="60113" marB="0">
                    <a:lnL w="19050">
                      <a:solidFill>
                        <a:srgbClr val="000000"/>
                      </a:solidFill>
                      <a:prstDash val="solid"/>
                    </a:lnL>
                    <a:lnR w="19050">
                      <a:solidFill>
                        <a:srgbClr val="000000"/>
                      </a:solidFill>
                      <a:prstDash val="solid"/>
                    </a:lnR>
                    <a:lnT w="19050">
                      <a:solidFill>
                        <a:srgbClr val="000000"/>
                      </a:solidFill>
                      <a:prstDash val="solid"/>
                    </a:lnT>
                    <a:lnB w="19050">
                      <a:solidFill>
                        <a:srgbClr val="000000"/>
                      </a:solidFill>
                      <a:prstDash val="solid"/>
                    </a:lnB>
                    <a:solidFill>
                      <a:srgbClr val="EC7C30"/>
                    </a:solidFill>
                  </a:tcPr>
                </a:tc>
                <a:extLst>
                  <a:ext uri="{0D108BD9-81ED-4DB2-BD59-A6C34878D82A}">
                    <a16:rowId xmlns:a16="http://schemas.microsoft.com/office/drawing/2014/main" val="10000"/>
                  </a:ext>
                </a:extLst>
              </a:tr>
              <a:tr h="394971">
                <a:tc>
                  <a:txBody>
                    <a:bodyPr/>
                    <a:lstStyle/>
                    <a:p>
                      <a:pPr marL="137795">
                        <a:lnSpc>
                          <a:spcPct val="100000"/>
                        </a:lnSpc>
                        <a:spcBef>
                          <a:spcPts val="890"/>
                        </a:spcBef>
                      </a:pPr>
                      <a:r>
                        <a:rPr sz="1600" dirty="0">
                          <a:solidFill>
                            <a:srgbClr val="001F5F"/>
                          </a:solidFill>
                          <a:latin typeface="Arial Narrow"/>
                          <a:cs typeface="Arial Narrow"/>
                        </a:rPr>
                        <a:t>6M</a:t>
                      </a:r>
                      <a:r>
                        <a:rPr sz="1600" spc="-20" dirty="0">
                          <a:solidFill>
                            <a:srgbClr val="001F5F"/>
                          </a:solidFill>
                          <a:latin typeface="Arial Narrow"/>
                          <a:cs typeface="Arial Narrow"/>
                        </a:rPr>
                        <a:t> </a:t>
                      </a:r>
                      <a:r>
                        <a:rPr sz="1600" dirty="0">
                          <a:solidFill>
                            <a:srgbClr val="001F5F"/>
                          </a:solidFill>
                          <a:latin typeface="Arial Narrow"/>
                          <a:cs typeface="Arial Narrow"/>
                        </a:rPr>
                        <a:t>FP</a:t>
                      </a:r>
                      <a:r>
                        <a:rPr sz="1600" spc="-35" dirty="0">
                          <a:solidFill>
                            <a:srgbClr val="001F5F"/>
                          </a:solidFill>
                          <a:latin typeface="Arial Narrow"/>
                          <a:cs typeface="Arial Narrow"/>
                        </a:rPr>
                        <a:t> </a:t>
                      </a:r>
                      <a:r>
                        <a:rPr sz="1600" spc="-204" dirty="0">
                          <a:solidFill>
                            <a:srgbClr val="001F5F"/>
                          </a:solidFill>
                          <a:latin typeface="Wingdings"/>
                          <a:cs typeface="Wingdings"/>
                        </a:rPr>
                        <a:t></a:t>
                      </a:r>
                      <a:r>
                        <a:rPr sz="1600" spc="-60" dirty="0">
                          <a:solidFill>
                            <a:srgbClr val="001F5F"/>
                          </a:solidFill>
                          <a:latin typeface="Times New Roman"/>
                          <a:cs typeface="Times New Roman"/>
                        </a:rPr>
                        <a:t> </a:t>
                      </a:r>
                      <a:r>
                        <a:rPr sz="1600" dirty="0">
                          <a:solidFill>
                            <a:srgbClr val="001F5F"/>
                          </a:solidFill>
                          <a:latin typeface="Arial Narrow"/>
                          <a:cs typeface="Arial Narrow"/>
                        </a:rPr>
                        <a:t>No</a:t>
                      </a:r>
                      <a:r>
                        <a:rPr sz="1600" spc="-10" dirty="0">
                          <a:solidFill>
                            <a:srgbClr val="001F5F"/>
                          </a:solidFill>
                          <a:latin typeface="Arial Narrow"/>
                          <a:cs typeface="Arial Narrow"/>
                        </a:rPr>
                        <a:t> </a:t>
                      </a:r>
                      <a:r>
                        <a:rPr sz="1600" dirty="0">
                          <a:solidFill>
                            <a:srgbClr val="001F5F"/>
                          </a:solidFill>
                          <a:latin typeface="Arial Narrow"/>
                          <a:cs typeface="Arial Narrow"/>
                        </a:rPr>
                        <a:t>chemo</a:t>
                      </a:r>
                      <a:r>
                        <a:rPr sz="1600" spc="-30" dirty="0">
                          <a:solidFill>
                            <a:srgbClr val="001F5F"/>
                          </a:solidFill>
                          <a:latin typeface="Arial Narrow"/>
                          <a:cs typeface="Arial Narrow"/>
                        </a:rPr>
                        <a:t> </a:t>
                      </a:r>
                      <a:r>
                        <a:rPr sz="1600" dirty="0">
                          <a:solidFill>
                            <a:srgbClr val="001F5F"/>
                          </a:solidFill>
                          <a:latin typeface="Arial Narrow"/>
                          <a:cs typeface="Arial Narrow"/>
                        </a:rPr>
                        <a:t>or</a:t>
                      </a:r>
                      <a:r>
                        <a:rPr sz="1600" spc="-10" dirty="0">
                          <a:solidFill>
                            <a:srgbClr val="001F5F"/>
                          </a:solidFill>
                          <a:latin typeface="Arial Narrow"/>
                          <a:cs typeface="Arial Narrow"/>
                        </a:rPr>
                        <a:t> </a:t>
                      </a:r>
                      <a:r>
                        <a:rPr sz="1600" dirty="0">
                          <a:solidFill>
                            <a:srgbClr val="001F5F"/>
                          </a:solidFill>
                          <a:latin typeface="Arial Narrow"/>
                          <a:cs typeface="Arial Narrow"/>
                        </a:rPr>
                        <a:t>3M</a:t>
                      </a:r>
                      <a:r>
                        <a:rPr sz="1600" spc="-20" dirty="0">
                          <a:solidFill>
                            <a:srgbClr val="001F5F"/>
                          </a:solidFill>
                          <a:latin typeface="Arial Narrow"/>
                          <a:cs typeface="Arial Narrow"/>
                        </a:rPr>
                        <a:t> </a:t>
                      </a:r>
                      <a:r>
                        <a:rPr sz="1600" spc="-35" dirty="0">
                          <a:solidFill>
                            <a:srgbClr val="001F5F"/>
                          </a:solidFill>
                          <a:latin typeface="Arial Narrow"/>
                          <a:cs typeface="Arial Narrow"/>
                        </a:rPr>
                        <a:t>FP</a:t>
                      </a:r>
                      <a:endParaRPr sz="1600">
                        <a:latin typeface="Arial Narrow"/>
                        <a:cs typeface="Arial Narrow"/>
                      </a:endParaRPr>
                    </a:p>
                  </a:txBody>
                  <a:tcPr marL="0" marR="0" marT="75353" marB="0">
                    <a:lnL w="19050">
                      <a:solidFill>
                        <a:srgbClr val="000000"/>
                      </a:solidFill>
                      <a:prstDash val="solid"/>
                    </a:lnL>
                    <a:lnR w="19050">
                      <a:solidFill>
                        <a:srgbClr val="000000"/>
                      </a:solidFill>
                      <a:prstDash val="solid"/>
                    </a:lnR>
                    <a:lnT w="19050">
                      <a:solidFill>
                        <a:srgbClr val="000000"/>
                      </a:solidFill>
                      <a:prstDash val="solid"/>
                    </a:lnT>
                    <a:solidFill>
                      <a:srgbClr val="F1F1F1"/>
                    </a:solidFill>
                  </a:tcPr>
                </a:tc>
                <a:extLst>
                  <a:ext uri="{0D108BD9-81ED-4DB2-BD59-A6C34878D82A}">
                    <a16:rowId xmlns:a16="http://schemas.microsoft.com/office/drawing/2014/main" val="10001"/>
                  </a:ext>
                </a:extLst>
              </a:tr>
              <a:tr h="394971">
                <a:tc>
                  <a:txBody>
                    <a:bodyPr/>
                    <a:lstStyle/>
                    <a:p>
                      <a:pPr marL="137795">
                        <a:lnSpc>
                          <a:spcPct val="100000"/>
                        </a:lnSpc>
                        <a:spcBef>
                          <a:spcPts val="890"/>
                        </a:spcBef>
                      </a:pPr>
                      <a:r>
                        <a:rPr sz="1600" dirty="0">
                          <a:solidFill>
                            <a:srgbClr val="001F5F"/>
                          </a:solidFill>
                          <a:latin typeface="Arial Narrow"/>
                          <a:cs typeface="Arial Narrow"/>
                        </a:rPr>
                        <a:t>3M</a:t>
                      </a:r>
                      <a:r>
                        <a:rPr sz="1600" spc="-45" dirty="0">
                          <a:solidFill>
                            <a:srgbClr val="001F5F"/>
                          </a:solidFill>
                          <a:latin typeface="Arial Narrow"/>
                          <a:cs typeface="Arial Narrow"/>
                        </a:rPr>
                        <a:t> </a:t>
                      </a:r>
                      <a:r>
                        <a:rPr sz="1600" dirty="0">
                          <a:solidFill>
                            <a:srgbClr val="001F5F"/>
                          </a:solidFill>
                          <a:latin typeface="Arial Narrow"/>
                          <a:cs typeface="Arial Narrow"/>
                        </a:rPr>
                        <a:t>Oxaliplatin</a:t>
                      </a:r>
                      <a:r>
                        <a:rPr sz="1600" spc="-40" dirty="0">
                          <a:solidFill>
                            <a:srgbClr val="001F5F"/>
                          </a:solidFill>
                          <a:latin typeface="Arial Narrow"/>
                          <a:cs typeface="Arial Narrow"/>
                        </a:rPr>
                        <a:t> </a:t>
                      </a:r>
                      <a:r>
                        <a:rPr sz="1600" dirty="0">
                          <a:solidFill>
                            <a:srgbClr val="001F5F"/>
                          </a:solidFill>
                          <a:latin typeface="Arial Narrow"/>
                          <a:cs typeface="Arial Narrow"/>
                        </a:rPr>
                        <a:t>+</a:t>
                      </a:r>
                      <a:r>
                        <a:rPr sz="1600" spc="-30" dirty="0">
                          <a:solidFill>
                            <a:srgbClr val="001F5F"/>
                          </a:solidFill>
                          <a:latin typeface="Arial Narrow"/>
                          <a:cs typeface="Arial Narrow"/>
                        </a:rPr>
                        <a:t> </a:t>
                      </a:r>
                      <a:r>
                        <a:rPr sz="1600" dirty="0">
                          <a:solidFill>
                            <a:srgbClr val="001F5F"/>
                          </a:solidFill>
                          <a:latin typeface="Arial Narrow"/>
                          <a:cs typeface="Arial Narrow"/>
                        </a:rPr>
                        <a:t>FP</a:t>
                      </a:r>
                      <a:r>
                        <a:rPr sz="1600" spc="-45" dirty="0">
                          <a:solidFill>
                            <a:srgbClr val="001F5F"/>
                          </a:solidFill>
                          <a:latin typeface="Arial Narrow"/>
                          <a:cs typeface="Arial Narrow"/>
                        </a:rPr>
                        <a:t> </a:t>
                      </a:r>
                      <a:r>
                        <a:rPr sz="1600" spc="-204" dirty="0">
                          <a:solidFill>
                            <a:srgbClr val="001F5F"/>
                          </a:solidFill>
                          <a:latin typeface="Wingdings"/>
                          <a:cs typeface="Wingdings"/>
                        </a:rPr>
                        <a:t></a:t>
                      </a:r>
                      <a:r>
                        <a:rPr sz="1600" spc="-60" dirty="0">
                          <a:solidFill>
                            <a:srgbClr val="001F5F"/>
                          </a:solidFill>
                          <a:latin typeface="Times New Roman"/>
                          <a:cs typeface="Times New Roman"/>
                        </a:rPr>
                        <a:t> </a:t>
                      </a:r>
                      <a:r>
                        <a:rPr sz="1600" dirty="0">
                          <a:solidFill>
                            <a:srgbClr val="001F5F"/>
                          </a:solidFill>
                          <a:latin typeface="Arial Narrow"/>
                          <a:cs typeface="Arial Narrow"/>
                        </a:rPr>
                        <a:t>3-6M</a:t>
                      </a:r>
                      <a:r>
                        <a:rPr sz="1600" spc="-20" dirty="0">
                          <a:solidFill>
                            <a:srgbClr val="001F5F"/>
                          </a:solidFill>
                          <a:latin typeface="Arial Narrow"/>
                          <a:cs typeface="Arial Narrow"/>
                        </a:rPr>
                        <a:t> </a:t>
                      </a:r>
                      <a:r>
                        <a:rPr sz="1600" spc="-25" dirty="0">
                          <a:solidFill>
                            <a:srgbClr val="001F5F"/>
                          </a:solidFill>
                          <a:latin typeface="Arial Narrow"/>
                          <a:cs typeface="Arial Narrow"/>
                        </a:rPr>
                        <a:t>FP</a:t>
                      </a:r>
                      <a:endParaRPr sz="1600">
                        <a:latin typeface="Arial Narrow"/>
                        <a:cs typeface="Arial Narrow"/>
                      </a:endParaRPr>
                    </a:p>
                  </a:txBody>
                  <a:tcPr marL="0" marR="0" marT="75353" marB="0">
                    <a:lnL w="19050">
                      <a:solidFill>
                        <a:srgbClr val="000000"/>
                      </a:solidFill>
                      <a:prstDash val="solid"/>
                    </a:lnL>
                    <a:lnR w="19050">
                      <a:solidFill>
                        <a:srgbClr val="000000"/>
                      </a:solidFill>
                      <a:prstDash val="solid"/>
                    </a:lnR>
                  </a:tcPr>
                </a:tc>
                <a:extLst>
                  <a:ext uri="{0D108BD9-81ED-4DB2-BD59-A6C34878D82A}">
                    <a16:rowId xmlns:a16="http://schemas.microsoft.com/office/drawing/2014/main" val="10002"/>
                  </a:ext>
                </a:extLst>
              </a:tr>
              <a:tr h="616796">
                <a:tc>
                  <a:txBody>
                    <a:bodyPr/>
                    <a:lstStyle/>
                    <a:p>
                      <a:pPr marL="137795" marR="286385">
                        <a:lnSpc>
                          <a:spcPct val="100000"/>
                        </a:lnSpc>
                        <a:spcBef>
                          <a:spcPts val="760"/>
                        </a:spcBef>
                      </a:pPr>
                      <a:r>
                        <a:rPr sz="1600" dirty="0">
                          <a:solidFill>
                            <a:srgbClr val="001F5F"/>
                          </a:solidFill>
                          <a:latin typeface="Arial Narrow"/>
                          <a:cs typeface="Arial Narrow"/>
                        </a:rPr>
                        <a:t>6M</a:t>
                      </a:r>
                      <a:r>
                        <a:rPr sz="1600" spc="-50" dirty="0">
                          <a:solidFill>
                            <a:srgbClr val="001F5F"/>
                          </a:solidFill>
                          <a:latin typeface="Arial Narrow"/>
                          <a:cs typeface="Arial Narrow"/>
                        </a:rPr>
                        <a:t> </a:t>
                      </a:r>
                      <a:r>
                        <a:rPr sz="1600" dirty="0">
                          <a:solidFill>
                            <a:srgbClr val="001F5F"/>
                          </a:solidFill>
                          <a:latin typeface="Arial Narrow"/>
                          <a:cs typeface="Arial Narrow"/>
                        </a:rPr>
                        <a:t>Oxaliplatin</a:t>
                      </a:r>
                      <a:r>
                        <a:rPr sz="1600" spc="-40" dirty="0">
                          <a:solidFill>
                            <a:srgbClr val="001F5F"/>
                          </a:solidFill>
                          <a:latin typeface="Arial Narrow"/>
                          <a:cs typeface="Arial Narrow"/>
                        </a:rPr>
                        <a:t> </a:t>
                      </a:r>
                      <a:r>
                        <a:rPr sz="1600" dirty="0">
                          <a:solidFill>
                            <a:srgbClr val="001F5F"/>
                          </a:solidFill>
                          <a:latin typeface="Arial Narrow"/>
                          <a:cs typeface="Arial Narrow"/>
                        </a:rPr>
                        <a:t>+</a:t>
                      </a:r>
                      <a:r>
                        <a:rPr sz="1600" spc="-35" dirty="0">
                          <a:solidFill>
                            <a:srgbClr val="001F5F"/>
                          </a:solidFill>
                          <a:latin typeface="Arial Narrow"/>
                          <a:cs typeface="Arial Narrow"/>
                        </a:rPr>
                        <a:t> </a:t>
                      </a:r>
                      <a:r>
                        <a:rPr sz="1600" dirty="0">
                          <a:solidFill>
                            <a:srgbClr val="001F5F"/>
                          </a:solidFill>
                          <a:latin typeface="Arial Narrow"/>
                          <a:cs typeface="Arial Narrow"/>
                        </a:rPr>
                        <a:t>FP</a:t>
                      </a:r>
                      <a:r>
                        <a:rPr sz="1600" spc="-45" dirty="0">
                          <a:solidFill>
                            <a:srgbClr val="001F5F"/>
                          </a:solidFill>
                          <a:latin typeface="Arial Narrow"/>
                          <a:cs typeface="Arial Narrow"/>
                        </a:rPr>
                        <a:t> </a:t>
                      </a:r>
                      <a:r>
                        <a:rPr sz="1600" spc="-204" dirty="0">
                          <a:solidFill>
                            <a:srgbClr val="001F5F"/>
                          </a:solidFill>
                          <a:latin typeface="Wingdings"/>
                          <a:cs typeface="Wingdings"/>
                        </a:rPr>
                        <a:t></a:t>
                      </a:r>
                      <a:r>
                        <a:rPr sz="1600" spc="-60" dirty="0">
                          <a:solidFill>
                            <a:srgbClr val="001F5F"/>
                          </a:solidFill>
                          <a:latin typeface="Times New Roman"/>
                          <a:cs typeface="Times New Roman"/>
                        </a:rPr>
                        <a:t> </a:t>
                      </a:r>
                      <a:r>
                        <a:rPr sz="1600" dirty="0">
                          <a:solidFill>
                            <a:srgbClr val="001F5F"/>
                          </a:solidFill>
                          <a:latin typeface="Arial Narrow"/>
                          <a:cs typeface="Arial Narrow"/>
                        </a:rPr>
                        <a:t>3M</a:t>
                      </a:r>
                      <a:r>
                        <a:rPr sz="1600" spc="-20" dirty="0">
                          <a:solidFill>
                            <a:srgbClr val="001F5F"/>
                          </a:solidFill>
                          <a:latin typeface="Arial Narrow"/>
                          <a:cs typeface="Arial Narrow"/>
                        </a:rPr>
                        <a:t> </a:t>
                      </a:r>
                      <a:r>
                        <a:rPr sz="1600" dirty="0">
                          <a:solidFill>
                            <a:srgbClr val="001F5F"/>
                          </a:solidFill>
                          <a:latin typeface="Arial Narrow"/>
                          <a:cs typeface="Arial Narrow"/>
                        </a:rPr>
                        <a:t>Oxaliplatin</a:t>
                      </a:r>
                      <a:r>
                        <a:rPr sz="1600" spc="-55" dirty="0">
                          <a:solidFill>
                            <a:srgbClr val="001F5F"/>
                          </a:solidFill>
                          <a:latin typeface="Arial Narrow"/>
                          <a:cs typeface="Arial Narrow"/>
                        </a:rPr>
                        <a:t> </a:t>
                      </a:r>
                      <a:r>
                        <a:rPr sz="1600" dirty="0">
                          <a:solidFill>
                            <a:srgbClr val="001F5F"/>
                          </a:solidFill>
                          <a:latin typeface="Arial Narrow"/>
                          <a:cs typeface="Arial Narrow"/>
                        </a:rPr>
                        <a:t>+</a:t>
                      </a:r>
                      <a:r>
                        <a:rPr sz="1600" spc="-20" dirty="0">
                          <a:solidFill>
                            <a:srgbClr val="001F5F"/>
                          </a:solidFill>
                          <a:latin typeface="Arial Narrow"/>
                          <a:cs typeface="Arial Narrow"/>
                        </a:rPr>
                        <a:t> </a:t>
                      </a:r>
                      <a:r>
                        <a:rPr sz="1600" spc="-25" dirty="0">
                          <a:solidFill>
                            <a:srgbClr val="001F5F"/>
                          </a:solidFill>
                          <a:latin typeface="Arial Narrow"/>
                          <a:cs typeface="Arial Narrow"/>
                        </a:rPr>
                        <a:t>FP </a:t>
                      </a:r>
                      <a:r>
                        <a:rPr sz="1600" dirty="0">
                          <a:solidFill>
                            <a:srgbClr val="001F5F"/>
                          </a:solidFill>
                          <a:latin typeface="Arial Narrow"/>
                          <a:cs typeface="Arial Narrow"/>
                        </a:rPr>
                        <a:t>or</a:t>
                      </a:r>
                      <a:r>
                        <a:rPr sz="1600" spc="-30" dirty="0">
                          <a:solidFill>
                            <a:srgbClr val="001F5F"/>
                          </a:solidFill>
                          <a:latin typeface="Arial Narrow"/>
                          <a:cs typeface="Arial Narrow"/>
                        </a:rPr>
                        <a:t> </a:t>
                      </a:r>
                      <a:r>
                        <a:rPr sz="1600" dirty="0">
                          <a:solidFill>
                            <a:srgbClr val="001F5F"/>
                          </a:solidFill>
                          <a:latin typeface="Arial Narrow"/>
                          <a:cs typeface="Arial Narrow"/>
                        </a:rPr>
                        <a:t>6M</a:t>
                      </a:r>
                      <a:r>
                        <a:rPr sz="1600" spc="-20" dirty="0">
                          <a:solidFill>
                            <a:srgbClr val="001F5F"/>
                          </a:solidFill>
                          <a:latin typeface="Arial Narrow"/>
                          <a:cs typeface="Arial Narrow"/>
                        </a:rPr>
                        <a:t> </a:t>
                      </a:r>
                      <a:r>
                        <a:rPr sz="1600" spc="-25" dirty="0">
                          <a:solidFill>
                            <a:srgbClr val="001F5F"/>
                          </a:solidFill>
                          <a:latin typeface="Arial Narrow"/>
                          <a:cs typeface="Arial Narrow"/>
                        </a:rPr>
                        <a:t>FP</a:t>
                      </a:r>
                      <a:endParaRPr sz="1600">
                        <a:latin typeface="Arial Narrow"/>
                        <a:cs typeface="Arial Narrow"/>
                      </a:endParaRPr>
                    </a:p>
                  </a:txBody>
                  <a:tcPr marL="0" marR="0" marT="64347" marB="0">
                    <a:lnL w="19050">
                      <a:solidFill>
                        <a:srgbClr val="000000"/>
                      </a:solidFill>
                      <a:prstDash val="solid"/>
                    </a:lnL>
                    <a:lnR w="19050">
                      <a:solidFill>
                        <a:srgbClr val="000000"/>
                      </a:solidFill>
                      <a:prstDash val="solid"/>
                    </a:lnR>
                    <a:lnB w="28575">
                      <a:solidFill>
                        <a:srgbClr val="000000"/>
                      </a:solidFill>
                      <a:prstDash val="solid"/>
                    </a:lnB>
                    <a:solidFill>
                      <a:srgbClr val="F1F1F1"/>
                    </a:solidFill>
                  </a:tcPr>
                </a:tc>
                <a:extLst>
                  <a:ext uri="{0D108BD9-81ED-4DB2-BD59-A6C34878D82A}">
                    <a16:rowId xmlns:a16="http://schemas.microsoft.com/office/drawing/2014/main" val="10003"/>
                  </a:ext>
                </a:extLst>
              </a:tr>
            </a:tbl>
          </a:graphicData>
        </a:graphic>
      </p:graphicFrame>
      <p:sp>
        <p:nvSpPr>
          <p:cNvPr id="32" name="object 29">
            <a:extLst>
              <a:ext uri="{FF2B5EF4-FFF2-40B4-BE49-F238E27FC236}">
                <a16:creationId xmlns:a16="http://schemas.microsoft.com/office/drawing/2014/main" id="{C88545A6-02DC-05D5-F7BF-CF680929795D}"/>
              </a:ext>
            </a:extLst>
          </p:cNvPr>
          <p:cNvSpPr/>
          <p:nvPr/>
        </p:nvSpPr>
        <p:spPr>
          <a:xfrm>
            <a:off x="8116739" y="2360829"/>
            <a:ext cx="476251" cy="160867"/>
          </a:xfrm>
          <a:custGeom>
            <a:avLst/>
            <a:gdLst/>
            <a:ahLst/>
            <a:cxnLst/>
            <a:rect l="l" t="t" r="r" b="b"/>
            <a:pathLst>
              <a:path w="714375" h="241300">
                <a:moveTo>
                  <a:pt x="0" y="0"/>
                </a:moveTo>
                <a:lnTo>
                  <a:pt x="713994" y="240792"/>
                </a:lnTo>
              </a:path>
            </a:pathLst>
          </a:custGeom>
          <a:ln w="28575">
            <a:solidFill>
              <a:srgbClr val="000000"/>
            </a:solidFill>
          </a:ln>
        </p:spPr>
        <p:txBody>
          <a:bodyPr wrap="square" lIns="0" tIns="0" rIns="0" bIns="0" rtlCol="0"/>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Calibri"/>
              <a:ea typeface="+mn-ea"/>
              <a:cs typeface="+mn-cs"/>
            </a:endParaRPr>
          </a:p>
        </p:txBody>
      </p:sp>
      <p:graphicFrame>
        <p:nvGraphicFramePr>
          <p:cNvPr id="33" name="object 30">
            <a:extLst>
              <a:ext uri="{FF2B5EF4-FFF2-40B4-BE49-F238E27FC236}">
                <a16:creationId xmlns:a16="http://schemas.microsoft.com/office/drawing/2014/main" id="{B021EE6D-BF5B-39FB-F02A-DD13B5D8DC3B}"/>
              </a:ext>
            </a:extLst>
          </p:cNvPr>
          <p:cNvGraphicFramePr>
            <a:graphicFrameLocks noGrp="1"/>
          </p:cNvGraphicFramePr>
          <p:nvPr/>
        </p:nvGraphicFramePr>
        <p:xfrm>
          <a:off x="351062" y="5397315"/>
          <a:ext cx="11476991" cy="844974"/>
        </p:xfrm>
        <a:graphic>
          <a:graphicData uri="http://schemas.openxmlformats.org/drawingml/2006/table">
            <a:tbl>
              <a:tblPr firstRow="1" bandRow="1">
                <a:tableStyleId>{2D5ABB26-0587-4C30-8999-92F81FD0307C}</a:tableStyleId>
              </a:tblPr>
              <a:tblGrid>
                <a:gridCol w="5712460">
                  <a:extLst>
                    <a:ext uri="{9D8B030D-6E8A-4147-A177-3AD203B41FA5}">
                      <a16:colId xmlns:a16="http://schemas.microsoft.com/office/drawing/2014/main" val="20000"/>
                    </a:ext>
                  </a:extLst>
                </a:gridCol>
                <a:gridCol w="5764531">
                  <a:extLst>
                    <a:ext uri="{9D8B030D-6E8A-4147-A177-3AD203B41FA5}">
                      <a16:colId xmlns:a16="http://schemas.microsoft.com/office/drawing/2014/main" val="20001"/>
                    </a:ext>
                  </a:extLst>
                </a:gridCol>
              </a:tblGrid>
              <a:tr h="426297">
                <a:tc gridSpan="2">
                  <a:txBody>
                    <a:bodyPr/>
                    <a:lstStyle/>
                    <a:p>
                      <a:pPr marL="137160">
                        <a:lnSpc>
                          <a:spcPct val="100000"/>
                        </a:lnSpc>
                        <a:spcBef>
                          <a:spcPts val="484"/>
                        </a:spcBef>
                      </a:pPr>
                      <a:r>
                        <a:rPr sz="1900" b="1" dirty="0">
                          <a:solidFill>
                            <a:srgbClr val="FFFFFF"/>
                          </a:solidFill>
                          <a:latin typeface="Arial Narrow"/>
                          <a:cs typeface="Arial Narrow"/>
                        </a:rPr>
                        <a:t>Primary</a:t>
                      </a:r>
                      <a:r>
                        <a:rPr sz="1900" b="1" spc="-130" dirty="0">
                          <a:solidFill>
                            <a:srgbClr val="FFFFFF"/>
                          </a:solidFill>
                          <a:latin typeface="Arial Narrow"/>
                          <a:cs typeface="Arial Narrow"/>
                        </a:rPr>
                        <a:t> </a:t>
                      </a:r>
                      <a:r>
                        <a:rPr sz="1900" b="1" dirty="0">
                          <a:solidFill>
                            <a:srgbClr val="FFFFFF"/>
                          </a:solidFill>
                          <a:latin typeface="Arial Narrow"/>
                          <a:cs typeface="Arial Narrow"/>
                        </a:rPr>
                        <a:t>Analysis</a:t>
                      </a:r>
                      <a:r>
                        <a:rPr sz="1900" b="1" spc="-50" dirty="0">
                          <a:solidFill>
                            <a:srgbClr val="FFFFFF"/>
                          </a:solidFill>
                          <a:latin typeface="Arial Narrow"/>
                          <a:cs typeface="Arial Narrow"/>
                        </a:rPr>
                        <a:t> </a:t>
                      </a:r>
                      <a:r>
                        <a:rPr sz="1900" b="1" dirty="0">
                          <a:solidFill>
                            <a:srgbClr val="FFFFFF"/>
                          </a:solidFill>
                          <a:latin typeface="Arial Narrow"/>
                          <a:cs typeface="Arial Narrow"/>
                        </a:rPr>
                        <a:t>of</a:t>
                      </a:r>
                      <a:r>
                        <a:rPr sz="1900" b="1" spc="-45" dirty="0">
                          <a:solidFill>
                            <a:srgbClr val="FFFFFF"/>
                          </a:solidFill>
                          <a:latin typeface="Arial Narrow"/>
                          <a:cs typeface="Arial Narrow"/>
                        </a:rPr>
                        <a:t> </a:t>
                      </a:r>
                      <a:r>
                        <a:rPr sz="1900" b="1" spc="-25" dirty="0">
                          <a:solidFill>
                            <a:srgbClr val="FFFFFF"/>
                          </a:solidFill>
                          <a:latin typeface="Arial Narrow"/>
                          <a:cs typeface="Arial Narrow"/>
                        </a:rPr>
                        <a:t>ctDNA-</a:t>
                      </a:r>
                      <a:r>
                        <a:rPr sz="1900" b="1" dirty="0">
                          <a:solidFill>
                            <a:srgbClr val="FFFFFF"/>
                          </a:solidFill>
                          <a:latin typeface="Arial Narrow"/>
                          <a:cs typeface="Arial Narrow"/>
                        </a:rPr>
                        <a:t>Negative</a:t>
                      </a:r>
                      <a:r>
                        <a:rPr sz="1900" b="1" spc="-20" dirty="0">
                          <a:solidFill>
                            <a:srgbClr val="FFFFFF"/>
                          </a:solidFill>
                          <a:latin typeface="Arial Narrow"/>
                          <a:cs typeface="Arial Narrow"/>
                        </a:rPr>
                        <a:t> </a:t>
                      </a:r>
                      <a:r>
                        <a:rPr sz="1900" b="1" dirty="0">
                          <a:solidFill>
                            <a:srgbClr val="FFFFFF"/>
                          </a:solidFill>
                          <a:latin typeface="Arial Narrow"/>
                          <a:cs typeface="Arial Narrow"/>
                        </a:rPr>
                        <a:t>Cohort:</a:t>
                      </a:r>
                      <a:r>
                        <a:rPr sz="1900" b="1" spc="-60" dirty="0">
                          <a:solidFill>
                            <a:srgbClr val="FFFFFF"/>
                          </a:solidFill>
                          <a:latin typeface="Arial Narrow"/>
                          <a:cs typeface="Arial Narrow"/>
                        </a:rPr>
                        <a:t> </a:t>
                      </a:r>
                      <a:r>
                        <a:rPr sz="1900" b="1" dirty="0">
                          <a:solidFill>
                            <a:srgbClr val="FFFFFF"/>
                          </a:solidFill>
                          <a:latin typeface="Arial Narrow"/>
                          <a:cs typeface="Arial Narrow"/>
                        </a:rPr>
                        <a:t>Endpoints</a:t>
                      </a:r>
                      <a:r>
                        <a:rPr sz="1900" b="1" spc="-75" dirty="0">
                          <a:solidFill>
                            <a:srgbClr val="FFFFFF"/>
                          </a:solidFill>
                          <a:latin typeface="Arial Narrow"/>
                          <a:cs typeface="Arial Narrow"/>
                        </a:rPr>
                        <a:t> </a:t>
                      </a:r>
                      <a:r>
                        <a:rPr sz="1900" b="1" dirty="0">
                          <a:solidFill>
                            <a:srgbClr val="FFFFFF"/>
                          </a:solidFill>
                          <a:latin typeface="Arial Narrow"/>
                          <a:cs typeface="Arial Narrow"/>
                        </a:rPr>
                        <a:t>to</a:t>
                      </a:r>
                      <a:r>
                        <a:rPr sz="1900" b="1" spc="-45" dirty="0">
                          <a:solidFill>
                            <a:srgbClr val="FFFFFF"/>
                          </a:solidFill>
                          <a:latin typeface="Arial Narrow"/>
                          <a:cs typeface="Arial Narrow"/>
                        </a:rPr>
                        <a:t> </a:t>
                      </a:r>
                      <a:r>
                        <a:rPr sz="1900" b="1" dirty="0">
                          <a:solidFill>
                            <a:srgbClr val="FFFFFF"/>
                          </a:solidFill>
                          <a:latin typeface="Arial Narrow"/>
                          <a:cs typeface="Arial Narrow"/>
                        </a:rPr>
                        <a:t>be</a:t>
                      </a:r>
                      <a:r>
                        <a:rPr sz="1900" b="1" spc="-45" dirty="0">
                          <a:solidFill>
                            <a:srgbClr val="FFFFFF"/>
                          </a:solidFill>
                          <a:latin typeface="Arial Narrow"/>
                          <a:cs typeface="Arial Narrow"/>
                        </a:rPr>
                        <a:t> </a:t>
                      </a:r>
                      <a:r>
                        <a:rPr sz="1900" b="1" dirty="0">
                          <a:solidFill>
                            <a:srgbClr val="FFFFFF"/>
                          </a:solidFill>
                          <a:latin typeface="Arial Narrow"/>
                          <a:cs typeface="Arial Narrow"/>
                        </a:rPr>
                        <a:t>Presented</a:t>
                      </a:r>
                      <a:r>
                        <a:rPr sz="1900" b="1" spc="-60" dirty="0">
                          <a:solidFill>
                            <a:srgbClr val="FFFFFF"/>
                          </a:solidFill>
                          <a:latin typeface="Arial Narrow"/>
                          <a:cs typeface="Arial Narrow"/>
                        </a:rPr>
                        <a:t> </a:t>
                      </a:r>
                      <a:r>
                        <a:rPr sz="1900" b="1" spc="-20" dirty="0">
                          <a:solidFill>
                            <a:srgbClr val="FFFFFF"/>
                          </a:solidFill>
                          <a:latin typeface="Arial Narrow"/>
                          <a:cs typeface="Arial Narrow"/>
                        </a:rPr>
                        <a:t>Here</a:t>
                      </a:r>
                      <a:endParaRPr sz="1900">
                        <a:latin typeface="Arial Narrow"/>
                        <a:cs typeface="Arial Narrow"/>
                      </a:endParaRPr>
                    </a:p>
                  </a:txBody>
                  <a:tcPr marL="0" marR="0" marT="41063" marB="0">
                    <a:lnL w="19050">
                      <a:solidFill>
                        <a:srgbClr val="000000"/>
                      </a:solidFill>
                      <a:prstDash val="solid"/>
                    </a:lnL>
                    <a:lnR w="19050">
                      <a:solidFill>
                        <a:srgbClr val="000000"/>
                      </a:solidFill>
                      <a:prstDash val="solid"/>
                    </a:lnR>
                    <a:lnT w="19050">
                      <a:solidFill>
                        <a:srgbClr val="000000"/>
                      </a:solidFill>
                      <a:prstDash val="solid"/>
                    </a:lnT>
                    <a:lnB w="19050">
                      <a:solidFill>
                        <a:srgbClr val="000000"/>
                      </a:solidFill>
                      <a:prstDash val="solid"/>
                    </a:lnB>
                    <a:solidFill>
                      <a:srgbClr val="002F5D"/>
                    </a:solidFill>
                  </a:tcPr>
                </a:tc>
                <a:tc hMerge="1">
                  <a:txBody>
                    <a:bodyPr/>
                    <a:lstStyle/>
                    <a:p>
                      <a:endParaRPr/>
                    </a:p>
                  </a:txBody>
                  <a:tcPr marL="0" marR="0" marT="0" marB="0"/>
                </a:tc>
                <a:extLst>
                  <a:ext uri="{0D108BD9-81ED-4DB2-BD59-A6C34878D82A}">
                    <a16:rowId xmlns:a16="http://schemas.microsoft.com/office/drawing/2014/main" val="10000"/>
                  </a:ext>
                </a:extLst>
              </a:tr>
              <a:tr h="418677">
                <a:tc>
                  <a:txBody>
                    <a:bodyPr/>
                    <a:lstStyle/>
                    <a:p>
                      <a:pPr marL="137160">
                        <a:lnSpc>
                          <a:spcPct val="100000"/>
                        </a:lnSpc>
                        <a:spcBef>
                          <a:spcPts val="865"/>
                        </a:spcBef>
                      </a:pPr>
                      <a:r>
                        <a:rPr sz="1700" dirty="0">
                          <a:solidFill>
                            <a:srgbClr val="002456"/>
                          </a:solidFill>
                          <a:latin typeface="Arial Narrow"/>
                          <a:cs typeface="Arial Narrow"/>
                        </a:rPr>
                        <a:t>Primary:</a:t>
                      </a:r>
                      <a:r>
                        <a:rPr sz="1700" spc="-35" dirty="0">
                          <a:solidFill>
                            <a:srgbClr val="002456"/>
                          </a:solidFill>
                          <a:latin typeface="Arial Narrow"/>
                          <a:cs typeface="Arial Narrow"/>
                        </a:rPr>
                        <a:t> </a:t>
                      </a:r>
                      <a:r>
                        <a:rPr sz="1700" spc="-10" dirty="0">
                          <a:solidFill>
                            <a:srgbClr val="002456"/>
                          </a:solidFill>
                          <a:latin typeface="Arial Narrow"/>
                          <a:cs typeface="Arial Narrow"/>
                        </a:rPr>
                        <a:t>3-</a:t>
                      </a:r>
                      <a:r>
                        <a:rPr sz="1700" dirty="0">
                          <a:solidFill>
                            <a:srgbClr val="002456"/>
                          </a:solidFill>
                          <a:latin typeface="Arial Narrow"/>
                          <a:cs typeface="Arial Narrow"/>
                        </a:rPr>
                        <a:t>year</a:t>
                      </a:r>
                      <a:r>
                        <a:rPr sz="1700" spc="-5" dirty="0">
                          <a:solidFill>
                            <a:srgbClr val="002456"/>
                          </a:solidFill>
                          <a:latin typeface="Arial Narrow"/>
                          <a:cs typeface="Arial Narrow"/>
                        </a:rPr>
                        <a:t> </a:t>
                      </a:r>
                      <a:r>
                        <a:rPr sz="1700" spc="-10" dirty="0">
                          <a:solidFill>
                            <a:srgbClr val="002456"/>
                          </a:solidFill>
                          <a:latin typeface="Arial Narrow"/>
                          <a:cs typeface="Arial Narrow"/>
                        </a:rPr>
                        <a:t>recurrence-</a:t>
                      </a:r>
                      <a:r>
                        <a:rPr sz="1700" dirty="0">
                          <a:solidFill>
                            <a:srgbClr val="002456"/>
                          </a:solidFill>
                          <a:latin typeface="Arial Narrow"/>
                          <a:cs typeface="Arial Narrow"/>
                        </a:rPr>
                        <a:t>free</a:t>
                      </a:r>
                      <a:r>
                        <a:rPr sz="1700" spc="-10" dirty="0">
                          <a:solidFill>
                            <a:srgbClr val="002456"/>
                          </a:solidFill>
                          <a:latin typeface="Arial Narrow"/>
                          <a:cs typeface="Arial Narrow"/>
                        </a:rPr>
                        <a:t> </a:t>
                      </a:r>
                      <a:r>
                        <a:rPr sz="1700" dirty="0">
                          <a:solidFill>
                            <a:srgbClr val="002456"/>
                          </a:solidFill>
                          <a:latin typeface="Arial Narrow"/>
                          <a:cs typeface="Arial Narrow"/>
                        </a:rPr>
                        <a:t>survival</a:t>
                      </a:r>
                      <a:r>
                        <a:rPr sz="1700" spc="-30" dirty="0">
                          <a:solidFill>
                            <a:srgbClr val="002456"/>
                          </a:solidFill>
                          <a:latin typeface="Arial Narrow"/>
                          <a:cs typeface="Arial Narrow"/>
                        </a:rPr>
                        <a:t> </a:t>
                      </a:r>
                      <a:r>
                        <a:rPr sz="1700" spc="-10" dirty="0">
                          <a:solidFill>
                            <a:srgbClr val="002456"/>
                          </a:solidFill>
                          <a:latin typeface="Arial Narrow"/>
                          <a:cs typeface="Arial Narrow"/>
                        </a:rPr>
                        <a:t>(RFS)</a:t>
                      </a:r>
                      <a:endParaRPr sz="1700">
                        <a:latin typeface="Arial Narrow"/>
                        <a:cs typeface="Arial Narrow"/>
                      </a:endParaRPr>
                    </a:p>
                  </a:txBody>
                  <a:tcPr marL="0" marR="0" marT="73237" marB="0">
                    <a:lnL w="19050">
                      <a:solidFill>
                        <a:srgbClr val="000000"/>
                      </a:solidFill>
                      <a:prstDash val="solid"/>
                    </a:lnL>
                    <a:lnR w="19050">
                      <a:solidFill>
                        <a:srgbClr val="000000"/>
                      </a:solidFill>
                      <a:prstDash val="solid"/>
                    </a:lnR>
                    <a:lnT w="19050">
                      <a:solidFill>
                        <a:srgbClr val="000000"/>
                      </a:solidFill>
                      <a:prstDash val="solid"/>
                    </a:lnT>
                    <a:lnB w="19050">
                      <a:solidFill>
                        <a:srgbClr val="000000"/>
                      </a:solidFill>
                      <a:prstDash val="solid"/>
                    </a:lnB>
                  </a:tcPr>
                </a:tc>
                <a:tc>
                  <a:txBody>
                    <a:bodyPr/>
                    <a:lstStyle/>
                    <a:p>
                      <a:pPr marL="137795">
                        <a:lnSpc>
                          <a:spcPct val="100000"/>
                        </a:lnSpc>
                        <a:spcBef>
                          <a:spcPts val="495"/>
                        </a:spcBef>
                      </a:pPr>
                      <a:r>
                        <a:rPr sz="1700" dirty="0">
                          <a:solidFill>
                            <a:srgbClr val="002456"/>
                          </a:solidFill>
                          <a:latin typeface="Arial Narrow"/>
                          <a:cs typeface="Arial Narrow"/>
                        </a:rPr>
                        <a:t>Secondary:</a:t>
                      </a:r>
                      <a:r>
                        <a:rPr sz="1700" spc="-65" dirty="0">
                          <a:solidFill>
                            <a:srgbClr val="002456"/>
                          </a:solidFill>
                          <a:latin typeface="Arial Narrow"/>
                          <a:cs typeface="Arial Narrow"/>
                        </a:rPr>
                        <a:t> </a:t>
                      </a:r>
                      <a:r>
                        <a:rPr sz="1700" dirty="0">
                          <a:solidFill>
                            <a:srgbClr val="002456"/>
                          </a:solidFill>
                          <a:latin typeface="Arial Narrow"/>
                          <a:cs typeface="Arial Narrow"/>
                        </a:rPr>
                        <a:t>treatment</a:t>
                      </a:r>
                      <a:r>
                        <a:rPr sz="1700" spc="-55" dirty="0">
                          <a:solidFill>
                            <a:srgbClr val="002456"/>
                          </a:solidFill>
                          <a:latin typeface="Arial Narrow"/>
                          <a:cs typeface="Arial Narrow"/>
                        </a:rPr>
                        <a:t> </a:t>
                      </a:r>
                      <a:r>
                        <a:rPr sz="1700" dirty="0">
                          <a:solidFill>
                            <a:srgbClr val="002456"/>
                          </a:solidFill>
                          <a:latin typeface="Arial Narrow"/>
                          <a:cs typeface="Arial Narrow"/>
                        </a:rPr>
                        <a:t>adherence,</a:t>
                      </a:r>
                      <a:r>
                        <a:rPr sz="1700" spc="-70" dirty="0">
                          <a:solidFill>
                            <a:srgbClr val="002456"/>
                          </a:solidFill>
                          <a:latin typeface="Arial Narrow"/>
                          <a:cs typeface="Arial Narrow"/>
                        </a:rPr>
                        <a:t> </a:t>
                      </a:r>
                      <a:r>
                        <a:rPr sz="1700" spc="-10" dirty="0">
                          <a:solidFill>
                            <a:srgbClr val="002456"/>
                          </a:solidFill>
                          <a:latin typeface="Arial Narrow"/>
                          <a:cs typeface="Arial Narrow"/>
                        </a:rPr>
                        <a:t>safety</a:t>
                      </a:r>
                      <a:endParaRPr sz="1700" dirty="0">
                        <a:latin typeface="Arial Narrow"/>
                        <a:cs typeface="Arial Narrow"/>
                      </a:endParaRPr>
                    </a:p>
                  </a:txBody>
                  <a:tcPr marL="0" marR="0" marT="41911" marB="0">
                    <a:lnL w="19050">
                      <a:solidFill>
                        <a:srgbClr val="000000"/>
                      </a:solidFill>
                      <a:prstDash val="solid"/>
                    </a:lnL>
                    <a:lnR w="19050">
                      <a:solidFill>
                        <a:srgbClr val="000000"/>
                      </a:solidFill>
                      <a:prstDash val="solid"/>
                    </a:lnR>
                    <a:lnT w="19050">
                      <a:solidFill>
                        <a:srgbClr val="000000"/>
                      </a:solidFill>
                      <a:prstDash val="solid"/>
                    </a:lnT>
                    <a:lnB w="19050">
                      <a:solidFill>
                        <a:srgbClr val="000000"/>
                      </a:solidFill>
                      <a:prstDash val="solid"/>
                    </a:lnB>
                  </a:tcPr>
                </a:tc>
                <a:extLst>
                  <a:ext uri="{0D108BD9-81ED-4DB2-BD59-A6C34878D82A}">
                    <a16:rowId xmlns:a16="http://schemas.microsoft.com/office/drawing/2014/main" val="10001"/>
                  </a:ext>
                </a:extLst>
              </a:tr>
            </a:tbl>
          </a:graphicData>
        </a:graphic>
      </p:graphicFrame>
      <p:sp>
        <p:nvSpPr>
          <p:cNvPr id="34" name="object 31">
            <a:extLst>
              <a:ext uri="{FF2B5EF4-FFF2-40B4-BE49-F238E27FC236}">
                <a16:creationId xmlns:a16="http://schemas.microsoft.com/office/drawing/2014/main" id="{6388AD07-E4AF-94C3-8909-48E33EC96EE7}"/>
              </a:ext>
            </a:extLst>
          </p:cNvPr>
          <p:cNvSpPr txBox="1"/>
          <p:nvPr/>
        </p:nvSpPr>
        <p:spPr>
          <a:xfrm>
            <a:off x="5376503" y="4892532"/>
            <a:ext cx="2588260" cy="193216"/>
          </a:xfrm>
          <a:prstGeom prst="rect">
            <a:avLst/>
          </a:prstGeom>
        </p:spPr>
        <p:txBody>
          <a:bodyPr vert="horz" wrap="square" lIns="0" tIns="8467" rIns="0" bIns="0" rtlCol="0">
            <a:spAutoFit/>
          </a:bodyPr>
          <a:lstStyle/>
          <a:p>
            <a:pPr marL="8466" marR="0" lvl="0" indent="0" algn="l" defTabSz="609585" rtl="0" eaLnBrk="1" fontAlgn="auto" latinLnBrk="0" hangingPunct="1">
              <a:lnSpc>
                <a:spcPct val="100000"/>
              </a:lnSpc>
              <a:spcBef>
                <a:spcPts val="67"/>
              </a:spcBef>
              <a:spcAft>
                <a:spcPts val="0"/>
              </a:spcAft>
              <a:buClrTx/>
              <a:buSzTx/>
              <a:buFontTx/>
              <a:buNone/>
              <a:tabLst/>
              <a:defRPr/>
            </a:pPr>
            <a:r>
              <a:rPr kumimoji="0" sz="1200" b="0" i="1" u="none" strike="noStrike" kern="0" cap="none" spc="0" normalizeH="0" baseline="0" noProof="0" dirty="0">
                <a:ln>
                  <a:noFill/>
                </a:ln>
                <a:solidFill>
                  <a:srgbClr val="585858"/>
                </a:solidFill>
                <a:effectLst/>
                <a:uLnTx/>
                <a:uFillTx/>
                <a:latin typeface="Arial Narrow"/>
                <a:ea typeface="+mn-ea"/>
                <a:cs typeface="Arial Narrow"/>
              </a:rPr>
              <a:t>Stratified</a:t>
            </a:r>
            <a:r>
              <a:rPr kumimoji="0" sz="1200" b="0" i="1" u="none" strike="noStrike" kern="0" cap="none" spc="-7"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by</a:t>
            </a:r>
            <a:r>
              <a:rPr kumimoji="0" sz="1200" b="0" i="1" u="none" strike="noStrike" kern="0" cap="none" spc="-31"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clinical</a:t>
            </a:r>
            <a:r>
              <a:rPr kumimoji="0" sz="1200" b="0" i="1" u="none" strike="noStrike" kern="0" cap="none" spc="-17"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risk</a:t>
            </a:r>
            <a:r>
              <a:rPr kumimoji="0" sz="1200" b="0" i="1" u="none" strike="noStrike" kern="0" cap="none" spc="-31"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(low</a:t>
            </a:r>
            <a:r>
              <a:rPr kumimoji="0" sz="1200" b="0" i="1" u="none" strike="noStrike" kern="0" cap="none" spc="-27"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vs</a:t>
            </a:r>
            <a:r>
              <a:rPr kumimoji="0" sz="1200" b="0" i="1" u="none" strike="noStrike" kern="0" cap="none" spc="-33"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high)</a:t>
            </a:r>
            <a:r>
              <a:rPr kumimoji="0" sz="1200" b="0" i="1" u="none" strike="noStrike" kern="0" cap="none" spc="-4"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and</a:t>
            </a:r>
            <a:r>
              <a:rPr kumimoji="0" sz="1200" b="0" i="1" u="none" strike="noStrike" kern="0" cap="none" spc="-20" normalizeH="0" baseline="0" noProof="0" dirty="0">
                <a:ln>
                  <a:noFill/>
                </a:ln>
                <a:solidFill>
                  <a:srgbClr val="585858"/>
                </a:solidFill>
                <a:effectLst/>
                <a:uLnTx/>
                <a:uFillTx/>
                <a:latin typeface="Arial Narrow"/>
                <a:ea typeface="+mn-ea"/>
                <a:cs typeface="Arial Narrow"/>
              </a:rPr>
              <a:t> </a:t>
            </a:r>
            <a:r>
              <a:rPr kumimoji="0" sz="1200" b="0" i="1" u="none" strike="noStrike" kern="0" cap="none" spc="-7" normalizeH="0" baseline="0" noProof="0" dirty="0">
                <a:ln>
                  <a:noFill/>
                </a:ln>
                <a:solidFill>
                  <a:srgbClr val="585858"/>
                </a:solidFill>
                <a:effectLst/>
                <a:uLnTx/>
                <a:uFillTx/>
                <a:latin typeface="Arial Narrow"/>
                <a:ea typeface="+mn-ea"/>
                <a:cs typeface="Arial Narrow"/>
              </a:rPr>
              <a:t>sites</a:t>
            </a:r>
            <a:endParaRPr kumimoji="0" sz="1200" b="0" i="0" u="none" strike="noStrike" kern="0" cap="none" spc="0" normalizeH="0" baseline="0" noProof="0" dirty="0">
              <a:ln>
                <a:noFill/>
              </a:ln>
              <a:solidFill>
                <a:sysClr val="windowText" lastClr="000000"/>
              </a:solidFill>
              <a:effectLst/>
              <a:uLnTx/>
              <a:uFillTx/>
              <a:latin typeface="Arial Narrow"/>
              <a:ea typeface="+mn-ea"/>
              <a:cs typeface="Arial Narrow"/>
            </a:endParaRPr>
          </a:p>
        </p:txBody>
      </p:sp>
      <p:sp>
        <p:nvSpPr>
          <p:cNvPr id="35" name="object 32">
            <a:extLst>
              <a:ext uri="{FF2B5EF4-FFF2-40B4-BE49-F238E27FC236}">
                <a16:creationId xmlns:a16="http://schemas.microsoft.com/office/drawing/2014/main" id="{6F361FFA-DDD8-6D1B-E73A-60960843FDB4}"/>
              </a:ext>
            </a:extLst>
          </p:cNvPr>
          <p:cNvSpPr txBox="1"/>
          <p:nvPr/>
        </p:nvSpPr>
        <p:spPr>
          <a:xfrm>
            <a:off x="8645991" y="3447187"/>
            <a:ext cx="1194647" cy="193216"/>
          </a:xfrm>
          <a:prstGeom prst="rect">
            <a:avLst/>
          </a:prstGeom>
        </p:spPr>
        <p:txBody>
          <a:bodyPr vert="horz" wrap="square" lIns="0" tIns="8467" rIns="0" bIns="0" rtlCol="0">
            <a:spAutoFit/>
          </a:bodyPr>
          <a:lstStyle/>
          <a:p>
            <a:pPr marL="8466" marR="0" lvl="0" indent="0" algn="l" defTabSz="609585" rtl="0" eaLnBrk="1" fontAlgn="auto" latinLnBrk="0" hangingPunct="1">
              <a:lnSpc>
                <a:spcPct val="100000"/>
              </a:lnSpc>
              <a:spcBef>
                <a:spcPts val="67"/>
              </a:spcBef>
              <a:spcAft>
                <a:spcPts val="0"/>
              </a:spcAft>
              <a:buClrTx/>
              <a:buSzTx/>
              <a:buFontTx/>
              <a:buNone/>
              <a:tabLst/>
              <a:defRPr/>
            </a:pPr>
            <a:r>
              <a:rPr kumimoji="0" sz="1200" b="0" i="1" u="none" strike="noStrike" kern="0" cap="none" spc="0" normalizeH="0" baseline="0" noProof="0" dirty="0">
                <a:ln>
                  <a:noFill/>
                </a:ln>
                <a:solidFill>
                  <a:srgbClr val="585858"/>
                </a:solidFill>
                <a:effectLst/>
                <a:uLnTx/>
                <a:uFillTx/>
                <a:latin typeface="Arial Narrow"/>
                <a:ea typeface="+mn-ea"/>
                <a:cs typeface="Arial Narrow"/>
              </a:rPr>
              <a:t>FP</a:t>
            </a:r>
            <a:r>
              <a:rPr kumimoji="0" sz="1200" b="0" i="1" u="none" strike="noStrike" kern="0" cap="none" spc="-33" normalizeH="0" baseline="0" noProof="0" dirty="0">
                <a:ln>
                  <a:noFill/>
                </a:ln>
                <a:solidFill>
                  <a:srgbClr val="585858"/>
                </a:solidFill>
                <a:effectLst/>
                <a:uLnTx/>
                <a:uFillTx/>
                <a:latin typeface="Arial Narrow"/>
                <a:ea typeface="+mn-ea"/>
                <a:cs typeface="Arial Narrow"/>
              </a:rPr>
              <a:t> </a:t>
            </a:r>
            <a:r>
              <a:rPr kumimoji="0" sz="1200" b="0" i="1" u="none" strike="noStrike" kern="0" cap="none" spc="0" normalizeH="0" baseline="0" noProof="0" dirty="0">
                <a:ln>
                  <a:noFill/>
                </a:ln>
                <a:solidFill>
                  <a:srgbClr val="585858"/>
                </a:solidFill>
                <a:effectLst/>
                <a:uLnTx/>
                <a:uFillTx/>
                <a:latin typeface="Arial Narrow"/>
                <a:ea typeface="+mn-ea"/>
                <a:cs typeface="Arial Narrow"/>
              </a:rPr>
              <a:t>=</a:t>
            </a:r>
            <a:r>
              <a:rPr kumimoji="0" sz="1200" b="0" i="1" u="none" strike="noStrike" kern="0" cap="none" spc="-13" normalizeH="0" baseline="0" noProof="0" dirty="0">
                <a:ln>
                  <a:noFill/>
                </a:ln>
                <a:solidFill>
                  <a:srgbClr val="585858"/>
                </a:solidFill>
                <a:effectLst/>
                <a:uLnTx/>
                <a:uFillTx/>
                <a:latin typeface="Arial Narrow"/>
                <a:ea typeface="+mn-ea"/>
                <a:cs typeface="Arial Narrow"/>
              </a:rPr>
              <a:t> </a:t>
            </a:r>
            <a:r>
              <a:rPr kumimoji="0" sz="1200" b="0" i="1" u="none" strike="noStrike" kern="0" cap="none" spc="-7" normalizeH="0" baseline="0" noProof="0" dirty="0">
                <a:ln>
                  <a:noFill/>
                </a:ln>
                <a:solidFill>
                  <a:srgbClr val="585858"/>
                </a:solidFill>
                <a:effectLst/>
                <a:uLnTx/>
                <a:uFillTx/>
                <a:latin typeface="Arial Narrow"/>
                <a:ea typeface="+mn-ea"/>
                <a:cs typeface="Arial Narrow"/>
              </a:rPr>
              <a:t>fluoropyrimidine</a:t>
            </a:r>
            <a:endParaRPr kumimoji="0" sz="1200" b="0" i="0" u="none" strike="noStrike" kern="0" cap="none" spc="0" normalizeH="0" baseline="0" noProof="0">
              <a:ln>
                <a:noFill/>
              </a:ln>
              <a:solidFill>
                <a:sysClr val="windowText" lastClr="000000"/>
              </a:solidFill>
              <a:effectLst/>
              <a:uLnTx/>
              <a:uFillTx/>
              <a:latin typeface="Arial Narrow"/>
              <a:ea typeface="+mn-ea"/>
              <a:cs typeface="Arial Narrow"/>
            </a:endParaRPr>
          </a:p>
        </p:txBody>
      </p:sp>
      <p:sp>
        <p:nvSpPr>
          <p:cNvPr id="2" name="TextBox 1">
            <a:extLst>
              <a:ext uri="{FF2B5EF4-FFF2-40B4-BE49-F238E27FC236}">
                <a16:creationId xmlns:a16="http://schemas.microsoft.com/office/drawing/2014/main" id="{AA8FD57D-87AF-C95D-A718-68F701EA2A2E}"/>
              </a:ext>
            </a:extLst>
          </p:cNvPr>
          <p:cNvSpPr txBox="1"/>
          <p:nvPr/>
        </p:nvSpPr>
        <p:spPr>
          <a:xfrm>
            <a:off x="0" y="6457190"/>
            <a:ext cx="12089121" cy="318100"/>
          </a:xfrm>
          <a:prstGeom prst="rect">
            <a:avLst/>
          </a:prstGeom>
          <a:noFill/>
        </p:spPr>
        <p:txBody>
          <a:bodyPr wrap="squar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Tie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Nature Med</a:t>
            </a:r>
            <a:r>
              <a:rPr kumimoji="0" lang="en-US" sz="1467" b="0" i="0" u="none" strike="noStrike" kern="1200" cap="none" spc="0" normalizeH="0" baseline="0" noProof="0" dirty="0">
                <a:ln>
                  <a:noFill/>
                </a:ln>
                <a:solidFill>
                  <a:prstClr val="white"/>
                </a:solidFill>
                <a:effectLst/>
                <a:uLnTx/>
                <a:uFillTx/>
                <a:latin typeface="Calibri"/>
                <a:ea typeface="+mn-ea"/>
                <a:cs typeface="+mn-cs"/>
              </a:rPr>
              <a:t> 2025 Dec; 31(12):4291-4300. Tie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J Clin Oncol.</a:t>
            </a:r>
            <a:r>
              <a:rPr kumimoji="0" lang="en-US" sz="1467" b="0" i="0" u="none" strike="noStrike" kern="1200" cap="none" spc="0" normalizeH="0" baseline="0" noProof="0" dirty="0">
                <a:ln>
                  <a:noFill/>
                </a:ln>
                <a:solidFill>
                  <a:prstClr val="white"/>
                </a:solidFill>
                <a:effectLst/>
                <a:uLnTx/>
                <a:uFillTx/>
                <a:latin typeface="Calibri"/>
                <a:ea typeface="+mn-ea"/>
                <a:cs typeface="+mn-cs"/>
              </a:rPr>
              <a:t> 2025;43:16_suppl. 3503; Presented at 2025 ASCO Annual Meeting</a:t>
            </a:r>
          </a:p>
        </p:txBody>
      </p:sp>
    </p:spTree>
    <p:extLst>
      <p:ext uri="{BB962C8B-B14F-4D97-AF65-F5344CB8AC3E}">
        <p14:creationId xmlns:p14="http://schemas.microsoft.com/office/powerpoint/2010/main" val="19673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5B8BA2B-5E4F-4873-C91D-265C97A27830}"/>
              </a:ext>
            </a:extLst>
          </p:cNvPr>
          <p:cNvSpPr>
            <a:spLocks noGrp="1"/>
          </p:cNvSpPr>
          <p:nvPr>
            <p:ph type="ctrTitle"/>
          </p:nvPr>
        </p:nvSpPr>
        <p:spPr>
          <a:xfrm>
            <a:off x="6584312" y="107445"/>
            <a:ext cx="5247323" cy="2613721"/>
          </a:xfrm>
        </p:spPr>
        <p:txBody>
          <a:bodyPr>
            <a:normAutofit/>
          </a:bodyPr>
          <a:lstStyle/>
          <a:p>
            <a:r>
              <a:rPr lang="en-US" sz="2400" dirty="0"/>
              <a:t>Current and future management of hormone receptor (HR)-positive, her2-negative early breast cancer (BC)</a:t>
            </a:r>
            <a:br>
              <a:rPr lang="en-US" dirty="0"/>
            </a:br>
            <a:endParaRPr lang="en-US" dirty="0"/>
          </a:p>
        </p:txBody>
      </p:sp>
      <p:sp>
        <p:nvSpPr>
          <p:cNvPr id="7" name="Subtitle 6">
            <a:extLst>
              <a:ext uri="{FF2B5EF4-FFF2-40B4-BE49-F238E27FC236}">
                <a16:creationId xmlns:a16="http://schemas.microsoft.com/office/drawing/2014/main" id="{FFA6A384-093A-A034-14BD-74B19995A3B8}"/>
              </a:ext>
            </a:extLst>
          </p:cNvPr>
          <p:cNvSpPr>
            <a:spLocks noGrp="1"/>
          </p:cNvSpPr>
          <p:nvPr>
            <p:ph type="subTitle" idx="1"/>
          </p:nvPr>
        </p:nvSpPr>
        <p:spPr>
          <a:xfrm>
            <a:off x="6584313" y="3548684"/>
            <a:ext cx="5247323" cy="1697519"/>
          </a:xfrm>
        </p:spPr>
        <p:txBody>
          <a:bodyPr>
            <a:noAutofit/>
          </a:bodyPr>
          <a:lstStyle/>
          <a:p>
            <a:r>
              <a:rPr lang="en-US" sz="1400" b="1" dirty="0"/>
              <a:t>Jane Lowe Meisel, MD</a:t>
            </a:r>
          </a:p>
          <a:p>
            <a:r>
              <a:rPr lang="en-US" sz="1400" dirty="0"/>
              <a:t>Co-Director, Breast Medical Oncology</a:t>
            </a:r>
          </a:p>
          <a:p>
            <a:r>
              <a:rPr lang="en-US" sz="1400" dirty="0"/>
              <a:t>Associate Vice Chair of Faculty Development</a:t>
            </a:r>
          </a:p>
          <a:p>
            <a:r>
              <a:rPr lang="en-US" sz="1400" dirty="0"/>
              <a:t>Professor of Hematology and Oncology</a:t>
            </a:r>
          </a:p>
          <a:p>
            <a:r>
              <a:rPr lang="en-US" sz="1400" dirty="0"/>
              <a:t>Winship Cancer Institute at Emory University</a:t>
            </a:r>
          </a:p>
          <a:p>
            <a:endParaRPr lang="en-US" sz="1400" dirty="0"/>
          </a:p>
        </p:txBody>
      </p:sp>
      <p:grpSp>
        <p:nvGrpSpPr>
          <p:cNvPr id="10" name="Group 9">
            <a:extLst>
              <a:ext uri="{FF2B5EF4-FFF2-40B4-BE49-F238E27FC236}">
                <a16:creationId xmlns:a16="http://schemas.microsoft.com/office/drawing/2014/main" id="{19B8F0B1-3969-C7DA-EBAF-7ABD4E7B0D35}"/>
              </a:ext>
            </a:extLst>
          </p:cNvPr>
          <p:cNvGrpSpPr/>
          <p:nvPr/>
        </p:nvGrpSpPr>
        <p:grpSpPr>
          <a:xfrm>
            <a:off x="6315427" y="5789879"/>
            <a:ext cx="3110041" cy="338554"/>
            <a:chOff x="6267049" y="3264048"/>
            <a:chExt cx="3110041" cy="338554"/>
          </a:xfrm>
        </p:grpSpPr>
        <p:pic>
          <p:nvPicPr>
            <p:cNvPr id="11" name="Picture 6" descr="Image result for email icon">
              <a:extLst>
                <a:ext uri="{FF2B5EF4-FFF2-40B4-BE49-F238E27FC236}">
                  <a16:creationId xmlns:a16="http://schemas.microsoft.com/office/drawing/2014/main" id="{87376533-07B9-6F20-A06E-8C5A6151773E}"/>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0056" t="26532" r="19969" b="27817"/>
            <a:stretch/>
          </p:blipFill>
          <p:spPr bwMode="auto">
            <a:xfrm>
              <a:off x="6267049" y="3330989"/>
              <a:ext cx="268886" cy="204672"/>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a16="http://schemas.microsoft.com/office/drawing/2014/main" id="{DEA704FE-2873-39F9-9746-F21647874F73}"/>
                </a:ext>
              </a:extLst>
            </p:cNvPr>
            <p:cNvSpPr/>
            <p:nvPr/>
          </p:nvSpPr>
          <p:spPr>
            <a:xfrm>
              <a:off x="6535935" y="3264048"/>
              <a:ext cx="2841155"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Corbel"/>
                  <a:ea typeface="+mn-ea"/>
                  <a:cs typeface="+mn-cs"/>
                </a:rPr>
                <a:t>Jane.l.meisel@emory.edu</a:t>
              </a:r>
            </a:p>
          </p:txBody>
        </p:sp>
      </p:grpSp>
      <p:sp>
        <p:nvSpPr>
          <p:cNvPr id="2" name="TextBox 1">
            <a:extLst>
              <a:ext uri="{FF2B5EF4-FFF2-40B4-BE49-F238E27FC236}">
                <a16:creationId xmlns:a16="http://schemas.microsoft.com/office/drawing/2014/main" id="{880291D9-B033-B244-444F-C64A4E758DB3}"/>
              </a:ext>
            </a:extLst>
          </p:cNvPr>
          <p:cNvSpPr txBox="1"/>
          <p:nvPr/>
        </p:nvSpPr>
        <p:spPr>
          <a:xfrm>
            <a:off x="6584313" y="2721166"/>
            <a:ext cx="5247322"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7DBA"/>
              </a:buClr>
              <a:buSzTx/>
              <a:buFontTx/>
              <a:buNone/>
              <a:tabLst/>
              <a:defRPr/>
            </a:pPr>
            <a:r>
              <a:rPr kumimoji="0" lang="en-US" sz="1400" b="1" i="0" u="none" strike="noStrike" kern="1200" cap="none" spc="0" normalizeH="0" baseline="0" noProof="0" dirty="0">
                <a:ln>
                  <a:noFill/>
                </a:ln>
                <a:solidFill>
                  <a:prstClr val="white"/>
                </a:solidFill>
                <a:effectLst/>
                <a:uLnTx/>
                <a:uFillTx/>
                <a:latin typeface="Arial"/>
                <a:ea typeface="+mn-ea"/>
                <a:cs typeface="+mn-cs"/>
              </a:rPr>
              <a:t>Fifth Annual National General Medical Oncology Summit</a:t>
            </a:r>
          </a:p>
          <a:p>
            <a:pPr marL="0" marR="0" lvl="0" indent="0" algn="ctr" defTabSz="914400" rtl="0" eaLnBrk="1" fontAlgn="auto" latinLnBrk="0" hangingPunct="1">
              <a:lnSpc>
                <a:spcPct val="100000"/>
              </a:lnSpc>
              <a:spcBef>
                <a:spcPts val="0"/>
              </a:spcBef>
              <a:spcAft>
                <a:spcPts val="0"/>
              </a:spcAft>
              <a:buClr>
                <a:srgbClr val="007DBA"/>
              </a:buClr>
              <a:buSzTx/>
              <a:buFontTx/>
              <a:buNone/>
              <a:tabLst/>
              <a:defRPr/>
            </a:pPr>
            <a:r>
              <a:rPr kumimoji="0" lang="en-US" sz="1400" b="1" i="0" u="none" strike="noStrike" kern="1200" cap="none" spc="0" normalizeH="0" baseline="0" noProof="0" dirty="0">
                <a:ln>
                  <a:noFill/>
                </a:ln>
                <a:solidFill>
                  <a:prstClr val="white"/>
                </a:solidFill>
                <a:effectLst/>
                <a:uLnTx/>
                <a:uFillTx/>
                <a:latin typeface="Arial"/>
                <a:ea typeface="+mn-ea"/>
                <a:cs typeface="+mn-cs"/>
              </a:rPr>
              <a:t>April 28, 2026</a:t>
            </a:r>
          </a:p>
          <a:p>
            <a:pPr marL="0" marR="0" lvl="0" indent="0" algn="ctr" defTabSz="914400" rtl="0" eaLnBrk="1" fontAlgn="auto" latinLnBrk="0" hangingPunct="1">
              <a:lnSpc>
                <a:spcPct val="100000"/>
              </a:lnSpc>
              <a:spcBef>
                <a:spcPts val="0"/>
              </a:spcBef>
              <a:spcAft>
                <a:spcPts val="0"/>
              </a:spcAft>
              <a:buClr>
                <a:srgbClr val="007DBA"/>
              </a:buClr>
              <a:buSzTx/>
              <a:buFontTx/>
              <a:buNone/>
              <a:tabLst/>
              <a:defRPr/>
            </a:pPr>
            <a:r>
              <a:rPr kumimoji="0" lang="en-US" sz="1400" b="1" i="0" u="none" strike="noStrike" kern="1200" cap="none" spc="0" normalizeH="0" baseline="0" noProof="0" dirty="0">
                <a:ln>
                  <a:noFill/>
                </a:ln>
                <a:solidFill>
                  <a:prstClr val="white"/>
                </a:solidFill>
                <a:effectLst/>
                <a:uLnTx/>
                <a:uFillTx/>
                <a:latin typeface="Arial"/>
                <a:ea typeface="+mn-ea"/>
                <a:cs typeface="+mn-cs"/>
              </a:rPr>
              <a:t>Orlando, FL</a:t>
            </a:r>
          </a:p>
        </p:txBody>
      </p:sp>
    </p:spTree>
    <p:extLst>
      <p:ext uri="{BB962C8B-B14F-4D97-AF65-F5344CB8AC3E}">
        <p14:creationId xmlns:p14="http://schemas.microsoft.com/office/powerpoint/2010/main" val="5649902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8B032A-C0BE-B7DF-E589-F1AA261102FC}"/>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405296AA-0B1B-EA4D-CB18-527338EC3A81}"/>
              </a:ext>
            </a:extLst>
          </p:cNvPr>
          <p:cNvSpPr>
            <a:spLocks noGrp="1"/>
          </p:cNvSpPr>
          <p:nvPr>
            <p:ph type="title"/>
          </p:nvPr>
        </p:nvSpPr>
        <p:spPr/>
        <p:txBody>
          <a:bodyPr>
            <a:noAutofit/>
          </a:bodyPr>
          <a:lstStyle/>
          <a:p>
            <a:pPr algn="l"/>
            <a:r>
              <a:rPr lang="en-US" sz="3200" b="1" dirty="0"/>
              <a:t>DYNAMIC-III: RFS for ctDNA negative</a:t>
            </a:r>
          </a:p>
        </p:txBody>
      </p:sp>
      <p:sp>
        <p:nvSpPr>
          <p:cNvPr id="3" name="TextBox 2">
            <a:extLst>
              <a:ext uri="{FF2B5EF4-FFF2-40B4-BE49-F238E27FC236}">
                <a16:creationId xmlns:a16="http://schemas.microsoft.com/office/drawing/2014/main" id="{896F6DA6-CD10-77B8-C2BF-EE10D27A1E91}"/>
              </a:ext>
            </a:extLst>
          </p:cNvPr>
          <p:cNvSpPr txBox="1"/>
          <p:nvPr/>
        </p:nvSpPr>
        <p:spPr>
          <a:xfrm>
            <a:off x="627531" y="1174380"/>
            <a:ext cx="8981946" cy="338554"/>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Randomized phase II/III trial: ctDNA-informed </a:t>
            </a:r>
            <a:r>
              <a:rPr kumimoji="0" lang="en-US" sz="16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de-escalation</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versus standard management </a:t>
            </a:r>
          </a:p>
        </p:txBody>
      </p:sp>
      <p:sp>
        <p:nvSpPr>
          <p:cNvPr id="2" name="TextBox 1">
            <a:extLst>
              <a:ext uri="{FF2B5EF4-FFF2-40B4-BE49-F238E27FC236}">
                <a16:creationId xmlns:a16="http://schemas.microsoft.com/office/drawing/2014/main" id="{CDD4DF11-AE62-60FB-8AB9-AED892F94D51}"/>
              </a:ext>
            </a:extLst>
          </p:cNvPr>
          <p:cNvSpPr txBox="1"/>
          <p:nvPr/>
        </p:nvSpPr>
        <p:spPr>
          <a:xfrm>
            <a:off x="5319318" y="6457190"/>
            <a:ext cx="6769802" cy="318100"/>
          </a:xfrm>
          <a:prstGeom prst="rect">
            <a:avLst/>
          </a:prstGeom>
          <a:noFill/>
        </p:spPr>
        <p:txBody>
          <a:bodyPr wrap="non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Tie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Nature Med</a:t>
            </a:r>
            <a:r>
              <a:rPr kumimoji="0" lang="en-US" sz="1467" b="0" i="0" u="none" strike="noStrike" kern="1200" cap="none" spc="0" normalizeH="0" baseline="0" noProof="0" dirty="0">
                <a:ln>
                  <a:noFill/>
                </a:ln>
                <a:solidFill>
                  <a:prstClr val="white"/>
                </a:solidFill>
                <a:effectLst/>
                <a:uLnTx/>
                <a:uFillTx/>
                <a:latin typeface="Calibri"/>
                <a:ea typeface="+mn-ea"/>
                <a:cs typeface="+mn-cs"/>
              </a:rPr>
              <a:t> 2025 Dec; 31(12):4291-4300. Presented at 2025 ESMO Congress</a:t>
            </a:r>
          </a:p>
        </p:txBody>
      </p:sp>
      <p:sp>
        <p:nvSpPr>
          <p:cNvPr id="5" name="object 3">
            <a:extLst>
              <a:ext uri="{FF2B5EF4-FFF2-40B4-BE49-F238E27FC236}">
                <a16:creationId xmlns:a16="http://schemas.microsoft.com/office/drawing/2014/main" id="{A927E316-A37B-7714-621C-923A8F3C3317}"/>
              </a:ext>
            </a:extLst>
          </p:cNvPr>
          <p:cNvSpPr txBox="1"/>
          <p:nvPr/>
        </p:nvSpPr>
        <p:spPr>
          <a:xfrm>
            <a:off x="2321644" y="1627108"/>
            <a:ext cx="2794424" cy="336781"/>
          </a:xfrm>
          <a:prstGeom prst="rect">
            <a:avLst/>
          </a:prstGeom>
        </p:spPr>
        <p:txBody>
          <a:bodyPr vert="horz" wrap="square" lIns="0" tIns="8467" rIns="0" bIns="0" rtlCol="0">
            <a:spAutoFit/>
          </a:bodyPr>
          <a:lstStyle/>
          <a:p>
            <a:pPr marL="8466" marR="0" lvl="0" indent="0" algn="l" defTabSz="609585" rtl="0" eaLnBrk="1" fontAlgn="auto" latinLnBrk="0" hangingPunct="1">
              <a:lnSpc>
                <a:spcPct val="100000"/>
              </a:lnSpc>
              <a:spcBef>
                <a:spcPts val="67"/>
              </a:spcBef>
              <a:spcAft>
                <a:spcPts val="0"/>
              </a:spcAft>
              <a:buClrTx/>
              <a:buSzTx/>
              <a:buFontTx/>
              <a:buNone/>
              <a:tabLst/>
              <a:defRPr/>
            </a:pPr>
            <a:r>
              <a:rPr kumimoji="0" sz="2133" b="1" i="0" u="none" strike="noStrike" kern="0" cap="none" spc="0" normalizeH="0" baseline="0" noProof="0" dirty="0">
                <a:ln>
                  <a:noFill/>
                </a:ln>
                <a:solidFill>
                  <a:srgbClr val="002F5D"/>
                </a:solidFill>
                <a:effectLst/>
                <a:uLnTx/>
                <a:uFillTx/>
                <a:latin typeface="Arial Narrow"/>
                <a:ea typeface="+mn-ea"/>
                <a:cs typeface="Arial Narrow"/>
              </a:rPr>
              <a:t>Clinical</a:t>
            </a:r>
            <a:r>
              <a:rPr kumimoji="0" sz="2133" b="1" i="0" u="none" strike="noStrike" kern="0" cap="none" spc="-44" normalizeH="0" baseline="0" noProof="0" dirty="0">
                <a:ln>
                  <a:noFill/>
                </a:ln>
                <a:solidFill>
                  <a:srgbClr val="002F5D"/>
                </a:solidFill>
                <a:effectLst/>
                <a:uLnTx/>
                <a:uFillTx/>
                <a:latin typeface="Arial Narrow"/>
                <a:ea typeface="+mn-ea"/>
                <a:cs typeface="Arial Narrow"/>
              </a:rPr>
              <a:t> </a:t>
            </a:r>
            <a:r>
              <a:rPr kumimoji="0" sz="2133" b="1" i="0" u="sng" strike="noStrike" kern="0" cap="none" spc="0" normalizeH="0" baseline="0" noProof="0" dirty="0">
                <a:ln>
                  <a:noFill/>
                </a:ln>
                <a:solidFill>
                  <a:srgbClr val="002F5D"/>
                </a:solidFill>
                <a:effectLst/>
                <a:uLnTx/>
                <a:uFill>
                  <a:solidFill>
                    <a:srgbClr val="002F5D"/>
                  </a:solidFill>
                </a:uFill>
                <a:latin typeface="Arial Narrow"/>
                <a:ea typeface="+mn-ea"/>
                <a:cs typeface="Arial Narrow"/>
              </a:rPr>
              <a:t>Low</a:t>
            </a:r>
            <a:r>
              <a:rPr kumimoji="0" sz="2133" b="1" i="0" u="none" strike="noStrike" kern="0" cap="none" spc="-37" normalizeH="0" baseline="0" noProof="0" dirty="0">
                <a:ln>
                  <a:noFill/>
                </a:ln>
                <a:solidFill>
                  <a:srgbClr val="002F5D"/>
                </a:solidFill>
                <a:effectLst/>
                <a:uLnTx/>
                <a:uFillTx/>
                <a:latin typeface="Arial Narrow"/>
                <a:ea typeface="+mn-ea"/>
                <a:cs typeface="Arial Narrow"/>
              </a:rPr>
              <a:t> </a:t>
            </a:r>
            <a:r>
              <a:rPr kumimoji="0" sz="2133" b="1" i="0" u="none" strike="noStrike" kern="0" cap="none" spc="0" normalizeH="0" baseline="0" noProof="0" dirty="0">
                <a:ln>
                  <a:noFill/>
                </a:ln>
                <a:solidFill>
                  <a:srgbClr val="002F5D"/>
                </a:solidFill>
                <a:effectLst/>
                <a:uLnTx/>
                <a:uFillTx/>
                <a:latin typeface="Arial Narrow"/>
                <a:ea typeface="+mn-ea"/>
                <a:cs typeface="Arial Narrow"/>
              </a:rPr>
              <a:t>Risk</a:t>
            </a:r>
            <a:r>
              <a:rPr kumimoji="0" sz="2133" b="1" i="0" u="none" strike="noStrike" kern="0" cap="none" spc="-17" normalizeH="0" baseline="0" noProof="0" dirty="0">
                <a:ln>
                  <a:noFill/>
                </a:ln>
                <a:solidFill>
                  <a:srgbClr val="002F5D"/>
                </a:solidFill>
                <a:effectLst/>
                <a:uLnTx/>
                <a:uFillTx/>
                <a:latin typeface="Arial Narrow"/>
                <a:ea typeface="+mn-ea"/>
                <a:cs typeface="Arial Narrow"/>
              </a:rPr>
              <a:t> </a:t>
            </a:r>
            <a:r>
              <a:rPr kumimoji="0" sz="2133" b="1" i="0" u="none" strike="noStrike" kern="0" cap="none" spc="-7" normalizeH="0" baseline="0" noProof="0" dirty="0">
                <a:ln>
                  <a:noFill/>
                </a:ln>
                <a:solidFill>
                  <a:srgbClr val="002F5D"/>
                </a:solidFill>
                <a:effectLst/>
                <a:uLnTx/>
                <a:uFillTx/>
                <a:latin typeface="Arial Narrow"/>
                <a:ea typeface="+mn-ea"/>
                <a:cs typeface="Arial Narrow"/>
              </a:rPr>
              <a:t>(T1-</a:t>
            </a:r>
            <a:r>
              <a:rPr kumimoji="0" sz="2133" b="1" i="0" u="none" strike="noStrike" kern="0" cap="none" spc="-13" normalizeH="0" baseline="0" noProof="0" dirty="0">
                <a:ln>
                  <a:noFill/>
                </a:ln>
                <a:solidFill>
                  <a:srgbClr val="002F5D"/>
                </a:solidFill>
                <a:effectLst/>
                <a:uLnTx/>
                <a:uFillTx/>
                <a:latin typeface="Arial Narrow"/>
                <a:ea typeface="+mn-ea"/>
                <a:cs typeface="Arial Narrow"/>
              </a:rPr>
              <a:t>3N1)</a:t>
            </a:r>
            <a:endParaRPr kumimoji="0" sz="2133" b="0" i="0" u="none" strike="noStrike" kern="0" cap="none" spc="0" normalizeH="0" baseline="0" noProof="0">
              <a:ln>
                <a:noFill/>
              </a:ln>
              <a:solidFill>
                <a:sysClr val="windowText" lastClr="000000"/>
              </a:solidFill>
              <a:effectLst/>
              <a:uLnTx/>
              <a:uFillTx/>
              <a:latin typeface="Arial Narrow"/>
              <a:ea typeface="+mn-ea"/>
              <a:cs typeface="Arial Narrow"/>
            </a:endParaRPr>
          </a:p>
        </p:txBody>
      </p:sp>
      <p:pic>
        <p:nvPicPr>
          <p:cNvPr id="6" name="object 4">
            <a:extLst>
              <a:ext uri="{FF2B5EF4-FFF2-40B4-BE49-F238E27FC236}">
                <a16:creationId xmlns:a16="http://schemas.microsoft.com/office/drawing/2014/main" id="{F3244E26-06F7-8E1B-9BB7-41EF3E4D8C98}"/>
              </a:ext>
            </a:extLst>
          </p:cNvPr>
          <p:cNvPicPr/>
          <p:nvPr/>
        </p:nvPicPr>
        <p:blipFill>
          <a:blip r:embed="rId3" cstate="print">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400050" y="2248764"/>
            <a:ext cx="5346153" cy="3816089"/>
          </a:xfrm>
          <a:prstGeom prst="rect">
            <a:avLst/>
          </a:prstGeom>
        </p:spPr>
      </p:pic>
      <p:sp>
        <p:nvSpPr>
          <p:cNvPr id="7" name="object 5">
            <a:extLst>
              <a:ext uri="{FF2B5EF4-FFF2-40B4-BE49-F238E27FC236}">
                <a16:creationId xmlns:a16="http://schemas.microsoft.com/office/drawing/2014/main" id="{714DD323-5088-73E0-60D0-28CF1F871BCE}"/>
              </a:ext>
            </a:extLst>
          </p:cNvPr>
          <p:cNvSpPr txBox="1"/>
          <p:nvPr/>
        </p:nvSpPr>
        <p:spPr>
          <a:xfrm>
            <a:off x="7658270" y="1625076"/>
            <a:ext cx="3447204" cy="336781"/>
          </a:xfrm>
          <a:prstGeom prst="rect">
            <a:avLst/>
          </a:prstGeom>
        </p:spPr>
        <p:txBody>
          <a:bodyPr vert="horz" wrap="square" lIns="0" tIns="8467" rIns="0" bIns="0" rtlCol="0">
            <a:spAutoFit/>
          </a:bodyPr>
          <a:lstStyle/>
          <a:p>
            <a:pPr marL="8466" marR="0" lvl="0" indent="0" algn="l" defTabSz="609585" rtl="0" eaLnBrk="1" fontAlgn="auto" latinLnBrk="0" hangingPunct="1">
              <a:lnSpc>
                <a:spcPct val="100000"/>
              </a:lnSpc>
              <a:spcBef>
                <a:spcPts val="67"/>
              </a:spcBef>
              <a:spcAft>
                <a:spcPts val="0"/>
              </a:spcAft>
              <a:buClrTx/>
              <a:buSzTx/>
              <a:buFontTx/>
              <a:buNone/>
              <a:tabLst/>
              <a:defRPr/>
            </a:pPr>
            <a:r>
              <a:rPr kumimoji="0" sz="2133" b="1" i="0" u="none" strike="noStrike" kern="0" cap="none" spc="0" normalizeH="0" baseline="0" noProof="0" dirty="0">
                <a:ln>
                  <a:noFill/>
                </a:ln>
                <a:solidFill>
                  <a:srgbClr val="002F5D"/>
                </a:solidFill>
                <a:effectLst/>
                <a:uLnTx/>
                <a:uFillTx/>
                <a:latin typeface="Arial Narrow"/>
                <a:ea typeface="+mn-ea"/>
                <a:cs typeface="Arial Narrow"/>
              </a:rPr>
              <a:t>Clinical</a:t>
            </a:r>
            <a:r>
              <a:rPr kumimoji="0" sz="2133" b="1" i="0" u="none" strike="noStrike" kern="0" cap="none" spc="-47" normalizeH="0" baseline="0" noProof="0" dirty="0">
                <a:ln>
                  <a:noFill/>
                </a:ln>
                <a:solidFill>
                  <a:srgbClr val="002F5D"/>
                </a:solidFill>
                <a:effectLst/>
                <a:uLnTx/>
                <a:uFillTx/>
                <a:latin typeface="Arial Narrow"/>
                <a:ea typeface="+mn-ea"/>
                <a:cs typeface="Arial Narrow"/>
              </a:rPr>
              <a:t> </a:t>
            </a:r>
            <a:r>
              <a:rPr kumimoji="0" sz="2133" b="1" i="0" u="sng" strike="noStrike" kern="0" cap="none" spc="0" normalizeH="0" baseline="0" noProof="0" dirty="0">
                <a:ln>
                  <a:noFill/>
                </a:ln>
                <a:solidFill>
                  <a:srgbClr val="002F5D"/>
                </a:solidFill>
                <a:effectLst/>
                <a:uLnTx/>
                <a:uFill>
                  <a:solidFill>
                    <a:srgbClr val="002F5D"/>
                  </a:solidFill>
                </a:uFill>
                <a:latin typeface="Arial Narrow"/>
                <a:ea typeface="+mn-ea"/>
                <a:cs typeface="Arial Narrow"/>
              </a:rPr>
              <a:t>High</a:t>
            </a:r>
            <a:r>
              <a:rPr kumimoji="0" sz="2133" b="1" i="0" u="none" strike="noStrike" kern="0" cap="none" spc="-24" normalizeH="0" baseline="0" noProof="0" dirty="0">
                <a:ln>
                  <a:noFill/>
                </a:ln>
                <a:solidFill>
                  <a:srgbClr val="002F5D"/>
                </a:solidFill>
                <a:effectLst/>
                <a:uLnTx/>
                <a:uFillTx/>
                <a:latin typeface="Arial Narrow"/>
                <a:ea typeface="+mn-ea"/>
                <a:cs typeface="Arial Narrow"/>
              </a:rPr>
              <a:t> </a:t>
            </a:r>
            <a:r>
              <a:rPr kumimoji="0" sz="2133" b="1" i="0" u="none" strike="noStrike" kern="0" cap="none" spc="0" normalizeH="0" baseline="0" noProof="0" dirty="0">
                <a:ln>
                  <a:noFill/>
                </a:ln>
                <a:solidFill>
                  <a:srgbClr val="002F5D"/>
                </a:solidFill>
                <a:effectLst/>
                <a:uLnTx/>
                <a:uFillTx/>
                <a:latin typeface="Arial Narrow"/>
                <a:ea typeface="+mn-ea"/>
                <a:cs typeface="Arial Narrow"/>
              </a:rPr>
              <a:t>Risk</a:t>
            </a:r>
            <a:r>
              <a:rPr kumimoji="0" sz="2133" b="1" i="0" u="none" strike="noStrike" kern="0" cap="none" spc="-13" normalizeH="0" baseline="0" noProof="0" dirty="0">
                <a:ln>
                  <a:noFill/>
                </a:ln>
                <a:solidFill>
                  <a:srgbClr val="002F5D"/>
                </a:solidFill>
                <a:effectLst/>
                <a:uLnTx/>
                <a:uFillTx/>
                <a:latin typeface="Arial Narrow"/>
                <a:ea typeface="+mn-ea"/>
                <a:cs typeface="Arial Narrow"/>
              </a:rPr>
              <a:t> </a:t>
            </a:r>
            <a:r>
              <a:rPr kumimoji="0" sz="2133" b="1" i="0" u="none" strike="noStrike" kern="0" cap="none" spc="0" normalizeH="0" baseline="0" noProof="0" dirty="0">
                <a:ln>
                  <a:noFill/>
                </a:ln>
                <a:solidFill>
                  <a:srgbClr val="002F5D"/>
                </a:solidFill>
                <a:effectLst/>
                <a:uLnTx/>
                <a:uFillTx/>
                <a:latin typeface="Arial Narrow"/>
                <a:ea typeface="+mn-ea"/>
                <a:cs typeface="Arial Narrow"/>
              </a:rPr>
              <a:t>(T4</a:t>
            </a:r>
            <a:r>
              <a:rPr kumimoji="0" sz="2133" b="1" i="0" u="none" strike="noStrike" kern="0" cap="none" spc="-13" normalizeH="0" baseline="0" noProof="0" dirty="0">
                <a:ln>
                  <a:noFill/>
                </a:ln>
                <a:solidFill>
                  <a:srgbClr val="002F5D"/>
                </a:solidFill>
                <a:effectLst/>
                <a:uLnTx/>
                <a:uFillTx/>
                <a:latin typeface="Arial Narrow"/>
                <a:ea typeface="+mn-ea"/>
                <a:cs typeface="Arial Narrow"/>
              </a:rPr>
              <a:t> </a:t>
            </a:r>
            <a:r>
              <a:rPr kumimoji="0" sz="2133" b="1" i="0" u="none" strike="noStrike" kern="0" cap="none" spc="0" normalizeH="0" baseline="0" noProof="0" dirty="0">
                <a:ln>
                  <a:noFill/>
                </a:ln>
                <a:solidFill>
                  <a:srgbClr val="002F5D"/>
                </a:solidFill>
                <a:effectLst/>
                <a:uLnTx/>
                <a:uFillTx/>
                <a:latin typeface="Arial Narrow"/>
                <a:ea typeface="+mn-ea"/>
                <a:cs typeface="Arial Narrow"/>
              </a:rPr>
              <a:t>and/or</a:t>
            </a:r>
            <a:r>
              <a:rPr kumimoji="0" sz="2133" b="1" i="0" u="none" strike="noStrike" kern="0" cap="none" spc="-40" normalizeH="0" baseline="0" noProof="0" dirty="0">
                <a:ln>
                  <a:noFill/>
                </a:ln>
                <a:solidFill>
                  <a:srgbClr val="002F5D"/>
                </a:solidFill>
                <a:effectLst/>
                <a:uLnTx/>
                <a:uFillTx/>
                <a:latin typeface="Arial Narrow"/>
                <a:ea typeface="+mn-ea"/>
                <a:cs typeface="Arial Narrow"/>
              </a:rPr>
              <a:t> </a:t>
            </a:r>
            <a:r>
              <a:rPr kumimoji="0" sz="2133" b="1" i="0" u="none" strike="noStrike" kern="0" cap="none" spc="-17" normalizeH="0" baseline="0" noProof="0" dirty="0">
                <a:ln>
                  <a:noFill/>
                </a:ln>
                <a:solidFill>
                  <a:srgbClr val="002F5D"/>
                </a:solidFill>
                <a:effectLst/>
                <a:uLnTx/>
                <a:uFillTx/>
                <a:latin typeface="Arial Narrow"/>
                <a:ea typeface="+mn-ea"/>
                <a:cs typeface="Arial Narrow"/>
              </a:rPr>
              <a:t>N2)</a:t>
            </a:r>
            <a:endParaRPr kumimoji="0" sz="2133" b="0" i="0" u="none" strike="noStrike" kern="0" cap="none" spc="0" normalizeH="0" baseline="0" noProof="0">
              <a:ln>
                <a:noFill/>
              </a:ln>
              <a:solidFill>
                <a:sysClr val="windowText" lastClr="000000"/>
              </a:solidFill>
              <a:effectLst/>
              <a:uLnTx/>
              <a:uFillTx/>
              <a:latin typeface="Arial Narrow"/>
              <a:ea typeface="+mn-ea"/>
              <a:cs typeface="Arial Narrow"/>
            </a:endParaRPr>
          </a:p>
        </p:txBody>
      </p:sp>
      <p:pic>
        <p:nvPicPr>
          <p:cNvPr id="23" name="object 6">
            <a:extLst>
              <a:ext uri="{FF2B5EF4-FFF2-40B4-BE49-F238E27FC236}">
                <a16:creationId xmlns:a16="http://schemas.microsoft.com/office/drawing/2014/main" id="{D748D736-C10A-77B9-1C8A-BEDEEFA7BBAB}"/>
              </a:ext>
            </a:extLst>
          </p:cNvPr>
          <p:cNvPicPr/>
          <p:nvPr/>
        </p:nvPicPr>
        <p:blipFill>
          <a:blip r:embed="rId5" cstate="print">
            <a:extLst>
              <a:ext uri="{BEBA8EAE-BF5A-486C-A8C5-ECC9F3942E4B}">
                <a14:imgProps xmlns:a14="http://schemas.microsoft.com/office/drawing/2010/main">
                  <a14:imgLayer r:embed="rId6">
                    <a14:imgEffect>
                      <a14:sharpenSoften amount="50000"/>
                    </a14:imgEffect>
                  </a14:imgLayer>
                </a14:imgProps>
              </a:ext>
            </a:extLst>
          </a:blip>
          <a:stretch>
            <a:fillRect/>
          </a:stretch>
        </p:blipFill>
        <p:spPr>
          <a:xfrm>
            <a:off x="6158457" y="2275086"/>
            <a:ext cx="5327208" cy="3814025"/>
          </a:xfrm>
          <a:prstGeom prst="rect">
            <a:avLst/>
          </a:prstGeom>
        </p:spPr>
      </p:pic>
    </p:spTree>
    <p:extLst>
      <p:ext uri="{BB962C8B-B14F-4D97-AF65-F5344CB8AC3E}">
        <p14:creationId xmlns:p14="http://schemas.microsoft.com/office/powerpoint/2010/main" val="1722064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CDABF5-E9FD-9F54-7D3A-9FB84CB49264}"/>
              </a:ext>
            </a:extLst>
          </p:cNvPr>
          <p:cNvSpPr>
            <a:spLocks noGrp="1"/>
          </p:cNvSpPr>
          <p:nvPr>
            <p:ph type="title"/>
          </p:nvPr>
        </p:nvSpPr>
        <p:spPr>
          <a:xfrm>
            <a:off x="609600" y="148851"/>
            <a:ext cx="10972800" cy="1143000"/>
          </a:xfrm>
        </p:spPr>
        <p:txBody>
          <a:bodyPr>
            <a:normAutofit fontScale="90000"/>
          </a:bodyPr>
          <a:lstStyle/>
          <a:p>
            <a:pPr algn="l"/>
            <a:r>
              <a:rPr lang="en-US" b="1" dirty="0"/>
              <a:t>CALGB/SWOG 80702 trial design</a:t>
            </a:r>
          </a:p>
        </p:txBody>
      </p:sp>
      <p:sp>
        <p:nvSpPr>
          <p:cNvPr id="3" name="TextBox 2">
            <a:extLst>
              <a:ext uri="{FF2B5EF4-FFF2-40B4-BE49-F238E27FC236}">
                <a16:creationId xmlns:a16="http://schemas.microsoft.com/office/drawing/2014/main" id="{57E48B42-326F-F6A6-50E6-D462DE8DD35F}"/>
              </a:ext>
            </a:extLst>
          </p:cNvPr>
          <p:cNvSpPr txBox="1"/>
          <p:nvPr/>
        </p:nvSpPr>
        <p:spPr>
          <a:xfrm>
            <a:off x="5712904" y="6457406"/>
            <a:ext cx="6284797" cy="318100"/>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Nowak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J Clin Oncol</a:t>
            </a:r>
            <a:r>
              <a:rPr kumimoji="0" lang="en-US" sz="1467" b="0" i="0" u="none" strike="noStrike" kern="1200" cap="none" spc="0" normalizeH="0" baseline="0" noProof="0" dirty="0">
                <a:ln>
                  <a:noFill/>
                </a:ln>
                <a:solidFill>
                  <a:prstClr val="white"/>
                </a:solidFill>
                <a:effectLst/>
                <a:uLnTx/>
                <a:uFillTx/>
                <a:latin typeface="Calibri"/>
                <a:ea typeface="+mn-ea"/>
                <a:cs typeface="+mn-cs"/>
              </a:rPr>
              <a:t> </a:t>
            </a:r>
            <a:r>
              <a:rPr kumimoji="0" lang="fr-FR" sz="1467" b="0" i="0" u="none" strike="noStrike" kern="1200" cap="none" spc="0" normalizeH="0" baseline="0" noProof="0" dirty="0">
                <a:ln>
                  <a:noFill/>
                </a:ln>
                <a:solidFill>
                  <a:prstClr val="white"/>
                </a:solidFill>
                <a:effectLst/>
                <a:uLnTx/>
                <a:uFillTx/>
                <a:latin typeface="Calibri"/>
                <a:ea typeface="+mn-ea"/>
                <a:cs typeface="+mn-cs"/>
              </a:rPr>
              <a:t>43, 2025 (</a:t>
            </a:r>
            <a:r>
              <a:rPr kumimoji="0" lang="fr-FR" sz="1467" b="0" i="0" u="none" strike="noStrike" kern="1200" cap="none" spc="0" normalizeH="0" baseline="0" noProof="0" dirty="0" err="1">
                <a:ln>
                  <a:noFill/>
                </a:ln>
                <a:solidFill>
                  <a:prstClr val="white"/>
                </a:solidFill>
                <a:effectLst/>
                <a:uLnTx/>
                <a:uFillTx/>
                <a:latin typeface="Calibri"/>
                <a:ea typeface="+mn-ea"/>
                <a:cs typeface="+mn-cs"/>
              </a:rPr>
              <a:t>suppl</a:t>
            </a:r>
            <a:r>
              <a:rPr kumimoji="0" lang="fr-FR" sz="1467" b="0" i="0" u="none" strike="noStrike" kern="1200" cap="none" spc="0" normalizeH="0" baseline="0" noProof="0" dirty="0">
                <a:ln>
                  <a:noFill/>
                </a:ln>
                <a:solidFill>
                  <a:prstClr val="white"/>
                </a:solidFill>
                <a:effectLst/>
                <a:uLnTx/>
                <a:uFillTx/>
                <a:latin typeface="Calibri"/>
                <a:ea typeface="+mn-ea"/>
                <a:cs typeface="+mn-cs"/>
              </a:rPr>
              <a:t> 4; LBA14)</a:t>
            </a:r>
            <a:r>
              <a:rPr kumimoji="0" lang="en-US" sz="1467" b="0" i="0" u="none" strike="noStrike" kern="1200" cap="none" spc="0" normalizeH="0" baseline="0" noProof="0" dirty="0">
                <a:ln>
                  <a:noFill/>
                </a:ln>
                <a:solidFill>
                  <a:prstClr val="white"/>
                </a:solidFill>
                <a:effectLst/>
                <a:uLnTx/>
                <a:uFillTx/>
                <a:latin typeface="Calibri"/>
                <a:ea typeface="+mn-ea"/>
                <a:cs typeface="+mn-cs"/>
              </a:rPr>
              <a:t>. Presented at ASCO GI 2025</a:t>
            </a:r>
          </a:p>
        </p:txBody>
      </p:sp>
      <p:pic>
        <p:nvPicPr>
          <p:cNvPr id="35" name="Picture 34">
            <a:extLst>
              <a:ext uri="{FF2B5EF4-FFF2-40B4-BE49-F238E27FC236}">
                <a16:creationId xmlns:a16="http://schemas.microsoft.com/office/drawing/2014/main" id="{22DF737C-8ED7-2B3B-925E-B051A8A520B3}"/>
              </a:ext>
            </a:extLst>
          </p:cNvPr>
          <p:cNvPicPr>
            <a:picLocks noChangeAspect="1"/>
          </p:cNvPicPr>
          <p:nvPr/>
        </p:nvPicPr>
        <p:blipFill>
          <a:blip r:embed="rId3"/>
          <a:stretch>
            <a:fillRect/>
          </a:stretch>
        </p:blipFill>
        <p:spPr>
          <a:xfrm>
            <a:off x="241905" y="1059378"/>
            <a:ext cx="11708191" cy="4223796"/>
          </a:xfrm>
          <a:prstGeom prst="rect">
            <a:avLst/>
          </a:prstGeom>
        </p:spPr>
      </p:pic>
      <p:cxnSp>
        <p:nvCxnSpPr>
          <p:cNvPr id="36" name="Google Shape;1185;g32fe4033564_0_0">
            <a:extLst>
              <a:ext uri="{FF2B5EF4-FFF2-40B4-BE49-F238E27FC236}">
                <a16:creationId xmlns:a16="http://schemas.microsoft.com/office/drawing/2014/main" id="{D7FF59DD-3D60-3BEF-DE79-BA456B5F54F7}"/>
              </a:ext>
            </a:extLst>
          </p:cNvPr>
          <p:cNvCxnSpPr>
            <a:cxnSpLocks/>
          </p:cNvCxnSpPr>
          <p:nvPr/>
        </p:nvCxnSpPr>
        <p:spPr>
          <a:xfrm flipV="1">
            <a:off x="7555524" y="2864161"/>
            <a:ext cx="466037" cy="711273"/>
          </a:xfrm>
          <a:prstGeom prst="straightConnector1">
            <a:avLst/>
          </a:prstGeom>
          <a:noFill/>
          <a:ln w="28575" cap="flat" cmpd="sng">
            <a:solidFill>
              <a:schemeClr val="dk1"/>
            </a:solidFill>
            <a:prstDash val="solid"/>
            <a:round/>
            <a:headEnd type="none" w="sm" len="sm"/>
            <a:tailEnd type="triangle" w="med" len="med"/>
          </a:ln>
        </p:spPr>
      </p:cxnSp>
      <p:cxnSp>
        <p:nvCxnSpPr>
          <p:cNvPr id="37" name="Google Shape;1186;g32fe4033564_0_0">
            <a:extLst>
              <a:ext uri="{FF2B5EF4-FFF2-40B4-BE49-F238E27FC236}">
                <a16:creationId xmlns:a16="http://schemas.microsoft.com/office/drawing/2014/main" id="{8C7C7B6E-CEB6-7CB9-8DA4-77E2D24C5F47}"/>
              </a:ext>
            </a:extLst>
          </p:cNvPr>
          <p:cNvCxnSpPr>
            <a:cxnSpLocks/>
          </p:cNvCxnSpPr>
          <p:nvPr/>
        </p:nvCxnSpPr>
        <p:spPr>
          <a:xfrm>
            <a:off x="7555524" y="3575434"/>
            <a:ext cx="466037" cy="740156"/>
          </a:xfrm>
          <a:prstGeom prst="straightConnector1">
            <a:avLst/>
          </a:prstGeom>
          <a:noFill/>
          <a:ln w="28575" cap="flat" cmpd="sng">
            <a:solidFill>
              <a:schemeClr val="dk1"/>
            </a:solidFill>
            <a:prstDash val="solid"/>
            <a:round/>
            <a:headEnd type="none" w="sm" len="sm"/>
            <a:tailEnd type="triangle" w="med" len="med"/>
          </a:ln>
        </p:spPr>
      </p:cxnSp>
      <p:sp>
        <p:nvSpPr>
          <p:cNvPr id="41" name="Google Shape;1167;g32fe4033564_0_0">
            <a:extLst>
              <a:ext uri="{FF2B5EF4-FFF2-40B4-BE49-F238E27FC236}">
                <a16:creationId xmlns:a16="http://schemas.microsoft.com/office/drawing/2014/main" id="{D1F28185-8D4C-63DC-4187-1482EEF62607}"/>
              </a:ext>
            </a:extLst>
          </p:cNvPr>
          <p:cNvSpPr txBox="1"/>
          <p:nvPr/>
        </p:nvSpPr>
        <p:spPr>
          <a:xfrm>
            <a:off x="241905" y="5229923"/>
            <a:ext cx="11830004" cy="492388"/>
          </a:xfrm>
          <a:prstGeom prst="rect">
            <a:avLst/>
          </a:prstGeom>
          <a:noFill/>
          <a:ln>
            <a:noFill/>
          </a:ln>
        </p:spPr>
        <p:txBody>
          <a:bodyPr spcFirstLastPara="1" wrap="square" lIns="121900" tIns="60933" rIns="121900" bIns="60933" anchor="t" anchorCtr="0">
            <a:spAutoFit/>
          </a:bodyPr>
          <a:lstStyle/>
          <a:p>
            <a:pPr marL="0" marR="0" lvl="0" indent="0" algn="ctr" defTabSz="609555" rtl="0" eaLnBrk="1" fontAlgn="auto" latinLnBrk="0" hangingPunct="1">
              <a:lnSpc>
                <a:spcPct val="100000"/>
              </a:lnSpc>
              <a:spcBef>
                <a:spcPts val="0"/>
              </a:spcBef>
              <a:spcAft>
                <a:spcPts val="0"/>
              </a:spcAft>
              <a:buClr>
                <a:srgbClr val="000000"/>
              </a:buClr>
              <a:buSzPts val="2000"/>
              <a:buFontTx/>
              <a:buNone/>
              <a:tabLst/>
              <a:defRPr/>
            </a:pPr>
            <a:r>
              <a:rPr kumimoji="0" lang="en-US" sz="2400" b="1" i="0" u="none" strike="noStrike" kern="1200" cap="none" spc="0" normalizeH="0" baseline="0" noProof="0" dirty="0">
                <a:ln>
                  <a:noFill/>
                </a:ln>
                <a:solidFill>
                  <a:prstClr val="black"/>
                </a:solidFill>
                <a:effectLst/>
                <a:uLnTx/>
                <a:uFillTx/>
                <a:latin typeface="Calibri"/>
                <a:ea typeface="Calibri"/>
                <a:cs typeface="Calibri"/>
                <a:sym typeface="Calibri"/>
              </a:rPr>
              <a:t>Celecoxib/placebo continued for a total of 3 years from the day study drug was initiated</a:t>
            </a:r>
            <a:endParaRPr kumimoji="0" sz="2400" b="1"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
        <p:nvSpPr>
          <p:cNvPr id="42" name="Google Shape;1168;g32fe4033564_0_0">
            <a:extLst>
              <a:ext uri="{FF2B5EF4-FFF2-40B4-BE49-F238E27FC236}">
                <a16:creationId xmlns:a16="http://schemas.microsoft.com/office/drawing/2014/main" id="{A3A486B0-87A4-EBAA-B705-6450F7C770B6}"/>
              </a:ext>
            </a:extLst>
          </p:cNvPr>
          <p:cNvSpPr txBox="1"/>
          <p:nvPr/>
        </p:nvSpPr>
        <p:spPr>
          <a:xfrm>
            <a:off x="3752105" y="5698665"/>
            <a:ext cx="4809600" cy="697701"/>
          </a:xfrm>
          <a:prstGeom prst="rect">
            <a:avLst/>
          </a:prstGeom>
          <a:solidFill>
            <a:srgbClr val="F2F2F2"/>
          </a:solidFill>
          <a:ln>
            <a:noFill/>
          </a:ln>
        </p:spPr>
        <p:txBody>
          <a:bodyPr spcFirstLastPara="1" wrap="square" lIns="121900" tIns="60933" rIns="121900" bIns="60933" anchor="t" anchorCtr="0">
            <a:spAutoFit/>
          </a:bodyPr>
          <a:lstStyle/>
          <a:p>
            <a:pPr marL="0" marR="0" lvl="0" indent="0" algn="ctr" defTabSz="609555" rtl="0" eaLnBrk="1" fontAlgn="auto" latinLnBrk="0" hangingPunct="1">
              <a:lnSpc>
                <a:spcPct val="100000"/>
              </a:lnSpc>
              <a:spcBef>
                <a:spcPts val="0"/>
              </a:spcBef>
              <a:spcAft>
                <a:spcPts val="0"/>
              </a:spcAft>
              <a:buClr>
                <a:srgbClr val="000000"/>
              </a:buClr>
              <a:buSzPts val="1600"/>
              <a:buFontTx/>
              <a:buNone/>
              <a:tabLst/>
              <a:defRPr/>
            </a:pPr>
            <a:r>
              <a:rPr kumimoji="0" lang="en-US" sz="1867" b="1" i="0" u="none" strike="noStrike" kern="1200" cap="none" spc="0" normalizeH="0" baseline="0" noProof="0" dirty="0">
                <a:ln>
                  <a:noFill/>
                </a:ln>
                <a:solidFill>
                  <a:prstClr val="black"/>
                </a:solidFill>
                <a:effectLst/>
                <a:uLnTx/>
                <a:uFillTx/>
                <a:latin typeface="Calibri"/>
                <a:ea typeface="Calibri"/>
                <a:cs typeface="Calibri"/>
                <a:sym typeface="Calibri"/>
              </a:rPr>
              <a:t>Target sample size = 2,500</a:t>
            </a:r>
            <a:endParaRPr kumimoji="0" sz="1867" b="0" i="0" u="none" strike="noStrike" kern="1200" cap="none" spc="0" normalizeH="0" baseline="0" noProof="0" dirty="0">
              <a:ln>
                <a:noFill/>
              </a:ln>
              <a:solidFill>
                <a:prstClr val="black"/>
              </a:solidFill>
              <a:effectLst/>
              <a:uLnTx/>
              <a:uFillTx/>
              <a:latin typeface="Calibri"/>
              <a:ea typeface="Calibri"/>
              <a:cs typeface="Calibri"/>
              <a:sym typeface="Calibri"/>
            </a:endParaRPr>
          </a:p>
          <a:p>
            <a:pPr marL="0" marR="0" lvl="0" indent="0" algn="ctr" defTabSz="609555" rtl="0" eaLnBrk="1" fontAlgn="auto" latinLnBrk="0" hangingPunct="1">
              <a:lnSpc>
                <a:spcPct val="100000"/>
              </a:lnSpc>
              <a:spcBef>
                <a:spcPts val="0"/>
              </a:spcBef>
              <a:spcAft>
                <a:spcPts val="0"/>
              </a:spcAft>
              <a:buClr>
                <a:srgbClr val="000000"/>
              </a:buClr>
              <a:buSzPts val="1600"/>
              <a:buFontTx/>
              <a:buNone/>
              <a:tabLst/>
              <a:defRPr/>
            </a:pPr>
            <a:r>
              <a:rPr kumimoji="0" lang="en-US" sz="1867" b="1" i="0" u="none" strike="noStrike" kern="1200" cap="none" spc="0" normalizeH="0" baseline="0" noProof="0" dirty="0">
                <a:ln>
                  <a:noFill/>
                </a:ln>
                <a:solidFill>
                  <a:prstClr val="black"/>
                </a:solidFill>
                <a:effectLst/>
                <a:uLnTx/>
                <a:uFillTx/>
                <a:latin typeface="Calibri"/>
                <a:ea typeface="Calibri"/>
                <a:cs typeface="Calibri"/>
                <a:sym typeface="Calibri"/>
              </a:rPr>
              <a:t>Actual final accrual = 2,526</a:t>
            </a:r>
            <a:endParaRPr kumimoji="0" sz="1867"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6835406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730449-2047-0132-91BB-DA9F36D963F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83FFADC-4EFA-8A09-7F2B-6D22C88537A7}"/>
              </a:ext>
            </a:extLst>
          </p:cNvPr>
          <p:cNvSpPr>
            <a:spLocks noGrp="1"/>
          </p:cNvSpPr>
          <p:nvPr>
            <p:ph type="title"/>
          </p:nvPr>
        </p:nvSpPr>
        <p:spPr>
          <a:xfrm>
            <a:off x="609599" y="438211"/>
            <a:ext cx="11248103" cy="548164"/>
          </a:xfrm>
        </p:spPr>
        <p:txBody>
          <a:bodyPr>
            <a:noAutofit/>
          </a:bodyPr>
          <a:lstStyle/>
          <a:p>
            <a:pPr algn="l"/>
            <a:r>
              <a:rPr lang="en-US" sz="3733" b="1" dirty="0"/>
              <a:t>Celecoxib associated with DFS benefit in ctDNA+ colon cancer</a:t>
            </a:r>
          </a:p>
        </p:txBody>
      </p:sp>
      <p:pic>
        <p:nvPicPr>
          <p:cNvPr id="4" name="Picture 3">
            <a:extLst>
              <a:ext uri="{FF2B5EF4-FFF2-40B4-BE49-F238E27FC236}">
                <a16:creationId xmlns:a16="http://schemas.microsoft.com/office/drawing/2014/main" id="{71F163A5-7786-1E8D-9391-A1687A8A9844}"/>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rcRect l="1094" t="2652" r="45859" b="3432"/>
          <a:stretch>
            <a:fillRect/>
          </a:stretch>
        </p:blipFill>
        <p:spPr>
          <a:xfrm>
            <a:off x="95250" y="1467625"/>
            <a:ext cx="6467477" cy="4591049"/>
          </a:xfrm>
          <a:prstGeom prst="rect">
            <a:avLst/>
          </a:prstGeom>
        </p:spPr>
      </p:pic>
      <p:sp>
        <p:nvSpPr>
          <p:cNvPr id="3" name="TextBox 2">
            <a:extLst>
              <a:ext uri="{FF2B5EF4-FFF2-40B4-BE49-F238E27FC236}">
                <a16:creationId xmlns:a16="http://schemas.microsoft.com/office/drawing/2014/main" id="{0689A60C-E03B-AAEE-3065-B5BDC2DCBCFD}"/>
              </a:ext>
            </a:extLst>
          </p:cNvPr>
          <p:cNvSpPr txBox="1"/>
          <p:nvPr/>
        </p:nvSpPr>
        <p:spPr>
          <a:xfrm>
            <a:off x="5712904" y="6466931"/>
            <a:ext cx="6284797" cy="318100"/>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Nowak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J Clin Oncol</a:t>
            </a:r>
            <a:r>
              <a:rPr kumimoji="0" lang="en-US" sz="1467" b="0" i="0" u="none" strike="noStrike" kern="1200" cap="none" spc="0" normalizeH="0" baseline="0" noProof="0" dirty="0">
                <a:ln>
                  <a:noFill/>
                </a:ln>
                <a:solidFill>
                  <a:prstClr val="white"/>
                </a:solidFill>
                <a:effectLst/>
                <a:uLnTx/>
                <a:uFillTx/>
                <a:latin typeface="Calibri"/>
                <a:ea typeface="+mn-ea"/>
                <a:cs typeface="+mn-cs"/>
              </a:rPr>
              <a:t> </a:t>
            </a:r>
            <a:r>
              <a:rPr kumimoji="0" lang="fr-FR" sz="1467" b="0" i="0" u="none" strike="noStrike" kern="1200" cap="none" spc="0" normalizeH="0" baseline="0" noProof="0" dirty="0">
                <a:ln>
                  <a:noFill/>
                </a:ln>
                <a:solidFill>
                  <a:prstClr val="white"/>
                </a:solidFill>
                <a:effectLst/>
                <a:uLnTx/>
                <a:uFillTx/>
                <a:latin typeface="Calibri"/>
                <a:ea typeface="+mn-ea"/>
                <a:cs typeface="+mn-cs"/>
              </a:rPr>
              <a:t>43, 2025 (</a:t>
            </a:r>
            <a:r>
              <a:rPr kumimoji="0" lang="fr-FR" sz="1467" b="0" i="0" u="none" strike="noStrike" kern="1200" cap="none" spc="0" normalizeH="0" baseline="0" noProof="0" dirty="0" err="1">
                <a:ln>
                  <a:noFill/>
                </a:ln>
                <a:solidFill>
                  <a:prstClr val="white"/>
                </a:solidFill>
                <a:effectLst/>
                <a:uLnTx/>
                <a:uFillTx/>
                <a:latin typeface="Calibri"/>
                <a:ea typeface="+mn-ea"/>
                <a:cs typeface="+mn-cs"/>
              </a:rPr>
              <a:t>suppl</a:t>
            </a:r>
            <a:r>
              <a:rPr kumimoji="0" lang="fr-FR" sz="1467" b="0" i="0" u="none" strike="noStrike" kern="1200" cap="none" spc="0" normalizeH="0" baseline="0" noProof="0" dirty="0">
                <a:ln>
                  <a:noFill/>
                </a:ln>
                <a:solidFill>
                  <a:prstClr val="white"/>
                </a:solidFill>
                <a:effectLst/>
                <a:uLnTx/>
                <a:uFillTx/>
                <a:latin typeface="Calibri"/>
                <a:ea typeface="+mn-ea"/>
                <a:cs typeface="+mn-cs"/>
              </a:rPr>
              <a:t> 4; LBA14)</a:t>
            </a:r>
            <a:r>
              <a:rPr kumimoji="0" lang="en-US" sz="1467" b="0" i="0" u="none" strike="noStrike" kern="1200" cap="none" spc="0" normalizeH="0" baseline="0" noProof="0" dirty="0">
                <a:ln>
                  <a:noFill/>
                </a:ln>
                <a:solidFill>
                  <a:prstClr val="white"/>
                </a:solidFill>
                <a:effectLst/>
                <a:uLnTx/>
                <a:uFillTx/>
                <a:latin typeface="Calibri"/>
                <a:ea typeface="+mn-ea"/>
                <a:cs typeface="+mn-cs"/>
              </a:rPr>
              <a:t>. Presented at ASCO GI 2025</a:t>
            </a:r>
          </a:p>
        </p:txBody>
      </p:sp>
      <p:pic>
        <p:nvPicPr>
          <p:cNvPr id="5" name="Picture 4">
            <a:extLst>
              <a:ext uri="{FF2B5EF4-FFF2-40B4-BE49-F238E27FC236}">
                <a16:creationId xmlns:a16="http://schemas.microsoft.com/office/drawing/2014/main" id="{0780BDD3-95FF-215F-89C7-1A1EEBEAD241}"/>
              </a:ext>
            </a:extLst>
          </p:cNvPr>
          <p:cNvPicPr>
            <a:picLocks noChangeAspect="1"/>
          </p:cNvPicPr>
          <p:nvPr/>
        </p:nvPicPr>
        <p:blipFill>
          <a:blip r:embed="rId3">
            <a:extLst>
              <a:ext uri="{BEBA8EAE-BF5A-486C-A8C5-ECC9F3942E4B}">
                <a14:imgProps xmlns:a14="http://schemas.microsoft.com/office/drawing/2010/main">
                  <a14:imgLayer r:embed="rId5">
                    <a14:imgEffect>
                      <a14:sharpenSoften amount="50000"/>
                    </a14:imgEffect>
                  </a14:imgLayer>
                </a14:imgProps>
              </a:ext>
            </a:extLst>
          </a:blip>
          <a:srcRect l="55234" t="13304" r="672" b="3432"/>
          <a:stretch>
            <a:fillRect/>
          </a:stretch>
        </p:blipFill>
        <p:spPr>
          <a:xfrm>
            <a:off x="6562728" y="1394633"/>
            <a:ext cx="5375833" cy="4070351"/>
          </a:xfrm>
          <a:prstGeom prst="rect">
            <a:avLst/>
          </a:prstGeom>
        </p:spPr>
      </p:pic>
    </p:spTree>
    <p:extLst>
      <p:ext uri="{BB962C8B-B14F-4D97-AF65-F5344CB8AC3E}">
        <p14:creationId xmlns:p14="http://schemas.microsoft.com/office/powerpoint/2010/main" val="8361041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801B24-492C-E778-F5B5-958FDE646082}"/>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A01D7024-4CBF-2B76-4AE5-A3DA9B96616C}"/>
              </a:ext>
            </a:extLst>
          </p:cNvPr>
          <p:cNvSpPr/>
          <p:nvPr/>
        </p:nvSpPr>
        <p:spPr>
          <a:xfrm>
            <a:off x="1042221" y="639098"/>
            <a:ext cx="9488128" cy="2318788"/>
          </a:xfrm>
          <a:prstGeom prst="rect">
            <a:avLst/>
          </a:prstGeom>
          <a:solidFill>
            <a:schemeClr val="accent1">
              <a:lumMod val="5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prstClr val="white"/>
                </a:solidFill>
                <a:effectLst/>
                <a:uLnTx/>
                <a:uFillTx/>
                <a:latin typeface="Calibri"/>
                <a:ea typeface="+mn-ea"/>
                <a:cs typeface="+mn-cs"/>
              </a:rPr>
              <a:t>What evidence exists for ctDNA-based MRD monitoring in early stage and advanced CRC?</a:t>
            </a:r>
          </a:p>
        </p:txBody>
      </p:sp>
      <p:sp>
        <p:nvSpPr>
          <p:cNvPr id="2" name="Rectangle 1">
            <a:extLst>
              <a:ext uri="{FF2B5EF4-FFF2-40B4-BE49-F238E27FC236}">
                <a16:creationId xmlns:a16="http://schemas.microsoft.com/office/drawing/2014/main" id="{A2F02682-BC42-4E4E-DAB8-C3C8AB8A1794}"/>
              </a:ext>
            </a:extLst>
          </p:cNvPr>
          <p:cNvSpPr/>
          <p:nvPr/>
        </p:nvSpPr>
        <p:spPr>
          <a:xfrm>
            <a:off x="1042221" y="3212328"/>
            <a:ext cx="9488128" cy="3006577"/>
          </a:xfrm>
          <a:prstGeom prst="rect">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normAutofit fontScale="92500" lnSpcReduction="10000"/>
          </a:bodyPr>
          <a:lstStyle/>
          <a:p>
            <a:pPr marL="609585" marR="0" lvl="0" indent="-609585" algn="l" defTabSz="609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667" b="1" i="0" u="none" strike="noStrike" kern="1200" cap="none" spc="0" normalizeH="0" baseline="0" noProof="0" dirty="0">
                <a:ln>
                  <a:noFill/>
                </a:ln>
                <a:solidFill>
                  <a:prstClr val="black"/>
                </a:solidFill>
                <a:effectLst/>
                <a:uLnTx/>
                <a:uFillTx/>
                <a:latin typeface="Calibri"/>
                <a:ea typeface="+mn-ea"/>
                <a:cs typeface="+mn-cs"/>
              </a:rPr>
              <a:t>MRD status is strongly prognostic</a:t>
            </a:r>
          </a:p>
          <a:p>
            <a:pPr marL="609585" marR="0" lvl="0" indent="-609585" algn="l" defTabSz="609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667" b="1" i="0" u="none" strike="noStrike" kern="1200" cap="none" spc="0" normalizeH="0" baseline="0" noProof="0" dirty="0">
                <a:ln>
                  <a:noFill/>
                </a:ln>
                <a:solidFill>
                  <a:prstClr val="black"/>
                </a:solidFill>
                <a:effectLst/>
                <a:uLnTx/>
                <a:uFillTx/>
                <a:latin typeface="Calibri"/>
                <a:ea typeface="+mn-ea"/>
                <a:cs typeface="+mn-cs"/>
              </a:rPr>
              <a:t>MRD testing has demonstrated clinical utility for patients with stage II (T3N0, MSS) colon cancer</a:t>
            </a:r>
          </a:p>
          <a:p>
            <a:pPr marL="609585" marR="0" lvl="0" indent="-609585" algn="l" defTabSz="609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667" b="1" i="0" u="none" strike="noStrike" kern="1200" cap="none" spc="0" normalizeH="0" baseline="0" noProof="0" dirty="0">
                <a:ln>
                  <a:noFill/>
                </a:ln>
                <a:solidFill>
                  <a:prstClr val="black"/>
                </a:solidFill>
                <a:effectLst/>
                <a:uLnTx/>
                <a:uFillTx/>
                <a:latin typeface="Calibri"/>
                <a:ea typeface="+mn-ea"/>
                <a:cs typeface="+mn-cs"/>
              </a:rPr>
              <a:t>For patients with stage III colon cancer, there is not yet evidence we can de-escalate treatment based on a negative result, or escalate treatment based on a positive result </a:t>
            </a:r>
          </a:p>
          <a:p>
            <a:pPr marL="609585" marR="0" lvl="0" indent="-609585" algn="l" defTabSz="609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667" b="1" i="0" u="none" strike="noStrike" kern="1200" cap="none" spc="0" normalizeH="0" baseline="0" noProof="0" dirty="0">
                <a:ln>
                  <a:noFill/>
                </a:ln>
                <a:solidFill>
                  <a:prstClr val="black"/>
                </a:solidFill>
                <a:effectLst/>
                <a:uLnTx/>
                <a:uFillTx/>
                <a:latin typeface="Calibri"/>
                <a:ea typeface="+mn-ea"/>
                <a:cs typeface="+mn-cs"/>
              </a:rPr>
              <a:t>Celecoxib (or aspirin?) can be considered for patients with MRD+ stage III colon cancer</a:t>
            </a:r>
          </a:p>
        </p:txBody>
      </p:sp>
    </p:spTree>
    <p:extLst>
      <p:ext uri="{BB962C8B-B14F-4D97-AF65-F5344CB8AC3E}">
        <p14:creationId xmlns:p14="http://schemas.microsoft.com/office/powerpoint/2010/main" val="7189976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AEDFBA-CBFC-342D-3611-D6A13AF5CC1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43DA307-AC0E-AEED-3AA2-DC3BD833B2FA}"/>
              </a:ext>
            </a:extLst>
          </p:cNvPr>
          <p:cNvSpPr>
            <a:spLocks noGrp="1"/>
          </p:cNvSpPr>
          <p:nvPr>
            <p:ph type="title"/>
          </p:nvPr>
        </p:nvSpPr>
        <p:spPr/>
        <p:txBody>
          <a:bodyPr>
            <a:noAutofit/>
          </a:bodyPr>
          <a:lstStyle/>
          <a:p>
            <a:pPr algn="l"/>
            <a:r>
              <a:rPr lang="en-US" altLang="en-US" sz="5332" b="1" dirty="0"/>
              <a:t>CIRCULATE-US (NRG-GI008)</a:t>
            </a:r>
            <a:endParaRPr lang="en-US" sz="5332" b="1" dirty="0"/>
          </a:p>
        </p:txBody>
      </p:sp>
      <p:sp>
        <p:nvSpPr>
          <p:cNvPr id="4" name="TextBox 3">
            <a:extLst>
              <a:ext uri="{FF2B5EF4-FFF2-40B4-BE49-F238E27FC236}">
                <a16:creationId xmlns:a16="http://schemas.microsoft.com/office/drawing/2014/main" id="{A585F1C5-94FA-5E16-5407-AA056BF1A52B}"/>
              </a:ext>
            </a:extLst>
          </p:cNvPr>
          <p:cNvSpPr txBox="1"/>
          <p:nvPr/>
        </p:nvSpPr>
        <p:spPr>
          <a:xfrm>
            <a:off x="4182343" y="4454443"/>
            <a:ext cx="1224181" cy="379656"/>
          </a:xfrm>
          <a:prstGeom prst="rect">
            <a:avLst/>
          </a:prstGeom>
          <a:noFill/>
        </p:spPr>
        <p:txBody>
          <a:bodyPr wrap="none" rtlCol="0">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1867" b="1" i="0" u="sng" strike="noStrike" kern="1200" cap="none" spc="0" normalizeH="0" baseline="0" noProof="0" dirty="0">
                <a:ln>
                  <a:noFill/>
                </a:ln>
                <a:solidFill>
                  <a:prstClr val="white"/>
                </a:solidFill>
                <a:effectLst/>
                <a:uLnTx/>
                <a:uFillTx/>
                <a:latin typeface="Calibri"/>
                <a:ea typeface="+mn-ea"/>
                <a:cs typeface="+mn-cs"/>
              </a:rPr>
              <a:t>COHORT B</a:t>
            </a:r>
          </a:p>
        </p:txBody>
      </p:sp>
      <p:sp>
        <p:nvSpPr>
          <p:cNvPr id="5" name="TextBox 4">
            <a:extLst>
              <a:ext uri="{FF2B5EF4-FFF2-40B4-BE49-F238E27FC236}">
                <a16:creationId xmlns:a16="http://schemas.microsoft.com/office/drawing/2014/main" id="{8EE04A1A-0619-FEF7-EAAF-9311E7C3AD83}"/>
              </a:ext>
            </a:extLst>
          </p:cNvPr>
          <p:cNvSpPr txBox="1"/>
          <p:nvPr/>
        </p:nvSpPr>
        <p:spPr>
          <a:xfrm>
            <a:off x="4200298" y="2225967"/>
            <a:ext cx="1235402" cy="379656"/>
          </a:xfrm>
          <a:prstGeom prst="rect">
            <a:avLst/>
          </a:prstGeom>
          <a:noFill/>
        </p:spPr>
        <p:txBody>
          <a:bodyPr wrap="none" rtlCol="0">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1867" b="1" i="0" u="sng" strike="noStrike" kern="1200" cap="none" spc="0" normalizeH="0" baseline="0" noProof="0" dirty="0">
                <a:ln>
                  <a:noFill/>
                </a:ln>
                <a:solidFill>
                  <a:prstClr val="white"/>
                </a:solidFill>
                <a:effectLst/>
                <a:uLnTx/>
                <a:uFillTx/>
                <a:latin typeface="Calibri"/>
                <a:ea typeface="+mn-ea"/>
                <a:cs typeface="+mn-cs"/>
              </a:rPr>
              <a:t>COHORT A</a:t>
            </a:r>
          </a:p>
        </p:txBody>
      </p:sp>
      <p:sp>
        <p:nvSpPr>
          <p:cNvPr id="6" name="TextBox 5">
            <a:extLst>
              <a:ext uri="{FF2B5EF4-FFF2-40B4-BE49-F238E27FC236}">
                <a16:creationId xmlns:a16="http://schemas.microsoft.com/office/drawing/2014/main" id="{11567BAD-6290-A7DF-E4E2-69B9B8D542EA}"/>
              </a:ext>
            </a:extLst>
          </p:cNvPr>
          <p:cNvSpPr txBox="1"/>
          <p:nvPr/>
        </p:nvSpPr>
        <p:spPr>
          <a:xfrm>
            <a:off x="5152448" y="5015353"/>
            <a:ext cx="389850" cy="584775"/>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a:t>
            </a:r>
          </a:p>
        </p:txBody>
      </p:sp>
      <p:graphicFrame>
        <p:nvGraphicFramePr>
          <p:cNvPr id="8" name="Diagram 7">
            <a:extLst>
              <a:ext uri="{FF2B5EF4-FFF2-40B4-BE49-F238E27FC236}">
                <a16:creationId xmlns:a16="http://schemas.microsoft.com/office/drawing/2014/main" id="{CA4C9AD5-92CC-0890-C176-A4893D1DC1A0}"/>
              </a:ext>
            </a:extLst>
          </p:cNvPr>
          <p:cNvGraphicFramePr/>
          <p:nvPr/>
        </p:nvGraphicFramePr>
        <p:xfrm>
          <a:off x="911748" y="942300"/>
          <a:ext cx="10294289" cy="5418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TextBox 8">
            <a:extLst>
              <a:ext uri="{FF2B5EF4-FFF2-40B4-BE49-F238E27FC236}">
                <a16:creationId xmlns:a16="http://schemas.microsoft.com/office/drawing/2014/main" id="{A16B8B12-5BF5-EB12-3A89-7F1482B09FBD}"/>
              </a:ext>
            </a:extLst>
          </p:cNvPr>
          <p:cNvSpPr txBox="1"/>
          <p:nvPr/>
        </p:nvSpPr>
        <p:spPr>
          <a:xfrm>
            <a:off x="3022868" y="3340913"/>
            <a:ext cx="2257989" cy="748795"/>
          </a:xfrm>
          <a:prstGeom prst="rect">
            <a:avLst/>
          </a:prstGeom>
          <a:noFill/>
        </p:spPr>
        <p:txBody>
          <a:bodyPr wrap="none" rtlCol="0">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Tumor informed</a:t>
            </a:r>
          </a:p>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MRD testing</a:t>
            </a:r>
          </a:p>
        </p:txBody>
      </p:sp>
      <p:sp>
        <p:nvSpPr>
          <p:cNvPr id="10" name="Oval 9">
            <a:extLst>
              <a:ext uri="{FF2B5EF4-FFF2-40B4-BE49-F238E27FC236}">
                <a16:creationId xmlns:a16="http://schemas.microsoft.com/office/drawing/2014/main" id="{C817E4FC-7855-124A-770C-2E9F7D8E608C}"/>
              </a:ext>
            </a:extLst>
          </p:cNvPr>
          <p:cNvSpPr/>
          <p:nvPr/>
        </p:nvSpPr>
        <p:spPr>
          <a:xfrm>
            <a:off x="5905167" y="2277647"/>
            <a:ext cx="466476" cy="45587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R</a:t>
            </a:r>
          </a:p>
        </p:txBody>
      </p:sp>
      <p:sp>
        <p:nvSpPr>
          <p:cNvPr id="11" name="Oval 10">
            <a:extLst>
              <a:ext uri="{FF2B5EF4-FFF2-40B4-BE49-F238E27FC236}">
                <a16:creationId xmlns:a16="http://schemas.microsoft.com/office/drawing/2014/main" id="{4A86EED8-B484-68B6-AB1A-D93C671BE6B6}"/>
              </a:ext>
            </a:extLst>
          </p:cNvPr>
          <p:cNvSpPr/>
          <p:nvPr/>
        </p:nvSpPr>
        <p:spPr>
          <a:xfrm>
            <a:off x="8674338" y="4543772"/>
            <a:ext cx="466476" cy="455875"/>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R</a:t>
            </a:r>
          </a:p>
        </p:txBody>
      </p:sp>
      <p:sp>
        <p:nvSpPr>
          <p:cNvPr id="12" name="TextBox 11">
            <a:extLst>
              <a:ext uri="{FF2B5EF4-FFF2-40B4-BE49-F238E27FC236}">
                <a16:creationId xmlns:a16="http://schemas.microsoft.com/office/drawing/2014/main" id="{13DA0770-5BE2-2754-9EB9-CB527C23A45C}"/>
              </a:ext>
            </a:extLst>
          </p:cNvPr>
          <p:cNvSpPr txBox="1"/>
          <p:nvPr/>
        </p:nvSpPr>
        <p:spPr>
          <a:xfrm>
            <a:off x="8629790" y="2074697"/>
            <a:ext cx="3193502" cy="830997"/>
          </a:xfrm>
          <a:prstGeom prst="rect">
            <a:avLst/>
          </a:prstGeom>
          <a:noFill/>
        </p:spPr>
        <p:txBody>
          <a:bodyPr wrap="none" rtlCol="0">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1600" b="1" i="0" u="sng"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Study PIs</a:t>
            </a:r>
          </a:p>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Arvind Dasari (MDACC-NRG)</a:t>
            </a:r>
          </a:p>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Christopher Lieu (UCCC-SWOG)</a:t>
            </a:r>
          </a:p>
        </p:txBody>
      </p:sp>
      <p:sp>
        <p:nvSpPr>
          <p:cNvPr id="13" name="Rectangle 12">
            <a:extLst>
              <a:ext uri="{FF2B5EF4-FFF2-40B4-BE49-F238E27FC236}">
                <a16:creationId xmlns:a16="http://schemas.microsoft.com/office/drawing/2014/main" id="{7F6C0A92-E0A3-0D2C-87CF-4DC51DAFA83F}"/>
              </a:ext>
            </a:extLst>
          </p:cNvPr>
          <p:cNvSpPr/>
          <p:nvPr/>
        </p:nvSpPr>
        <p:spPr>
          <a:xfrm>
            <a:off x="9049747" y="1297899"/>
            <a:ext cx="2353587" cy="720917"/>
          </a:xfrm>
          <a:prstGeom prst="rect">
            <a:avLst/>
          </a:prstGeom>
          <a:solidFill>
            <a:schemeClr val="tx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normAutofit fontScale="55000" lnSpcReduction="20000"/>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Joint analysis with CIRCULATE-Japan</a:t>
            </a:r>
          </a:p>
        </p:txBody>
      </p:sp>
      <p:sp>
        <p:nvSpPr>
          <p:cNvPr id="14" name="Arrow: Down 13">
            <a:extLst>
              <a:ext uri="{FF2B5EF4-FFF2-40B4-BE49-F238E27FC236}">
                <a16:creationId xmlns:a16="http://schemas.microsoft.com/office/drawing/2014/main" id="{7FEDCE52-24AC-7D50-D58A-6C8B2B1A2ECC}"/>
              </a:ext>
            </a:extLst>
          </p:cNvPr>
          <p:cNvSpPr/>
          <p:nvPr/>
        </p:nvSpPr>
        <p:spPr>
          <a:xfrm>
            <a:off x="7198582" y="3625795"/>
            <a:ext cx="530087" cy="614901"/>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mn-cs"/>
            </a:endParaRPr>
          </a:p>
        </p:txBody>
      </p:sp>
      <p:sp>
        <p:nvSpPr>
          <p:cNvPr id="15" name="Rectangle: Rounded Corners 14">
            <a:extLst>
              <a:ext uri="{FF2B5EF4-FFF2-40B4-BE49-F238E27FC236}">
                <a16:creationId xmlns:a16="http://schemas.microsoft.com/office/drawing/2014/main" id="{619DD440-4724-3D55-7269-25A34747F161}"/>
              </a:ext>
            </a:extLst>
          </p:cNvPr>
          <p:cNvSpPr/>
          <p:nvPr/>
        </p:nvSpPr>
        <p:spPr>
          <a:xfrm>
            <a:off x="3235351" y="5470880"/>
            <a:ext cx="5438987" cy="895579"/>
          </a:xfrm>
          <a:prstGeom prst="roundRect">
            <a:avLst/>
          </a:prstGeom>
          <a:solidFill>
            <a:schemeClr val="accent1">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normAutofit fontScale="55000" lnSpcReduction="20000"/>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Cohort A: Ph2= Time to ctDNA conversion; </a:t>
            </a:r>
          </a:p>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Ph 3 DFS (non-inferiority)</a:t>
            </a:r>
          </a:p>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Cohort B: Ph2/3 DFS (superiority)</a:t>
            </a:r>
          </a:p>
        </p:txBody>
      </p:sp>
      <p:sp>
        <p:nvSpPr>
          <p:cNvPr id="16" name="TextBox 15">
            <a:extLst>
              <a:ext uri="{FF2B5EF4-FFF2-40B4-BE49-F238E27FC236}">
                <a16:creationId xmlns:a16="http://schemas.microsoft.com/office/drawing/2014/main" id="{083DE807-DF2E-9380-936B-FEE8853621BE}"/>
              </a:ext>
            </a:extLst>
          </p:cNvPr>
          <p:cNvSpPr txBox="1"/>
          <p:nvPr/>
        </p:nvSpPr>
        <p:spPr>
          <a:xfrm>
            <a:off x="609600" y="5686605"/>
            <a:ext cx="2582758" cy="420564"/>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Primary endpoints</a:t>
            </a:r>
          </a:p>
        </p:txBody>
      </p:sp>
      <p:sp>
        <p:nvSpPr>
          <p:cNvPr id="17" name="TextBox 16">
            <a:extLst>
              <a:ext uri="{FF2B5EF4-FFF2-40B4-BE49-F238E27FC236}">
                <a16:creationId xmlns:a16="http://schemas.microsoft.com/office/drawing/2014/main" id="{DAA36809-AA0B-834E-8FBC-8D87C93B3717}"/>
              </a:ext>
            </a:extLst>
          </p:cNvPr>
          <p:cNvSpPr txBox="1"/>
          <p:nvPr/>
        </p:nvSpPr>
        <p:spPr>
          <a:xfrm>
            <a:off x="7906765" y="6466931"/>
            <a:ext cx="4051750" cy="318100"/>
          </a:xfrm>
          <a:prstGeom prst="rect">
            <a:avLst/>
          </a:prstGeom>
          <a:noFill/>
        </p:spPr>
        <p:txBody>
          <a:bodyPr wrap="non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Calibri"/>
                <a:ea typeface="+mn-ea"/>
                <a:cs typeface="+mn-cs"/>
              </a:rPr>
              <a:t>Lieu et. al., </a:t>
            </a:r>
            <a:r>
              <a:rPr kumimoji="0" lang="en-US" sz="1467" b="0" i="0" u="sng" strike="noStrike" kern="1200" cap="none" spc="0" normalizeH="0" baseline="0" noProof="0" dirty="0">
                <a:ln>
                  <a:noFill/>
                </a:ln>
                <a:solidFill>
                  <a:prstClr val="white"/>
                </a:solidFill>
                <a:effectLst/>
                <a:uLnTx/>
                <a:uFillTx/>
                <a:latin typeface="Calibri"/>
                <a:ea typeface="+mn-ea"/>
                <a:cs typeface="+mn-cs"/>
              </a:rPr>
              <a:t>J Clin Oncol</a:t>
            </a:r>
            <a:r>
              <a:rPr kumimoji="0" lang="en-US" sz="1467" b="0" i="0" u="none" strike="noStrike" kern="1200" cap="none" spc="0" normalizeH="0" baseline="0" noProof="0" dirty="0">
                <a:ln>
                  <a:noFill/>
                </a:ln>
                <a:solidFill>
                  <a:prstClr val="white"/>
                </a:solidFill>
                <a:effectLst/>
                <a:uLnTx/>
                <a:uFillTx/>
                <a:latin typeface="Calibri"/>
                <a:ea typeface="+mn-ea"/>
                <a:cs typeface="+mn-cs"/>
              </a:rPr>
              <a:t> </a:t>
            </a:r>
            <a:r>
              <a:rPr kumimoji="0" lang="fr-FR" sz="1467" b="0" i="0" u="none" strike="noStrike" kern="1200" cap="none" spc="0" normalizeH="0" baseline="0" noProof="0" dirty="0">
                <a:ln>
                  <a:noFill/>
                </a:ln>
                <a:solidFill>
                  <a:prstClr val="white"/>
                </a:solidFill>
                <a:effectLst/>
                <a:uLnTx/>
                <a:uFillTx/>
                <a:latin typeface="Calibri"/>
                <a:ea typeface="+mn-ea"/>
                <a:cs typeface="+mn-cs"/>
              </a:rPr>
              <a:t>42, 2023 (3_suppl; </a:t>
            </a:r>
            <a:r>
              <a:rPr kumimoji="0" lang="fr-FR" sz="1467" b="0" i="0" u="none" strike="noStrike" kern="1200" cap="none" spc="0" normalizeH="0" baseline="0" noProof="0">
                <a:ln>
                  <a:noFill/>
                </a:ln>
                <a:solidFill>
                  <a:prstClr val="white"/>
                </a:solidFill>
                <a:effectLst/>
                <a:uLnTx/>
                <a:uFillTx/>
                <a:latin typeface="Calibri"/>
                <a:ea typeface="+mn-ea"/>
                <a:cs typeface="+mn-cs"/>
              </a:rPr>
              <a:t>TPS243)</a:t>
            </a:r>
            <a:endParaRPr kumimoji="0" lang="en-US" sz="1467"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7639060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9877C35-FA33-53FD-3275-6A9B7DB7B818}"/>
              </a:ext>
            </a:extLst>
          </p:cNvPr>
          <p:cNvSpPr>
            <a:spLocks noGrp="1"/>
          </p:cNvSpPr>
          <p:nvPr>
            <p:ph type="title"/>
          </p:nvPr>
        </p:nvSpPr>
        <p:spPr>
          <a:xfrm>
            <a:off x="609600" y="41408"/>
            <a:ext cx="10972800" cy="1143000"/>
          </a:xfrm>
        </p:spPr>
        <p:txBody>
          <a:bodyPr>
            <a:noAutofit/>
          </a:bodyPr>
          <a:lstStyle/>
          <a:p>
            <a:pPr algn="l"/>
            <a:r>
              <a:rPr lang="en-US" sz="4800" b="1" dirty="0"/>
              <a:t>Clinical Trials for MRD+ CRC (US)</a:t>
            </a:r>
          </a:p>
        </p:txBody>
      </p:sp>
      <p:sp>
        <p:nvSpPr>
          <p:cNvPr id="5" name="TextBox 4">
            <a:extLst>
              <a:ext uri="{FF2B5EF4-FFF2-40B4-BE49-F238E27FC236}">
                <a16:creationId xmlns:a16="http://schemas.microsoft.com/office/drawing/2014/main" id="{26FD8ED4-B0CD-6C00-44F6-517C56C76FC0}"/>
              </a:ext>
            </a:extLst>
          </p:cNvPr>
          <p:cNvSpPr txBox="1"/>
          <p:nvPr/>
        </p:nvSpPr>
        <p:spPr>
          <a:xfrm>
            <a:off x="683810" y="895781"/>
            <a:ext cx="2962671" cy="420564"/>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Immunotherapy trials</a:t>
            </a:r>
          </a:p>
        </p:txBody>
      </p:sp>
      <p:graphicFrame>
        <p:nvGraphicFramePr>
          <p:cNvPr id="6" name="Table 5">
            <a:extLst>
              <a:ext uri="{FF2B5EF4-FFF2-40B4-BE49-F238E27FC236}">
                <a16:creationId xmlns:a16="http://schemas.microsoft.com/office/drawing/2014/main" id="{7DF01741-ED94-0F4D-A84E-56AD38B6B723}"/>
              </a:ext>
            </a:extLst>
          </p:cNvPr>
          <p:cNvGraphicFramePr>
            <a:graphicFrameLocks noGrp="1"/>
          </p:cNvGraphicFramePr>
          <p:nvPr/>
        </p:nvGraphicFramePr>
        <p:xfrm>
          <a:off x="780994" y="1322480"/>
          <a:ext cx="10721892" cy="5105400"/>
        </p:xfrm>
        <a:graphic>
          <a:graphicData uri="http://schemas.openxmlformats.org/drawingml/2006/table">
            <a:tbl>
              <a:tblPr firstRow="1" bandRow="1">
                <a:tableStyleId>{5C22544A-7EE6-4342-B048-85BDC9FD1C3A}</a:tableStyleId>
              </a:tblPr>
              <a:tblGrid>
                <a:gridCol w="1784628">
                  <a:extLst>
                    <a:ext uri="{9D8B030D-6E8A-4147-A177-3AD203B41FA5}">
                      <a16:colId xmlns:a16="http://schemas.microsoft.com/office/drawing/2014/main" val="3327089360"/>
                    </a:ext>
                  </a:extLst>
                </a:gridCol>
                <a:gridCol w="837537">
                  <a:extLst>
                    <a:ext uri="{9D8B030D-6E8A-4147-A177-3AD203B41FA5}">
                      <a16:colId xmlns:a16="http://schemas.microsoft.com/office/drawing/2014/main" val="4188511595"/>
                    </a:ext>
                  </a:extLst>
                </a:gridCol>
                <a:gridCol w="6170212">
                  <a:extLst>
                    <a:ext uri="{9D8B030D-6E8A-4147-A177-3AD203B41FA5}">
                      <a16:colId xmlns:a16="http://schemas.microsoft.com/office/drawing/2014/main" val="694287080"/>
                    </a:ext>
                  </a:extLst>
                </a:gridCol>
                <a:gridCol w="1929515">
                  <a:extLst>
                    <a:ext uri="{9D8B030D-6E8A-4147-A177-3AD203B41FA5}">
                      <a16:colId xmlns:a16="http://schemas.microsoft.com/office/drawing/2014/main" val="1088541068"/>
                    </a:ext>
                  </a:extLst>
                </a:gridCol>
              </a:tblGrid>
              <a:tr h="365760">
                <a:tc>
                  <a:txBody>
                    <a:bodyPr/>
                    <a:lstStyle/>
                    <a:p>
                      <a:r>
                        <a:rPr lang="en-US" sz="1600" dirty="0"/>
                        <a:t>Name</a:t>
                      </a:r>
                    </a:p>
                  </a:txBody>
                  <a:tcPr marL="121920" marR="121920" marT="60960" marB="60960"/>
                </a:tc>
                <a:tc>
                  <a:txBody>
                    <a:bodyPr/>
                    <a:lstStyle/>
                    <a:p>
                      <a:pPr algn="ctr"/>
                      <a:r>
                        <a:rPr lang="en-US" sz="1600" dirty="0"/>
                        <a:t>Phase</a:t>
                      </a:r>
                    </a:p>
                  </a:txBody>
                  <a:tcPr marL="121920" marR="121920" marT="60960" marB="60960"/>
                </a:tc>
                <a:tc>
                  <a:txBody>
                    <a:bodyPr/>
                    <a:lstStyle/>
                    <a:p>
                      <a:r>
                        <a:rPr lang="en-US" sz="1600" dirty="0"/>
                        <a:t>Description</a:t>
                      </a:r>
                    </a:p>
                  </a:txBody>
                  <a:tcPr marL="121920" marR="121920" marT="60960" marB="60960"/>
                </a:tc>
                <a:tc>
                  <a:txBody>
                    <a:bodyPr/>
                    <a:lstStyle/>
                    <a:p>
                      <a:pPr algn="ctr"/>
                      <a:r>
                        <a:rPr lang="en-US" sz="1600" dirty="0"/>
                        <a:t>Enrollment</a:t>
                      </a:r>
                    </a:p>
                  </a:txBody>
                  <a:tcPr marL="121920" marR="121920" marT="60960" marB="60960"/>
                </a:tc>
                <a:extLst>
                  <a:ext uri="{0D108BD9-81ED-4DB2-BD59-A6C34878D82A}">
                    <a16:rowId xmlns:a16="http://schemas.microsoft.com/office/drawing/2014/main" val="848790482"/>
                  </a:ext>
                </a:extLst>
              </a:tr>
              <a:tr h="365760">
                <a:tc>
                  <a:txBody>
                    <a:bodyPr/>
                    <a:lstStyle/>
                    <a:p>
                      <a:r>
                        <a:rPr lang="en-US" sz="1600" b="1" dirty="0"/>
                        <a:t>NCT06358430</a:t>
                      </a:r>
                    </a:p>
                  </a:txBody>
                  <a:tcPr marL="121920" marR="121920" marT="60960" marB="60960" anchor="ctr"/>
                </a:tc>
                <a:tc>
                  <a:txBody>
                    <a:bodyPr/>
                    <a:lstStyle/>
                    <a:p>
                      <a:pPr algn="ctr"/>
                      <a:r>
                        <a:rPr lang="en-US" sz="1600" dirty="0"/>
                        <a:t>I</a:t>
                      </a:r>
                    </a:p>
                  </a:txBody>
                  <a:tcPr marL="121920" marR="121920" marT="60960" marB="60960" anchor="ctr"/>
                </a:tc>
                <a:tc>
                  <a:txBody>
                    <a:bodyPr/>
                    <a:lstStyle/>
                    <a:p>
                      <a:r>
                        <a:rPr lang="en-US" sz="1600" dirty="0"/>
                        <a:t>TROP2-CAR-NK + cetuximab for MRD+ CRC. </a:t>
                      </a:r>
                    </a:p>
                  </a:txBody>
                  <a:tcPr marL="121920" marR="121920" marT="60960" marB="60960" anchor="ctr"/>
                </a:tc>
                <a:tc>
                  <a:txBody>
                    <a:bodyPr/>
                    <a:lstStyle/>
                    <a:p>
                      <a:pPr algn="ctr"/>
                      <a:r>
                        <a:rPr lang="en-US" sz="1600" dirty="0"/>
                        <a:t>Recruiting</a:t>
                      </a:r>
                    </a:p>
                  </a:txBody>
                  <a:tcPr marL="121920" marR="121920" marT="60960" marB="60960" anchor="ctr"/>
                </a:tc>
                <a:extLst>
                  <a:ext uri="{0D108BD9-81ED-4DB2-BD59-A6C34878D82A}">
                    <a16:rowId xmlns:a16="http://schemas.microsoft.com/office/drawing/2014/main" val="962444215"/>
                  </a:ext>
                </a:extLst>
              </a:tr>
              <a:tr h="589280">
                <a:tc>
                  <a:txBody>
                    <a:bodyPr/>
                    <a:lstStyle/>
                    <a:p>
                      <a:r>
                        <a:rPr lang="en-US" sz="1600" b="1" dirty="0" err="1"/>
                        <a:t>ReLOAD</a:t>
                      </a:r>
                      <a:endParaRPr lang="en-US" sz="1600" b="1" dirty="0"/>
                    </a:p>
                    <a:p>
                      <a:r>
                        <a:rPr lang="en-US" sz="1500" b="1" dirty="0"/>
                        <a:t>NCT07071961</a:t>
                      </a:r>
                      <a:endParaRPr lang="en-US" sz="1600" b="1" dirty="0"/>
                    </a:p>
                  </a:txBody>
                  <a:tcPr marL="121920" marR="121920" marT="60960" marB="60960" anchor="ctr"/>
                </a:tc>
                <a:tc>
                  <a:txBody>
                    <a:bodyPr/>
                    <a:lstStyle/>
                    <a:p>
                      <a:pPr algn="ctr"/>
                      <a:r>
                        <a:rPr lang="en-US" sz="1600" dirty="0"/>
                        <a:t>II</a:t>
                      </a:r>
                    </a:p>
                  </a:txBody>
                  <a:tcPr marL="121920" marR="121920" marT="60960" marB="60960" anchor="ctr"/>
                </a:tc>
                <a:tc>
                  <a:txBody>
                    <a:bodyPr/>
                    <a:lstStyle/>
                    <a:p>
                      <a:r>
                        <a:rPr lang="en-US" sz="1600" b="0" i="0" kern="1200" dirty="0">
                          <a:solidFill>
                            <a:schemeClr val="dk1"/>
                          </a:solidFill>
                          <a:effectLst/>
                          <a:latin typeface="+mn-lt"/>
                          <a:ea typeface="+mn-ea"/>
                          <a:cs typeface="+mn-cs"/>
                        </a:rPr>
                        <a:t>Regorafenib and </a:t>
                      </a:r>
                      <a:r>
                        <a:rPr lang="en-US" sz="1600" b="0" i="0" kern="1200" dirty="0" err="1">
                          <a:solidFill>
                            <a:schemeClr val="dk1"/>
                          </a:solidFill>
                          <a:effectLst/>
                          <a:latin typeface="+mn-lt"/>
                          <a:ea typeface="+mn-ea"/>
                          <a:cs typeface="+mn-cs"/>
                        </a:rPr>
                        <a:t>lorigerlimab</a:t>
                      </a:r>
                      <a:r>
                        <a:rPr lang="en-US" sz="1600" b="0" i="0" kern="1200" dirty="0">
                          <a:solidFill>
                            <a:schemeClr val="dk1"/>
                          </a:solidFill>
                          <a:effectLst/>
                          <a:latin typeface="+mn-lt"/>
                          <a:ea typeface="+mn-ea"/>
                          <a:cs typeface="+mn-cs"/>
                        </a:rPr>
                        <a:t> (PD-1 CTLA-4 DART) for MRD+ CRC</a:t>
                      </a:r>
                      <a:endParaRPr lang="en-US" sz="1600" dirty="0"/>
                    </a:p>
                  </a:txBody>
                  <a:tcPr marL="121920" marR="121920" marT="60960" marB="60960" anchor="ctr"/>
                </a:tc>
                <a:tc>
                  <a:txBody>
                    <a:bodyPr/>
                    <a:lstStyle/>
                    <a:p>
                      <a:pPr algn="ctr"/>
                      <a:r>
                        <a:rPr lang="en-US" sz="1600" dirty="0"/>
                        <a:t>Not recruiting</a:t>
                      </a:r>
                    </a:p>
                  </a:txBody>
                  <a:tcPr marL="121920" marR="121920" marT="60960" marB="60960" anchor="ctr"/>
                </a:tc>
                <a:extLst>
                  <a:ext uri="{0D108BD9-81ED-4DB2-BD59-A6C34878D82A}">
                    <a16:rowId xmlns:a16="http://schemas.microsoft.com/office/drawing/2014/main" val="1966857096"/>
                  </a:ext>
                </a:extLst>
              </a:tr>
              <a:tr h="365760">
                <a:tc>
                  <a:txBody>
                    <a:bodyPr/>
                    <a:lstStyle/>
                    <a:p>
                      <a:r>
                        <a:rPr lang="en-US" sz="1600" b="1" dirty="0"/>
                        <a:t>NCT07136077</a:t>
                      </a:r>
                    </a:p>
                  </a:txBody>
                  <a:tcPr marL="121920" marR="121920" marT="60960" marB="60960" anchor="ctr"/>
                </a:tc>
                <a:tc>
                  <a:txBody>
                    <a:bodyPr/>
                    <a:lstStyle/>
                    <a:p>
                      <a:pPr algn="ctr"/>
                      <a:r>
                        <a:rPr lang="en-US" sz="1600" dirty="0"/>
                        <a:t>II</a:t>
                      </a:r>
                    </a:p>
                  </a:txBody>
                  <a:tcPr marL="121920" marR="121920" marT="60960" marB="60960" anchor="ctr"/>
                </a:tc>
                <a:tc>
                  <a:txBody>
                    <a:bodyPr/>
                    <a:lstStyle/>
                    <a:p>
                      <a:r>
                        <a:rPr lang="en-US" sz="1600" dirty="0" err="1"/>
                        <a:t>Fruquintinib</a:t>
                      </a:r>
                      <a:r>
                        <a:rPr lang="en-US" sz="1600" dirty="0"/>
                        <a:t> and tislelizumab for MRD+ CRC</a:t>
                      </a:r>
                    </a:p>
                  </a:txBody>
                  <a:tcPr marL="121920" marR="121920" marT="60960" marB="60960" anchor="ctr"/>
                </a:tc>
                <a:tc>
                  <a:txBody>
                    <a:bodyPr/>
                    <a:lstStyle/>
                    <a:p>
                      <a:pPr algn="ctr"/>
                      <a:r>
                        <a:rPr lang="en-US" sz="1600" dirty="0"/>
                        <a:t>Recruiting</a:t>
                      </a:r>
                    </a:p>
                  </a:txBody>
                  <a:tcPr marL="121920" marR="121920" marT="60960" marB="60960" anchor="ctr"/>
                </a:tc>
                <a:extLst>
                  <a:ext uri="{0D108BD9-81ED-4DB2-BD59-A6C34878D82A}">
                    <a16:rowId xmlns:a16="http://schemas.microsoft.com/office/drawing/2014/main" val="3790707478"/>
                  </a:ext>
                </a:extLst>
              </a:tr>
              <a:tr h="609600">
                <a:tc>
                  <a:txBody>
                    <a:bodyPr/>
                    <a:lstStyle/>
                    <a:p>
                      <a:r>
                        <a:rPr lang="en-US" sz="1600" b="1" dirty="0"/>
                        <a:t>EMPIRE</a:t>
                      </a:r>
                    </a:p>
                    <a:p>
                      <a:r>
                        <a:rPr lang="en-US" sz="1500" b="1" dirty="0"/>
                        <a:t>NCT07058012</a:t>
                      </a:r>
                      <a:endParaRPr lang="en-US" sz="1600" b="1" dirty="0"/>
                    </a:p>
                  </a:txBody>
                  <a:tcPr marL="121920" marR="121920" marT="60960" marB="60960" anchor="ctr"/>
                </a:tc>
                <a:tc>
                  <a:txBody>
                    <a:bodyPr/>
                    <a:lstStyle/>
                    <a:p>
                      <a:pPr algn="ctr"/>
                      <a:r>
                        <a:rPr lang="en-US" sz="1600" dirty="0"/>
                        <a:t>II</a:t>
                      </a:r>
                    </a:p>
                  </a:txBody>
                  <a:tcPr marL="121920" marR="121920" marT="60960" marB="60960" anchor="ctr"/>
                </a:tc>
                <a:tc>
                  <a:txBody>
                    <a:bodyPr/>
                    <a:lstStyle/>
                    <a:p>
                      <a:r>
                        <a:rPr lang="en-US" sz="1600" dirty="0" err="1"/>
                        <a:t>Cemiplimab</a:t>
                      </a:r>
                      <a:r>
                        <a:rPr lang="en-US" sz="1600" dirty="0"/>
                        <a:t> +/- </a:t>
                      </a:r>
                      <a:r>
                        <a:rPr lang="en-US" sz="1600" dirty="0" err="1"/>
                        <a:t>fianlimab</a:t>
                      </a:r>
                      <a:r>
                        <a:rPr lang="en-US" sz="1600" dirty="0"/>
                        <a:t> with other novel immunotherapy combinations for MRD+ disease</a:t>
                      </a:r>
                    </a:p>
                  </a:txBody>
                  <a:tcPr marL="121920" marR="121920" marT="60960" marB="60960" anchor="ctr"/>
                </a:tc>
                <a:tc>
                  <a:txBody>
                    <a:bodyPr/>
                    <a:lstStyle/>
                    <a:p>
                      <a:pPr marL="0" marR="0" lvl="0" indent="0" algn="ctr" defTabSz="457082" rtl="0" eaLnBrk="1" fontAlgn="auto" latinLnBrk="0" hangingPunct="1">
                        <a:lnSpc>
                          <a:spcPct val="100000"/>
                        </a:lnSpc>
                        <a:spcBef>
                          <a:spcPts val="0"/>
                        </a:spcBef>
                        <a:spcAft>
                          <a:spcPts val="0"/>
                        </a:spcAft>
                        <a:buClrTx/>
                        <a:buSzTx/>
                        <a:buFontTx/>
                        <a:buNone/>
                        <a:tabLst/>
                        <a:defRPr/>
                      </a:pPr>
                      <a:r>
                        <a:rPr lang="en-US" sz="1600" dirty="0"/>
                        <a:t>Not yet recruiting</a:t>
                      </a:r>
                    </a:p>
                  </a:txBody>
                  <a:tcPr marL="121920" marR="121920" marT="60960" marB="60960" anchor="ctr"/>
                </a:tc>
                <a:extLst>
                  <a:ext uri="{0D108BD9-81ED-4DB2-BD59-A6C34878D82A}">
                    <a16:rowId xmlns:a16="http://schemas.microsoft.com/office/drawing/2014/main" val="3902095640"/>
                  </a:ext>
                </a:extLst>
              </a:tr>
              <a:tr h="609600">
                <a:tc>
                  <a:txBody>
                    <a:bodyPr/>
                    <a:lstStyle/>
                    <a:p>
                      <a:r>
                        <a:rPr lang="en-US" sz="1600" b="1" dirty="0"/>
                        <a:t>COMBAT</a:t>
                      </a:r>
                    </a:p>
                    <a:p>
                      <a:endParaRPr lang="en-US" sz="1600" b="1" dirty="0"/>
                    </a:p>
                  </a:txBody>
                  <a:tcPr marL="121920" marR="121920" marT="60960" marB="60960" anchor="ctr"/>
                </a:tc>
                <a:tc>
                  <a:txBody>
                    <a:bodyPr/>
                    <a:lstStyle/>
                    <a:p>
                      <a:pPr algn="ctr"/>
                      <a:r>
                        <a:rPr lang="en-US" sz="1600" dirty="0"/>
                        <a:t>II</a:t>
                      </a:r>
                    </a:p>
                  </a:txBody>
                  <a:tcPr marL="121920" marR="121920" marT="60960" marB="60960" anchor="ctr"/>
                </a:tc>
                <a:tc>
                  <a:txBody>
                    <a:bodyPr/>
                    <a:lstStyle/>
                    <a:p>
                      <a:r>
                        <a:rPr lang="en-US" sz="1600" dirty="0" err="1"/>
                        <a:t>Botensilimab</a:t>
                      </a:r>
                      <a:r>
                        <a:rPr lang="en-US" sz="1600" dirty="0"/>
                        <a:t> and </a:t>
                      </a:r>
                      <a:r>
                        <a:rPr lang="en-US" sz="1600" dirty="0" err="1"/>
                        <a:t>balstilimab</a:t>
                      </a:r>
                      <a:r>
                        <a:rPr lang="en-US" sz="1600" dirty="0"/>
                        <a:t> regimen in CRC patients with MRD after definitive standard-of-care therapy</a:t>
                      </a:r>
                    </a:p>
                  </a:txBody>
                  <a:tcPr marL="121920" marR="121920" marT="60960" marB="60960" anchor="ctr"/>
                </a:tc>
                <a:tc>
                  <a:txBody>
                    <a:bodyPr/>
                    <a:lstStyle/>
                    <a:p>
                      <a:pPr marL="0" marR="0" lvl="0" indent="0" algn="ctr" defTabSz="457082" rtl="0" eaLnBrk="1" fontAlgn="auto" latinLnBrk="0" hangingPunct="1">
                        <a:lnSpc>
                          <a:spcPct val="100000"/>
                        </a:lnSpc>
                        <a:spcBef>
                          <a:spcPts val="0"/>
                        </a:spcBef>
                        <a:spcAft>
                          <a:spcPts val="0"/>
                        </a:spcAft>
                        <a:buClrTx/>
                        <a:buSzTx/>
                        <a:buFontTx/>
                        <a:buNone/>
                        <a:tabLst/>
                        <a:defRPr/>
                      </a:pPr>
                      <a:r>
                        <a:rPr lang="en-US" sz="1600" dirty="0"/>
                        <a:t>Not recruiting</a:t>
                      </a:r>
                    </a:p>
                  </a:txBody>
                  <a:tcPr marL="121920" marR="121920" marT="60960" marB="60960" anchor="ctr"/>
                </a:tc>
                <a:extLst>
                  <a:ext uri="{0D108BD9-81ED-4DB2-BD59-A6C34878D82A}">
                    <a16:rowId xmlns:a16="http://schemas.microsoft.com/office/drawing/2014/main" val="840915027"/>
                  </a:ext>
                </a:extLst>
              </a:tr>
              <a:tr h="365760">
                <a:tc>
                  <a:txBody>
                    <a:bodyPr/>
                    <a:lstStyle/>
                    <a:p>
                      <a:r>
                        <a:rPr lang="en-US" sz="1600" b="1" dirty="0"/>
                        <a:t>NCT07227636</a:t>
                      </a:r>
                    </a:p>
                  </a:txBody>
                  <a:tcPr marL="121920" marR="121920" marT="60960" marB="60960" anchor="ctr"/>
                </a:tc>
                <a:tc>
                  <a:txBody>
                    <a:bodyPr/>
                    <a:lstStyle/>
                    <a:p>
                      <a:pPr algn="ctr"/>
                      <a:r>
                        <a:rPr lang="en-US" sz="1600" dirty="0"/>
                        <a:t>II</a:t>
                      </a:r>
                    </a:p>
                  </a:txBody>
                  <a:tcPr marL="121920" marR="121920" marT="60960" marB="60960" anchor="ctr"/>
                </a:tc>
                <a:tc>
                  <a:txBody>
                    <a:bodyPr/>
                    <a:lstStyle/>
                    <a:p>
                      <a:r>
                        <a:rPr lang="en-US" sz="1600" dirty="0" err="1"/>
                        <a:t>Botensilimab</a:t>
                      </a:r>
                      <a:r>
                        <a:rPr lang="en-US" sz="1600" dirty="0"/>
                        <a:t> and </a:t>
                      </a:r>
                      <a:r>
                        <a:rPr lang="en-US" sz="1600" dirty="0" err="1"/>
                        <a:t>balstilimab</a:t>
                      </a:r>
                      <a:r>
                        <a:rPr lang="en-US" sz="1600" dirty="0"/>
                        <a:t> for MRD+ CRC after definitive treatment</a:t>
                      </a:r>
                    </a:p>
                  </a:txBody>
                  <a:tcPr marL="121920" marR="121920" marT="60960" marB="60960" anchor="ctr"/>
                </a:tc>
                <a:tc>
                  <a:txBody>
                    <a:bodyPr/>
                    <a:lstStyle/>
                    <a:p>
                      <a:pPr marL="0" marR="0" lvl="0" indent="0" algn="ctr" defTabSz="457082" rtl="0" eaLnBrk="1" fontAlgn="auto" latinLnBrk="0" hangingPunct="1">
                        <a:lnSpc>
                          <a:spcPct val="100000"/>
                        </a:lnSpc>
                        <a:spcBef>
                          <a:spcPts val="0"/>
                        </a:spcBef>
                        <a:spcAft>
                          <a:spcPts val="0"/>
                        </a:spcAft>
                        <a:buClrTx/>
                        <a:buSzTx/>
                        <a:buFontTx/>
                        <a:buNone/>
                        <a:tabLst/>
                        <a:defRPr/>
                      </a:pPr>
                      <a:r>
                        <a:rPr lang="en-US" sz="1600" dirty="0"/>
                        <a:t>Recruiting</a:t>
                      </a:r>
                    </a:p>
                  </a:txBody>
                  <a:tcPr marL="121920" marR="121920" marT="60960" marB="60960" anchor="ctr"/>
                </a:tc>
                <a:extLst>
                  <a:ext uri="{0D108BD9-81ED-4DB2-BD59-A6C34878D82A}">
                    <a16:rowId xmlns:a16="http://schemas.microsoft.com/office/drawing/2014/main" val="1439109432"/>
                  </a:ext>
                </a:extLst>
              </a:tr>
              <a:tr h="609600">
                <a:tc>
                  <a:txBody>
                    <a:bodyPr/>
                    <a:lstStyle/>
                    <a:p>
                      <a:r>
                        <a:rPr lang="en-US" sz="1600" b="1" dirty="0"/>
                        <a:t>BioNTech Vaccine</a:t>
                      </a:r>
                    </a:p>
                    <a:p>
                      <a:r>
                        <a:rPr lang="en-US" sz="1500" b="1" dirty="0"/>
                        <a:t>NCT04486378</a:t>
                      </a:r>
                      <a:endParaRPr lang="en-US" sz="1600" b="1" dirty="0"/>
                    </a:p>
                  </a:txBody>
                  <a:tcPr marL="121920" marR="121920" marT="60960" marB="60960" anchor="ctr"/>
                </a:tc>
                <a:tc>
                  <a:txBody>
                    <a:bodyPr/>
                    <a:lstStyle/>
                    <a:p>
                      <a:pPr algn="ctr"/>
                      <a:r>
                        <a:rPr lang="en-US" sz="1600" dirty="0"/>
                        <a:t>II</a:t>
                      </a:r>
                    </a:p>
                  </a:txBody>
                  <a:tcPr marL="121920" marR="121920" marT="60960" marB="60960" anchor="ctr"/>
                </a:tc>
                <a:tc>
                  <a:txBody>
                    <a:bodyPr/>
                    <a:lstStyle/>
                    <a:p>
                      <a:r>
                        <a:rPr lang="en-US" sz="1600" dirty="0"/>
                        <a:t>RO7198457 versus watchful waiting in patients with MRD+ stage II/III rectal or colon ca</a:t>
                      </a:r>
                    </a:p>
                  </a:txBody>
                  <a:tcPr marL="121920" marR="121920" marT="60960" marB="60960" anchor="ctr"/>
                </a:tc>
                <a:tc>
                  <a:txBody>
                    <a:bodyPr/>
                    <a:lstStyle/>
                    <a:p>
                      <a:pPr marL="0" marR="0" lvl="0" indent="0" algn="ctr" defTabSz="457082" rtl="0" eaLnBrk="1" fontAlgn="auto" latinLnBrk="0" hangingPunct="1">
                        <a:lnSpc>
                          <a:spcPct val="100000"/>
                        </a:lnSpc>
                        <a:spcBef>
                          <a:spcPts val="0"/>
                        </a:spcBef>
                        <a:spcAft>
                          <a:spcPts val="0"/>
                        </a:spcAft>
                        <a:buClrTx/>
                        <a:buSzTx/>
                        <a:buFontTx/>
                        <a:buNone/>
                        <a:tabLst/>
                        <a:defRPr/>
                      </a:pPr>
                      <a:r>
                        <a:rPr lang="en-US" sz="1600" dirty="0"/>
                        <a:t>Not recruiting</a:t>
                      </a:r>
                    </a:p>
                  </a:txBody>
                  <a:tcPr marL="121920" marR="121920" marT="60960" marB="60960" anchor="ctr"/>
                </a:tc>
                <a:extLst>
                  <a:ext uri="{0D108BD9-81ED-4DB2-BD59-A6C34878D82A}">
                    <a16:rowId xmlns:a16="http://schemas.microsoft.com/office/drawing/2014/main" val="2872607224"/>
                  </a:ext>
                </a:extLst>
              </a:tr>
              <a:tr h="609600">
                <a:tc>
                  <a:txBody>
                    <a:bodyPr/>
                    <a:lstStyle/>
                    <a:p>
                      <a:r>
                        <a:rPr lang="en-US" sz="1600" b="1" dirty="0"/>
                        <a:t>MRD-GI</a:t>
                      </a:r>
                    </a:p>
                    <a:p>
                      <a:r>
                        <a:rPr lang="en-US" sz="1500" b="1" dirty="0"/>
                        <a:t>NCT05482516</a:t>
                      </a:r>
                      <a:endParaRPr lang="en-US" sz="1600" b="1" dirty="0"/>
                    </a:p>
                  </a:txBody>
                  <a:tcPr marL="121920" marR="121920" marT="60960" marB="60960" anchor="ctr"/>
                </a:tc>
                <a:tc>
                  <a:txBody>
                    <a:bodyPr/>
                    <a:lstStyle/>
                    <a:p>
                      <a:pPr algn="ctr"/>
                      <a:r>
                        <a:rPr lang="en-US" sz="1600" dirty="0"/>
                        <a:t>II</a:t>
                      </a:r>
                    </a:p>
                  </a:txBody>
                  <a:tcPr marL="121920" marR="121920" marT="60960" marB="60960" anchor="ctr"/>
                </a:tc>
                <a:tc>
                  <a:txBody>
                    <a:bodyPr/>
                    <a:lstStyle/>
                    <a:p>
                      <a:r>
                        <a:rPr lang="en-US" sz="1600" dirty="0"/>
                        <a:t>Atezolizumab and bevacizumab. Non-randomized, open-label, multi-cohort, multi-site study for pts MRD+ GI ca after definitive treatment</a:t>
                      </a:r>
                    </a:p>
                  </a:txBody>
                  <a:tcPr marL="121920" marR="121920" marT="60960" marB="60960" anchor="ctr"/>
                </a:tc>
                <a:tc>
                  <a:txBody>
                    <a:bodyPr/>
                    <a:lstStyle/>
                    <a:p>
                      <a:pPr marL="0" marR="0" lvl="0" indent="0" algn="ctr" defTabSz="457082" rtl="0" eaLnBrk="1" fontAlgn="auto" latinLnBrk="0" hangingPunct="1">
                        <a:lnSpc>
                          <a:spcPct val="100000"/>
                        </a:lnSpc>
                        <a:spcBef>
                          <a:spcPts val="0"/>
                        </a:spcBef>
                        <a:spcAft>
                          <a:spcPts val="0"/>
                        </a:spcAft>
                        <a:buClrTx/>
                        <a:buSzTx/>
                        <a:buFontTx/>
                        <a:buNone/>
                        <a:tabLst/>
                        <a:defRPr/>
                      </a:pPr>
                      <a:r>
                        <a:rPr lang="en-US" sz="1600" dirty="0"/>
                        <a:t>Recruiting</a:t>
                      </a:r>
                    </a:p>
                  </a:txBody>
                  <a:tcPr marL="121920" marR="121920" marT="60960" marB="60960" anchor="ctr"/>
                </a:tc>
                <a:extLst>
                  <a:ext uri="{0D108BD9-81ED-4DB2-BD59-A6C34878D82A}">
                    <a16:rowId xmlns:a16="http://schemas.microsoft.com/office/drawing/2014/main" val="3660623154"/>
                  </a:ext>
                </a:extLst>
              </a:tr>
              <a:tr h="609600">
                <a:tc>
                  <a:txBody>
                    <a:bodyPr/>
                    <a:lstStyle/>
                    <a:p>
                      <a:r>
                        <a:rPr lang="en-US" sz="1600" b="1" dirty="0" err="1"/>
                        <a:t>AmMAX</a:t>
                      </a:r>
                      <a:r>
                        <a:rPr lang="en-US" sz="1600" b="1" dirty="0"/>
                        <a:t> CSF1R</a:t>
                      </a:r>
                    </a:p>
                    <a:p>
                      <a:r>
                        <a:rPr lang="en-US" sz="1600" b="1" dirty="0"/>
                        <a:t>NCT06617858</a:t>
                      </a:r>
                    </a:p>
                  </a:txBody>
                  <a:tcPr marL="121920" marR="121920" marT="60960" marB="60960" anchor="ctr"/>
                </a:tc>
                <a:tc>
                  <a:txBody>
                    <a:bodyPr/>
                    <a:lstStyle/>
                    <a:p>
                      <a:pPr algn="ctr"/>
                      <a:r>
                        <a:rPr lang="en-US" sz="1600" dirty="0"/>
                        <a:t>II</a:t>
                      </a:r>
                    </a:p>
                  </a:txBody>
                  <a:tcPr marL="121920" marR="121920" marT="60960" marB="60960" anchor="ctr"/>
                </a:tc>
                <a:tc>
                  <a:txBody>
                    <a:bodyPr/>
                    <a:lstStyle/>
                    <a:p>
                      <a:r>
                        <a:rPr lang="en-US" sz="1600" dirty="0"/>
                        <a:t>AMB-05X (CSF1R) in patients with CRC MRD as determined by a ctDNA(+) blood test and no clinically detectable radiographic disease</a:t>
                      </a:r>
                    </a:p>
                  </a:txBody>
                  <a:tcPr marL="121920" marR="121920" marT="60960" marB="60960" anchor="ctr"/>
                </a:tc>
                <a:tc>
                  <a:txBody>
                    <a:bodyPr/>
                    <a:lstStyle/>
                    <a:p>
                      <a:pPr marL="0" marR="0" lvl="0" indent="0" algn="ctr" defTabSz="457082" rtl="0" eaLnBrk="1" fontAlgn="auto" latinLnBrk="0" hangingPunct="1">
                        <a:lnSpc>
                          <a:spcPct val="100000"/>
                        </a:lnSpc>
                        <a:spcBef>
                          <a:spcPts val="0"/>
                        </a:spcBef>
                        <a:spcAft>
                          <a:spcPts val="0"/>
                        </a:spcAft>
                        <a:buClrTx/>
                        <a:buSzTx/>
                        <a:buFontTx/>
                        <a:buNone/>
                        <a:tabLst/>
                        <a:defRPr/>
                      </a:pPr>
                      <a:r>
                        <a:rPr lang="en-US" sz="1600" dirty="0"/>
                        <a:t>Recruiting</a:t>
                      </a:r>
                    </a:p>
                  </a:txBody>
                  <a:tcPr marL="121920" marR="121920" marT="60960" marB="60960" anchor="ctr"/>
                </a:tc>
                <a:extLst>
                  <a:ext uri="{0D108BD9-81ED-4DB2-BD59-A6C34878D82A}">
                    <a16:rowId xmlns:a16="http://schemas.microsoft.com/office/drawing/2014/main" val="556843802"/>
                  </a:ext>
                </a:extLst>
              </a:tr>
            </a:tbl>
          </a:graphicData>
        </a:graphic>
      </p:graphicFrame>
      <p:sp>
        <p:nvSpPr>
          <p:cNvPr id="8" name="TextBox 7">
            <a:extLst>
              <a:ext uri="{FF2B5EF4-FFF2-40B4-BE49-F238E27FC236}">
                <a16:creationId xmlns:a16="http://schemas.microsoft.com/office/drawing/2014/main" id="{B99478FE-A27E-49CC-B585-3D6E5A59375D}"/>
              </a:ext>
            </a:extLst>
          </p:cNvPr>
          <p:cNvSpPr txBox="1"/>
          <p:nvPr/>
        </p:nvSpPr>
        <p:spPr>
          <a:xfrm>
            <a:off x="9208971" y="985546"/>
            <a:ext cx="2410532" cy="318100"/>
          </a:xfrm>
          <a:prstGeom prst="rect">
            <a:avLst/>
          </a:prstGeom>
          <a:noFill/>
        </p:spPr>
        <p:txBody>
          <a:bodyPr wrap="non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black"/>
                </a:solidFill>
                <a:effectLst/>
                <a:uLnTx/>
                <a:uFillTx/>
                <a:latin typeface="Calibri"/>
                <a:ea typeface="+mn-ea"/>
                <a:cs typeface="+mn-cs"/>
              </a:rPr>
              <a:t>Source: </a:t>
            </a:r>
            <a:r>
              <a:rPr kumimoji="0" lang="en-US" sz="1467" b="0" i="0" u="none" strike="noStrike" kern="1200" cap="none" spc="0" normalizeH="0" baseline="0" noProof="0" dirty="0">
                <a:ln>
                  <a:noFill/>
                </a:ln>
                <a:solidFill>
                  <a:prstClr val="black"/>
                </a:solidFill>
                <a:effectLst/>
                <a:uLnTx/>
                <a:uFillTx/>
                <a:latin typeface="Calibri"/>
                <a:ea typeface="+mn-ea"/>
                <a:cs typeface="+mn-cs"/>
                <a:hlinkClick r:id="rId3">
                  <a:extLst>
                    <a:ext uri="{A12FA001-AC4F-418D-AE19-62706E023703}">
                      <ahyp:hlinkClr xmlns:ahyp="http://schemas.microsoft.com/office/drawing/2018/hyperlinkcolor" val="tx"/>
                    </a:ext>
                  </a:extLst>
                </a:hlinkClick>
              </a:rPr>
              <a:t>https://crcmrd.com/</a:t>
            </a:r>
            <a:r>
              <a:rPr kumimoji="0" lang="en-US" sz="1467" b="0" i="0" u="none" strike="noStrike" kern="1200" cap="none" spc="0" normalizeH="0" baseline="0" noProof="0" dirty="0">
                <a:ln>
                  <a:noFill/>
                </a:ln>
                <a:solidFill>
                  <a:prstClr val="black"/>
                </a:solidFill>
                <a:effectLst/>
                <a:uLnTx/>
                <a:uFillTx/>
                <a:latin typeface="Calibri"/>
                <a:ea typeface="+mn-ea"/>
                <a:cs typeface="+mn-cs"/>
              </a:rPr>
              <a:t> </a:t>
            </a:r>
          </a:p>
        </p:txBody>
      </p:sp>
    </p:spTree>
    <p:extLst>
      <p:ext uri="{BB962C8B-B14F-4D97-AF65-F5344CB8AC3E}">
        <p14:creationId xmlns:p14="http://schemas.microsoft.com/office/powerpoint/2010/main" val="38774387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146668-C32A-ECC1-7FBC-CCE0B994A75A}"/>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8040F02A-291F-4137-952B-80295832EE5E}"/>
              </a:ext>
            </a:extLst>
          </p:cNvPr>
          <p:cNvSpPr>
            <a:spLocks noGrp="1"/>
          </p:cNvSpPr>
          <p:nvPr>
            <p:ph type="title"/>
          </p:nvPr>
        </p:nvSpPr>
        <p:spPr>
          <a:xfrm>
            <a:off x="609600" y="41408"/>
            <a:ext cx="10972800" cy="1143000"/>
          </a:xfrm>
        </p:spPr>
        <p:txBody>
          <a:bodyPr>
            <a:noAutofit/>
          </a:bodyPr>
          <a:lstStyle/>
          <a:p>
            <a:pPr algn="l"/>
            <a:r>
              <a:rPr lang="en-US" sz="4800" b="1" dirty="0"/>
              <a:t>Clinical Trials for MRD+ CRC (US)</a:t>
            </a:r>
          </a:p>
        </p:txBody>
      </p:sp>
      <p:sp>
        <p:nvSpPr>
          <p:cNvPr id="5" name="TextBox 4">
            <a:extLst>
              <a:ext uri="{FF2B5EF4-FFF2-40B4-BE49-F238E27FC236}">
                <a16:creationId xmlns:a16="http://schemas.microsoft.com/office/drawing/2014/main" id="{7553B0B7-D4C9-37DA-6A97-5034062BAF57}"/>
              </a:ext>
            </a:extLst>
          </p:cNvPr>
          <p:cNvSpPr txBox="1"/>
          <p:nvPr/>
        </p:nvSpPr>
        <p:spPr>
          <a:xfrm>
            <a:off x="683810" y="958705"/>
            <a:ext cx="5614679" cy="420564"/>
          </a:xfrm>
          <a:prstGeom prst="rect">
            <a:avLst/>
          </a:prstGeom>
          <a:noFill/>
        </p:spPr>
        <p:txBody>
          <a:bodyPr wrap="none" rtlCol="0">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Targeted therapy and chemotherapy trials</a:t>
            </a:r>
          </a:p>
        </p:txBody>
      </p:sp>
      <p:graphicFrame>
        <p:nvGraphicFramePr>
          <p:cNvPr id="6" name="Table 5">
            <a:extLst>
              <a:ext uri="{FF2B5EF4-FFF2-40B4-BE49-F238E27FC236}">
                <a16:creationId xmlns:a16="http://schemas.microsoft.com/office/drawing/2014/main" id="{BDDCD61A-D9BE-636F-4BD5-3F0CC4B570AE}"/>
              </a:ext>
            </a:extLst>
          </p:cNvPr>
          <p:cNvGraphicFramePr>
            <a:graphicFrameLocks noGrp="1"/>
          </p:cNvGraphicFramePr>
          <p:nvPr/>
        </p:nvGraphicFramePr>
        <p:xfrm>
          <a:off x="780994" y="1407595"/>
          <a:ext cx="10721891" cy="4870157"/>
        </p:xfrm>
        <a:graphic>
          <a:graphicData uri="http://schemas.openxmlformats.org/drawingml/2006/table">
            <a:tbl>
              <a:tblPr firstRow="1" bandRow="1">
                <a:tableStyleId>{5C22544A-7EE6-4342-B048-85BDC9FD1C3A}</a:tableStyleId>
              </a:tblPr>
              <a:tblGrid>
                <a:gridCol w="1784628">
                  <a:extLst>
                    <a:ext uri="{9D8B030D-6E8A-4147-A177-3AD203B41FA5}">
                      <a16:colId xmlns:a16="http://schemas.microsoft.com/office/drawing/2014/main" val="3327089360"/>
                    </a:ext>
                  </a:extLst>
                </a:gridCol>
                <a:gridCol w="909098">
                  <a:extLst>
                    <a:ext uri="{9D8B030D-6E8A-4147-A177-3AD203B41FA5}">
                      <a16:colId xmlns:a16="http://schemas.microsoft.com/office/drawing/2014/main" val="4188511595"/>
                    </a:ext>
                  </a:extLst>
                </a:gridCol>
                <a:gridCol w="6374296">
                  <a:extLst>
                    <a:ext uri="{9D8B030D-6E8A-4147-A177-3AD203B41FA5}">
                      <a16:colId xmlns:a16="http://schemas.microsoft.com/office/drawing/2014/main" val="694287080"/>
                    </a:ext>
                  </a:extLst>
                </a:gridCol>
                <a:gridCol w="1653869">
                  <a:extLst>
                    <a:ext uri="{9D8B030D-6E8A-4147-A177-3AD203B41FA5}">
                      <a16:colId xmlns:a16="http://schemas.microsoft.com/office/drawing/2014/main" val="1088541068"/>
                    </a:ext>
                  </a:extLst>
                </a:gridCol>
              </a:tblGrid>
              <a:tr h="632609">
                <a:tc>
                  <a:txBody>
                    <a:bodyPr/>
                    <a:lstStyle/>
                    <a:p>
                      <a:r>
                        <a:rPr lang="en-US" sz="1900" dirty="0"/>
                        <a:t>Name</a:t>
                      </a:r>
                    </a:p>
                  </a:txBody>
                  <a:tcPr marL="121920" marR="121920" marT="60960" marB="60960"/>
                </a:tc>
                <a:tc>
                  <a:txBody>
                    <a:bodyPr/>
                    <a:lstStyle/>
                    <a:p>
                      <a:pPr algn="ctr"/>
                      <a:r>
                        <a:rPr lang="en-US" sz="1900" dirty="0"/>
                        <a:t>Phase</a:t>
                      </a:r>
                    </a:p>
                  </a:txBody>
                  <a:tcPr marL="121920" marR="121920" marT="60960" marB="60960"/>
                </a:tc>
                <a:tc>
                  <a:txBody>
                    <a:bodyPr/>
                    <a:lstStyle/>
                    <a:p>
                      <a:r>
                        <a:rPr lang="en-US" sz="1900" dirty="0"/>
                        <a:t>Description</a:t>
                      </a:r>
                    </a:p>
                  </a:txBody>
                  <a:tcPr marL="121920" marR="121920" marT="60960" marB="60960"/>
                </a:tc>
                <a:tc>
                  <a:txBody>
                    <a:bodyPr/>
                    <a:lstStyle/>
                    <a:p>
                      <a:pPr algn="ctr"/>
                      <a:r>
                        <a:rPr lang="en-US" sz="1900" dirty="0"/>
                        <a:t>Enrollment</a:t>
                      </a:r>
                    </a:p>
                  </a:txBody>
                  <a:tcPr marL="121920" marR="121920" marT="60960" marB="60960"/>
                </a:tc>
                <a:extLst>
                  <a:ext uri="{0D108BD9-81ED-4DB2-BD59-A6C34878D82A}">
                    <a16:rowId xmlns:a16="http://schemas.microsoft.com/office/drawing/2014/main" val="848790482"/>
                  </a:ext>
                </a:extLst>
              </a:tr>
              <a:tr h="411520">
                <a:tc>
                  <a:txBody>
                    <a:bodyPr/>
                    <a:lstStyle/>
                    <a:p>
                      <a:r>
                        <a:rPr lang="en-US" sz="1900" b="1" dirty="0"/>
                        <a:t>NCT04920032</a:t>
                      </a:r>
                    </a:p>
                  </a:txBody>
                  <a:tcPr marL="121920" marR="121920" marT="60960" marB="60960" anchor="ctr"/>
                </a:tc>
                <a:tc>
                  <a:txBody>
                    <a:bodyPr/>
                    <a:lstStyle/>
                    <a:p>
                      <a:pPr algn="ctr"/>
                      <a:r>
                        <a:rPr lang="en-US" sz="1900" dirty="0" err="1"/>
                        <a:t>Ib</a:t>
                      </a:r>
                      <a:endParaRPr lang="en-US" sz="1900" dirty="0"/>
                    </a:p>
                  </a:txBody>
                  <a:tcPr marL="121920" marR="121920" marT="60960" marB="60960" anchor="ctr"/>
                </a:tc>
                <a:tc>
                  <a:txBody>
                    <a:bodyPr/>
                    <a:lstStyle/>
                    <a:p>
                      <a:r>
                        <a:rPr lang="en-US" sz="1900" dirty="0"/>
                        <a:t>TAS-102 + irinotecan in patients with MRD+ colon cancer</a:t>
                      </a:r>
                    </a:p>
                  </a:txBody>
                  <a:tcPr marL="121920" marR="121920" marT="60960" marB="60960" anchor="ctr"/>
                </a:tc>
                <a:tc>
                  <a:txBody>
                    <a:bodyPr/>
                    <a:lstStyle/>
                    <a:p>
                      <a:pPr algn="ctr"/>
                      <a:r>
                        <a:rPr lang="en-US" sz="1900" dirty="0"/>
                        <a:t>Recruiting</a:t>
                      </a:r>
                    </a:p>
                  </a:txBody>
                  <a:tcPr marL="121920" marR="121920" marT="60960" marB="60960" anchor="ctr"/>
                </a:tc>
                <a:extLst>
                  <a:ext uri="{0D108BD9-81ED-4DB2-BD59-A6C34878D82A}">
                    <a16:rowId xmlns:a16="http://schemas.microsoft.com/office/drawing/2014/main" val="962444215"/>
                  </a:ext>
                </a:extLst>
              </a:tr>
              <a:tr h="442748">
                <a:tc>
                  <a:txBody>
                    <a:bodyPr/>
                    <a:lstStyle/>
                    <a:p>
                      <a:r>
                        <a:rPr lang="en-US" sz="1900" b="1" kern="1200" dirty="0">
                          <a:solidFill>
                            <a:schemeClr val="dk1"/>
                          </a:solidFill>
                          <a:latin typeface="+mn-lt"/>
                          <a:ea typeface="+mn-ea"/>
                          <a:cs typeface="+mn-cs"/>
                        </a:rPr>
                        <a:t>NCT05343013</a:t>
                      </a:r>
                    </a:p>
                  </a:txBody>
                  <a:tcPr marL="121920" marR="121920" marT="60960" marB="60960" anchor="ctr"/>
                </a:tc>
                <a:tc>
                  <a:txBody>
                    <a:bodyPr/>
                    <a:lstStyle/>
                    <a:p>
                      <a:pPr algn="ctr"/>
                      <a:r>
                        <a:rPr lang="en-US" sz="1900" dirty="0"/>
                        <a:t>II</a:t>
                      </a:r>
                    </a:p>
                  </a:txBody>
                  <a:tcPr marL="121920" marR="121920" marT="60960" marB="60960" anchor="ctr"/>
                </a:tc>
                <a:tc>
                  <a:txBody>
                    <a:bodyPr/>
                    <a:lstStyle/>
                    <a:p>
                      <a:r>
                        <a:rPr lang="en-US" sz="1900" dirty="0"/>
                        <a:t>TAS-102 +/- celecoxib in patients with MRD+ colorectal cancer</a:t>
                      </a:r>
                    </a:p>
                  </a:txBody>
                  <a:tcPr marL="121920" marR="121920" marT="60960" marB="60960" anchor="ctr"/>
                </a:tc>
                <a:tc>
                  <a:txBody>
                    <a:bodyPr/>
                    <a:lstStyle/>
                    <a:p>
                      <a:pPr algn="ctr"/>
                      <a:r>
                        <a:rPr lang="en-US" sz="1900" dirty="0"/>
                        <a:t>Recruiting</a:t>
                      </a:r>
                    </a:p>
                  </a:txBody>
                  <a:tcPr marL="121920" marR="121920" marT="60960" marB="60960" anchor="ctr"/>
                </a:tc>
                <a:extLst>
                  <a:ext uri="{0D108BD9-81ED-4DB2-BD59-A6C34878D82A}">
                    <a16:rowId xmlns:a16="http://schemas.microsoft.com/office/drawing/2014/main" val="1966857096"/>
                  </a:ext>
                </a:extLst>
              </a:tr>
              <a:tr h="669695">
                <a:tc>
                  <a:txBody>
                    <a:bodyPr/>
                    <a:lstStyle/>
                    <a:p>
                      <a:r>
                        <a:rPr lang="en-US" sz="1900" b="1" dirty="0"/>
                        <a:t>NCT07023289</a:t>
                      </a:r>
                    </a:p>
                  </a:txBody>
                  <a:tcPr marL="121920" marR="121920" marT="60960" marB="60960" anchor="ctr"/>
                </a:tc>
                <a:tc>
                  <a:txBody>
                    <a:bodyPr/>
                    <a:lstStyle/>
                    <a:p>
                      <a:pPr algn="ctr"/>
                      <a:r>
                        <a:rPr lang="en-US" sz="1900" dirty="0"/>
                        <a:t>II</a:t>
                      </a:r>
                    </a:p>
                  </a:txBody>
                  <a:tcPr marL="121920" marR="121920" marT="60960" marB="60960" anchor="ctr"/>
                </a:tc>
                <a:tc>
                  <a:txBody>
                    <a:bodyPr/>
                    <a:lstStyle/>
                    <a:p>
                      <a:r>
                        <a:rPr lang="en-US" sz="1900" dirty="0" err="1"/>
                        <a:t>Telisotuzumab</a:t>
                      </a:r>
                      <a:r>
                        <a:rPr lang="en-US" sz="1900" dirty="0"/>
                        <a:t> </a:t>
                      </a:r>
                      <a:r>
                        <a:rPr lang="en-US" sz="1900" dirty="0" err="1"/>
                        <a:t>adizutecan</a:t>
                      </a:r>
                      <a:r>
                        <a:rPr lang="en-US" sz="1900" dirty="0"/>
                        <a:t> alone or with SOC in participants with post adjuvant MRD+ CRC and no radiographic disease</a:t>
                      </a:r>
                    </a:p>
                  </a:txBody>
                  <a:tcPr marL="121920" marR="121920" marT="60960" marB="60960" anchor="ctr"/>
                </a:tc>
                <a:tc>
                  <a:txBody>
                    <a:bodyPr/>
                    <a:lstStyle/>
                    <a:p>
                      <a:pPr algn="ctr"/>
                      <a:r>
                        <a:rPr lang="en-US" sz="1900" dirty="0"/>
                        <a:t>Recruiting</a:t>
                      </a:r>
                    </a:p>
                  </a:txBody>
                  <a:tcPr marL="121920" marR="121920" marT="60960" marB="60960" anchor="ctr"/>
                </a:tc>
                <a:extLst>
                  <a:ext uri="{0D108BD9-81ED-4DB2-BD59-A6C34878D82A}">
                    <a16:rowId xmlns:a16="http://schemas.microsoft.com/office/drawing/2014/main" val="3790707478"/>
                  </a:ext>
                </a:extLst>
              </a:tr>
              <a:tr h="1222922">
                <a:tc>
                  <a:txBody>
                    <a:bodyPr/>
                    <a:lstStyle/>
                    <a:p>
                      <a:r>
                        <a:rPr lang="en-US" sz="1900" b="1" dirty="0"/>
                        <a:t>SU2C</a:t>
                      </a:r>
                    </a:p>
                    <a:p>
                      <a:r>
                        <a:rPr lang="en-US" sz="1900" b="1" dirty="0"/>
                        <a:t>NCT03803553</a:t>
                      </a:r>
                    </a:p>
                  </a:txBody>
                  <a:tcPr marL="121920" marR="121920" marT="60960" marB="60960" anchor="ctr"/>
                </a:tc>
                <a:tc>
                  <a:txBody>
                    <a:bodyPr/>
                    <a:lstStyle/>
                    <a:p>
                      <a:pPr algn="ctr"/>
                      <a:r>
                        <a:rPr lang="en-US" sz="1900" dirty="0"/>
                        <a:t>II</a:t>
                      </a:r>
                    </a:p>
                  </a:txBody>
                  <a:tcPr marL="121920" marR="121920" marT="60960" marB="60960" anchor="ctr"/>
                </a:tc>
                <a:tc>
                  <a:txBody>
                    <a:bodyPr/>
                    <a:lstStyle/>
                    <a:p>
                      <a:r>
                        <a:rPr lang="en-US" sz="1900" dirty="0"/>
                        <a:t>Comparison of active surveillance, FOLFIRI or molecularly guided treatment nivolumab (MSI-H), </a:t>
                      </a:r>
                      <a:r>
                        <a:rPr lang="en-US" sz="1900" dirty="0" err="1"/>
                        <a:t>encorafenib</a:t>
                      </a:r>
                      <a:r>
                        <a:rPr lang="en-US" sz="1900" dirty="0"/>
                        <a:t>/ </a:t>
                      </a:r>
                      <a:r>
                        <a:rPr lang="en-US" sz="1900" dirty="0" err="1"/>
                        <a:t>binimetinib</a:t>
                      </a:r>
                      <a:r>
                        <a:rPr lang="en-US" sz="1900" dirty="0"/>
                        <a:t>/ cetuximab (BRAF V600E), trastuzumab + pertuzumab (HER2+) for MRD+ CRC</a:t>
                      </a:r>
                    </a:p>
                  </a:txBody>
                  <a:tcPr marL="121920" marR="121920" marT="60960" marB="60960" anchor="ctr"/>
                </a:tc>
                <a:tc>
                  <a:txBody>
                    <a:bodyPr/>
                    <a:lstStyle/>
                    <a:p>
                      <a:pPr marL="0" marR="0" lvl="0" indent="0" algn="ctr" defTabSz="457082" rtl="0" eaLnBrk="1" fontAlgn="auto" latinLnBrk="0" hangingPunct="1">
                        <a:lnSpc>
                          <a:spcPct val="100000"/>
                        </a:lnSpc>
                        <a:spcBef>
                          <a:spcPts val="0"/>
                        </a:spcBef>
                        <a:spcAft>
                          <a:spcPts val="0"/>
                        </a:spcAft>
                        <a:buClrTx/>
                        <a:buSzTx/>
                        <a:buFontTx/>
                        <a:buNone/>
                        <a:tabLst/>
                        <a:defRPr/>
                      </a:pPr>
                      <a:r>
                        <a:rPr lang="en-US" sz="1900" dirty="0"/>
                        <a:t>Recruiting </a:t>
                      </a:r>
                    </a:p>
                  </a:txBody>
                  <a:tcPr marL="121920" marR="121920" marT="60960" marB="60960" anchor="ctr"/>
                </a:tc>
                <a:extLst>
                  <a:ext uri="{0D108BD9-81ED-4DB2-BD59-A6C34878D82A}">
                    <a16:rowId xmlns:a16="http://schemas.microsoft.com/office/drawing/2014/main" val="3902095640"/>
                  </a:ext>
                </a:extLst>
              </a:tr>
              <a:tr h="669695">
                <a:tc>
                  <a:txBody>
                    <a:bodyPr/>
                    <a:lstStyle/>
                    <a:p>
                      <a:r>
                        <a:rPr lang="en-US" sz="1900" b="1" dirty="0"/>
                        <a:t>REACT-CLM</a:t>
                      </a:r>
                    </a:p>
                    <a:p>
                      <a:r>
                        <a:rPr lang="en-US" sz="1900" b="1" dirty="0"/>
                        <a:t>NCT05062317</a:t>
                      </a:r>
                    </a:p>
                  </a:txBody>
                  <a:tcPr marL="121920" marR="121920" marT="60960" marB="60960" anchor="ctr"/>
                </a:tc>
                <a:tc>
                  <a:txBody>
                    <a:bodyPr/>
                    <a:lstStyle/>
                    <a:p>
                      <a:pPr algn="ctr"/>
                      <a:r>
                        <a:rPr lang="en-US" sz="1900" dirty="0"/>
                        <a:t>II</a:t>
                      </a:r>
                    </a:p>
                  </a:txBody>
                  <a:tcPr marL="121920" marR="121920" marT="60960" marB="60960" anchor="ctr"/>
                </a:tc>
                <a:tc>
                  <a:txBody>
                    <a:bodyPr/>
                    <a:lstStyle/>
                    <a:p>
                      <a:r>
                        <a:rPr lang="en-US" sz="1900" dirty="0"/>
                        <a:t>Risk-stratified adjuvant therapy for patients with MRD+ disease after resection colorectal liver metastases</a:t>
                      </a:r>
                    </a:p>
                  </a:txBody>
                  <a:tcPr marL="121920" marR="121920" marT="60960" marB="60960" anchor="ctr"/>
                </a:tc>
                <a:tc>
                  <a:txBody>
                    <a:bodyPr/>
                    <a:lstStyle/>
                    <a:p>
                      <a:pPr marL="0" marR="0" lvl="0" indent="0" algn="ctr" defTabSz="457082" rtl="0" eaLnBrk="1" fontAlgn="auto" latinLnBrk="0" hangingPunct="1">
                        <a:lnSpc>
                          <a:spcPct val="100000"/>
                        </a:lnSpc>
                        <a:spcBef>
                          <a:spcPts val="0"/>
                        </a:spcBef>
                        <a:spcAft>
                          <a:spcPts val="0"/>
                        </a:spcAft>
                        <a:buClrTx/>
                        <a:buSzTx/>
                        <a:buFontTx/>
                        <a:buNone/>
                        <a:tabLst/>
                        <a:defRPr/>
                      </a:pPr>
                      <a:r>
                        <a:rPr lang="en-US" sz="1900" dirty="0"/>
                        <a:t>Recruiting</a:t>
                      </a:r>
                    </a:p>
                  </a:txBody>
                  <a:tcPr marL="121920" marR="121920" marT="60960" marB="60960" anchor="ctr"/>
                </a:tc>
                <a:extLst>
                  <a:ext uri="{0D108BD9-81ED-4DB2-BD59-A6C34878D82A}">
                    <a16:rowId xmlns:a16="http://schemas.microsoft.com/office/drawing/2014/main" val="840915027"/>
                  </a:ext>
                </a:extLst>
              </a:tr>
              <a:tr h="669695">
                <a:tc>
                  <a:txBody>
                    <a:bodyPr/>
                    <a:lstStyle/>
                    <a:p>
                      <a:r>
                        <a:rPr lang="en-US" sz="1900" b="1" dirty="0"/>
                        <a:t>Precision-MRD</a:t>
                      </a:r>
                    </a:p>
                    <a:p>
                      <a:r>
                        <a:rPr lang="en-US" sz="1900" b="1" dirty="0"/>
                        <a:t>NCT06878131</a:t>
                      </a:r>
                    </a:p>
                  </a:txBody>
                  <a:tcPr marL="121920" marR="121920" marT="60960" marB="60960" anchor="ctr"/>
                </a:tc>
                <a:tc>
                  <a:txBody>
                    <a:bodyPr/>
                    <a:lstStyle/>
                    <a:p>
                      <a:pPr algn="ctr"/>
                      <a:r>
                        <a:rPr lang="en-US" sz="1900" dirty="0"/>
                        <a:t>II</a:t>
                      </a:r>
                    </a:p>
                  </a:txBody>
                  <a:tcPr marL="121920" marR="121920" marT="60960" marB="60960" anchor="ctr"/>
                </a:tc>
                <a:tc>
                  <a:txBody>
                    <a:bodyPr/>
                    <a:lstStyle/>
                    <a:p>
                      <a:r>
                        <a:rPr lang="en-US" sz="1900" dirty="0"/>
                        <a:t>Observational study of pts with MRD+ CRC receiving SOC biomarker-directed therapy (BRAF, KRAS G12C, MSI-H, HER2)</a:t>
                      </a:r>
                    </a:p>
                  </a:txBody>
                  <a:tcPr marL="121920" marR="121920" marT="60960" marB="60960" anchor="ctr"/>
                </a:tc>
                <a:tc>
                  <a:txBody>
                    <a:bodyPr/>
                    <a:lstStyle/>
                    <a:p>
                      <a:pPr marL="0" marR="0" lvl="0" indent="0" algn="ctr" defTabSz="457082" rtl="0" eaLnBrk="1" fontAlgn="auto" latinLnBrk="0" hangingPunct="1">
                        <a:lnSpc>
                          <a:spcPct val="100000"/>
                        </a:lnSpc>
                        <a:spcBef>
                          <a:spcPts val="0"/>
                        </a:spcBef>
                        <a:spcAft>
                          <a:spcPts val="0"/>
                        </a:spcAft>
                        <a:buClrTx/>
                        <a:buSzTx/>
                        <a:buFontTx/>
                        <a:buNone/>
                        <a:tabLst/>
                        <a:defRPr/>
                      </a:pPr>
                      <a:r>
                        <a:rPr lang="en-US" sz="1900" dirty="0"/>
                        <a:t>Recruiting</a:t>
                      </a:r>
                    </a:p>
                  </a:txBody>
                  <a:tcPr marL="121920" marR="121920" marT="60960" marB="60960" anchor="ctr"/>
                </a:tc>
                <a:extLst>
                  <a:ext uri="{0D108BD9-81ED-4DB2-BD59-A6C34878D82A}">
                    <a16:rowId xmlns:a16="http://schemas.microsoft.com/office/drawing/2014/main" val="1439109432"/>
                  </a:ext>
                </a:extLst>
              </a:tr>
            </a:tbl>
          </a:graphicData>
        </a:graphic>
      </p:graphicFrame>
      <p:sp>
        <p:nvSpPr>
          <p:cNvPr id="2" name="TextBox 1">
            <a:extLst>
              <a:ext uri="{FF2B5EF4-FFF2-40B4-BE49-F238E27FC236}">
                <a16:creationId xmlns:a16="http://schemas.microsoft.com/office/drawing/2014/main" id="{DDEABC1F-3E90-4068-0986-2C2BCF793B8E}"/>
              </a:ext>
            </a:extLst>
          </p:cNvPr>
          <p:cNvSpPr txBox="1"/>
          <p:nvPr/>
        </p:nvSpPr>
        <p:spPr>
          <a:xfrm>
            <a:off x="9208971" y="985546"/>
            <a:ext cx="2410532" cy="318100"/>
          </a:xfrm>
          <a:prstGeom prst="rect">
            <a:avLst/>
          </a:prstGeom>
          <a:noFill/>
        </p:spPr>
        <p:txBody>
          <a:bodyPr wrap="none" rtlCol="0">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black"/>
                </a:solidFill>
                <a:effectLst/>
                <a:uLnTx/>
                <a:uFillTx/>
                <a:latin typeface="Calibri"/>
                <a:ea typeface="+mn-ea"/>
                <a:cs typeface="+mn-cs"/>
              </a:rPr>
              <a:t>Source: </a:t>
            </a:r>
            <a:r>
              <a:rPr kumimoji="0" lang="en-US" sz="1467" b="0" i="0" u="none" strike="noStrike" kern="1200" cap="none" spc="0" normalizeH="0" baseline="0" noProof="0" dirty="0">
                <a:ln>
                  <a:noFill/>
                </a:ln>
                <a:solidFill>
                  <a:prstClr val="black"/>
                </a:solidFill>
                <a:effectLst/>
                <a:uLnTx/>
                <a:uFillTx/>
                <a:latin typeface="Calibri"/>
                <a:ea typeface="+mn-ea"/>
                <a:cs typeface="+mn-cs"/>
                <a:hlinkClick r:id="rId3">
                  <a:extLst>
                    <a:ext uri="{A12FA001-AC4F-418D-AE19-62706E023703}">
                      <ahyp:hlinkClr xmlns:ahyp="http://schemas.microsoft.com/office/drawing/2018/hyperlinkcolor" val="tx"/>
                    </a:ext>
                  </a:extLst>
                </a:hlinkClick>
              </a:rPr>
              <a:t>https://crcmrd.com/</a:t>
            </a:r>
            <a:r>
              <a:rPr kumimoji="0" lang="en-US" sz="1467" b="0" i="0" u="none" strike="noStrike" kern="1200" cap="none" spc="0" normalizeH="0" baseline="0" noProof="0" dirty="0">
                <a:ln>
                  <a:noFill/>
                </a:ln>
                <a:solidFill>
                  <a:prstClr val="black"/>
                </a:solidFill>
                <a:effectLst/>
                <a:uLnTx/>
                <a:uFillTx/>
                <a:latin typeface="Calibri"/>
                <a:ea typeface="+mn-ea"/>
                <a:cs typeface="+mn-cs"/>
              </a:rPr>
              <a:t> </a:t>
            </a:r>
          </a:p>
        </p:txBody>
      </p:sp>
    </p:spTree>
    <p:extLst>
      <p:ext uri="{BB962C8B-B14F-4D97-AF65-F5344CB8AC3E}">
        <p14:creationId xmlns:p14="http://schemas.microsoft.com/office/powerpoint/2010/main" val="35431153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89ABF8-7A30-5D52-95B1-A952F425AF1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BCB13A6-E1FE-E491-5FA4-D40859943735}"/>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27049684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912286" y="332656"/>
            <a:ext cx="10358967" cy="5832648"/>
          </a:xfrm>
        </p:spPr>
        <p:txBody>
          <a:bodyPr/>
          <a:lstStyle/>
          <a:p>
            <a:pPr>
              <a:lnSpc>
                <a:spcPts val="3640"/>
              </a:lnSpc>
            </a:pPr>
            <a:r>
              <a:rPr lang="en-US" sz="4400" i="1" dirty="0"/>
              <a:t>We are taking a short break!</a:t>
            </a:r>
            <a:br>
              <a:rPr lang="en-US" sz="4400" dirty="0"/>
            </a:br>
            <a:r>
              <a:rPr lang="en-US" dirty="0"/>
              <a:t> </a:t>
            </a:r>
            <a:br>
              <a:rPr lang="en-US" dirty="0"/>
            </a:br>
            <a:r>
              <a:rPr lang="en-US" sz="3200" dirty="0"/>
              <a:t>The program </a:t>
            </a:r>
            <a:r>
              <a:rPr lang="en-US" sz="3200" dirty="0">
                <a:solidFill>
                  <a:srgbClr val="3232FD"/>
                </a:solidFill>
              </a:rPr>
              <a:t>will resume at 10:50 AM ET</a:t>
            </a:r>
            <a:br>
              <a:rPr lang="en-US" sz="3200" dirty="0"/>
            </a:br>
            <a:r>
              <a:rPr lang="en-US" dirty="0"/>
              <a:t> </a:t>
            </a:r>
            <a:br>
              <a:rPr lang="en-US" dirty="0"/>
            </a:br>
            <a:r>
              <a:rPr lang="en-US" sz="4400" i="1" dirty="0"/>
              <a:t>Up Next…</a:t>
            </a:r>
            <a:br>
              <a:rPr lang="en-US" sz="4400" dirty="0"/>
            </a:br>
            <a:r>
              <a:rPr lang="en-US" dirty="0"/>
              <a:t> </a:t>
            </a:r>
            <a:br>
              <a:rPr lang="en-US" dirty="0"/>
            </a:br>
            <a:r>
              <a:rPr lang="en-US" sz="3200" dirty="0"/>
              <a:t>Drs </a:t>
            </a:r>
            <a:r>
              <a:rPr lang="en-US" dirty="0"/>
              <a:t>Jonathan Goldman and Zofia Piotrowska</a:t>
            </a:r>
            <a:r>
              <a:rPr lang="en-US" sz="3200" dirty="0"/>
              <a:t> </a:t>
            </a:r>
            <a:br>
              <a:rPr lang="en-US" sz="3200" dirty="0"/>
            </a:br>
            <a:r>
              <a:rPr lang="en-US" sz="3200" dirty="0"/>
              <a:t>discuss the management of EGFR-mutated </a:t>
            </a:r>
            <a:br>
              <a:rPr lang="en-US" sz="3200" dirty="0"/>
            </a:br>
            <a:r>
              <a:rPr lang="en-US" sz="3200" dirty="0"/>
              <a:t>non-small cell lung cancer </a:t>
            </a:r>
          </a:p>
        </p:txBody>
      </p:sp>
    </p:spTree>
    <p:extLst>
      <p:ext uri="{BB962C8B-B14F-4D97-AF65-F5344CB8AC3E}">
        <p14:creationId xmlns:p14="http://schemas.microsoft.com/office/powerpoint/2010/main" val="32671290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9E43B5-6674-F7C1-62C7-05B501A92456}"/>
              </a:ext>
            </a:extLst>
          </p:cNvPr>
          <p:cNvSpPr>
            <a:spLocks noGrp="1"/>
          </p:cNvSpPr>
          <p:nvPr>
            <p:ph type="title"/>
          </p:nvPr>
        </p:nvSpPr>
        <p:spPr/>
        <p:txBody>
          <a:bodyPr/>
          <a:lstStyle/>
          <a:p>
            <a:r>
              <a:rPr lang="en-US" dirty="0"/>
              <a:t>Disclosures</a:t>
            </a:r>
          </a:p>
        </p:txBody>
      </p:sp>
      <p:graphicFrame>
        <p:nvGraphicFramePr>
          <p:cNvPr id="5" name="Table 4">
            <a:extLst>
              <a:ext uri="{FF2B5EF4-FFF2-40B4-BE49-F238E27FC236}">
                <a16:creationId xmlns:a16="http://schemas.microsoft.com/office/drawing/2014/main" id="{C66535A2-618E-D8E1-D6FA-DC6792F4667B}"/>
              </a:ext>
            </a:extLst>
          </p:cNvPr>
          <p:cNvGraphicFramePr>
            <a:graphicFrameLocks noGrp="1"/>
          </p:cNvGraphicFramePr>
          <p:nvPr/>
        </p:nvGraphicFramePr>
        <p:xfrm>
          <a:off x="1619694" y="1910030"/>
          <a:ext cx="8952611" cy="3037940"/>
        </p:xfrm>
        <a:graphic>
          <a:graphicData uri="http://schemas.openxmlformats.org/drawingml/2006/table">
            <a:tbl>
              <a:tblPr firstRow="1" bandRow="1">
                <a:tableStyleId>{5C22544A-7EE6-4342-B048-85BDC9FD1C3A}</a:tableStyleId>
              </a:tblPr>
              <a:tblGrid>
                <a:gridCol w="3135706">
                  <a:extLst>
                    <a:ext uri="{9D8B030D-6E8A-4147-A177-3AD203B41FA5}">
                      <a16:colId xmlns:a16="http://schemas.microsoft.com/office/drawing/2014/main" val="2627253855"/>
                    </a:ext>
                  </a:extLst>
                </a:gridCol>
                <a:gridCol w="5816905">
                  <a:extLst>
                    <a:ext uri="{9D8B030D-6E8A-4147-A177-3AD203B41FA5}">
                      <a16:colId xmlns:a16="http://schemas.microsoft.com/office/drawing/2014/main" val="2501249456"/>
                    </a:ext>
                  </a:extLst>
                </a:gridCol>
              </a:tblGrid>
              <a:tr h="1125163">
                <a:tc>
                  <a:txBody>
                    <a:bodyPr/>
                    <a:lstStyle/>
                    <a:p>
                      <a:r>
                        <a:rPr lang="en-US" b="1" dirty="0">
                          <a:solidFill>
                            <a:schemeClr val="tx1"/>
                          </a:solidFill>
                        </a:rPr>
                        <a:t>Advisory Committees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b="0" dirty="0">
                          <a:solidFill>
                            <a:schemeClr val="tx1"/>
                          </a:solidFill>
                        </a:rPr>
                        <a:t>AstraZeneca Pharmaceuticals LP, GE Healthcare, Novartis, Olema Oncology, Pfizer Inc, </a:t>
                      </a:r>
                      <a:r>
                        <a:rPr lang="en-US" b="0" dirty="0" err="1">
                          <a:solidFill>
                            <a:schemeClr val="tx1"/>
                          </a:solidFill>
                        </a:rPr>
                        <a:t>Sermonix</a:t>
                      </a:r>
                      <a:r>
                        <a:rPr lang="en-US" b="0" dirty="0">
                          <a:solidFill>
                            <a:schemeClr val="tx1"/>
                          </a:solidFill>
                        </a:rPr>
                        <a:t> Pharmaceuticals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32077928"/>
                  </a:ext>
                </a:extLst>
              </a:tr>
              <a:tr h="1125163">
                <a:tc>
                  <a:txBody>
                    <a:bodyPr/>
                    <a:lstStyle/>
                    <a:p>
                      <a:r>
                        <a:rPr lang="en-US" b="1" dirty="0">
                          <a:solidFill>
                            <a:schemeClr val="tx1"/>
                          </a:solidFill>
                        </a:rPr>
                        <a:t>Consulting Agreements and Contracted Research</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b="0" dirty="0">
                          <a:solidFill>
                            <a:schemeClr val="tx1"/>
                          </a:solidFill>
                        </a:rPr>
                        <a:t>AstraZeneca Pharmaceuticals LP, Olema Oncology, Pfizer Inc, </a:t>
                      </a:r>
                      <a:r>
                        <a:rPr lang="en-US" b="0" dirty="0" err="1">
                          <a:solidFill>
                            <a:schemeClr val="tx1"/>
                          </a:solidFill>
                        </a:rPr>
                        <a:t>Sermonix</a:t>
                      </a:r>
                      <a:r>
                        <a:rPr lang="en-US" b="0" dirty="0">
                          <a:solidFill>
                            <a:schemeClr val="tx1"/>
                          </a:solidFill>
                        </a:rPr>
                        <a:t> Pharmaceuticals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72745441"/>
                  </a:ext>
                </a:extLst>
              </a:tr>
              <a:tr h="787614">
                <a:tc>
                  <a:txBody>
                    <a:bodyPr/>
                    <a:lstStyle/>
                    <a:p>
                      <a:r>
                        <a:rPr lang="en-US" b="1" dirty="0">
                          <a:solidFill>
                            <a:schemeClr val="tx1"/>
                          </a:solidFill>
                        </a:rPr>
                        <a:t>Nonrelevant Financial Relationships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b="0" dirty="0">
                          <a:solidFill>
                            <a:schemeClr val="tx1"/>
                          </a:solidFill>
                        </a:rPr>
                        <a:t>ASCO (DSMB, CDK dosing study)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08956380"/>
                  </a:ext>
                </a:extLst>
              </a:tr>
            </a:tbl>
          </a:graphicData>
        </a:graphic>
      </p:graphicFrame>
    </p:spTree>
    <p:extLst>
      <p:ext uri="{BB962C8B-B14F-4D97-AF65-F5344CB8AC3E}">
        <p14:creationId xmlns:p14="http://schemas.microsoft.com/office/powerpoint/2010/main" val="18135850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0"/>
          <p:cNvSpPr>
            <a:spLocks noGrp="1"/>
          </p:cNvSpPr>
          <p:nvPr>
            <p:ph type="title"/>
          </p:nvPr>
        </p:nvSpPr>
        <p:spPr>
          <a:xfrm>
            <a:off x="459670" y="0"/>
            <a:ext cx="11272660" cy="1143000"/>
          </a:xfrm>
        </p:spPr>
        <p:txBody>
          <a:bodyPr/>
          <a:lstStyle/>
          <a:p>
            <a:r>
              <a:rPr lang="en-US" sz="2400" dirty="0"/>
              <a:t>Fifth Annual National General Medical Oncology Summit</a:t>
            </a:r>
          </a:p>
        </p:txBody>
      </p:sp>
      <p:pic>
        <p:nvPicPr>
          <p:cNvPr id="55" name="Picture 54">
            <a:extLst>
              <a:ext uri="{FF2B5EF4-FFF2-40B4-BE49-F238E27FC236}">
                <a16:creationId xmlns:a16="http://schemas.microsoft.com/office/drawing/2014/main" id="{05BE6E66-FA64-424B-938D-0109C28EFD6B}"/>
              </a:ext>
            </a:extLst>
          </p:cNvPr>
          <p:cNvPicPr>
            <a:picLocks noChangeAspect="1"/>
          </p:cNvPicPr>
          <p:nvPr/>
        </p:nvPicPr>
        <p:blipFill>
          <a:blip r:embed="rId2"/>
          <a:srcRect t="698" b="698"/>
          <a:stretch/>
        </p:blipFill>
        <p:spPr>
          <a:xfrm>
            <a:off x="9299562" y="1000048"/>
            <a:ext cx="999774" cy="1197966"/>
          </a:xfrm>
          <a:prstGeom prst="rect">
            <a:avLst/>
          </a:prstGeom>
          <a:noFill/>
          <a:effectLst>
            <a:outerShdw blurRad="50800" dist="38100" dir="2700000" algn="tl" rotWithShape="0">
              <a:prstClr val="black">
                <a:alpha val="40000"/>
              </a:prstClr>
            </a:outerShdw>
          </a:effectLst>
        </p:spPr>
      </p:pic>
      <p:pic>
        <p:nvPicPr>
          <p:cNvPr id="3" name="Picture 2">
            <a:extLst>
              <a:ext uri="{FF2B5EF4-FFF2-40B4-BE49-F238E27FC236}">
                <a16:creationId xmlns:a16="http://schemas.microsoft.com/office/drawing/2014/main" id="{BDA04D09-B2BB-D4F6-A1DB-ABC72D3546D0}"/>
              </a:ext>
            </a:extLst>
          </p:cNvPr>
          <p:cNvPicPr>
            <a:picLocks noChangeAspect="1"/>
          </p:cNvPicPr>
          <p:nvPr/>
        </p:nvPicPr>
        <p:blipFill>
          <a:blip r:embed="rId3"/>
          <a:srcRect t="698" b="698"/>
          <a:stretch/>
        </p:blipFill>
        <p:spPr>
          <a:xfrm>
            <a:off x="10534045" y="1000048"/>
            <a:ext cx="999774" cy="1197966"/>
          </a:xfrm>
          <a:prstGeom prst="rect">
            <a:avLst/>
          </a:prstGeom>
          <a:noFill/>
          <a:effectLst>
            <a:outerShdw blurRad="50800" dist="38100" dir="2700000" algn="tl" rotWithShape="0">
              <a:prstClr val="black">
                <a:alpha val="40000"/>
              </a:prstClr>
            </a:outerShdw>
          </a:effectLst>
        </p:spPr>
      </p:pic>
      <p:pic>
        <p:nvPicPr>
          <p:cNvPr id="4" name="Picture 3">
            <a:extLst>
              <a:ext uri="{FF2B5EF4-FFF2-40B4-BE49-F238E27FC236}">
                <a16:creationId xmlns:a16="http://schemas.microsoft.com/office/drawing/2014/main" id="{0E918FBF-2EA4-C474-D646-371228F32202}"/>
              </a:ext>
            </a:extLst>
          </p:cNvPr>
          <p:cNvPicPr>
            <a:picLocks noChangeAspect="1"/>
          </p:cNvPicPr>
          <p:nvPr/>
        </p:nvPicPr>
        <p:blipFill>
          <a:blip r:embed="rId4"/>
          <a:srcRect t="698" b="698"/>
          <a:stretch/>
        </p:blipFill>
        <p:spPr>
          <a:xfrm>
            <a:off x="10534045" y="4983419"/>
            <a:ext cx="999774" cy="1197966"/>
          </a:xfrm>
          <a:prstGeom prst="rect">
            <a:avLst/>
          </a:prstGeom>
          <a:noFill/>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84A09EB6-B957-5663-6489-76F04380176F}"/>
              </a:ext>
            </a:extLst>
          </p:cNvPr>
          <p:cNvPicPr>
            <a:picLocks noChangeAspect="1"/>
          </p:cNvPicPr>
          <p:nvPr/>
        </p:nvPicPr>
        <p:blipFill>
          <a:blip r:embed="rId5"/>
          <a:srcRect t="698" b="698"/>
          <a:stretch/>
        </p:blipFill>
        <p:spPr>
          <a:xfrm>
            <a:off x="658181" y="1000048"/>
            <a:ext cx="999774" cy="1197966"/>
          </a:xfrm>
          <a:prstGeom prst="rect">
            <a:avLst/>
          </a:prstGeom>
          <a:noFill/>
          <a:effectLst>
            <a:outerShdw blurRad="50800" dist="38100" dir="2700000" algn="tl" rotWithShape="0">
              <a:prstClr val="black">
                <a:alpha val="40000"/>
              </a:prstClr>
            </a:outerShdw>
          </a:effectLst>
        </p:spPr>
      </p:pic>
      <p:pic>
        <p:nvPicPr>
          <p:cNvPr id="6" name="Picture 5">
            <a:extLst>
              <a:ext uri="{FF2B5EF4-FFF2-40B4-BE49-F238E27FC236}">
                <a16:creationId xmlns:a16="http://schemas.microsoft.com/office/drawing/2014/main" id="{F58C99F0-2528-3BA1-6E14-2A0ED74D1A73}"/>
              </a:ext>
            </a:extLst>
          </p:cNvPr>
          <p:cNvPicPr>
            <a:picLocks noChangeAspect="1"/>
          </p:cNvPicPr>
          <p:nvPr/>
        </p:nvPicPr>
        <p:blipFill>
          <a:blip r:embed="rId6"/>
          <a:srcRect t="698" b="698"/>
          <a:stretch/>
        </p:blipFill>
        <p:spPr>
          <a:xfrm>
            <a:off x="5596113" y="1000048"/>
            <a:ext cx="999774" cy="1197966"/>
          </a:xfrm>
          <a:prstGeom prst="rect">
            <a:avLst/>
          </a:prstGeom>
          <a:noFill/>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BBB85D29-F5D8-ABC9-8980-B590F06F6579}"/>
              </a:ext>
            </a:extLst>
          </p:cNvPr>
          <p:cNvPicPr>
            <a:picLocks noChangeAspect="1"/>
          </p:cNvPicPr>
          <p:nvPr/>
        </p:nvPicPr>
        <p:blipFill>
          <a:blip r:embed="rId7"/>
          <a:srcRect t="698" b="698"/>
          <a:stretch/>
        </p:blipFill>
        <p:spPr>
          <a:xfrm>
            <a:off x="8065079" y="1000048"/>
            <a:ext cx="999774" cy="1197966"/>
          </a:xfrm>
          <a:prstGeom prst="rect">
            <a:avLst/>
          </a:prstGeom>
          <a:noFill/>
          <a:effectLst>
            <a:outerShdw blurRad="50800" dist="38100" dir="2700000" algn="tl" rotWithShape="0">
              <a:prstClr val="black">
                <a:alpha val="40000"/>
              </a:prstClr>
            </a:outerShdw>
          </a:effectLst>
        </p:spPr>
      </p:pic>
      <p:pic>
        <p:nvPicPr>
          <p:cNvPr id="8" name="Picture 7">
            <a:extLst>
              <a:ext uri="{FF2B5EF4-FFF2-40B4-BE49-F238E27FC236}">
                <a16:creationId xmlns:a16="http://schemas.microsoft.com/office/drawing/2014/main" id="{B681DBA2-6AE3-5CF7-389A-AB2344FD468F}"/>
              </a:ext>
            </a:extLst>
          </p:cNvPr>
          <p:cNvPicPr>
            <a:picLocks noChangeAspect="1"/>
          </p:cNvPicPr>
          <p:nvPr/>
        </p:nvPicPr>
        <p:blipFill>
          <a:blip r:embed="rId8"/>
          <a:srcRect t="698" b="698"/>
          <a:stretch/>
        </p:blipFill>
        <p:spPr>
          <a:xfrm>
            <a:off x="4361630" y="1000048"/>
            <a:ext cx="999774" cy="1197966"/>
          </a:xfrm>
          <a:prstGeom prst="rect">
            <a:avLst/>
          </a:prstGeom>
          <a:noFill/>
          <a:effectLst>
            <a:outerShdw blurRad="50800" dist="38100" dir="2700000" algn="tl" rotWithShape="0">
              <a:prstClr val="black">
                <a:alpha val="40000"/>
              </a:prstClr>
            </a:outerShdw>
          </a:effectLst>
        </p:spPr>
      </p:pic>
      <p:pic>
        <p:nvPicPr>
          <p:cNvPr id="9" name="Picture 8">
            <a:extLst>
              <a:ext uri="{FF2B5EF4-FFF2-40B4-BE49-F238E27FC236}">
                <a16:creationId xmlns:a16="http://schemas.microsoft.com/office/drawing/2014/main" id="{32C52F6A-81E7-9596-CD21-2AD80D6E1C5F}"/>
              </a:ext>
            </a:extLst>
          </p:cNvPr>
          <p:cNvPicPr>
            <a:picLocks noChangeAspect="1"/>
          </p:cNvPicPr>
          <p:nvPr/>
        </p:nvPicPr>
        <p:blipFill>
          <a:blip r:embed="rId9"/>
          <a:srcRect t="698" b="698"/>
          <a:stretch/>
        </p:blipFill>
        <p:spPr>
          <a:xfrm>
            <a:off x="6830596" y="1000048"/>
            <a:ext cx="999774" cy="1197966"/>
          </a:xfrm>
          <a:prstGeom prst="rect">
            <a:avLst/>
          </a:prstGeom>
          <a:noFill/>
          <a:effectLst>
            <a:outerShdw blurRad="50800" dist="38100" dir="2700000" algn="tl" rotWithShape="0">
              <a:prstClr val="black">
                <a:alpha val="40000"/>
              </a:prstClr>
            </a:outerShdw>
          </a:effectLst>
        </p:spPr>
      </p:pic>
      <p:pic>
        <p:nvPicPr>
          <p:cNvPr id="10" name="Picture 9">
            <a:extLst>
              <a:ext uri="{FF2B5EF4-FFF2-40B4-BE49-F238E27FC236}">
                <a16:creationId xmlns:a16="http://schemas.microsoft.com/office/drawing/2014/main" id="{4BD8CDE1-4C3A-16F1-AD1B-270012555E9F}"/>
              </a:ext>
            </a:extLst>
          </p:cNvPr>
          <p:cNvPicPr>
            <a:picLocks noChangeAspect="1"/>
          </p:cNvPicPr>
          <p:nvPr/>
        </p:nvPicPr>
        <p:blipFill>
          <a:blip r:embed="rId10"/>
          <a:srcRect t="698" b="698"/>
          <a:stretch/>
        </p:blipFill>
        <p:spPr>
          <a:xfrm>
            <a:off x="1892664" y="1000048"/>
            <a:ext cx="999774" cy="1197966"/>
          </a:xfrm>
          <a:prstGeom prst="rect">
            <a:avLst/>
          </a:prstGeom>
          <a:noFill/>
          <a:effectLst>
            <a:outerShdw blurRad="50800" dist="38100" dir="2700000" algn="tl" rotWithShape="0">
              <a:prstClr val="black">
                <a:alpha val="40000"/>
              </a:prstClr>
            </a:outerShdw>
          </a:effectLst>
        </p:spPr>
      </p:pic>
      <p:pic>
        <p:nvPicPr>
          <p:cNvPr id="12" name="Picture 11">
            <a:extLst>
              <a:ext uri="{FF2B5EF4-FFF2-40B4-BE49-F238E27FC236}">
                <a16:creationId xmlns:a16="http://schemas.microsoft.com/office/drawing/2014/main" id="{99382A55-0586-CACB-042B-E6C4C8B234B9}"/>
              </a:ext>
            </a:extLst>
          </p:cNvPr>
          <p:cNvPicPr>
            <a:picLocks noChangeAspect="1"/>
          </p:cNvPicPr>
          <p:nvPr/>
        </p:nvPicPr>
        <p:blipFill>
          <a:blip r:embed="rId11"/>
          <a:srcRect t="698" b="698"/>
          <a:stretch/>
        </p:blipFill>
        <p:spPr>
          <a:xfrm>
            <a:off x="3127147" y="1000048"/>
            <a:ext cx="999774" cy="1197966"/>
          </a:xfrm>
          <a:prstGeom prst="rect">
            <a:avLst/>
          </a:prstGeom>
          <a:noFill/>
          <a:effectLst>
            <a:outerShdw blurRad="50800" dist="38100" dir="2700000" algn="tl" rotWithShape="0">
              <a:prstClr val="black">
                <a:alpha val="40000"/>
              </a:prstClr>
            </a:outerShdw>
          </a:effectLst>
        </p:spPr>
      </p:pic>
      <p:pic>
        <p:nvPicPr>
          <p:cNvPr id="13" name="Picture 12">
            <a:extLst>
              <a:ext uri="{FF2B5EF4-FFF2-40B4-BE49-F238E27FC236}">
                <a16:creationId xmlns:a16="http://schemas.microsoft.com/office/drawing/2014/main" id="{BC4FDF36-DA8F-C58F-DB2B-6D18DD182E10}"/>
              </a:ext>
            </a:extLst>
          </p:cNvPr>
          <p:cNvPicPr>
            <a:picLocks noChangeAspect="1"/>
          </p:cNvPicPr>
          <p:nvPr/>
        </p:nvPicPr>
        <p:blipFill>
          <a:blip r:embed="rId12"/>
          <a:srcRect t="698" b="698"/>
          <a:stretch/>
        </p:blipFill>
        <p:spPr>
          <a:xfrm>
            <a:off x="10534045" y="2327838"/>
            <a:ext cx="999774" cy="1197966"/>
          </a:xfrm>
          <a:prstGeom prst="rect">
            <a:avLst/>
          </a:prstGeom>
          <a:noFill/>
          <a:effectLst>
            <a:outerShdw blurRad="50800" dist="38100" dir="2700000" algn="tl" rotWithShape="0">
              <a:prstClr val="black">
                <a:alpha val="40000"/>
              </a:prstClr>
            </a:outerShdw>
          </a:effectLst>
        </p:spPr>
      </p:pic>
      <p:pic>
        <p:nvPicPr>
          <p:cNvPr id="14" name="Picture 13">
            <a:extLst>
              <a:ext uri="{FF2B5EF4-FFF2-40B4-BE49-F238E27FC236}">
                <a16:creationId xmlns:a16="http://schemas.microsoft.com/office/drawing/2014/main" id="{E57AFDD5-55CE-8F10-2EB3-CE3183BB96C8}"/>
              </a:ext>
            </a:extLst>
          </p:cNvPr>
          <p:cNvPicPr>
            <a:picLocks noChangeAspect="1"/>
          </p:cNvPicPr>
          <p:nvPr/>
        </p:nvPicPr>
        <p:blipFill>
          <a:blip r:embed="rId13"/>
          <a:srcRect t="698" b="698"/>
          <a:stretch/>
        </p:blipFill>
        <p:spPr>
          <a:xfrm>
            <a:off x="10534045" y="3655628"/>
            <a:ext cx="999774" cy="1197966"/>
          </a:xfrm>
          <a:prstGeom prst="rect">
            <a:avLst/>
          </a:prstGeom>
          <a:noFill/>
          <a:effectLst>
            <a:outerShdw blurRad="50800" dist="38100" dir="2700000" algn="tl" rotWithShape="0">
              <a:prstClr val="black">
                <a:alpha val="40000"/>
              </a:prstClr>
            </a:outerShdw>
          </a:effectLst>
        </p:spPr>
      </p:pic>
      <p:pic>
        <p:nvPicPr>
          <p:cNvPr id="16" name="Picture 15">
            <a:extLst>
              <a:ext uri="{FF2B5EF4-FFF2-40B4-BE49-F238E27FC236}">
                <a16:creationId xmlns:a16="http://schemas.microsoft.com/office/drawing/2014/main" id="{180603AD-B074-6BCB-05C2-22037C032E6D}"/>
              </a:ext>
            </a:extLst>
          </p:cNvPr>
          <p:cNvPicPr>
            <a:picLocks noChangeAspect="1"/>
          </p:cNvPicPr>
          <p:nvPr/>
        </p:nvPicPr>
        <p:blipFill>
          <a:blip r:embed="rId14"/>
          <a:srcRect t="698" b="698"/>
          <a:stretch/>
        </p:blipFill>
        <p:spPr>
          <a:xfrm>
            <a:off x="9299562" y="4983419"/>
            <a:ext cx="999774" cy="1197966"/>
          </a:xfrm>
          <a:prstGeom prst="rect">
            <a:avLst/>
          </a:prstGeom>
          <a:noFill/>
          <a:effectLst>
            <a:outerShdw blurRad="50800" dist="38100" dir="2700000" algn="tl" rotWithShape="0">
              <a:prstClr val="black">
                <a:alpha val="40000"/>
              </a:prstClr>
            </a:outerShdw>
          </a:effectLst>
        </p:spPr>
      </p:pic>
      <p:pic>
        <p:nvPicPr>
          <p:cNvPr id="17" name="Picture 16">
            <a:extLst>
              <a:ext uri="{FF2B5EF4-FFF2-40B4-BE49-F238E27FC236}">
                <a16:creationId xmlns:a16="http://schemas.microsoft.com/office/drawing/2014/main" id="{DB6FEE40-E892-2DB3-DAB9-179CAF6982AD}"/>
              </a:ext>
            </a:extLst>
          </p:cNvPr>
          <p:cNvPicPr>
            <a:picLocks noChangeAspect="1"/>
          </p:cNvPicPr>
          <p:nvPr/>
        </p:nvPicPr>
        <p:blipFill>
          <a:blip r:embed="rId15"/>
          <a:srcRect t="698" b="698"/>
          <a:stretch/>
        </p:blipFill>
        <p:spPr>
          <a:xfrm>
            <a:off x="658181" y="4983419"/>
            <a:ext cx="999774" cy="1197966"/>
          </a:xfrm>
          <a:prstGeom prst="rect">
            <a:avLst/>
          </a:prstGeom>
          <a:noFill/>
          <a:effectLst>
            <a:outerShdw blurRad="50800" dist="38100" dir="2700000" algn="tl" rotWithShape="0">
              <a:prstClr val="black">
                <a:alpha val="40000"/>
              </a:prstClr>
            </a:outerShdw>
          </a:effectLst>
        </p:spPr>
      </p:pic>
      <p:pic>
        <p:nvPicPr>
          <p:cNvPr id="18" name="Picture 17">
            <a:extLst>
              <a:ext uri="{FF2B5EF4-FFF2-40B4-BE49-F238E27FC236}">
                <a16:creationId xmlns:a16="http://schemas.microsoft.com/office/drawing/2014/main" id="{117A0ACD-921F-1E0F-4441-900F57F0CE74}"/>
              </a:ext>
            </a:extLst>
          </p:cNvPr>
          <p:cNvPicPr>
            <a:picLocks noChangeAspect="1"/>
          </p:cNvPicPr>
          <p:nvPr/>
        </p:nvPicPr>
        <p:blipFill>
          <a:blip r:embed="rId16"/>
          <a:srcRect t="698" b="698"/>
          <a:stretch/>
        </p:blipFill>
        <p:spPr>
          <a:xfrm>
            <a:off x="6830596" y="4983419"/>
            <a:ext cx="999774" cy="1197966"/>
          </a:xfrm>
          <a:prstGeom prst="rect">
            <a:avLst/>
          </a:prstGeom>
          <a:noFill/>
          <a:effectLst>
            <a:outerShdw blurRad="50800" dist="38100" dir="2700000" algn="tl" rotWithShape="0">
              <a:prstClr val="black">
                <a:alpha val="40000"/>
              </a:prstClr>
            </a:outerShdw>
          </a:effectLst>
        </p:spPr>
      </p:pic>
      <p:pic>
        <p:nvPicPr>
          <p:cNvPr id="19" name="Picture 18">
            <a:extLst>
              <a:ext uri="{FF2B5EF4-FFF2-40B4-BE49-F238E27FC236}">
                <a16:creationId xmlns:a16="http://schemas.microsoft.com/office/drawing/2014/main" id="{63DD301B-455B-6D66-9984-01BAA86B7FC8}"/>
              </a:ext>
            </a:extLst>
          </p:cNvPr>
          <p:cNvPicPr>
            <a:picLocks noChangeAspect="1"/>
          </p:cNvPicPr>
          <p:nvPr/>
        </p:nvPicPr>
        <p:blipFill>
          <a:blip r:embed="rId17"/>
          <a:srcRect t="698" b="698"/>
          <a:stretch/>
        </p:blipFill>
        <p:spPr>
          <a:xfrm>
            <a:off x="8065079" y="4983419"/>
            <a:ext cx="999774" cy="1197966"/>
          </a:xfrm>
          <a:prstGeom prst="rect">
            <a:avLst/>
          </a:prstGeom>
          <a:noFill/>
          <a:effectLst>
            <a:outerShdw blurRad="50800" dist="38100" dir="2700000" algn="tl" rotWithShape="0">
              <a:prstClr val="black">
                <a:alpha val="40000"/>
              </a:prstClr>
            </a:outerShdw>
          </a:effectLst>
        </p:spPr>
      </p:pic>
      <p:pic>
        <p:nvPicPr>
          <p:cNvPr id="20" name="Picture 19">
            <a:extLst>
              <a:ext uri="{FF2B5EF4-FFF2-40B4-BE49-F238E27FC236}">
                <a16:creationId xmlns:a16="http://schemas.microsoft.com/office/drawing/2014/main" id="{F9E4BD21-BF5D-1D98-2DF9-096D0C43A165}"/>
              </a:ext>
            </a:extLst>
          </p:cNvPr>
          <p:cNvPicPr>
            <a:picLocks noChangeAspect="1"/>
          </p:cNvPicPr>
          <p:nvPr/>
        </p:nvPicPr>
        <p:blipFill>
          <a:blip r:embed="rId18"/>
          <a:srcRect t="698" b="698"/>
          <a:stretch/>
        </p:blipFill>
        <p:spPr>
          <a:xfrm>
            <a:off x="4361630" y="4983419"/>
            <a:ext cx="999774" cy="1197966"/>
          </a:xfrm>
          <a:prstGeom prst="rect">
            <a:avLst/>
          </a:prstGeom>
          <a:noFill/>
          <a:effectLst>
            <a:outerShdw blurRad="50800" dist="38100" dir="2700000" algn="tl" rotWithShape="0">
              <a:prstClr val="black">
                <a:alpha val="40000"/>
              </a:prstClr>
            </a:outerShdw>
          </a:effectLst>
        </p:spPr>
      </p:pic>
      <p:pic>
        <p:nvPicPr>
          <p:cNvPr id="22" name="Picture 21">
            <a:extLst>
              <a:ext uri="{FF2B5EF4-FFF2-40B4-BE49-F238E27FC236}">
                <a16:creationId xmlns:a16="http://schemas.microsoft.com/office/drawing/2014/main" id="{C6994009-4569-5E37-8D85-F4629194A84C}"/>
              </a:ext>
            </a:extLst>
          </p:cNvPr>
          <p:cNvPicPr>
            <a:picLocks noChangeAspect="1"/>
          </p:cNvPicPr>
          <p:nvPr/>
        </p:nvPicPr>
        <p:blipFill>
          <a:blip r:embed="rId19"/>
          <a:srcRect t="698" b="698"/>
          <a:stretch/>
        </p:blipFill>
        <p:spPr>
          <a:xfrm>
            <a:off x="5596113" y="4983419"/>
            <a:ext cx="999774" cy="1197966"/>
          </a:xfrm>
          <a:prstGeom prst="rect">
            <a:avLst/>
          </a:prstGeom>
          <a:noFill/>
          <a:effectLst>
            <a:outerShdw blurRad="50800" dist="38100" dir="2700000" algn="tl" rotWithShape="0">
              <a:prstClr val="black">
                <a:alpha val="40000"/>
              </a:prstClr>
            </a:outerShdw>
          </a:effectLst>
        </p:spPr>
      </p:pic>
      <p:pic>
        <p:nvPicPr>
          <p:cNvPr id="23" name="Picture 22">
            <a:extLst>
              <a:ext uri="{FF2B5EF4-FFF2-40B4-BE49-F238E27FC236}">
                <a16:creationId xmlns:a16="http://schemas.microsoft.com/office/drawing/2014/main" id="{8EA35AB4-B21E-E616-1D1C-8EF1946FB10D}"/>
              </a:ext>
            </a:extLst>
          </p:cNvPr>
          <p:cNvPicPr>
            <a:picLocks noChangeAspect="1"/>
          </p:cNvPicPr>
          <p:nvPr/>
        </p:nvPicPr>
        <p:blipFill>
          <a:blip r:embed="rId20"/>
          <a:srcRect t="698" b="698"/>
          <a:stretch/>
        </p:blipFill>
        <p:spPr>
          <a:xfrm>
            <a:off x="1892664" y="4983419"/>
            <a:ext cx="999774" cy="1197966"/>
          </a:xfrm>
          <a:prstGeom prst="rect">
            <a:avLst/>
          </a:prstGeom>
          <a:noFill/>
          <a:effectLst>
            <a:outerShdw blurRad="50800" dist="38100" dir="2700000" algn="tl" rotWithShape="0">
              <a:prstClr val="black">
                <a:alpha val="40000"/>
              </a:prstClr>
            </a:outerShdw>
          </a:effectLst>
        </p:spPr>
      </p:pic>
      <p:pic>
        <p:nvPicPr>
          <p:cNvPr id="24" name="Picture 23">
            <a:extLst>
              <a:ext uri="{FF2B5EF4-FFF2-40B4-BE49-F238E27FC236}">
                <a16:creationId xmlns:a16="http://schemas.microsoft.com/office/drawing/2014/main" id="{DE6D6417-BBCF-3A09-44D5-DD2F3C42D22A}"/>
              </a:ext>
            </a:extLst>
          </p:cNvPr>
          <p:cNvPicPr>
            <a:picLocks noChangeAspect="1"/>
          </p:cNvPicPr>
          <p:nvPr/>
        </p:nvPicPr>
        <p:blipFill>
          <a:blip r:embed="rId21"/>
          <a:srcRect t="698" b="698"/>
          <a:stretch/>
        </p:blipFill>
        <p:spPr>
          <a:xfrm>
            <a:off x="3127147" y="4983419"/>
            <a:ext cx="999774" cy="1197966"/>
          </a:xfrm>
          <a:prstGeom prst="rect">
            <a:avLst/>
          </a:prstGeom>
          <a:noFill/>
          <a:effectLst>
            <a:outerShdw blurRad="50800" dist="38100" dir="2700000" algn="tl" rotWithShape="0">
              <a:prstClr val="black">
                <a:alpha val="40000"/>
              </a:prstClr>
            </a:outerShdw>
          </a:effectLst>
        </p:spPr>
      </p:pic>
      <p:pic>
        <p:nvPicPr>
          <p:cNvPr id="25" name="Picture 24">
            <a:extLst>
              <a:ext uri="{FF2B5EF4-FFF2-40B4-BE49-F238E27FC236}">
                <a16:creationId xmlns:a16="http://schemas.microsoft.com/office/drawing/2014/main" id="{788B7B98-D2CB-7860-5DD6-CDA8D86420A4}"/>
              </a:ext>
            </a:extLst>
          </p:cNvPr>
          <p:cNvPicPr>
            <a:picLocks noChangeAspect="1"/>
          </p:cNvPicPr>
          <p:nvPr/>
        </p:nvPicPr>
        <p:blipFill>
          <a:blip r:embed="rId22"/>
          <a:srcRect t="698" b="698"/>
          <a:stretch/>
        </p:blipFill>
        <p:spPr>
          <a:xfrm>
            <a:off x="9299562" y="3655628"/>
            <a:ext cx="999774" cy="1197966"/>
          </a:xfrm>
          <a:prstGeom prst="rect">
            <a:avLst/>
          </a:prstGeom>
          <a:noFill/>
          <a:effectLst>
            <a:outerShdw blurRad="50800" dist="38100" dir="2700000" algn="tl" rotWithShape="0">
              <a:prstClr val="black">
                <a:alpha val="40000"/>
              </a:prstClr>
            </a:outerShdw>
          </a:effectLst>
        </p:spPr>
      </p:pic>
      <p:pic>
        <p:nvPicPr>
          <p:cNvPr id="26" name="Picture 25">
            <a:extLst>
              <a:ext uri="{FF2B5EF4-FFF2-40B4-BE49-F238E27FC236}">
                <a16:creationId xmlns:a16="http://schemas.microsoft.com/office/drawing/2014/main" id="{DD73EF22-782F-5979-D232-B87E3CF288F9}"/>
              </a:ext>
            </a:extLst>
          </p:cNvPr>
          <p:cNvPicPr>
            <a:picLocks noChangeAspect="1"/>
          </p:cNvPicPr>
          <p:nvPr/>
        </p:nvPicPr>
        <p:blipFill>
          <a:blip r:embed="rId23"/>
          <a:srcRect t="698" b="698"/>
          <a:stretch/>
        </p:blipFill>
        <p:spPr>
          <a:xfrm>
            <a:off x="658181" y="3655628"/>
            <a:ext cx="999774" cy="1197966"/>
          </a:xfrm>
          <a:prstGeom prst="rect">
            <a:avLst/>
          </a:prstGeom>
          <a:noFill/>
          <a:effectLst>
            <a:outerShdw blurRad="50800" dist="38100" dir="2700000" algn="tl" rotWithShape="0">
              <a:prstClr val="black">
                <a:alpha val="40000"/>
              </a:prstClr>
            </a:outerShdw>
          </a:effectLst>
        </p:spPr>
      </p:pic>
      <p:pic>
        <p:nvPicPr>
          <p:cNvPr id="27" name="Picture 26">
            <a:extLst>
              <a:ext uri="{FF2B5EF4-FFF2-40B4-BE49-F238E27FC236}">
                <a16:creationId xmlns:a16="http://schemas.microsoft.com/office/drawing/2014/main" id="{A018B4ED-C9E5-7264-E188-72C995249B1D}"/>
              </a:ext>
            </a:extLst>
          </p:cNvPr>
          <p:cNvPicPr>
            <a:picLocks noChangeAspect="1"/>
          </p:cNvPicPr>
          <p:nvPr/>
        </p:nvPicPr>
        <p:blipFill>
          <a:blip r:embed="rId24"/>
          <a:srcRect t="698" b="698"/>
          <a:stretch/>
        </p:blipFill>
        <p:spPr>
          <a:xfrm>
            <a:off x="6830596" y="3655628"/>
            <a:ext cx="999774" cy="1197966"/>
          </a:xfrm>
          <a:prstGeom prst="rect">
            <a:avLst/>
          </a:prstGeom>
          <a:noFill/>
          <a:effectLst>
            <a:outerShdw blurRad="50800" dist="38100" dir="2700000" algn="tl" rotWithShape="0">
              <a:prstClr val="black">
                <a:alpha val="40000"/>
              </a:prstClr>
            </a:outerShdw>
          </a:effectLst>
        </p:spPr>
      </p:pic>
      <p:pic>
        <p:nvPicPr>
          <p:cNvPr id="28" name="Picture 27">
            <a:extLst>
              <a:ext uri="{FF2B5EF4-FFF2-40B4-BE49-F238E27FC236}">
                <a16:creationId xmlns:a16="http://schemas.microsoft.com/office/drawing/2014/main" id="{45E47217-6AEA-AF21-F20D-94F2EA56E782}"/>
              </a:ext>
            </a:extLst>
          </p:cNvPr>
          <p:cNvPicPr>
            <a:picLocks noChangeAspect="1"/>
          </p:cNvPicPr>
          <p:nvPr/>
        </p:nvPicPr>
        <p:blipFill>
          <a:blip r:embed="rId25"/>
          <a:srcRect t="698" b="698"/>
          <a:stretch/>
        </p:blipFill>
        <p:spPr>
          <a:xfrm>
            <a:off x="8065079" y="3655628"/>
            <a:ext cx="999774" cy="1197966"/>
          </a:xfrm>
          <a:prstGeom prst="rect">
            <a:avLst/>
          </a:prstGeom>
          <a:noFill/>
          <a:effectLst>
            <a:outerShdw blurRad="50800" dist="38100" dir="2700000" algn="tl" rotWithShape="0">
              <a:prstClr val="black">
                <a:alpha val="40000"/>
              </a:prstClr>
            </a:outerShdw>
          </a:effectLst>
        </p:spPr>
      </p:pic>
      <p:pic>
        <p:nvPicPr>
          <p:cNvPr id="29" name="Picture 28">
            <a:extLst>
              <a:ext uri="{FF2B5EF4-FFF2-40B4-BE49-F238E27FC236}">
                <a16:creationId xmlns:a16="http://schemas.microsoft.com/office/drawing/2014/main" id="{555A0A03-2BA2-CF4D-F5E4-69F9C204F0B4}"/>
              </a:ext>
            </a:extLst>
          </p:cNvPr>
          <p:cNvPicPr>
            <a:picLocks noChangeAspect="1"/>
          </p:cNvPicPr>
          <p:nvPr/>
        </p:nvPicPr>
        <p:blipFill>
          <a:blip r:embed="rId26"/>
          <a:srcRect t="698" b="698"/>
          <a:stretch/>
        </p:blipFill>
        <p:spPr>
          <a:xfrm>
            <a:off x="4361630" y="3655628"/>
            <a:ext cx="999774" cy="1197966"/>
          </a:xfrm>
          <a:prstGeom prst="rect">
            <a:avLst/>
          </a:prstGeom>
          <a:noFill/>
          <a:effectLst>
            <a:outerShdw blurRad="50800" dist="38100" dir="2700000" algn="tl" rotWithShape="0">
              <a:prstClr val="black">
                <a:alpha val="40000"/>
              </a:prstClr>
            </a:outerShdw>
          </a:effectLst>
        </p:spPr>
      </p:pic>
      <p:pic>
        <p:nvPicPr>
          <p:cNvPr id="30" name="Picture 29">
            <a:extLst>
              <a:ext uri="{FF2B5EF4-FFF2-40B4-BE49-F238E27FC236}">
                <a16:creationId xmlns:a16="http://schemas.microsoft.com/office/drawing/2014/main" id="{01B0D56A-DCF2-3E9C-978B-14528951BBFC}"/>
              </a:ext>
            </a:extLst>
          </p:cNvPr>
          <p:cNvPicPr>
            <a:picLocks noChangeAspect="1"/>
          </p:cNvPicPr>
          <p:nvPr/>
        </p:nvPicPr>
        <p:blipFill>
          <a:blip r:embed="rId27"/>
          <a:srcRect t="698" b="698"/>
          <a:stretch/>
        </p:blipFill>
        <p:spPr>
          <a:xfrm>
            <a:off x="5596113" y="3655628"/>
            <a:ext cx="999774" cy="1197966"/>
          </a:xfrm>
          <a:prstGeom prst="rect">
            <a:avLst/>
          </a:prstGeom>
          <a:noFill/>
          <a:effectLst>
            <a:outerShdw blurRad="50800" dist="38100" dir="2700000" algn="tl" rotWithShape="0">
              <a:prstClr val="black">
                <a:alpha val="40000"/>
              </a:prstClr>
            </a:outerShdw>
          </a:effectLst>
        </p:spPr>
      </p:pic>
      <p:pic>
        <p:nvPicPr>
          <p:cNvPr id="31" name="Picture 30">
            <a:extLst>
              <a:ext uri="{FF2B5EF4-FFF2-40B4-BE49-F238E27FC236}">
                <a16:creationId xmlns:a16="http://schemas.microsoft.com/office/drawing/2014/main" id="{3535B033-D32E-E3C5-8659-2B74FA592249}"/>
              </a:ext>
            </a:extLst>
          </p:cNvPr>
          <p:cNvPicPr>
            <a:picLocks noChangeAspect="1"/>
          </p:cNvPicPr>
          <p:nvPr/>
        </p:nvPicPr>
        <p:blipFill>
          <a:blip r:embed="rId28"/>
          <a:srcRect t="698" b="698"/>
          <a:stretch/>
        </p:blipFill>
        <p:spPr>
          <a:xfrm>
            <a:off x="1892664" y="3655628"/>
            <a:ext cx="999774" cy="1197966"/>
          </a:xfrm>
          <a:prstGeom prst="rect">
            <a:avLst/>
          </a:prstGeom>
          <a:noFill/>
          <a:effectLst>
            <a:outerShdw blurRad="50800" dist="38100" dir="2700000" algn="tl" rotWithShape="0">
              <a:prstClr val="black">
                <a:alpha val="40000"/>
              </a:prstClr>
            </a:outerShdw>
          </a:effectLst>
        </p:spPr>
      </p:pic>
      <p:pic>
        <p:nvPicPr>
          <p:cNvPr id="32" name="Picture 31">
            <a:extLst>
              <a:ext uri="{FF2B5EF4-FFF2-40B4-BE49-F238E27FC236}">
                <a16:creationId xmlns:a16="http://schemas.microsoft.com/office/drawing/2014/main" id="{B551F5B9-8D78-2E93-FB40-836FED6A2AD1}"/>
              </a:ext>
            </a:extLst>
          </p:cNvPr>
          <p:cNvPicPr>
            <a:picLocks noChangeAspect="1"/>
          </p:cNvPicPr>
          <p:nvPr/>
        </p:nvPicPr>
        <p:blipFill>
          <a:blip r:embed="rId29"/>
          <a:srcRect t="698" b="698"/>
          <a:stretch/>
        </p:blipFill>
        <p:spPr>
          <a:xfrm>
            <a:off x="3127147" y="3655628"/>
            <a:ext cx="999774" cy="1197966"/>
          </a:xfrm>
          <a:prstGeom prst="rect">
            <a:avLst/>
          </a:prstGeom>
          <a:noFill/>
          <a:effectLst>
            <a:outerShdw blurRad="50800" dist="38100" dir="2700000" algn="tl" rotWithShape="0">
              <a:prstClr val="black">
                <a:alpha val="40000"/>
              </a:prstClr>
            </a:outerShdw>
          </a:effectLst>
        </p:spPr>
      </p:pic>
      <p:pic>
        <p:nvPicPr>
          <p:cNvPr id="33" name="Picture 32">
            <a:extLst>
              <a:ext uri="{FF2B5EF4-FFF2-40B4-BE49-F238E27FC236}">
                <a16:creationId xmlns:a16="http://schemas.microsoft.com/office/drawing/2014/main" id="{70F6D7D8-A4BE-B972-EA16-4913817C365A}"/>
              </a:ext>
            </a:extLst>
          </p:cNvPr>
          <p:cNvPicPr>
            <a:picLocks noChangeAspect="1"/>
          </p:cNvPicPr>
          <p:nvPr/>
        </p:nvPicPr>
        <p:blipFill>
          <a:blip r:embed="rId30"/>
          <a:srcRect t="698" b="698"/>
          <a:stretch/>
        </p:blipFill>
        <p:spPr>
          <a:xfrm>
            <a:off x="9299562" y="2327838"/>
            <a:ext cx="999774" cy="1197966"/>
          </a:xfrm>
          <a:prstGeom prst="rect">
            <a:avLst/>
          </a:prstGeom>
          <a:noFill/>
          <a:effectLst>
            <a:outerShdw blurRad="50800" dist="38100" dir="2700000" algn="tl" rotWithShape="0">
              <a:prstClr val="black">
                <a:alpha val="40000"/>
              </a:prstClr>
            </a:outerShdw>
          </a:effectLst>
        </p:spPr>
      </p:pic>
      <p:pic>
        <p:nvPicPr>
          <p:cNvPr id="34" name="Picture 33">
            <a:extLst>
              <a:ext uri="{FF2B5EF4-FFF2-40B4-BE49-F238E27FC236}">
                <a16:creationId xmlns:a16="http://schemas.microsoft.com/office/drawing/2014/main" id="{476CDB73-48B4-43EC-B4A4-0AE5DEC1AEDE}"/>
              </a:ext>
            </a:extLst>
          </p:cNvPr>
          <p:cNvPicPr>
            <a:picLocks noChangeAspect="1"/>
          </p:cNvPicPr>
          <p:nvPr/>
        </p:nvPicPr>
        <p:blipFill>
          <a:blip r:embed="rId31"/>
          <a:srcRect t="698" b="698"/>
          <a:stretch/>
        </p:blipFill>
        <p:spPr>
          <a:xfrm>
            <a:off x="658181" y="2327838"/>
            <a:ext cx="999774" cy="1197966"/>
          </a:xfrm>
          <a:prstGeom prst="rect">
            <a:avLst/>
          </a:prstGeom>
          <a:noFill/>
          <a:effectLst>
            <a:outerShdw blurRad="50800" dist="38100" dir="2700000" algn="tl" rotWithShape="0">
              <a:prstClr val="black">
                <a:alpha val="40000"/>
              </a:prstClr>
            </a:outerShdw>
          </a:effectLst>
        </p:spPr>
      </p:pic>
      <p:pic>
        <p:nvPicPr>
          <p:cNvPr id="35" name="Picture 34">
            <a:extLst>
              <a:ext uri="{FF2B5EF4-FFF2-40B4-BE49-F238E27FC236}">
                <a16:creationId xmlns:a16="http://schemas.microsoft.com/office/drawing/2014/main" id="{4B4B3BB8-47E0-D551-42B2-5EFF09C195A1}"/>
              </a:ext>
            </a:extLst>
          </p:cNvPr>
          <p:cNvPicPr>
            <a:picLocks noChangeAspect="1"/>
          </p:cNvPicPr>
          <p:nvPr/>
        </p:nvPicPr>
        <p:blipFill>
          <a:blip r:embed="rId32"/>
          <a:srcRect t="698" b="698"/>
          <a:stretch/>
        </p:blipFill>
        <p:spPr>
          <a:xfrm>
            <a:off x="6830596" y="2327838"/>
            <a:ext cx="999774" cy="1197966"/>
          </a:xfrm>
          <a:prstGeom prst="rect">
            <a:avLst/>
          </a:prstGeom>
          <a:noFill/>
          <a:effectLst>
            <a:outerShdw blurRad="50800" dist="38100" dir="2700000" algn="tl" rotWithShape="0">
              <a:prstClr val="black">
                <a:alpha val="40000"/>
              </a:prstClr>
            </a:outerShdw>
          </a:effectLst>
        </p:spPr>
      </p:pic>
      <p:pic>
        <p:nvPicPr>
          <p:cNvPr id="37" name="Picture 36">
            <a:extLst>
              <a:ext uri="{FF2B5EF4-FFF2-40B4-BE49-F238E27FC236}">
                <a16:creationId xmlns:a16="http://schemas.microsoft.com/office/drawing/2014/main" id="{EEA5E5F4-5FD8-78AB-6652-B959164D96F9}"/>
              </a:ext>
            </a:extLst>
          </p:cNvPr>
          <p:cNvPicPr>
            <a:picLocks noChangeAspect="1"/>
          </p:cNvPicPr>
          <p:nvPr/>
        </p:nvPicPr>
        <p:blipFill>
          <a:blip r:embed="rId33"/>
          <a:srcRect t="698" b="698"/>
          <a:stretch/>
        </p:blipFill>
        <p:spPr>
          <a:xfrm>
            <a:off x="8065079" y="2327838"/>
            <a:ext cx="999774" cy="1197966"/>
          </a:xfrm>
          <a:prstGeom prst="rect">
            <a:avLst/>
          </a:prstGeom>
          <a:noFill/>
          <a:effectLst>
            <a:outerShdw blurRad="50800" dist="38100" dir="2700000" algn="tl" rotWithShape="0">
              <a:prstClr val="black">
                <a:alpha val="40000"/>
              </a:prstClr>
            </a:outerShdw>
          </a:effectLst>
        </p:spPr>
      </p:pic>
      <p:pic>
        <p:nvPicPr>
          <p:cNvPr id="38" name="Picture 37">
            <a:extLst>
              <a:ext uri="{FF2B5EF4-FFF2-40B4-BE49-F238E27FC236}">
                <a16:creationId xmlns:a16="http://schemas.microsoft.com/office/drawing/2014/main" id="{364F557D-F958-AF54-8315-CF9DC224FB17}"/>
              </a:ext>
            </a:extLst>
          </p:cNvPr>
          <p:cNvPicPr>
            <a:picLocks noChangeAspect="1"/>
          </p:cNvPicPr>
          <p:nvPr/>
        </p:nvPicPr>
        <p:blipFill>
          <a:blip r:embed="rId34"/>
          <a:srcRect t="698" b="698"/>
          <a:stretch/>
        </p:blipFill>
        <p:spPr>
          <a:xfrm>
            <a:off x="4361630" y="2327838"/>
            <a:ext cx="999774" cy="1197966"/>
          </a:xfrm>
          <a:prstGeom prst="rect">
            <a:avLst/>
          </a:prstGeom>
          <a:noFill/>
          <a:effectLst>
            <a:outerShdw blurRad="50800" dist="38100" dir="2700000" algn="tl" rotWithShape="0">
              <a:prstClr val="black">
                <a:alpha val="40000"/>
              </a:prstClr>
            </a:outerShdw>
          </a:effectLst>
        </p:spPr>
      </p:pic>
      <p:pic>
        <p:nvPicPr>
          <p:cNvPr id="39" name="Picture 38">
            <a:extLst>
              <a:ext uri="{FF2B5EF4-FFF2-40B4-BE49-F238E27FC236}">
                <a16:creationId xmlns:a16="http://schemas.microsoft.com/office/drawing/2014/main" id="{561AED3C-4D03-8AF9-FDD2-FE79B1453239}"/>
              </a:ext>
            </a:extLst>
          </p:cNvPr>
          <p:cNvPicPr>
            <a:picLocks noChangeAspect="1"/>
          </p:cNvPicPr>
          <p:nvPr/>
        </p:nvPicPr>
        <p:blipFill>
          <a:blip r:embed="rId35"/>
          <a:srcRect t="698" b="698"/>
          <a:stretch/>
        </p:blipFill>
        <p:spPr>
          <a:xfrm>
            <a:off x="5596113" y="2327838"/>
            <a:ext cx="999774" cy="1197966"/>
          </a:xfrm>
          <a:prstGeom prst="rect">
            <a:avLst/>
          </a:prstGeom>
          <a:noFill/>
          <a:effectLst>
            <a:outerShdw blurRad="50800" dist="38100" dir="2700000" algn="tl" rotWithShape="0">
              <a:prstClr val="black">
                <a:alpha val="40000"/>
              </a:prstClr>
            </a:outerShdw>
          </a:effectLst>
        </p:spPr>
      </p:pic>
      <p:pic>
        <p:nvPicPr>
          <p:cNvPr id="40" name="Picture 39">
            <a:extLst>
              <a:ext uri="{FF2B5EF4-FFF2-40B4-BE49-F238E27FC236}">
                <a16:creationId xmlns:a16="http://schemas.microsoft.com/office/drawing/2014/main" id="{BAF83687-5559-035E-2545-F32D7B606B50}"/>
              </a:ext>
            </a:extLst>
          </p:cNvPr>
          <p:cNvPicPr>
            <a:picLocks noChangeAspect="1"/>
          </p:cNvPicPr>
          <p:nvPr/>
        </p:nvPicPr>
        <p:blipFill>
          <a:blip r:embed="rId36"/>
          <a:srcRect t="698" b="698"/>
          <a:stretch/>
        </p:blipFill>
        <p:spPr>
          <a:xfrm>
            <a:off x="1892664" y="2327838"/>
            <a:ext cx="999774" cy="1197966"/>
          </a:xfrm>
          <a:prstGeom prst="rect">
            <a:avLst/>
          </a:prstGeom>
          <a:noFill/>
          <a:effectLst>
            <a:outerShdw blurRad="50800" dist="38100" dir="2700000" algn="tl" rotWithShape="0">
              <a:prstClr val="black">
                <a:alpha val="40000"/>
              </a:prstClr>
            </a:outerShdw>
          </a:effectLst>
        </p:spPr>
      </p:pic>
      <p:pic>
        <p:nvPicPr>
          <p:cNvPr id="41" name="Picture 40">
            <a:extLst>
              <a:ext uri="{FF2B5EF4-FFF2-40B4-BE49-F238E27FC236}">
                <a16:creationId xmlns:a16="http://schemas.microsoft.com/office/drawing/2014/main" id="{F56FDA6B-F706-C94C-731C-D48CEBE5C90B}"/>
              </a:ext>
            </a:extLst>
          </p:cNvPr>
          <p:cNvPicPr>
            <a:picLocks noChangeAspect="1"/>
          </p:cNvPicPr>
          <p:nvPr/>
        </p:nvPicPr>
        <p:blipFill>
          <a:blip r:embed="rId37"/>
          <a:srcRect t="698" b="698"/>
          <a:stretch/>
        </p:blipFill>
        <p:spPr>
          <a:xfrm>
            <a:off x="3127147" y="2327838"/>
            <a:ext cx="999774" cy="1197966"/>
          </a:xfrm>
          <a:prstGeom prst="rect">
            <a:avLst/>
          </a:prstGeom>
          <a:noFill/>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4783545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156B650-44B4-755D-ED91-7A5DA1F16A34}"/>
              </a:ext>
            </a:extLst>
          </p:cNvPr>
          <p:cNvSpPr>
            <a:spLocks noGrp="1"/>
          </p:cNvSpPr>
          <p:nvPr>
            <p:ph type="title"/>
          </p:nvPr>
        </p:nvSpPr>
        <p:spPr>
          <a:xfrm>
            <a:off x="358773" y="106995"/>
            <a:ext cx="11472863" cy="677523"/>
          </a:xfrm>
        </p:spPr>
        <p:txBody>
          <a:bodyPr>
            <a:normAutofit/>
          </a:bodyPr>
          <a:lstStyle/>
          <a:p>
            <a:r>
              <a:rPr lang="en-US" sz="2800" dirty="0"/>
              <a:t>Learning objectives</a:t>
            </a:r>
          </a:p>
        </p:txBody>
      </p:sp>
      <p:sp>
        <p:nvSpPr>
          <p:cNvPr id="5" name="Content Placeholder 4">
            <a:extLst>
              <a:ext uri="{FF2B5EF4-FFF2-40B4-BE49-F238E27FC236}">
                <a16:creationId xmlns:a16="http://schemas.microsoft.com/office/drawing/2014/main" id="{A8D3E872-4B28-F246-3E7D-0C2EFEBBA481}"/>
              </a:ext>
            </a:extLst>
          </p:cNvPr>
          <p:cNvSpPr>
            <a:spLocks noGrp="1"/>
          </p:cNvSpPr>
          <p:nvPr>
            <p:ph idx="1"/>
          </p:nvPr>
        </p:nvSpPr>
        <p:spPr>
          <a:xfrm>
            <a:off x="358772" y="784518"/>
            <a:ext cx="11472863" cy="5165725"/>
          </a:xfrm>
        </p:spPr>
        <p:txBody>
          <a:bodyPr/>
          <a:lstStyle/>
          <a:p>
            <a:endParaRPr lang="en-US" sz="2000" dirty="0"/>
          </a:p>
          <a:p>
            <a:pPr marL="285750" indent="-285750">
              <a:buFont typeface="Arial" panose="020B0604020202020204" pitchFamily="34" charset="0"/>
              <a:buChar char="•"/>
            </a:pPr>
            <a:r>
              <a:rPr lang="en-US" sz="2400" dirty="0"/>
              <a:t>We will review the latest data on adjuvant CDK 4/6 inhibitors and discuss how to apply this data in the clinic</a:t>
            </a:r>
          </a:p>
          <a:p>
            <a:pPr marL="457200" lvl="1" indent="-285750"/>
            <a:r>
              <a:rPr lang="en-US" sz="2400" dirty="0" err="1"/>
              <a:t>MonarchE</a:t>
            </a:r>
            <a:endParaRPr lang="en-US" sz="2400" dirty="0"/>
          </a:p>
          <a:p>
            <a:pPr marL="457200" lvl="1" indent="-285750"/>
            <a:r>
              <a:rPr lang="en-US" sz="2400" dirty="0"/>
              <a:t>NATALEE</a:t>
            </a:r>
          </a:p>
          <a:p>
            <a:pPr marL="457200" lvl="1" indent="-285750"/>
            <a:r>
              <a:rPr lang="en-US" sz="2400" dirty="0"/>
              <a:t>TRADE trial</a:t>
            </a:r>
          </a:p>
          <a:p>
            <a:pPr lvl="1" indent="0">
              <a:buNone/>
            </a:pPr>
            <a:endParaRPr lang="en-US" sz="2400" dirty="0"/>
          </a:p>
          <a:p>
            <a:pPr marL="285750" indent="-285750">
              <a:buFont typeface="Arial" panose="020B0604020202020204" pitchFamily="34" charset="0"/>
              <a:buChar char="•"/>
            </a:pPr>
            <a:r>
              <a:rPr lang="en-US" sz="2400" dirty="0"/>
              <a:t>We will discuss efficacy and safety outcomes from the phase III </a:t>
            </a:r>
            <a:r>
              <a:rPr lang="en-US" sz="2400" dirty="0" err="1"/>
              <a:t>lidERA</a:t>
            </a:r>
            <a:r>
              <a:rPr lang="en-US" sz="2400" dirty="0"/>
              <a:t> study and how this might ultimately be incorporated into clinical practice</a:t>
            </a:r>
          </a:p>
          <a:p>
            <a:pPr marL="285750" indent="-285750">
              <a:buFont typeface="Arial" panose="020B0604020202020204" pitchFamily="34" charset="0"/>
              <a:buChar char="•"/>
            </a:pPr>
            <a:endParaRPr lang="en-US" sz="2400" dirty="0"/>
          </a:p>
          <a:p>
            <a:pPr marL="285750" indent="-285750">
              <a:buFont typeface="Arial" panose="020B0604020202020204" pitchFamily="34" charset="0"/>
              <a:buChar char="•"/>
            </a:pPr>
            <a:r>
              <a:rPr lang="en-US" sz="2400" dirty="0"/>
              <a:t>We will note several ongoing phase III trials of other oral SERDs in the adjuvant setting and possible implications for the future</a:t>
            </a:r>
          </a:p>
          <a:p>
            <a:pPr marL="285750" indent="-285750">
              <a:buFont typeface="Arial" panose="020B0604020202020204" pitchFamily="34" charset="0"/>
              <a:buChar char="•"/>
            </a:pPr>
            <a:endParaRPr lang="en-US" sz="1800" dirty="0"/>
          </a:p>
          <a:p>
            <a:endParaRPr lang="en-US" dirty="0"/>
          </a:p>
        </p:txBody>
      </p:sp>
    </p:spTree>
    <p:extLst>
      <p:ext uri="{BB962C8B-B14F-4D97-AF65-F5344CB8AC3E}">
        <p14:creationId xmlns:p14="http://schemas.microsoft.com/office/powerpoint/2010/main" val="39376327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8D7E11-74F6-BD6F-C034-CDE560534558}"/>
              </a:ext>
            </a:extLst>
          </p:cNvPr>
          <p:cNvSpPr>
            <a:spLocks noGrp="1"/>
          </p:cNvSpPr>
          <p:nvPr>
            <p:ph type="title"/>
          </p:nvPr>
        </p:nvSpPr>
        <p:spPr/>
        <p:txBody>
          <a:bodyPr>
            <a:normAutofit/>
          </a:bodyPr>
          <a:lstStyle/>
          <a:p>
            <a:r>
              <a:rPr lang="en-US" sz="2800" dirty="0"/>
              <a:t>The advent of CDK 4/6 inhibitors</a:t>
            </a:r>
          </a:p>
        </p:txBody>
      </p:sp>
      <p:sp>
        <p:nvSpPr>
          <p:cNvPr id="3" name="Content Placeholder 2">
            <a:extLst>
              <a:ext uri="{FF2B5EF4-FFF2-40B4-BE49-F238E27FC236}">
                <a16:creationId xmlns:a16="http://schemas.microsoft.com/office/drawing/2014/main" id="{87C6197A-C71E-5A33-45F9-3D9056488A48}"/>
              </a:ext>
            </a:extLst>
          </p:cNvPr>
          <p:cNvSpPr>
            <a:spLocks noGrp="1"/>
          </p:cNvSpPr>
          <p:nvPr>
            <p:ph idx="1"/>
          </p:nvPr>
        </p:nvSpPr>
        <p:spPr>
          <a:xfrm>
            <a:off x="358775" y="1079500"/>
            <a:ext cx="7383937" cy="5165725"/>
          </a:xfrm>
        </p:spPr>
        <p:txBody>
          <a:bodyPr/>
          <a:lstStyle/>
          <a:p>
            <a:pPr marL="285750" indent="-285750">
              <a:buFont typeface="Arial" panose="020B0604020202020204" pitchFamily="34" charset="0"/>
              <a:buChar char="•"/>
            </a:pPr>
            <a:r>
              <a:rPr lang="en-US" sz="2000" dirty="0"/>
              <a:t>Before 2015, aromatase inhibitors, </a:t>
            </a:r>
            <a:r>
              <a:rPr lang="en-US" sz="2000" dirty="0" err="1"/>
              <a:t>fulvestrant</a:t>
            </a:r>
            <a:r>
              <a:rPr lang="en-US" sz="2000" dirty="0"/>
              <a:t>, tamoxifen, and </a:t>
            </a:r>
            <a:r>
              <a:rPr lang="en-US" sz="2000" dirty="0" err="1"/>
              <a:t>everolimus</a:t>
            </a:r>
            <a:r>
              <a:rPr lang="en-US" sz="2000" dirty="0"/>
              <a:t> were the only endocrine options we had for treating HR+ breast cancer</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dirty="0"/>
              <a:t>After that, patients had to move on to capecitabine and then to IV chemotherapies, making prognosis and quality of life quite limited</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dirty="0"/>
              <a:t>In 2015, palbociclib, the first CDK 4/6 inhibitor, was approved</a:t>
            </a:r>
          </a:p>
          <a:p>
            <a:pPr marL="285750" indent="-285750">
              <a:buFont typeface="Arial" panose="020B0604020202020204" pitchFamily="34" charset="0"/>
              <a:buChar char="•"/>
            </a:pPr>
            <a:r>
              <a:rPr lang="en-US" sz="2000" dirty="0"/>
              <a:t>In 2018, </a:t>
            </a:r>
            <a:r>
              <a:rPr lang="en-US" sz="2000" dirty="0" err="1"/>
              <a:t>ribociclib</a:t>
            </a:r>
            <a:r>
              <a:rPr lang="en-US" sz="2000" dirty="0"/>
              <a:t> and </a:t>
            </a:r>
            <a:r>
              <a:rPr lang="en-US" sz="2000" dirty="0" err="1"/>
              <a:t>abemaciclib</a:t>
            </a:r>
            <a:r>
              <a:rPr lang="en-US" sz="2000" dirty="0"/>
              <a:t> followed</a:t>
            </a:r>
          </a:p>
          <a:p>
            <a:pPr marL="285750" indent="-285750">
              <a:buFont typeface="Arial" panose="020B0604020202020204" pitchFamily="34" charset="0"/>
              <a:buChar char="•"/>
            </a:pPr>
            <a:r>
              <a:rPr lang="en-US" sz="2000" dirty="0"/>
              <a:t>These drugs very quickly changed the landscape for patients with metastatic HR+ breast cancer</a:t>
            </a:r>
            <a:endParaRPr lang="en-US" sz="1800" dirty="0"/>
          </a:p>
        </p:txBody>
      </p:sp>
      <p:sp>
        <p:nvSpPr>
          <p:cNvPr id="5" name="TextBox 4">
            <a:extLst>
              <a:ext uri="{FF2B5EF4-FFF2-40B4-BE49-F238E27FC236}">
                <a16:creationId xmlns:a16="http://schemas.microsoft.com/office/drawing/2014/main" id="{EE12EAD6-2288-A226-68BC-7BCA33F95E7D}"/>
              </a:ext>
            </a:extLst>
          </p:cNvPr>
          <p:cNvSpPr txBox="1"/>
          <p:nvPr/>
        </p:nvSpPr>
        <p:spPr>
          <a:xfrm>
            <a:off x="105878" y="6092792"/>
            <a:ext cx="616016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7DBA"/>
              </a:buClr>
              <a:buSzTx/>
              <a:buFontTx/>
              <a:buNone/>
              <a:tabLst/>
              <a:defRPr/>
            </a:pPr>
            <a:r>
              <a:rPr kumimoji="0" lang="it-IT" sz="1000" b="0" i="0" u="none" strike="noStrike" kern="1200" cap="none" spc="0" normalizeH="0" baseline="0" noProof="0" dirty="0">
                <a:ln>
                  <a:noFill/>
                </a:ln>
                <a:solidFill>
                  <a:prstClr val="black"/>
                </a:solidFill>
                <a:effectLst/>
                <a:uLnTx/>
                <a:uFillTx/>
                <a:latin typeface="Arial"/>
                <a:ea typeface="+mn-ea"/>
                <a:cs typeface="+mn-cs"/>
              </a:rPr>
              <a:t>J Clin Oncol 42, 994-1000(2024). </a:t>
            </a:r>
            <a:r>
              <a:rPr kumimoji="0" lang="en-US" sz="1000" b="0" i="0" u="none" strike="noStrike" kern="1200" cap="none" spc="0" normalizeH="0" baseline="0" noProof="0" dirty="0" err="1">
                <a:ln>
                  <a:noFill/>
                </a:ln>
                <a:solidFill>
                  <a:prstClr val="black"/>
                </a:solidFill>
                <a:effectLst/>
                <a:uLnTx/>
                <a:uFillTx/>
                <a:latin typeface="Arial"/>
                <a:ea typeface="+mn-ea"/>
                <a:cs typeface="+mn-cs"/>
              </a:rPr>
              <a:t>npj</a:t>
            </a:r>
            <a:r>
              <a:rPr kumimoji="0" lang="en-US" sz="1000" b="0" i="0" u="none" strike="noStrike" kern="1200" cap="none" spc="0" normalizeH="0" baseline="0" noProof="0" dirty="0">
                <a:ln>
                  <a:noFill/>
                </a:ln>
                <a:solidFill>
                  <a:prstClr val="black"/>
                </a:solidFill>
                <a:effectLst/>
                <a:uLnTx/>
                <a:uFillTx/>
                <a:latin typeface="Arial"/>
                <a:ea typeface="+mn-ea"/>
                <a:cs typeface="+mn-cs"/>
              </a:rPr>
              <a:t> Breast Cancer volume 8, Article number: 114 (2022) </a:t>
            </a:r>
            <a:endParaRPr kumimoji="0" lang="it-IT" sz="10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
                <a:srgbClr val="007DBA"/>
              </a:buClr>
              <a:buSzTx/>
              <a:buFontTx/>
              <a:buNone/>
              <a:tabLst/>
              <a:defRPr/>
            </a:pP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p:txBody>
      </p:sp>
      <p:pic>
        <p:nvPicPr>
          <p:cNvPr id="6" name="Picture 5">
            <a:extLst>
              <a:ext uri="{FF2B5EF4-FFF2-40B4-BE49-F238E27FC236}">
                <a16:creationId xmlns:a16="http://schemas.microsoft.com/office/drawing/2014/main" id="{E953A1FA-EA5F-4640-B7D2-566B189A61E8}"/>
              </a:ext>
            </a:extLst>
          </p:cNvPr>
          <p:cNvPicPr>
            <a:picLocks noChangeAspect="1"/>
          </p:cNvPicPr>
          <p:nvPr/>
        </p:nvPicPr>
        <p:blipFill rotWithShape="1">
          <a:blip r:embed="rId2"/>
          <a:srcRect l="-28298" r="28298"/>
          <a:stretch/>
        </p:blipFill>
        <p:spPr>
          <a:xfrm>
            <a:off x="7995609" y="3801157"/>
            <a:ext cx="2779071" cy="1845952"/>
          </a:xfrm>
          <a:prstGeom prst="rect">
            <a:avLst/>
          </a:prstGeom>
        </p:spPr>
      </p:pic>
      <p:pic>
        <p:nvPicPr>
          <p:cNvPr id="7" name="Picture 6">
            <a:extLst>
              <a:ext uri="{FF2B5EF4-FFF2-40B4-BE49-F238E27FC236}">
                <a16:creationId xmlns:a16="http://schemas.microsoft.com/office/drawing/2014/main" id="{BFBDED20-6D94-7844-BB70-BF089A9F72F9}"/>
              </a:ext>
            </a:extLst>
          </p:cNvPr>
          <p:cNvPicPr>
            <a:picLocks noChangeAspect="1"/>
          </p:cNvPicPr>
          <p:nvPr/>
        </p:nvPicPr>
        <p:blipFill>
          <a:blip r:embed="rId3"/>
          <a:stretch>
            <a:fillRect/>
          </a:stretch>
        </p:blipFill>
        <p:spPr>
          <a:xfrm>
            <a:off x="8825230" y="630775"/>
            <a:ext cx="1949450" cy="2934886"/>
          </a:xfrm>
          <a:prstGeom prst="rect">
            <a:avLst/>
          </a:prstGeom>
        </p:spPr>
      </p:pic>
    </p:spTree>
    <p:extLst>
      <p:ext uri="{BB962C8B-B14F-4D97-AF65-F5344CB8AC3E}">
        <p14:creationId xmlns:p14="http://schemas.microsoft.com/office/powerpoint/2010/main" val="6369422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56F9A9-3742-9674-457E-EEB0F06FDA0F}"/>
              </a:ext>
            </a:extLst>
          </p:cNvPr>
          <p:cNvSpPr>
            <a:spLocks noGrp="1"/>
          </p:cNvSpPr>
          <p:nvPr>
            <p:ph type="title"/>
          </p:nvPr>
        </p:nvSpPr>
        <p:spPr/>
        <p:txBody>
          <a:bodyPr>
            <a:normAutofit/>
          </a:bodyPr>
          <a:lstStyle/>
          <a:p>
            <a:r>
              <a:rPr lang="en-US" sz="2800" dirty="0"/>
              <a:t>CDK 4/6 inhibitors in high-risk early stage disease</a:t>
            </a:r>
          </a:p>
        </p:txBody>
      </p:sp>
      <p:sp>
        <p:nvSpPr>
          <p:cNvPr id="3" name="Content Placeholder 2">
            <a:extLst>
              <a:ext uri="{FF2B5EF4-FFF2-40B4-BE49-F238E27FC236}">
                <a16:creationId xmlns:a16="http://schemas.microsoft.com/office/drawing/2014/main" id="{A78EDAB9-8D3F-7879-AC21-3F57ABDD6191}"/>
              </a:ext>
            </a:extLst>
          </p:cNvPr>
          <p:cNvSpPr>
            <a:spLocks noGrp="1"/>
          </p:cNvSpPr>
          <p:nvPr>
            <p:ph idx="1"/>
          </p:nvPr>
        </p:nvSpPr>
        <p:spPr>
          <a:xfrm>
            <a:off x="358776" y="1079500"/>
            <a:ext cx="7764144" cy="5165725"/>
          </a:xfrm>
        </p:spPr>
        <p:txBody>
          <a:bodyPr/>
          <a:lstStyle/>
          <a:p>
            <a:pPr marL="342900" indent="-342900">
              <a:buFont typeface="Arial" panose="020B0604020202020204" pitchFamily="34" charset="0"/>
              <a:buChar char="•"/>
            </a:pPr>
            <a:r>
              <a:rPr lang="en-US" sz="2400" dirty="0"/>
              <a:t>A decade ago, CDK 4/6 inhibitors revolutionized the care of women with stage IV HR+ breast cancer and became a mainstay of first-line treatment</a:t>
            </a:r>
          </a:p>
          <a:p>
            <a:pPr marL="342900" indent="-342900">
              <a:buFont typeface="Arial" panose="020B0604020202020204" pitchFamily="34" charset="0"/>
              <a:buChar char="•"/>
            </a:pPr>
            <a:endParaRPr lang="en-US" sz="2400" dirty="0"/>
          </a:p>
          <a:p>
            <a:pPr marL="342900" indent="-342900">
              <a:buFont typeface="Arial" panose="020B0604020202020204" pitchFamily="34" charset="0"/>
              <a:buChar char="•"/>
            </a:pPr>
            <a:r>
              <a:rPr lang="en-US" sz="2400" dirty="0"/>
              <a:t>As history has shown, the next step for many drugs that do well in the metastatic setting (especially if well tolerated) is to study them upfront</a:t>
            </a:r>
          </a:p>
          <a:p>
            <a:pPr marL="514350" lvl="1" indent="-342900"/>
            <a:endParaRPr lang="en-US" sz="2400" dirty="0"/>
          </a:p>
          <a:p>
            <a:pPr marL="514350" lvl="1" indent="-342900"/>
            <a:r>
              <a:rPr lang="en-US" sz="2400" dirty="0"/>
              <a:t>We ask: can we cure more high-risk patients with early-stage disease if we use these newer agents in the adjuvant setting?</a:t>
            </a:r>
          </a:p>
          <a:p>
            <a:pPr lvl="1" indent="0">
              <a:buNone/>
            </a:pPr>
            <a:endParaRPr lang="en-US" sz="2400" dirty="0"/>
          </a:p>
        </p:txBody>
      </p:sp>
      <p:pic>
        <p:nvPicPr>
          <p:cNvPr id="5" name="Picture 4">
            <a:extLst>
              <a:ext uri="{FF2B5EF4-FFF2-40B4-BE49-F238E27FC236}">
                <a16:creationId xmlns:a16="http://schemas.microsoft.com/office/drawing/2014/main" id="{9E13CF4C-4707-1144-B0F7-5775FE7F7423}"/>
              </a:ext>
            </a:extLst>
          </p:cNvPr>
          <p:cNvPicPr>
            <a:picLocks noChangeAspect="1"/>
          </p:cNvPicPr>
          <p:nvPr/>
        </p:nvPicPr>
        <p:blipFill>
          <a:blip r:embed="rId2"/>
          <a:stretch>
            <a:fillRect/>
          </a:stretch>
        </p:blipFill>
        <p:spPr>
          <a:xfrm>
            <a:off x="8671026" y="2020570"/>
            <a:ext cx="2947251" cy="2216150"/>
          </a:xfrm>
          <a:prstGeom prst="rect">
            <a:avLst/>
          </a:prstGeom>
        </p:spPr>
      </p:pic>
    </p:spTree>
    <p:extLst>
      <p:ext uri="{BB962C8B-B14F-4D97-AF65-F5344CB8AC3E}">
        <p14:creationId xmlns:p14="http://schemas.microsoft.com/office/powerpoint/2010/main" val="3540483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51F30F0-228D-99F1-0D90-A324854AA14E}"/>
              </a:ext>
            </a:extLst>
          </p:cNvPr>
          <p:cNvSpPr>
            <a:spLocks noGrp="1"/>
          </p:cNvSpPr>
          <p:nvPr>
            <p:ph type="title"/>
          </p:nvPr>
        </p:nvSpPr>
        <p:spPr/>
        <p:txBody>
          <a:bodyPr>
            <a:normAutofit/>
          </a:bodyPr>
          <a:lstStyle/>
          <a:p>
            <a:r>
              <a:rPr lang="en-US" sz="2800" dirty="0">
                <a:latin typeface="+mn-lt"/>
              </a:rPr>
              <a:t>PHASE III MONARCHE TRIAL: design</a:t>
            </a:r>
          </a:p>
        </p:txBody>
      </p:sp>
      <p:pic>
        <p:nvPicPr>
          <p:cNvPr id="5" name="Content Placeholder 4">
            <a:extLst>
              <a:ext uri="{FF2B5EF4-FFF2-40B4-BE49-F238E27FC236}">
                <a16:creationId xmlns:a16="http://schemas.microsoft.com/office/drawing/2014/main" id="{55CB4B56-EB39-E70E-7D69-7097FB4F4BF3}"/>
              </a:ext>
            </a:extLst>
          </p:cNvPr>
          <p:cNvPicPr>
            <a:picLocks noGrp="1" noChangeAspect="1"/>
          </p:cNvPicPr>
          <p:nvPr>
            <p:ph idx="1"/>
          </p:nvPr>
        </p:nvPicPr>
        <p:blipFill>
          <a:blip r:embed="rId2"/>
          <a:srcRect b="18265"/>
          <a:stretch>
            <a:fillRect/>
          </a:stretch>
        </p:blipFill>
        <p:spPr>
          <a:xfrm>
            <a:off x="179387" y="1244657"/>
            <a:ext cx="11833225" cy="4368685"/>
          </a:xfrm>
          <a:prstGeom prst="rect">
            <a:avLst/>
          </a:prstGeom>
        </p:spPr>
      </p:pic>
      <p:sp>
        <p:nvSpPr>
          <p:cNvPr id="6" name="Footer Placeholder 2">
            <a:extLst>
              <a:ext uri="{FF2B5EF4-FFF2-40B4-BE49-F238E27FC236}">
                <a16:creationId xmlns:a16="http://schemas.microsoft.com/office/drawing/2014/main" id="{94186B96-92B0-4905-CB6B-2D33AD404AC1}"/>
              </a:ext>
            </a:extLst>
          </p:cNvPr>
          <p:cNvSpPr txBox="1">
            <a:spLocks/>
          </p:cNvSpPr>
          <p:nvPr/>
        </p:nvSpPr>
        <p:spPr>
          <a:xfrm>
            <a:off x="706170" y="5935527"/>
            <a:ext cx="11407365" cy="642566"/>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*Recruitment</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from</a:t>
            </a:r>
            <a:r>
              <a:rPr kumimoji="0" lang="en-US" sz="800" b="0" i="0" u="none" strike="noStrike" kern="0" cap="none" spc="-2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July</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2017</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to</a:t>
            </a:r>
            <a:r>
              <a:rPr kumimoji="0" lang="en-US" sz="800" b="0" i="0" u="none" strike="noStrike" kern="0" cap="none" spc="-5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August</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2019. Patients had to be randomized on trial within 16 months of their definitive surgery and were restricted to taking no more than 3 months of ET alone following completion of all surgery, radiation therapy, and chemotherapy  </a:t>
            </a:r>
            <a:r>
              <a:rPr kumimoji="0" lang="en-US" sz="800" b="0" i="0" u="none" strike="noStrike" kern="0" cap="none" spc="0" normalizeH="0" baseline="24305" noProof="0" dirty="0">
                <a:ln>
                  <a:noFill/>
                </a:ln>
                <a:solidFill>
                  <a:prstClr val="black"/>
                </a:solidFill>
                <a:effectLst/>
                <a:uLnTx/>
                <a:uFillTx/>
                <a:latin typeface="Arial"/>
                <a:ea typeface="+mn-ea"/>
                <a:cs typeface="Arial" panose="020B0604020202020204" pitchFamily="34" charset="0"/>
              </a:rPr>
              <a:t>†</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Endocrine</a:t>
            </a:r>
            <a:r>
              <a:rPr kumimoji="0" lang="en-US" sz="800" b="0" i="0" u="none" strike="noStrike" kern="0" cap="none" spc="-3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therapy</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of</a:t>
            </a:r>
            <a:r>
              <a:rPr kumimoji="0" lang="en-US" sz="800" b="0" i="0" u="none" strike="noStrike" kern="0" cap="none" spc="-2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physician’s</a:t>
            </a:r>
            <a:r>
              <a:rPr kumimoji="0" lang="en-US" sz="800" b="0" i="0" u="none" strike="noStrike" kern="0" cap="none" spc="-5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choice</a:t>
            </a:r>
            <a:r>
              <a:rPr kumimoji="0" lang="en-US" sz="800" b="0" i="0" u="none" strike="noStrike" kern="0" cap="none" spc="-3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a:t>
            </a:r>
            <a:r>
              <a:rPr kumimoji="0" lang="en-US" sz="800" b="0" i="0" u="none" strike="noStrike" kern="0" cap="none" spc="-10" normalizeH="0" baseline="0" noProof="0" dirty="0" err="1">
                <a:ln>
                  <a:noFill/>
                </a:ln>
                <a:solidFill>
                  <a:prstClr val="black"/>
                </a:solidFill>
                <a:effectLst/>
                <a:uLnTx/>
                <a:uFillTx/>
                <a:latin typeface="Arial"/>
                <a:ea typeface="+mn-ea"/>
                <a:cs typeface="Arial" panose="020B0604020202020204" pitchFamily="34" charset="0"/>
              </a:rPr>
              <a:t>eg</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a:t>
            </a:r>
            <a:r>
              <a:rPr kumimoji="0" lang="en-US" sz="800" b="0" i="0" u="none" strike="noStrike" kern="0" cap="none" spc="-6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AI,</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20" normalizeH="0" baseline="0" noProof="0" dirty="0">
                <a:ln>
                  <a:noFill/>
                </a:ln>
                <a:solidFill>
                  <a:prstClr val="black"/>
                </a:solidFill>
                <a:effectLst/>
                <a:uLnTx/>
                <a:uFillTx/>
                <a:latin typeface="Arial"/>
                <a:ea typeface="+mn-ea"/>
                <a:cs typeface="Arial" panose="020B0604020202020204" pitchFamily="34" charset="0"/>
              </a:rPr>
              <a:t>Tamoxifen,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GnRH).</a:t>
            </a:r>
            <a:r>
              <a:rPr kumimoji="0" lang="en-US" sz="800" b="0" i="0" u="none" strike="noStrike" kern="0" cap="none" spc="-2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Data</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for</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the</a:t>
            </a:r>
            <a:r>
              <a:rPr kumimoji="0" lang="en-US" sz="800" b="0" i="0" u="none" strike="noStrike" kern="0" cap="none" spc="-1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err="1">
                <a:ln>
                  <a:noFill/>
                </a:ln>
                <a:solidFill>
                  <a:prstClr val="black"/>
                </a:solidFill>
                <a:effectLst/>
                <a:uLnTx/>
                <a:uFillTx/>
                <a:latin typeface="Arial"/>
                <a:ea typeface="+mn-ea"/>
                <a:cs typeface="Arial" panose="020B0604020202020204" pitchFamily="34" charset="0"/>
              </a:rPr>
              <a:t>monarchE</a:t>
            </a:r>
            <a:r>
              <a:rPr kumimoji="0" lang="en-US" sz="800" b="0" i="0" u="none" strike="noStrike" kern="0" cap="none" spc="-1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Cohort</a:t>
            </a:r>
            <a:r>
              <a:rPr kumimoji="0" lang="en-US" sz="800" b="0" i="0" u="none" strike="noStrike" kern="0" cap="none" spc="-1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1</a:t>
            </a:r>
            <a:r>
              <a:rPr kumimoji="0" lang="en-US" sz="800" b="0" i="0" u="none" strike="noStrike" kern="0" cap="none" spc="-2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population</a:t>
            </a:r>
            <a:r>
              <a:rPr kumimoji="0" lang="en-US" sz="800" b="0" i="0" u="none" strike="noStrike" kern="0" cap="none" spc="-1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that</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forms</a:t>
            </a:r>
            <a:r>
              <a:rPr kumimoji="0" lang="en-US" sz="800" b="0" i="0" u="none" strike="noStrike" kern="0" cap="none" spc="-2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the</a:t>
            </a:r>
            <a:r>
              <a:rPr kumimoji="0" lang="en-US" sz="800" b="0" i="0" u="none" strike="noStrike" kern="0" cap="none" spc="5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basis</a:t>
            </a:r>
            <a:r>
              <a:rPr kumimoji="0" lang="en-US" sz="800" b="0" i="0" u="none" strike="noStrike" kern="0" cap="none" spc="-4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of</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multiple</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global</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approvals</a:t>
            </a:r>
            <a:r>
              <a:rPr kumimoji="0" lang="en-US" sz="800" b="0" i="0" u="none" strike="noStrike" kern="0" cap="none" spc="-4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is</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in</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the</a:t>
            </a:r>
            <a:r>
              <a:rPr kumimoji="0" lang="en-US" sz="800" b="0" i="0" u="none" strike="noStrike" kern="0" cap="none" spc="-1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supplement.</a:t>
            </a:r>
            <a:endParaRPr kumimoji="0" lang="en-US" sz="8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a:ea typeface="+mn-ea"/>
                <a:cs typeface="+mn-cs"/>
              </a:rPr>
              <a:t>Johnson S, et al. ESMO 2025. Abstract LBA13. Johnson S, et al. Ann Oncol. Published online October 17, 2025. doi:10.1016/j.annonc.2025.10.005</a:t>
            </a:r>
          </a:p>
        </p:txBody>
      </p:sp>
      <p:sp>
        <p:nvSpPr>
          <p:cNvPr id="2" name="Footer Placeholder 3">
            <a:extLst>
              <a:ext uri="{FF2B5EF4-FFF2-40B4-BE49-F238E27FC236}">
                <a16:creationId xmlns:a16="http://schemas.microsoft.com/office/drawing/2014/main" id="{554F5C41-BD03-1FAB-0338-6CE44D0F0466}"/>
              </a:ext>
            </a:extLst>
          </p:cNvPr>
          <p:cNvSpPr txBox="1">
            <a:spLocks/>
          </p:cNvSpPr>
          <p:nvPr/>
        </p:nvSpPr>
        <p:spPr>
          <a:xfrm>
            <a:off x="1401417" y="5717495"/>
            <a:ext cx="9223513" cy="642566"/>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a:ea typeface="+mn-ea"/>
                <a:cs typeface="+mn-cs"/>
              </a:rPr>
              <a:t>Johnston S, et al. ESMO 2025. Abstract LBA13. Johnston S, et al. </a:t>
            </a:r>
            <a:r>
              <a:rPr kumimoji="0" lang="en-US" sz="800" b="0" i="1" u="none" strike="noStrike" kern="1200" cap="none" spc="0" normalizeH="0" baseline="0" noProof="0" dirty="0">
                <a:ln>
                  <a:noFill/>
                </a:ln>
                <a:solidFill>
                  <a:prstClr val="black"/>
                </a:solidFill>
                <a:effectLst/>
                <a:uLnTx/>
                <a:uFillTx/>
                <a:latin typeface="Arial"/>
                <a:ea typeface="+mn-ea"/>
                <a:cs typeface="+mn-cs"/>
              </a:rPr>
              <a:t>Ann Oncol</a:t>
            </a:r>
            <a:r>
              <a:rPr kumimoji="0" lang="en-US" sz="800" b="0" i="0" u="none" strike="noStrike" kern="1200" cap="none" spc="0" normalizeH="0" baseline="0" noProof="0" dirty="0">
                <a:ln>
                  <a:noFill/>
                </a:ln>
                <a:solidFill>
                  <a:prstClr val="black"/>
                </a:solidFill>
                <a:effectLst/>
                <a:uLnTx/>
                <a:uFillTx/>
                <a:latin typeface="Arial"/>
                <a:ea typeface="+mn-ea"/>
                <a:cs typeface="+mn-cs"/>
              </a:rPr>
              <a:t>. Published online October 17, 2025. doi:10.1016/j.annonc.2025.10.005</a:t>
            </a:r>
          </a:p>
        </p:txBody>
      </p:sp>
    </p:spTree>
    <p:extLst>
      <p:ext uri="{BB962C8B-B14F-4D97-AF65-F5344CB8AC3E}">
        <p14:creationId xmlns:p14="http://schemas.microsoft.com/office/powerpoint/2010/main" val="35533432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D54889-A7F8-5E78-6ECE-F9B282FBA681}"/>
              </a:ext>
            </a:extLst>
          </p:cNvPr>
          <p:cNvSpPr>
            <a:spLocks noGrp="1"/>
          </p:cNvSpPr>
          <p:nvPr>
            <p:ph type="title"/>
          </p:nvPr>
        </p:nvSpPr>
        <p:spPr/>
        <p:txBody>
          <a:bodyPr>
            <a:normAutofit/>
          </a:bodyPr>
          <a:lstStyle/>
          <a:p>
            <a:pPr algn="ctr"/>
            <a:r>
              <a:rPr lang="en-US" sz="2800" dirty="0"/>
              <a:t>MONARCHE: </a:t>
            </a:r>
            <a:r>
              <a:rPr lang="en-US" sz="2800" dirty="0" err="1"/>
              <a:t>idfs</a:t>
            </a:r>
            <a:r>
              <a:rPr lang="en-US" sz="2800" dirty="0"/>
              <a:t> (PRIMARY ENDPOINT)</a:t>
            </a:r>
          </a:p>
        </p:txBody>
      </p:sp>
      <p:pic>
        <p:nvPicPr>
          <p:cNvPr id="5" name="Picture 4">
            <a:extLst>
              <a:ext uri="{FF2B5EF4-FFF2-40B4-BE49-F238E27FC236}">
                <a16:creationId xmlns:a16="http://schemas.microsoft.com/office/drawing/2014/main" id="{A107DE67-5E54-4957-86B0-29F1EBDA133B}"/>
              </a:ext>
            </a:extLst>
          </p:cNvPr>
          <p:cNvPicPr>
            <a:picLocks noChangeAspect="1"/>
          </p:cNvPicPr>
          <p:nvPr/>
        </p:nvPicPr>
        <p:blipFill>
          <a:blip r:embed="rId2"/>
          <a:stretch>
            <a:fillRect/>
          </a:stretch>
        </p:blipFill>
        <p:spPr>
          <a:xfrm>
            <a:off x="721676" y="1296032"/>
            <a:ext cx="10748648" cy="4265935"/>
          </a:xfrm>
          <a:prstGeom prst="rect">
            <a:avLst/>
          </a:prstGeom>
        </p:spPr>
      </p:pic>
      <p:sp>
        <p:nvSpPr>
          <p:cNvPr id="7" name="Footer Placeholder 3">
            <a:extLst>
              <a:ext uri="{FF2B5EF4-FFF2-40B4-BE49-F238E27FC236}">
                <a16:creationId xmlns:a16="http://schemas.microsoft.com/office/drawing/2014/main" id="{EA95DB8A-BB63-7036-E7B7-C95FCCFC19AD}"/>
              </a:ext>
            </a:extLst>
          </p:cNvPr>
          <p:cNvSpPr txBox="1">
            <a:spLocks/>
          </p:cNvSpPr>
          <p:nvPr/>
        </p:nvSpPr>
        <p:spPr>
          <a:xfrm>
            <a:off x="1401417" y="5964383"/>
            <a:ext cx="9223513" cy="642566"/>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a:ea typeface="+mn-ea"/>
                <a:cs typeface="+mn-cs"/>
              </a:rPr>
              <a:t>Johnston S, et al. ESMO 2025. Abstract LBA13. Johnston S, et al. </a:t>
            </a:r>
            <a:r>
              <a:rPr kumimoji="0" lang="en-US" sz="800" b="0" i="1" u="none" strike="noStrike" kern="1200" cap="none" spc="0" normalizeH="0" baseline="0" noProof="0" dirty="0">
                <a:ln>
                  <a:noFill/>
                </a:ln>
                <a:solidFill>
                  <a:prstClr val="black"/>
                </a:solidFill>
                <a:effectLst/>
                <a:uLnTx/>
                <a:uFillTx/>
                <a:latin typeface="Arial"/>
                <a:ea typeface="+mn-ea"/>
                <a:cs typeface="+mn-cs"/>
              </a:rPr>
              <a:t>Ann Oncol</a:t>
            </a:r>
            <a:r>
              <a:rPr kumimoji="0" lang="en-US" sz="800" b="0" i="0" u="none" strike="noStrike" kern="1200" cap="none" spc="0" normalizeH="0" baseline="0" noProof="0" dirty="0">
                <a:ln>
                  <a:noFill/>
                </a:ln>
                <a:solidFill>
                  <a:prstClr val="black"/>
                </a:solidFill>
                <a:effectLst/>
                <a:uLnTx/>
                <a:uFillTx/>
                <a:latin typeface="Arial"/>
                <a:ea typeface="+mn-ea"/>
                <a:cs typeface="+mn-cs"/>
              </a:rPr>
              <a:t>. Published online October 17, 2025. doi:10.1016/j.annonc.2025.10.005</a:t>
            </a:r>
          </a:p>
        </p:txBody>
      </p:sp>
    </p:spTree>
    <p:extLst>
      <p:ext uri="{BB962C8B-B14F-4D97-AF65-F5344CB8AC3E}">
        <p14:creationId xmlns:p14="http://schemas.microsoft.com/office/powerpoint/2010/main" val="40346550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BB672E-A1D9-A652-CADB-8A5623167D91}"/>
              </a:ext>
            </a:extLst>
          </p:cNvPr>
          <p:cNvSpPr>
            <a:spLocks noGrp="1"/>
          </p:cNvSpPr>
          <p:nvPr>
            <p:ph type="title"/>
          </p:nvPr>
        </p:nvSpPr>
        <p:spPr/>
        <p:txBody>
          <a:bodyPr>
            <a:normAutofit/>
          </a:bodyPr>
          <a:lstStyle/>
          <a:p>
            <a:r>
              <a:rPr lang="en-US" sz="2800" dirty="0"/>
              <a:t>MONARCHE: </a:t>
            </a:r>
            <a:r>
              <a:rPr lang="en-US" sz="2800" dirty="0" err="1"/>
              <a:t>drfs</a:t>
            </a:r>
            <a:endParaRPr lang="en-US" sz="2800" dirty="0"/>
          </a:p>
        </p:txBody>
      </p:sp>
      <p:pic>
        <p:nvPicPr>
          <p:cNvPr id="5" name="Content Placeholder 4">
            <a:extLst>
              <a:ext uri="{FF2B5EF4-FFF2-40B4-BE49-F238E27FC236}">
                <a16:creationId xmlns:a16="http://schemas.microsoft.com/office/drawing/2014/main" id="{8A1872B1-1172-C189-6A21-E37402F9CB01}"/>
              </a:ext>
            </a:extLst>
          </p:cNvPr>
          <p:cNvPicPr>
            <a:picLocks noGrp="1" noChangeAspect="1"/>
          </p:cNvPicPr>
          <p:nvPr>
            <p:ph idx="1"/>
          </p:nvPr>
        </p:nvPicPr>
        <p:blipFill>
          <a:blip r:embed="rId2"/>
          <a:stretch>
            <a:fillRect/>
          </a:stretch>
        </p:blipFill>
        <p:spPr>
          <a:xfrm>
            <a:off x="358775" y="1332007"/>
            <a:ext cx="11472863" cy="4660711"/>
          </a:xfrm>
          <a:prstGeom prst="rect">
            <a:avLst/>
          </a:prstGeom>
        </p:spPr>
      </p:pic>
      <p:sp>
        <p:nvSpPr>
          <p:cNvPr id="6" name="Footer Placeholder 2">
            <a:extLst>
              <a:ext uri="{FF2B5EF4-FFF2-40B4-BE49-F238E27FC236}">
                <a16:creationId xmlns:a16="http://schemas.microsoft.com/office/drawing/2014/main" id="{A9E3091E-3F15-2DBD-DDAE-2B5278F431FE}"/>
              </a:ext>
            </a:extLst>
          </p:cNvPr>
          <p:cNvSpPr txBox="1">
            <a:spLocks/>
          </p:cNvSpPr>
          <p:nvPr/>
        </p:nvSpPr>
        <p:spPr>
          <a:xfrm>
            <a:off x="2245479" y="6215434"/>
            <a:ext cx="9223513" cy="642566"/>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a:ea typeface="+mn-ea"/>
                <a:cs typeface="+mn-cs"/>
              </a:rPr>
              <a:t>Johnston S, et al. ESMO 2025. Abstract LBA13. Johnston S, et al. </a:t>
            </a:r>
            <a:r>
              <a:rPr kumimoji="0" lang="en-US" sz="800" b="0" i="1" u="none" strike="noStrike" kern="1200" cap="none" spc="0" normalizeH="0" baseline="0" noProof="0" dirty="0">
                <a:ln>
                  <a:noFill/>
                </a:ln>
                <a:solidFill>
                  <a:prstClr val="black"/>
                </a:solidFill>
                <a:effectLst/>
                <a:uLnTx/>
                <a:uFillTx/>
                <a:latin typeface="Arial"/>
                <a:ea typeface="+mn-ea"/>
                <a:cs typeface="+mn-cs"/>
              </a:rPr>
              <a:t>Ann Oncol</a:t>
            </a:r>
            <a:r>
              <a:rPr kumimoji="0" lang="en-US" sz="800" b="0" i="0" u="none" strike="noStrike" kern="1200" cap="none" spc="0" normalizeH="0" baseline="0" noProof="0" dirty="0">
                <a:ln>
                  <a:noFill/>
                </a:ln>
                <a:solidFill>
                  <a:prstClr val="black"/>
                </a:solidFill>
                <a:effectLst/>
                <a:uLnTx/>
                <a:uFillTx/>
                <a:latin typeface="Arial"/>
                <a:ea typeface="+mn-ea"/>
                <a:cs typeface="+mn-cs"/>
              </a:rPr>
              <a:t>. Published online October 17, 2025. doi:10.1016/j.annonc.2025.10.005</a:t>
            </a:r>
          </a:p>
        </p:txBody>
      </p:sp>
    </p:spTree>
    <p:extLst>
      <p:ext uri="{BB962C8B-B14F-4D97-AF65-F5344CB8AC3E}">
        <p14:creationId xmlns:p14="http://schemas.microsoft.com/office/powerpoint/2010/main" val="1361381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83D60E-F0C4-B8B8-5F31-3C273DB08198}"/>
              </a:ext>
            </a:extLst>
          </p:cNvPr>
          <p:cNvSpPr>
            <a:spLocks noGrp="1"/>
          </p:cNvSpPr>
          <p:nvPr>
            <p:ph type="title"/>
          </p:nvPr>
        </p:nvSpPr>
        <p:spPr/>
        <p:txBody>
          <a:bodyPr>
            <a:normAutofit/>
          </a:bodyPr>
          <a:lstStyle/>
          <a:p>
            <a:r>
              <a:rPr lang="en-US" sz="2800" dirty="0"/>
              <a:t>MONARCHE: overall survival</a:t>
            </a:r>
          </a:p>
        </p:txBody>
      </p:sp>
      <p:pic>
        <p:nvPicPr>
          <p:cNvPr id="5" name="Content Placeholder 4">
            <a:extLst>
              <a:ext uri="{FF2B5EF4-FFF2-40B4-BE49-F238E27FC236}">
                <a16:creationId xmlns:a16="http://schemas.microsoft.com/office/drawing/2014/main" id="{13FF0ACD-8280-FFDF-3607-95AD9C398F74}"/>
              </a:ext>
            </a:extLst>
          </p:cNvPr>
          <p:cNvPicPr>
            <a:picLocks noGrp="1" noChangeAspect="1"/>
          </p:cNvPicPr>
          <p:nvPr>
            <p:ph idx="1"/>
          </p:nvPr>
        </p:nvPicPr>
        <p:blipFill>
          <a:blip r:embed="rId2"/>
          <a:stretch>
            <a:fillRect/>
          </a:stretch>
        </p:blipFill>
        <p:spPr>
          <a:xfrm>
            <a:off x="358775" y="1358756"/>
            <a:ext cx="11472863" cy="4607212"/>
          </a:xfrm>
          <a:prstGeom prst="rect">
            <a:avLst/>
          </a:prstGeom>
        </p:spPr>
      </p:pic>
      <p:sp>
        <p:nvSpPr>
          <p:cNvPr id="6" name="Footer Placeholder 2">
            <a:extLst>
              <a:ext uri="{FF2B5EF4-FFF2-40B4-BE49-F238E27FC236}">
                <a16:creationId xmlns:a16="http://schemas.microsoft.com/office/drawing/2014/main" id="{6F8CF907-02C9-272B-E488-AB5C12217883}"/>
              </a:ext>
            </a:extLst>
          </p:cNvPr>
          <p:cNvSpPr txBox="1">
            <a:spLocks/>
          </p:cNvSpPr>
          <p:nvPr/>
        </p:nvSpPr>
        <p:spPr>
          <a:xfrm>
            <a:off x="2386156" y="6162224"/>
            <a:ext cx="9223513" cy="642566"/>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a:ea typeface="+mn-ea"/>
                <a:cs typeface="+mn-cs"/>
              </a:rPr>
              <a:t>Johnston S, et al. ESMO 2025. Abstract LBA13. Johnston S, et al. </a:t>
            </a:r>
            <a:r>
              <a:rPr kumimoji="0" lang="en-US" sz="800" b="0" i="1" u="none" strike="noStrike" kern="1200" cap="none" spc="0" normalizeH="0" baseline="0" noProof="0" dirty="0">
                <a:ln>
                  <a:noFill/>
                </a:ln>
                <a:solidFill>
                  <a:prstClr val="black"/>
                </a:solidFill>
                <a:effectLst/>
                <a:uLnTx/>
                <a:uFillTx/>
                <a:latin typeface="Arial"/>
                <a:ea typeface="+mn-ea"/>
                <a:cs typeface="+mn-cs"/>
              </a:rPr>
              <a:t>Ann Oncol</a:t>
            </a:r>
            <a:r>
              <a:rPr kumimoji="0" lang="en-US" sz="800" b="0" i="0" u="none" strike="noStrike" kern="1200" cap="none" spc="0" normalizeH="0" baseline="0" noProof="0" dirty="0">
                <a:ln>
                  <a:noFill/>
                </a:ln>
                <a:solidFill>
                  <a:prstClr val="black"/>
                </a:solidFill>
                <a:effectLst/>
                <a:uLnTx/>
                <a:uFillTx/>
                <a:latin typeface="Arial"/>
                <a:ea typeface="+mn-ea"/>
                <a:cs typeface="+mn-cs"/>
              </a:rPr>
              <a:t>. Published online October 17, 2025. doi:10.1016/j.annonc.2025.10.005</a:t>
            </a:r>
          </a:p>
        </p:txBody>
      </p:sp>
    </p:spTree>
    <p:extLst>
      <p:ext uri="{BB962C8B-B14F-4D97-AF65-F5344CB8AC3E}">
        <p14:creationId xmlns:p14="http://schemas.microsoft.com/office/powerpoint/2010/main" val="64696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639CB2-B00B-2F74-7469-540C39529F68}"/>
              </a:ext>
            </a:extLst>
          </p:cNvPr>
          <p:cNvSpPr>
            <a:spLocks noGrp="1"/>
          </p:cNvSpPr>
          <p:nvPr>
            <p:ph type="title"/>
          </p:nvPr>
        </p:nvSpPr>
        <p:spPr/>
        <p:txBody>
          <a:bodyPr>
            <a:normAutofit/>
          </a:bodyPr>
          <a:lstStyle/>
          <a:p>
            <a:r>
              <a:rPr lang="en-US" sz="2800" dirty="0"/>
              <a:t>Case example</a:t>
            </a:r>
          </a:p>
        </p:txBody>
      </p:sp>
      <p:sp>
        <p:nvSpPr>
          <p:cNvPr id="3" name="Content Placeholder 2">
            <a:extLst>
              <a:ext uri="{FF2B5EF4-FFF2-40B4-BE49-F238E27FC236}">
                <a16:creationId xmlns:a16="http://schemas.microsoft.com/office/drawing/2014/main" id="{E531C0A3-79AE-2B51-5E91-F9F9AA36BFF0}"/>
              </a:ext>
            </a:extLst>
          </p:cNvPr>
          <p:cNvSpPr>
            <a:spLocks noGrp="1"/>
          </p:cNvSpPr>
          <p:nvPr>
            <p:ph idx="1"/>
          </p:nvPr>
        </p:nvSpPr>
        <p:spPr>
          <a:xfrm>
            <a:off x="358775" y="1079501"/>
            <a:ext cx="8175625" cy="2974340"/>
          </a:xfrm>
        </p:spPr>
        <p:txBody>
          <a:bodyPr/>
          <a:lstStyle/>
          <a:p>
            <a:pPr marL="342900" indent="-342900">
              <a:buFont typeface="Arial" panose="020B0604020202020204" pitchFamily="34" charset="0"/>
              <a:buChar char="•"/>
            </a:pPr>
            <a:r>
              <a:rPr lang="en-US" sz="2000" dirty="0"/>
              <a:t>A 65yo female undergoes upfront surgery for a grade 1 ER+PR+HER2- ILC</a:t>
            </a:r>
          </a:p>
          <a:p>
            <a:pPr marL="342900" indent="-342900">
              <a:buFont typeface="Arial" panose="020B0604020202020204" pitchFamily="34" charset="0"/>
              <a:buChar char="•"/>
            </a:pPr>
            <a:r>
              <a:rPr lang="en-US" sz="2000" dirty="0"/>
              <a:t>Final pathology shows a 4.3cm tumor with 4/9 involved nodes (largest node with 7mm of involvement, no extranodal extension)</a:t>
            </a:r>
          </a:p>
          <a:p>
            <a:pPr marL="342900" indent="-342900">
              <a:buFont typeface="Arial" panose="020B0604020202020204" pitchFamily="34" charset="0"/>
              <a:buChar char="•"/>
            </a:pPr>
            <a:r>
              <a:rPr lang="en-US" sz="2000" dirty="0"/>
              <a:t>Staging scans are negative for distant disease</a:t>
            </a:r>
          </a:p>
          <a:p>
            <a:pPr marL="342900" indent="-342900">
              <a:buFont typeface="Arial" panose="020B0604020202020204" pitchFamily="34" charset="0"/>
              <a:buChar char="•"/>
            </a:pPr>
            <a:r>
              <a:rPr lang="en-US" sz="2000" dirty="0"/>
              <a:t>She completes chemotherapy and radiation and presents to your office to finalize her decisions about adjuvant endocrine therapy</a:t>
            </a:r>
          </a:p>
          <a:p>
            <a:pPr marL="342900" indent="-342900">
              <a:buFont typeface="Arial" panose="020B0604020202020204" pitchFamily="34" charset="0"/>
              <a:buChar char="•"/>
            </a:pPr>
            <a:endParaRPr lang="en-US" sz="2000" dirty="0"/>
          </a:p>
          <a:p>
            <a:pPr marL="342900" indent="-342900">
              <a:buFont typeface="Arial" panose="020B0604020202020204" pitchFamily="34" charset="0"/>
              <a:buChar char="•"/>
            </a:pPr>
            <a:endParaRPr lang="en-US" sz="1800" dirty="0"/>
          </a:p>
          <a:p>
            <a:pPr>
              <a:buNone/>
            </a:pPr>
            <a:endParaRPr lang="en-US" sz="1800" dirty="0"/>
          </a:p>
        </p:txBody>
      </p:sp>
      <p:pic>
        <p:nvPicPr>
          <p:cNvPr id="5" name="Picture 4">
            <a:extLst>
              <a:ext uri="{FF2B5EF4-FFF2-40B4-BE49-F238E27FC236}">
                <a16:creationId xmlns:a16="http://schemas.microsoft.com/office/drawing/2014/main" id="{B9112AA2-17F9-1646-B89A-213FCF6FBDEE}"/>
              </a:ext>
            </a:extLst>
          </p:cNvPr>
          <p:cNvPicPr>
            <a:picLocks noChangeAspect="1"/>
          </p:cNvPicPr>
          <p:nvPr/>
        </p:nvPicPr>
        <p:blipFill rotWithShape="1">
          <a:blip r:embed="rId2"/>
          <a:srcRect l="41632"/>
          <a:stretch/>
        </p:blipFill>
        <p:spPr>
          <a:xfrm>
            <a:off x="8894450" y="1079500"/>
            <a:ext cx="2771582" cy="2745740"/>
          </a:xfrm>
          <a:prstGeom prst="rect">
            <a:avLst/>
          </a:prstGeom>
        </p:spPr>
      </p:pic>
      <p:sp>
        <p:nvSpPr>
          <p:cNvPr id="6" name="TextBox 5">
            <a:extLst>
              <a:ext uri="{FF2B5EF4-FFF2-40B4-BE49-F238E27FC236}">
                <a16:creationId xmlns:a16="http://schemas.microsoft.com/office/drawing/2014/main" id="{E870B93A-1FFE-CA43-8F15-A52087CC3FC5}"/>
              </a:ext>
            </a:extLst>
          </p:cNvPr>
          <p:cNvSpPr txBox="1"/>
          <p:nvPr/>
        </p:nvSpPr>
        <p:spPr>
          <a:xfrm>
            <a:off x="252095" y="3962401"/>
            <a:ext cx="11307257" cy="2062103"/>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You recommend initiation of anastrozole and also discuss adjuvant </a:t>
            </a:r>
            <a:r>
              <a:rPr kumimoji="0" lang="en-US" sz="2000" b="0" i="0" u="none" strike="noStrike" kern="1200" cap="none" spc="0" normalizeH="0" baseline="0" noProof="0" dirty="0" err="1">
                <a:ln>
                  <a:noFill/>
                </a:ln>
                <a:solidFill>
                  <a:prstClr val="black"/>
                </a:solidFill>
                <a:effectLst/>
                <a:uLnTx/>
                <a:uFillTx/>
                <a:latin typeface="Arial"/>
                <a:ea typeface="+mn-ea"/>
                <a:cs typeface="+mn-cs"/>
              </a:rPr>
              <a:t>abemaciclib</a:t>
            </a:r>
            <a:r>
              <a:rPr kumimoji="0" lang="en-US" sz="2000" b="0" i="0" u="none" strike="noStrike" kern="1200" cap="none" spc="0" normalizeH="0" baseline="0" noProof="0" dirty="0">
                <a:ln>
                  <a:noFill/>
                </a:ln>
                <a:solidFill>
                  <a:prstClr val="black"/>
                </a:solidFill>
                <a:effectLst/>
                <a:uLnTx/>
                <a:uFillTx/>
                <a:latin typeface="Arial"/>
                <a:ea typeface="+mn-ea"/>
                <a:cs typeface="+mn-cs"/>
              </a:rPr>
              <a:t> with her</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Arial"/>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She was expecting to require an aromatase inhibitor, but is taken aback by the idea of an additional two years of treatment that could involve neutropenia, diarrhea, and frequent lab checks</a:t>
            </a:r>
          </a:p>
          <a:p>
            <a:pPr marL="0" marR="0" lvl="0" indent="0" algn="l" defTabSz="914400" rtl="0" eaLnBrk="1" fontAlgn="auto" latinLnBrk="0" hangingPunct="1">
              <a:lnSpc>
                <a:spcPct val="100000"/>
              </a:lnSpc>
              <a:spcBef>
                <a:spcPts val="0"/>
              </a:spcBef>
              <a:spcAft>
                <a:spcPts val="0"/>
              </a:spcAft>
              <a:buClr>
                <a:srgbClr val="007DBA"/>
              </a:buClr>
              <a:buSzTx/>
              <a:buFontTx/>
              <a:buNone/>
              <a:tabLst/>
              <a:defRPr/>
            </a:pP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0940598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598735-CE94-D543-B9E1-C700E1876694}"/>
              </a:ext>
            </a:extLst>
          </p:cNvPr>
          <p:cNvSpPr>
            <a:spLocks noGrp="1"/>
          </p:cNvSpPr>
          <p:nvPr>
            <p:ph type="title"/>
          </p:nvPr>
        </p:nvSpPr>
        <p:spPr/>
        <p:txBody>
          <a:bodyPr>
            <a:normAutofit/>
          </a:bodyPr>
          <a:lstStyle/>
          <a:p>
            <a:r>
              <a:rPr lang="en-US" sz="2800" dirty="0"/>
              <a:t>ABEMACICLIB DOSING AND Tolerability: the trade study</a:t>
            </a:r>
          </a:p>
        </p:txBody>
      </p:sp>
      <p:sp>
        <p:nvSpPr>
          <p:cNvPr id="3" name="Content Placeholder 2">
            <a:extLst>
              <a:ext uri="{FF2B5EF4-FFF2-40B4-BE49-F238E27FC236}">
                <a16:creationId xmlns:a16="http://schemas.microsoft.com/office/drawing/2014/main" id="{A7871497-6686-9C42-A23F-0DAC68567D31}"/>
              </a:ext>
            </a:extLst>
          </p:cNvPr>
          <p:cNvSpPr>
            <a:spLocks noGrp="1"/>
          </p:cNvSpPr>
          <p:nvPr>
            <p:ph idx="1"/>
          </p:nvPr>
        </p:nvSpPr>
        <p:spPr/>
        <p:txBody>
          <a:bodyPr/>
          <a:lstStyle/>
          <a:p>
            <a:pPr marL="285750" indent="-285750">
              <a:buFont typeface="Arial" panose="020B0604020202020204" pitchFamily="34" charset="0"/>
              <a:buChar char="•"/>
            </a:pPr>
            <a:r>
              <a:rPr lang="en-US" sz="2000" dirty="0"/>
              <a:t>In the </a:t>
            </a:r>
            <a:r>
              <a:rPr lang="en-US" sz="2000" dirty="0" err="1"/>
              <a:t>monarchE</a:t>
            </a:r>
            <a:r>
              <a:rPr lang="en-US" sz="2000" dirty="0"/>
              <a:t> study:</a:t>
            </a:r>
          </a:p>
          <a:p>
            <a:pPr marL="457200" lvl="1" indent="-285750"/>
            <a:r>
              <a:rPr lang="en-US" sz="2000" dirty="0"/>
              <a:t>18.5% of patients discontinued for adverse events (mostly diarrhea)</a:t>
            </a:r>
          </a:p>
          <a:p>
            <a:pPr marL="457200" lvl="1" indent="-285750"/>
            <a:r>
              <a:rPr lang="en-US" sz="2000" dirty="0"/>
              <a:t>43.5% of patients required dose reduction</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b="1" dirty="0"/>
              <a:t>The TRADE study</a:t>
            </a:r>
            <a:r>
              <a:rPr lang="en-US" sz="2000" dirty="0"/>
              <a:t>: a prospective, single-arm, phase 2 study evaluating </a:t>
            </a:r>
            <a:r>
              <a:rPr lang="en-US" sz="2000" b="1" dirty="0"/>
              <a:t>whether a dose-escalation strategy of adjuvant </a:t>
            </a:r>
            <a:r>
              <a:rPr lang="en-US" sz="2000" b="1" dirty="0" err="1"/>
              <a:t>abemaciclib</a:t>
            </a:r>
            <a:r>
              <a:rPr lang="en-US" sz="2000" b="1" dirty="0"/>
              <a:t> improves drug tolerability </a:t>
            </a:r>
            <a:r>
              <a:rPr lang="en-US" sz="2000" dirty="0"/>
              <a:t>(NCT 06001762)</a:t>
            </a:r>
            <a:endParaRPr lang="en-US" sz="2000" b="1" dirty="0"/>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dirty="0"/>
              <a:t>89 evaluable patients (52% stage III/48% stage II) started </a:t>
            </a:r>
            <a:r>
              <a:rPr lang="en-US" sz="2000" dirty="0" err="1"/>
              <a:t>abemaciclib</a:t>
            </a:r>
            <a:r>
              <a:rPr lang="en-US" sz="2000" dirty="0"/>
              <a:t> 50mg BID x 2 weeks</a:t>
            </a:r>
            <a:r>
              <a:rPr lang="en-US" sz="2000" dirty="0">
                <a:sym typeface="Wingdings" pitchFamily="2" charset="2"/>
              </a:rPr>
              <a:t>100mg BID x 2 weeks150mg PO BID onwards</a:t>
            </a:r>
          </a:p>
          <a:p>
            <a:pPr marL="457200" lvl="1" indent="-285750"/>
            <a:r>
              <a:rPr lang="en-US" sz="2000" dirty="0">
                <a:sym typeface="Wingdings" pitchFamily="2" charset="2"/>
              </a:rPr>
              <a:t>Escalation required absence of ongoing g3/4 or persistent g2 toxicity; antidiarrheal medications were allowed </a:t>
            </a:r>
          </a:p>
          <a:p>
            <a:pPr marL="457200" lvl="1" indent="-285750"/>
            <a:r>
              <a:rPr lang="en-US" sz="2000" b="1" dirty="0">
                <a:sym typeface="Wingdings" pitchFamily="2" charset="2"/>
              </a:rPr>
              <a:t>Primary endpoint at 12 week</a:t>
            </a:r>
            <a:r>
              <a:rPr lang="en-US" sz="2000" dirty="0">
                <a:sym typeface="Wingdings" pitchFamily="2" charset="2"/>
              </a:rPr>
              <a:t>s = </a:t>
            </a:r>
            <a:r>
              <a:rPr lang="en-US" sz="2000" dirty="0"/>
              <a:t>rate of discontinuation of </a:t>
            </a:r>
            <a:r>
              <a:rPr lang="en-US" sz="2000" dirty="0" err="1"/>
              <a:t>abemaciclib</a:t>
            </a:r>
            <a:r>
              <a:rPr lang="en-US" sz="2000" dirty="0"/>
              <a:t> for any reason, or inability to reach or maintain the 150 mg dose </a:t>
            </a:r>
          </a:p>
          <a:p>
            <a:pPr marL="457200" lvl="1" indent="-285750"/>
            <a:r>
              <a:rPr lang="en-US" sz="2000" dirty="0"/>
              <a:t>Hypothesis was that this strategy might reduce this rate below 40% </a:t>
            </a:r>
          </a:p>
          <a:p>
            <a:pPr marL="285750" indent="-285750">
              <a:buFont typeface="Arial" panose="020B0604020202020204" pitchFamily="34" charset="0"/>
              <a:buChar char="•"/>
            </a:pPr>
            <a:endParaRPr lang="en-US" dirty="0"/>
          </a:p>
        </p:txBody>
      </p:sp>
      <p:sp>
        <p:nvSpPr>
          <p:cNvPr id="5" name="TextBox 4">
            <a:extLst>
              <a:ext uri="{FF2B5EF4-FFF2-40B4-BE49-F238E27FC236}">
                <a16:creationId xmlns:a16="http://schemas.microsoft.com/office/drawing/2014/main" id="{B51104F5-819A-1F4C-BCC7-72106901FD44}"/>
              </a:ext>
            </a:extLst>
          </p:cNvPr>
          <p:cNvSpPr txBox="1"/>
          <p:nvPr/>
        </p:nvSpPr>
        <p:spPr>
          <a:xfrm>
            <a:off x="0" y="6186848"/>
            <a:ext cx="431596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a:ea typeface="+mn-ea"/>
                <a:cs typeface="+mn-cs"/>
              </a:rPr>
              <a:t>Ann Oncol 2022;33:616-627; Ann Oncol 2026 Jan;37(1):117-124.</a:t>
            </a:r>
          </a:p>
        </p:txBody>
      </p:sp>
    </p:spTree>
    <p:extLst>
      <p:ext uri="{BB962C8B-B14F-4D97-AF65-F5344CB8AC3E}">
        <p14:creationId xmlns:p14="http://schemas.microsoft.com/office/powerpoint/2010/main" val="2750513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8BA07D-777F-8E4C-BB6D-02FAE3FBB7F7}"/>
              </a:ext>
            </a:extLst>
          </p:cNvPr>
          <p:cNvSpPr>
            <a:spLocks noGrp="1"/>
          </p:cNvSpPr>
          <p:nvPr>
            <p:ph type="title"/>
          </p:nvPr>
        </p:nvSpPr>
        <p:spPr/>
        <p:txBody>
          <a:bodyPr>
            <a:normAutofit/>
          </a:bodyPr>
          <a:lstStyle/>
          <a:p>
            <a:r>
              <a:rPr lang="en-US" sz="2800" dirty="0"/>
              <a:t>Trade study results</a:t>
            </a:r>
          </a:p>
        </p:txBody>
      </p:sp>
      <p:sp>
        <p:nvSpPr>
          <p:cNvPr id="3" name="Content Placeholder 2">
            <a:extLst>
              <a:ext uri="{FF2B5EF4-FFF2-40B4-BE49-F238E27FC236}">
                <a16:creationId xmlns:a16="http://schemas.microsoft.com/office/drawing/2014/main" id="{645A1245-831A-614E-B9F1-B580522EDB51}"/>
              </a:ext>
            </a:extLst>
          </p:cNvPr>
          <p:cNvSpPr>
            <a:spLocks noGrp="1"/>
          </p:cNvSpPr>
          <p:nvPr>
            <p:ph idx="1"/>
          </p:nvPr>
        </p:nvSpPr>
        <p:spPr/>
        <p:txBody>
          <a:bodyPr/>
          <a:lstStyle/>
          <a:p>
            <a:pPr marL="457200" lvl="1" indent="-285750"/>
            <a:r>
              <a:rPr lang="en-US" sz="2000" dirty="0"/>
              <a:t>26 patients (29.2%; 90% CI [21.3-38.2]; p=0.046) met the composite endpoint at 12 </a:t>
            </a:r>
            <a:r>
              <a:rPr lang="en-US" sz="2000" dirty="0" err="1"/>
              <a:t>wks</a:t>
            </a:r>
            <a:endParaRPr lang="en-US" sz="2000" dirty="0"/>
          </a:p>
          <a:p>
            <a:pPr marL="685350" lvl="2" indent="-285750"/>
            <a:r>
              <a:rPr lang="en-US" sz="2000" dirty="0"/>
              <a:t>6 patients discontinued treatment early (3 for toxicity)</a:t>
            </a:r>
          </a:p>
          <a:p>
            <a:pPr marL="685350" lvl="2" indent="-285750"/>
            <a:r>
              <a:rPr lang="en-US" sz="2000" dirty="0"/>
              <a:t>8 were unable to reach 150mg; 12 had to dose reduce after initially titrating up to 150mg</a:t>
            </a:r>
          </a:p>
          <a:p>
            <a:pPr marL="685350" lvl="2" indent="-285750"/>
            <a:r>
              <a:rPr lang="en-US" sz="2000" dirty="0"/>
              <a:t>However, 93.3% continued on therapy at 12 weeks</a:t>
            </a:r>
          </a:p>
          <a:p>
            <a:pPr marL="685350" lvl="2" indent="-285750"/>
            <a:endParaRPr lang="en-US" sz="2000" dirty="0"/>
          </a:p>
          <a:p>
            <a:pPr marL="285750" indent="-285750">
              <a:buFont typeface="Arial" panose="020B0604020202020204" pitchFamily="34" charset="0"/>
              <a:buChar char="•"/>
            </a:pPr>
            <a:r>
              <a:rPr lang="en-US" sz="2000" dirty="0"/>
              <a:t>The most frequent grade 2 or higher treatment-related AEs by 12 </a:t>
            </a:r>
            <a:r>
              <a:rPr lang="en-US" sz="2000" dirty="0" err="1"/>
              <a:t>wks</a:t>
            </a:r>
            <a:r>
              <a:rPr lang="en-US" sz="2000" dirty="0"/>
              <a:t>:</a:t>
            </a:r>
          </a:p>
          <a:p>
            <a:pPr marL="457200" lvl="1" indent="-285750"/>
            <a:r>
              <a:rPr lang="en-US" sz="2000" dirty="0"/>
              <a:t>Diarrhea (26.7%), Neutropenia (24.4%), Fatigue (22.2%)</a:t>
            </a:r>
          </a:p>
          <a:p>
            <a:pPr marL="685350" lvl="2" indent="-285750"/>
            <a:r>
              <a:rPr lang="en-US" sz="2000" dirty="0"/>
              <a:t>Rates of grade 2 or higher diarrhea within 0-4,4-8, and 8-12 weeks were 8.9%,19.1%,16.5% respectively; lower than the  20.5%, 12.1%, 7.3% seen in </a:t>
            </a:r>
            <a:r>
              <a:rPr lang="en-US" sz="2000" dirty="0" err="1"/>
              <a:t>monarchE</a:t>
            </a:r>
            <a:r>
              <a:rPr lang="en-US" sz="2000" dirty="0"/>
              <a:t> in the same periods. </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dirty="0"/>
              <a:t>This dose escalation strategy allowed a greater number of patients (70.8%) to reach and maintain the 150 mg dose at 12 </a:t>
            </a:r>
            <a:r>
              <a:rPr lang="en-US" sz="2000" dirty="0" err="1"/>
              <a:t>wks</a:t>
            </a:r>
            <a:r>
              <a:rPr lang="en-US" sz="2000" dirty="0"/>
              <a:t> than in </a:t>
            </a:r>
            <a:r>
              <a:rPr lang="en-US" sz="2000" dirty="0" err="1"/>
              <a:t>monarchE</a:t>
            </a:r>
            <a:r>
              <a:rPr lang="en-US" sz="2000" dirty="0"/>
              <a:t>, and could be considered in the real world </a:t>
            </a:r>
          </a:p>
          <a:p>
            <a:endParaRPr lang="en-US" dirty="0"/>
          </a:p>
        </p:txBody>
      </p:sp>
      <p:sp>
        <p:nvSpPr>
          <p:cNvPr id="5" name="TextBox 4">
            <a:extLst>
              <a:ext uri="{FF2B5EF4-FFF2-40B4-BE49-F238E27FC236}">
                <a16:creationId xmlns:a16="http://schemas.microsoft.com/office/drawing/2014/main" id="{76F5B39B-9848-A540-BB2E-0CDE274A0AF4}"/>
              </a:ext>
            </a:extLst>
          </p:cNvPr>
          <p:cNvSpPr txBox="1"/>
          <p:nvPr/>
        </p:nvSpPr>
        <p:spPr>
          <a:xfrm>
            <a:off x="0" y="6186848"/>
            <a:ext cx="377952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a:ea typeface="+mn-ea"/>
                <a:cs typeface="+mn-cs"/>
              </a:rPr>
              <a:t>Ann Oncol2026 Jan;37(1):117-124.</a:t>
            </a:r>
          </a:p>
        </p:txBody>
      </p:sp>
    </p:spTree>
    <p:extLst>
      <p:ext uri="{BB962C8B-B14F-4D97-AF65-F5344CB8AC3E}">
        <p14:creationId xmlns:p14="http://schemas.microsoft.com/office/powerpoint/2010/main" val="17513812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656252-EA7C-11AA-B24A-60444C98F6F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1442B96-9105-2D68-E237-37AB45E4B58C}"/>
              </a:ext>
            </a:extLst>
          </p:cNvPr>
          <p:cNvSpPr>
            <a:spLocks noGrp="1"/>
          </p:cNvSpPr>
          <p:nvPr>
            <p:ph type="title"/>
          </p:nvPr>
        </p:nvSpPr>
        <p:spPr>
          <a:xfrm>
            <a:off x="838200" y="1"/>
            <a:ext cx="10515600" cy="1144588"/>
          </a:xfrm>
        </p:spPr>
        <p:txBody>
          <a:bodyPr>
            <a:normAutofit/>
          </a:bodyPr>
          <a:lstStyle/>
          <a:p>
            <a:r>
              <a:rPr lang="en-US" sz="3000" dirty="0"/>
              <a:t>Co-Moderators</a:t>
            </a:r>
          </a:p>
        </p:txBody>
      </p:sp>
      <p:sp>
        <p:nvSpPr>
          <p:cNvPr id="10" name="Text Box 9">
            <a:extLst>
              <a:ext uri="{FF2B5EF4-FFF2-40B4-BE49-F238E27FC236}">
                <a16:creationId xmlns:a16="http://schemas.microsoft.com/office/drawing/2014/main" id="{F7B2EB14-0567-FE46-A3EC-3563696B8684}"/>
              </a:ext>
            </a:extLst>
          </p:cNvPr>
          <p:cNvSpPr txBox="1">
            <a:spLocks noChangeArrowheads="1"/>
          </p:cNvSpPr>
          <p:nvPr/>
        </p:nvSpPr>
        <p:spPr bwMode="auto">
          <a:xfrm>
            <a:off x="1989723" y="3045078"/>
            <a:ext cx="219456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Mamta Choksi, MD</a:t>
            </a: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Trinity, Florida</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p:txBody>
      </p:sp>
      <p:pic>
        <p:nvPicPr>
          <p:cNvPr id="12" name="Picture 11">
            <a:extLst>
              <a:ext uri="{FF2B5EF4-FFF2-40B4-BE49-F238E27FC236}">
                <a16:creationId xmlns:a16="http://schemas.microsoft.com/office/drawing/2014/main" id="{B854728C-A5DD-C57D-BF61-0AE8E670A8AE}"/>
              </a:ext>
            </a:extLst>
          </p:cNvPr>
          <p:cNvPicPr>
            <a:picLocks noChangeAspect="1"/>
          </p:cNvPicPr>
          <p:nvPr/>
        </p:nvPicPr>
        <p:blipFill>
          <a:blip r:embed="rId4"/>
          <a:srcRect/>
          <a:stretch/>
        </p:blipFill>
        <p:spPr>
          <a:xfrm>
            <a:off x="668084" y="3045078"/>
            <a:ext cx="1261872" cy="1261872"/>
          </a:xfrm>
          <a:prstGeom prst="rect">
            <a:avLst/>
          </a:prstGeom>
        </p:spPr>
      </p:pic>
      <p:sp>
        <p:nvSpPr>
          <p:cNvPr id="7" name="Text Box 9">
            <a:extLst>
              <a:ext uri="{FF2B5EF4-FFF2-40B4-BE49-F238E27FC236}">
                <a16:creationId xmlns:a16="http://schemas.microsoft.com/office/drawing/2014/main" id="{8A2C0EDD-A5F5-2AF8-F0A4-415D77BD32A0}"/>
              </a:ext>
            </a:extLst>
          </p:cNvPr>
          <p:cNvSpPr txBox="1">
            <a:spLocks noChangeArrowheads="1"/>
          </p:cNvSpPr>
          <p:nvPr/>
        </p:nvSpPr>
        <p:spPr bwMode="auto">
          <a:xfrm>
            <a:off x="1989723" y="1305963"/>
            <a:ext cx="219456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Susmitha </a:t>
            </a:r>
            <a:r>
              <a:rPr kumimoji="0" lang="en-US" sz="1600" b="1" i="0" u="none" strike="noStrike" kern="1200" cap="none" spc="0" normalizeH="0" baseline="0" noProof="0" dirty="0" err="1">
                <a:ln>
                  <a:noFill/>
                </a:ln>
                <a:solidFill>
                  <a:srgbClr val="000000"/>
                </a:solidFill>
                <a:effectLst/>
                <a:uLnTx/>
                <a:uFillTx/>
                <a:latin typeface="Calibri" pitchFamily="-72" charset="0"/>
                <a:ea typeface="MS PGothic" charset="0"/>
                <a:cs typeface="+mn-cs"/>
              </a:rPr>
              <a:t>Apuri</a:t>
            </a: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 MD</a:t>
            </a: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Inverness and Lecanto, Florida</a:t>
            </a:r>
          </a:p>
        </p:txBody>
      </p:sp>
      <p:pic>
        <p:nvPicPr>
          <p:cNvPr id="8" name="Picture 7">
            <a:extLst>
              <a:ext uri="{FF2B5EF4-FFF2-40B4-BE49-F238E27FC236}">
                <a16:creationId xmlns:a16="http://schemas.microsoft.com/office/drawing/2014/main" id="{D5A1356A-3C89-3081-2867-9C71B71340D4}"/>
              </a:ext>
            </a:extLst>
          </p:cNvPr>
          <p:cNvPicPr>
            <a:picLocks noChangeAspect="1"/>
          </p:cNvPicPr>
          <p:nvPr/>
        </p:nvPicPr>
        <p:blipFill>
          <a:blip r:embed="rId5"/>
          <a:srcRect/>
          <a:stretch/>
        </p:blipFill>
        <p:spPr>
          <a:xfrm>
            <a:off x="668084" y="1305963"/>
            <a:ext cx="1261872" cy="1261872"/>
          </a:xfrm>
          <a:prstGeom prst="rect">
            <a:avLst/>
          </a:prstGeom>
        </p:spPr>
      </p:pic>
      <p:sp>
        <p:nvSpPr>
          <p:cNvPr id="11" name="Text Box 9">
            <a:extLst>
              <a:ext uri="{FF2B5EF4-FFF2-40B4-BE49-F238E27FC236}">
                <a16:creationId xmlns:a16="http://schemas.microsoft.com/office/drawing/2014/main" id="{472C8BA5-DCE2-B67A-572B-CDED28CD1C07}"/>
              </a:ext>
            </a:extLst>
          </p:cNvPr>
          <p:cNvSpPr txBox="1">
            <a:spLocks noChangeArrowheads="1"/>
          </p:cNvSpPr>
          <p:nvPr/>
        </p:nvSpPr>
        <p:spPr bwMode="auto">
          <a:xfrm>
            <a:off x="1989723" y="4784192"/>
            <a:ext cx="219456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Uday Dandamudi, MD </a:t>
            </a: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New Port Richey, Florida</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endPar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endParaRPr>
          </a:p>
        </p:txBody>
      </p:sp>
      <p:pic>
        <p:nvPicPr>
          <p:cNvPr id="14" name="Picture 13">
            <a:extLst>
              <a:ext uri="{FF2B5EF4-FFF2-40B4-BE49-F238E27FC236}">
                <a16:creationId xmlns:a16="http://schemas.microsoft.com/office/drawing/2014/main" id="{01A3DB00-0B88-D0F2-AA4D-041DFEF07481}"/>
              </a:ext>
            </a:extLst>
          </p:cNvPr>
          <p:cNvPicPr>
            <a:picLocks noChangeAspect="1"/>
          </p:cNvPicPr>
          <p:nvPr/>
        </p:nvPicPr>
        <p:blipFill>
          <a:blip r:embed="rId6"/>
          <a:srcRect/>
          <a:stretch/>
        </p:blipFill>
        <p:spPr>
          <a:xfrm>
            <a:off x="668084" y="4784192"/>
            <a:ext cx="1261872" cy="1261872"/>
          </a:xfrm>
          <a:prstGeom prst="rect">
            <a:avLst/>
          </a:prstGeom>
        </p:spPr>
      </p:pic>
      <p:sp>
        <p:nvSpPr>
          <p:cNvPr id="15" name="Text Box 9">
            <a:extLst>
              <a:ext uri="{FF2B5EF4-FFF2-40B4-BE49-F238E27FC236}">
                <a16:creationId xmlns:a16="http://schemas.microsoft.com/office/drawing/2014/main" id="{BFBBA7EE-4C23-E581-D5DE-65218B82DBBF}"/>
              </a:ext>
            </a:extLst>
          </p:cNvPr>
          <p:cNvSpPr txBox="1">
            <a:spLocks noChangeArrowheads="1"/>
          </p:cNvSpPr>
          <p:nvPr/>
        </p:nvSpPr>
        <p:spPr bwMode="auto">
          <a:xfrm>
            <a:off x="5704013" y="3027942"/>
            <a:ext cx="246888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Gustavo Adolf Fonseca, MD</a:t>
            </a: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Lecanto, Florida </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p:txBody>
      </p:sp>
      <p:pic>
        <p:nvPicPr>
          <p:cNvPr id="16" name="Picture 15">
            <a:extLst>
              <a:ext uri="{FF2B5EF4-FFF2-40B4-BE49-F238E27FC236}">
                <a16:creationId xmlns:a16="http://schemas.microsoft.com/office/drawing/2014/main" id="{D7D5B386-D0F8-2465-BC0E-390E145BABA3}"/>
              </a:ext>
            </a:extLst>
          </p:cNvPr>
          <p:cNvPicPr>
            <a:picLocks noChangeAspect="1"/>
          </p:cNvPicPr>
          <p:nvPr/>
        </p:nvPicPr>
        <p:blipFill>
          <a:blip r:embed="rId7"/>
          <a:srcRect/>
          <a:stretch/>
        </p:blipFill>
        <p:spPr>
          <a:xfrm>
            <a:off x="4382374" y="3027942"/>
            <a:ext cx="1261872" cy="1261872"/>
          </a:xfrm>
          <a:prstGeom prst="rect">
            <a:avLst/>
          </a:prstGeom>
        </p:spPr>
      </p:pic>
      <p:sp>
        <p:nvSpPr>
          <p:cNvPr id="17" name="Text Box 9">
            <a:extLst>
              <a:ext uri="{FF2B5EF4-FFF2-40B4-BE49-F238E27FC236}">
                <a16:creationId xmlns:a16="http://schemas.microsoft.com/office/drawing/2014/main" id="{F0C2DBB9-A827-655B-3581-74CA1FBCE385}"/>
              </a:ext>
            </a:extLst>
          </p:cNvPr>
          <p:cNvSpPr txBox="1">
            <a:spLocks noChangeArrowheads="1"/>
          </p:cNvSpPr>
          <p:nvPr/>
        </p:nvSpPr>
        <p:spPr bwMode="auto">
          <a:xfrm>
            <a:off x="5704013" y="4784192"/>
            <a:ext cx="246888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Sunil Gandhi, MD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Lecanto, Florida</a:t>
            </a:r>
          </a:p>
        </p:txBody>
      </p:sp>
      <p:pic>
        <p:nvPicPr>
          <p:cNvPr id="18" name="Picture 17">
            <a:extLst>
              <a:ext uri="{FF2B5EF4-FFF2-40B4-BE49-F238E27FC236}">
                <a16:creationId xmlns:a16="http://schemas.microsoft.com/office/drawing/2014/main" id="{2940CD10-B48B-1F9A-B275-5ED326B9F3E0}"/>
              </a:ext>
            </a:extLst>
          </p:cNvPr>
          <p:cNvPicPr>
            <a:picLocks noChangeAspect="1"/>
          </p:cNvPicPr>
          <p:nvPr/>
        </p:nvPicPr>
        <p:blipFill>
          <a:blip r:embed="rId8"/>
          <a:srcRect/>
          <a:stretch/>
        </p:blipFill>
        <p:spPr>
          <a:xfrm>
            <a:off x="4382374" y="4784192"/>
            <a:ext cx="1261872" cy="1261872"/>
          </a:xfrm>
          <a:prstGeom prst="rect">
            <a:avLst/>
          </a:prstGeom>
        </p:spPr>
      </p:pic>
      <p:sp>
        <p:nvSpPr>
          <p:cNvPr id="19" name="Text Box 9">
            <a:extLst>
              <a:ext uri="{FF2B5EF4-FFF2-40B4-BE49-F238E27FC236}">
                <a16:creationId xmlns:a16="http://schemas.microsoft.com/office/drawing/2014/main" id="{67AD46C4-61BD-37D8-444B-A9A49069778B}"/>
              </a:ext>
            </a:extLst>
          </p:cNvPr>
          <p:cNvSpPr txBox="1">
            <a:spLocks noChangeArrowheads="1"/>
          </p:cNvSpPr>
          <p:nvPr/>
        </p:nvSpPr>
        <p:spPr bwMode="auto">
          <a:xfrm>
            <a:off x="9681888" y="3027942"/>
            <a:ext cx="192024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Vikas Malhotra, MD </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Spring Hill, Florida</a:t>
            </a:r>
          </a:p>
        </p:txBody>
      </p:sp>
      <p:pic>
        <p:nvPicPr>
          <p:cNvPr id="20" name="Picture 19">
            <a:extLst>
              <a:ext uri="{FF2B5EF4-FFF2-40B4-BE49-F238E27FC236}">
                <a16:creationId xmlns:a16="http://schemas.microsoft.com/office/drawing/2014/main" id="{CCE5F517-2396-3515-B5DD-F1B49F0C1DF0}"/>
              </a:ext>
            </a:extLst>
          </p:cNvPr>
          <p:cNvPicPr>
            <a:picLocks noChangeAspect="1"/>
          </p:cNvPicPr>
          <p:nvPr/>
        </p:nvPicPr>
        <p:blipFill>
          <a:blip r:embed="rId9"/>
          <a:srcRect/>
          <a:stretch/>
        </p:blipFill>
        <p:spPr>
          <a:xfrm>
            <a:off x="8360249" y="3027942"/>
            <a:ext cx="1261872" cy="1261872"/>
          </a:xfrm>
          <a:prstGeom prst="rect">
            <a:avLst/>
          </a:prstGeom>
        </p:spPr>
      </p:pic>
      <p:sp>
        <p:nvSpPr>
          <p:cNvPr id="21" name="Text Box 9">
            <a:extLst>
              <a:ext uri="{FF2B5EF4-FFF2-40B4-BE49-F238E27FC236}">
                <a16:creationId xmlns:a16="http://schemas.microsoft.com/office/drawing/2014/main" id="{8DB687A2-DC37-753B-7632-5BF9FE2A4085}"/>
              </a:ext>
            </a:extLst>
          </p:cNvPr>
          <p:cNvSpPr txBox="1">
            <a:spLocks noChangeArrowheads="1"/>
          </p:cNvSpPr>
          <p:nvPr/>
        </p:nvSpPr>
        <p:spPr bwMode="auto">
          <a:xfrm>
            <a:off x="9681888" y="4784192"/>
            <a:ext cx="192024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Shachar Peles, MD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Lake Worth, Florida</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endParaRPr>
          </a:p>
        </p:txBody>
      </p:sp>
      <p:pic>
        <p:nvPicPr>
          <p:cNvPr id="22" name="Picture 21">
            <a:extLst>
              <a:ext uri="{FF2B5EF4-FFF2-40B4-BE49-F238E27FC236}">
                <a16:creationId xmlns:a16="http://schemas.microsoft.com/office/drawing/2014/main" id="{10DF3D01-D999-44DD-CCBE-E374715A4E10}"/>
              </a:ext>
            </a:extLst>
          </p:cNvPr>
          <p:cNvPicPr>
            <a:picLocks noChangeAspect="1"/>
          </p:cNvPicPr>
          <p:nvPr/>
        </p:nvPicPr>
        <p:blipFill>
          <a:blip r:embed="rId10"/>
          <a:srcRect/>
          <a:stretch/>
        </p:blipFill>
        <p:spPr>
          <a:xfrm>
            <a:off x="8360249" y="4784192"/>
            <a:ext cx="1261872" cy="1261872"/>
          </a:xfrm>
          <a:prstGeom prst="rect">
            <a:avLst/>
          </a:prstGeom>
        </p:spPr>
      </p:pic>
      <p:sp>
        <p:nvSpPr>
          <p:cNvPr id="3" name="Text Box 9">
            <a:extLst>
              <a:ext uri="{FF2B5EF4-FFF2-40B4-BE49-F238E27FC236}">
                <a16:creationId xmlns:a16="http://schemas.microsoft.com/office/drawing/2014/main" id="{012D3FB3-B76F-631C-C4B3-A02BA4CEA2E7}"/>
              </a:ext>
            </a:extLst>
          </p:cNvPr>
          <p:cNvSpPr txBox="1">
            <a:spLocks noChangeArrowheads="1"/>
          </p:cNvSpPr>
          <p:nvPr/>
        </p:nvSpPr>
        <p:spPr bwMode="auto">
          <a:xfrm>
            <a:off x="9681888" y="1305963"/>
            <a:ext cx="192024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Maen Hussein, MD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The Villages, Florida</a:t>
            </a:r>
          </a:p>
        </p:txBody>
      </p:sp>
      <p:pic>
        <p:nvPicPr>
          <p:cNvPr id="4" name="Picture 3">
            <a:extLst>
              <a:ext uri="{FF2B5EF4-FFF2-40B4-BE49-F238E27FC236}">
                <a16:creationId xmlns:a16="http://schemas.microsoft.com/office/drawing/2014/main" id="{476B584D-95D7-A828-97BA-AE5F24A66368}"/>
              </a:ext>
            </a:extLst>
          </p:cNvPr>
          <p:cNvPicPr>
            <a:picLocks noChangeAspect="1"/>
          </p:cNvPicPr>
          <p:nvPr/>
        </p:nvPicPr>
        <p:blipFill>
          <a:blip r:embed="rId11"/>
          <a:srcRect/>
          <a:stretch/>
        </p:blipFill>
        <p:spPr>
          <a:xfrm>
            <a:off x="8360249" y="1305963"/>
            <a:ext cx="1261872" cy="1261872"/>
          </a:xfrm>
          <a:prstGeom prst="rect">
            <a:avLst/>
          </a:prstGeom>
        </p:spPr>
      </p:pic>
      <p:sp>
        <p:nvSpPr>
          <p:cNvPr id="9" name="Text Box 9">
            <a:extLst>
              <a:ext uri="{FF2B5EF4-FFF2-40B4-BE49-F238E27FC236}">
                <a16:creationId xmlns:a16="http://schemas.microsoft.com/office/drawing/2014/main" id="{EA0D2E86-3E6B-A188-C546-26F7C797BE65}"/>
              </a:ext>
            </a:extLst>
          </p:cNvPr>
          <p:cNvSpPr txBox="1">
            <a:spLocks noChangeArrowheads="1"/>
          </p:cNvSpPr>
          <p:nvPr/>
        </p:nvSpPr>
        <p:spPr bwMode="auto">
          <a:xfrm>
            <a:off x="5704013" y="1271691"/>
            <a:ext cx="2468880"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1" i="0" u="none" strike="noStrike" kern="1200" cap="none" spc="0" normalizeH="0" baseline="0" noProof="0" dirty="0">
                <a:ln>
                  <a:noFill/>
                </a:ln>
                <a:solidFill>
                  <a:srgbClr val="000000"/>
                </a:solidFill>
                <a:effectLst/>
                <a:uLnTx/>
                <a:uFillTx/>
                <a:latin typeface="Calibri" pitchFamily="-72" charset="0"/>
                <a:ea typeface="MS PGothic" charset="0"/>
                <a:cs typeface="+mn-cs"/>
              </a:rPr>
              <a:t>Maria Regina Flores, MD</a:t>
            </a:r>
          </a:p>
          <a:p>
            <a:pPr marL="0" marR="0" lvl="0" indent="0" algn="l" defTabSz="455613" rtl="0" eaLnBrk="1" fontAlgn="base" latinLnBrk="0" hangingPunct="1">
              <a:lnSpc>
                <a:spcPct val="100000"/>
              </a:lnSpc>
              <a:spcBef>
                <a:spcPts val="0"/>
              </a:spcBef>
              <a:spcAft>
                <a:spcPts val="0"/>
              </a:spcAft>
              <a:buClr>
                <a:srgbClr val="000000"/>
              </a:buClr>
              <a:buSzPct val="100000"/>
              <a:buFontTx/>
              <a:buNone/>
              <a:tabLst/>
              <a:defRPr/>
            </a:pPr>
            <a:r>
              <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cs typeface="+mn-cs"/>
              </a:rPr>
              <a:t>Orlando, Florida</a:t>
            </a:r>
          </a:p>
        </p:txBody>
      </p:sp>
      <p:pic>
        <p:nvPicPr>
          <p:cNvPr id="13" name="Picture 12">
            <a:extLst>
              <a:ext uri="{FF2B5EF4-FFF2-40B4-BE49-F238E27FC236}">
                <a16:creationId xmlns:a16="http://schemas.microsoft.com/office/drawing/2014/main" id="{3DD87631-7EAB-E9EB-3B3E-C5DABED5B98B}"/>
              </a:ext>
            </a:extLst>
          </p:cNvPr>
          <p:cNvPicPr>
            <a:picLocks noChangeAspect="1"/>
          </p:cNvPicPr>
          <p:nvPr/>
        </p:nvPicPr>
        <p:blipFill>
          <a:blip r:embed="rId12"/>
          <a:srcRect/>
          <a:stretch/>
        </p:blipFill>
        <p:spPr>
          <a:xfrm>
            <a:off x="4382374" y="1271691"/>
            <a:ext cx="1261872" cy="1261872"/>
          </a:xfrm>
          <a:prstGeom prst="rect">
            <a:avLst/>
          </a:prstGeom>
        </p:spPr>
      </p:pic>
    </p:spTree>
    <p:custDataLst>
      <p:tags r:id="rId1"/>
    </p:custDataLst>
    <p:extLst>
      <p:ext uri="{BB962C8B-B14F-4D97-AF65-F5344CB8AC3E}">
        <p14:creationId xmlns:p14="http://schemas.microsoft.com/office/powerpoint/2010/main" val="18299407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E73BA1-8CFA-4438-0902-6C772996E198}"/>
              </a:ext>
            </a:extLst>
          </p:cNvPr>
          <p:cNvSpPr>
            <a:spLocks noGrp="1"/>
          </p:cNvSpPr>
          <p:nvPr>
            <p:ph type="title"/>
          </p:nvPr>
        </p:nvSpPr>
        <p:spPr/>
        <p:txBody>
          <a:bodyPr>
            <a:normAutofit/>
          </a:bodyPr>
          <a:lstStyle/>
          <a:p>
            <a:r>
              <a:rPr lang="en-US" sz="2800" dirty="0"/>
              <a:t>SOME THOUGHTS FROM THE TRENCHES…</a:t>
            </a:r>
          </a:p>
        </p:txBody>
      </p:sp>
      <p:sp>
        <p:nvSpPr>
          <p:cNvPr id="3" name="Content Placeholder 2">
            <a:extLst>
              <a:ext uri="{FF2B5EF4-FFF2-40B4-BE49-F238E27FC236}">
                <a16:creationId xmlns:a16="http://schemas.microsoft.com/office/drawing/2014/main" id="{2EF4237A-5ACD-212A-E7AC-A2159B3765AC}"/>
              </a:ext>
            </a:extLst>
          </p:cNvPr>
          <p:cNvSpPr>
            <a:spLocks noGrp="1"/>
          </p:cNvSpPr>
          <p:nvPr>
            <p:ph idx="1"/>
          </p:nvPr>
        </p:nvSpPr>
        <p:spPr>
          <a:xfrm>
            <a:off x="358776" y="1079501"/>
            <a:ext cx="6970712" cy="3004820"/>
          </a:xfrm>
        </p:spPr>
        <p:txBody>
          <a:bodyPr/>
          <a:lstStyle/>
          <a:p>
            <a:pPr marL="285750" indent="-285750">
              <a:buFont typeface="Arial" panose="020B0604020202020204" pitchFamily="34" charset="0"/>
              <a:buChar char="•"/>
            </a:pPr>
            <a:r>
              <a:rPr lang="en-US" sz="2000" dirty="0"/>
              <a:t>Mention the ‘opportunity’ of the adjuvant CDK 4/6 inhibitor at the beginning of your relationship with the patient</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dirty="0"/>
              <a:t>Consider initiation at 100mg instead of 150mg dose, and explain to the patient that you are doing this to mitigate toxicity (and can titrate up if well tolerated and further down, if not)</a:t>
            </a:r>
          </a:p>
          <a:p>
            <a:pPr marL="457200" lvl="1" indent="-285750"/>
            <a:r>
              <a:rPr lang="en-US" sz="2000" dirty="0"/>
              <a:t>Helps to build trust and establish rapport</a:t>
            </a:r>
          </a:p>
          <a:p>
            <a:pPr lvl="1" indent="0">
              <a:buNone/>
            </a:pPr>
            <a:endParaRPr lang="en-US" sz="2000" dirty="0"/>
          </a:p>
          <a:p>
            <a:pPr marL="285750" indent="-285750">
              <a:buFont typeface="Arial" panose="020B0604020202020204" pitchFamily="34" charset="0"/>
              <a:buChar char="•"/>
            </a:pPr>
            <a:endParaRPr lang="en-US" sz="1800" dirty="0"/>
          </a:p>
        </p:txBody>
      </p:sp>
      <p:pic>
        <p:nvPicPr>
          <p:cNvPr id="6" name="Picture 5">
            <a:extLst>
              <a:ext uri="{FF2B5EF4-FFF2-40B4-BE49-F238E27FC236}">
                <a16:creationId xmlns:a16="http://schemas.microsoft.com/office/drawing/2014/main" id="{37CC96BE-B854-4297-BE16-E67D5367CC04}"/>
              </a:ext>
            </a:extLst>
          </p:cNvPr>
          <p:cNvPicPr>
            <a:picLocks noChangeAspect="1"/>
          </p:cNvPicPr>
          <p:nvPr/>
        </p:nvPicPr>
        <p:blipFill>
          <a:blip r:embed="rId2"/>
          <a:stretch>
            <a:fillRect/>
          </a:stretch>
        </p:blipFill>
        <p:spPr>
          <a:xfrm>
            <a:off x="7793542" y="1668533"/>
            <a:ext cx="4038095" cy="2019048"/>
          </a:xfrm>
          <a:prstGeom prst="rect">
            <a:avLst/>
          </a:prstGeom>
        </p:spPr>
      </p:pic>
      <p:sp>
        <p:nvSpPr>
          <p:cNvPr id="7" name="TextBox 6">
            <a:extLst>
              <a:ext uri="{FF2B5EF4-FFF2-40B4-BE49-F238E27FC236}">
                <a16:creationId xmlns:a16="http://schemas.microsoft.com/office/drawing/2014/main" id="{FCAC64C5-B703-43A9-4DEA-9D806E29C27B}"/>
              </a:ext>
            </a:extLst>
          </p:cNvPr>
          <p:cNvSpPr txBox="1"/>
          <p:nvPr/>
        </p:nvSpPr>
        <p:spPr>
          <a:xfrm>
            <a:off x="226695" y="5565934"/>
            <a:ext cx="1104423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7DBA"/>
              </a:buClr>
              <a:buSzTx/>
              <a:buFontTx/>
              <a:buNone/>
              <a:tabLst/>
              <a:defRPr/>
            </a:pPr>
            <a:r>
              <a:rPr kumimoji="0" lang="en-US" sz="2000" b="0" i="0" u="none" strike="noStrike" kern="1200" cap="none" spc="0" normalizeH="0" baseline="0" noProof="0" dirty="0">
                <a:ln>
                  <a:noFill/>
                </a:ln>
                <a:solidFill>
                  <a:srgbClr val="0033A0"/>
                </a:solidFill>
                <a:effectLst/>
                <a:uLnTx/>
                <a:uFillTx/>
                <a:latin typeface="Arial"/>
                <a:ea typeface="+mn-ea"/>
                <a:cs typeface="+mn-cs"/>
              </a:rPr>
              <a:t>What about adjuvant CDK 4/6i for more moderate-risk patients?</a:t>
            </a:r>
          </a:p>
        </p:txBody>
      </p:sp>
      <p:sp>
        <p:nvSpPr>
          <p:cNvPr id="5" name="TextBox 4">
            <a:extLst>
              <a:ext uri="{FF2B5EF4-FFF2-40B4-BE49-F238E27FC236}">
                <a16:creationId xmlns:a16="http://schemas.microsoft.com/office/drawing/2014/main" id="{F10EBA50-EFB0-D14D-AFF2-FAF502A00F67}"/>
              </a:ext>
            </a:extLst>
          </p:cNvPr>
          <p:cNvSpPr txBox="1"/>
          <p:nvPr/>
        </p:nvSpPr>
        <p:spPr>
          <a:xfrm>
            <a:off x="358775" y="4309602"/>
            <a:ext cx="11147425" cy="1231106"/>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Reassure patients that if they cannot complete the two years of therapy for any reason, they still get benefit from completing part of it – and that an aromatase inhibitor itself is still very good treatment</a:t>
            </a:r>
          </a:p>
          <a:p>
            <a:pPr marL="0" marR="0" lvl="0" indent="0" algn="l" defTabSz="914400" rtl="0" eaLnBrk="1" fontAlgn="auto" latinLnBrk="0" hangingPunct="1">
              <a:lnSpc>
                <a:spcPct val="100000"/>
              </a:lnSpc>
              <a:spcBef>
                <a:spcPts val="0"/>
              </a:spcBef>
              <a:spcAft>
                <a:spcPts val="0"/>
              </a:spcAft>
              <a:buClr>
                <a:srgbClr val="007DBA"/>
              </a:buClr>
              <a:buSzTx/>
              <a:buFontTx/>
              <a:buNone/>
              <a:tabLst/>
              <a:defRPr/>
            </a:pP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5762772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99918D-8569-8B24-751F-D9BADC4A59B5}"/>
              </a:ext>
            </a:extLst>
          </p:cNvPr>
          <p:cNvSpPr>
            <a:spLocks noGrp="1"/>
          </p:cNvSpPr>
          <p:nvPr>
            <p:ph type="title"/>
          </p:nvPr>
        </p:nvSpPr>
        <p:spPr/>
        <p:txBody>
          <a:bodyPr>
            <a:normAutofit/>
          </a:bodyPr>
          <a:lstStyle/>
          <a:p>
            <a:pPr algn="ctr"/>
            <a:r>
              <a:rPr lang="en-US" sz="2800" dirty="0"/>
              <a:t>Natalee trial: ADJUVANT et +/- </a:t>
            </a:r>
            <a:r>
              <a:rPr lang="en-US" sz="2800" dirty="0" err="1"/>
              <a:t>ribociclib</a:t>
            </a:r>
            <a:endParaRPr lang="en-US" sz="2800" dirty="0"/>
          </a:p>
        </p:txBody>
      </p:sp>
      <p:pic>
        <p:nvPicPr>
          <p:cNvPr id="5" name="Content Placeholder 4">
            <a:extLst>
              <a:ext uri="{FF2B5EF4-FFF2-40B4-BE49-F238E27FC236}">
                <a16:creationId xmlns:a16="http://schemas.microsoft.com/office/drawing/2014/main" id="{C50DDE6A-6153-0FDF-BA03-FF17593E4E85}"/>
              </a:ext>
            </a:extLst>
          </p:cNvPr>
          <p:cNvPicPr>
            <a:picLocks noGrp="1" noChangeAspect="1"/>
          </p:cNvPicPr>
          <p:nvPr>
            <p:ph idx="1"/>
          </p:nvPr>
        </p:nvPicPr>
        <p:blipFill>
          <a:blip r:embed="rId2"/>
          <a:stretch>
            <a:fillRect/>
          </a:stretch>
        </p:blipFill>
        <p:spPr>
          <a:xfrm>
            <a:off x="358775" y="891656"/>
            <a:ext cx="11506907" cy="4974213"/>
          </a:xfrm>
          <a:prstGeom prst="rect">
            <a:avLst/>
          </a:prstGeom>
        </p:spPr>
      </p:pic>
      <p:sp>
        <p:nvSpPr>
          <p:cNvPr id="6" name="Footer Placeholder 3">
            <a:extLst>
              <a:ext uri="{FF2B5EF4-FFF2-40B4-BE49-F238E27FC236}">
                <a16:creationId xmlns:a16="http://schemas.microsoft.com/office/drawing/2014/main" id="{4D753932-E73F-AAE4-1DAC-9A656325F1E0}"/>
              </a:ext>
            </a:extLst>
          </p:cNvPr>
          <p:cNvSpPr txBox="1">
            <a:spLocks/>
          </p:cNvSpPr>
          <p:nvPr/>
        </p:nvSpPr>
        <p:spPr>
          <a:xfrm>
            <a:off x="1401417" y="6073024"/>
            <a:ext cx="9223513" cy="642566"/>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24691" noProof="0" dirty="0" err="1">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8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Enrollment</a:t>
            </a:r>
            <a:r>
              <a:rPr kumimoji="0" lang="en-US" sz="800" b="0" i="0" u="none" strike="noStrike" kern="0" cap="none" spc="-2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of</a:t>
            </a:r>
            <a:r>
              <a:rPr kumimoji="0" lang="en-US" sz="800" b="0" i="0" u="none" strike="noStrike" kern="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patients</a:t>
            </a:r>
            <a:r>
              <a:rPr kumimoji="0" lang="en-US" sz="800" b="0" i="0" u="none" strike="noStrike" kern="0" cap="none" spc="-2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with</a:t>
            </a:r>
            <a:r>
              <a:rPr kumimoji="0" lang="en-US" sz="800" b="0" i="0" u="none" strike="noStrike" kern="0" cap="none" spc="-2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stage</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II</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disease</a:t>
            </a:r>
            <a:r>
              <a:rPr kumimoji="0" lang="en-US" sz="800" b="0" i="0" u="none" strike="noStrike" kern="0" cap="none" spc="-2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was</a:t>
            </a:r>
            <a:r>
              <a:rPr kumimoji="0" lang="en-US" sz="800" b="0" i="0" u="none" strike="noStrike" kern="0" cap="none" spc="-2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capped</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a:t>
            </a:r>
            <a:r>
              <a:rPr kumimoji="0" lang="en-US" sz="800" b="0" i="0" u="none" strike="noStrike" kern="0" cap="none" spc="-2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40%.</a:t>
            </a:r>
            <a:r>
              <a:rPr kumimoji="0" lang="en-US" sz="800" b="0" i="0" u="none" strike="noStrike" kern="0" cap="none" spc="2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24691" noProof="0" dirty="0" err="1">
                <a:ln>
                  <a:noFill/>
                </a:ln>
                <a:solidFill>
                  <a:prstClr val="black"/>
                </a:solidFill>
                <a:effectLst/>
                <a:uLnTx/>
                <a:uFillTx/>
                <a:latin typeface="Arial" panose="020B0604020202020204" pitchFamily="34" charset="0"/>
                <a:ea typeface="+mn-ea"/>
                <a:cs typeface="Arial" panose="020B0604020202020204" pitchFamily="34" charset="0"/>
              </a:rPr>
              <a:t>b</a:t>
            </a:r>
            <a:r>
              <a:rPr kumimoji="0" lang="en-US" sz="8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Per</a:t>
            </a:r>
            <a:r>
              <a:rPr kumimoji="0" lang="en-US" sz="800" b="0" i="0" u="none" strike="noStrike" kern="0" cap="none" spc="-2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investigator</a:t>
            </a:r>
            <a:r>
              <a:rPr kumimoji="0" lang="en-US" sz="800" b="0" i="0" u="none" strike="noStrike" kern="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choice.</a:t>
            </a:r>
            <a:endParaRPr kumimoji="0" lang="en-US" sz="8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a:ea typeface="+mn-ea"/>
                <a:cs typeface="+mn-cs"/>
              </a:rPr>
              <a:t>Crown J, et al. ESMO 2025. Abstract LBA14. Crown J, et al. </a:t>
            </a:r>
            <a:r>
              <a:rPr kumimoji="0" lang="en-US" sz="800" b="0" i="1" u="none" strike="noStrike" kern="1200" cap="none" spc="0" normalizeH="0" baseline="0" noProof="0" dirty="0">
                <a:ln>
                  <a:noFill/>
                </a:ln>
                <a:solidFill>
                  <a:prstClr val="black"/>
                </a:solidFill>
                <a:effectLst/>
                <a:uLnTx/>
                <a:uFillTx/>
                <a:latin typeface="Arial"/>
                <a:ea typeface="+mn-ea"/>
                <a:cs typeface="+mn-cs"/>
              </a:rPr>
              <a:t>ESMO Open</a:t>
            </a:r>
            <a:r>
              <a:rPr kumimoji="0" lang="en-US" sz="800" b="0" i="0" u="none" strike="noStrike" kern="1200" cap="none" spc="0" normalizeH="0" baseline="0" noProof="0" dirty="0">
                <a:ln>
                  <a:noFill/>
                </a:ln>
                <a:solidFill>
                  <a:prstClr val="black"/>
                </a:solidFill>
                <a:effectLst/>
                <a:uLnTx/>
                <a:uFillTx/>
                <a:latin typeface="Arial"/>
                <a:ea typeface="+mn-ea"/>
                <a:cs typeface="+mn-cs"/>
              </a:rPr>
              <a:t>. Published online October 17, 2025. doi:10.1016/j.esmoop.2025.105858</a:t>
            </a:r>
          </a:p>
        </p:txBody>
      </p:sp>
    </p:spTree>
    <p:extLst>
      <p:ext uri="{BB962C8B-B14F-4D97-AF65-F5344CB8AC3E}">
        <p14:creationId xmlns:p14="http://schemas.microsoft.com/office/powerpoint/2010/main" val="37895862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8EBE2C-2B71-6F9C-F318-E455007433EC}"/>
              </a:ext>
            </a:extLst>
          </p:cNvPr>
          <p:cNvSpPr>
            <a:spLocks noGrp="1"/>
          </p:cNvSpPr>
          <p:nvPr>
            <p:ph type="title"/>
          </p:nvPr>
        </p:nvSpPr>
        <p:spPr/>
        <p:txBody>
          <a:bodyPr>
            <a:normAutofit/>
          </a:bodyPr>
          <a:lstStyle/>
          <a:p>
            <a:r>
              <a:rPr lang="en-US" sz="2800" dirty="0"/>
              <a:t>Natalee: </a:t>
            </a:r>
            <a:r>
              <a:rPr lang="en-US" sz="2800" dirty="0" err="1"/>
              <a:t>idfs</a:t>
            </a:r>
            <a:endParaRPr lang="en-US" sz="2800" dirty="0"/>
          </a:p>
        </p:txBody>
      </p:sp>
      <p:pic>
        <p:nvPicPr>
          <p:cNvPr id="5" name="Picture 4">
            <a:extLst>
              <a:ext uri="{FF2B5EF4-FFF2-40B4-BE49-F238E27FC236}">
                <a16:creationId xmlns:a16="http://schemas.microsoft.com/office/drawing/2014/main" id="{590BA174-123D-E038-C2C6-F45788F3B5CA}"/>
              </a:ext>
            </a:extLst>
          </p:cNvPr>
          <p:cNvPicPr>
            <a:picLocks noChangeAspect="1"/>
          </p:cNvPicPr>
          <p:nvPr/>
        </p:nvPicPr>
        <p:blipFill>
          <a:blip r:embed="rId2"/>
          <a:stretch>
            <a:fillRect/>
          </a:stretch>
        </p:blipFill>
        <p:spPr>
          <a:xfrm>
            <a:off x="1627478" y="1274394"/>
            <a:ext cx="8772483" cy="4309212"/>
          </a:xfrm>
          <a:prstGeom prst="rect">
            <a:avLst/>
          </a:prstGeom>
        </p:spPr>
      </p:pic>
      <p:sp>
        <p:nvSpPr>
          <p:cNvPr id="6" name="Footer Placeholder 2">
            <a:extLst>
              <a:ext uri="{FF2B5EF4-FFF2-40B4-BE49-F238E27FC236}">
                <a16:creationId xmlns:a16="http://schemas.microsoft.com/office/drawing/2014/main" id="{DBD54AD7-EAC3-2E46-C6E3-ABD144D6103D}"/>
              </a:ext>
            </a:extLst>
          </p:cNvPr>
          <p:cNvSpPr txBox="1">
            <a:spLocks/>
          </p:cNvSpPr>
          <p:nvPr/>
        </p:nvSpPr>
        <p:spPr>
          <a:xfrm>
            <a:off x="1401417" y="5964383"/>
            <a:ext cx="9223513" cy="642566"/>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24691" noProof="0" dirty="0" err="1">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8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The</a:t>
            </a:r>
            <a:r>
              <a:rPr kumimoji="0" lang="en-US" sz="800" b="0" i="0" u="none" strike="noStrike" kern="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difference</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between</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percentages</a:t>
            </a:r>
            <a:r>
              <a:rPr kumimoji="0" lang="en-US" sz="800" b="0" i="0" u="none" strike="noStrike" kern="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does</a:t>
            </a:r>
            <a:r>
              <a:rPr kumimoji="0" lang="en-US" sz="800" b="0" i="0" u="none" strike="noStrike" kern="0" cap="none" spc="-2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not</a:t>
            </a:r>
            <a:r>
              <a:rPr kumimoji="0" lang="en-US" sz="800" b="0" i="0" u="none" strike="noStrike" kern="0" cap="none" spc="-2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equal</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2.7</a:t>
            </a:r>
            <a:r>
              <a:rPr kumimoji="0" lang="en-US" sz="800" b="0" i="0" u="none" strike="noStrike" kern="0" cap="none" spc="-2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due</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to</a:t>
            </a:r>
            <a:r>
              <a:rPr kumimoji="0" lang="en-US" sz="800" b="0" i="0" u="none" strike="noStrike" kern="0" cap="none" spc="-2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rounding.</a:t>
            </a:r>
            <a:r>
              <a:rPr kumimoji="0" lang="en-US" sz="800" b="0" i="0" u="none" strike="noStrike" kern="0" cap="none" spc="0" normalizeH="0" baseline="24691" noProof="0" dirty="0" err="1">
                <a:ln>
                  <a:noFill/>
                </a:ln>
                <a:solidFill>
                  <a:prstClr val="black"/>
                </a:solidFill>
                <a:effectLst/>
                <a:uLnTx/>
                <a:uFillTx/>
                <a:latin typeface="Arial" panose="020B0604020202020204" pitchFamily="34" charset="0"/>
                <a:ea typeface="+mn-ea"/>
                <a:cs typeface="Arial" panose="020B0604020202020204" pitchFamily="34" charset="0"/>
              </a:rPr>
              <a:t>b</a:t>
            </a:r>
            <a:r>
              <a:rPr kumimoji="0" lang="en-US" sz="8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Comparison</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of</a:t>
            </a:r>
            <a:r>
              <a:rPr kumimoji="0" lang="en-US" sz="800" b="0" i="0" u="none" strike="noStrike" kern="0" cap="none" spc="-2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survival</a:t>
            </a:r>
            <a:r>
              <a:rPr kumimoji="0" lang="en-US" sz="800" b="0" i="0" u="none" strike="noStrike" kern="0" cap="none" spc="-3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between</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treatment</a:t>
            </a:r>
            <a:r>
              <a:rPr kumimoji="0" lang="en-US" sz="800" b="0" i="0" u="none" strike="noStrike" kern="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arms</a:t>
            </a:r>
            <a:r>
              <a:rPr kumimoji="0" lang="en-US" sz="800" b="0" i="0" u="none" strike="noStrike" kern="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was</a:t>
            </a:r>
            <a:r>
              <a:rPr kumimoji="0" lang="en-US" sz="800" b="0" i="0" u="none" strike="noStrike" kern="0" cap="none" spc="-2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generated</a:t>
            </a:r>
            <a:r>
              <a:rPr kumimoji="0" lang="en-US" sz="800" b="0" i="0" u="none" strike="noStrike" kern="0" cap="none" spc="-2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by</a:t>
            </a:r>
            <a:r>
              <a:rPr kumimoji="0" lang="en-US" sz="800" b="0" i="0" u="none" strike="noStrike" kern="0" cap="none" spc="-2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stratified</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log-</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rank</a:t>
            </a:r>
            <a:r>
              <a:rPr kumimoji="0" lang="en-US" sz="800" b="0" i="0" u="none" strike="noStrike" kern="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test</a:t>
            </a:r>
            <a:r>
              <a:rPr kumimoji="0" lang="en-US" sz="800" b="0" i="0" u="none" strike="noStrike" kern="0" cap="none" spc="-2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sided</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1"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a:t>
            </a:r>
            <a:r>
              <a:rPr kumimoji="0" lang="en-US" sz="800" b="0" i="1" u="none" strike="noStrike" kern="0" cap="none" spc="-3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value,</a:t>
            </a:r>
            <a:r>
              <a:rPr kumimoji="0" lang="en-US" sz="800" b="0" i="0" u="none" strike="noStrike" kern="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informational</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and</a:t>
            </a:r>
            <a:r>
              <a:rPr kumimoji="0" lang="en-US" sz="800" b="0" i="0" u="none" strike="noStrike" kern="0" cap="none" spc="-2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not</a:t>
            </a:r>
            <a:r>
              <a:rPr kumimoji="0" lang="en-US" sz="800" b="0" i="0" u="none" strike="noStrike" kern="0" cap="none" spc="-1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preplanned).</a:t>
            </a:r>
            <a:endParaRPr kumimoji="0" lang="en-US" sz="8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a:ea typeface="+mn-ea"/>
                <a:cs typeface="+mn-cs"/>
              </a:rPr>
              <a:t>Crown J, et al. ESMO 2025. Abstract LBA14. Crown J, et al. </a:t>
            </a:r>
            <a:r>
              <a:rPr kumimoji="0" lang="en-US" sz="800" b="0" i="1" u="none" strike="noStrike" kern="1200" cap="none" spc="0" normalizeH="0" baseline="0" noProof="0" dirty="0">
                <a:ln>
                  <a:noFill/>
                </a:ln>
                <a:solidFill>
                  <a:prstClr val="black"/>
                </a:solidFill>
                <a:effectLst/>
                <a:uLnTx/>
                <a:uFillTx/>
                <a:latin typeface="Arial"/>
                <a:ea typeface="+mn-ea"/>
                <a:cs typeface="+mn-cs"/>
              </a:rPr>
              <a:t>ESMO Open</a:t>
            </a:r>
            <a:r>
              <a:rPr kumimoji="0" lang="en-US" sz="800" b="0" i="0" u="none" strike="noStrike" kern="1200" cap="none" spc="0" normalizeH="0" baseline="0" noProof="0" dirty="0">
                <a:ln>
                  <a:noFill/>
                </a:ln>
                <a:solidFill>
                  <a:prstClr val="black"/>
                </a:solidFill>
                <a:effectLst/>
                <a:uLnTx/>
                <a:uFillTx/>
                <a:latin typeface="Arial"/>
                <a:ea typeface="+mn-ea"/>
                <a:cs typeface="+mn-cs"/>
              </a:rPr>
              <a:t>. Published online October 17, 2025. doi:10.1016/j.esmoop.2025.105858</a:t>
            </a:r>
          </a:p>
        </p:txBody>
      </p:sp>
    </p:spTree>
    <p:extLst>
      <p:ext uri="{BB962C8B-B14F-4D97-AF65-F5344CB8AC3E}">
        <p14:creationId xmlns:p14="http://schemas.microsoft.com/office/powerpoint/2010/main" val="3647098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42EDD4-832E-07AD-88BF-E55047A136EE}"/>
              </a:ext>
            </a:extLst>
          </p:cNvPr>
          <p:cNvSpPr>
            <a:spLocks noGrp="1"/>
          </p:cNvSpPr>
          <p:nvPr>
            <p:ph type="title"/>
          </p:nvPr>
        </p:nvSpPr>
        <p:spPr/>
        <p:txBody>
          <a:bodyPr>
            <a:normAutofit/>
          </a:bodyPr>
          <a:lstStyle/>
          <a:p>
            <a:r>
              <a:rPr lang="en-US" sz="2800" dirty="0"/>
              <a:t>NATALEE: OS</a:t>
            </a:r>
          </a:p>
        </p:txBody>
      </p:sp>
      <p:pic>
        <p:nvPicPr>
          <p:cNvPr id="5" name="Content Placeholder 4">
            <a:extLst>
              <a:ext uri="{FF2B5EF4-FFF2-40B4-BE49-F238E27FC236}">
                <a16:creationId xmlns:a16="http://schemas.microsoft.com/office/drawing/2014/main" id="{E012BC70-9FF3-A309-33E0-A4AB38AA3F3A}"/>
              </a:ext>
            </a:extLst>
          </p:cNvPr>
          <p:cNvPicPr>
            <a:picLocks noGrp="1" noChangeAspect="1"/>
          </p:cNvPicPr>
          <p:nvPr>
            <p:ph idx="1"/>
          </p:nvPr>
        </p:nvPicPr>
        <p:blipFill>
          <a:blip r:embed="rId2"/>
          <a:stretch>
            <a:fillRect/>
          </a:stretch>
        </p:blipFill>
        <p:spPr>
          <a:xfrm>
            <a:off x="1145834" y="835576"/>
            <a:ext cx="9590924" cy="5165725"/>
          </a:xfrm>
          <a:prstGeom prst="rect">
            <a:avLst/>
          </a:prstGeom>
        </p:spPr>
      </p:pic>
      <p:sp>
        <p:nvSpPr>
          <p:cNvPr id="6" name="Footer Placeholder 5">
            <a:extLst>
              <a:ext uri="{FF2B5EF4-FFF2-40B4-BE49-F238E27FC236}">
                <a16:creationId xmlns:a16="http://schemas.microsoft.com/office/drawing/2014/main" id="{2DE1D99E-7B33-E244-75B7-07CE1662FFE9}"/>
              </a:ext>
            </a:extLst>
          </p:cNvPr>
          <p:cNvSpPr txBox="1">
            <a:spLocks/>
          </p:cNvSpPr>
          <p:nvPr/>
        </p:nvSpPr>
        <p:spPr>
          <a:xfrm>
            <a:off x="1329540" y="6001301"/>
            <a:ext cx="9223513" cy="642566"/>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24691" noProof="0" dirty="0" err="1">
                <a:ln>
                  <a:noFill/>
                </a:ln>
                <a:solidFill>
                  <a:prstClr val="black"/>
                </a:solidFill>
                <a:effectLst/>
                <a:uLnTx/>
                <a:uFillTx/>
                <a:latin typeface="Arial"/>
                <a:ea typeface="+mn-ea"/>
                <a:cs typeface="Arial" panose="020B0604020202020204" pitchFamily="34" charset="0"/>
              </a:rPr>
              <a:t>a</a:t>
            </a:r>
            <a:r>
              <a:rPr kumimoji="0" lang="en-US" sz="800" b="0" i="0" u="none" strike="noStrike" kern="0" cap="none" spc="0" normalizeH="0" baseline="0" noProof="0" dirty="0" err="1">
                <a:ln>
                  <a:noFill/>
                </a:ln>
                <a:solidFill>
                  <a:prstClr val="black"/>
                </a:solidFill>
                <a:effectLst/>
                <a:uLnTx/>
                <a:uFillTx/>
                <a:latin typeface="Arial"/>
                <a:ea typeface="+mn-ea"/>
                <a:cs typeface="Arial" panose="020B0604020202020204" pitchFamily="34" charset="0"/>
              </a:rPr>
              <a:t>Comparison</a:t>
            </a:r>
            <a:r>
              <a:rPr kumimoji="0" lang="en-US" sz="800" b="0" i="0" u="none" strike="noStrike" kern="0" cap="none" spc="-1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of</a:t>
            </a:r>
            <a:r>
              <a:rPr kumimoji="0" lang="en-US" sz="800" b="0" i="0" u="none" strike="noStrike" kern="0" cap="none" spc="-2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survival</a:t>
            </a:r>
            <a:r>
              <a:rPr kumimoji="0" lang="en-US" sz="800" b="0" i="0" u="none" strike="noStrike" kern="0" cap="none" spc="-3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between</a:t>
            </a:r>
            <a:r>
              <a:rPr kumimoji="0" lang="en-US" sz="800" b="0" i="0" u="none" strike="noStrike" kern="0" cap="none" spc="-1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treatment</a:t>
            </a:r>
            <a:r>
              <a:rPr kumimoji="0" lang="en-US" sz="800" b="0" i="0" u="none" strike="noStrike" kern="0" cap="none" spc="-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arms</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was</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generated</a:t>
            </a:r>
            <a:r>
              <a:rPr kumimoji="0" lang="en-US" sz="800" b="0" i="0" u="none" strike="noStrike" kern="0" cap="none" spc="-1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by</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stratified</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 log-</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rank</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test</a:t>
            </a:r>
            <a:r>
              <a:rPr kumimoji="0" lang="en-US" sz="800" b="0" i="0" u="none" strike="noStrike" kern="0" cap="none" spc="-2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(1-</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sided</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1" u="none" strike="noStrike" kern="0" cap="none" spc="0" normalizeH="0" baseline="0" noProof="0" dirty="0">
                <a:ln>
                  <a:noFill/>
                </a:ln>
                <a:solidFill>
                  <a:prstClr val="black"/>
                </a:solidFill>
                <a:effectLst/>
                <a:uLnTx/>
                <a:uFillTx/>
                <a:latin typeface="Arial"/>
                <a:ea typeface="+mn-ea"/>
                <a:cs typeface="Arial" panose="020B0604020202020204" pitchFamily="34" charset="0"/>
              </a:rPr>
              <a:t>P</a:t>
            </a:r>
            <a:r>
              <a:rPr kumimoji="0" lang="en-US" sz="800" b="0" i="1" u="none" strike="noStrike" kern="0" cap="none" spc="-5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value,</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 informational</a:t>
            </a:r>
            <a:r>
              <a:rPr kumimoji="0" lang="en-US" sz="800" b="0" i="0" u="none" strike="noStrike" kern="0" cap="none" spc="-1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and</a:t>
            </a:r>
            <a:r>
              <a:rPr kumimoji="0" lang="en-US" sz="800" b="0" i="0" u="none" strike="noStrike" kern="0" cap="none" spc="-25"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0" normalizeH="0" baseline="0" noProof="0" dirty="0">
                <a:ln>
                  <a:noFill/>
                </a:ln>
                <a:solidFill>
                  <a:prstClr val="black"/>
                </a:solidFill>
                <a:effectLst/>
                <a:uLnTx/>
                <a:uFillTx/>
                <a:latin typeface="Arial"/>
                <a:ea typeface="+mn-ea"/>
                <a:cs typeface="Arial" panose="020B0604020202020204" pitchFamily="34" charset="0"/>
              </a:rPr>
              <a:t>not</a:t>
            </a:r>
            <a:r>
              <a:rPr kumimoji="0" lang="en-US" sz="800" b="0" i="0" u="none" strike="noStrike" kern="0" cap="none" spc="-20" normalizeH="0" baseline="0" noProof="0" dirty="0">
                <a:ln>
                  <a:noFill/>
                </a:ln>
                <a:solidFill>
                  <a:prstClr val="black"/>
                </a:solidFill>
                <a:effectLst/>
                <a:uLnTx/>
                <a:uFillTx/>
                <a:latin typeface="Arial"/>
                <a:ea typeface="+mn-ea"/>
                <a:cs typeface="Arial" panose="020B0604020202020204" pitchFamily="34" charset="0"/>
              </a:rPr>
              <a:t> </a:t>
            </a:r>
            <a:r>
              <a:rPr kumimoji="0" lang="en-US" sz="800" b="0" i="0" u="none" strike="noStrike" kern="0" cap="none" spc="-10" normalizeH="0" baseline="0" noProof="0" dirty="0">
                <a:ln>
                  <a:noFill/>
                </a:ln>
                <a:solidFill>
                  <a:prstClr val="black"/>
                </a:solidFill>
                <a:effectLst/>
                <a:uLnTx/>
                <a:uFillTx/>
                <a:latin typeface="Arial"/>
                <a:ea typeface="+mn-ea"/>
                <a:cs typeface="Arial" panose="020B0604020202020204" pitchFamily="34" charset="0"/>
              </a:rPr>
              <a:t>preplanned).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a:ea typeface="+mn-ea"/>
                <a:cs typeface="+mn-cs"/>
              </a:rPr>
              <a:t>Crown J, et al. ESMO 2025. Abstract LBA14. Crown J, et al</a:t>
            </a:r>
            <a:r>
              <a:rPr kumimoji="0" lang="en-US" sz="800" b="0" i="1" u="none" strike="noStrike" kern="1200" cap="none" spc="0" normalizeH="0" baseline="0" noProof="0" dirty="0">
                <a:ln>
                  <a:noFill/>
                </a:ln>
                <a:solidFill>
                  <a:prstClr val="black"/>
                </a:solidFill>
                <a:effectLst/>
                <a:uLnTx/>
                <a:uFillTx/>
                <a:latin typeface="Arial"/>
                <a:ea typeface="+mn-ea"/>
                <a:cs typeface="+mn-cs"/>
              </a:rPr>
              <a:t>. ESMO Open</a:t>
            </a:r>
            <a:r>
              <a:rPr kumimoji="0" lang="en-US" sz="800" b="0" i="0" u="none" strike="noStrike" kern="1200" cap="none" spc="0" normalizeH="0" baseline="0" noProof="0" dirty="0">
                <a:ln>
                  <a:noFill/>
                </a:ln>
                <a:solidFill>
                  <a:prstClr val="black"/>
                </a:solidFill>
                <a:effectLst/>
                <a:uLnTx/>
                <a:uFillTx/>
                <a:latin typeface="Arial"/>
                <a:ea typeface="+mn-ea"/>
                <a:cs typeface="+mn-cs"/>
              </a:rPr>
              <a:t>. Published online October 17, 2025. doi:10.1016/j.esmoop.2025.105858</a:t>
            </a:r>
          </a:p>
        </p:txBody>
      </p:sp>
    </p:spTree>
    <p:extLst>
      <p:ext uri="{BB962C8B-B14F-4D97-AF65-F5344CB8AC3E}">
        <p14:creationId xmlns:p14="http://schemas.microsoft.com/office/powerpoint/2010/main" val="14579888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ADE02E-99E4-F8D1-0F21-BAA1FA5D40E9}"/>
              </a:ext>
            </a:extLst>
          </p:cNvPr>
          <p:cNvSpPr>
            <a:spLocks noGrp="1"/>
          </p:cNvSpPr>
          <p:nvPr>
            <p:ph type="title"/>
          </p:nvPr>
        </p:nvSpPr>
        <p:spPr/>
        <p:txBody>
          <a:bodyPr>
            <a:normAutofit/>
          </a:bodyPr>
          <a:lstStyle/>
          <a:p>
            <a:r>
              <a:rPr lang="en-US" sz="2800" dirty="0"/>
              <a:t>CASE EXAMPLE</a:t>
            </a:r>
          </a:p>
        </p:txBody>
      </p:sp>
      <p:sp>
        <p:nvSpPr>
          <p:cNvPr id="3" name="Content Placeholder 2">
            <a:extLst>
              <a:ext uri="{FF2B5EF4-FFF2-40B4-BE49-F238E27FC236}">
                <a16:creationId xmlns:a16="http://schemas.microsoft.com/office/drawing/2014/main" id="{87CDAEE3-8924-6DD8-72EC-30D967DB1A1A}"/>
              </a:ext>
            </a:extLst>
          </p:cNvPr>
          <p:cNvSpPr>
            <a:spLocks noGrp="1"/>
          </p:cNvSpPr>
          <p:nvPr>
            <p:ph idx="1"/>
          </p:nvPr>
        </p:nvSpPr>
        <p:spPr>
          <a:xfrm>
            <a:off x="358776" y="1079500"/>
            <a:ext cx="7694554" cy="5165725"/>
          </a:xfrm>
        </p:spPr>
        <p:txBody>
          <a:bodyPr/>
          <a:lstStyle/>
          <a:p>
            <a:pPr marL="285750" indent="-285750">
              <a:buFont typeface="Arial" panose="020B0604020202020204" pitchFamily="34" charset="0"/>
              <a:buChar char="•"/>
            </a:pPr>
            <a:r>
              <a:rPr lang="en-US" sz="2000" dirty="0"/>
              <a:t>A 42yo woman who underwent mastectomy for a T2N1 ER+PR+HER2- breast cancer in 2023 (2.2cm grade 2 disease, one positive node) followed by chemotherapy comes in for follow-up. She started letrozole/OFS after surgery, and started 400mg </a:t>
            </a:r>
            <a:r>
              <a:rPr lang="en-US" sz="2000" dirty="0" err="1"/>
              <a:t>ribociclib</a:t>
            </a:r>
            <a:r>
              <a:rPr lang="en-US" sz="2000" dirty="0"/>
              <a:t> daily 15 months ago (very soon after its approval).</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dirty="0"/>
              <a:t>In the office today, she is tearful, explaining that she has not taken her medication for the last 8 weeks because she is ‘so tired of feeling tired’ and depressed.</a:t>
            </a:r>
          </a:p>
          <a:p>
            <a:pPr marL="457200" lvl="1" indent="-285750"/>
            <a:r>
              <a:rPr lang="en-US" sz="2000" dirty="0"/>
              <a:t>Symptoms have been much better off endocrine therapy</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dirty="0"/>
              <a:t>After discussion, she agrees to go back on endocrine therapy with </a:t>
            </a:r>
            <a:r>
              <a:rPr lang="en-US" sz="2000" dirty="0" err="1"/>
              <a:t>ribocicilb</a:t>
            </a:r>
            <a:r>
              <a:rPr lang="en-US" sz="2000" dirty="0"/>
              <a:t> at 200mg daily for now, and to see her back in six weeks. You also connect her with a therapist.</a:t>
            </a:r>
          </a:p>
          <a:p>
            <a:pPr marL="285750" indent="-285750">
              <a:buFont typeface="Arial" panose="020B0604020202020204" pitchFamily="34" charset="0"/>
              <a:buChar char="•"/>
            </a:pPr>
            <a:endParaRPr lang="en-US" sz="2000" dirty="0"/>
          </a:p>
          <a:p>
            <a:pPr>
              <a:buNone/>
            </a:pPr>
            <a:endParaRPr lang="en-US" sz="1800" dirty="0"/>
          </a:p>
        </p:txBody>
      </p:sp>
      <p:pic>
        <p:nvPicPr>
          <p:cNvPr id="5" name="Picture 4">
            <a:extLst>
              <a:ext uri="{FF2B5EF4-FFF2-40B4-BE49-F238E27FC236}">
                <a16:creationId xmlns:a16="http://schemas.microsoft.com/office/drawing/2014/main" id="{3D86D980-21E4-154D-AB52-0F29F042D8BD}"/>
              </a:ext>
            </a:extLst>
          </p:cNvPr>
          <p:cNvPicPr>
            <a:picLocks noChangeAspect="1"/>
          </p:cNvPicPr>
          <p:nvPr/>
        </p:nvPicPr>
        <p:blipFill>
          <a:blip r:embed="rId3"/>
          <a:stretch>
            <a:fillRect/>
          </a:stretch>
        </p:blipFill>
        <p:spPr>
          <a:xfrm>
            <a:off x="8507743" y="2281031"/>
            <a:ext cx="3323894" cy="2207842"/>
          </a:xfrm>
          <a:prstGeom prst="rect">
            <a:avLst/>
          </a:prstGeom>
        </p:spPr>
      </p:pic>
    </p:spTree>
    <p:extLst>
      <p:ext uri="{BB962C8B-B14F-4D97-AF65-F5344CB8AC3E}">
        <p14:creationId xmlns:p14="http://schemas.microsoft.com/office/powerpoint/2010/main" val="118255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FE8F57-5296-7521-A668-280596BE2553}"/>
              </a:ext>
            </a:extLst>
          </p:cNvPr>
          <p:cNvSpPr>
            <a:spLocks noGrp="1"/>
          </p:cNvSpPr>
          <p:nvPr>
            <p:ph type="title"/>
          </p:nvPr>
        </p:nvSpPr>
        <p:spPr/>
        <p:txBody>
          <a:bodyPr>
            <a:normAutofit/>
          </a:bodyPr>
          <a:lstStyle/>
          <a:p>
            <a:r>
              <a:rPr lang="en-US" sz="2800" dirty="0"/>
              <a:t>ADVERSE EVENT MANAGEMENT AND ADHERENCE</a:t>
            </a:r>
          </a:p>
        </p:txBody>
      </p:sp>
      <p:sp>
        <p:nvSpPr>
          <p:cNvPr id="3" name="Content Placeholder 2">
            <a:extLst>
              <a:ext uri="{FF2B5EF4-FFF2-40B4-BE49-F238E27FC236}">
                <a16:creationId xmlns:a16="http://schemas.microsoft.com/office/drawing/2014/main" id="{9564C764-A0A4-91D0-82D2-40CC7387FC1E}"/>
              </a:ext>
            </a:extLst>
          </p:cNvPr>
          <p:cNvSpPr>
            <a:spLocks noGrp="1"/>
          </p:cNvSpPr>
          <p:nvPr>
            <p:ph idx="1"/>
          </p:nvPr>
        </p:nvSpPr>
        <p:spPr/>
        <p:txBody>
          <a:bodyPr/>
          <a:lstStyle/>
          <a:p>
            <a:pPr marL="285750" indent="-285750">
              <a:buFont typeface="Arial" panose="020B0604020202020204" pitchFamily="34" charset="0"/>
              <a:buChar char="•"/>
            </a:pPr>
            <a:r>
              <a:rPr lang="en-US" sz="2000" dirty="0"/>
              <a:t>The shift from intravenous therapies to mostly oral regimens has allowed flexibility for patients and largely improved quality of life, in addition to optimizing cancer-related outcomes</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dirty="0"/>
              <a:t>However, it is critical that we give patients all the tools they need to optimize adherence since we are no longer guaranteeing this by administering these medications in clinic</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b="1" dirty="0"/>
              <a:t>Adherence</a:t>
            </a:r>
            <a:r>
              <a:rPr lang="en-US" sz="2000" dirty="0"/>
              <a:t> to oral CDK 4/6 inhibitors is a critical part of optimizing effectiveness of these agents</a:t>
            </a:r>
          </a:p>
          <a:p>
            <a:pPr marL="285750" indent="-285750">
              <a:buFont typeface="Arial" panose="020B0604020202020204" pitchFamily="34" charset="0"/>
              <a:buChar char="•"/>
            </a:pPr>
            <a:endParaRPr lang="en-US" sz="1800" dirty="0"/>
          </a:p>
          <a:p>
            <a:pPr marL="285750" indent="-285750">
              <a:buFont typeface="Arial" panose="020B0604020202020204" pitchFamily="34" charset="0"/>
              <a:buChar char="•"/>
            </a:pPr>
            <a:endParaRPr lang="en-US" sz="1800" dirty="0"/>
          </a:p>
        </p:txBody>
      </p:sp>
      <p:pic>
        <p:nvPicPr>
          <p:cNvPr id="3076" name="Picture 4" descr="orange-pill-bottle-on-blue_1600 - Futurity">
            <a:extLst>
              <a:ext uri="{FF2B5EF4-FFF2-40B4-BE49-F238E27FC236}">
                <a16:creationId xmlns:a16="http://schemas.microsoft.com/office/drawing/2014/main" id="{D88ECDFF-B36C-3B43-663B-3D834FEE9BC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22202" y="4128669"/>
            <a:ext cx="2648159" cy="1857476"/>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Strong Doctor-Patient Relationships ...">
            <a:extLst>
              <a:ext uri="{FF2B5EF4-FFF2-40B4-BE49-F238E27FC236}">
                <a16:creationId xmlns:a16="http://schemas.microsoft.com/office/drawing/2014/main" id="{64480DF5-3A4A-9FDE-4AC8-4E77059BE7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09980" y="3778061"/>
            <a:ext cx="3318159" cy="220808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086722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77DC31-1F2A-408A-F425-838D7AAC68D8}"/>
              </a:ext>
            </a:extLst>
          </p:cNvPr>
          <p:cNvSpPr>
            <a:spLocks noGrp="1"/>
          </p:cNvSpPr>
          <p:nvPr>
            <p:ph type="title"/>
          </p:nvPr>
        </p:nvSpPr>
        <p:spPr/>
        <p:txBody>
          <a:bodyPr>
            <a:normAutofit/>
          </a:bodyPr>
          <a:lstStyle/>
          <a:p>
            <a:r>
              <a:rPr lang="en-US" sz="2800" dirty="0"/>
              <a:t>Harnessing technology?</a:t>
            </a:r>
          </a:p>
        </p:txBody>
      </p:sp>
      <p:pic>
        <p:nvPicPr>
          <p:cNvPr id="4098" name="Picture 2" descr="This smart label for medications can improve healthcare outcomes at scale -  Refresh Miami">
            <a:extLst>
              <a:ext uri="{FF2B5EF4-FFF2-40B4-BE49-F238E27FC236}">
                <a16:creationId xmlns:a16="http://schemas.microsoft.com/office/drawing/2014/main" id="{FCF57C0C-8B9B-60B5-CC3C-8AA8003A02FD}"/>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7811409" y="1697295"/>
            <a:ext cx="4020228" cy="225352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DBFCD6C-DC88-E991-BBF1-771EC813E09E}"/>
              </a:ext>
            </a:extLst>
          </p:cNvPr>
          <p:cNvSpPr txBox="1"/>
          <p:nvPr/>
        </p:nvSpPr>
        <p:spPr>
          <a:xfrm>
            <a:off x="545763" y="1011556"/>
            <a:ext cx="6921837" cy="433965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At Emory, we studied the </a:t>
            </a:r>
            <a:r>
              <a:rPr kumimoji="0" lang="en-US" sz="2000" b="0" i="0" u="none" strike="noStrike" kern="1200" cap="none" spc="0" normalizeH="0" baseline="0" noProof="0" dirty="0" err="1">
                <a:ln>
                  <a:noFill/>
                </a:ln>
                <a:solidFill>
                  <a:prstClr val="black"/>
                </a:solidFill>
                <a:effectLst/>
                <a:uLnTx/>
                <a:uFillTx/>
                <a:latin typeface="Arial"/>
                <a:ea typeface="+mn-ea"/>
                <a:cs typeface="+mn-cs"/>
              </a:rPr>
              <a:t>Tappt</a:t>
            </a:r>
            <a:r>
              <a:rPr kumimoji="0" lang="en-US" sz="2000" b="0" i="0" u="none" strike="noStrike" kern="1200" cap="none" spc="0" normalizeH="0" baseline="0" noProof="0" dirty="0">
                <a:ln>
                  <a:noFill/>
                </a:ln>
                <a:solidFill>
                  <a:prstClr val="black"/>
                </a:solidFill>
                <a:effectLst/>
                <a:uLnTx/>
                <a:uFillTx/>
                <a:latin typeface="Arial"/>
                <a:ea typeface="+mn-ea"/>
                <a:cs typeface="+mn-cs"/>
              </a:rPr>
              <a:t> app to determine feasibility and usability of this system in women with breast cancer prescribed a CDK 4/6i</a:t>
            </a:r>
          </a:p>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Patients used the app to record dosing for 3 months and received missed dose reminders and reminders to report symptoms biweekly</a:t>
            </a:r>
          </a:p>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Alerts were sent to oncology teams for nonadherence (&gt;20% missed doses) or moderate-to-severe symptoms. </a:t>
            </a:r>
          </a:p>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 name="TextBox 8">
            <a:extLst>
              <a:ext uri="{FF2B5EF4-FFF2-40B4-BE49-F238E27FC236}">
                <a16:creationId xmlns:a16="http://schemas.microsoft.com/office/drawing/2014/main" id="{57340638-B9EC-DA85-6B09-EEE5D3D2C51E}"/>
              </a:ext>
            </a:extLst>
          </p:cNvPr>
          <p:cNvSpPr txBox="1"/>
          <p:nvPr/>
        </p:nvSpPr>
        <p:spPr>
          <a:xfrm>
            <a:off x="209861" y="6051778"/>
            <a:ext cx="2858885" cy="24409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7DBA"/>
              </a:buClr>
              <a:buSzTx/>
              <a:buFontTx/>
              <a:buNone/>
              <a:tabLst/>
              <a:defRPr/>
            </a:pPr>
            <a:r>
              <a:rPr kumimoji="0" lang="en-US" sz="1000" b="0" i="0" u="none" strike="noStrike" kern="1200" cap="none" spc="0" normalizeH="0" baseline="0" noProof="0" dirty="0">
                <a:ln>
                  <a:noFill/>
                </a:ln>
                <a:solidFill>
                  <a:prstClr val="black"/>
                </a:solidFill>
                <a:effectLst/>
                <a:uLnTx/>
                <a:uFillTx/>
                <a:latin typeface="Arial"/>
                <a:ea typeface="+mn-ea"/>
                <a:cs typeface="+mn-cs"/>
              </a:rPr>
              <a:t>JCO Clin Cancer Inform. 2025 Nov: 9e2500152</a:t>
            </a:r>
          </a:p>
        </p:txBody>
      </p:sp>
      <p:sp>
        <p:nvSpPr>
          <p:cNvPr id="3" name="TextBox 2">
            <a:extLst>
              <a:ext uri="{FF2B5EF4-FFF2-40B4-BE49-F238E27FC236}">
                <a16:creationId xmlns:a16="http://schemas.microsoft.com/office/drawing/2014/main" id="{B2CC8977-4B47-3D44-B861-8436D06DA283}"/>
              </a:ext>
            </a:extLst>
          </p:cNvPr>
          <p:cNvSpPr txBox="1"/>
          <p:nvPr/>
        </p:nvSpPr>
        <p:spPr>
          <a:xfrm>
            <a:off x="545763" y="4504526"/>
            <a:ext cx="10454640" cy="153888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107 patients were studied, and mean CDK 4/6i adherence, with the use of the app, was 92.8%</a:t>
            </a:r>
          </a:p>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0"/>
              </a:spcAft>
              <a:buClr>
                <a:srgbClr val="007DBA"/>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Anxiety and depression were associated with lower adherence rates to medication</a:t>
            </a:r>
          </a:p>
          <a:p>
            <a:pPr marL="0" marR="0" lvl="0" indent="0" algn="l" defTabSz="914400" rtl="0" eaLnBrk="1" fontAlgn="auto" latinLnBrk="0" hangingPunct="1">
              <a:lnSpc>
                <a:spcPct val="100000"/>
              </a:lnSpc>
              <a:spcBef>
                <a:spcPts val="0"/>
              </a:spcBef>
              <a:spcAft>
                <a:spcPts val="0"/>
              </a:spcAft>
              <a:buClr>
                <a:srgbClr val="007DBA"/>
              </a:buClr>
              <a:buSzTx/>
              <a:buFontTx/>
              <a:buNone/>
              <a:tabLst/>
              <a:defRPr/>
            </a:pP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9210014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040466-4ED7-4587-A998-5B13A6F22AB3}"/>
              </a:ext>
            </a:extLst>
          </p:cNvPr>
          <p:cNvSpPr>
            <a:spLocks noGrp="1"/>
          </p:cNvSpPr>
          <p:nvPr>
            <p:ph type="title"/>
          </p:nvPr>
        </p:nvSpPr>
        <p:spPr/>
        <p:txBody>
          <a:bodyPr>
            <a:normAutofit/>
          </a:bodyPr>
          <a:lstStyle/>
          <a:p>
            <a:r>
              <a:rPr lang="en-US" sz="2800" dirty="0"/>
              <a:t>Progression and esr1 mutations</a:t>
            </a:r>
          </a:p>
        </p:txBody>
      </p:sp>
      <p:sp>
        <p:nvSpPr>
          <p:cNvPr id="3" name="Content Placeholder 2">
            <a:extLst>
              <a:ext uri="{FF2B5EF4-FFF2-40B4-BE49-F238E27FC236}">
                <a16:creationId xmlns:a16="http://schemas.microsoft.com/office/drawing/2014/main" id="{0ABED3FE-B73B-20F8-05CD-C8BACB77C35B}"/>
              </a:ext>
            </a:extLst>
          </p:cNvPr>
          <p:cNvSpPr>
            <a:spLocks noGrp="1"/>
          </p:cNvSpPr>
          <p:nvPr>
            <p:ph idx="1"/>
          </p:nvPr>
        </p:nvSpPr>
        <p:spPr>
          <a:xfrm>
            <a:off x="358775" y="1079500"/>
            <a:ext cx="7977505" cy="5165725"/>
          </a:xfrm>
        </p:spPr>
        <p:txBody>
          <a:bodyPr/>
          <a:lstStyle/>
          <a:p>
            <a:pPr marL="285750" indent="-285750">
              <a:buFont typeface="Arial" panose="020B0604020202020204" pitchFamily="34" charset="0"/>
              <a:buChar char="•"/>
            </a:pPr>
            <a:r>
              <a:rPr lang="en-US" sz="1800" dirty="0"/>
              <a:t>Roughly 20-40% of patients with ER+ breast cancer develop distant metastases, with half of these events occurring 5+ years after initial diagnosis</a:t>
            </a:r>
          </a:p>
          <a:p>
            <a:pPr marL="285750" indent="-285750">
              <a:buFont typeface="Arial" panose="020B0604020202020204" pitchFamily="34" charset="0"/>
              <a:buChar char="•"/>
            </a:pPr>
            <a:endParaRPr lang="en-US" sz="1800" dirty="0"/>
          </a:p>
          <a:p>
            <a:pPr marL="285750" indent="-285750">
              <a:buFont typeface="Arial" panose="020B0604020202020204" pitchFamily="34" charset="0"/>
              <a:buChar char="•"/>
            </a:pPr>
            <a:r>
              <a:rPr lang="en-US" sz="1800" dirty="0"/>
              <a:t>Some recurrences happen because of the development of ESR1 mutations</a:t>
            </a:r>
          </a:p>
          <a:p>
            <a:pPr marL="457200" lvl="1" indent="-285750"/>
            <a:r>
              <a:rPr lang="en-US" sz="1800" dirty="0"/>
              <a:t>These change the shape of the ER, locking it into an ‘on’ position without the need to bind to estrogen </a:t>
            </a:r>
          </a:p>
          <a:p>
            <a:pPr marL="457200" lvl="1" indent="-285750"/>
            <a:r>
              <a:rPr lang="en-US" sz="1800" dirty="0"/>
              <a:t>Thus, the ER signals the cancer cell to grow whether or not there is estrogen around to feed it</a:t>
            </a:r>
          </a:p>
          <a:p>
            <a:pPr>
              <a:buNone/>
            </a:pPr>
            <a:endParaRPr lang="en-US" sz="1800" dirty="0"/>
          </a:p>
          <a:p>
            <a:pPr marL="285750" indent="-285750">
              <a:buFont typeface="Arial" panose="020B0604020202020204" pitchFamily="34" charset="0"/>
              <a:buChar char="•"/>
            </a:pPr>
            <a:r>
              <a:rPr lang="en-US" sz="1800" dirty="0"/>
              <a:t>SERDs (serum estrogen receptor </a:t>
            </a:r>
            <a:r>
              <a:rPr lang="en-US" sz="1800" dirty="0" err="1"/>
              <a:t>downregulators</a:t>
            </a:r>
            <a:r>
              <a:rPr lang="en-US" sz="1800" dirty="0"/>
              <a:t>) to target this resistance mechanism have proven useful in the metastatic setting </a:t>
            </a:r>
          </a:p>
          <a:p>
            <a:pPr marL="457200" lvl="1" indent="-285750"/>
            <a:r>
              <a:rPr lang="en-US" sz="1800" dirty="0" err="1"/>
              <a:t>Imlunestrant</a:t>
            </a:r>
            <a:r>
              <a:rPr lang="en-US" sz="1800" dirty="0"/>
              <a:t>, </a:t>
            </a:r>
            <a:r>
              <a:rPr lang="en-US" sz="1800" dirty="0" err="1"/>
              <a:t>elacestrant</a:t>
            </a:r>
            <a:r>
              <a:rPr lang="en-US" sz="1800" dirty="0"/>
              <a:t> approved for </a:t>
            </a:r>
            <a:r>
              <a:rPr lang="en-US" sz="1800" i="1" dirty="0"/>
              <a:t>ESR1m</a:t>
            </a:r>
            <a:r>
              <a:rPr lang="en-US" sz="1800" dirty="0"/>
              <a:t> HR+ </a:t>
            </a:r>
            <a:r>
              <a:rPr lang="en-US" sz="1800" dirty="0" err="1"/>
              <a:t>mBC</a:t>
            </a:r>
            <a:endParaRPr lang="en-US" sz="1800" dirty="0"/>
          </a:p>
          <a:p>
            <a:pPr marL="285750" indent="-285750">
              <a:buFont typeface="Arial" panose="020B0604020202020204" pitchFamily="34" charset="0"/>
              <a:buChar char="•"/>
            </a:pPr>
            <a:endParaRPr lang="en-US" sz="1800" dirty="0"/>
          </a:p>
          <a:p>
            <a:pPr marL="285750" indent="-285750">
              <a:buFont typeface="Arial" panose="020B0604020202020204" pitchFamily="34" charset="0"/>
              <a:buChar char="•"/>
            </a:pPr>
            <a:r>
              <a:rPr lang="en-US" sz="1800" dirty="0"/>
              <a:t>They are now being studied in patients with early stage disease</a:t>
            </a:r>
          </a:p>
          <a:p>
            <a:pPr marL="285750" indent="-285750">
              <a:buFont typeface="Arial" panose="020B0604020202020204" pitchFamily="34" charset="0"/>
              <a:buChar char="•"/>
            </a:pPr>
            <a:endParaRPr lang="en-US" sz="1800"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p:txBody>
      </p:sp>
      <p:pic>
        <p:nvPicPr>
          <p:cNvPr id="6" name="Picture 2" descr="Pharmacological insights on novel oral selective estrogen receptor  degraders in breast cancer - ScienceDirect">
            <a:extLst>
              <a:ext uri="{FF2B5EF4-FFF2-40B4-BE49-F238E27FC236}">
                <a16:creationId xmlns:a16="http://schemas.microsoft.com/office/drawing/2014/main" id="{B66E8054-0545-8C43-B7D4-ADAFC174C5A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50209" y="1472540"/>
            <a:ext cx="3079720" cy="3428966"/>
          </a:xfrm>
          <a:prstGeom prst="rect">
            <a:avLst/>
          </a:prstGeom>
          <a:noFill/>
          <a:ln w="15875">
            <a:solidFill>
              <a:schemeClr val="accent1"/>
            </a:solidFill>
          </a:ln>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0E0321B9-8824-C59E-4A04-E05D03545F9F}"/>
              </a:ext>
            </a:extLst>
          </p:cNvPr>
          <p:cNvSpPr txBox="1"/>
          <p:nvPr/>
        </p:nvSpPr>
        <p:spPr>
          <a:xfrm>
            <a:off x="209861" y="6051778"/>
            <a:ext cx="2858885" cy="24409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7DBA"/>
              </a:buClr>
              <a:buSzTx/>
              <a:buFontTx/>
              <a:buNone/>
              <a:tabLst/>
              <a:defRPr/>
            </a:pPr>
            <a:r>
              <a:rPr kumimoji="0" lang="en-US" sz="1000" b="0" i="0" u="none" strike="noStrike" kern="1200" cap="none" spc="0" normalizeH="0" baseline="0" noProof="0" dirty="0">
                <a:ln>
                  <a:noFill/>
                </a:ln>
                <a:solidFill>
                  <a:prstClr val="black"/>
                </a:solidFill>
                <a:effectLst/>
                <a:uLnTx/>
                <a:uFillTx/>
                <a:latin typeface="Arial"/>
                <a:ea typeface="+mn-ea"/>
                <a:cs typeface="+mn-cs"/>
              </a:rPr>
              <a:t>Guglielmi G et al. </a:t>
            </a:r>
            <a:r>
              <a:rPr kumimoji="0" lang="en-US" sz="1000" b="0" i="0" u="none" strike="noStrike" kern="1200" cap="none" spc="0" normalizeH="0" baseline="0" noProof="0" dirty="0" err="1">
                <a:ln>
                  <a:noFill/>
                </a:ln>
                <a:solidFill>
                  <a:prstClr val="black"/>
                </a:solidFill>
                <a:effectLst/>
                <a:uLnTx/>
                <a:uFillTx/>
                <a:latin typeface="Arial"/>
                <a:ea typeface="+mn-ea"/>
                <a:cs typeface="+mn-cs"/>
              </a:rPr>
              <a:t>Eur</a:t>
            </a:r>
            <a:r>
              <a:rPr kumimoji="0" lang="en-US" sz="1000" b="0" i="0" u="none" strike="noStrike" kern="1200" cap="none" spc="0" normalizeH="0" baseline="0" noProof="0" dirty="0">
                <a:ln>
                  <a:noFill/>
                </a:ln>
                <a:solidFill>
                  <a:prstClr val="black"/>
                </a:solidFill>
                <a:effectLst/>
                <a:uLnTx/>
                <a:uFillTx/>
                <a:latin typeface="Arial"/>
                <a:ea typeface="+mn-ea"/>
                <a:cs typeface="+mn-cs"/>
              </a:rPr>
              <a:t> J </a:t>
            </a:r>
            <a:r>
              <a:rPr kumimoji="0" lang="en-US" sz="1000" b="0" i="0" u="none" strike="noStrike" kern="1200" cap="none" spc="0" normalizeH="0" baseline="0" noProof="0" dirty="0" err="1">
                <a:ln>
                  <a:noFill/>
                </a:ln>
                <a:solidFill>
                  <a:prstClr val="black"/>
                </a:solidFill>
                <a:effectLst/>
                <a:uLnTx/>
                <a:uFillTx/>
                <a:latin typeface="Arial"/>
                <a:ea typeface="+mn-ea"/>
                <a:cs typeface="+mn-cs"/>
              </a:rPr>
              <a:t>Pharmacol</a:t>
            </a:r>
            <a:r>
              <a:rPr kumimoji="0" lang="en-US" sz="1000" b="0" i="0" u="none" strike="noStrike" kern="1200" cap="none" spc="0" normalizeH="0" baseline="0" noProof="0" dirty="0">
                <a:ln>
                  <a:noFill/>
                </a:ln>
                <a:solidFill>
                  <a:prstClr val="black"/>
                </a:solidFill>
                <a:effectLst/>
                <a:uLnTx/>
                <a:uFillTx/>
                <a:latin typeface="Arial"/>
                <a:ea typeface="+mn-ea"/>
                <a:cs typeface="+mn-cs"/>
              </a:rPr>
              <a:t>. 2024</a:t>
            </a:r>
          </a:p>
        </p:txBody>
      </p:sp>
    </p:spTree>
    <p:extLst>
      <p:ext uri="{BB962C8B-B14F-4D97-AF65-F5344CB8AC3E}">
        <p14:creationId xmlns:p14="http://schemas.microsoft.com/office/powerpoint/2010/main" val="4622881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411B52-06DC-6E38-3E9F-4536D0A9E8D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D99E707-8087-B908-DA50-420E718339B3}"/>
              </a:ext>
            </a:extLst>
          </p:cNvPr>
          <p:cNvSpPr>
            <a:spLocks noGrp="1"/>
          </p:cNvSpPr>
          <p:nvPr>
            <p:ph type="ctrTitle"/>
          </p:nvPr>
        </p:nvSpPr>
        <p:spPr>
          <a:xfrm>
            <a:off x="342900" y="304632"/>
            <a:ext cx="11696700" cy="738461"/>
          </a:xfrm>
        </p:spPr>
        <p:txBody>
          <a:bodyPr>
            <a:normAutofit fontScale="90000"/>
          </a:bodyPr>
          <a:lstStyle/>
          <a:p>
            <a:r>
              <a:rPr lang="en-US" dirty="0" err="1"/>
              <a:t>lidERA</a:t>
            </a:r>
            <a:r>
              <a:rPr lang="en-US" dirty="0"/>
              <a:t> Breast Cancer Study Design</a:t>
            </a:r>
            <a:br>
              <a:rPr lang="en-US" dirty="0"/>
            </a:br>
            <a:r>
              <a:rPr lang="en-US" sz="2800" i="1" dirty="0"/>
              <a:t>A global, randomized, open-label, multicenter Phase III trial </a:t>
            </a:r>
            <a:endParaRPr lang="en-US" dirty="0"/>
          </a:p>
        </p:txBody>
      </p:sp>
      <p:sp>
        <p:nvSpPr>
          <p:cNvPr id="27" name="Google Shape;101;p5">
            <a:extLst>
              <a:ext uri="{FF2B5EF4-FFF2-40B4-BE49-F238E27FC236}">
                <a16:creationId xmlns:a16="http://schemas.microsoft.com/office/drawing/2014/main" id="{56233F65-C45F-A535-45AB-CF92C39F6F72}"/>
              </a:ext>
            </a:extLst>
          </p:cNvPr>
          <p:cNvSpPr txBox="1"/>
          <p:nvPr/>
        </p:nvSpPr>
        <p:spPr>
          <a:xfrm>
            <a:off x="1981200" y="6342903"/>
            <a:ext cx="3468624" cy="12311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0" noProof="0" dirty="0">
                <a:ln>
                  <a:noFill/>
                </a:ln>
                <a:solidFill>
                  <a:srgbClr val="014461"/>
                </a:solidFill>
                <a:effectLst/>
                <a:uLnTx/>
                <a:uFillTx/>
                <a:latin typeface="Arial"/>
                <a:ea typeface="Arial"/>
                <a:cs typeface="Arial"/>
                <a:sym typeface="Arial"/>
              </a:rPr>
              <a:t>Presented by: Aditya L. Bardia, MD. SABCS 2025</a:t>
            </a:r>
            <a:endParaRPr kumimoji="0" sz="10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8" name="Google Shape;102;p5">
            <a:extLst>
              <a:ext uri="{FF2B5EF4-FFF2-40B4-BE49-F238E27FC236}">
                <a16:creationId xmlns:a16="http://schemas.microsoft.com/office/drawing/2014/main" id="{011CF44A-0C6F-4C57-21A1-3B6B41F89682}"/>
              </a:ext>
            </a:extLst>
          </p:cNvPr>
          <p:cNvSpPr txBox="1"/>
          <p:nvPr/>
        </p:nvSpPr>
        <p:spPr>
          <a:xfrm>
            <a:off x="5354691" y="3454222"/>
            <a:ext cx="6551060" cy="1384995"/>
          </a:xfrm>
          <a:prstGeom prst="rect">
            <a:avLst/>
          </a:prstGeom>
          <a:solidFill>
            <a:schemeClr val="bg1">
              <a:lumMod val="95000"/>
            </a:schemeClr>
          </a:solidFill>
          <a:ln>
            <a:noFill/>
          </a:ln>
        </p:spPr>
        <p:txBody>
          <a:bodyPr spcFirstLastPara="1" wrap="square" lIns="121920" tIns="121920" rIns="121920" bIns="12192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Primary Endpoint</a:t>
            </a:r>
            <a:endParaRPr kumimoji="0" sz="1400" b="1" i="0" u="none" strike="noStrike" kern="0" cap="none" spc="0" normalizeH="0" baseline="0" noProof="0" dirty="0">
              <a:ln>
                <a:noFill/>
              </a:ln>
              <a:solidFill>
                <a:srgbClr val="0A4661"/>
              </a:solidFill>
              <a:effectLst/>
              <a:uLnTx/>
              <a:uFillTx/>
              <a:latin typeface="Arial"/>
              <a:ea typeface="Arial"/>
              <a:cs typeface="Arial"/>
              <a:sym typeface="Arial"/>
            </a:endParaRPr>
          </a:p>
          <a:p>
            <a:pPr marL="173038" marR="0" lvl="0" indent="-115888" algn="l" defTabSz="1219170" rtl="0" eaLnBrk="1" fontAlgn="auto" latinLnBrk="0" hangingPunct="1">
              <a:lnSpc>
                <a:spcPct val="100000"/>
              </a:lnSpc>
              <a:spcBef>
                <a:spcPts val="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IDFS (excluding second primary non-breast cancer)</a:t>
            </a:r>
            <a:endParaRPr kumimoji="0" sz="1200" b="0" i="0" u="none" strike="noStrike" kern="0" cap="none" spc="0" normalizeH="0" baseline="0" noProof="0" dirty="0">
              <a:ln>
                <a:noFill/>
              </a:ln>
              <a:solidFill>
                <a:srgbClr val="0A4661"/>
              </a:solidFill>
              <a:effectLst/>
              <a:highlight>
                <a:srgbClr val="FFFF00"/>
              </a:highlight>
              <a:uLnTx/>
              <a:uFillTx/>
              <a:latin typeface="Arial"/>
              <a:ea typeface="Arial"/>
              <a:cs typeface="Arial"/>
              <a:sym typeface="Arial"/>
            </a:endParaRPr>
          </a:p>
          <a:p>
            <a:pPr marL="0" marR="0" lvl="0" indent="0" algn="l" defTabSz="1219170" rtl="0" eaLnBrk="1" fontAlgn="auto" latinLnBrk="0" hangingPunct="1">
              <a:lnSpc>
                <a:spcPct val="100000"/>
              </a:lnSpc>
              <a:spcBef>
                <a:spcPts val="979"/>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Key secondary endpoints </a:t>
            </a:r>
            <a:endParaRPr kumimoji="0" sz="1400" b="0" i="0" u="none" strike="noStrike" kern="0" cap="none" spc="0" normalizeH="0" baseline="0" noProof="0" dirty="0">
              <a:ln>
                <a:noFill/>
              </a:ln>
              <a:solidFill>
                <a:srgbClr val="0A4661"/>
              </a:solidFill>
              <a:effectLst/>
              <a:uLnTx/>
              <a:uFillTx/>
              <a:latin typeface="Arial"/>
              <a:ea typeface="Arial"/>
              <a:cs typeface="Arial"/>
              <a:sym typeface="Arial"/>
            </a:endParaRPr>
          </a:p>
          <a:p>
            <a:pPr marL="173038" marR="0" lvl="0" indent="-115888" algn="l" defTabSz="1219170" rtl="0" eaLnBrk="1" fontAlgn="auto" latinLnBrk="0" hangingPunct="1">
              <a:lnSpc>
                <a:spcPct val="100000"/>
              </a:lnSpc>
              <a:spcBef>
                <a:spcPts val="221"/>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DFS, DRFI, IDFS (including second primary non-breast invasive cancer with exception of non-melanoma skin cancers and </a:t>
            </a:r>
            <a:r>
              <a:rPr kumimoji="0" lang="en-US" sz="1200" b="0" i="1" u="none" strike="noStrike" kern="0" cap="none" spc="0" normalizeH="0" baseline="0" noProof="0" dirty="0">
                <a:ln>
                  <a:noFill/>
                </a:ln>
                <a:solidFill>
                  <a:srgbClr val="0A4661"/>
                </a:solidFill>
                <a:effectLst/>
                <a:uLnTx/>
                <a:uFillTx/>
                <a:latin typeface="Arial"/>
                <a:ea typeface="Arial"/>
                <a:cs typeface="Arial"/>
                <a:sym typeface="Arial"/>
              </a:rPr>
              <a:t>in situ </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carcinomas of any site), LRRFI, OS, safety</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p:txBody>
      </p:sp>
      <p:sp>
        <p:nvSpPr>
          <p:cNvPr id="29" name="Google Shape;103;p5">
            <a:extLst>
              <a:ext uri="{FF2B5EF4-FFF2-40B4-BE49-F238E27FC236}">
                <a16:creationId xmlns:a16="http://schemas.microsoft.com/office/drawing/2014/main" id="{CD697DA7-1E4F-211E-2CCD-85AE8A57CDB0}"/>
              </a:ext>
            </a:extLst>
          </p:cNvPr>
          <p:cNvSpPr txBox="1"/>
          <p:nvPr/>
        </p:nvSpPr>
        <p:spPr>
          <a:xfrm>
            <a:off x="280135" y="3513497"/>
            <a:ext cx="4878885" cy="1281616"/>
          </a:xfrm>
          <a:prstGeom prst="rect">
            <a:avLst/>
          </a:prstGeom>
          <a:noFill/>
          <a:ln>
            <a:noFill/>
          </a:ln>
        </p:spPr>
        <p:txBody>
          <a:bodyPr spcFirstLastPara="1" wrap="square" lIns="121920" tIns="121920" rIns="121920" bIns="12192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Stratification Factors</a:t>
            </a:r>
            <a:endParaRPr kumimoji="0" sz="1400" b="0" i="0" u="none" strike="noStrike" kern="0" cap="none" spc="0" normalizeH="0" baseline="0" noProof="0" dirty="0">
              <a:ln>
                <a:noFill/>
              </a:ln>
              <a:solidFill>
                <a:srgbClr val="0A4661"/>
              </a:solidFill>
              <a:effectLst/>
              <a:highlight>
                <a:srgbClr val="FFFF00"/>
              </a:highlight>
              <a:uLnTx/>
              <a:uFillTx/>
              <a:latin typeface="Arial"/>
              <a:ea typeface="Arial"/>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Risk: Medium-</a:t>
            </a:r>
            <a:r>
              <a:rPr kumimoji="0" lang="en-US" sz="1200" b="0" i="0" u="none" strike="noStrike" kern="0" cap="none" spc="0" normalizeH="0" baseline="30000" noProof="0" dirty="0">
                <a:ln>
                  <a:noFill/>
                </a:ln>
                <a:solidFill>
                  <a:srgbClr val="0A4661"/>
                </a:solidFill>
                <a:effectLst/>
                <a:uLnTx/>
                <a:uFillTx/>
                <a:latin typeface="Arial"/>
                <a:ea typeface="+mn-ea"/>
                <a:cs typeface="Arial"/>
                <a:sym typeface="Arial"/>
              </a:rPr>
              <a: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vs high-risk</a:t>
            </a:r>
            <a:r>
              <a:rPr kumimoji="0" lang="en-US" sz="1200" b="0" i="0" u="none" strike="noStrike" kern="0" cap="none" spc="0" normalizeH="0" baseline="30000" noProof="0" dirty="0">
                <a:ln>
                  <a:noFill/>
                </a:ln>
                <a:solidFill>
                  <a:srgbClr val="0A4661"/>
                </a:solidFill>
                <a:effectLst/>
                <a:uLnTx/>
                <a:uFillTx/>
                <a:latin typeface="Arial"/>
                <a:ea typeface="Arial"/>
                <a:cs typeface="Arial"/>
                <a:sym typeface="Arial"/>
              </a:rPr>
              <a: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Stage I–III breast cancer</a:t>
            </a:r>
            <a:endParaRPr kumimoji="0" sz="1200" b="0" i="0" u="none" strike="noStrike" kern="0" cap="none" spc="0" normalizeH="0" baseline="0" noProof="0" dirty="0">
              <a:ln>
                <a:noFill/>
              </a:ln>
              <a:solidFill>
                <a:srgbClr val="0A4661"/>
              </a:solidFill>
              <a:effectLst/>
              <a:uLnTx/>
              <a:uFillTx/>
              <a:latin typeface="Arial"/>
              <a:ea typeface="+mn-ea"/>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Region: USA/Canada/Western Europe vs Asia–Pacific vs </a:t>
            </a:r>
            <a:r>
              <a:rPr kumimoji="0" lang="en-US" sz="1200" b="0" i="0" u="none" strike="noStrike" kern="0" cap="none" spc="0" normalizeH="0" baseline="0" noProof="0" dirty="0" err="1">
                <a:ln>
                  <a:noFill/>
                </a:ln>
                <a:solidFill>
                  <a:srgbClr val="0A4661"/>
                </a:solidFill>
                <a:effectLst/>
                <a:uLnTx/>
                <a:uFillTx/>
                <a:latin typeface="Arial"/>
                <a:ea typeface="Arial"/>
                <a:cs typeface="Arial"/>
                <a:sym typeface="Arial"/>
              </a:rPr>
              <a:t>RoW</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Previous chemotherapy: No vs yes</a:t>
            </a:r>
            <a:endParaRPr kumimoji="0" sz="1200" b="0" i="0" u="none" strike="noStrike" kern="0" cap="none" spc="0" normalizeH="0" baseline="0" noProof="0" dirty="0">
              <a:ln>
                <a:noFill/>
              </a:ln>
              <a:solidFill>
                <a:srgbClr val="0A4661"/>
              </a:solidFill>
              <a:effectLst/>
              <a:uLnTx/>
              <a:uFillTx/>
              <a:latin typeface="Arial"/>
              <a:ea typeface="+mn-ea"/>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Menopausal status: Pre-menopausal vs post-menopausal</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p:txBody>
      </p:sp>
      <p:sp>
        <p:nvSpPr>
          <p:cNvPr id="30" name="Google Shape;105;p5">
            <a:extLst>
              <a:ext uri="{FF2B5EF4-FFF2-40B4-BE49-F238E27FC236}">
                <a16:creationId xmlns:a16="http://schemas.microsoft.com/office/drawing/2014/main" id="{97AF552A-A472-8B65-50C2-8CEA14D8AD7A}"/>
              </a:ext>
            </a:extLst>
          </p:cNvPr>
          <p:cNvSpPr/>
          <p:nvPr/>
        </p:nvSpPr>
        <p:spPr>
          <a:xfrm>
            <a:off x="5354691" y="1999123"/>
            <a:ext cx="562267" cy="566667"/>
          </a:xfrm>
          <a:prstGeom prst="ellipse">
            <a:avLst/>
          </a:prstGeom>
          <a:solidFill>
            <a:schemeClr val="bg1"/>
          </a:solidFill>
          <a:ln w="28575" cap="rnd" cmpd="sng">
            <a:solidFill>
              <a:srgbClr val="0A4661"/>
            </a:solidFill>
            <a:prstDash val="solid"/>
            <a:miter lim="800000"/>
            <a:headEnd type="none" w="sm" len="sm"/>
            <a:tailEnd type="none" w="sm" len="sm"/>
          </a:ln>
        </p:spPr>
        <p:txBody>
          <a:bodyPr spcFirstLastPara="1" wrap="square" lIns="0" tIns="60933" rIns="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a:ln>
                  <a:noFill/>
                </a:ln>
                <a:solidFill>
                  <a:srgbClr val="0A4661"/>
                </a:solidFill>
                <a:effectLst/>
                <a:uLnTx/>
                <a:uFillTx/>
                <a:latin typeface="Arial"/>
                <a:ea typeface="Arial"/>
                <a:cs typeface="Arial"/>
                <a:sym typeface="Arial"/>
              </a:rPr>
              <a:t>R </a:t>
            </a:r>
            <a:br>
              <a:rPr kumimoji="0" lang="en-US" sz="1333" b="1" i="0" u="none" strike="noStrike" kern="0" cap="none" spc="0" normalizeH="0" baseline="0" noProof="0">
                <a:ln>
                  <a:noFill/>
                </a:ln>
                <a:solidFill>
                  <a:srgbClr val="0A4661"/>
                </a:solidFill>
                <a:effectLst/>
                <a:uLnTx/>
                <a:uFillTx/>
                <a:latin typeface="Arial"/>
                <a:ea typeface="Arial"/>
                <a:cs typeface="Arial"/>
                <a:sym typeface="Arial"/>
              </a:rPr>
            </a:br>
            <a:r>
              <a:rPr kumimoji="0" lang="en-US" sz="1333" b="1" i="0" u="none" strike="noStrike" kern="0" cap="none" spc="0" normalizeH="0" baseline="0" noProof="0">
                <a:ln>
                  <a:noFill/>
                </a:ln>
                <a:solidFill>
                  <a:srgbClr val="0A4661"/>
                </a:solidFill>
                <a:effectLst/>
                <a:uLnTx/>
                <a:uFillTx/>
                <a:latin typeface="Arial"/>
                <a:ea typeface="Arial"/>
                <a:cs typeface="Arial"/>
                <a:sym typeface="Arial"/>
              </a:rPr>
              <a:t>1:1</a:t>
            </a:r>
            <a:endParaRPr kumimoji="0" sz="1867" b="0" i="0" u="none" strike="noStrike" kern="0" cap="none" spc="0" normalizeH="0" baseline="0" noProof="0">
              <a:ln>
                <a:noFill/>
              </a:ln>
              <a:solidFill>
                <a:srgbClr val="0A4661"/>
              </a:solidFill>
              <a:effectLst/>
              <a:uLnTx/>
              <a:uFillTx/>
              <a:latin typeface="Arial"/>
              <a:ea typeface="Arial"/>
              <a:cs typeface="Arial"/>
              <a:sym typeface="Arial"/>
            </a:endParaRPr>
          </a:p>
        </p:txBody>
      </p:sp>
      <p:cxnSp>
        <p:nvCxnSpPr>
          <p:cNvPr id="31" name="Google Shape;106;p5">
            <a:extLst>
              <a:ext uri="{FF2B5EF4-FFF2-40B4-BE49-F238E27FC236}">
                <a16:creationId xmlns:a16="http://schemas.microsoft.com/office/drawing/2014/main" id="{12B245EB-F05C-C62D-99A9-E49590FF5E08}"/>
              </a:ext>
            </a:extLst>
          </p:cNvPr>
          <p:cNvCxnSpPr>
            <a:cxnSpLocks/>
          </p:cNvCxnSpPr>
          <p:nvPr/>
        </p:nvCxnSpPr>
        <p:spPr>
          <a:xfrm rot="16200000">
            <a:off x="5944824" y="1481700"/>
            <a:ext cx="133600" cy="751600"/>
          </a:xfrm>
          <a:prstGeom prst="bentConnector2">
            <a:avLst/>
          </a:prstGeom>
          <a:noFill/>
          <a:ln w="38100" cap="rnd" cmpd="sng">
            <a:solidFill>
              <a:srgbClr val="0A4661"/>
            </a:solidFill>
            <a:prstDash val="solid"/>
            <a:miter lim="800000"/>
            <a:headEnd type="none" w="sm" len="sm"/>
            <a:tailEnd type="triangle" w="med" len="med"/>
          </a:ln>
        </p:spPr>
      </p:cxnSp>
      <p:cxnSp>
        <p:nvCxnSpPr>
          <p:cNvPr id="32" name="Google Shape;111;p5">
            <a:extLst>
              <a:ext uri="{FF2B5EF4-FFF2-40B4-BE49-F238E27FC236}">
                <a16:creationId xmlns:a16="http://schemas.microsoft.com/office/drawing/2014/main" id="{E661AEE2-7FD9-8413-E352-4DBEA9A7A115}"/>
              </a:ext>
            </a:extLst>
          </p:cNvPr>
          <p:cNvCxnSpPr>
            <a:cxnSpLocks/>
          </p:cNvCxnSpPr>
          <p:nvPr/>
        </p:nvCxnSpPr>
        <p:spPr>
          <a:xfrm>
            <a:off x="4791078" y="2282457"/>
            <a:ext cx="502829" cy="0"/>
          </a:xfrm>
          <a:prstGeom prst="straightConnector1">
            <a:avLst/>
          </a:prstGeom>
          <a:noFill/>
          <a:ln w="38100" cap="rnd" cmpd="sng">
            <a:solidFill>
              <a:srgbClr val="0A4661"/>
            </a:solidFill>
            <a:prstDash val="solid"/>
            <a:miter lim="800000"/>
            <a:headEnd type="none" w="sm" len="sm"/>
            <a:tailEnd type="triangle" w="med" len="med"/>
          </a:ln>
        </p:spPr>
      </p:cxnSp>
      <p:cxnSp>
        <p:nvCxnSpPr>
          <p:cNvPr id="33" name="Google Shape;112;p5">
            <a:extLst>
              <a:ext uri="{FF2B5EF4-FFF2-40B4-BE49-F238E27FC236}">
                <a16:creationId xmlns:a16="http://schemas.microsoft.com/office/drawing/2014/main" id="{D4DD3877-6F71-F9CE-7981-34B9869CEA44}"/>
              </a:ext>
            </a:extLst>
          </p:cNvPr>
          <p:cNvCxnSpPr>
            <a:cxnSpLocks/>
          </p:cNvCxnSpPr>
          <p:nvPr/>
        </p:nvCxnSpPr>
        <p:spPr>
          <a:xfrm rot="16200000" flipH="1">
            <a:off x="5943024" y="2336900"/>
            <a:ext cx="137200" cy="751600"/>
          </a:xfrm>
          <a:prstGeom prst="bentConnector2">
            <a:avLst/>
          </a:prstGeom>
          <a:noFill/>
          <a:ln w="38100" cap="rnd" cmpd="sng">
            <a:solidFill>
              <a:srgbClr val="0A4661"/>
            </a:solidFill>
            <a:prstDash val="solid"/>
            <a:miter lim="800000"/>
            <a:headEnd type="none" w="sm" len="sm"/>
            <a:tailEnd type="triangle" w="med" len="med"/>
          </a:ln>
        </p:spPr>
      </p:cxnSp>
      <p:sp>
        <p:nvSpPr>
          <p:cNvPr id="34" name="Google Shape;114;p5">
            <a:extLst>
              <a:ext uri="{FF2B5EF4-FFF2-40B4-BE49-F238E27FC236}">
                <a16:creationId xmlns:a16="http://schemas.microsoft.com/office/drawing/2014/main" id="{B6B39C1B-18C6-90F1-60E0-7EA740CC0850}"/>
              </a:ext>
            </a:extLst>
          </p:cNvPr>
          <p:cNvSpPr txBox="1"/>
          <p:nvPr/>
        </p:nvSpPr>
        <p:spPr>
          <a:xfrm>
            <a:off x="5081970" y="1411924"/>
            <a:ext cx="1203691" cy="328177"/>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dirty="0">
                <a:ln>
                  <a:noFill/>
                </a:ln>
                <a:solidFill>
                  <a:srgbClr val="0A4661"/>
                </a:solidFill>
                <a:effectLst/>
                <a:uLnTx/>
                <a:uFillTx/>
                <a:latin typeface="Arial"/>
                <a:ea typeface="Arial"/>
                <a:cs typeface="Arial"/>
                <a:sym typeface="Arial"/>
              </a:rPr>
              <a:t>N = 4170</a:t>
            </a:r>
            <a:endParaRPr kumimoji="0" sz="1333" b="1" i="0" u="none" strike="noStrike" kern="0" cap="none" spc="0" normalizeH="0" baseline="30000" noProof="0" dirty="0">
              <a:ln>
                <a:noFill/>
              </a:ln>
              <a:solidFill>
                <a:srgbClr val="0A4661"/>
              </a:solidFill>
              <a:effectLst/>
              <a:uLnTx/>
              <a:uFillTx/>
              <a:latin typeface="Arial"/>
              <a:ea typeface="Arial"/>
              <a:cs typeface="Arial"/>
              <a:sym typeface="Arial"/>
            </a:endParaRPr>
          </a:p>
        </p:txBody>
      </p:sp>
      <p:sp>
        <p:nvSpPr>
          <p:cNvPr id="35" name="Google Shape;115;p5">
            <a:extLst>
              <a:ext uri="{FF2B5EF4-FFF2-40B4-BE49-F238E27FC236}">
                <a16:creationId xmlns:a16="http://schemas.microsoft.com/office/drawing/2014/main" id="{CF96F7B6-274A-DBF2-CA40-160BDBF39469}"/>
              </a:ext>
            </a:extLst>
          </p:cNvPr>
          <p:cNvSpPr txBox="1"/>
          <p:nvPr/>
        </p:nvSpPr>
        <p:spPr>
          <a:xfrm>
            <a:off x="6454369" y="1172229"/>
            <a:ext cx="3722622" cy="307723"/>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At least 5-year treatment duration</a:t>
            </a:r>
            <a:endParaRPr kumimoji="0" sz="1867"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grpSp>
        <p:nvGrpSpPr>
          <p:cNvPr id="5" name="Group 4">
            <a:extLst>
              <a:ext uri="{FF2B5EF4-FFF2-40B4-BE49-F238E27FC236}">
                <a16:creationId xmlns:a16="http://schemas.microsoft.com/office/drawing/2014/main" id="{B2784489-9CC8-F8FC-C937-7D70A64ED9E2}"/>
              </a:ext>
            </a:extLst>
          </p:cNvPr>
          <p:cNvGrpSpPr/>
          <p:nvPr/>
        </p:nvGrpSpPr>
        <p:grpSpPr>
          <a:xfrm>
            <a:off x="10243936" y="1865359"/>
            <a:ext cx="436779" cy="837800"/>
            <a:chOff x="10346379" y="1865359"/>
            <a:chExt cx="148800" cy="837800"/>
          </a:xfrm>
        </p:grpSpPr>
        <p:cxnSp>
          <p:nvCxnSpPr>
            <p:cNvPr id="36" name="Google Shape;116;p5">
              <a:extLst>
                <a:ext uri="{FF2B5EF4-FFF2-40B4-BE49-F238E27FC236}">
                  <a16:creationId xmlns:a16="http://schemas.microsoft.com/office/drawing/2014/main" id="{AFE7CF06-9CD9-FAAC-E1E9-73CF0AE17DE4}"/>
                </a:ext>
              </a:extLst>
            </p:cNvPr>
            <p:cNvCxnSpPr>
              <a:cxnSpLocks/>
            </p:cNvCxnSpPr>
            <p:nvPr/>
          </p:nvCxnSpPr>
          <p:spPr>
            <a:xfrm>
              <a:off x="10346379" y="1865359"/>
              <a:ext cx="148800" cy="0"/>
            </a:xfrm>
            <a:prstGeom prst="straightConnector1">
              <a:avLst/>
            </a:prstGeom>
            <a:noFill/>
            <a:ln w="38100" cap="rnd" cmpd="sng">
              <a:solidFill>
                <a:srgbClr val="0A4661"/>
              </a:solidFill>
              <a:prstDash val="solid"/>
              <a:round/>
              <a:headEnd type="none" w="sm" len="sm"/>
              <a:tailEnd type="triangle" w="med" len="med"/>
            </a:ln>
          </p:spPr>
        </p:cxnSp>
        <p:cxnSp>
          <p:nvCxnSpPr>
            <p:cNvPr id="37" name="Google Shape;117;p5">
              <a:extLst>
                <a:ext uri="{FF2B5EF4-FFF2-40B4-BE49-F238E27FC236}">
                  <a16:creationId xmlns:a16="http://schemas.microsoft.com/office/drawing/2014/main" id="{51FA0B55-091F-7E8A-7CC4-D2816464BB49}"/>
                </a:ext>
              </a:extLst>
            </p:cNvPr>
            <p:cNvCxnSpPr>
              <a:cxnSpLocks/>
            </p:cNvCxnSpPr>
            <p:nvPr/>
          </p:nvCxnSpPr>
          <p:spPr>
            <a:xfrm>
              <a:off x="10346379" y="2703159"/>
              <a:ext cx="148800" cy="0"/>
            </a:xfrm>
            <a:prstGeom prst="straightConnector1">
              <a:avLst/>
            </a:prstGeom>
            <a:noFill/>
            <a:ln w="38100" cap="rnd" cmpd="sng">
              <a:solidFill>
                <a:srgbClr val="0A4661"/>
              </a:solidFill>
              <a:prstDash val="solid"/>
              <a:round/>
              <a:headEnd type="none" w="sm" len="sm"/>
              <a:tailEnd type="triangle" w="med" len="med"/>
            </a:ln>
          </p:spPr>
        </p:cxnSp>
      </p:grpSp>
      <p:sp>
        <p:nvSpPr>
          <p:cNvPr id="38" name="Google Shape;118;p5">
            <a:extLst>
              <a:ext uri="{FF2B5EF4-FFF2-40B4-BE49-F238E27FC236}">
                <a16:creationId xmlns:a16="http://schemas.microsoft.com/office/drawing/2014/main" id="{A7801F89-7C8C-DF93-EB9E-ED9F58CA13E5}"/>
              </a:ext>
            </a:extLst>
          </p:cNvPr>
          <p:cNvSpPr txBox="1"/>
          <p:nvPr/>
        </p:nvSpPr>
        <p:spPr>
          <a:xfrm>
            <a:off x="10548645" y="1165255"/>
            <a:ext cx="1477569" cy="307722"/>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5-year follow-up</a:t>
            </a:r>
            <a:endParaRPr kumimoji="0" sz="1867"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sp>
        <p:nvSpPr>
          <p:cNvPr id="39" name="Google Shape;120;p5">
            <a:extLst>
              <a:ext uri="{FF2B5EF4-FFF2-40B4-BE49-F238E27FC236}">
                <a16:creationId xmlns:a16="http://schemas.microsoft.com/office/drawing/2014/main" id="{862BDEF6-3865-B3A5-45C2-CFF0611E5874}"/>
              </a:ext>
            </a:extLst>
          </p:cNvPr>
          <p:cNvSpPr txBox="1"/>
          <p:nvPr/>
        </p:nvSpPr>
        <p:spPr>
          <a:xfrm>
            <a:off x="342900" y="5264866"/>
            <a:ext cx="11758219" cy="1004955"/>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Enrollment: August 2021 to September 2023.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Up to 12 weeks of ET ± CDK4/6i were allowed. ER+ was defined as ≥ 1% positive cells by immunohistochemistry</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 </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a:t>
            </a:r>
            <a:r>
              <a:rPr kumimoji="0" lang="en-US" sz="933" b="0" i="0" u="none" strike="noStrike" kern="0" cap="none" spc="0" normalizeH="0" baseline="0" noProof="0" dirty="0" err="1">
                <a:ln>
                  <a:noFill/>
                </a:ln>
                <a:solidFill>
                  <a:srgbClr val="FFFFFF">
                    <a:lumMod val="50000"/>
                  </a:srgbClr>
                </a:solidFill>
                <a:effectLst/>
                <a:uLnTx/>
                <a:uFillTx/>
                <a:latin typeface="Arial"/>
                <a:ea typeface="+mn-ea"/>
                <a:cs typeface="Arial"/>
                <a:sym typeface="Arial"/>
              </a:rPr>
              <a:t>OncotypeDx</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 26 or high-risk </a:t>
            </a:r>
            <a:r>
              <a:rPr kumimoji="0" lang="en-US" sz="933" b="0" i="0" u="none" strike="noStrike" kern="0" cap="none" spc="0" normalizeH="0" baseline="0" noProof="0" dirty="0" err="1">
                <a:ln>
                  <a:noFill/>
                </a:ln>
                <a:solidFill>
                  <a:srgbClr val="FFFFFF">
                    <a:lumMod val="50000"/>
                  </a:srgbClr>
                </a:solidFill>
                <a:effectLst/>
                <a:uLnTx/>
                <a:uFillTx/>
                <a:latin typeface="Arial"/>
                <a:ea typeface="+mn-ea"/>
                <a:cs typeface="Arial"/>
                <a:sym typeface="Arial"/>
              </a:rPr>
              <a:t>Mammaprint</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a:t>
            </a:r>
            <a:b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br>
            <a:r>
              <a:rPr kumimoji="0" lang="en-US" sz="933" b="0" i="0" u="none" strike="noStrike" kern="0" cap="none" spc="0" normalizeH="0" baseline="30000" noProof="0" dirty="0">
                <a:ln>
                  <a:noFill/>
                </a:ln>
                <a:solidFill>
                  <a:srgbClr val="FFFFFF">
                    <a:lumMod val="50000"/>
                  </a:srgbClr>
                </a:solidFill>
                <a:effectLst/>
                <a:uLnTx/>
                <a:uFillTx/>
                <a:latin typeface="Arial"/>
                <a:ea typeface="Arial"/>
                <a:cs typeface="Arial"/>
                <a:sym typeface="Arial"/>
              </a:rPr>
              <a:t>†</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 Pre</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-menopausal patients on aromatase inhibitors or </a:t>
            </a: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giredestrant</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had to receive ovarian function suppression with an approved luteinizing hormone-releasing hormone agonist. </a:t>
            </a:r>
            <a:r>
              <a:rPr kumimoji="0" lang="en-US" sz="933" b="0" i="0" u="none" strike="noStrike" kern="0" cap="none" spc="0" normalizeH="0" baseline="30000" noProof="0" dirty="0">
                <a:ln>
                  <a:noFill/>
                </a:ln>
                <a:solidFill>
                  <a:srgbClr val="7F7F7F"/>
                </a:solidFill>
                <a:effectLst/>
                <a:uLnTx/>
                <a:uFillTx/>
                <a:latin typeface="Arial"/>
                <a:ea typeface="+mn-ea"/>
                <a:cs typeface="Arial"/>
                <a:sym typeface="Arial"/>
              </a:rPr>
              <a:t>‡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Medium risk: pN0 and primary tumor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&gt; 1 cm with high-risk biologic features (</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G</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rade 3, or Ki67 ≥ 20%, or high score on genomic assay [if available]) and pN1 with low-risk biologic features (Grade 1/2 and Ki67 </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&lt;</a:t>
            </a:r>
            <a:r>
              <a:rPr kumimoji="0" lang="en-US" sz="933" b="0" i="0" u="none" strike="noStrike" kern="0" cap="none" spc="0" normalizeH="0" baseline="0" noProof="0" dirty="0">
                <a:ln>
                  <a:noFill/>
                </a:ln>
                <a:solidFill>
                  <a:srgbClr val="000000"/>
                </a:solidFill>
                <a:effectLst/>
                <a:uLnTx/>
                <a:uFillTx/>
                <a:latin typeface="Arial"/>
                <a:ea typeface="Arial"/>
                <a:cs typeface="Arial"/>
                <a:sym typeface="Arial"/>
              </a:rPr>
              <a:t>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20% and tumor ≤ 5 cm and low score on genomic assay [if available]). </a:t>
            </a:r>
            <a:r>
              <a:rPr kumimoji="0" lang="en-US" sz="933" b="0" i="0" u="none" strike="noStrike" kern="0" cap="none" spc="0" normalizeH="0" baseline="30000" noProof="0" dirty="0">
                <a:ln>
                  <a:noFill/>
                </a:ln>
                <a:solidFill>
                  <a:srgbClr val="7F7F7F"/>
                </a:solidFill>
                <a:effectLst/>
                <a:uLnTx/>
                <a:uFillTx/>
                <a:latin typeface="Arial"/>
                <a:ea typeface="Arial"/>
                <a:cs typeface="Arial"/>
                <a:sym typeface="Arial"/>
              </a:rPr>
              <a:t>§</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High risk: pT4, or pN2, or pN3 and pN1 with high-risk biologic features (Grade 3, or Ki67 ≥ 20%, or tumor &gt; 5 cm, or high score on genomic assay [if available]).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CDK4/6i, cyclin-dependent kinase 4/6 inhibitor; DFS, disease-free survival; DRFI, distant recurrence-free interval; ER+, estrogen receptor-positive; ET, endocrine therapy; IDFS, invasive disease-free survival;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LRRFI, locoregional recurrence-free interval; OS, overall survival; PO, orally; QD, once daily; R, randomization; </a:t>
            </a: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RoW</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rest of the world; SOC, standard-of-care.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ClinicalTrials.gov</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number, NCT04961996. Adapted from Geyer CE, </a:t>
            </a:r>
            <a:r>
              <a:rPr kumimoji="0" lang="en-US" sz="933" b="0" i="1" u="none" strike="noStrike" kern="0" cap="none" spc="0" normalizeH="0" baseline="0" noProof="0" dirty="0">
                <a:ln>
                  <a:noFill/>
                </a:ln>
                <a:solidFill>
                  <a:srgbClr val="7F7F7F"/>
                </a:solidFill>
                <a:effectLst/>
                <a:uLnTx/>
                <a:uFillTx/>
                <a:latin typeface="Arial"/>
                <a:ea typeface="Arial"/>
                <a:cs typeface="Arial"/>
                <a:sym typeface="Arial"/>
              </a:rPr>
              <a:t>et al</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ASCO 2023 (TPS616), with permission.</a:t>
            </a: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40" name="Google Shape;121;p5">
            <a:extLst>
              <a:ext uri="{FF2B5EF4-FFF2-40B4-BE49-F238E27FC236}">
                <a16:creationId xmlns:a16="http://schemas.microsoft.com/office/drawing/2014/main" id="{769932DD-874A-7236-2697-1EE8ECF88F17}"/>
              </a:ext>
            </a:extLst>
          </p:cNvPr>
          <p:cNvSpPr txBox="1"/>
          <p:nvPr/>
        </p:nvSpPr>
        <p:spPr>
          <a:xfrm>
            <a:off x="303246" y="4927399"/>
            <a:ext cx="11622199" cy="307722"/>
          </a:xfrm>
          <a:prstGeom prst="rect">
            <a:avLst/>
          </a:prstGeom>
          <a:solidFill>
            <a:srgbClr val="6E1E4F"/>
          </a:solidFill>
          <a:ln>
            <a:noFill/>
          </a:ln>
        </p:spPr>
        <p:txBody>
          <a:bodyPr spcFirstLastPara="1" wrap="square" lIns="121900" tIns="60933" rIns="121900" bIns="60933"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Giredestrant</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is currently also being investigated in combination with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abemaciclib</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in the adjuvant setting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lidERA</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Breast Cancer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substudy</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1)</a:t>
            </a:r>
            <a:endParaRPr kumimoji="0" sz="1200" b="1" i="1" u="none" strike="noStrike" kern="0" cap="none" spc="0" normalizeH="0" baseline="0" noProof="0" dirty="0">
              <a:ln>
                <a:noFill/>
              </a:ln>
              <a:solidFill>
                <a:prstClr val="white"/>
              </a:solidFill>
              <a:effectLst/>
              <a:uLnTx/>
              <a:uFillTx/>
              <a:latin typeface="Arial"/>
              <a:ea typeface="Arial"/>
              <a:cs typeface="Arial"/>
              <a:sym typeface="Arial"/>
            </a:endParaRPr>
          </a:p>
        </p:txBody>
      </p:sp>
      <p:sp>
        <p:nvSpPr>
          <p:cNvPr id="42" name="Rectangle 41">
            <a:extLst>
              <a:ext uri="{FF2B5EF4-FFF2-40B4-BE49-F238E27FC236}">
                <a16:creationId xmlns:a16="http://schemas.microsoft.com/office/drawing/2014/main" id="{58BFB850-2D6C-E765-BEAF-591918CB9DFE}"/>
              </a:ext>
            </a:extLst>
          </p:cNvPr>
          <p:cNvSpPr/>
          <p:nvPr/>
        </p:nvSpPr>
        <p:spPr>
          <a:xfrm>
            <a:off x="315660" y="5411485"/>
            <a:ext cx="9372600" cy="144929"/>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3" name="Subtitle 2">
            <a:extLst>
              <a:ext uri="{FF2B5EF4-FFF2-40B4-BE49-F238E27FC236}">
                <a16:creationId xmlns:a16="http://schemas.microsoft.com/office/drawing/2014/main" id="{533EAF63-FD8E-B38B-45CA-4E774BDA840E}"/>
              </a:ext>
            </a:extLst>
          </p:cNvPr>
          <p:cNvSpPr txBox="1">
            <a:spLocks/>
          </p:cNvSpPr>
          <p:nvPr/>
        </p:nvSpPr>
        <p:spPr>
          <a:xfrm>
            <a:off x="266555" y="1277494"/>
            <a:ext cx="4452006" cy="2246974"/>
          </a:xfrm>
          <a:prstGeom prst="rect">
            <a:avLst/>
          </a:prstGeom>
          <a:solidFill>
            <a:srgbClr val="EFFBFE"/>
          </a:solidFill>
          <a:ln w="28575">
            <a:noFill/>
          </a:ln>
        </p:spPr>
        <p:txBody>
          <a:bodyPr wrap="square" lIns="91440" tIns="45720" rIns="108000" bIns="45720"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9pPr>
          </a:lstStyle>
          <a:p>
            <a:pPr marL="0" marR="0" lvl="0" indent="0" algn="l" defTabSz="1219170" rtl="0" eaLnBrk="1" fontAlgn="auto" latinLnBrk="0" hangingPunct="1">
              <a:lnSpc>
                <a:spcPct val="100000"/>
              </a:lnSpc>
              <a:spcBef>
                <a:spcPts val="40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Key Eligibility Criteria</a:t>
            </a:r>
            <a:endParaRPr kumimoji="0" lang="en-US" sz="1400" b="0" i="0" u="none" strike="noStrike" kern="0" cap="none" spc="0" normalizeH="0" baseline="0" noProof="0" dirty="0">
              <a:ln>
                <a:noFill/>
              </a:ln>
              <a:solidFill>
                <a:srgbClr val="0A4661"/>
              </a:solidFill>
              <a:effectLst/>
              <a:uLnTx/>
              <a:uFillTx/>
              <a:latin typeface="Arial"/>
              <a:ea typeface="Arial"/>
              <a:cs typeface="Arial"/>
              <a:sym typeface="Arial"/>
            </a:endParaRPr>
          </a:p>
          <a:p>
            <a:pPr marL="188913" marR="0" lvl="0" indent="-131763"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Participants with ER+, HER2-negative </a:t>
            </a:r>
            <a:r>
              <a:rPr kumimoji="0" lang="en-US" sz="1200" b="0" i="0" u="none" strike="noStrike" kern="0" cap="none" spc="0" normalizeH="0" baseline="0" noProof="0" dirty="0">
                <a:ln>
                  <a:noFill/>
                </a:ln>
                <a:solidFill>
                  <a:srgbClr val="0A4661"/>
                </a:solidFill>
                <a:effectLst/>
                <a:uLnTx/>
                <a:uFillTx/>
                <a:latin typeface="Arial"/>
                <a:cs typeface="Arial"/>
                <a:sym typeface="Arial"/>
              </a:rPr>
              <a:t>early breast cancer</a:t>
            </a:r>
            <a:endParaRPr kumimoji="0" lang="en-US" sz="1200" b="0" i="0" u="none" strike="noStrike" kern="0" cap="none" spc="0" normalizeH="0" baseline="0" noProof="0" dirty="0">
              <a:ln>
                <a:noFill/>
              </a:ln>
              <a:solidFill>
                <a:srgbClr val="0A4661"/>
              </a:solidFill>
              <a:effectLst/>
              <a:uLnTx/>
              <a:uFillTx/>
              <a:latin typeface="Arial"/>
              <a:ea typeface="Arial"/>
              <a:cs typeface="Arial"/>
              <a:sym typeface="Arial"/>
            </a:endParaRPr>
          </a:p>
          <a:p>
            <a:pPr marL="188913" marR="0" lvl="0" indent="-131763"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Stage I–III disease (anatomical)</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406400" marR="0" lvl="4" indent="-174625" algn="l" defTabSz="1219170" rtl="0" eaLnBrk="1" fontAlgn="auto" latinLnBrk="0" hangingPunct="1">
              <a:lnSpc>
                <a:spcPct val="100000"/>
              </a:lnSpc>
              <a:spcBef>
                <a:spcPts val="400"/>
              </a:spcBef>
              <a:spcAft>
                <a:spcPts val="0"/>
              </a:spcAft>
              <a:buClr>
                <a:srgbClr val="009CE0"/>
              </a:buClr>
              <a:buSzPct val="100000"/>
              <a:buFont typeface="Courier New"/>
              <a:buChar char="o"/>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pN0 and </a:t>
            </a:r>
            <a:r>
              <a:rPr kumimoji="0" lang="en-US" sz="1200" b="0" i="0" u="none" strike="noStrike" kern="0" cap="none" spc="0" normalizeH="0" baseline="0" noProof="0" dirty="0" err="1">
                <a:ln>
                  <a:noFill/>
                </a:ln>
                <a:solidFill>
                  <a:srgbClr val="0A4661"/>
                </a:solidFill>
                <a:effectLst/>
                <a:uLnTx/>
                <a:uFillTx/>
                <a:latin typeface="Arial"/>
                <a:ea typeface="Arial"/>
                <a:cs typeface="Arial"/>
                <a:sym typeface="Arial"/>
              </a:rPr>
              <a:t>pT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&gt; 1 cm with Grade 3, or Ki67 ≥ 20%, </a:t>
            </a:r>
            <a:b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b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or high score on genomic assay,* or </a:t>
            </a:r>
            <a:r>
              <a:rPr kumimoji="0" lang="en-US" sz="1200" b="0" i="0" u="none" strike="noStrike" kern="0" cap="none" spc="0" normalizeH="0" baseline="0" noProof="0" dirty="0">
                <a:ln>
                  <a:noFill/>
                </a:ln>
                <a:solidFill>
                  <a:srgbClr val="0A4661"/>
                </a:solidFill>
                <a:effectLst/>
                <a:uLnTx/>
                <a:uFillTx/>
                <a:latin typeface="Arial"/>
                <a:cs typeface="Arial"/>
                <a:sym typeface="Arial"/>
              </a:rPr>
              <a:t>pT4N0</a:t>
            </a:r>
            <a:endParaRPr kumimoji="0" lang="en-US" sz="1200" b="0" i="0" u="none" strike="sngStrike" kern="0" cap="none" spc="0" normalizeH="0" baseline="0" noProof="0" dirty="0">
              <a:ln>
                <a:noFill/>
              </a:ln>
              <a:solidFill>
                <a:srgbClr val="0A4661"/>
              </a:solidFill>
              <a:effectLst/>
              <a:uLnTx/>
              <a:uFillTx/>
              <a:latin typeface="Arial"/>
              <a:cs typeface="Arial"/>
              <a:sym typeface="Arial"/>
            </a:endParaRPr>
          </a:p>
          <a:p>
            <a:pPr marL="406400" marR="0" lvl="4" indent="-174625" algn="l" defTabSz="1219170" rtl="0" eaLnBrk="1" fontAlgn="auto" latinLnBrk="0" hangingPunct="1">
              <a:lnSpc>
                <a:spcPct val="100000"/>
              </a:lnSpc>
              <a:spcBef>
                <a:spcPts val="400"/>
              </a:spcBef>
              <a:spcAft>
                <a:spcPts val="0"/>
              </a:spcAft>
              <a:buClr>
                <a:srgbClr val="009CE0"/>
              </a:buClr>
              <a:buSzPct val="100000"/>
              <a:buFont typeface="Courier New"/>
              <a:buChar char="o"/>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Node-positive</a:t>
            </a: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Pre- or post-menopausal</a:t>
            </a:r>
            <a:r>
              <a:rPr kumimoji="0" lang="en-US" sz="1200" b="0" i="0" u="none" strike="noStrike" kern="0" cap="none" spc="0" normalizeH="0" baseline="30000" noProof="0" dirty="0">
                <a:ln>
                  <a:noFill/>
                </a:ln>
                <a:solidFill>
                  <a:srgbClr val="0A4661"/>
                </a:solidFill>
                <a:effectLst/>
                <a:uLnTx/>
                <a:uFillTx/>
                <a:latin typeface="Arial"/>
                <a:cs typeface="Arial"/>
                <a:sym typeface="Arial"/>
              </a:rPr>
              <a:t>†</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cs typeface="Arial"/>
                <a:sym typeface="Arial"/>
              </a:rPr>
              <a:t>Breast cancer </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surgery within 12 months</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(Neo)adjuvant chemotherapy if indicated</a:t>
            </a:r>
            <a:r>
              <a:rPr kumimoji="0" lang="en-US" sz="1600" b="1" i="0" u="none" strike="noStrike" kern="0" cap="none" spc="0" normalizeH="0" baseline="0" noProof="0" dirty="0">
                <a:ln>
                  <a:noFill/>
                </a:ln>
                <a:solidFill>
                  <a:srgbClr val="0A4661"/>
                </a:solidFill>
                <a:effectLst/>
                <a:uLnTx/>
                <a:uFillTx/>
                <a:latin typeface="Arial"/>
                <a:ea typeface="Arial"/>
                <a:cs typeface="Arial"/>
                <a:sym typeface="Arial" panose="020B0604020202020204" pitchFamily="34" charset="0"/>
              </a:rPr>
              <a:t> </a:t>
            </a:r>
            <a:r>
              <a:rPr kumimoji="0" lang="en-US" sz="1200" b="0" i="0" u="none" strike="noStrike" kern="0" cap="none" spc="0" normalizeH="0" baseline="0" noProof="0" dirty="0">
                <a:ln>
                  <a:noFill/>
                </a:ln>
                <a:solidFill>
                  <a:srgbClr val="0A4661"/>
                </a:solidFill>
                <a:effectLst/>
                <a:uLnTx/>
                <a:uFillTx/>
                <a:latin typeface="Arial"/>
                <a:cs typeface="Arial"/>
                <a:sym typeface="Arial" panose="020B0604020202020204" pitchFamily="34" charset="0"/>
              </a:rPr>
              <a:t>for </a:t>
            </a:r>
            <a:r>
              <a:rPr kumimoji="0" lang="en-US" sz="1200" b="0" i="0" u="none" strike="noStrike" kern="0" cap="none" spc="0" normalizeH="0" baseline="0" noProof="0" dirty="0" err="1">
                <a:ln>
                  <a:noFill/>
                </a:ln>
                <a:solidFill>
                  <a:srgbClr val="0A4661"/>
                </a:solidFill>
                <a:effectLst/>
                <a:uLnTx/>
                <a:uFillTx/>
                <a:latin typeface="Arial"/>
                <a:cs typeface="Arial"/>
                <a:sym typeface="Arial" panose="020B0604020202020204" pitchFamily="34" charset="0"/>
              </a:rPr>
              <a:t>mBC</a:t>
            </a:r>
            <a:r>
              <a:rPr kumimoji="0" lang="en-US" sz="1200" b="0" i="0" u="none" strike="noStrike" kern="0" cap="none" spc="0" normalizeH="0" baseline="0" noProof="0" dirty="0">
                <a:ln>
                  <a:noFill/>
                </a:ln>
                <a:solidFill>
                  <a:srgbClr val="0A4661"/>
                </a:solidFill>
                <a:effectLst/>
                <a:uLnTx/>
                <a:uFillTx/>
                <a:latin typeface="Arial"/>
                <a:cs typeface="Arial"/>
                <a:sym typeface="Arial" panose="020B0604020202020204" pitchFamily="34" charset="0"/>
              </a:rPr>
              <a:t>†</a:t>
            </a:r>
          </a:p>
        </p:txBody>
      </p:sp>
      <p:sp>
        <p:nvSpPr>
          <p:cNvPr id="44" name="Rectangle 43">
            <a:extLst>
              <a:ext uri="{FF2B5EF4-FFF2-40B4-BE49-F238E27FC236}">
                <a16:creationId xmlns:a16="http://schemas.microsoft.com/office/drawing/2014/main" id="{307FD347-3470-981C-F6C5-33A0AEE9FF29}"/>
              </a:ext>
            </a:extLst>
          </p:cNvPr>
          <p:cNvSpPr/>
          <p:nvPr/>
        </p:nvSpPr>
        <p:spPr>
          <a:xfrm>
            <a:off x="6454369" y="1459739"/>
            <a:ext cx="3722622" cy="808794"/>
          </a:xfrm>
          <a:prstGeom prst="rect">
            <a:avLst/>
          </a:prstGeom>
          <a:solidFill>
            <a:srgbClr val="6E1E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200" b="1" i="0" u="none" strike="noStrike" kern="0" cap="none" spc="0" normalizeH="0" baseline="0" noProof="0" dirty="0" err="1">
                <a:ln>
                  <a:noFill/>
                </a:ln>
                <a:solidFill>
                  <a:srgbClr val="FFFFFF"/>
                </a:solidFill>
                <a:effectLst/>
                <a:uLnTx/>
                <a:uFillTx/>
                <a:latin typeface="Arial" panose="020B0604020202020204" pitchFamily="34" charset="0"/>
                <a:ea typeface="Arial"/>
                <a:cs typeface="Arial" panose="020B0604020202020204" pitchFamily="34" charset="0"/>
                <a:sym typeface="Arial"/>
              </a:rPr>
              <a:t>Giredestrant</a:t>
            </a:r>
            <a:r>
              <a:rPr kumimoji="0" lang="en-US" sz="1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  (30 mg PO QD)</a:t>
            </a: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Arial"/>
              <a:cs typeface="Arial" panose="020B0604020202020204" pitchFamily="34" charset="0"/>
              <a:sym typeface="Arial"/>
            </a:endParaRPr>
          </a:p>
        </p:txBody>
      </p:sp>
      <p:sp>
        <p:nvSpPr>
          <p:cNvPr id="45" name="Rectangle 44">
            <a:extLst>
              <a:ext uri="{FF2B5EF4-FFF2-40B4-BE49-F238E27FC236}">
                <a16:creationId xmlns:a16="http://schemas.microsoft.com/office/drawing/2014/main" id="{26C316D9-8ED3-65D3-7E67-986B633363E6}"/>
              </a:ext>
            </a:extLst>
          </p:cNvPr>
          <p:cNvSpPr/>
          <p:nvPr/>
        </p:nvSpPr>
        <p:spPr>
          <a:xfrm>
            <a:off x="6454369" y="2298593"/>
            <a:ext cx="3722622" cy="808794"/>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6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SOC</a:t>
            </a:r>
            <a:r>
              <a:rPr kumimoji="0" lang="en-US" sz="1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 ET</a:t>
            </a:r>
            <a:br>
              <a:rPr kumimoji="0" lang="en-US" sz="1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br>
            <a:r>
              <a:rPr kumimoji="0" lang="en-US" sz="1200" b="0"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Tamoxifen/anastrozole/letrozole/exemestane</a:t>
            </a:r>
            <a:endParaRPr kumimoji="0" lang="en-US" sz="1200" b="0" i="0" u="none" strike="noStrike" kern="0" cap="none" spc="0" normalizeH="0" baseline="30000" noProof="0" dirty="0">
              <a:ln>
                <a:noFill/>
              </a:ln>
              <a:solidFill>
                <a:srgbClr val="FFFFFF"/>
              </a:solidFill>
              <a:effectLst/>
              <a:uLnTx/>
              <a:uFillTx/>
              <a:latin typeface="Arial" panose="020B0604020202020204" pitchFamily="34" charset="0"/>
              <a:ea typeface="Arial"/>
              <a:cs typeface="Arial" panose="020B0604020202020204" pitchFamily="34" charset="0"/>
              <a:sym typeface="Arial"/>
            </a:endParaRPr>
          </a:p>
        </p:txBody>
      </p:sp>
      <p:sp>
        <p:nvSpPr>
          <p:cNvPr id="46" name="Rectangle 45">
            <a:extLst>
              <a:ext uri="{FF2B5EF4-FFF2-40B4-BE49-F238E27FC236}">
                <a16:creationId xmlns:a16="http://schemas.microsoft.com/office/drawing/2014/main" id="{F08AE1E4-39EE-CF7A-4F0F-0A8165400493}"/>
              </a:ext>
            </a:extLst>
          </p:cNvPr>
          <p:cNvSpPr/>
          <p:nvPr/>
        </p:nvSpPr>
        <p:spPr>
          <a:xfrm>
            <a:off x="10714402" y="1459742"/>
            <a:ext cx="1197463" cy="1647645"/>
          </a:xfrm>
          <a:prstGeom prst="rect">
            <a:avLst/>
          </a:prstGeom>
          <a:solidFill>
            <a:srgbClr val="E8E6E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Long-term follow-up</a:t>
            </a:r>
            <a:endParaRPr kumimoji="0" lang="en-US" sz="1800"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sp>
        <p:nvSpPr>
          <p:cNvPr id="41" name="Rectangle 40">
            <a:extLst>
              <a:ext uri="{FF2B5EF4-FFF2-40B4-BE49-F238E27FC236}">
                <a16:creationId xmlns:a16="http://schemas.microsoft.com/office/drawing/2014/main" id="{8012D4BB-5805-A7EF-469D-4BBC87BC0558}"/>
              </a:ext>
            </a:extLst>
          </p:cNvPr>
          <p:cNvSpPr/>
          <p:nvPr/>
        </p:nvSpPr>
        <p:spPr>
          <a:xfrm>
            <a:off x="289706" y="1822018"/>
            <a:ext cx="4396594" cy="880972"/>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 name="TextBox 2">
            <a:extLst>
              <a:ext uri="{FF2B5EF4-FFF2-40B4-BE49-F238E27FC236}">
                <a16:creationId xmlns:a16="http://schemas.microsoft.com/office/drawing/2014/main" id="{99B3B02D-B532-4875-07AA-F77B4AEBE7A8}"/>
              </a:ext>
            </a:extLst>
          </p:cNvPr>
          <p:cNvSpPr txBox="1"/>
          <p:nvPr/>
        </p:nvSpPr>
        <p:spPr>
          <a:xfrm>
            <a:off x="287067" y="3090799"/>
            <a:ext cx="9971485" cy="2585323"/>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a:ea typeface="+mn-ea"/>
                <a:cs typeface="+mn-cs"/>
              </a:rPr>
              <a:t>Medium risk (~30.5% of trial patients)</a:t>
            </a: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pN0 and T &gt;1 cm with high-risk features (G3, or Ki67 ≥ 20%, or high genomic score)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pN1 with low-risk features (G1/2 and Ki67 &lt; 20% and tumor ≤ 5 cm and low genomic score).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a:ea typeface="+mn-ea"/>
                <a:cs typeface="+mn-cs"/>
              </a:rPr>
              <a:t>High risk (~69.5% of trial patients)</a:t>
            </a: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pT4</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pN2-3</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pN1 with high-risk features (G3, or Ki67 ≥ 20%, or tumor &gt; 5 cm, or high genomic score).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Arial"/>
                <a:ea typeface="+mn-ea"/>
                <a:cs typeface="+mn-cs"/>
              </a:rPr>
              <a:t>Ultimately in the trial, just over 20% were pN0 and ~13% stage I</a:t>
            </a:r>
          </a:p>
        </p:txBody>
      </p:sp>
    </p:spTree>
    <p:extLst>
      <p:ext uri="{BB962C8B-B14F-4D97-AF65-F5344CB8AC3E}">
        <p14:creationId xmlns:p14="http://schemas.microsoft.com/office/powerpoint/2010/main" val="3720654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515D8F-AF70-7BA0-ED47-6EBE1AD7B28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DEFFC12-5B4A-6587-7961-CE995A4BDAFA}"/>
              </a:ext>
            </a:extLst>
          </p:cNvPr>
          <p:cNvSpPr>
            <a:spLocks noGrp="1"/>
          </p:cNvSpPr>
          <p:nvPr>
            <p:ph type="title"/>
          </p:nvPr>
        </p:nvSpPr>
        <p:spPr/>
        <p:txBody>
          <a:bodyPr/>
          <a:lstStyle/>
          <a:p>
            <a:r>
              <a:rPr lang="en-US" dirty="0" err="1"/>
              <a:t>lidERA</a:t>
            </a:r>
            <a:r>
              <a:rPr lang="en-US" dirty="0"/>
              <a:t> Primary Endpoint: IDFS</a:t>
            </a:r>
          </a:p>
        </p:txBody>
      </p:sp>
      <p:grpSp>
        <p:nvGrpSpPr>
          <p:cNvPr id="4" name="Group 3">
            <a:extLst>
              <a:ext uri="{FF2B5EF4-FFF2-40B4-BE49-F238E27FC236}">
                <a16:creationId xmlns:a16="http://schemas.microsoft.com/office/drawing/2014/main" id="{04FEA923-4D4D-4755-E5AF-62877FEE8706}"/>
              </a:ext>
            </a:extLst>
          </p:cNvPr>
          <p:cNvGrpSpPr/>
          <p:nvPr/>
        </p:nvGrpSpPr>
        <p:grpSpPr>
          <a:xfrm>
            <a:off x="1753530" y="1753860"/>
            <a:ext cx="5540601" cy="1153139"/>
            <a:chOff x="9246920" y="2168957"/>
            <a:chExt cx="3924157" cy="768132"/>
          </a:xfrm>
        </p:grpSpPr>
        <p:pic>
          <p:nvPicPr>
            <p:cNvPr id="5" name="Graphic 4">
              <a:extLst>
                <a:ext uri="{FF2B5EF4-FFF2-40B4-BE49-F238E27FC236}">
                  <a16:creationId xmlns:a16="http://schemas.microsoft.com/office/drawing/2014/main" id="{CD2A8829-09B3-EC6D-07B6-8B9330C3F27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263746" y="2192165"/>
              <a:ext cx="3900563" cy="735116"/>
            </a:xfrm>
            <a:prstGeom prst="rect">
              <a:avLst/>
            </a:prstGeom>
          </p:spPr>
        </p:pic>
        <p:grpSp>
          <p:nvGrpSpPr>
            <p:cNvPr id="6" name="Group 5">
              <a:extLst>
                <a:ext uri="{FF2B5EF4-FFF2-40B4-BE49-F238E27FC236}">
                  <a16:creationId xmlns:a16="http://schemas.microsoft.com/office/drawing/2014/main" id="{ED13B725-1BC1-870C-7A22-47AFB7CB127D}"/>
                </a:ext>
              </a:extLst>
            </p:cNvPr>
            <p:cNvGrpSpPr/>
            <p:nvPr/>
          </p:nvGrpSpPr>
          <p:grpSpPr>
            <a:xfrm>
              <a:off x="9246920" y="2184686"/>
              <a:ext cx="3899516" cy="752403"/>
              <a:chOff x="1380177" y="1849177"/>
              <a:chExt cx="3899516" cy="752403"/>
            </a:xfrm>
          </p:grpSpPr>
          <p:grpSp>
            <p:nvGrpSpPr>
              <p:cNvPr id="849" name="Graphic 61">
                <a:extLst>
                  <a:ext uri="{FF2B5EF4-FFF2-40B4-BE49-F238E27FC236}">
                    <a16:creationId xmlns:a16="http://schemas.microsoft.com/office/drawing/2014/main" id="{FBF74902-6796-A3E1-0197-FFAE7F5DAE44}"/>
                  </a:ext>
                </a:extLst>
              </p:cNvPr>
              <p:cNvGrpSpPr/>
              <p:nvPr/>
            </p:nvGrpSpPr>
            <p:grpSpPr>
              <a:xfrm>
                <a:off x="1380177" y="1849177"/>
                <a:ext cx="28394" cy="28085"/>
                <a:chOff x="1380177" y="1849177"/>
                <a:chExt cx="28394" cy="28085"/>
              </a:xfrm>
            </p:grpSpPr>
            <p:sp>
              <p:nvSpPr>
                <p:cNvPr id="1693" name="Freeform: Shape 2941">
                  <a:extLst>
                    <a:ext uri="{FF2B5EF4-FFF2-40B4-BE49-F238E27FC236}">
                      <a16:creationId xmlns:a16="http://schemas.microsoft.com/office/drawing/2014/main" id="{BD08C697-B6C4-2303-AACB-DD42E7C8A050}"/>
                    </a:ext>
                  </a:extLst>
                </p:cNvPr>
                <p:cNvSpPr/>
                <p:nvPr/>
              </p:nvSpPr>
              <p:spPr>
                <a:xfrm>
                  <a:off x="1394374"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4" name="Freeform: Shape 2942">
                  <a:extLst>
                    <a:ext uri="{FF2B5EF4-FFF2-40B4-BE49-F238E27FC236}">
                      <a16:creationId xmlns:a16="http://schemas.microsoft.com/office/drawing/2014/main" id="{52D63AAE-4DF8-FDFF-2F52-72555CB03BF8}"/>
                    </a:ext>
                  </a:extLst>
                </p:cNvPr>
                <p:cNvSpPr/>
                <p:nvPr/>
              </p:nvSpPr>
              <p:spPr>
                <a:xfrm>
                  <a:off x="1380177"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0" name="Graphic 61">
                <a:extLst>
                  <a:ext uri="{FF2B5EF4-FFF2-40B4-BE49-F238E27FC236}">
                    <a16:creationId xmlns:a16="http://schemas.microsoft.com/office/drawing/2014/main" id="{A65E51E8-95F7-27C7-44DB-0AB68D10715A}"/>
                  </a:ext>
                </a:extLst>
              </p:cNvPr>
              <p:cNvGrpSpPr/>
              <p:nvPr/>
            </p:nvGrpSpPr>
            <p:grpSpPr>
              <a:xfrm>
                <a:off x="1387499" y="1849177"/>
                <a:ext cx="28394" cy="28085"/>
                <a:chOff x="1387499" y="1849177"/>
                <a:chExt cx="28394" cy="28085"/>
              </a:xfrm>
            </p:grpSpPr>
            <p:sp>
              <p:nvSpPr>
                <p:cNvPr id="1691" name="Freeform: Shape 2939">
                  <a:extLst>
                    <a:ext uri="{FF2B5EF4-FFF2-40B4-BE49-F238E27FC236}">
                      <a16:creationId xmlns:a16="http://schemas.microsoft.com/office/drawing/2014/main" id="{6CF51BEA-FC90-C1FD-AC9B-1F17E237FA6D}"/>
                    </a:ext>
                  </a:extLst>
                </p:cNvPr>
                <p:cNvSpPr/>
                <p:nvPr/>
              </p:nvSpPr>
              <p:spPr>
                <a:xfrm>
                  <a:off x="1401697"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2" name="Freeform: Shape 2940">
                  <a:extLst>
                    <a:ext uri="{FF2B5EF4-FFF2-40B4-BE49-F238E27FC236}">
                      <a16:creationId xmlns:a16="http://schemas.microsoft.com/office/drawing/2014/main" id="{D9582969-8E5A-39A1-BCCD-EAA4B19F4EF5}"/>
                    </a:ext>
                  </a:extLst>
                </p:cNvPr>
                <p:cNvSpPr/>
                <p:nvPr/>
              </p:nvSpPr>
              <p:spPr>
                <a:xfrm>
                  <a:off x="1387499"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1" name="Graphic 61">
                <a:extLst>
                  <a:ext uri="{FF2B5EF4-FFF2-40B4-BE49-F238E27FC236}">
                    <a16:creationId xmlns:a16="http://schemas.microsoft.com/office/drawing/2014/main" id="{5C4C3EF2-0F5F-738A-D920-9A570F2640F8}"/>
                  </a:ext>
                </a:extLst>
              </p:cNvPr>
              <p:cNvGrpSpPr/>
              <p:nvPr/>
            </p:nvGrpSpPr>
            <p:grpSpPr>
              <a:xfrm>
                <a:off x="1439507" y="1851542"/>
                <a:ext cx="28544" cy="28085"/>
                <a:chOff x="1439507" y="1851542"/>
                <a:chExt cx="28544" cy="28085"/>
              </a:xfrm>
            </p:grpSpPr>
            <p:sp>
              <p:nvSpPr>
                <p:cNvPr id="1689" name="Freeform: Shape 2937">
                  <a:extLst>
                    <a:ext uri="{FF2B5EF4-FFF2-40B4-BE49-F238E27FC236}">
                      <a16:creationId xmlns:a16="http://schemas.microsoft.com/office/drawing/2014/main" id="{6C4A811B-40B0-A03F-0470-1A6FF699986D}"/>
                    </a:ext>
                  </a:extLst>
                </p:cNvPr>
                <p:cNvSpPr/>
                <p:nvPr/>
              </p:nvSpPr>
              <p:spPr>
                <a:xfrm>
                  <a:off x="1453854"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0" name="Freeform: Shape 2938">
                  <a:extLst>
                    <a:ext uri="{FF2B5EF4-FFF2-40B4-BE49-F238E27FC236}">
                      <a16:creationId xmlns:a16="http://schemas.microsoft.com/office/drawing/2014/main" id="{7760FBD5-A3B1-30EB-1908-21A1887102E8}"/>
                    </a:ext>
                  </a:extLst>
                </p:cNvPr>
                <p:cNvSpPr/>
                <p:nvPr/>
              </p:nvSpPr>
              <p:spPr>
                <a:xfrm>
                  <a:off x="1439507" y="186558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2" name="Graphic 61">
                <a:extLst>
                  <a:ext uri="{FF2B5EF4-FFF2-40B4-BE49-F238E27FC236}">
                    <a16:creationId xmlns:a16="http://schemas.microsoft.com/office/drawing/2014/main" id="{36F67E7C-4039-4BFC-87FE-46540C3C4BFD}"/>
                  </a:ext>
                </a:extLst>
              </p:cNvPr>
              <p:cNvGrpSpPr/>
              <p:nvPr/>
            </p:nvGrpSpPr>
            <p:grpSpPr>
              <a:xfrm>
                <a:off x="1456992" y="1851542"/>
                <a:ext cx="28394" cy="28085"/>
                <a:chOff x="1456992" y="1851542"/>
                <a:chExt cx="28394" cy="28085"/>
              </a:xfrm>
            </p:grpSpPr>
            <p:sp>
              <p:nvSpPr>
                <p:cNvPr id="1687" name="Freeform: Shape 2935">
                  <a:extLst>
                    <a:ext uri="{FF2B5EF4-FFF2-40B4-BE49-F238E27FC236}">
                      <a16:creationId xmlns:a16="http://schemas.microsoft.com/office/drawing/2014/main" id="{6ECDCBAE-7E95-7EF3-CC4A-F197D0D42429}"/>
                    </a:ext>
                  </a:extLst>
                </p:cNvPr>
                <p:cNvSpPr/>
                <p:nvPr/>
              </p:nvSpPr>
              <p:spPr>
                <a:xfrm>
                  <a:off x="147119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8" name="Freeform: Shape 2936">
                  <a:extLst>
                    <a:ext uri="{FF2B5EF4-FFF2-40B4-BE49-F238E27FC236}">
                      <a16:creationId xmlns:a16="http://schemas.microsoft.com/office/drawing/2014/main" id="{D1FD7EDD-E43C-1B1B-8ECA-2B1B2DCBF2A2}"/>
                    </a:ext>
                  </a:extLst>
                </p:cNvPr>
                <p:cNvSpPr/>
                <p:nvPr/>
              </p:nvSpPr>
              <p:spPr>
                <a:xfrm>
                  <a:off x="145699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3" name="Graphic 61">
                <a:extLst>
                  <a:ext uri="{FF2B5EF4-FFF2-40B4-BE49-F238E27FC236}">
                    <a16:creationId xmlns:a16="http://schemas.microsoft.com/office/drawing/2014/main" id="{B2CBF736-393A-1253-998E-52EF291898B8}"/>
                  </a:ext>
                </a:extLst>
              </p:cNvPr>
              <p:cNvGrpSpPr/>
              <p:nvPr/>
            </p:nvGrpSpPr>
            <p:grpSpPr>
              <a:xfrm>
                <a:off x="1465810" y="1851542"/>
                <a:ext cx="28394" cy="28085"/>
                <a:chOff x="1465810" y="1851542"/>
                <a:chExt cx="28394" cy="28085"/>
              </a:xfrm>
            </p:grpSpPr>
            <p:sp>
              <p:nvSpPr>
                <p:cNvPr id="1685" name="Freeform: Shape 2933">
                  <a:extLst>
                    <a:ext uri="{FF2B5EF4-FFF2-40B4-BE49-F238E27FC236}">
                      <a16:creationId xmlns:a16="http://schemas.microsoft.com/office/drawing/2014/main" id="{E13B5525-0FC8-B957-AE45-B0783C0143AA}"/>
                    </a:ext>
                  </a:extLst>
                </p:cNvPr>
                <p:cNvSpPr/>
                <p:nvPr/>
              </p:nvSpPr>
              <p:spPr>
                <a:xfrm>
                  <a:off x="1480007"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6" name="Freeform: Shape 2934">
                  <a:extLst>
                    <a:ext uri="{FF2B5EF4-FFF2-40B4-BE49-F238E27FC236}">
                      <a16:creationId xmlns:a16="http://schemas.microsoft.com/office/drawing/2014/main" id="{1FEB9D9F-81F6-5C93-025D-CCF9DF48276C}"/>
                    </a:ext>
                  </a:extLst>
                </p:cNvPr>
                <p:cNvSpPr/>
                <p:nvPr/>
              </p:nvSpPr>
              <p:spPr>
                <a:xfrm>
                  <a:off x="1465810"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4" name="Graphic 61">
                <a:extLst>
                  <a:ext uri="{FF2B5EF4-FFF2-40B4-BE49-F238E27FC236}">
                    <a16:creationId xmlns:a16="http://schemas.microsoft.com/office/drawing/2014/main" id="{A0EE8925-8B35-37F1-96F0-DAA0383F222B}"/>
                  </a:ext>
                </a:extLst>
              </p:cNvPr>
              <p:cNvGrpSpPr/>
              <p:nvPr/>
            </p:nvGrpSpPr>
            <p:grpSpPr>
              <a:xfrm>
                <a:off x="1475822" y="1851542"/>
                <a:ext cx="28394" cy="28085"/>
                <a:chOff x="1475822" y="1851542"/>
                <a:chExt cx="28394" cy="28085"/>
              </a:xfrm>
            </p:grpSpPr>
            <p:sp>
              <p:nvSpPr>
                <p:cNvPr id="1683" name="Freeform: Shape 2931">
                  <a:extLst>
                    <a:ext uri="{FF2B5EF4-FFF2-40B4-BE49-F238E27FC236}">
                      <a16:creationId xmlns:a16="http://schemas.microsoft.com/office/drawing/2014/main" id="{467F0B63-EBDF-CE5B-4D5B-3E87EE2E1635}"/>
                    </a:ext>
                  </a:extLst>
                </p:cNvPr>
                <p:cNvSpPr/>
                <p:nvPr/>
              </p:nvSpPr>
              <p:spPr>
                <a:xfrm>
                  <a:off x="149002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4" name="Freeform: Shape 2932">
                  <a:extLst>
                    <a:ext uri="{FF2B5EF4-FFF2-40B4-BE49-F238E27FC236}">
                      <a16:creationId xmlns:a16="http://schemas.microsoft.com/office/drawing/2014/main" id="{8988D3C6-092C-0C15-341C-B438B1ADD367}"/>
                    </a:ext>
                  </a:extLst>
                </p:cNvPr>
                <p:cNvSpPr/>
                <p:nvPr/>
              </p:nvSpPr>
              <p:spPr>
                <a:xfrm>
                  <a:off x="147582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5" name="Graphic 61">
                <a:extLst>
                  <a:ext uri="{FF2B5EF4-FFF2-40B4-BE49-F238E27FC236}">
                    <a16:creationId xmlns:a16="http://schemas.microsoft.com/office/drawing/2014/main" id="{481AFDCE-D374-1CDC-5BB8-CE5AB9166E6B}"/>
                  </a:ext>
                </a:extLst>
              </p:cNvPr>
              <p:cNvGrpSpPr/>
              <p:nvPr/>
            </p:nvGrpSpPr>
            <p:grpSpPr>
              <a:xfrm>
                <a:off x="1516173" y="1860411"/>
                <a:ext cx="28394" cy="28233"/>
                <a:chOff x="1516173" y="1860411"/>
                <a:chExt cx="28394" cy="28233"/>
              </a:xfrm>
            </p:grpSpPr>
            <p:sp>
              <p:nvSpPr>
                <p:cNvPr id="1681" name="Freeform: Shape 2929">
                  <a:extLst>
                    <a:ext uri="{FF2B5EF4-FFF2-40B4-BE49-F238E27FC236}">
                      <a16:creationId xmlns:a16="http://schemas.microsoft.com/office/drawing/2014/main" id="{D2C40B71-CFEC-FDE4-8994-3DB825B61D7E}"/>
                    </a:ext>
                  </a:extLst>
                </p:cNvPr>
                <p:cNvSpPr/>
                <p:nvPr/>
              </p:nvSpPr>
              <p:spPr>
                <a:xfrm>
                  <a:off x="1530371"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2" name="Freeform: Shape 2930">
                  <a:extLst>
                    <a:ext uri="{FF2B5EF4-FFF2-40B4-BE49-F238E27FC236}">
                      <a16:creationId xmlns:a16="http://schemas.microsoft.com/office/drawing/2014/main" id="{BAFB38FC-05B8-0556-68BE-9751242E0B20}"/>
                    </a:ext>
                  </a:extLst>
                </p:cNvPr>
                <p:cNvSpPr/>
                <p:nvPr/>
              </p:nvSpPr>
              <p:spPr>
                <a:xfrm>
                  <a:off x="1516173" y="18744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6" name="Graphic 61">
                <a:extLst>
                  <a:ext uri="{FF2B5EF4-FFF2-40B4-BE49-F238E27FC236}">
                    <a16:creationId xmlns:a16="http://schemas.microsoft.com/office/drawing/2014/main" id="{89294C29-391E-933D-8E6E-994389D8ED75}"/>
                  </a:ext>
                </a:extLst>
              </p:cNvPr>
              <p:cNvGrpSpPr/>
              <p:nvPr/>
            </p:nvGrpSpPr>
            <p:grpSpPr>
              <a:xfrm>
                <a:off x="1538740" y="1860411"/>
                <a:ext cx="28544" cy="28233"/>
                <a:chOff x="1538740" y="1860411"/>
                <a:chExt cx="28544" cy="28233"/>
              </a:xfrm>
            </p:grpSpPr>
            <p:sp>
              <p:nvSpPr>
                <p:cNvPr id="1679" name="Freeform: Shape 2927">
                  <a:extLst>
                    <a:ext uri="{FF2B5EF4-FFF2-40B4-BE49-F238E27FC236}">
                      <a16:creationId xmlns:a16="http://schemas.microsoft.com/office/drawing/2014/main" id="{5E0EB138-7616-5242-BF77-41DCC459E0B0}"/>
                    </a:ext>
                  </a:extLst>
                </p:cNvPr>
                <p:cNvSpPr/>
                <p:nvPr/>
              </p:nvSpPr>
              <p:spPr>
                <a:xfrm>
                  <a:off x="1552937"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0" name="Freeform: Shape 2928">
                  <a:extLst>
                    <a:ext uri="{FF2B5EF4-FFF2-40B4-BE49-F238E27FC236}">
                      <a16:creationId xmlns:a16="http://schemas.microsoft.com/office/drawing/2014/main" id="{6EBF7150-66E3-2559-40A9-1A73950DED48}"/>
                    </a:ext>
                  </a:extLst>
                </p:cNvPr>
                <p:cNvSpPr/>
                <p:nvPr/>
              </p:nvSpPr>
              <p:spPr>
                <a:xfrm>
                  <a:off x="1538740" y="187445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7" name="Graphic 61">
                <a:extLst>
                  <a:ext uri="{FF2B5EF4-FFF2-40B4-BE49-F238E27FC236}">
                    <a16:creationId xmlns:a16="http://schemas.microsoft.com/office/drawing/2014/main" id="{41345489-25EE-B1B6-3562-1D5827FC21DA}"/>
                  </a:ext>
                </a:extLst>
              </p:cNvPr>
              <p:cNvGrpSpPr/>
              <p:nvPr/>
            </p:nvGrpSpPr>
            <p:grpSpPr>
              <a:xfrm>
                <a:off x="1547557" y="1863219"/>
                <a:ext cx="28544" cy="28233"/>
                <a:chOff x="1547557" y="1863219"/>
                <a:chExt cx="28544" cy="28233"/>
              </a:xfrm>
            </p:grpSpPr>
            <p:sp>
              <p:nvSpPr>
                <p:cNvPr id="1677" name="Freeform: Shape 2925">
                  <a:extLst>
                    <a:ext uri="{FF2B5EF4-FFF2-40B4-BE49-F238E27FC236}">
                      <a16:creationId xmlns:a16="http://schemas.microsoft.com/office/drawing/2014/main" id="{2E815694-1BC8-418F-A810-8D5853CC411B}"/>
                    </a:ext>
                  </a:extLst>
                </p:cNvPr>
                <p:cNvSpPr/>
                <p:nvPr/>
              </p:nvSpPr>
              <p:spPr>
                <a:xfrm>
                  <a:off x="1561754"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8" name="Freeform: Shape 2926">
                  <a:extLst>
                    <a:ext uri="{FF2B5EF4-FFF2-40B4-BE49-F238E27FC236}">
                      <a16:creationId xmlns:a16="http://schemas.microsoft.com/office/drawing/2014/main" id="{569082FF-8396-F312-D8EB-E9C0440C0544}"/>
                    </a:ext>
                  </a:extLst>
                </p:cNvPr>
                <p:cNvSpPr/>
                <p:nvPr/>
              </p:nvSpPr>
              <p:spPr>
                <a:xfrm>
                  <a:off x="1547557" y="18772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8" name="Graphic 61">
                <a:extLst>
                  <a:ext uri="{FF2B5EF4-FFF2-40B4-BE49-F238E27FC236}">
                    <a16:creationId xmlns:a16="http://schemas.microsoft.com/office/drawing/2014/main" id="{9569CF37-EEB0-0F11-9B8A-FFD43401E5AB}"/>
                  </a:ext>
                </a:extLst>
              </p:cNvPr>
              <p:cNvGrpSpPr/>
              <p:nvPr/>
            </p:nvGrpSpPr>
            <p:grpSpPr>
              <a:xfrm>
                <a:off x="1560708" y="1863219"/>
                <a:ext cx="28394" cy="28233"/>
                <a:chOff x="1560708" y="1863219"/>
                <a:chExt cx="28394" cy="28233"/>
              </a:xfrm>
            </p:grpSpPr>
            <p:sp>
              <p:nvSpPr>
                <p:cNvPr id="1675" name="Freeform: Shape 2923">
                  <a:extLst>
                    <a:ext uri="{FF2B5EF4-FFF2-40B4-BE49-F238E27FC236}">
                      <a16:creationId xmlns:a16="http://schemas.microsoft.com/office/drawing/2014/main" id="{BE12989A-8015-ABCB-D23C-3259C4ED79E6}"/>
                    </a:ext>
                  </a:extLst>
                </p:cNvPr>
                <p:cNvSpPr/>
                <p:nvPr/>
              </p:nvSpPr>
              <p:spPr>
                <a:xfrm>
                  <a:off x="1574906"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6" name="Freeform: Shape 2924">
                  <a:extLst>
                    <a:ext uri="{FF2B5EF4-FFF2-40B4-BE49-F238E27FC236}">
                      <a16:creationId xmlns:a16="http://schemas.microsoft.com/office/drawing/2014/main" id="{80BCF3FF-DDA3-C224-5B82-BB10FB2D5D7C}"/>
                    </a:ext>
                  </a:extLst>
                </p:cNvPr>
                <p:cNvSpPr/>
                <p:nvPr/>
              </p:nvSpPr>
              <p:spPr>
                <a:xfrm>
                  <a:off x="1560708" y="18772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9" name="Graphic 61">
                <a:extLst>
                  <a:ext uri="{FF2B5EF4-FFF2-40B4-BE49-F238E27FC236}">
                    <a16:creationId xmlns:a16="http://schemas.microsoft.com/office/drawing/2014/main" id="{C748AB29-03D5-77A7-570E-0198D01F15A9}"/>
                  </a:ext>
                </a:extLst>
              </p:cNvPr>
              <p:cNvGrpSpPr/>
              <p:nvPr/>
            </p:nvGrpSpPr>
            <p:grpSpPr>
              <a:xfrm>
                <a:off x="1605243" y="1866619"/>
                <a:ext cx="28544" cy="28085"/>
                <a:chOff x="1605243" y="1866619"/>
                <a:chExt cx="28544" cy="28085"/>
              </a:xfrm>
            </p:grpSpPr>
            <p:sp>
              <p:nvSpPr>
                <p:cNvPr id="1673" name="Freeform: Shape 2921">
                  <a:extLst>
                    <a:ext uri="{FF2B5EF4-FFF2-40B4-BE49-F238E27FC236}">
                      <a16:creationId xmlns:a16="http://schemas.microsoft.com/office/drawing/2014/main" id="{33DFA665-F482-BE31-3070-8DC83C3AF87E}"/>
                    </a:ext>
                  </a:extLst>
                </p:cNvPr>
                <p:cNvSpPr/>
                <p:nvPr/>
              </p:nvSpPr>
              <p:spPr>
                <a:xfrm>
                  <a:off x="16195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4" name="Freeform: Shape 2922">
                  <a:extLst>
                    <a:ext uri="{FF2B5EF4-FFF2-40B4-BE49-F238E27FC236}">
                      <a16:creationId xmlns:a16="http://schemas.microsoft.com/office/drawing/2014/main" id="{9604C65A-F532-2E44-E32B-B3CDABCE187E}"/>
                    </a:ext>
                  </a:extLst>
                </p:cNvPr>
                <p:cNvSpPr/>
                <p:nvPr/>
              </p:nvSpPr>
              <p:spPr>
                <a:xfrm>
                  <a:off x="16052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0" name="Graphic 61">
                <a:extLst>
                  <a:ext uri="{FF2B5EF4-FFF2-40B4-BE49-F238E27FC236}">
                    <a16:creationId xmlns:a16="http://schemas.microsoft.com/office/drawing/2014/main" id="{3F392788-DE99-4BCE-01CE-1F3F8F181C9A}"/>
                  </a:ext>
                </a:extLst>
              </p:cNvPr>
              <p:cNvGrpSpPr/>
              <p:nvPr/>
            </p:nvGrpSpPr>
            <p:grpSpPr>
              <a:xfrm>
                <a:off x="1610325" y="1866619"/>
                <a:ext cx="28394" cy="28085"/>
                <a:chOff x="1610325" y="1866619"/>
                <a:chExt cx="28394" cy="28085"/>
              </a:xfrm>
            </p:grpSpPr>
            <p:sp>
              <p:nvSpPr>
                <p:cNvPr id="1671" name="Freeform: Shape 2919">
                  <a:extLst>
                    <a:ext uri="{FF2B5EF4-FFF2-40B4-BE49-F238E27FC236}">
                      <a16:creationId xmlns:a16="http://schemas.microsoft.com/office/drawing/2014/main" id="{E6A95E7B-BD99-892B-9D42-A18CFCA30945}"/>
                    </a:ext>
                  </a:extLst>
                </p:cNvPr>
                <p:cNvSpPr/>
                <p:nvPr/>
              </p:nvSpPr>
              <p:spPr>
                <a:xfrm>
                  <a:off x="1624522"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2" name="Freeform: Shape 2920">
                  <a:extLst>
                    <a:ext uri="{FF2B5EF4-FFF2-40B4-BE49-F238E27FC236}">
                      <a16:creationId xmlns:a16="http://schemas.microsoft.com/office/drawing/2014/main" id="{F3E29B1E-D517-DEE8-BEED-300F1D3939C7}"/>
                    </a:ext>
                  </a:extLst>
                </p:cNvPr>
                <p:cNvSpPr/>
                <p:nvPr/>
              </p:nvSpPr>
              <p:spPr>
                <a:xfrm>
                  <a:off x="1610325"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1" name="Graphic 61">
                <a:extLst>
                  <a:ext uri="{FF2B5EF4-FFF2-40B4-BE49-F238E27FC236}">
                    <a16:creationId xmlns:a16="http://schemas.microsoft.com/office/drawing/2014/main" id="{EF84332B-47D1-C5A1-3584-F970C71BD8B5}"/>
                  </a:ext>
                </a:extLst>
              </p:cNvPr>
              <p:cNvGrpSpPr/>
              <p:nvPr/>
            </p:nvGrpSpPr>
            <p:grpSpPr>
              <a:xfrm>
                <a:off x="1619590" y="1866619"/>
                <a:ext cx="28394" cy="28085"/>
                <a:chOff x="1619590" y="1866619"/>
                <a:chExt cx="28394" cy="28085"/>
              </a:xfrm>
            </p:grpSpPr>
            <p:sp>
              <p:nvSpPr>
                <p:cNvPr id="1669" name="Freeform: Shape 2917">
                  <a:extLst>
                    <a:ext uri="{FF2B5EF4-FFF2-40B4-BE49-F238E27FC236}">
                      <a16:creationId xmlns:a16="http://schemas.microsoft.com/office/drawing/2014/main" id="{208C5012-2167-2FAD-E006-02E7845D01D0}"/>
                    </a:ext>
                  </a:extLst>
                </p:cNvPr>
                <p:cNvSpPr/>
                <p:nvPr/>
              </p:nvSpPr>
              <p:spPr>
                <a:xfrm>
                  <a:off x="1633788"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0" name="Freeform: Shape 2918">
                  <a:extLst>
                    <a:ext uri="{FF2B5EF4-FFF2-40B4-BE49-F238E27FC236}">
                      <a16:creationId xmlns:a16="http://schemas.microsoft.com/office/drawing/2014/main" id="{20B67C0C-D97C-E537-55F9-8ED19DFAD375}"/>
                    </a:ext>
                  </a:extLst>
                </p:cNvPr>
                <p:cNvSpPr/>
                <p:nvPr/>
              </p:nvSpPr>
              <p:spPr>
                <a:xfrm>
                  <a:off x="1619590"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2" name="Graphic 61">
                <a:extLst>
                  <a:ext uri="{FF2B5EF4-FFF2-40B4-BE49-F238E27FC236}">
                    <a16:creationId xmlns:a16="http://schemas.microsoft.com/office/drawing/2014/main" id="{65EF9948-11F0-05AF-3306-3A6FE588E565}"/>
                  </a:ext>
                </a:extLst>
              </p:cNvPr>
              <p:cNvGrpSpPr/>
              <p:nvPr/>
            </p:nvGrpSpPr>
            <p:grpSpPr>
              <a:xfrm>
                <a:off x="1632443" y="1866619"/>
                <a:ext cx="28544" cy="28085"/>
                <a:chOff x="1632443" y="1866619"/>
                <a:chExt cx="28544" cy="28085"/>
              </a:xfrm>
            </p:grpSpPr>
            <p:sp>
              <p:nvSpPr>
                <p:cNvPr id="1667" name="Freeform: Shape 2915">
                  <a:extLst>
                    <a:ext uri="{FF2B5EF4-FFF2-40B4-BE49-F238E27FC236}">
                      <a16:creationId xmlns:a16="http://schemas.microsoft.com/office/drawing/2014/main" id="{A17C984A-A9C2-7114-B4DE-FF2284D8C97C}"/>
                    </a:ext>
                  </a:extLst>
                </p:cNvPr>
                <p:cNvSpPr/>
                <p:nvPr/>
              </p:nvSpPr>
              <p:spPr>
                <a:xfrm>
                  <a:off x="16467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8" name="Freeform: Shape 2916">
                  <a:extLst>
                    <a:ext uri="{FF2B5EF4-FFF2-40B4-BE49-F238E27FC236}">
                      <a16:creationId xmlns:a16="http://schemas.microsoft.com/office/drawing/2014/main" id="{A166518A-AD2A-9EFC-41BE-7575CD130462}"/>
                    </a:ext>
                  </a:extLst>
                </p:cNvPr>
                <p:cNvSpPr/>
                <p:nvPr/>
              </p:nvSpPr>
              <p:spPr>
                <a:xfrm>
                  <a:off x="16324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3" name="Graphic 61">
                <a:extLst>
                  <a:ext uri="{FF2B5EF4-FFF2-40B4-BE49-F238E27FC236}">
                    <a16:creationId xmlns:a16="http://schemas.microsoft.com/office/drawing/2014/main" id="{B86D5ADE-A0CA-6C73-E8E4-D843A32A9A4A}"/>
                  </a:ext>
                </a:extLst>
              </p:cNvPr>
              <p:cNvGrpSpPr/>
              <p:nvPr/>
            </p:nvGrpSpPr>
            <p:grpSpPr>
              <a:xfrm>
                <a:off x="1646790" y="1867654"/>
                <a:ext cx="28394" cy="28233"/>
                <a:chOff x="1646790" y="1867654"/>
                <a:chExt cx="28394" cy="28233"/>
              </a:xfrm>
            </p:grpSpPr>
            <p:sp>
              <p:nvSpPr>
                <p:cNvPr id="1665" name="Freeform: Shape 2913">
                  <a:extLst>
                    <a:ext uri="{FF2B5EF4-FFF2-40B4-BE49-F238E27FC236}">
                      <a16:creationId xmlns:a16="http://schemas.microsoft.com/office/drawing/2014/main" id="{0842DDD2-EF2F-D7EE-F3C8-CB95AE9B7A34}"/>
                    </a:ext>
                  </a:extLst>
                </p:cNvPr>
                <p:cNvSpPr/>
                <p:nvPr/>
              </p:nvSpPr>
              <p:spPr>
                <a:xfrm>
                  <a:off x="1660987" y="1867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6" name="Freeform: Shape 2914">
                  <a:extLst>
                    <a:ext uri="{FF2B5EF4-FFF2-40B4-BE49-F238E27FC236}">
                      <a16:creationId xmlns:a16="http://schemas.microsoft.com/office/drawing/2014/main" id="{D4504D14-D70D-0D92-FD04-21A5601CA0E1}"/>
                    </a:ext>
                  </a:extLst>
                </p:cNvPr>
                <p:cNvSpPr/>
                <p:nvPr/>
              </p:nvSpPr>
              <p:spPr>
                <a:xfrm>
                  <a:off x="1646790" y="1881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4" name="Graphic 61">
                <a:extLst>
                  <a:ext uri="{FF2B5EF4-FFF2-40B4-BE49-F238E27FC236}">
                    <a16:creationId xmlns:a16="http://schemas.microsoft.com/office/drawing/2014/main" id="{04CD1FD4-7282-9646-9B5B-B7AE71D70DAB}"/>
                  </a:ext>
                </a:extLst>
              </p:cNvPr>
              <p:cNvGrpSpPr/>
              <p:nvPr/>
            </p:nvGrpSpPr>
            <p:grpSpPr>
              <a:xfrm>
                <a:off x="1752748" y="1884210"/>
                <a:ext cx="28394" cy="28233"/>
                <a:chOff x="1752748" y="1884210"/>
                <a:chExt cx="28394" cy="28233"/>
              </a:xfrm>
            </p:grpSpPr>
            <p:sp>
              <p:nvSpPr>
                <p:cNvPr id="1663" name="Freeform: Shape 2911">
                  <a:extLst>
                    <a:ext uri="{FF2B5EF4-FFF2-40B4-BE49-F238E27FC236}">
                      <a16:creationId xmlns:a16="http://schemas.microsoft.com/office/drawing/2014/main" id="{84FB88D0-80C9-1856-B2B7-B34F08042DFF}"/>
                    </a:ext>
                  </a:extLst>
                </p:cNvPr>
                <p:cNvSpPr/>
                <p:nvPr/>
              </p:nvSpPr>
              <p:spPr>
                <a:xfrm>
                  <a:off x="1766945"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4" name="Freeform: Shape 2912">
                  <a:extLst>
                    <a:ext uri="{FF2B5EF4-FFF2-40B4-BE49-F238E27FC236}">
                      <a16:creationId xmlns:a16="http://schemas.microsoft.com/office/drawing/2014/main" id="{1F5B325C-49F7-580D-BD17-0BDAB5707491}"/>
                    </a:ext>
                  </a:extLst>
                </p:cNvPr>
                <p:cNvSpPr/>
                <p:nvPr/>
              </p:nvSpPr>
              <p:spPr>
                <a:xfrm>
                  <a:off x="1752748"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5" name="Graphic 61">
                <a:extLst>
                  <a:ext uri="{FF2B5EF4-FFF2-40B4-BE49-F238E27FC236}">
                    <a16:creationId xmlns:a16="http://schemas.microsoft.com/office/drawing/2014/main" id="{D5A04575-CA75-449D-48D4-94EB9F920D98}"/>
                  </a:ext>
                </a:extLst>
              </p:cNvPr>
              <p:cNvGrpSpPr/>
              <p:nvPr/>
            </p:nvGrpSpPr>
            <p:grpSpPr>
              <a:xfrm>
                <a:off x="1766945" y="1884210"/>
                <a:ext cx="28394" cy="28233"/>
                <a:chOff x="1766945" y="1884210"/>
                <a:chExt cx="28394" cy="28233"/>
              </a:xfrm>
            </p:grpSpPr>
            <p:sp>
              <p:nvSpPr>
                <p:cNvPr id="1661" name="Freeform: Shape 2909">
                  <a:extLst>
                    <a:ext uri="{FF2B5EF4-FFF2-40B4-BE49-F238E27FC236}">
                      <a16:creationId xmlns:a16="http://schemas.microsoft.com/office/drawing/2014/main" id="{49F1E1BD-75F3-D6B8-63CA-A58482170D68}"/>
                    </a:ext>
                  </a:extLst>
                </p:cNvPr>
                <p:cNvSpPr/>
                <p:nvPr/>
              </p:nvSpPr>
              <p:spPr>
                <a:xfrm>
                  <a:off x="178114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2" name="Freeform: Shape 2910">
                  <a:extLst>
                    <a:ext uri="{FF2B5EF4-FFF2-40B4-BE49-F238E27FC236}">
                      <a16:creationId xmlns:a16="http://schemas.microsoft.com/office/drawing/2014/main" id="{D55CFE2E-1E69-98BC-E48E-A67D6FB23733}"/>
                    </a:ext>
                  </a:extLst>
                </p:cNvPr>
                <p:cNvSpPr/>
                <p:nvPr/>
              </p:nvSpPr>
              <p:spPr>
                <a:xfrm>
                  <a:off x="1766945"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6" name="Graphic 61">
                <a:extLst>
                  <a:ext uri="{FF2B5EF4-FFF2-40B4-BE49-F238E27FC236}">
                    <a16:creationId xmlns:a16="http://schemas.microsoft.com/office/drawing/2014/main" id="{885558FA-1F90-2593-2C92-0AE894DC9027}"/>
                  </a:ext>
                </a:extLst>
              </p:cNvPr>
              <p:cNvGrpSpPr/>
              <p:nvPr/>
            </p:nvGrpSpPr>
            <p:grpSpPr>
              <a:xfrm>
                <a:off x="1770980" y="1884210"/>
                <a:ext cx="28544" cy="28233"/>
                <a:chOff x="1770980" y="1884210"/>
                <a:chExt cx="28544" cy="28233"/>
              </a:xfrm>
            </p:grpSpPr>
            <p:sp>
              <p:nvSpPr>
                <p:cNvPr id="1659" name="Freeform: Shape 2907">
                  <a:extLst>
                    <a:ext uri="{FF2B5EF4-FFF2-40B4-BE49-F238E27FC236}">
                      <a16:creationId xmlns:a16="http://schemas.microsoft.com/office/drawing/2014/main" id="{2BEDA8BD-C4D2-5592-A83A-21625F89F0DE}"/>
                    </a:ext>
                  </a:extLst>
                </p:cNvPr>
                <p:cNvSpPr/>
                <p:nvPr/>
              </p:nvSpPr>
              <p:spPr>
                <a:xfrm>
                  <a:off x="1785327"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0" name="Freeform: Shape 2908">
                  <a:extLst>
                    <a:ext uri="{FF2B5EF4-FFF2-40B4-BE49-F238E27FC236}">
                      <a16:creationId xmlns:a16="http://schemas.microsoft.com/office/drawing/2014/main" id="{FBDDDE9D-A8AC-E1CB-D120-A855ED60CFA0}"/>
                    </a:ext>
                  </a:extLst>
                </p:cNvPr>
                <p:cNvSpPr/>
                <p:nvPr/>
              </p:nvSpPr>
              <p:spPr>
                <a:xfrm>
                  <a:off x="1770980" y="189825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7" name="Graphic 61">
                <a:extLst>
                  <a:ext uri="{FF2B5EF4-FFF2-40B4-BE49-F238E27FC236}">
                    <a16:creationId xmlns:a16="http://schemas.microsoft.com/office/drawing/2014/main" id="{719F57D0-15AD-89B7-A7BB-130BC9DDB9DE}"/>
                  </a:ext>
                </a:extLst>
              </p:cNvPr>
              <p:cNvGrpSpPr/>
              <p:nvPr/>
            </p:nvGrpSpPr>
            <p:grpSpPr>
              <a:xfrm>
                <a:off x="1788764" y="1884210"/>
                <a:ext cx="28394" cy="28233"/>
                <a:chOff x="1788764" y="1884210"/>
                <a:chExt cx="28394" cy="28233"/>
              </a:xfrm>
            </p:grpSpPr>
            <p:sp>
              <p:nvSpPr>
                <p:cNvPr id="1657" name="Freeform: Shape 2905">
                  <a:extLst>
                    <a:ext uri="{FF2B5EF4-FFF2-40B4-BE49-F238E27FC236}">
                      <a16:creationId xmlns:a16="http://schemas.microsoft.com/office/drawing/2014/main" id="{F1CA7F03-1338-1C24-0B43-5B84533AE9AD}"/>
                    </a:ext>
                  </a:extLst>
                </p:cNvPr>
                <p:cNvSpPr/>
                <p:nvPr/>
              </p:nvSpPr>
              <p:spPr>
                <a:xfrm>
                  <a:off x="180296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8" name="Freeform: Shape 2906">
                  <a:extLst>
                    <a:ext uri="{FF2B5EF4-FFF2-40B4-BE49-F238E27FC236}">
                      <a16:creationId xmlns:a16="http://schemas.microsoft.com/office/drawing/2014/main" id="{CA9D019B-29AD-796E-FAAF-9B51A2337CE2}"/>
                    </a:ext>
                  </a:extLst>
                </p:cNvPr>
                <p:cNvSpPr/>
                <p:nvPr/>
              </p:nvSpPr>
              <p:spPr>
                <a:xfrm>
                  <a:off x="1788764"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61">
                <a:extLst>
                  <a:ext uri="{FF2B5EF4-FFF2-40B4-BE49-F238E27FC236}">
                    <a16:creationId xmlns:a16="http://schemas.microsoft.com/office/drawing/2014/main" id="{82328752-2153-680C-356F-A764903F0614}"/>
                  </a:ext>
                </a:extLst>
              </p:cNvPr>
              <p:cNvGrpSpPr/>
              <p:nvPr/>
            </p:nvGrpSpPr>
            <p:grpSpPr>
              <a:xfrm>
                <a:off x="1791753" y="1885688"/>
                <a:ext cx="28544" cy="28085"/>
                <a:chOff x="1791753" y="1885688"/>
                <a:chExt cx="28544" cy="28085"/>
              </a:xfrm>
            </p:grpSpPr>
            <p:sp>
              <p:nvSpPr>
                <p:cNvPr id="1655" name="Freeform: Shape 2903">
                  <a:extLst>
                    <a:ext uri="{FF2B5EF4-FFF2-40B4-BE49-F238E27FC236}">
                      <a16:creationId xmlns:a16="http://schemas.microsoft.com/office/drawing/2014/main" id="{8A3FBBA1-1CCB-BA3D-E0E6-249AC198FFC3}"/>
                    </a:ext>
                  </a:extLst>
                </p:cNvPr>
                <p:cNvSpPr/>
                <p:nvPr/>
              </p:nvSpPr>
              <p:spPr>
                <a:xfrm>
                  <a:off x="1805951"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6" name="Freeform: Shape 2904">
                  <a:extLst>
                    <a:ext uri="{FF2B5EF4-FFF2-40B4-BE49-F238E27FC236}">
                      <a16:creationId xmlns:a16="http://schemas.microsoft.com/office/drawing/2014/main" id="{C0A12F96-E525-5887-DC2F-94029115E351}"/>
                    </a:ext>
                  </a:extLst>
                </p:cNvPr>
                <p:cNvSpPr/>
                <p:nvPr/>
              </p:nvSpPr>
              <p:spPr>
                <a:xfrm>
                  <a:off x="1791753"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9" name="Graphic 61">
                <a:extLst>
                  <a:ext uri="{FF2B5EF4-FFF2-40B4-BE49-F238E27FC236}">
                    <a16:creationId xmlns:a16="http://schemas.microsoft.com/office/drawing/2014/main" id="{81442717-27FA-496F-C29E-F4EC5B6A110B}"/>
                  </a:ext>
                </a:extLst>
              </p:cNvPr>
              <p:cNvGrpSpPr/>
              <p:nvPr/>
            </p:nvGrpSpPr>
            <p:grpSpPr>
              <a:xfrm>
                <a:off x="1797731" y="1885688"/>
                <a:ext cx="28544" cy="28085"/>
                <a:chOff x="1797731" y="1885688"/>
                <a:chExt cx="28544" cy="28085"/>
              </a:xfrm>
            </p:grpSpPr>
            <p:sp>
              <p:nvSpPr>
                <p:cNvPr id="1653" name="Freeform: Shape 2901">
                  <a:extLst>
                    <a:ext uri="{FF2B5EF4-FFF2-40B4-BE49-F238E27FC236}">
                      <a16:creationId xmlns:a16="http://schemas.microsoft.com/office/drawing/2014/main" id="{ABEB3D72-C86D-04EE-28E8-B12AED3BB9E9}"/>
                    </a:ext>
                  </a:extLst>
                </p:cNvPr>
                <p:cNvSpPr/>
                <p:nvPr/>
              </p:nvSpPr>
              <p:spPr>
                <a:xfrm>
                  <a:off x="1811928"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4" name="Freeform: Shape 2902">
                  <a:extLst>
                    <a:ext uri="{FF2B5EF4-FFF2-40B4-BE49-F238E27FC236}">
                      <a16:creationId xmlns:a16="http://schemas.microsoft.com/office/drawing/2014/main" id="{796F88C6-212A-8C14-9E9B-46622DFF1717}"/>
                    </a:ext>
                  </a:extLst>
                </p:cNvPr>
                <p:cNvSpPr/>
                <p:nvPr/>
              </p:nvSpPr>
              <p:spPr>
                <a:xfrm>
                  <a:off x="1797731"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0" name="Graphic 61">
                <a:extLst>
                  <a:ext uri="{FF2B5EF4-FFF2-40B4-BE49-F238E27FC236}">
                    <a16:creationId xmlns:a16="http://schemas.microsoft.com/office/drawing/2014/main" id="{9CDAE6EF-9FBC-1B48-211A-117E472D2A25}"/>
                  </a:ext>
                </a:extLst>
              </p:cNvPr>
              <p:cNvGrpSpPr/>
              <p:nvPr/>
            </p:nvGrpSpPr>
            <p:grpSpPr>
              <a:xfrm>
                <a:off x="1863637" y="1903279"/>
                <a:ext cx="28394" cy="28233"/>
                <a:chOff x="1863637" y="1903279"/>
                <a:chExt cx="28394" cy="28233"/>
              </a:xfrm>
            </p:grpSpPr>
            <p:sp>
              <p:nvSpPr>
                <p:cNvPr id="1651" name="Freeform: Shape 2899">
                  <a:extLst>
                    <a:ext uri="{FF2B5EF4-FFF2-40B4-BE49-F238E27FC236}">
                      <a16:creationId xmlns:a16="http://schemas.microsoft.com/office/drawing/2014/main" id="{EB17F0E4-E664-7078-74A3-61E799E00AD8}"/>
                    </a:ext>
                  </a:extLst>
                </p:cNvPr>
                <p:cNvSpPr/>
                <p:nvPr/>
              </p:nvSpPr>
              <p:spPr>
                <a:xfrm>
                  <a:off x="1877835"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2" name="Freeform: Shape 2900">
                  <a:extLst>
                    <a:ext uri="{FF2B5EF4-FFF2-40B4-BE49-F238E27FC236}">
                      <a16:creationId xmlns:a16="http://schemas.microsoft.com/office/drawing/2014/main" id="{7515F2FA-BA89-F885-813D-904600D91102}"/>
                    </a:ext>
                  </a:extLst>
                </p:cNvPr>
                <p:cNvSpPr/>
                <p:nvPr/>
              </p:nvSpPr>
              <p:spPr>
                <a:xfrm>
                  <a:off x="1863637"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1" name="Graphic 61">
                <a:extLst>
                  <a:ext uri="{FF2B5EF4-FFF2-40B4-BE49-F238E27FC236}">
                    <a16:creationId xmlns:a16="http://schemas.microsoft.com/office/drawing/2014/main" id="{739D31AA-559C-86E6-0471-954097F573B9}"/>
                  </a:ext>
                </a:extLst>
              </p:cNvPr>
              <p:cNvGrpSpPr/>
              <p:nvPr/>
            </p:nvGrpSpPr>
            <p:grpSpPr>
              <a:xfrm>
                <a:off x="1873650" y="1903279"/>
                <a:ext cx="28394" cy="28233"/>
                <a:chOff x="1873650" y="1903279"/>
                <a:chExt cx="28394" cy="28233"/>
              </a:xfrm>
            </p:grpSpPr>
            <p:sp>
              <p:nvSpPr>
                <p:cNvPr id="1649" name="Freeform: Shape 2897">
                  <a:extLst>
                    <a:ext uri="{FF2B5EF4-FFF2-40B4-BE49-F238E27FC236}">
                      <a16:creationId xmlns:a16="http://schemas.microsoft.com/office/drawing/2014/main" id="{54B4869B-22A6-1C21-493B-D164366A9ED6}"/>
                    </a:ext>
                  </a:extLst>
                </p:cNvPr>
                <p:cNvSpPr/>
                <p:nvPr/>
              </p:nvSpPr>
              <p:spPr>
                <a:xfrm>
                  <a:off x="1887847"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0" name="Freeform: Shape 2898">
                  <a:extLst>
                    <a:ext uri="{FF2B5EF4-FFF2-40B4-BE49-F238E27FC236}">
                      <a16:creationId xmlns:a16="http://schemas.microsoft.com/office/drawing/2014/main" id="{CCD1730E-BA0D-5B51-20DC-CD0038305B85}"/>
                    </a:ext>
                  </a:extLst>
                </p:cNvPr>
                <p:cNvSpPr/>
                <p:nvPr/>
              </p:nvSpPr>
              <p:spPr>
                <a:xfrm>
                  <a:off x="1873650"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2" name="Graphic 61">
                <a:extLst>
                  <a:ext uri="{FF2B5EF4-FFF2-40B4-BE49-F238E27FC236}">
                    <a16:creationId xmlns:a16="http://schemas.microsoft.com/office/drawing/2014/main" id="{8E50B810-FB37-E08E-A2E2-06A29C75291B}"/>
                  </a:ext>
                </a:extLst>
              </p:cNvPr>
              <p:cNvGrpSpPr/>
              <p:nvPr/>
            </p:nvGrpSpPr>
            <p:grpSpPr>
              <a:xfrm>
                <a:off x="1890986" y="1903279"/>
                <a:ext cx="28394" cy="28233"/>
                <a:chOff x="1890986" y="1903279"/>
                <a:chExt cx="28394" cy="28233"/>
              </a:xfrm>
            </p:grpSpPr>
            <p:sp>
              <p:nvSpPr>
                <p:cNvPr id="1647" name="Freeform: Shape 2895">
                  <a:extLst>
                    <a:ext uri="{FF2B5EF4-FFF2-40B4-BE49-F238E27FC236}">
                      <a16:creationId xmlns:a16="http://schemas.microsoft.com/office/drawing/2014/main" id="{44DAC81F-A9DF-F2E4-BE78-F7DD89115C93}"/>
                    </a:ext>
                  </a:extLst>
                </p:cNvPr>
                <p:cNvSpPr/>
                <p:nvPr/>
              </p:nvSpPr>
              <p:spPr>
                <a:xfrm>
                  <a:off x="1905183"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8" name="Freeform: Shape 2896">
                  <a:extLst>
                    <a:ext uri="{FF2B5EF4-FFF2-40B4-BE49-F238E27FC236}">
                      <a16:creationId xmlns:a16="http://schemas.microsoft.com/office/drawing/2014/main" id="{A138681A-AB8A-0EA7-7A5B-CD9896C3F00D}"/>
                    </a:ext>
                  </a:extLst>
                </p:cNvPr>
                <p:cNvSpPr/>
                <p:nvPr/>
              </p:nvSpPr>
              <p:spPr>
                <a:xfrm>
                  <a:off x="1890986"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61">
                <a:extLst>
                  <a:ext uri="{FF2B5EF4-FFF2-40B4-BE49-F238E27FC236}">
                    <a16:creationId xmlns:a16="http://schemas.microsoft.com/office/drawing/2014/main" id="{CEB4B2AD-B72F-25E3-516D-003AAAC30319}"/>
                  </a:ext>
                </a:extLst>
              </p:cNvPr>
              <p:cNvGrpSpPr/>
              <p:nvPr/>
            </p:nvGrpSpPr>
            <p:grpSpPr>
              <a:xfrm>
                <a:off x="1985735" y="1908748"/>
                <a:ext cx="28394" cy="28233"/>
                <a:chOff x="1985735" y="1908748"/>
                <a:chExt cx="28394" cy="28233"/>
              </a:xfrm>
            </p:grpSpPr>
            <p:sp>
              <p:nvSpPr>
                <p:cNvPr id="1645" name="Freeform: Shape 2893">
                  <a:extLst>
                    <a:ext uri="{FF2B5EF4-FFF2-40B4-BE49-F238E27FC236}">
                      <a16:creationId xmlns:a16="http://schemas.microsoft.com/office/drawing/2014/main" id="{7A18B01B-267E-604D-3B27-27ECA8A6C979}"/>
                    </a:ext>
                  </a:extLst>
                </p:cNvPr>
                <p:cNvSpPr/>
                <p:nvPr/>
              </p:nvSpPr>
              <p:spPr>
                <a:xfrm>
                  <a:off x="1999933" y="190874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6" name="Freeform: Shape 2894">
                  <a:extLst>
                    <a:ext uri="{FF2B5EF4-FFF2-40B4-BE49-F238E27FC236}">
                      <a16:creationId xmlns:a16="http://schemas.microsoft.com/office/drawing/2014/main" id="{51C73117-2835-3CD7-2D59-3902A4EF5698}"/>
                    </a:ext>
                  </a:extLst>
                </p:cNvPr>
                <p:cNvSpPr/>
                <p:nvPr/>
              </p:nvSpPr>
              <p:spPr>
                <a:xfrm>
                  <a:off x="1985735" y="19227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4" name="Graphic 61">
                <a:extLst>
                  <a:ext uri="{FF2B5EF4-FFF2-40B4-BE49-F238E27FC236}">
                    <a16:creationId xmlns:a16="http://schemas.microsoft.com/office/drawing/2014/main" id="{8F99EF9A-C026-E37C-8189-C24E16CDA8FE}"/>
                  </a:ext>
                </a:extLst>
              </p:cNvPr>
              <p:cNvGrpSpPr/>
              <p:nvPr/>
            </p:nvGrpSpPr>
            <p:grpSpPr>
              <a:xfrm>
                <a:off x="1996645" y="1911113"/>
                <a:ext cx="28394" cy="28085"/>
                <a:chOff x="1996645" y="1911113"/>
                <a:chExt cx="28394" cy="28085"/>
              </a:xfrm>
            </p:grpSpPr>
            <p:sp>
              <p:nvSpPr>
                <p:cNvPr id="1643" name="Freeform: Shape 2891">
                  <a:extLst>
                    <a:ext uri="{FF2B5EF4-FFF2-40B4-BE49-F238E27FC236}">
                      <a16:creationId xmlns:a16="http://schemas.microsoft.com/office/drawing/2014/main" id="{5AF75C6E-A5F6-E43A-BFFE-C084DAA130D3}"/>
                    </a:ext>
                  </a:extLst>
                </p:cNvPr>
                <p:cNvSpPr/>
                <p:nvPr/>
              </p:nvSpPr>
              <p:spPr>
                <a:xfrm>
                  <a:off x="2010842"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4" name="Freeform: Shape 2892">
                  <a:extLst>
                    <a:ext uri="{FF2B5EF4-FFF2-40B4-BE49-F238E27FC236}">
                      <a16:creationId xmlns:a16="http://schemas.microsoft.com/office/drawing/2014/main" id="{5A3DA0B8-8CFA-02C8-D10A-B924A2F9A928}"/>
                    </a:ext>
                  </a:extLst>
                </p:cNvPr>
                <p:cNvSpPr/>
                <p:nvPr/>
              </p:nvSpPr>
              <p:spPr>
                <a:xfrm>
                  <a:off x="1996645"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5" name="Graphic 61">
                <a:extLst>
                  <a:ext uri="{FF2B5EF4-FFF2-40B4-BE49-F238E27FC236}">
                    <a16:creationId xmlns:a16="http://schemas.microsoft.com/office/drawing/2014/main" id="{561BEC00-C3D5-81DC-4EB0-ED068423ACBB}"/>
                  </a:ext>
                </a:extLst>
              </p:cNvPr>
              <p:cNvGrpSpPr/>
              <p:nvPr/>
            </p:nvGrpSpPr>
            <p:grpSpPr>
              <a:xfrm>
                <a:off x="2002623" y="1911113"/>
                <a:ext cx="28394" cy="28085"/>
                <a:chOff x="2002623" y="1911113"/>
                <a:chExt cx="28394" cy="28085"/>
              </a:xfrm>
            </p:grpSpPr>
            <p:sp>
              <p:nvSpPr>
                <p:cNvPr id="1641" name="Freeform: Shape 2889">
                  <a:extLst>
                    <a:ext uri="{FF2B5EF4-FFF2-40B4-BE49-F238E27FC236}">
                      <a16:creationId xmlns:a16="http://schemas.microsoft.com/office/drawing/2014/main" id="{C7E6BE83-4440-7822-ECAE-78D598A22F60}"/>
                    </a:ext>
                  </a:extLst>
                </p:cNvPr>
                <p:cNvSpPr/>
                <p:nvPr/>
              </p:nvSpPr>
              <p:spPr>
                <a:xfrm>
                  <a:off x="201682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2" name="Freeform: Shape 2890">
                  <a:extLst>
                    <a:ext uri="{FF2B5EF4-FFF2-40B4-BE49-F238E27FC236}">
                      <a16:creationId xmlns:a16="http://schemas.microsoft.com/office/drawing/2014/main" id="{7F20D507-C72E-D078-8301-5BF98A743636}"/>
                    </a:ext>
                  </a:extLst>
                </p:cNvPr>
                <p:cNvSpPr/>
                <p:nvPr/>
              </p:nvSpPr>
              <p:spPr>
                <a:xfrm>
                  <a:off x="2002623"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6" name="Graphic 61">
                <a:extLst>
                  <a:ext uri="{FF2B5EF4-FFF2-40B4-BE49-F238E27FC236}">
                    <a16:creationId xmlns:a16="http://schemas.microsoft.com/office/drawing/2014/main" id="{5BFAF33B-60EF-38D5-9E4A-B7FBE20B0D25}"/>
                  </a:ext>
                </a:extLst>
              </p:cNvPr>
              <p:cNvGrpSpPr/>
              <p:nvPr/>
            </p:nvGrpSpPr>
            <p:grpSpPr>
              <a:xfrm>
                <a:off x="2005163" y="1911113"/>
                <a:ext cx="28544" cy="28085"/>
                <a:chOff x="2005163" y="1911113"/>
                <a:chExt cx="28544" cy="28085"/>
              </a:xfrm>
            </p:grpSpPr>
            <p:sp>
              <p:nvSpPr>
                <p:cNvPr id="1639" name="Freeform: Shape 2887">
                  <a:extLst>
                    <a:ext uri="{FF2B5EF4-FFF2-40B4-BE49-F238E27FC236}">
                      <a16:creationId xmlns:a16="http://schemas.microsoft.com/office/drawing/2014/main" id="{8D013FC7-7E72-C20A-545C-F05E371235A6}"/>
                    </a:ext>
                  </a:extLst>
                </p:cNvPr>
                <p:cNvSpPr/>
                <p:nvPr/>
              </p:nvSpPr>
              <p:spPr>
                <a:xfrm>
                  <a:off x="201951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0" name="Freeform: Shape 2888">
                  <a:extLst>
                    <a:ext uri="{FF2B5EF4-FFF2-40B4-BE49-F238E27FC236}">
                      <a16:creationId xmlns:a16="http://schemas.microsoft.com/office/drawing/2014/main" id="{E1E18109-696C-486B-0825-21B5EE05D597}"/>
                    </a:ext>
                  </a:extLst>
                </p:cNvPr>
                <p:cNvSpPr/>
                <p:nvPr/>
              </p:nvSpPr>
              <p:spPr>
                <a:xfrm>
                  <a:off x="2005163" y="192515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7" name="Graphic 61">
                <a:extLst>
                  <a:ext uri="{FF2B5EF4-FFF2-40B4-BE49-F238E27FC236}">
                    <a16:creationId xmlns:a16="http://schemas.microsoft.com/office/drawing/2014/main" id="{9D36B3F6-2C21-CC48-74A7-F89E4A44901D}"/>
                  </a:ext>
                </a:extLst>
              </p:cNvPr>
              <p:cNvGrpSpPr/>
              <p:nvPr/>
            </p:nvGrpSpPr>
            <p:grpSpPr>
              <a:xfrm>
                <a:off x="2016820" y="1912000"/>
                <a:ext cx="28394" cy="28233"/>
                <a:chOff x="2016820" y="1912000"/>
                <a:chExt cx="28394" cy="28233"/>
              </a:xfrm>
            </p:grpSpPr>
            <p:sp>
              <p:nvSpPr>
                <p:cNvPr id="1637" name="Freeform: Shape 2885">
                  <a:extLst>
                    <a:ext uri="{FF2B5EF4-FFF2-40B4-BE49-F238E27FC236}">
                      <a16:creationId xmlns:a16="http://schemas.microsoft.com/office/drawing/2014/main" id="{52D9D8CE-011A-7391-67BD-91AB44724AF4}"/>
                    </a:ext>
                  </a:extLst>
                </p:cNvPr>
                <p:cNvSpPr/>
                <p:nvPr/>
              </p:nvSpPr>
              <p:spPr>
                <a:xfrm>
                  <a:off x="2031018" y="191200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8" name="Freeform: Shape 2886">
                  <a:extLst>
                    <a:ext uri="{FF2B5EF4-FFF2-40B4-BE49-F238E27FC236}">
                      <a16:creationId xmlns:a16="http://schemas.microsoft.com/office/drawing/2014/main" id="{CA648215-B8A5-5570-E470-74F80059CBE1}"/>
                    </a:ext>
                  </a:extLst>
                </p:cNvPr>
                <p:cNvSpPr/>
                <p:nvPr/>
              </p:nvSpPr>
              <p:spPr>
                <a:xfrm>
                  <a:off x="2016820" y="19261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8" name="Graphic 61">
                <a:extLst>
                  <a:ext uri="{FF2B5EF4-FFF2-40B4-BE49-F238E27FC236}">
                    <a16:creationId xmlns:a16="http://schemas.microsoft.com/office/drawing/2014/main" id="{CA7D141D-0BF9-B3CF-D653-AC88508FFE4B}"/>
                  </a:ext>
                </a:extLst>
              </p:cNvPr>
              <p:cNvGrpSpPr/>
              <p:nvPr/>
            </p:nvGrpSpPr>
            <p:grpSpPr>
              <a:xfrm>
                <a:off x="2066287" y="1925156"/>
                <a:ext cx="28394" cy="28233"/>
                <a:chOff x="2066287" y="1925156"/>
                <a:chExt cx="28394" cy="28233"/>
              </a:xfrm>
            </p:grpSpPr>
            <p:sp>
              <p:nvSpPr>
                <p:cNvPr id="1635" name="Freeform: Shape 2883">
                  <a:extLst>
                    <a:ext uri="{FF2B5EF4-FFF2-40B4-BE49-F238E27FC236}">
                      <a16:creationId xmlns:a16="http://schemas.microsoft.com/office/drawing/2014/main" id="{DF04EC5E-5EDB-5BEB-5E4E-7775B86840B0}"/>
                    </a:ext>
                  </a:extLst>
                </p:cNvPr>
                <p:cNvSpPr/>
                <p:nvPr/>
              </p:nvSpPr>
              <p:spPr>
                <a:xfrm>
                  <a:off x="2080484" y="192515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6" name="Freeform: Shape 2884">
                  <a:extLst>
                    <a:ext uri="{FF2B5EF4-FFF2-40B4-BE49-F238E27FC236}">
                      <a16:creationId xmlns:a16="http://schemas.microsoft.com/office/drawing/2014/main" id="{8AB8AC7B-7FE2-1147-94DF-6B410D85139B}"/>
                    </a:ext>
                  </a:extLst>
                </p:cNvPr>
                <p:cNvSpPr/>
                <p:nvPr/>
              </p:nvSpPr>
              <p:spPr>
                <a:xfrm>
                  <a:off x="2066287" y="193919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9" name="Graphic 61">
                <a:extLst>
                  <a:ext uri="{FF2B5EF4-FFF2-40B4-BE49-F238E27FC236}">
                    <a16:creationId xmlns:a16="http://schemas.microsoft.com/office/drawing/2014/main" id="{BB172B5A-D2B7-DD46-6DD3-965E1698E29A}"/>
                  </a:ext>
                </a:extLst>
              </p:cNvPr>
              <p:cNvGrpSpPr/>
              <p:nvPr/>
            </p:nvGrpSpPr>
            <p:grpSpPr>
              <a:xfrm>
                <a:off x="2155507" y="1934617"/>
                <a:ext cx="28394" cy="28085"/>
                <a:chOff x="2155507" y="1934617"/>
                <a:chExt cx="28394" cy="28085"/>
              </a:xfrm>
            </p:grpSpPr>
            <p:sp>
              <p:nvSpPr>
                <p:cNvPr id="1633" name="Freeform: Shape 2881">
                  <a:extLst>
                    <a:ext uri="{FF2B5EF4-FFF2-40B4-BE49-F238E27FC236}">
                      <a16:creationId xmlns:a16="http://schemas.microsoft.com/office/drawing/2014/main" id="{34C26153-1FAB-7958-7660-9C85C3E9E415}"/>
                    </a:ext>
                  </a:extLst>
                </p:cNvPr>
                <p:cNvSpPr/>
                <p:nvPr/>
              </p:nvSpPr>
              <p:spPr>
                <a:xfrm>
                  <a:off x="2169704"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4" name="Freeform: Shape 2882">
                  <a:extLst>
                    <a:ext uri="{FF2B5EF4-FFF2-40B4-BE49-F238E27FC236}">
                      <a16:creationId xmlns:a16="http://schemas.microsoft.com/office/drawing/2014/main" id="{5B7DC2B0-B978-DA0F-A437-BFBA10600D81}"/>
                    </a:ext>
                  </a:extLst>
                </p:cNvPr>
                <p:cNvSpPr/>
                <p:nvPr/>
              </p:nvSpPr>
              <p:spPr>
                <a:xfrm>
                  <a:off x="2155507"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0" name="Graphic 61">
                <a:extLst>
                  <a:ext uri="{FF2B5EF4-FFF2-40B4-BE49-F238E27FC236}">
                    <a16:creationId xmlns:a16="http://schemas.microsoft.com/office/drawing/2014/main" id="{7BD780B4-725F-1EA3-41C3-D6BCAEB22570}"/>
                  </a:ext>
                </a:extLst>
              </p:cNvPr>
              <p:cNvGrpSpPr/>
              <p:nvPr/>
            </p:nvGrpSpPr>
            <p:grpSpPr>
              <a:xfrm>
                <a:off x="2186741" y="1934617"/>
                <a:ext cx="28394" cy="28085"/>
                <a:chOff x="2186741" y="1934617"/>
                <a:chExt cx="28394" cy="28085"/>
              </a:xfrm>
            </p:grpSpPr>
            <p:sp>
              <p:nvSpPr>
                <p:cNvPr id="1631" name="Freeform: Shape 2879">
                  <a:extLst>
                    <a:ext uri="{FF2B5EF4-FFF2-40B4-BE49-F238E27FC236}">
                      <a16:creationId xmlns:a16="http://schemas.microsoft.com/office/drawing/2014/main" id="{0458DB15-5305-E932-266D-C29DBAD64672}"/>
                    </a:ext>
                  </a:extLst>
                </p:cNvPr>
                <p:cNvSpPr/>
                <p:nvPr/>
              </p:nvSpPr>
              <p:spPr>
                <a:xfrm>
                  <a:off x="2200939"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2" name="Freeform: Shape 2880">
                  <a:extLst>
                    <a:ext uri="{FF2B5EF4-FFF2-40B4-BE49-F238E27FC236}">
                      <a16:creationId xmlns:a16="http://schemas.microsoft.com/office/drawing/2014/main" id="{4C224523-9515-DF61-4038-7D47C6049C21}"/>
                    </a:ext>
                  </a:extLst>
                </p:cNvPr>
                <p:cNvSpPr/>
                <p:nvPr/>
              </p:nvSpPr>
              <p:spPr>
                <a:xfrm>
                  <a:off x="2186741"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1" name="Graphic 61">
                <a:extLst>
                  <a:ext uri="{FF2B5EF4-FFF2-40B4-BE49-F238E27FC236}">
                    <a16:creationId xmlns:a16="http://schemas.microsoft.com/office/drawing/2014/main" id="{F2B208E9-7BC2-742F-9F35-5BED9280DFC0}"/>
                  </a:ext>
                </a:extLst>
              </p:cNvPr>
              <p:cNvGrpSpPr/>
              <p:nvPr/>
            </p:nvGrpSpPr>
            <p:grpSpPr>
              <a:xfrm>
                <a:off x="2232322" y="1944816"/>
                <a:ext cx="28394" cy="28085"/>
                <a:chOff x="2232322" y="1944816"/>
                <a:chExt cx="28394" cy="28085"/>
              </a:xfrm>
            </p:grpSpPr>
            <p:sp>
              <p:nvSpPr>
                <p:cNvPr id="1629" name="Freeform: Shape 2877">
                  <a:extLst>
                    <a:ext uri="{FF2B5EF4-FFF2-40B4-BE49-F238E27FC236}">
                      <a16:creationId xmlns:a16="http://schemas.microsoft.com/office/drawing/2014/main" id="{C047A810-BBDE-4104-8CA1-861AEDAAAB72}"/>
                    </a:ext>
                  </a:extLst>
                </p:cNvPr>
                <p:cNvSpPr/>
                <p:nvPr/>
              </p:nvSpPr>
              <p:spPr>
                <a:xfrm>
                  <a:off x="2246520" y="194481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0" name="Freeform: Shape 2878">
                  <a:extLst>
                    <a:ext uri="{FF2B5EF4-FFF2-40B4-BE49-F238E27FC236}">
                      <a16:creationId xmlns:a16="http://schemas.microsoft.com/office/drawing/2014/main" id="{9F5AD65A-1320-44B3-77BE-4C0722296B18}"/>
                    </a:ext>
                  </a:extLst>
                </p:cNvPr>
                <p:cNvSpPr/>
                <p:nvPr/>
              </p:nvSpPr>
              <p:spPr>
                <a:xfrm>
                  <a:off x="2232322" y="19588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2" name="Graphic 61">
                <a:extLst>
                  <a:ext uri="{FF2B5EF4-FFF2-40B4-BE49-F238E27FC236}">
                    <a16:creationId xmlns:a16="http://schemas.microsoft.com/office/drawing/2014/main" id="{C3803447-EBA8-641E-4137-A77AF712CA85}"/>
                  </a:ext>
                </a:extLst>
              </p:cNvPr>
              <p:cNvGrpSpPr/>
              <p:nvPr/>
            </p:nvGrpSpPr>
            <p:grpSpPr>
              <a:xfrm>
                <a:off x="2238898" y="1947625"/>
                <a:ext cx="28544" cy="28085"/>
                <a:chOff x="2238898" y="1947625"/>
                <a:chExt cx="28544" cy="28085"/>
              </a:xfrm>
            </p:grpSpPr>
            <p:sp>
              <p:nvSpPr>
                <p:cNvPr id="1627" name="Freeform: Shape 2875">
                  <a:extLst>
                    <a:ext uri="{FF2B5EF4-FFF2-40B4-BE49-F238E27FC236}">
                      <a16:creationId xmlns:a16="http://schemas.microsoft.com/office/drawing/2014/main" id="{316450D9-CB5A-5948-91F2-DE5C4DECE04A}"/>
                    </a:ext>
                  </a:extLst>
                </p:cNvPr>
                <p:cNvSpPr/>
                <p:nvPr/>
              </p:nvSpPr>
              <p:spPr>
                <a:xfrm>
                  <a:off x="2253096" y="194762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8" name="Freeform: Shape 2876">
                  <a:extLst>
                    <a:ext uri="{FF2B5EF4-FFF2-40B4-BE49-F238E27FC236}">
                      <a16:creationId xmlns:a16="http://schemas.microsoft.com/office/drawing/2014/main" id="{86DDD49A-4A91-BCB6-40DE-281CE2B8D985}"/>
                    </a:ext>
                  </a:extLst>
                </p:cNvPr>
                <p:cNvSpPr/>
                <p:nvPr/>
              </p:nvSpPr>
              <p:spPr>
                <a:xfrm>
                  <a:off x="2238898" y="196166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3" name="Graphic 61">
                <a:extLst>
                  <a:ext uri="{FF2B5EF4-FFF2-40B4-BE49-F238E27FC236}">
                    <a16:creationId xmlns:a16="http://schemas.microsoft.com/office/drawing/2014/main" id="{F0786A87-F576-7E28-0CF9-0F9B67A6D0B1}"/>
                  </a:ext>
                </a:extLst>
              </p:cNvPr>
              <p:cNvGrpSpPr/>
              <p:nvPr/>
            </p:nvGrpSpPr>
            <p:grpSpPr>
              <a:xfrm>
                <a:off x="2247566" y="1953390"/>
                <a:ext cx="28394" cy="28085"/>
                <a:chOff x="2247566" y="1953390"/>
                <a:chExt cx="28394" cy="28085"/>
              </a:xfrm>
            </p:grpSpPr>
            <p:sp>
              <p:nvSpPr>
                <p:cNvPr id="1625" name="Freeform: Shape 2873">
                  <a:extLst>
                    <a:ext uri="{FF2B5EF4-FFF2-40B4-BE49-F238E27FC236}">
                      <a16:creationId xmlns:a16="http://schemas.microsoft.com/office/drawing/2014/main" id="{CC8584FE-4283-0F20-BF28-0C041EF18AD3}"/>
                    </a:ext>
                  </a:extLst>
                </p:cNvPr>
                <p:cNvSpPr/>
                <p:nvPr/>
              </p:nvSpPr>
              <p:spPr>
                <a:xfrm>
                  <a:off x="2261764" y="195339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6" name="Freeform: Shape 2874">
                  <a:extLst>
                    <a:ext uri="{FF2B5EF4-FFF2-40B4-BE49-F238E27FC236}">
                      <a16:creationId xmlns:a16="http://schemas.microsoft.com/office/drawing/2014/main" id="{43D80194-5B04-DE19-4210-6CE20C681E81}"/>
                    </a:ext>
                  </a:extLst>
                </p:cNvPr>
                <p:cNvSpPr/>
                <p:nvPr/>
              </p:nvSpPr>
              <p:spPr>
                <a:xfrm>
                  <a:off x="2247566" y="196743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4" name="Graphic 61">
                <a:extLst>
                  <a:ext uri="{FF2B5EF4-FFF2-40B4-BE49-F238E27FC236}">
                    <a16:creationId xmlns:a16="http://schemas.microsoft.com/office/drawing/2014/main" id="{0A4A5C3C-5232-D083-A567-C7C35DB4742B}"/>
                  </a:ext>
                </a:extLst>
              </p:cNvPr>
              <p:cNvGrpSpPr/>
              <p:nvPr/>
            </p:nvGrpSpPr>
            <p:grpSpPr>
              <a:xfrm>
                <a:off x="2267442" y="1963885"/>
                <a:ext cx="28394" cy="28233"/>
                <a:chOff x="2267442" y="1963885"/>
                <a:chExt cx="28394" cy="28233"/>
              </a:xfrm>
            </p:grpSpPr>
            <p:sp>
              <p:nvSpPr>
                <p:cNvPr id="1623" name="Freeform: Shape 2871">
                  <a:extLst>
                    <a:ext uri="{FF2B5EF4-FFF2-40B4-BE49-F238E27FC236}">
                      <a16:creationId xmlns:a16="http://schemas.microsoft.com/office/drawing/2014/main" id="{B70DC2AC-0043-FC40-A528-D78A539ECA7A}"/>
                    </a:ext>
                  </a:extLst>
                </p:cNvPr>
                <p:cNvSpPr/>
                <p:nvPr/>
              </p:nvSpPr>
              <p:spPr>
                <a:xfrm>
                  <a:off x="2281640" y="196388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4" name="Freeform: Shape 2872">
                  <a:extLst>
                    <a:ext uri="{FF2B5EF4-FFF2-40B4-BE49-F238E27FC236}">
                      <a16:creationId xmlns:a16="http://schemas.microsoft.com/office/drawing/2014/main" id="{90914968-8A20-3C65-A93A-3DD7C307C58A}"/>
                    </a:ext>
                  </a:extLst>
                </p:cNvPr>
                <p:cNvSpPr/>
                <p:nvPr/>
              </p:nvSpPr>
              <p:spPr>
                <a:xfrm>
                  <a:off x="2267442" y="197807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5" name="Graphic 61">
                <a:extLst>
                  <a:ext uri="{FF2B5EF4-FFF2-40B4-BE49-F238E27FC236}">
                    <a16:creationId xmlns:a16="http://schemas.microsoft.com/office/drawing/2014/main" id="{FA1E1601-E451-7F1C-198F-A5D760427120}"/>
                  </a:ext>
                </a:extLst>
              </p:cNvPr>
              <p:cNvGrpSpPr/>
              <p:nvPr/>
            </p:nvGrpSpPr>
            <p:grpSpPr>
              <a:xfrm>
                <a:off x="2343212" y="1985910"/>
                <a:ext cx="28394" cy="28085"/>
                <a:chOff x="2343212" y="1985910"/>
                <a:chExt cx="28394" cy="28085"/>
              </a:xfrm>
            </p:grpSpPr>
            <p:sp>
              <p:nvSpPr>
                <p:cNvPr id="1621" name="Freeform: Shape 2869">
                  <a:extLst>
                    <a:ext uri="{FF2B5EF4-FFF2-40B4-BE49-F238E27FC236}">
                      <a16:creationId xmlns:a16="http://schemas.microsoft.com/office/drawing/2014/main" id="{4AC1A54E-803A-3368-4908-8EC96C0E0111}"/>
                    </a:ext>
                  </a:extLst>
                </p:cNvPr>
                <p:cNvSpPr/>
                <p:nvPr/>
              </p:nvSpPr>
              <p:spPr>
                <a:xfrm>
                  <a:off x="2357410" y="19859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2" name="Freeform: Shape 2870">
                  <a:extLst>
                    <a:ext uri="{FF2B5EF4-FFF2-40B4-BE49-F238E27FC236}">
                      <a16:creationId xmlns:a16="http://schemas.microsoft.com/office/drawing/2014/main" id="{07CABFD3-35D0-9012-92A7-687D3F16F8E0}"/>
                    </a:ext>
                  </a:extLst>
                </p:cNvPr>
                <p:cNvSpPr/>
                <p:nvPr/>
              </p:nvSpPr>
              <p:spPr>
                <a:xfrm>
                  <a:off x="2343212" y="19999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6" name="Graphic 61">
                <a:extLst>
                  <a:ext uri="{FF2B5EF4-FFF2-40B4-BE49-F238E27FC236}">
                    <a16:creationId xmlns:a16="http://schemas.microsoft.com/office/drawing/2014/main" id="{26303AA9-7CFB-1524-5BFB-FA5C6E4744F1}"/>
                  </a:ext>
                </a:extLst>
              </p:cNvPr>
              <p:cNvGrpSpPr/>
              <p:nvPr/>
            </p:nvGrpSpPr>
            <p:grpSpPr>
              <a:xfrm>
                <a:off x="2353823" y="1990345"/>
                <a:ext cx="28544" cy="28233"/>
                <a:chOff x="2353823" y="1990345"/>
                <a:chExt cx="28544" cy="28233"/>
              </a:xfrm>
            </p:grpSpPr>
            <p:sp>
              <p:nvSpPr>
                <p:cNvPr id="1619" name="Freeform: Shape 2867">
                  <a:extLst>
                    <a:ext uri="{FF2B5EF4-FFF2-40B4-BE49-F238E27FC236}">
                      <a16:creationId xmlns:a16="http://schemas.microsoft.com/office/drawing/2014/main" id="{2C0684A6-15B8-ADBC-A964-E78C696E7DD0}"/>
                    </a:ext>
                  </a:extLst>
                </p:cNvPr>
                <p:cNvSpPr/>
                <p:nvPr/>
              </p:nvSpPr>
              <p:spPr>
                <a:xfrm>
                  <a:off x="2368170" y="199034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0" name="Freeform: Shape 2868">
                  <a:extLst>
                    <a:ext uri="{FF2B5EF4-FFF2-40B4-BE49-F238E27FC236}">
                      <a16:creationId xmlns:a16="http://schemas.microsoft.com/office/drawing/2014/main" id="{767F6EED-5105-6EDB-5979-D88DCB6B5D82}"/>
                    </a:ext>
                  </a:extLst>
                </p:cNvPr>
                <p:cNvSpPr/>
                <p:nvPr/>
              </p:nvSpPr>
              <p:spPr>
                <a:xfrm>
                  <a:off x="2353823" y="20043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7" name="Graphic 61">
                <a:extLst>
                  <a:ext uri="{FF2B5EF4-FFF2-40B4-BE49-F238E27FC236}">
                    <a16:creationId xmlns:a16="http://schemas.microsoft.com/office/drawing/2014/main" id="{3F4BFEF5-380C-1ED6-B39B-0A89B04918F7}"/>
                  </a:ext>
                </a:extLst>
              </p:cNvPr>
              <p:cNvGrpSpPr/>
              <p:nvPr/>
            </p:nvGrpSpPr>
            <p:grpSpPr>
              <a:xfrm>
                <a:off x="2388196" y="1992119"/>
                <a:ext cx="28544" cy="28085"/>
                <a:chOff x="2388196" y="1992119"/>
                <a:chExt cx="28544" cy="28085"/>
              </a:xfrm>
            </p:grpSpPr>
            <p:sp>
              <p:nvSpPr>
                <p:cNvPr id="1617" name="Freeform: Shape 2865">
                  <a:extLst>
                    <a:ext uri="{FF2B5EF4-FFF2-40B4-BE49-F238E27FC236}">
                      <a16:creationId xmlns:a16="http://schemas.microsoft.com/office/drawing/2014/main" id="{D123A12B-7B7B-D100-1B0C-D02660F79F5B}"/>
                    </a:ext>
                  </a:extLst>
                </p:cNvPr>
                <p:cNvSpPr/>
                <p:nvPr/>
              </p:nvSpPr>
              <p:spPr>
                <a:xfrm>
                  <a:off x="2402393" y="19921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8" name="Freeform: Shape 2866">
                  <a:extLst>
                    <a:ext uri="{FF2B5EF4-FFF2-40B4-BE49-F238E27FC236}">
                      <a16:creationId xmlns:a16="http://schemas.microsoft.com/office/drawing/2014/main" id="{3B08A3D3-FC5F-A4D0-CBBF-8ED395A9294A}"/>
                    </a:ext>
                  </a:extLst>
                </p:cNvPr>
                <p:cNvSpPr/>
                <p:nvPr/>
              </p:nvSpPr>
              <p:spPr>
                <a:xfrm>
                  <a:off x="2388196" y="20061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8" name="Graphic 61">
                <a:extLst>
                  <a:ext uri="{FF2B5EF4-FFF2-40B4-BE49-F238E27FC236}">
                    <a16:creationId xmlns:a16="http://schemas.microsoft.com/office/drawing/2014/main" id="{E09EE08B-DCFB-62EE-5629-FDD9907E1A50}"/>
                  </a:ext>
                </a:extLst>
              </p:cNvPr>
              <p:cNvGrpSpPr/>
              <p:nvPr/>
            </p:nvGrpSpPr>
            <p:grpSpPr>
              <a:xfrm>
                <a:off x="2455297" y="2007196"/>
                <a:ext cx="28394" cy="28085"/>
                <a:chOff x="2455297" y="2007196"/>
                <a:chExt cx="28394" cy="28085"/>
              </a:xfrm>
            </p:grpSpPr>
            <p:sp>
              <p:nvSpPr>
                <p:cNvPr id="1615" name="Freeform: Shape 2863">
                  <a:extLst>
                    <a:ext uri="{FF2B5EF4-FFF2-40B4-BE49-F238E27FC236}">
                      <a16:creationId xmlns:a16="http://schemas.microsoft.com/office/drawing/2014/main" id="{F7B1C872-13D4-1729-DFE2-8F0E5E915BEC}"/>
                    </a:ext>
                  </a:extLst>
                </p:cNvPr>
                <p:cNvSpPr/>
                <p:nvPr/>
              </p:nvSpPr>
              <p:spPr>
                <a:xfrm>
                  <a:off x="2469495" y="20071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Freeform: Shape 2864">
                  <a:extLst>
                    <a:ext uri="{FF2B5EF4-FFF2-40B4-BE49-F238E27FC236}">
                      <a16:creationId xmlns:a16="http://schemas.microsoft.com/office/drawing/2014/main" id="{73B325C3-ACA0-3A84-0365-215FEB802290}"/>
                    </a:ext>
                  </a:extLst>
                </p:cNvPr>
                <p:cNvSpPr/>
                <p:nvPr/>
              </p:nvSpPr>
              <p:spPr>
                <a:xfrm>
                  <a:off x="2455297" y="20212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9" name="Graphic 61">
                <a:extLst>
                  <a:ext uri="{FF2B5EF4-FFF2-40B4-BE49-F238E27FC236}">
                    <a16:creationId xmlns:a16="http://schemas.microsoft.com/office/drawing/2014/main" id="{181C038C-A001-474A-2810-E3749FC7E07F}"/>
                  </a:ext>
                </a:extLst>
              </p:cNvPr>
              <p:cNvGrpSpPr/>
              <p:nvPr/>
            </p:nvGrpSpPr>
            <p:grpSpPr>
              <a:xfrm>
                <a:off x="2464264" y="2009266"/>
                <a:ext cx="28544" cy="28233"/>
                <a:chOff x="2464264" y="2009266"/>
                <a:chExt cx="28544" cy="28233"/>
              </a:xfrm>
            </p:grpSpPr>
            <p:sp>
              <p:nvSpPr>
                <p:cNvPr id="1613" name="Freeform: Shape 2861">
                  <a:extLst>
                    <a:ext uri="{FF2B5EF4-FFF2-40B4-BE49-F238E27FC236}">
                      <a16:creationId xmlns:a16="http://schemas.microsoft.com/office/drawing/2014/main" id="{314B6853-8571-57D0-504B-9CA842AF8DD6}"/>
                    </a:ext>
                  </a:extLst>
                </p:cNvPr>
                <p:cNvSpPr/>
                <p:nvPr/>
              </p:nvSpPr>
              <p:spPr>
                <a:xfrm>
                  <a:off x="2478461" y="200926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4" name="Freeform: Shape 2862">
                  <a:extLst>
                    <a:ext uri="{FF2B5EF4-FFF2-40B4-BE49-F238E27FC236}">
                      <a16:creationId xmlns:a16="http://schemas.microsoft.com/office/drawing/2014/main" id="{FF78AAE2-7CB9-685F-E9C8-D72FFA198101}"/>
                    </a:ext>
                  </a:extLst>
                </p:cNvPr>
                <p:cNvSpPr/>
                <p:nvPr/>
              </p:nvSpPr>
              <p:spPr>
                <a:xfrm>
                  <a:off x="2464264" y="202330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0" name="Graphic 61">
                <a:extLst>
                  <a:ext uri="{FF2B5EF4-FFF2-40B4-BE49-F238E27FC236}">
                    <a16:creationId xmlns:a16="http://schemas.microsoft.com/office/drawing/2014/main" id="{B4F90AED-9D9D-648E-58ED-8BC1FB151DB2}"/>
                  </a:ext>
                </a:extLst>
              </p:cNvPr>
              <p:cNvGrpSpPr/>
              <p:nvPr/>
            </p:nvGrpSpPr>
            <p:grpSpPr>
              <a:xfrm>
                <a:off x="2486532" y="2012666"/>
                <a:ext cx="28394" cy="28085"/>
                <a:chOff x="2486532" y="2012666"/>
                <a:chExt cx="28394" cy="28085"/>
              </a:xfrm>
            </p:grpSpPr>
            <p:sp>
              <p:nvSpPr>
                <p:cNvPr id="1611" name="Freeform: Shape 2859">
                  <a:extLst>
                    <a:ext uri="{FF2B5EF4-FFF2-40B4-BE49-F238E27FC236}">
                      <a16:creationId xmlns:a16="http://schemas.microsoft.com/office/drawing/2014/main" id="{45802AEC-B904-4B70-8EC6-1214A9E83157}"/>
                    </a:ext>
                  </a:extLst>
                </p:cNvPr>
                <p:cNvSpPr/>
                <p:nvPr/>
              </p:nvSpPr>
              <p:spPr>
                <a:xfrm>
                  <a:off x="2500729" y="201266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Freeform: Shape 2860">
                  <a:extLst>
                    <a:ext uri="{FF2B5EF4-FFF2-40B4-BE49-F238E27FC236}">
                      <a16:creationId xmlns:a16="http://schemas.microsoft.com/office/drawing/2014/main" id="{40832F6D-4A83-400A-A902-CFBCE953067F}"/>
                    </a:ext>
                  </a:extLst>
                </p:cNvPr>
                <p:cNvSpPr/>
                <p:nvPr/>
              </p:nvSpPr>
              <p:spPr>
                <a:xfrm>
                  <a:off x="2486532" y="202670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1" name="Graphic 61">
                <a:extLst>
                  <a:ext uri="{FF2B5EF4-FFF2-40B4-BE49-F238E27FC236}">
                    <a16:creationId xmlns:a16="http://schemas.microsoft.com/office/drawing/2014/main" id="{BD5324E9-FAAA-4417-1D38-10FEECC312FB}"/>
                  </a:ext>
                </a:extLst>
              </p:cNvPr>
              <p:cNvGrpSpPr/>
              <p:nvPr/>
            </p:nvGrpSpPr>
            <p:grpSpPr>
              <a:xfrm>
                <a:off x="2492808" y="2015474"/>
                <a:ext cx="28394" cy="28085"/>
                <a:chOff x="2492808" y="2015474"/>
                <a:chExt cx="28394" cy="28085"/>
              </a:xfrm>
            </p:grpSpPr>
            <p:sp>
              <p:nvSpPr>
                <p:cNvPr id="1609" name="Freeform: Shape 2857">
                  <a:extLst>
                    <a:ext uri="{FF2B5EF4-FFF2-40B4-BE49-F238E27FC236}">
                      <a16:creationId xmlns:a16="http://schemas.microsoft.com/office/drawing/2014/main" id="{AC4FA4D6-70B9-670C-083F-A7DBE9A3E114}"/>
                    </a:ext>
                  </a:extLst>
                </p:cNvPr>
                <p:cNvSpPr/>
                <p:nvPr/>
              </p:nvSpPr>
              <p:spPr>
                <a:xfrm>
                  <a:off x="2507006" y="201547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0" name="Freeform: Shape 2858">
                  <a:extLst>
                    <a:ext uri="{FF2B5EF4-FFF2-40B4-BE49-F238E27FC236}">
                      <a16:creationId xmlns:a16="http://schemas.microsoft.com/office/drawing/2014/main" id="{34474475-1869-9B2E-DB75-F0D5BE881444}"/>
                    </a:ext>
                  </a:extLst>
                </p:cNvPr>
                <p:cNvSpPr/>
                <p:nvPr/>
              </p:nvSpPr>
              <p:spPr>
                <a:xfrm>
                  <a:off x="2492808" y="202951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2" name="Graphic 61">
                <a:extLst>
                  <a:ext uri="{FF2B5EF4-FFF2-40B4-BE49-F238E27FC236}">
                    <a16:creationId xmlns:a16="http://schemas.microsoft.com/office/drawing/2014/main" id="{94A21CA5-A918-1782-906F-DC60097DADA0}"/>
                  </a:ext>
                </a:extLst>
              </p:cNvPr>
              <p:cNvGrpSpPr/>
              <p:nvPr/>
            </p:nvGrpSpPr>
            <p:grpSpPr>
              <a:xfrm>
                <a:off x="2517766" y="2021239"/>
                <a:ext cx="28394" cy="28085"/>
                <a:chOff x="2517766" y="2021239"/>
                <a:chExt cx="28394" cy="28085"/>
              </a:xfrm>
            </p:grpSpPr>
            <p:sp>
              <p:nvSpPr>
                <p:cNvPr id="1607" name="Freeform: Shape 2855">
                  <a:extLst>
                    <a:ext uri="{FF2B5EF4-FFF2-40B4-BE49-F238E27FC236}">
                      <a16:creationId xmlns:a16="http://schemas.microsoft.com/office/drawing/2014/main" id="{31374B67-1658-C56B-FAAD-0E06589F62AA}"/>
                    </a:ext>
                  </a:extLst>
                </p:cNvPr>
                <p:cNvSpPr/>
                <p:nvPr/>
              </p:nvSpPr>
              <p:spPr>
                <a:xfrm>
                  <a:off x="2531963" y="202123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8" name="Freeform: Shape 2856">
                  <a:extLst>
                    <a:ext uri="{FF2B5EF4-FFF2-40B4-BE49-F238E27FC236}">
                      <a16:creationId xmlns:a16="http://schemas.microsoft.com/office/drawing/2014/main" id="{0DF2898B-217E-B9D7-2393-36A406BD3ABC}"/>
                    </a:ext>
                  </a:extLst>
                </p:cNvPr>
                <p:cNvSpPr/>
                <p:nvPr/>
              </p:nvSpPr>
              <p:spPr>
                <a:xfrm>
                  <a:off x="2517766" y="203528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3" name="Graphic 61">
                <a:extLst>
                  <a:ext uri="{FF2B5EF4-FFF2-40B4-BE49-F238E27FC236}">
                    <a16:creationId xmlns:a16="http://schemas.microsoft.com/office/drawing/2014/main" id="{842FF142-CA2B-1982-3486-5DF9F769FB48}"/>
                  </a:ext>
                </a:extLst>
              </p:cNvPr>
              <p:cNvGrpSpPr/>
              <p:nvPr/>
            </p:nvGrpSpPr>
            <p:grpSpPr>
              <a:xfrm>
                <a:off x="2674237" y="2040751"/>
                <a:ext cx="28394" cy="28085"/>
                <a:chOff x="2674237" y="2040751"/>
                <a:chExt cx="28394" cy="28085"/>
              </a:xfrm>
            </p:grpSpPr>
            <p:sp>
              <p:nvSpPr>
                <p:cNvPr id="1605" name="Freeform: Shape 2853">
                  <a:extLst>
                    <a:ext uri="{FF2B5EF4-FFF2-40B4-BE49-F238E27FC236}">
                      <a16:creationId xmlns:a16="http://schemas.microsoft.com/office/drawing/2014/main" id="{B7016E33-C31E-837B-EAED-EF995E81A881}"/>
                    </a:ext>
                  </a:extLst>
                </p:cNvPr>
                <p:cNvSpPr/>
                <p:nvPr/>
              </p:nvSpPr>
              <p:spPr>
                <a:xfrm>
                  <a:off x="2688434" y="204075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6" name="Freeform: Shape 2854">
                  <a:extLst>
                    <a:ext uri="{FF2B5EF4-FFF2-40B4-BE49-F238E27FC236}">
                      <a16:creationId xmlns:a16="http://schemas.microsoft.com/office/drawing/2014/main" id="{A42D24C7-F7C4-0FD6-1C1D-563B2DBCB716}"/>
                    </a:ext>
                  </a:extLst>
                </p:cNvPr>
                <p:cNvSpPr/>
                <p:nvPr/>
              </p:nvSpPr>
              <p:spPr>
                <a:xfrm>
                  <a:off x="2674237" y="205479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4" name="Graphic 61">
                <a:extLst>
                  <a:ext uri="{FF2B5EF4-FFF2-40B4-BE49-F238E27FC236}">
                    <a16:creationId xmlns:a16="http://schemas.microsoft.com/office/drawing/2014/main" id="{989021B8-8417-8705-8201-53DE209AA95C}"/>
                  </a:ext>
                </a:extLst>
              </p:cNvPr>
              <p:cNvGrpSpPr/>
              <p:nvPr/>
            </p:nvGrpSpPr>
            <p:grpSpPr>
              <a:xfrm>
                <a:off x="2688434" y="2047847"/>
                <a:ext cx="28394" cy="28085"/>
                <a:chOff x="2688434" y="2047847"/>
                <a:chExt cx="28394" cy="28085"/>
              </a:xfrm>
            </p:grpSpPr>
            <p:sp>
              <p:nvSpPr>
                <p:cNvPr id="1603" name="Freeform: Shape 2851">
                  <a:extLst>
                    <a:ext uri="{FF2B5EF4-FFF2-40B4-BE49-F238E27FC236}">
                      <a16:creationId xmlns:a16="http://schemas.microsoft.com/office/drawing/2014/main" id="{E5DA49AC-8301-AB34-CA58-D4AB23FC4370}"/>
                    </a:ext>
                  </a:extLst>
                </p:cNvPr>
                <p:cNvSpPr/>
                <p:nvPr/>
              </p:nvSpPr>
              <p:spPr>
                <a:xfrm>
                  <a:off x="2702632" y="204784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4" name="Freeform: Shape 2852">
                  <a:extLst>
                    <a:ext uri="{FF2B5EF4-FFF2-40B4-BE49-F238E27FC236}">
                      <a16:creationId xmlns:a16="http://schemas.microsoft.com/office/drawing/2014/main" id="{AB7772BB-77DA-DDF6-B430-E3D3F9BE0C56}"/>
                    </a:ext>
                  </a:extLst>
                </p:cNvPr>
                <p:cNvSpPr/>
                <p:nvPr/>
              </p:nvSpPr>
              <p:spPr>
                <a:xfrm>
                  <a:off x="2688434" y="206189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5" name="Graphic 61">
                <a:extLst>
                  <a:ext uri="{FF2B5EF4-FFF2-40B4-BE49-F238E27FC236}">
                    <a16:creationId xmlns:a16="http://schemas.microsoft.com/office/drawing/2014/main" id="{3D12D9A4-E3EB-95BF-51B9-0E12FAC6F570}"/>
                  </a:ext>
                </a:extLst>
              </p:cNvPr>
              <p:cNvGrpSpPr/>
              <p:nvPr/>
            </p:nvGrpSpPr>
            <p:grpSpPr>
              <a:xfrm>
                <a:off x="2701287" y="2049325"/>
                <a:ext cx="28544" cy="28233"/>
                <a:chOff x="2701287" y="2049325"/>
                <a:chExt cx="28544" cy="28233"/>
              </a:xfrm>
            </p:grpSpPr>
            <p:sp>
              <p:nvSpPr>
                <p:cNvPr id="1601" name="Freeform: Shape 2849">
                  <a:extLst>
                    <a:ext uri="{FF2B5EF4-FFF2-40B4-BE49-F238E27FC236}">
                      <a16:creationId xmlns:a16="http://schemas.microsoft.com/office/drawing/2014/main" id="{EB47FA90-A0BC-B5D3-9A0F-F6A565C668A2}"/>
                    </a:ext>
                  </a:extLst>
                </p:cNvPr>
                <p:cNvSpPr/>
                <p:nvPr/>
              </p:nvSpPr>
              <p:spPr>
                <a:xfrm>
                  <a:off x="2715634" y="204932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Freeform: Shape 2850">
                  <a:extLst>
                    <a:ext uri="{FF2B5EF4-FFF2-40B4-BE49-F238E27FC236}">
                      <a16:creationId xmlns:a16="http://schemas.microsoft.com/office/drawing/2014/main" id="{A3A5F837-ADAC-52CB-6224-DDA4D122A499}"/>
                    </a:ext>
                  </a:extLst>
                </p:cNvPr>
                <p:cNvSpPr/>
                <p:nvPr/>
              </p:nvSpPr>
              <p:spPr>
                <a:xfrm>
                  <a:off x="2701287" y="2063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6" name="Graphic 61">
                <a:extLst>
                  <a:ext uri="{FF2B5EF4-FFF2-40B4-BE49-F238E27FC236}">
                    <a16:creationId xmlns:a16="http://schemas.microsoft.com/office/drawing/2014/main" id="{D90F9B7D-EB6A-222E-739D-7D4B7EA8E695}"/>
                  </a:ext>
                </a:extLst>
              </p:cNvPr>
              <p:cNvGrpSpPr/>
              <p:nvPr/>
            </p:nvGrpSpPr>
            <p:grpSpPr>
              <a:xfrm>
                <a:off x="2709506" y="2054794"/>
                <a:ext cx="28394" cy="28085"/>
                <a:chOff x="2709506" y="2054794"/>
                <a:chExt cx="28394" cy="28085"/>
              </a:xfrm>
            </p:grpSpPr>
            <p:sp>
              <p:nvSpPr>
                <p:cNvPr id="1599" name="Freeform: Shape 2847">
                  <a:extLst>
                    <a:ext uri="{FF2B5EF4-FFF2-40B4-BE49-F238E27FC236}">
                      <a16:creationId xmlns:a16="http://schemas.microsoft.com/office/drawing/2014/main" id="{F5C148C0-1B2B-07D4-87F6-6FFDE46AEE52}"/>
                    </a:ext>
                  </a:extLst>
                </p:cNvPr>
                <p:cNvSpPr/>
                <p:nvPr/>
              </p:nvSpPr>
              <p:spPr>
                <a:xfrm>
                  <a:off x="2723704" y="205479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Freeform: Shape 2848">
                  <a:extLst>
                    <a:ext uri="{FF2B5EF4-FFF2-40B4-BE49-F238E27FC236}">
                      <a16:creationId xmlns:a16="http://schemas.microsoft.com/office/drawing/2014/main" id="{68B0C0D7-6949-979A-9A32-7ADBF42A2389}"/>
                    </a:ext>
                  </a:extLst>
                </p:cNvPr>
                <p:cNvSpPr/>
                <p:nvPr/>
              </p:nvSpPr>
              <p:spPr>
                <a:xfrm>
                  <a:off x="2709506" y="206883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7" name="Graphic 61">
                <a:extLst>
                  <a:ext uri="{FF2B5EF4-FFF2-40B4-BE49-F238E27FC236}">
                    <a16:creationId xmlns:a16="http://schemas.microsoft.com/office/drawing/2014/main" id="{46F5B2E6-CDC2-B4FD-0D58-7E6EB0B41495}"/>
                  </a:ext>
                </a:extLst>
              </p:cNvPr>
              <p:cNvGrpSpPr/>
              <p:nvPr/>
            </p:nvGrpSpPr>
            <p:grpSpPr>
              <a:xfrm>
                <a:off x="2808141" y="2077559"/>
                <a:ext cx="28544" cy="28085"/>
                <a:chOff x="2808141" y="2077559"/>
                <a:chExt cx="28544" cy="28085"/>
              </a:xfrm>
            </p:grpSpPr>
            <p:sp>
              <p:nvSpPr>
                <p:cNvPr id="1597" name="Freeform: Shape 2845">
                  <a:extLst>
                    <a:ext uri="{FF2B5EF4-FFF2-40B4-BE49-F238E27FC236}">
                      <a16:creationId xmlns:a16="http://schemas.microsoft.com/office/drawing/2014/main" id="{F3442113-BADD-D70B-C866-0F4A990DE4A6}"/>
                    </a:ext>
                  </a:extLst>
                </p:cNvPr>
                <p:cNvSpPr/>
                <p:nvPr/>
              </p:nvSpPr>
              <p:spPr>
                <a:xfrm>
                  <a:off x="2822488" y="207755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Freeform: Shape 2846">
                  <a:extLst>
                    <a:ext uri="{FF2B5EF4-FFF2-40B4-BE49-F238E27FC236}">
                      <a16:creationId xmlns:a16="http://schemas.microsoft.com/office/drawing/2014/main" id="{14DDDA25-2D42-8BF8-2FA0-70FC0C82DD19}"/>
                    </a:ext>
                  </a:extLst>
                </p:cNvPr>
                <p:cNvSpPr/>
                <p:nvPr/>
              </p:nvSpPr>
              <p:spPr>
                <a:xfrm>
                  <a:off x="2808141" y="209160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8" name="Graphic 61">
                <a:extLst>
                  <a:ext uri="{FF2B5EF4-FFF2-40B4-BE49-F238E27FC236}">
                    <a16:creationId xmlns:a16="http://schemas.microsoft.com/office/drawing/2014/main" id="{163F9720-F92B-243B-AE5A-716B76EAD230}"/>
                  </a:ext>
                </a:extLst>
              </p:cNvPr>
              <p:cNvGrpSpPr/>
              <p:nvPr/>
            </p:nvGrpSpPr>
            <p:grpSpPr>
              <a:xfrm>
                <a:off x="2836686" y="2084358"/>
                <a:ext cx="28394" cy="28085"/>
                <a:chOff x="2836686" y="2084358"/>
                <a:chExt cx="28394" cy="28085"/>
              </a:xfrm>
            </p:grpSpPr>
            <p:sp>
              <p:nvSpPr>
                <p:cNvPr id="1595" name="Freeform: Shape 2843">
                  <a:extLst>
                    <a:ext uri="{FF2B5EF4-FFF2-40B4-BE49-F238E27FC236}">
                      <a16:creationId xmlns:a16="http://schemas.microsoft.com/office/drawing/2014/main" id="{BF9CD8F9-52D0-095D-591E-662A0D0967C3}"/>
                    </a:ext>
                  </a:extLst>
                </p:cNvPr>
                <p:cNvSpPr/>
                <p:nvPr/>
              </p:nvSpPr>
              <p:spPr>
                <a:xfrm>
                  <a:off x="2850883" y="20843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6" name="Freeform: Shape 2844">
                  <a:extLst>
                    <a:ext uri="{FF2B5EF4-FFF2-40B4-BE49-F238E27FC236}">
                      <a16:creationId xmlns:a16="http://schemas.microsoft.com/office/drawing/2014/main" id="{6E78109E-AA0C-E27C-9EE3-1B8A8374E572}"/>
                    </a:ext>
                  </a:extLst>
                </p:cNvPr>
                <p:cNvSpPr/>
                <p:nvPr/>
              </p:nvSpPr>
              <p:spPr>
                <a:xfrm>
                  <a:off x="2836686" y="20984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9" name="Graphic 61">
                <a:extLst>
                  <a:ext uri="{FF2B5EF4-FFF2-40B4-BE49-F238E27FC236}">
                    <a16:creationId xmlns:a16="http://schemas.microsoft.com/office/drawing/2014/main" id="{DE2D5D8C-DC19-5A0B-EC8A-2B81EA5C182B}"/>
                  </a:ext>
                </a:extLst>
              </p:cNvPr>
              <p:cNvGrpSpPr/>
              <p:nvPr/>
            </p:nvGrpSpPr>
            <p:grpSpPr>
              <a:xfrm>
                <a:off x="2902891" y="2091602"/>
                <a:ext cx="28394" cy="28085"/>
                <a:chOff x="2902891" y="2091602"/>
                <a:chExt cx="28394" cy="28085"/>
              </a:xfrm>
            </p:grpSpPr>
            <p:sp>
              <p:nvSpPr>
                <p:cNvPr id="1593" name="Freeform: Shape 2841">
                  <a:extLst>
                    <a:ext uri="{FF2B5EF4-FFF2-40B4-BE49-F238E27FC236}">
                      <a16:creationId xmlns:a16="http://schemas.microsoft.com/office/drawing/2014/main" id="{CAF01434-9D8D-EBE6-73AF-3CBEEC4F682B}"/>
                    </a:ext>
                  </a:extLst>
                </p:cNvPr>
                <p:cNvSpPr/>
                <p:nvPr/>
              </p:nvSpPr>
              <p:spPr>
                <a:xfrm>
                  <a:off x="2917088" y="209160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4" name="Freeform: Shape 2842">
                  <a:extLst>
                    <a:ext uri="{FF2B5EF4-FFF2-40B4-BE49-F238E27FC236}">
                      <a16:creationId xmlns:a16="http://schemas.microsoft.com/office/drawing/2014/main" id="{C62A526C-800C-EA86-52F3-F4F9A1DB4DB9}"/>
                    </a:ext>
                  </a:extLst>
                </p:cNvPr>
                <p:cNvSpPr/>
                <p:nvPr/>
              </p:nvSpPr>
              <p:spPr>
                <a:xfrm>
                  <a:off x="2902891" y="21056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0" name="Graphic 61">
                <a:extLst>
                  <a:ext uri="{FF2B5EF4-FFF2-40B4-BE49-F238E27FC236}">
                    <a16:creationId xmlns:a16="http://schemas.microsoft.com/office/drawing/2014/main" id="{90C7CCC5-C611-5D5B-4202-887881A07D2E}"/>
                  </a:ext>
                </a:extLst>
              </p:cNvPr>
              <p:cNvGrpSpPr/>
              <p:nvPr/>
            </p:nvGrpSpPr>
            <p:grpSpPr>
              <a:xfrm>
                <a:off x="2920226" y="2098401"/>
                <a:ext cx="28544" cy="28233"/>
                <a:chOff x="2920226" y="2098401"/>
                <a:chExt cx="28544" cy="28233"/>
              </a:xfrm>
            </p:grpSpPr>
            <p:sp>
              <p:nvSpPr>
                <p:cNvPr id="1591" name="Freeform: Shape 2839">
                  <a:extLst>
                    <a:ext uri="{FF2B5EF4-FFF2-40B4-BE49-F238E27FC236}">
                      <a16:creationId xmlns:a16="http://schemas.microsoft.com/office/drawing/2014/main" id="{BDD1B07B-75F4-C4D4-25E0-FF0369DADB16}"/>
                    </a:ext>
                  </a:extLst>
                </p:cNvPr>
                <p:cNvSpPr/>
                <p:nvPr/>
              </p:nvSpPr>
              <p:spPr>
                <a:xfrm>
                  <a:off x="2934573"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2" name="Freeform: Shape 2840">
                  <a:extLst>
                    <a:ext uri="{FF2B5EF4-FFF2-40B4-BE49-F238E27FC236}">
                      <a16:creationId xmlns:a16="http://schemas.microsoft.com/office/drawing/2014/main" id="{FC8254F6-960E-D01B-BAF7-E3E71A6C020D}"/>
                    </a:ext>
                  </a:extLst>
                </p:cNvPr>
                <p:cNvSpPr/>
                <p:nvPr/>
              </p:nvSpPr>
              <p:spPr>
                <a:xfrm>
                  <a:off x="2920226" y="211244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1" name="Graphic 61">
                <a:extLst>
                  <a:ext uri="{FF2B5EF4-FFF2-40B4-BE49-F238E27FC236}">
                    <a16:creationId xmlns:a16="http://schemas.microsoft.com/office/drawing/2014/main" id="{A703A90E-630A-C780-1FF3-C9C34ACC32B2}"/>
                  </a:ext>
                </a:extLst>
              </p:cNvPr>
              <p:cNvGrpSpPr/>
              <p:nvPr/>
            </p:nvGrpSpPr>
            <p:grpSpPr>
              <a:xfrm>
                <a:off x="2926951" y="2098401"/>
                <a:ext cx="28394" cy="28233"/>
                <a:chOff x="2926951" y="2098401"/>
                <a:chExt cx="28394" cy="28233"/>
              </a:xfrm>
            </p:grpSpPr>
            <p:sp>
              <p:nvSpPr>
                <p:cNvPr id="1589" name="Freeform: Shape 2837">
                  <a:extLst>
                    <a:ext uri="{FF2B5EF4-FFF2-40B4-BE49-F238E27FC236}">
                      <a16:creationId xmlns:a16="http://schemas.microsoft.com/office/drawing/2014/main" id="{4C05D4E1-4521-3136-6646-5C74D0EDE012}"/>
                    </a:ext>
                  </a:extLst>
                </p:cNvPr>
                <p:cNvSpPr/>
                <p:nvPr/>
              </p:nvSpPr>
              <p:spPr>
                <a:xfrm>
                  <a:off x="2941149"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Freeform: Shape 2838">
                  <a:extLst>
                    <a:ext uri="{FF2B5EF4-FFF2-40B4-BE49-F238E27FC236}">
                      <a16:creationId xmlns:a16="http://schemas.microsoft.com/office/drawing/2014/main" id="{D2D44721-7AA6-F97B-8D14-DE3DA21F5D75}"/>
                    </a:ext>
                  </a:extLst>
                </p:cNvPr>
                <p:cNvSpPr/>
                <p:nvPr/>
              </p:nvSpPr>
              <p:spPr>
                <a:xfrm>
                  <a:off x="2926951" y="211244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2" name="Graphic 61">
                <a:extLst>
                  <a:ext uri="{FF2B5EF4-FFF2-40B4-BE49-F238E27FC236}">
                    <a16:creationId xmlns:a16="http://schemas.microsoft.com/office/drawing/2014/main" id="{7442E22D-A1AC-D41B-8C95-CCE267B51348}"/>
                  </a:ext>
                </a:extLst>
              </p:cNvPr>
              <p:cNvGrpSpPr/>
              <p:nvPr/>
            </p:nvGrpSpPr>
            <p:grpSpPr>
              <a:xfrm>
                <a:off x="2952059" y="2105645"/>
                <a:ext cx="28394" cy="28085"/>
                <a:chOff x="2952059" y="2105645"/>
                <a:chExt cx="28394" cy="28085"/>
              </a:xfrm>
            </p:grpSpPr>
            <p:sp>
              <p:nvSpPr>
                <p:cNvPr id="1587" name="Freeform: Shape 2835">
                  <a:extLst>
                    <a:ext uri="{FF2B5EF4-FFF2-40B4-BE49-F238E27FC236}">
                      <a16:creationId xmlns:a16="http://schemas.microsoft.com/office/drawing/2014/main" id="{EB78CA43-AA5F-FAF8-2BF4-B83018BE18DB}"/>
                    </a:ext>
                  </a:extLst>
                </p:cNvPr>
                <p:cNvSpPr/>
                <p:nvPr/>
              </p:nvSpPr>
              <p:spPr>
                <a:xfrm>
                  <a:off x="2966256"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Freeform: Shape 2836">
                  <a:extLst>
                    <a:ext uri="{FF2B5EF4-FFF2-40B4-BE49-F238E27FC236}">
                      <a16:creationId xmlns:a16="http://schemas.microsoft.com/office/drawing/2014/main" id="{699AC8E6-1D2E-AA7D-2C2D-B1D6BD241410}"/>
                    </a:ext>
                  </a:extLst>
                </p:cNvPr>
                <p:cNvSpPr/>
                <p:nvPr/>
              </p:nvSpPr>
              <p:spPr>
                <a:xfrm>
                  <a:off x="2952059"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3" name="Graphic 61">
                <a:extLst>
                  <a:ext uri="{FF2B5EF4-FFF2-40B4-BE49-F238E27FC236}">
                    <a16:creationId xmlns:a16="http://schemas.microsoft.com/office/drawing/2014/main" id="{7841DA8B-3769-97A2-EBF3-4B7E9C3E9751}"/>
                  </a:ext>
                </a:extLst>
              </p:cNvPr>
              <p:cNvGrpSpPr/>
              <p:nvPr/>
            </p:nvGrpSpPr>
            <p:grpSpPr>
              <a:xfrm>
                <a:off x="2958186" y="2105645"/>
                <a:ext cx="28394" cy="28085"/>
                <a:chOff x="2958186" y="2105645"/>
                <a:chExt cx="28394" cy="28085"/>
              </a:xfrm>
            </p:grpSpPr>
            <p:sp>
              <p:nvSpPr>
                <p:cNvPr id="1585" name="Freeform: Shape 2833">
                  <a:extLst>
                    <a:ext uri="{FF2B5EF4-FFF2-40B4-BE49-F238E27FC236}">
                      <a16:creationId xmlns:a16="http://schemas.microsoft.com/office/drawing/2014/main" id="{6514530F-2E0A-E0C5-63BA-6E2B14DA9152}"/>
                    </a:ext>
                  </a:extLst>
                </p:cNvPr>
                <p:cNvSpPr/>
                <p:nvPr/>
              </p:nvSpPr>
              <p:spPr>
                <a:xfrm>
                  <a:off x="2972383"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Freeform: Shape 2834">
                  <a:extLst>
                    <a:ext uri="{FF2B5EF4-FFF2-40B4-BE49-F238E27FC236}">
                      <a16:creationId xmlns:a16="http://schemas.microsoft.com/office/drawing/2014/main" id="{6B68D7D1-55A6-F051-F6B0-581E1AE5BB00}"/>
                    </a:ext>
                  </a:extLst>
                </p:cNvPr>
                <p:cNvSpPr/>
                <p:nvPr/>
              </p:nvSpPr>
              <p:spPr>
                <a:xfrm>
                  <a:off x="2958186"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4" name="Graphic 61">
                <a:extLst>
                  <a:ext uri="{FF2B5EF4-FFF2-40B4-BE49-F238E27FC236}">
                    <a16:creationId xmlns:a16="http://schemas.microsoft.com/office/drawing/2014/main" id="{02A8ECE0-F1EB-7EA7-8E47-521379E4A144}"/>
                  </a:ext>
                </a:extLst>
              </p:cNvPr>
              <p:cNvGrpSpPr/>
              <p:nvPr/>
            </p:nvGrpSpPr>
            <p:grpSpPr>
              <a:xfrm>
                <a:off x="2972383" y="2109636"/>
                <a:ext cx="28544" cy="28233"/>
                <a:chOff x="2972383" y="2109636"/>
                <a:chExt cx="28544" cy="28233"/>
              </a:xfrm>
            </p:grpSpPr>
            <p:sp>
              <p:nvSpPr>
                <p:cNvPr id="1583" name="Freeform: Shape 2831">
                  <a:extLst>
                    <a:ext uri="{FF2B5EF4-FFF2-40B4-BE49-F238E27FC236}">
                      <a16:creationId xmlns:a16="http://schemas.microsoft.com/office/drawing/2014/main" id="{7FF63110-F57F-9F4D-076A-ECB92A4A5316}"/>
                    </a:ext>
                  </a:extLst>
                </p:cNvPr>
                <p:cNvSpPr/>
                <p:nvPr/>
              </p:nvSpPr>
              <p:spPr>
                <a:xfrm>
                  <a:off x="2986581" y="210963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4" name="Freeform: Shape 2832">
                  <a:extLst>
                    <a:ext uri="{FF2B5EF4-FFF2-40B4-BE49-F238E27FC236}">
                      <a16:creationId xmlns:a16="http://schemas.microsoft.com/office/drawing/2014/main" id="{C79E82E1-1C88-8AC6-858A-1F35CC206822}"/>
                    </a:ext>
                  </a:extLst>
                </p:cNvPr>
                <p:cNvSpPr/>
                <p:nvPr/>
              </p:nvSpPr>
              <p:spPr>
                <a:xfrm>
                  <a:off x="2972383" y="212367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5" name="Graphic 61">
                <a:extLst>
                  <a:ext uri="{FF2B5EF4-FFF2-40B4-BE49-F238E27FC236}">
                    <a16:creationId xmlns:a16="http://schemas.microsoft.com/office/drawing/2014/main" id="{9294E609-600A-7BAC-B952-CE0D7C76C2FC}"/>
                  </a:ext>
                </a:extLst>
              </p:cNvPr>
              <p:cNvGrpSpPr/>
              <p:nvPr/>
            </p:nvGrpSpPr>
            <p:grpSpPr>
              <a:xfrm>
                <a:off x="3001077" y="2112444"/>
                <a:ext cx="28544" cy="28233"/>
                <a:chOff x="3001077" y="2112444"/>
                <a:chExt cx="28544" cy="28233"/>
              </a:xfrm>
            </p:grpSpPr>
            <p:sp>
              <p:nvSpPr>
                <p:cNvPr id="1581" name="Freeform: Shape 2829">
                  <a:extLst>
                    <a:ext uri="{FF2B5EF4-FFF2-40B4-BE49-F238E27FC236}">
                      <a16:creationId xmlns:a16="http://schemas.microsoft.com/office/drawing/2014/main" id="{F0FEE929-3201-FB8B-DD3B-F9FBCC452161}"/>
                    </a:ext>
                  </a:extLst>
                </p:cNvPr>
                <p:cNvSpPr/>
                <p:nvPr/>
              </p:nvSpPr>
              <p:spPr>
                <a:xfrm>
                  <a:off x="3015275" y="211244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Freeform: Shape 2830">
                  <a:extLst>
                    <a:ext uri="{FF2B5EF4-FFF2-40B4-BE49-F238E27FC236}">
                      <a16:creationId xmlns:a16="http://schemas.microsoft.com/office/drawing/2014/main" id="{615EC083-CE81-7B77-9873-2A8460970A1B}"/>
                    </a:ext>
                  </a:extLst>
                </p:cNvPr>
                <p:cNvSpPr/>
                <p:nvPr/>
              </p:nvSpPr>
              <p:spPr>
                <a:xfrm>
                  <a:off x="3001077" y="212663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6" name="Graphic 61">
                <a:extLst>
                  <a:ext uri="{FF2B5EF4-FFF2-40B4-BE49-F238E27FC236}">
                    <a16:creationId xmlns:a16="http://schemas.microsoft.com/office/drawing/2014/main" id="{84013F68-D36A-F6D4-5452-BBAD19A712DD}"/>
                  </a:ext>
                </a:extLst>
              </p:cNvPr>
              <p:cNvGrpSpPr/>
              <p:nvPr/>
            </p:nvGrpSpPr>
            <p:grpSpPr>
              <a:xfrm>
                <a:off x="3090297" y="2129296"/>
                <a:ext cx="28394" cy="28085"/>
                <a:chOff x="3090297" y="2129296"/>
                <a:chExt cx="28394" cy="28085"/>
              </a:xfrm>
            </p:grpSpPr>
            <p:sp>
              <p:nvSpPr>
                <p:cNvPr id="1579" name="Freeform: Shape 2827">
                  <a:extLst>
                    <a:ext uri="{FF2B5EF4-FFF2-40B4-BE49-F238E27FC236}">
                      <a16:creationId xmlns:a16="http://schemas.microsoft.com/office/drawing/2014/main" id="{C06A913F-0539-741E-DD10-E4C3E52C7165}"/>
                    </a:ext>
                  </a:extLst>
                </p:cNvPr>
                <p:cNvSpPr/>
                <p:nvPr/>
              </p:nvSpPr>
              <p:spPr>
                <a:xfrm>
                  <a:off x="3104494" y="21292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Freeform: Shape 2828">
                  <a:extLst>
                    <a:ext uri="{FF2B5EF4-FFF2-40B4-BE49-F238E27FC236}">
                      <a16:creationId xmlns:a16="http://schemas.microsoft.com/office/drawing/2014/main" id="{79A4D0B5-1A4D-B35A-6A56-57DB01F72C0C}"/>
                    </a:ext>
                  </a:extLst>
                </p:cNvPr>
                <p:cNvSpPr/>
                <p:nvPr/>
              </p:nvSpPr>
              <p:spPr>
                <a:xfrm>
                  <a:off x="3090297" y="21433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7" name="Graphic 61">
                <a:extLst>
                  <a:ext uri="{FF2B5EF4-FFF2-40B4-BE49-F238E27FC236}">
                    <a16:creationId xmlns:a16="http://schemas.microsoft.com/office/drawing/2014/main" id="{9EED5FB1-3A17-B501-16C5-19F5B64310A9}"/>
                  </a:ext>
                </a:extLst>
              </p:cNvPr>
              <p:cNvGrpSpPr/>
              <p:nvPr/>
            </p:nvGrpSpPr>
            <p:grpSpPr>
              <a:xfrm>
                <a:off x="3099413" y="2132548"/>
                <a:ext cx="28394" cy="28085"/>
                <a:chOff x="3099413" y="2132548"/>
                <a:chExt cx="28394" cy="28085"/>
              </a:xfrm>
            </p:grpSpPr>
            <p:sp>
              <p:nvSpPr>
                <p:cNvPr id="1577" name="Freeform: Shape 2825">
                  <a:extLst>
                    <a:ext uri="{FF2B5EF4-FFF2-40B4-BE49-F238E27FC236}">
                      <a16:creationId xmlns:a16="http://schemas.microsoft.com/office/drawing/2014/main" id="{C668C84E-1700-D7A1-5EFE-267DC7404F15}"/>
                    </a:ext>
                  </a:extLst>
                </p:cNvPr>
                <p:cNvSpPr/>
                <p:nvPr/>
              </p:nvSpPr>
              <p:spPr>
                <a:xfrm>
                  <a:off x="3113611" y="21325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8" name="Freeform: Shape 2826">
                  <a:extLst>
                    <a:ext uri="{FF2B5EF4-FFF2-40B4-BE49-F238E27FC236}">
                      <a16:creationId xmlns:a16="http://schemas.microsoft.com/office/drawing/2014/main" id="{8DC78226-3BFC-C631-D0A7-BB1F7182CA8D}"/>
                    </a:ext>
                  </a:extLst>
                </p:cNvPr>
                <p:cNvSpPr/>
                <p:nvPr/>
              </p:nvSpPr>
              <p:spPr>
                <a:xfrm>
                  <a:off x="3099413" y="21465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8" name="Graphic 61">
                <a:extLst>
                  <a:ext uri="{FF2B5EF4-FFF2-40B4-BE49-F238E27FC236}">
                    <a16:creationId xmlns:a16="http://schemas.microsoft.com/office/drawing/2014/main" id="{0EEBA9F7-4E0E-B628-2DF9-E8ADEFFD993B}"/>
                  </a:ext>
                </a:extLst>
              </p:cNvPr>
              <p:cNvGrpSpPr/>
              <p:nvPr/>
            </p:nvGrpSpPr>
            <p:grpSpPr>
              <a:xfrm>
                <a:off x="3135579" y="2135209"/>
                <a:ext cx="28544" cy="28085"/>
                <a:chOff x="3135579" y="2135209"/>
                <a:chExt cx="28544" cy="28085"/>
              </a:xfrm>
            </p:grpSpPr>
            <p:sp>
              <p:nvSpPr>
                <p:cNvPr id="1575" name="Freeform: Shape 2823">
                  <a:extLst>
                    <a:ext uri="{FF2B5EF4-FFF2-40B4-BE49-F238E27FC236}">
                      <a16:creationId xmlns:a16="http://schemas.microsoft.com/office/drawing/2014/main" id="{84086957-D4B8-24E9-6E50-5DCD97D99699}"/>
                    </a:ext>
                  </a:extLst>
                </p:cNvPr>
                <p:cNvSpPr/>
                <p:nvPr/>
              </p:nvSpPr>
              <p:spPr>
                <a:xfrm>
                  <a:off x="3149777" y="213520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6" name="Freeform: Shape 2824">
                  <a:extLst>
                    <a:ext uri="{FF2B5EF4-FFF2-40B4-BE49-F238E27FC236}">
                      <a16:creationId xmlns:a16="http://schemas.microsoft.com/office/drawing/2014/main" id="{6EA6B817-F6B8-8F53-063E-BBEDA59CD387}"/>
                    </a:ext>
                  </a:extLst>
                </p:cNvPr>
                <p:cNvSpPr/>
                <p:nvPr/>
              </p:nvSpPr>
              <p:spPr>
                <a:xfrm>
                  <a:off x="3135579" y="21492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9" name="Graphic 61">
                <a:extLst>
                  <a:ext uri="{FF2B5EF4-FFF2-40B4-BE49-F238E27FC236}">
                    <a16:creationId xmlns:a16="http://schemas.microsoft.com/office/drawing/2014/main" id="{CE86E403-887A-C047-155D-529FBB6648F0}"/>
                  </a:ext>
                </a:extLst>
              </p:cNvPr>
              <p:cNvGrpSpPr/>
              <p:nvPr/>
            </p:nvGrpSpPr>
            <p:grpSpPr>
              <a:xfrm>
                <a:off x="3150823" y="2147921"/>
                <a:ext cx="28544" cy="28085"/>
                <a:chOff x="3150823" y="2147921"/>
                <a:chExt cx="28544" cy="28085"/>
              </a:xfrm>
            </p:grpSpPr>
            <p:sp>
              <p:nvSpPr>
                <p:cNvPr id="1573" name="Freeform: Shape 2821">
                  <a:extLst>
                    <a:ext uri="{FF2B5EF4-FFF2-40B4-BE49-F238E27FC236}">
                      <a16:creationId xmlns:a16="http://schemas.microsoft.com/office/drawing/2014/main" id="{12CDC304-E7E3-F310-F83D-96B107EAD073}"/>
                    </a:ext>
                  </a:extLst>
                </p:cNvPr>
                <p:cNvSpPr/>
                <p:nvPr/>
              </p:nvSpPr>
              <p:spPr>
                <a:xfrm>
                  <a:off x="3165170" y="214792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Freeform: Shape 2822">
                  <a:extLst>
                    <a:ext uri="{FF2B5EF4-FFF2-40B4-BE49-F238E27FC236}">
                      <a16:creationId xmlns:a16="http://schemas.microsoft.com/office/drawing/2014/main" id="{77845A2F-4548-A559-DDF3-22E63B99E59A}"/>
                    </a:ext>
                  </a:extLst>
                </p:cNvPr>
                <p:cNvSpPr/>
                <p:nvPr/>
              </p:nvSpPr>
              <p:spPr>
                <a:xfrm>
                  <a:off x="3150823" y="216196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0" name="Graphic 61">
                <a:extLst>
                  <a:ext uri="{FF2B5EF4-FFF2-40B4-BE49-F238E27FC236}">
                    <a16:creationId xmlns:a16="http://schemas.microsoft.com/office/drawing/2014/main" id="{C2DF366F-6708-6036-2699-6088F73FC35A}"/>
                  </a:ext>
                </a:extLst>
              </p:cNvPr>
              <p:cNvGrpSpPr/>
              <p:nvPr/>
            </p:nvGrpSpPr>
            <p:grpSpPr>
              <a:xfrm>
                <a:off x="3156651" y="2151469"/>
                <a:ext cx="28394" cy="28085"/>
                <a:chOff x="3156651" y="2151469"/>
                <a:chExt cx="28394" cy="28085"/>
              </a:xfrm>
            </p:grpSpPr>
            <p:sp>
              <p:nvSpPr>
                <p:cNvPr id="1571" name="Freeform: Shape 2819">
                  <a:extLst>
                    <a:ext uri="{FF2B5EF4-FFF2-40B4-BE49-F238E27FC236}">
                      <a16:creationId xmlns:a16="http://schemas.microsoft.com/office/drawing/2014/main" id="{20B51EEA-0C7B-6A8A-146E-8EABF4CE631C}"/>
                    </a:ext>
                  </a:extLst>
                </p:cNvPr>
                <p:cNvSpPr/>
                <p:nvPr/>
              </p:nvSpPr>
              <p:spPr>
                <a:xfrm>
                  <a:off x="3170849" y="21514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2" name="Freeform: Shape 2820">
                  <a:extLst>
                    <a:ext uri="{FF2B5EF4-FFF2-40B4-BE49-F238E27FC236}">
                      <a16:creationId xmlns:a16="http://schemas.microsoft.com/office/drawing/2014/main" id="{BE248588-1982-C95E-92FC-2080ED85450E}"/>
                    </a:ext>
                  </a:extLst>
                </p:cNvPr>
                <p:cNvSpPr/>
                <p:nvPr/>
              </p:nvSpPr>
              <p:spPr>
                <a:xfrm>
                  <a:off x="3156651" y="21655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1" name="Graphic 61">
                <a:extLst>
                  <a:ext uri="{FF2B5EF4-FFF2-40B4-BE49-F238E27FC236}">
                    <a16:creationId xmlns:a16="http://schemas.microsoft.com/office/drawing/2014/main" id="{0F62599D-6009-215A-B20C-5474220E506F}"/>
                  </a:ext>
                </a:extLst>
              </p:cNvPr>
              <p:cNvGrpSpPr/>
              <p:nvPr/>
            </p:nvGrpSpPr>
            <p:grpSpPr>
              <a:xfrm>
                <a:off x="3162330" y="2153538"/>
                <a:ext cx="28394" cy="28085"/>
                <a:chOff x="3162330" y="2153538"/>
                <a:chExt cx="28394" cy="28085"/>
              </a:xfrm>
            </p:grpSpPr>
            <p:sp>
              <p:nvSpPr>
                <p:cNvPr id="1569" name="Freeform: Shape 2817">
                  <a:extLst>
                    <a:ext uri="{FF2B5EF4-FFF2-40B4-BE49-F238E27FC236}">
                      <a16:creationId xmlns:a16="http://schemas.microsoft.com/office/drawing/2014/main" id="{E91DB734-515F-941B-0A61-92BCEC518591}"/>
                    </a:ext>
                  </a:extLst>
                </p:cNvPr>
                <p:cNvSpPr/>
                <p:nvPr/>
              </p:nvSpPr>
              <p:spPr>
                <a:xfrm>
                  <a:off x="3176528" y="215353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Freeform: Shape 2818">
                  <a:extLst>
                    <a:ext uri="{FF2B5EF4-FFF2-40B4-BE49-F238E27FC236}">
                      <a16:creationId xmlns:a16="http://schemas.microsoft.com/office/drawing/2014/main" id="{FD565D96-7FCC-6C69-6A46-62E481CB4188}"/>
                    </a:ext>
                  </a:extLst>
                </p:cNvPr>
                <p:cNvSpPr/>
                <p:nvPr/>
              </p:nvSpPr>
              <p:spPr>
                <a:xfrm>
                  <a:off x="3162330" y="216758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2" name="Graphic 61">
                <a:extLst>
                  <a:ext uri="{FF2B5EF4-FFF2-40B4-BE49-F238E27FC236}">
                    <a16:creationId xmlns:a16="http://schemas.microsoft.com/office/drawing/2014/main" id="{FD5387AE-E699-696B-978D-16CCB1CEDC72}"/>
                  </a:ext>
                </a:extLst>
              </p:cNvPr>
              <p:cNvGrpSpPr/>
              <p:nvPr/>
            </p:nvGrpSpPr>
            <p:grpSpPr>
              <a:xfrm>
                <a:off x="3173838" y="2155460"/>
                <a:ext cx="28394" cy="28085"/>
                <a:chOff x="3173838" y="2155460"/>
                <a:chExt cx="28394" cy="28085"/>
              </a:xfrm>
            </p:grpSpPr>
            <p:sp>
              <p:nvSpPr>
                <p:cNvPr id="1567" name="Freeform: Shape 2815">
                  <a:extLst>
                    <a:ext uri="{FF2B5EF4-FFF2-40B4-BE49-F238E27FC236}">
                      <a16:creationId xmlns:a16="http://schemas.microsoft.com/office/drawing/2014/main" id="{817D6C3F-04B6-300D-550F-F75BEFE30F62}"/>
                    </a:ext>
                  </a:extLst>
                </p:cNvPr>
                <p:cNvSpPr/>
                <p:nvPr/>
              </p:nvSpPr>
              <p:spPr>
                <a:xfrm>
                  <a:off x="3188035" y="215546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8" name="Freeform: Shape 2816">
                  <a:extLst>
                    <a:ext uri="{FF2B5EF4-FFF2-40B4-BE49-F238E27FC236}">
                      <a16:creationId xmlns:a16="http://schemas.microsoft.com/office/drawing/2014/main" id="{5B4A3B1E-CC8C-0C3A-22BD-87544BBC8BAD}"/>
                    </a:ext>
                  </a:extLst>
                </p:cNvPr>
                <p:cNvSpPr/>
                <p:nvPr/>
              </p:nvSpPr>
              <p:spPr>
                <a:xfrm>
                  <a:off x="3173838" y="216950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3" name="Graphic 61">
                <a:extLst>
                  <a:ext uri="{FF2B5EF4-FFF2-40B4-BE49-F238E27FC236}">
                    <a16:creationId xmlns:a16="http://schemas.microsoft.com/office/drawing/2014/main" id="{A7193A02-5D1F-45EE-185A-9591ED14F848}"/>
                  </a:ext>
                </a:extLst>
              </p:cNvPr>
              <p:cNvGrpSpPr/>
              <p:nvPr/>
            </p:nvGrpSpPr>
            <p:grpSpPr>
              <a:xfrm>
                <a:off x="3189530" y="2160634"/>
                <a:ext cx="28394" cy="28233"/>
                <a:chOff x="3189530" y="2160634"/>
                <a:chExt cx="28394" cy="28233"/>
              </a:xfrm>
            </p:grpSpPr>
            <p:sp>
              <p:nvSpPr>
                <p:cNvPr id="1565" name="Freeform: Shape 2813">
                  <a:extLst>
                    <a:ext uri="{FF2B5EF4-FFF2-40B4-BE49-F238E27FC236}">
                      <a16:creationId xmlns:a16="http://schemas.microsoft.com/office/drawing/2014/main" id="{75EB4207-720B-6308-3E9B-E6C2AC5E0453}"/>
                    </a:ext>
                  </a:extLst>
                </p:cNvPr>
                <p:cNvSpPr/>
                <p:nvPr/>
              </p:nvSpPr>
              <p:spPr>
                <a:xfrm>
                  <a:off x="3203727" y="216063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6" name="Freeform: Shape 2814">
                  <a:extLst>
                    <a:ext uri="{FF2B5EF4-FFF2-40B4-BE49-F238E27FC236}">
                      <a16:creationId xmlns:a16="http://schemas.microsoft.com/office/drawing/2014/main" id="{6B326072-F0C5-5912-561D-BCF666F59561}"/>
                    </a:ext>
                  </a:extLst>
                </p:cNvPr>
                <p:cNvSpPr/>
                <p:nvPr/>
              </p:nvSpPr>
              <p:spPr>
                <a:xfrm>
                  <a:off x="3189530" y="21748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4" name="Graphic 61">
                <a:extLst>
                  <a:ext uri="{FF2B5EF4-FFF2-40B4-BE49-F238E27FC236}">
                    <a16:creationId xmlns:a16="http://schemas.microsoft.com/office/drawing/2014/main" id="{A2F9ECF0-0BA7-27D0-6F00-C0C17FAA940F}"/>
                  </a:ext>
                </a:extLst>
              </p:cNvPr>
              <p:cNvGrpSpPr/>
              <p:nvPr/>
            </p:nvGrpSpPr>
            <p:grpSpPr>
              <a:xfrm>
                <a:off x="3196404" y="2161964"/>
                <a:ext cx="28544" cy="28085"/>
                <a:chOff x="3196404" y="2161964"/>
                <a:chExt cx="28544" cy="28085"/>
              </a:xfrm>
            </p:grpSpPr>
            <p:sp>
              <p:nvSpPr>
                <p:cNvPr id="1563" name="Freeform: Shape 2811">
                  <a:extLst>
                    <a:ext uri="{FF2B5EF4-FFF2-40B4-BE49-F238E27FC236}">
                      <a16:creationId xmlns:a16="http://schemas.microsoft.com/office/drawing/2014/main" id="{1FA221ED-6814-86A9-8A97-29850BBDBFE2}"/>
                    </a:ext>
                  </a:extLst>
                </p:cNvPr>
                <p:cNvSpPr/>
                <p:nvPr/>
              </p:nvSpPr>
              <p:spPr>
                <a:xfrm>
                  <a:off x="3210602" y="21619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4" name="Freeform: Shape 2812">
                  <a:extLst>
                    <a:ext uri="{FF2B5EF4-FFF2-40B4-BE49-F238E27FC236}">
                      <a16:creationId xmlns:a16="http://schemas.microsoft.com/office/drawing/2014/main" id="{B0A77E4F-0F30-257E-C6B0-F45D84B6B5DA}"/>
                    </a:ext>
                  </a:extLst>
                </p:cNvPr>
                <p:cNvSpPr/>
                <p:nvPr/>
              </p:nvSpPr>
              <p:spPr>
                <a:xfrm>
                  <a:off x="3196404" y="21760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5" name="Graphic 61">
                <a:extLst>
                  <a:ext uri="{FF2B5EF4-FFF2-40B4-BE49-F238E27FC236}">
                    <a16:creationId xmlns:a16="http://schemas.microsoft.com/office/drawing/2014/main" id="{FC904A7F-0E39-37E0-964E-410B37CC0222}"/>
                  </a:ext>
                </a:extLst>
              </p:cNvPr>
              <p:cNvGrpSpPr/>
              <p:nvPr/>
            </p:nvGrpSpPr>
            <p:grpSpPr>
              <a:xfrm>
                <a:off x="3210602" y="2167581"/>
                <a:ext cx="28544" cy="28233"/>
                <a:chOff x="3210602" y="2167581"/>
                <a:chExt cx="28544" cy="28233"/>
              </a:xfrm>
            </p:grpSpPr>
            <p:sp>
              <p:nvSpPr>
                <p:cNvPr id="1561" name="Freeform: Shape 2809">
                  <a:extLst>
                    <a:ext uri="{FF2B5EF4-FFF2-40B4-BE49-F238E27FC236}">
                      <a16:creationId xmlns:a16="http://schemas.microsoft.com/office/drawing/2014/main" id="{C02CBF90-D5A4-36E0-67BC-93D14613968A}"/>
                    </a:ext>
                  </a:extLst>
                </p:cNvPr>
                <p:cNvSpPr/>
                <p:nvPr/>
              </p:nvSpPr>
              <p:spPr>
                <a:xfrm>
                  <a:off x="3224949" y="216758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2" name="Freeform: Shape 2810">
                  <a:extLst>
                    <a:ext uri="{FF2B5EF4-FFF2-40B4-BE49-F238E27FC236}">
                      <a16:creationId xmlns:a16="http://schemas.microsoft.com/office/drawing/2014/main" id="{12145087-041B-BA46-36E6-B6E7C11A052F}"/>
                    </a:ext>
                  </a:extLst>
                </p:cNvPr>
                <p:cNvSpPr/>
                <p:nvPr/>
              </p:nvSpPr>
              <p:spPr>
                <a:xfrm>
                  <a:off x="3210602" y="218162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6" name="Graphic 61">
                <a:extLst>
                  <a:ext uri="{FF2B5EF4-FFF2-40B4-BE49-F238E27FC236}">
                    <a16:creationId xmlns:a16="http://schemas.microsoft.com/office/drawing/2014/main" id="{A9FBC3BE-2895-A55F-7291-D5FE3D8ACD61}"/>
                  </a:ext>
                </a:extLst>
              </p:cNvPr>
              <p:cNvGrpSpPr/>
              <p:nvPr/>
            </p:nvGrpSpPr>
            <p:grpSpPr>
              <a:xfrm>
                <a:off x="3221212" y="2174824"/>
                <a:ext cx="28544" cy="28085"/>
                <a:chOff x="3221212" y="2174824"/>
                <a:chExt cx="28544" cy="28085"/>
              </a:xfrm>
            </p:grpSpPr>
            <p:sp>
              <p:nvSpPr>
                <p:cNvPr id="1559" name="Freeform: Shape 2807">
                  <a:extLst>
                    <a:ext uri="{FF2B5EF4-FFF2-40B4-BE49-F238E27FC236}">
                      <a16:creationId xmlns:a16="http://schemas.microsoft.com/office/drawing/2014/main" id="{BAC8425B-06ED-2893-D2FB-880B69F271B9}"/>
                    </a:ext>
                  </a:extLst>
                </p:cNvPr>
                <p:cNvSpPr/>
                <p:nvPr/>
              </p:nvSpPr>
              <p:spPr>
                <a:xfrm>
                  <a:off x="3235410"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0" name="Freeform: Shape 2808">
                  <a:extLst>
                    <a:ext uri="{FF2B5EF4-FFF2-40B4-BE49-F238E27FC236}">
                      <a16:creationId xmlns:a16="http://schemas.microsoft.com/office/drawing/2014/main" id="{6ACD5C37-1DC8-6018-22F8-C6F5E0B7906E}"/>
                    </a:ext>
                  </a:extLst>
                </p:cNvPr>
                <p:cNvSpPr/>
                <p:nvPr/>
              </p:nvSpPr>
              <p:spPr>
                <a:xfrm>
                  <a:off x="3221212"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7" name="Graphic 61">
                <a:extLst>
                  <a:ext uri="{FF2B5EF4-FFF2-40B4-BE49-F238E27FC236}">
                    <a16:creationId xmlns:a16="http://schemas.microsoft.com/office/drawing/2014/main" id="{A0DDED77-B93D-B040-6DFD-3319FCDDFC45}"/>
                  </a:ext>
                </a:extLst>
              </p:cNvPr>
              <p:cNvGrpSpPr/>
              <p:nvPr/>
            </p:nvGrpSpPr>
            <p:grpSpPr>
              <a:xfrm>
                <a:off x="3232271" y="2174824"/>
                <a:ext cx="28394" cy="28085"/>
                <a:chOff x="3232271" y="2174824"/>
                <a:chExt cx="28394" cy="28085"/>
              </a:xfrm>
            </p:grpSpPr>
            <p:sp>
              <p:nvSpPr>
                <p:cNvPr id="1557" name="Freeform: Shape 2805">
                  <a:extLst>
                    <a:ext uri="{FF2B5EF4-FFF2-40B4-BE49-F238E27FC236}">
                      <a16:creationId xmlns:a16="http://schemas.microsoft.com/office/drawing/2014/main" id="{1D2BEC99-E3D0-16A7-F314-B80CB3B6171C}"/>
                    </a:ext>
                  </a:extLst>
                </p:cNvPr>
                <p:cNvSpPr/>
                <p:nvPr/>
              </p:nvSpPr>
              <p:spPr>
                <a:xfrm>
                  <a:off x="3246469"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8" name="Freeform: Shape 2806">
                  <a:extLst>
                    <a:ext uri="{FF2B5EF4-FFF2-40B4-BE49-F238E27FC236}">
                      <a16:creationId xmlns:a16="http://schemas.microsoft.com/office/drawing/2014/main" id="{0E101DFE-110A-481E-E250-2341A74F4696}"/>
                    </a:ext>
                  </a:extLst>
                </p:cNvPr>
                <p:cNvSpPr/>
                <p:nvPr/>
              </p:nvSpPr>
              <p:spPr>
                <a:xfrm>
                  <a:off x="3232271" y="21888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8" name="Graphic 61">
                <a:extLst>
                  <a:ext uri="{FF2B5EF4-FFF2-40B4-BE49-F238E27FC236}">
                    <a16:creationId xmlns:a16="http://schemas.microsoft.com/office/drawing/2014/main" id="{1741E3F8-75EB-ED91-E40A-133C63CDC073}"/>
                  </a:ext>
                </a:extLst>
              </p:cNvPr>
              <p:cNvGrpSpPr/>
              <p:nvPr/>
            </p:nvGrpSpPr>
            <p:grpSpPr>
              <a:xfrm>
                <a:off x="3247515" y="2174824"/>
                <a:ext cx="28544" cy="28085"/>
                <a:chOff x="3247515" y="2174824"/>
                <a:chExt cx="28544" cy="28085"/>
              </a:xfrm>
            </p:grpSpPr>
            <p:sp>
              <p:nvSpPr>
                <p:cNvPr id="1555" name="Freeform: Shape 2803">
                  <a:extLst>
                    <a:ext uri="{FF2B5EF4-FFF2-40B4-BE49-F238E27FC236}">
                      <a16:creationId xmlns:a16="http://schemas.microsoft.com/office/drawing/2014/main" id="{A05244D4-8210-9621-CD9A-4D539A73C528}"/>
                    </a:ext>
                  </a:extLst>
                </p:cNvPr>
                <p:cNvSpPr/>
                <p:nvPr/>
              </p:nvSpPr>
              <p:spPr>
                <a:xfrm>
                  <a:off x="3261712"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6" name="Freeform: Shape 2804">
                  <a:extLst>
                    <a:ext uri="{FF2B5EF4-FFF2-40B4-BE49-F238E27FC236}">
                      <a16:creationId xmlns:a16="http://schemas.microsoft.com/office/drawing/2014/main" id="{7F33D76A-C84A-73AD-A81B-95B382199009}"/>
                    </a:ext>
                  </a:extLst>
                </p:cNvPr>
                <p:cNvSpPr/>
                <p:nvPr/>
              </p:nvSpPr>
              <p:spPr>
                <a:xfrm>
                  <a:off x="3247515"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9" name="Graphic 61">
                <a:extLst>
                  <a:ext uri="{FF2B5EF4-FFF2-40B4-BE49-F238E27FC236}">
                    <a16:creationId xmlns:a16="http://schemas.microsoft.com/office/drawing/2014/main" id="{729A8178-4C5D-5EFB-EB4E-7B831E62CA1E}"/>
                  </a:ext>
                </a:extLst>
              </p:cNvPr>
              <p:cNvGrpSpPr/>
              <p:nvPr/>
            </p:nvGrpSpPr>
            <p:grpSpPr>
              <a:xfrm>
                <a:off x="3266046" y="2183546"/>
                <a:ext cx="28544" cy="28233"/>
                <a:chOff x="3266046" y="2183546"/>
                <a:chExt cx="28544" cy="28233"/>
              </a:xfrm>
            </p:grpSpPr>
            <p:sp>
              <p:nvSpPr>
                <p:cNvPr id="1553" name="Freeform: Shape 2801">
                  <a:extLst>
                    <a:ext uri="{FF2B5EF4-FFF2-40B4-BE49-F238E27FC236}">
                      <a16:creationId xmlns:a16="http://schemas.microsoft.com/office/drawing/2014/main" id="{150DCDC1-AF4F-D2BC-B36A-AB3B911764D3}"/>
                    </a:ext>
                  </a:extLst>
                </p:cNvPr>
                <p:cNvSpPr/>
                <p:nvPr/>
              </p:nvSpPr>
              <p:spPr>
                <a:xfrm>
                  <a:off x="3280244"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4" name="Freeform: Shape 2802">
                  <a:extLst>
                    <a:ext uri="{FF2B5EF4-FFF2-40B4-BE49-F238E27FC236}">
                      <a16:creationId xmlns:a16="http://schemas.microsoft.com/office/drawing/2014/main" id="{7FEE323A-C648-241A-0EE2-3FAE21C1F91E}"/>
                    </a:ext>
                  </a:extLst>
                </p:cNvPr>
                <p:cNvSpPr/>
                <p:nvPr/>
              </p:nvSpPr>
              <p:spPr>
                <a:xfrm>
                  <a:off x="3266046"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0" name="Graphic 61">
                <a:extLst>
                  <a:ext uri="{FF2B5EF4-FFF2-40B4-BE49-F238E27FC236}">
                    <a16:creationId xmlns:a16="http://schemas.microsoft.com/office/drawing/2014/main" id="{A1C918B5-0C14-1C7F-B01A-B5438B44E6EF}"/>
                  </a:ext>
                </a:extLst>
              </p:cNvPr>
              <p:cNvGrpSpPr/>
              <p:nvPr/>
            </p:nvGrpSpPr>
            <p:grpSpPr>
              <a:xfrm>
                <a:off x="3271576" y="2183546"/>
                <a:ext cx="28394" cy="28233"/>
                <a:chOff x="3271576" y="2183546"/>
                <a:chExt cx="28394" cy="28233"/>
              </a:xfrm>
            </p:grpSpPr>
            <p:sp>
              <p:nvSpPr>
                <p:cNvPr id="1551" name="Freeform: Shape 2799">
                  <a:extLst>
                    <a:ext uri="{FF2B5EF4-FFF2-40B4-BE49-F238E27FC236}">
                      <a16:creationId xmlns:a16="http://schemas.microsoft.com/office/drawing/2014/main" id="{7D3E6272-DAD0-FD88-E945-B2CBDD7C9C11}"/>
                    </a:ext>
                  </a:extLst>
                </p:cNvPr>
                <p:cNvSpPr/>
                <p:nvPr/>
              </p:nvSpPr>
              <p:spPr>
                <a:xfrm>
                  <a:off x="3285773"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2" name="Freeform: Shape 2800">
                  <a:extLst>
                    <a:ext uri="{FF2B5EF4-FFF2-40B4-BE49-F238E27FC236}">
                      <a16:creationId xmlns:a16="http://schemas.microsoft.com/office/drawing/2014/main" id="{7F87A748-CEA6-E4D1-E985-646FC8EAFE32}"/>
                    </a:ext>
                  </a:extLst>
                </p:cNvPr>
                <p:cNvSpPr/>
                <p:nvPr/>
              </p:nvSpPr>
              <p:spPr>
                <a:xfrm>
                  <a:off x="3271576" y="219758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1" name="Graphic 61">
                <a:extLst>
                  <a:ext uri="{FF2B5EF4-FFF2-40B4-BE49-F238E27FC236}">
                    <a16:creationId xmlns:a16="http://schemas.microsoft.com/office/drawing/2014/main" id="{3D3D8C88-000B-D66A-E102-81016A25BD69}"/>
                  </a:ext>
                </a:extLst>
              </p:cNvPr>
              <p:cNvGrpSpPr/>
              <p:nvPr/>
            </p:nvGrpSpPr>
            <p:grpSpPr>
              <a:xfrm>
                <a:off x="3280244" y="2183546"/>
                <a:ext cx="28544" cy="28233"/>
                <a:chOff x="3280244" y="2183546"/>
                <a:chExt cx="28544" cy="28233"/>
              </a:xfrm>
            </p:grpSpPr>
            <p:sp>
              <p:nvSpPr>
                <p:cNvPr id="1549" name="Freeform: Shape 2797">
                  <a:extLst>
                    <a:ext uri="{FF2B5EF4-FFF2-40B4-BE49-F238E27FC236}">
                      <a16:creationId xmlns:a16="http://schemas.microsoft.com/office/drawing/2014/main" id="{124D5A1B-AD40-67E4-9862-BA75E16CA948}"/>
                    </a:ext>
                  </a:extLst>
                </p:cNvPr>
                <p:cNvSpPr/>
                <p:nvPr/>
              </p:nvSpPr>
              <p:spPr>
                <a:xfrm>
                  <a:off x="3294591"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0" name="Freeform: Shape 2798">
                  <a:extLst>
                    <a:ext uri="{FF2B5EF4-FFF2-40B4-BE49-F238E27FC236}">
                      <a16:creationId xmlns:a16="http://schemas.microsoft.com/office/drawing/2014/main" id="{B56CE698-D3D8-87CC-81D5-9B0BC6E198D8}"/>
                    </a:ext>
                  </a:extLst>
                </p:cNvPr>
                <p:cNvSpPr/>
                <p:nvPr/>
              </p:nvSpPr>
              <p:spPr>
                <a:xfrm>
                  <a:off x="3280244"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2" name="Graphic 61">
                <a:extLst>
                  <a:ext uri="{FF2B5EF4-FFF2-40B4-BE49-F238E27FC236}">
                    <a16:creationId xmlns:a16="http://schemas.microsoft.com/office/drawing/2014/main" id="{170A532F-FBD3-7C76-C2EF-2D0C53ED5328}"/>
                  </a:ext>
                </a:extLst>
              </p:cNvPr>
              <p:cNvGrpSpPr/>
              <p:nvPr/>
            </p:nvGrpSpPr>
            <p:grpSpPr>
              <a:xfrm>
                <a:off x="3292050" y="2185911"/>
                <a:ext cx="28394" cy="28085"/>
                <a:chOff x="3292050" y="2185911"/>
                <a:chExt cx="28394" cy="28085"/>
              </a:xfrm>
            </p:grpSpPr>
            <p:sp>
              <p:nvSpPr>
                <p:cNvPr id="1547" name="Freeform: Shape 2795">
                  <a:extLst>
                    <a:ext uri="{FF2B5EF4-FFF2-40B4-BE49-F238E27FC236}">
                      <a16:creationId xmlns:a16="http://schemas.microsoft.com/office/drawing/2014/main" id="{1E955423-0E42-C602-E69F-84E699444AA0}"/>
                    </a:ext>
                  </a:extLst>
                </p:cNvPr>
                <p:cNvSpPr/>
                <p:nvPr/>
              </p:nvSpPr>
              <p:spPr>
                <a:xfrm>
                  <a:off x="3306248"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8" name="Freeform: Shape 2796">
                  <a:extLst>
                    <a:ext uri="{FF2B5EF4-FFF2-40B4-BE49-F238E27FC236}">
                      <a16:creationId xmlns:a16="http://schemas.microsoft.com/office/drawing/2014/main" id="{1B645472-943F-896B-3623-0EECC85F3233}"/>
                    </a:ext>
                  </a:extLst>
                </p:cNvPr>
                <p:cNvSpPr/>
                <p:nvPr/>
              </p:nvSpPr>
              <p:spPr>
                <a:xfrm>
                  <a:off x="3292050"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3" name="Graphic 61">
                <a:extLst>
                  <a:ext uri="{FF2B5EF4-FFF2-40B4-BE49-F238E27FC236}">
                    <a16:creationId xmlns:a16="http://schemas.microsoft.com/office/drawing/2014/main" id="{B1B164C1-DD6A-CCCB-7978-1CB10F1E3522}"/>
                  </a:ext>
                </a:extLst>
              </p:cNvPr>
              <p:cNvGrpSpPr/>
              <p:nvPr/>
            </p:nvGrpSpPr>
            <p:grpSpPr>
              <a:xfrm>
                <a:off x="3314318" y="2185911"/>
                <a:ext cx="28394" cy="28085"/>
                <a:chOff x="3314318" y="2185911"/>
                <a:chExt cx="28394" cy="28085"/>
              </a:xfrm>
            </p:grpSpPr>
            <p:sp>
              <p:nvSpPr>
                <p:cNvPr id="1545" name="Freeform: Shape 2793">
                  <a:extLst>
                    <a:ext uri="{FF2B5EF4-FFF2-40B4-BE49-F238E27FC236}">
                      <a16:creationId xmlns:a16="http://schemas.microsoft.com/office/drawing/2014/main" id="{E925F708-B6A6-C05F-58B1-A54F314D91BC}"/>
                    </a:ext>
                  </a:extLst>
                </p:cNvPr>
                <p:cNvSpPr/>
                <p:nvPr/>
              </p:nvSpPr>
              <p:spPr>
                <a:xfrm>
                  <a:off x="3328515"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6" name="Freeform: Shape 2794">
                  <a:extLst>
                    <a:ext uri="{FF2B5EF4-FFF2-40B4-BE49-F238E27FC236}">
                      <a16:creationId xmlns:a16="http://schemas.microsoft.com/office/drawing/2014/main" id="{19A7514E-B9D6-D5ED-24D0-66DEEBB588A2}"/>
                    </a:ext>
                  </a:extLst>
                </p:cNvPr>
                <p:cNvSpPr/>
                <p:nvPr/>
              </p:nvSpPr>
              <p:spPr>
                <a:xfrm>
                  <a:off x="3314318"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4" name="Graphic 61">
                <a:extLst>
                  <a:ext uri="{FF2B5EF4-FFF2-40B4-BE49-F238E27FC236}">
                    <a16:creationId xmlns:a16="http://schemas.microsoft.com/office/drawing/2014/main" id="{D67395C9-E4E7-9162-DDBF-4E7FF4305DCB}"/>
                  </a:ext>
                </a:extLst>
              </p:cNvPr>
              <p:cNvGrpSpPr/>
              <p:nvPr/>
            </p:nvGrpSpPr>
            <p:grpSpPr>
              <a:xfrm>
                <a:off x="3328515" y="2187389"/>
                <a:ext cx="28394" cy="28085"/>
                <a:chOff x="3328515" y="2187389"/>
                <a:chExt cx="28394" cy="28085"/>
              </a:xfrm>
            </p:grpSpPr>
            <p:sp>
              <p:nvSpPr>
                <p:cNvPr id="1543" name="Freeform: Shape 2791">
                  <a:extLst>
                    <a:ext uri="{FF2B5EF4-FFF2-40B4-BE49-F238E27FC236}">
                      <a16:creationId xmlns:a16="http://schemas.microsoft.com/office/drawing/2014/main" id="{8E291A59-A3E9-E16C-EE32-06A259EBB82B}"/>
                    </a:ext>
                  </a:extLst>
                </p:cNvPr>
                <p:cNvSpPr/>
                <p:nvPr/>
              </p:nvSpPr>
              <p:spPr>
                <a:xfrm>
                  <a:off x="3342713"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4" name="Freeform: Shape 2792">
                  <a:extLst>
                    <a:ext uri="{FF2B5EF4-FFF2-40B4-BE49-F238E27FC236}">
                      <a16:creationId xmlns:a16="http://schemas.microsoft.com/office/drawing/2014/main" id="{F4FCFD64-AEE7-E1AB-34D6-6A9AF7133A3B}"/>
                    </a:ext>
                  </a:extLst>
                </p:cNvPr>
                <p:cNvSpPr/>
                <p:nvPr/>
              </p:nvSpPr>
              <p:spPr>
                <a:xfrm>
                  <a:off x="3328515"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5" name="Graphic 61">
                <a:extLst>
                  <a:ext uri="{FF2B5EF4-FFF2-40B4-BE49-F238E27FC236}">
                    <a16:creationId xmlns:a16="http://schemas.microsoft.com/office/drawing/2014/main" id="{1039CD79-3078-8182-FF83-202FCCDBD189}"/>
                  </a:ext>
                </a:extLst>
              </p:cNvPr>
              <p:cNvGrpSpPr/>
              <p:nvPr/>
            </p:nvGrpSpPr>
            <p:grpSpPr>
              <a:xfrm>
                <a:off x="3335240" y="2187389"/>
                <a:ext cx="28394" cy="28085"/>
                <a:chOff x="3335240" y="2187389"/>
                <a:chExt cx="28394" cy="28085"/>
              </a:xfrm>
            </p:grpSpPr>
            <p:sp>
              <p:nvSpPr>
                <p:cNvPr id="1541" name="Freeform: Shape 2789">
                  <a:extLst>
                    <a:ext uri="{FF2B5EF4-FFF2-40B4-BE49-F238E27FC236}">
                      <a16:creationId xmlns:a16="http://schemas.microsoft.com/office/drawing/2014/main" id="{D0401C00-99E3-C3DA-0632-62B87C3AFBF4}"/>
                    </a:ext>
                  </a:extLst>
                </p:cNvPr>
                <p:cNvSpPr/>
                <p:nvPr/>
              </p:nvSpPr>
              <p:spPr>
                <a:xfrm>
                  <a:off x="3349438"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2" name="Freeform: Shape 2790">
                  <a:extLst>
                    <a:ext uri="{FF2B5EF4-FFF2-40B4-BE49-F238E27FC236}">
                      <a16:creationId xmlns:a16="http://schemas.microsoft.com/office/drawing/2014/main" id="{F0E83833-40DF-CEF2-0069-EFDB9CE7B650}"/>
                    </a:ext>
                  </a:extLst>
                </p:cNvPr>
                <p:cNvSpPr/>
                <p:nvPr/>
              </p:nvSpPr>
              <p:spPr>
                <a:xfrm>
                  <a:off x="3335240"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6" name="Graphic 61">
                <a:extLst>
                  <a:ext uri="{FF2B5EF4-FFF2-40B4-BE49-F238E27FC236}">
                    <a16:creationId xmlns:a16="http://schemas.microsoft.com/office/drawing/2014/main" id="{F36BA6AC-9DCB-726B-4658-1E9EA0A7ED72}"/>
                  </a:ext>
                </a:extLst>
              </p:cNvPr>
              <p:cNvGrpSpPr/>
              <p:nvPr/>
            </p:nvGrpSpPr>
            <p:grpSpPr>
              <a:xfrm>
                <a:off x="3341218" y="2188867"/>
                <a:ext cx="28394" cy="28085"/>
                <a:chOff x="3341218" y="2188867"/>
                <a:chExt cx="28394" cy="28085"/>
              </a:xfrm>
            </p:grpSpPr>
            <p:sp>
              <p:nvSpPr>
                <p:cNvPr id="1539" name="Freeform: Shape 2787">
                  <a:extLst>
                    <a:ext uri="{FF2B5EF4-FFF2-40B4-BE49-F238E27FC236}">
                      <a16:creationId xmlns:a16="http://schemas.microsoft.com/office/drawing/2014/main" id="{C843C0E6-B3A4-8192-77ED-40EB0CB80BB0}"/>
                    </a:ext>
                  </a:extLst>
                </p:cNvPr>
                <p:cNvSpPr/>
                <p:nvPr/>
              </p:nvSpPr>
              <p:spPr>
                <a:xfrm>
                  <a:off x="3355416" y="21888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0" name="Freeform: Shape 2788">
                  <a:extLst>
                    <a:ext uri="{FF2B5EF4-FFF2-40B4-BE49-F238E27FC236}">
                      <a16:creationId xmlns:a16="http://schemas.microsoft.com/office/drawing/2014/main" id="{FD712A99-69C7-4E59-1B68-6DC4B63F2695}"/>
                    </a:ext>
                  </a:extLst>
                </p:cNvPr>
                <p:cNvSpPr/>
                <p:nvPr/>
              </p:nvSpPr>
              <p:spPr>
                <a:xfrm>
                  <a:off x="3341218" y="22029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7" name="Graphic 61">
                <a:extLst>
                  <a:ext uri="{FF2B5EF4-FFF2-40B4-BE49-F238E27FC236}">
                    <a16:creationId xmlns:a16="http://schemas.microsoft.com/office/drawing/2014/main" id="{08CE5C3D-DD61-3A28-1909-170BC26023E6}"/>
                  </a:ext>
                </a:extLst>
              </p:cNvPr>
              <p:cNvGrpSpPr/>
              <p:nvPr/>
            </p:nvGrpSpPr>
            <p:grpSpPr>
              <a:xfrm>
                <a:off x="3351679" y="2190050"/>
                <a:ext cx="28394" cy="28233"/>
                <a:chOff x="3351679" y="2190050"/>
                <a:chExt cx="28394" cy="28233"/>
              </a:xfrm>
            </p:grpSpPr>
            <p:sp>
              <p:nvSpPr>
                <p:cNvPr id="1537" name="Freeform: Shape 2785">
                  <a:extLst>
                    <a:ext uri="{FF2B5EF4-FFF2-40B4-BE49-F238E27FC236}">
                      <a16:creationId xmlns:a16="http://schemas.microsoft.com/office/drawing/2014/main" id="{ECADF162-3F50-C000-5D97-713767C3C725}"/>
                    </a:ext>
                  </a:extLst>
                </p:cNvPr>
                <p:cNvSpPr/>
                <p:nvPr/>
              </p:nvSpPr>
              <p:spPr>
                <a:xfrm>
                  <a:off x="3365877" y="219005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8" name="Freeform: Shape 2786">
                  <a:extLst>
                    <a:ext uri="{FF2B5EF4-FFF2-40B4-BE49-F238E27FC236}">
                      <a16:creationId xmlns:a16="http://schemas.microsoft.com/office/drawing/2014/main" id="{A925AEFF-840A-2C65-E366-A56470DD7A28}"/>
                    </a:ext>
                  </a:extLst>
                </p:cNvPr>
                <p:cNvSpPr/>
                <p:nvPr/>
              </p:nvSpPr>
              <p:spPr>
                <a:xfrm>
                  <a:off x="3351679" y="22040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8" name="Graphic 61">
                <a:extLst>
                  <a:ext uri="{FF2B5EF4-FFF2-40B4-BE49-F238E27FC236}">
                    <a16:creationId xmlns:a16="http://schemas.microsoft.com/office/drawing/2014/main" id="{85B3E04D-FE30-671F-9A28-594A6E648E87}"/>
                  </a:ext>
                </a:extLst>
              </p:cNvPr>
              <p:cNvGrpSpPr/>
              <p:nvPr/>
            </p:nvGrpSpPr>
            <p:grpSpPr>
              <a:xfrm>
                <a:off x="3361692" y="2192267"/>
                <a:ext cx="28394" cy="28085"/>
                <a:chOff x="3361692" y="2192267"/>
                <a:chExt cx="28394" cy="28085"/>
              </a:xfrm>
            </p:grpSpPr>
            <p:sp>
              <p:nvSpPr>
                <p:cNvPr id="1535" name="Freeform: Shape 2783">
                  <a:extLst>
                    <a:ext uri="{FF2B5EF4-FFF2-40B4-BE49-F238E27FC236}">
                      <a16:creationId xmlns:a16="http://schemas.microsoft.com/office/drawing/2014/main" id="{6E9761B4-34E7-A8A6-3535-9867C7BFBF7A}"/>
                    </a:ext>
                  </a:extLst>
                </p:cNvPr>
                <p:cNvSpPr/>
                <p:nvPr/>
              </p:nvSpPr>
              <p:spPr>
                <a:xfrm>
                  <a:off x="3375890"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6" name="Freeform: Shape 2784">
                  <a:extLst>
                    <a:ext uri="{FF2B5EF4-FFF2-40B4-BE49-F238E27FC236}">
                      <a16:creationId xmlns:a16="http://schemas.microsoft.com/office/drawing/2014/main" id="{59C65758-7B00-1585-E39D-7099AB5A964A}"/>
                    </a:ext>
                  </a:extLst>
                </p:cNvPr>
                <p:cNvSpPr/>
                <p:nvPr/>
              </p:nvSpPr>
              <p:spPr>
                <a:xfrm>
                  <a:off x="3361692"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9" name="Graphic 61">
                <a:extLst>
                  <a:ext uri="{FF2B5EF4-FFF2-40B4-BE49-F238E27FC236}">
                    <a16:creationId xmlns:a16="http://schemas.microsoft.com/office/drawing/2014/main" id="{CEE1E506-1206-5298-5FCB-6169C5EB3F8B}"/>
                  </a:ext>
                </a:extLst>
              </p:cNvPr>
              <p:cNvGrpSpPr/>
              <p:nvPr/>
            </p:nvGrpSpPr>
            <p:grpSpPr>
              <a:xfrm>
                <a:off x="3367670" y="2192267"/>
                <a:ext cx="28394" cy="28085"/>
                <a:chOff x="3367670" y="2192267"/>
                <a:chExt cx="28394" cy="28085"/>
              </a:xfrm>
            </p:grpSpPr>
            <p:sp>
              <p:nvSpPr>
                <p:cNvPr id="1533" name="Freeform: Shape 2781">
                  <a:extLst>
                    <a:ext uri="{FF2B5EF4-FFF2-40B4-BE49-F238E27FC236}">
                      <a16:creationId xmlns:a16="http://schemas.microsoft.com/office/drawing/2014/main" id="{10574B1D-18BD-5D10-D8C8-2A340F5778CD}"/>
                    </a:ext>
                  </a:extLst>
                </p:cNvPr>
                <p:cNvSpPr/>
                <p:nvPr/>
              </p:nvSpPr>
              <p:spPr>
                <a:xfrm>
                  <a:off x="3381868"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4" name="Freeform: Shape 2782">
                  <a:extLst>
                    <a:ext uri="{FF2B5EF4-FFF2-40B4-BE49-F238E27FC236}">
                      <a16:creationId xmlns:a16="http://schemas.microsoft.com/office/drawing/2014/main" id="{136B6D6E-81F2-80FC-F5D4-321467EA13FC}"/>
                    </a:ext>
                  </a:extLst>
                </p:cNvPr>
                <p:cNvSpPr/>
                <p:nvPr/>
              </p:nvSpPr>
              <p:spPr>
                <a:xfrm>
                  <a:off x="336767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0" name="Graphic 61">
                <a:extLst>
                  <a:ext uri="{FF2B5EF4-FFF2-40B4-BE49-F238E27FC236}">
                    <a16:creationId xmlns:a16="http://schemas.microsoft.com/office/drawing/2014/main" id="{5C742079-7F8F-9E35-6028-0E76F23FEBC3}"/>
                  </a:ext>
                </a:extLst>
              </p:cNvPr>
              <p:cNvGrpSpPr/>
              <p:nvPr/>
            </p:nvGrpSpPr>
            <p:grpSpPr>
              <a:xfrm>
                <a:off x="3373200" y="2192267"/>
                <a:ext cx="28394" cy="28085"/>
                <a:chOff x="3373200" y="2192267"/>
                <a:chExt cx="28394" cy="28085"/>
              </a:xfrm>
            </p:grpSpPr>
            <p:sp>
              <p:nvSpPr>
                <p:cNvPr id="1531" name="Freeform: Shape 2779">
                  <a:extLst>
                    <a:ext uri="{FF2B5EF4-FFF2-40B4-BE49-F238E27FC236}">
                      <a16:creationId xmlns:a16="http://schemas.microsoft.com/office/drawing/2014/main" id="{60FE18D1-6893-C51F-4626-ACAB1DF1FCB7}"/>
                    </a:ext>
                  </a:extLst>
                </p:cNvPr>
                <p:cNvSpPr/>
                <p:nvPr/>
              </p:nvSpPr>
              <p:spPr>
                <a:xfrm>
                  <a:off x="3387397"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2" name="Freeform: Shape 2780">
                  <a:extLst>
                    <a:ext uri="{FF2B5EF4-FFF2-40B4-BE49-F238E27FC236}">
                      <a16:creationId xmlns:a16="http://schemas.microsoft.com/office/drawing/2014/main" id="{4DF881C4-A990-8F26-0D94-B10C02B1F4DC}"/>
                    </a:ext>
                  </a:extLst>
                </p:cNvPr>
                <p:cNvSpPr/>
                <p:nvPr/>
              </p:nvSpPr>
              <p:spPr>
                <a:xfrm>
                  <a:off x="337320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1" name="Graphic 61">
                <a:extLst>
                  <a:ext uri="{FF2B5EF4-FFF2-40B4-BE49-F238E27FC236}">
                    <a16:creationId xmlns:a16="http://schemas.microsoft.com/office/drawing/2014/main" id="{9577C43D-037D-894C-7452-462A26811013}"/>
                  </a:ext>
                </a:extLst>
              </p:cNvPr>
              <p:cNvGrpSpPr/>
              <p:nvPr/>
            </p:nvGrpSpPr>
            <p:grpSpPr>
              <a:xfrm>
                <a:off x="3380074" y="2195815"/>
                <a:ext cx="28544" cy="28085"/>
                <a:chOff x="3380074" y="2195815"/>
                <a:chExt cx="28544" cy="28085"/>
              </a:xfrm>
            </p:grpSpPr>
            <p:sp>
              <p:nvSpPr>
                <p:cNvPr id="1529" name="Freeform: Shape 2777">
                  <a:extLst>
                    <a:ext uri="{FF2B5EF4-FFF2-40B4-BE49-F238E27FC236}">
                      <a16:creationId xmlns:a16="http://schemas.microsoft.com/office/drawing/2014/main" id="{89F672FA-E574-4029-B567-B36AF06A67D6}"/>
                    </a:ext>
                  </a:extLst>
                </p:cNvPr>
                <p:cNvSpPr/>
                <p:nvPr/>
              </p:nvSpPr>
              <p:spPr>
                <a:xfrm>
                  <a:off x="3394421" y="219581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0" name="Freeform: Shape 2778">
                  <a:extLst>
                    <a:ext uri="{FF2B5EF4-FFF2-40B4-BE49-F238E27FC236}">
                      <a16:creationId xmlns:a16="http://schemas.microsoft.com/office/drawing/2014/main" id="{95B33B0F-51AC-A4D1-881F-00DADF5411E0}"/>
                    </a:ext>
                  </a:extLst>
                </p:cNvPr>
                <p:cNvSpPr/>
                <p:nvPr/>
              </p:nvSpPr>
              <p:spPr>
                <a:xfrm>
                  <a:off x="3380074" y="220985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2" name="Graphic 61">
                <a:extLst>
                  <a:ext uri="{FF2B5EF4-FFF2-40B4-BE49-F238E27FC236}">
                    <a16:creationId xmlns:a16="http://schemas.microsoft.com/office/drawing/2014/main" id="{8DA695D4-C43D-3298-F726-FA15B460F358}"/>
                  </a:ext>
                </a:extLst>
              </p:cNvPr>
              <p:cNvGrpSpPr/>
              <p:nvPr/>
            </p:nvGrpSpPr>
            <p:grpSpPr>
              <a:xfrm>
                <a:off x="3386202" y="2201432"/>
                <a:ext cx="28544" cy="28085"/>
                <a:chOff x="3386202" y="2201432"/>
                <a:chExt cx="28544" cy="28085"/>
              </a:xfrm>
            </p:grpSpPr>
            <p:sp>
              <p:nvSpPr>
                <p:cNvPr id="1527" name="Freeform: Shape 2775">
                  <a:extLst>
                    <a:ext uri="{FF2B5EF4-FFF2-40B4-BE49-F238E27FC236}">
                      <a16:creationId xmlns:a16="http://schemas.microsoft.com/office/drawing/2014/main" id="{6E080E21-CB83-883D-9E2B-92F7DBDD8F86}"/>
                    </a:ext>
                  </a:extLst>
                </p:cNvPr>
                <p:cNvSpPr/>
                <p:nvPr/>
              </p:nvSpPr>
              <p:spPr>
                <a:xfrm>
                  <a:off x="3400549" y="220143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8" name="Freeform: Shape 2776">
                  <a:extLst>
                    <a:ext uri="{FF2B5EF4-FFF2-40B4-BE49-F238E27FC236}">
                      <a16:creationId xmlns:a16="http://schemas.microsoft.com/office/drawing/2014/main" id="{BD5CAD49-E924-0787-B48F-A924194B528B}"/>
                    </a:ext>
                  </a:extLst>
                </p:cNvPr>
                <p:cNvSpPr/>
                <p:nvPr/>
              </p:nvSpPr>
              <p:spPr>
                <a:xfrm>
                  <a:off x="3386202" y="221547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3" name="Graphic 61">
                <a:extLst>
                  <a:ext uri="{FF2B5EF4-FFF2-40B4-BE49-F238E27FC236}">
                    <a16:creationId xmlns:a16="http://schemas.microsoft.com/office/drawing/2014/main" id="{FAADDF32-A9E2-F8AE-9D59-2394E753BE46}"/>
                  </a:ext>
                </a:extLst>
              </p:cNvPr>
              <p:cNvGrpSpPr/>
              <p:nvPr/>
            </p:nvGrpSpPr>
            <p:grpSpPr>
              <a:xfrm>
                <a:off x="3392478" y="2205128"/>
                <a:ext cx="28394" cy="28233"/>
                <a:chOff x="3392478" y="2205128"/>
                <a:chExt cx="28394" cy="28233"/>
              </a:xfrm>
            </p:grpSpPr>
            <p:sp>
              <p:nvSpPr>
                <p:cNvPr id="1525" name="Freeform: Shape 2773">
                  <a:extLst>
                    <a:ext uri="{FF2B5EF4-FFF2-40B4-BE49-F238E27FC236}">
                      <a16:creationId xmlns:a16="http://schemas.microsoft.com/office/drawing/2014/main" id="{7D6AF0DB-16A6-63EA-9B39-6F0D5EEB2BAF}"/>
                    </a:ext>
                  </a:extLst>
                </p:cNvPr>
                <p:cNvSpPr/>
                <p:nvPr/>
              </p:nvSpPr>
              <p:spPr>
                <a:xfrm>
                  <a:off x="3406676" y="220512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6" name="Freeform: Shape 2774">
                  <a:extLst>
                    <a:ext uri="{FF2B5EF4-FFF2-40B4-BE49-F238E27FC236}">
                      <a16:creationId xmlns:a16="http://schemas.microsoft.com/office/drawing/2014/main" id="{CEC15A52-3857-AF1C-43EA-8B93400FE98D}"/>
                    </a:ext>
                  </a:extLst>
                </p:cNvPr>
                <p:cNvSpPr/>
                <p:nvPr/>
              </p:nvSpPr>
              <p:spPr>
                <a:xfrm>
                  <a:off x="3392478" y="221931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4" name="Graphic 61">
                <a:extLst>
                  <a:ext uri="{FF2B5EF4-FFF2-40B4-BE49-F238E27FC236}">
                    <a16:creationId xmlns:a16="http://schemas.microsoft.com/office/drawing/2014/main" id="{0588E43C-F66C-3786-B814-E00BDA75C488}"/>
                  </a:ext>
                </a:extLst>
              </p:cNvPr>
              <p:cNvGrpSpPr/>
              <p:nvPr/>
            </p:nvGrpSpPr>
            <p:grpSpPr>
              <a:xfrm>
                <a:off x="3398905" y="2209858"/>
                <a:ext cx="28394" cy="28085"/>
                <a:chOff x="3398905" y="2209858"/>
                <a:chExt cx="28394" cy="28085"/>
              </a:xfrm>
            </p:grpSpPr>
            <p:sp>
              <p:nvSpPr>
                <p:cNvPr id="1523" name="Freeform: Shape 2771">
                  <a:extLst>
                    <a:ext uri="{FF2B5EF4-FFF2-40B4-BE49-F238E27FC236}">
                      <a16:creationId xmlns:a16="http://schemas.microsoft.com/office/drawing/2014/main" id="{01C43FFB-D03E-C886-EB05-E22059131058}"/>
                    </a:ext>
                  </a:extLst>
                </p:cNvPr>
                <p:cNvSpPr/>
                <p:nvPr/>
              </p:nvSpPr>
              <p:spPr>
                <a:xfrm>
                  <a:off x="3413102" y="22098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4" name="Freeform: Shape 2772">
                  <a:extLst>
                    <a:ext uri="{FF2B5EF4-FFF2-40B4-BE49-F238E27FC236}">
                      <a16:creationId xmlns:a16="http://schemas.microsoft.com/office/drawing/2014/main" id="{9895398E-8B7A-16B2-753D-A2EBBE36E787}"/>
                    </a:ext>
                  </a:extLst>
                </p:cNvPr>
                <p:cNvSpPr/>
                <p:nvPr/>
              </p:nvSpPr>
              <p:spPr>
                <a:xfrm>
                  <a:off x="3398905" y="22239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5" name="Graphic 61">
                <a:extLst>
                  <a:ext uri="{FF2B5EF4-FFF2-40B4-BE49-F238E27FC236}">
                    <a16:creationId xmlns:a16="http://schemas.microsoft.com/office/drawing/2014/main" id="{CA714538-066A-7DC6-0DC1-C2E34F2BADC9}"/>
                  </a:ext>
                </a:extLst>
              </p:cNvPr>
              <p:cNvGrpSpPr/>
              <p:nvPr/>
            </p:nvGrpSpPr>
            <p:grpSpPr>
              <a:xfrm>
                <a:off x="3406676" y="2211779"/>
                <a:ext cx="28394" cy="28085"/>
                <a:chOff x="3406676" y="2211779"/>
                <a:chExt cx="28394" cy="28085"/>
              </a:xfrm>
            </p:grpSpPr>
            <p:sp>
              <p:nvSpPr>
                <p:cNvPr id="1521" name="Freeform: Shape 2769">
                  <a:extLst>
                    <a:ext uri="{FF2B5EF4-FFF2-40B4-BE49-F238E27FC236}">
                      <a16:creationId xmlns:a16="http://schemas.microsoft.com/office/drawing/2014/main" id="{C59F061E-1661-E873-11BF-58B5FF30E9AD}"/>
                    </a:ext>
                  </a:extLst>
                </p:cNvPr>
                <p:cNvSpPr/>
                <p:nvPr/>
              </p:nvSpPr>
              <p:spPr>
                <a:xfrm>
                  <a:off x="3420873" y="221177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2" name="Freeform: Shape 2770">
                  <a:extLst>
                    <a:ext uri="{FF2B5EF4-FFF2-40B4-BE49-F238E27FC236}">
                      <a16:creationId xmlns:a16="http://schemas.microsoft.com/office/drawing/2014/main" id="{C9363996-7541-87FC-B64C-3119189893FB}"/>
                    </a:ext>
                  </a:extLst>
                </p:cNvPr>
                <p:cNvSpPr/>
                <p:nvPr/>
              </p:nvSpPr>
              <p:spPr>
                <a:xfrm>
                  <a:off x="3406676" y="222582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6" name="Graphic 61">
                <a:extLst>
                  <a:ext uri="{FF2B5EF4-FFF2-40B4-BE49-F238E27FC236}">
                    <a16:creationId xmlns:a16="http://schemas.microsoft.com/office/drawing/2014/main" id="{3095D62A-AD3C-F4D9-4890-45B2AC36898D}"/>
                  </a:ext>
                </a:extLst>
              </p:cNvPr>
              <p:cNvGrpSpPr/>
              <p:nvPr/>
            </p:nvGrpSpPr>
            <p:grpSpPr>
              <a:xfrm>
                <a:off x="3414746" y="2213110"/>
                <a:ext cx="28394" cy="28085"/>
                <a:chOff x="3414746" y="2213110"/>
                <a:chExt cx="28394" cy="28085"/>
              </a:xfrm>
            </p:grpSpPr>
            <p:sp>
              <p:nvSpPr>
                <p:cNvPr id="1519" name="Freeform: Shape 2767">
                  <a:extLst>
                    <a:ext uri="{FF2B5EF4-FFF2-40B4-BE49-F238E27FC236}">
                      <a16:creationId xmlns:a16="http://schemas.microsoft.com/office/drawing/2014/main" id="{082C5DA5-D181-76EF-A8B9-F30BF1267E38}"/>
                    </a:ext>
                  </a:extLst>
                </p:cNvPr>
                <p:cNvSpPr/>
                <p:nvPr/>
              </p:nvSpPr>
              <p:spPr>
                <a:xfrm>
                  <a:off x="3428943" y="22131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0" name="Freeform: Shape 2768">
                  <a:extLst>
                    <a:ext uri="{FF2B5EF4-FFF2-40B4-BE49-F238E27FC236}">
                      <a16:creationId xmlns:a16="http://schemas.microsoft.com/office/drawing/2014/main" id="{A019DE14-1626-D2C2-304E-874CD8C748BB}"/>
                    </a:ext>
                  </a:extLst>
                </p:cNvPr>
                <p:cNvSpPr/>
                <p:nvPr/>
              </p:nvSpPr>
              <p:spPr>
                <a:xfrm>
                  <a:off x="3414746" y="22271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7" name="Graphic 61">
                <a:extLst>
                  <a:ext uri="{FF2B5EF4-FFF2-40B4-BE49-F238E27FC236}">
                    <a16:creationId xmlns:a16="http://schemas.microsoft.com/office/drawing/2014/main" id="{A25B8906-564E-AE41-4462-BF1C5C249D84}"/>
                  </a:ext>
                </a:extLst>
              </p:cNvPr>
              <p:cNvGrpSpPr/>
              <p:nvPr/>
            </p:nvGrpSpPr>
            <p:grpSpPr>
              <a:xfrm>
                <a:off x="3423264" y="2216953"/>
                <a:ext cx="28394" cy="28085"/>
                <a:chOff x="3423264" y="2216953"/>
                <a:chExt cx="28394" cy="28085"/>
              </a:xfrm>
            </p:grpSpPr>
            <p:sp>
              <p:nvSpPr>
                <p:cNvPr id="1517" name="Freeform: Shape 2765">
                  <a:extLst>
                    <a:ext uri="{FF2B5EF4-FFF2-40B4-BE49-F238E27FC236}">
                      <a16:creationId xmlns:a16="http://schemas.microsoft.com/office/drawing/2014/main" id="{539EB1D1-AC67-0113-0B1D-45677CA9F8DE}"/>
                    </a:ext>
                  </a:extLst>
                </p:cNvPr>
                <p:cNvSpPr/>
                <p:nvPr/>
              </p:nvSpPr>
              <p:spPr>
                <a:xfrm>
                  <a:off x="343746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8" name="Freeform: Shape 2766">
                  <a:extLst>
                    <a:ext uri="{FF2B5EF4-FFF2-40B4-BE49-F238E27FC236}">
                      <a16:creationId xmlns:a16="http://schemas.microsoft.com/office/drawing/2014/main" id="{DFECBADA-C30B-3FA7-FFE0-D11DDAE48436}"/>
                    </a:ext>
                  </a:extLst>
                </p:cNvPr>
                <p:cNvSpPr/>
                <p:nvPr/>
              </p:nvSpPr>
              <p:spPr>
                <a:xfrm>
                  <a:off x="3423264"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8" name="Graphic 61">
                <a:extLst>
                  <a:ext uri="{FF2B5EF4-FFF2-40B4-BE49-F238E27FC236}">
                    <a16:creationId xmlns:a16="http://schemas.microsoft.com/office/drawing/2014/main" id="{3847124B-F879-51AE-47F1-F44B70FA4FFD}"/>
                  </a:ext>
                </a:extLst>
              </p:cNvPr>
              <p:cNvGrpSpPr/>
              <p:nvPr/>
            </p:nvGrpSpPr>
            <p:grpSpPr>
              <a:xfrm>
                <a:off x="3437462" y="2216953"/>
                <a:ext cx="28394" cy="28085"/>
                <a:chOff x="3437462" y="2216953"/>
                <a:chExt cx="28394" cy="28085"/>
              </a:xfrm>
            </p:grpSpPr>
            <p:sp>
              <p:nvSpPr>
                <p:cNvPr id="1515" name="Freeform: Shape 2763">
                  <a:extLst>
                    <a:ext uri="{FF2B5EF4-FFF2-40B4-BE49-F238E27FC236}">
                      <a16:creationId xmlns:a16="http://schemas.microsoft.com/office/drawing/2014/main" id="{DA0AAE7C-AA51-BFE3-2784-4CE653E97CC7}"/>
                    </a:ext>
                  </a:extLst>
                </p:cNvPr>
                <p:cNvSpPr/>
                <p:nvPr/>
              </p:nvSpPr>
              <p:spPr>
                <a:xfrm>
                  <a:off x="3451659"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Freeform: Shape 2764">
                  <a:extLst>
                    <a:ext uri="{FF2B5EF4-FFF2-40B4-BE49-F238E27FC236}">
                      <a16:creationId xmlns:a16="http://schemas.microsoft.com/office/drawing/2014/main" id="{17AECAB7-CC02-5CC9-4F6F-E89300F12D66}"/>
                    </a:ext>
                  </a:extLst>
                </p:cNvPr>
                <p:cNvSpPr/>
                <p:nvPr/>
              </p:nvSpPr>
              <p:spPr>
                <a:xfrm>
                  <a:off x="3437462"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9" name="Graphic 61">
                <a:extLst>
                  <a:ext uri="{FF2B5EF4-FFF2-40B4-BE49-F238E27FC236}">
                    <a16:creationId xmlns:a16="http://schemas.microsoft.com/office/drawing/2014/main" id="{F94CBE7E-7452-9412-E44D-ADA7C837ABFD}"/>
                  </a:ext>
                </a:extLst>
              </p:cNvPr>
              <p:cNvGrpSpPr/>
              <p:nvPr/>
            </p:nvGrpSpPr>
            <p:grpSpPr>
              <a:xfrm>
                <a:off x="3442095" y="2216953"/>
                <a:ext cx="28394" cy="28085"/>
                <a:chOff x="3442095" y="2216953"/>
                <a:chExt cx="28394" cy="28085"/>
              </a:xfrm>
            </p:grpSpPr>
            <p:sp>
              <p:nvSpPr>
                <p:cNvPr id="1513" name="Freeform: Shape 2761">
                  <a:extLst>
                    <a:ext uri="{FF2B5EF4-FFF2-40B4-BE49-F238E27FC236}">
                      <a16:creationId xmlns:a16="http://schemas.microsoft.com/office/drawing/2014/main" id="{D8F4F1F8-3486-60BA-4D84-79746CA0C84B}"/>
                    </a:ext>
                  </a:extLst>
                </p:cNvPr>
                <p:cNvSpPr/>
                <p:nvPr/>
              </p:nvSpPr>
              <p:spPr>
                <a:xfrm>
                  <a:off x="345629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4" name="Freeform: Shape 2762">
                  <a:extLst>
                    <a:ext uri="{FF2B5EF4-FFF2-40B4-BE49-F238E27FC236}">
                      <a16:creationId xmlns:a16="http://schemas.microsoft.com/office/drawing/2014/main" id="{F2797AE7-892C-144D-E770-9DEDA1441794}"/>
                    </a:ext>
                  </a:extLst>
                </p:cNvPr>
                <p:cNvSpPr/>
                <p:nvPr/>
              </p:nvSpPr>
              <p:spPr>
                <a:xfrm>
                  <a:off x="3442095"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0" name="Graphic 61">
                <a:extLst>
                  <a:ext uri="{FF2B5EF4-FFF2-40B4-BE49-F238E27FC236}">
                    <a16:creationId xmlns:a16="http://schemas.microsoft.com/office/drawing/2014/main" id="{2E43BD93-46E7-73CF-659F-337374ABBAFF}"/>
                  </a:ext>
                </a:extLst>
              </p:cNvPr>
              <p:cNvGrpSpPr/>
              <p:nvPr/>
            </p:nvGrpSpPr>
            <p:grpSpPr>
              <a:xfrm>
                <a:off x="3448073" y="2216953"/>
                <a:ext cx="28394" cy="28085"/>
                <a:chOff x="3448073" y="2216953"/>
                <a:chExt cx="28394" cy="28085"/>
              </a:xfrm>
            </p:grpSpPr>
            <p:sp>
              <p:nvSpPr>
                <p:cNvPr id="1511" name="Freeform: Shape 2759">
                  <a:extLst>
                    <a:ext uri="{FF2B5EF4-FFF2-40B4-BE49-F238E27FC236}">
                      <a16:creationId xmlns:a16="http://schemas.microsoft.com/office/drawing/2014/main" id="{279AF061-260E-CF7C-680D-20198A3AEFE5}"/>
                    </a:ext>
                  </a:extLst>
                </p:cNvPr>
                <p:cNvSpPr/>
                <p:nvPr/>
              </p:nvSpPr>
              <p:spPr>
                <a:xfrm>
                  <a:off x="3462270"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2" name="Freeform: Shape 2760">
                  <a:extLst>
                    <a:ext uri="{FF2B5EF4-FFF2-40B4-BE49-F238E27FC236}">
                      <a16:creationId xmlns:a16="http://schemas.microsoft.com/office/drawing/2014/main" id="{FE7377A1-06CA-7191-25CC-4CD34EE8B7CD}"/>
                    </a:ext>
                  </a:extLst>
                </p:cNvPr>
                <p:cNvSpPr/>
                <p:nvPr/>
              </p:nvSpPr>
              <p:spPr>
                <a:xfrm>
                  <a:off x="3448073"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1" name="Graphic 61">
                <a:extLst>
                  <a:ext uri="{FF2B5EF4-FFF2-40B4-BE49-F238E27FC236}">
                    <a16:creationId xmlns:a16="http://schemas.microsoft.com/office/drawing/2014/main" id="{240DFBDD-6A4E-7D9D-6A76-4F2918D52A26}"/>
                  </a:ext>
                </a:extLst>
              </p:cNvPr>
              <p:cNvGrpSpPr/>
              <p:nvPr/>
            </p:nvGrpSpPr>
            <p:grpSpPr>
              <a:xfrm>
                <a:off x="3458833" y="2219318"/>
                <a:ext cx="28394" cy="28085"/>
                <a:chOff x="3458833" y="2219318"/>
                <a:chExt cx="28394" cy="28085"/>
              </a:xfrm>
            </p:grpSpPr>
            <p:sp>
              <p:nvSpPr>
                <p:cNvPr id="1509" name="Freeform: Shape 2757">
                  <a:extLst>
                    <a:ext uri="{FF2B5EF4-FFF2-40B4-BE49-F238E27FC236}">
                      <a16:creationId xmlns:a16="http://schemas.microsoft.com/office/drawing/2014/main" id="{54976E61-142E-CA1B-23DF-6D17477DE867}"/>
                    </a:ext>
                  </a:extLst>
                </p:cNvPr>
                <p:cNvSpPr/>
                <p:nvPr/>
              </p:nvSpPr>
              <p:spPr>
                <a:xfrm>
                  <a:off x="3473030" y="221931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0" name="Freeform: Shape 2758">
                  <a:extLst>
                    <a:ext uri="{FF2B5EF4-FFF2-40B4-BE49-F238E27FC236}">
                      <a16:creationId xmlns:a16="http://schemas.microsoft.com/office/drawing/2014/main" id="{CBC160E3-D9DC-9F8B-6C13-416D981BC2B5}"/>
                    </a:ext>
                  </a:extLst>
                </p:cNvPr>
                <p:cNvSpPr/>
                <p:nvPr/>
              </p:nvSpPr>
              <p:spPr>
                <a:xfrm>
                  <a:off x="3458833" y="223336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2" name="Graphic 61">
                <a:extLst>
                  <a:ext uri="{FF2B5EF4-FFF2-40B4-BE49-F238E27FC236}">
                    <a16:creationId xmlns:a16="http://schemas.microsoft.com/office/drawing/2014/main" id="{1E34087D-8405-A624-E781-555E76AE064B}"/>
                  </a:ext>
                </a:extLst>
              </p:cNvPr>
              <p:cNvGrpSpPr/>
              <p:nvPr/>
            </p:nvGrpSpPr>
            <p:grpSpPr>
              <a:xfrm>
                <a:off x="3473030" y="2220353"/>
                <a:ext cx="28394" cy="28085"/>
                <a:chOff x="3473030" y="2220353"/>
                <a:chExt cx="28394" cy="28085"/>
              </a:xfrm>
            </p:grpSpPr>
            <p:sp>
              <p:nvSpPr>
                <p:cNvPr id="1507" name="Freeform: Shape 2755">
                  <a:extLst>
                    <a:ext uri="{FF2B5EF4-FFF2-40B4-BE49-F238E27FC236}">
                      <a16:creationId xmlns:a16="http://schemas.microsoft.com/office/drawing/2014/main" id="{9CCB8811-C502-C1CF-9BFF-CB1A189135D2}"/>
                    </a:ext>
                  </a:extLst>
                </p:cNvPr>
                <p:cNvSpPr/>
                <p:nvPr/>
              </p:nvSpPr>
              <p:spPr>
                <a:xfrm>
                  <a:off x="3487228"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8" name="Freeform: Shape 2756">
                  <a:extLst>
                    <a:ext uri="{FF2B5EF4-FFF2-40B4-BE49-F238E27FC236}">
                      <a16:creationId xmlns:a16="http://schemas.microsoft.com/office/drawing/2014/main" id="{43051D5F-D5AD-2D73-FF58-272BAEAEB1A5}"/>
                    </a:ext>
                  </a:extLst>
                </p:cNvPr>
                <p:cNvSpPr/>
                <p:nvPr/>
              </p:nvSpPr>
              <p:spPr>
                <a:xfrm>
                  <a:off x="3473030"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3" name="Graphic 61">
                <a:extLst>
                  <a:ext uri="{FF2B5EF4-FFF2-40B4-BE49-F238E27FC236}">
                    <a16:creationId xmlns:a16="http://schemas.microsoft.com/office/drawing/2014/main" id="{08436E40-1C6C-842E-1FE7-1B84EB00A31C}"/>
                  </a:ext>
                </a:extLst>
              </p:cNvPr>
              <p:cNvGrpSpPr/>
              <p:nvPr/>
            </p:nvGrpSpPr>
            <p:grpSpPr>
              <a:xfrm>
                <a:off x="3478111" y="2220353"/>
                <a:ext cx="28394" cy="28085"/>
                <a:chOff x="3478111" y="2220353"/>
                <a:chExt cx="28394" cy="28085"/>
              </a:xfrm>
            </p:grpSpPr>
            <p:sp>
              <p:nvSpPr>
                <p:cNvPr id="1505" name="Freeform: Shape 2753">
                  <a:extLst>
                    <a:ext uri="{FF2B5EF4-FFF2-40B4-BE49-F238E27FC236}">
                      <a16:creationId xmlns:a16="http://schemas.microsoft.com/office/drawing/2014/main" id="{494F186A-02D0-5BC3-DCC4-4C81878291E3}"/>
                    </a:ext>
                  </a:extLst>
                </p:cNvPr>
                <p:cNvSpPr/>
                <p:nvPr/>
              </p:nvSpPr>
              <p:spPr>
                <a:xfrm>
                  <a:off x="3492309"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6" name="Freeform: Shape 2754">
                  <a:extLst>
                    <a:ext uri="{FF2B5EF4-FFF2-40B4-BE49-F238E27FC236}">
                      <a16:creationId xmlns:a16="http://schemas.microsoft.com/office/drawing/2014/main" id="{78A136BD-D8A1-1794-4E4C-77E739137BC3}"/>
                    </a:ext>
                  </a:extLst>
                </p:cNvPr>
                <p:cNvSpPr/>
                <p:nvPr/>
              </p:nvSpPr>
              <p:spPr>
                <a:xfrm>
                  <a:off x="3478111"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4" name="Graphic 61">
                <a:extLst>
                  <a:ext uri="{FF2B5EF4-FFF2-40B4-BE49-F238E27FC236}">
                    <a16:creationId xmlns:a16="http://schemas.microsoft.com/office/drawing/2014/main" id="{C77C6139-6B83-AC01-5ED3-4377BD977FB5}"/>
                  </a:ext>
                </a:extLst>
              </p:cNvPr>
              <p:cNvGrpSpPr/>
              <p:nvPr/>
            </p:nvGrpSpPr>
            <p:grpSpPr>
              <a:xfrm>
                <a:off x="3483193" y="2220353"/>
                <a:ext cx="28394" cy="28085"/>
                <a:chOff x="3483193" y="2220353"/>
                <a:chExt cx="28394" cy="28085"/>
              </a:xfrm>
            </p:grpSpPr>
            <p:sp>
              <p:nvSpPr>
                <p:cNvPr id="1503" name="Freeform: Shape 2751">
                  <a:extLst>
                    <a:ext uri="{FF2B5EF4-FFF2-40B4-BE49-F238E27FC236}">
                      <a16:creationId xmlns:a16="http://schemas.microsoft.com/office/drawing/2014/main" id="{BE299BBF-C1EA-3B38-FCD0-7914F8A86820}"/>
                    </a:ext>
                  </a:extLst>
                </p:cNvPr>
                <p:cNvSpPr/>
                <p:nvPr/>
              </p:nvSpPr>
              <p:spPr>
                <a:xfrm>
                  <a:off x="3497390"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4" name="Freeform: Shape 2752">
                  <a:extLst>
                    <a:ext uri="{FF2B5EF4-FFF2-40B4-BE49-F238E27FC236}">
                      <a16:creationId xmlns:a16="http://schemas.microsoft.com/office/drawing/2014/main" id="{F495DEC9-5A74-F810-643E-968E95E4A139}"/>
                    </a:ext>
                  </a:extLst>
                </p:cNvPr>
                <p:cNvSpPr/>
                <p:nvPr/>
              </p:nvSpPr>
              <p:spPr>
                <a:xfrm>
                  <a:off x="3483193"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5" name="Graphic 61">
                <a:extLst>
                  <a:ext uri="{FF2B5EF4-FFF2-40B4-BE49-F238E27FC236}">
                    <a16:creationId xmlns:a16="http://schemas.microsoft.com/office/drawing/2014/main" id="{C5FA01D7-F55E-E3E5-255E-ACA4851A8E4D}"/>
                  </a:ext>
                </a:extLst>
              </p:cNvPr>
              <p:cNvGrpSpPr/>
              <p:nvPr/>
            </p:nvGrpSpPr>
            <p:grpSpPr>
              <a:xfrm>
                <a:off x="3488274" y="2220353"/>
                <a:ext cx="28394" cy="28085"/>
                <a:chOff x="3488274" y="2220353"/>
                <a:chExt cx="28394" cy="28085"/>
              </a:xfrm>
            </p:grpSpPr>
            <p:sp>
              <p:nvSpPr>
                <p:cNvPr id="1501" name="Freeform: Shape 2749">
                  <a:extLst>
                    <a:ext uri="{FF2B5EF4-FFF2-40B4-BE49-F238E27FC236}">
                      <a16:creationId xmlns:a16="http://schemas.microsoft.com/office/drawing/2014/main" id="{8AA4D72F-9E39-0F31-3AF9-16187CFA7029}"/>
                    </a:ext>
                  </a:extLst>
                </p:cNvPr>
                <p:cNvSpPr/>
                <p:nvPr/>
              </p:nvSpPr>
              <p:spPr>
                <a:xfrm>
                  <a:off x="3502471"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2" name="Freeform: Shape 2750">
                  <a:extLst>
                    <a:ext uri="{FF2B5EF4-FFF2-40B4-BE49-F238E27FC236}">
                      <a16:creationId xmlns:a16="http://schemas.microsoft.com/office/drawing/2014/main" id="{CC7DBD61-217A-E49D-5042-4CE804EE29FD}"/>
                    </a:ext>
                  </a:extLst>
                </p:cNvPr>
                <p:cNvSpPr/>
                <p:nvPr/>
              </p:nvSpPr>
              <p:spPr>
                <a:xfrm>
                  <a:off x="3488274"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6" name="Graphic 61">
                <a:extLst>
                  <a:ext uri="{FF2B5EF4-FFF2-40B4-BE49-F238E27FC236}">
                    <a16:creationId xmlns:a16="http://schemas.microsoft.com/office/drawing/2014/main" id="{2B17C2B9-4087-F0F4-AE87-8C9149B288D4}"/>
                  </a:ext>
                </a:extLst>
              </p:cNvPr>
              <p:cNvGrpSpPr/>
              <p:nvPr/>
            </p:nvGrpSpPr>
            <p:grpSpPr>
              <a:xfrm>
                <a:off x="3498586" y="2220353"/>
                <a:ext cx="28394" cy="28085"/>
                <a:chOff x="3498586" y="2220353"/>
                <a:chExt cx="28394" cy="28085"/>
              </a:xfrm>
            </p:grpSpPr>
            <p:sp>
              <p:nvSpPr>
                <p:cNvPr id="1499" name="Freeform: Shape 2747">
                  <a:extLst>
                    <a:ext uri="{FF2B5EF4-FFF2-40B4-BE49-F238E27FC236}">
                      <a16:creationId xmlns:a16="http://schemas.microsoft.com/office/drawing/2014/main" id="{C93372A6-E39F-5166-83BC-08302168479C}"/>
                    </a:ext>
                  </a:extLst>
                </p:cNvPr>
                <p:cNvSpPr/>
                <p:nvPr/>
              </p:nvSpPr>
              <p:spPr>
                <a:xfrm>
                  <a:off x="3512783"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0" name="Freeform: Shape 2748">
                  <a:extLst>
                    <a:ext uri="{FF2B5EF4-FFF2-40B4-BE49-F238E27FC236}">
                      <a16:creationId xmlns:a16="http://schemas.microsoft.com/office/drawing/2014/main" id="{4AB86818-920D-DEA4-85DF-A3ED81C85854}"/>
                    </a:ext>
                  </a:extLst>
                </p:cNvPr>
                <p:cNvSpPr/>
                <p:nvPr/>
              </p:nvSpPr>
              <p:spPr>
                <a:xfrm>
                  <a:off x="3498586"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7" name="Graphic 61">
                <a:extLst>
                  <a:ext uri="{FF2B5EF4-FFF2-40B4-BE49-F238E27FC236}">
                    <a16:creationId xmlns:a16="http://schemas.microsoft.com/office/drawing/2014/main" id="{4B0A4268-C096-8783-AE4C-8E2E9A37635B}"/>
                  </a:ext>
                </a:extLst>
              </p:cNvPr>
              <p:cNvGrpSpPr/>
              <p:nvPr/>
            </p:nvGrpSpPr>
            <p:grpSpPr>
              <a:xfrm>
                <a:off x="3508150" y="2225822"/>
                <a:ext cx="28394" cy="28085"/>
                <a:chOff x="3508150" y="2225822"/>
                <a:chExt cx="28394" cy="28085"/>
              </a:xfrm>
            </p:grpSpPr>
            <p:sp>
              <p:nvSpPr>
                <p:cNvPr id="1497" name="Freeform: Shape 2745">
                  <a:extLst>
                    <a:ext uri="{FF2B5EF4-FFF2-40B4-BE49-F238E27FC236}">
                      <a16:creationId xmlns:a16="http://schemas.microsoft.com/office/drawing/2014/main" id="{D90113A5-5A1F-EDCF-B296-ADF5B8547067}"/>
                    </a:ext>
                  </a:extLst>
                </p:cNvPr>
                <p:cNvSpPr/>
                <p:nvPr/>
              </p:nvSpPr>
              <p:spPr>
                <a:xfrm>
                  <a:off x="3522348" y="22258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8" name="Freeform: Shape 2746">
                  <a:extLst>
                    <a:ext uri="{FF2B5EF4-FFF2-40B4-BE49-F238E27FC236}">
                      <a16:creationId xmlns:a16="http://schemas.microsoft.com/office/drawing/2014/main" id="{2BEEBAC0-0DEF-38A8-0EF4-4C12E2DF475E}"/>
                    </a:ext>
                  </a:extLst>
                </p:cNvPr>
                <p:cNvSpPr/>
                <p:nvPr/>
              </p:nvSpPr>
              <p:spPr>
                <a:xfrm>
                  <a:off x="3508150" y="223986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8" name="Graphic 61">
                <a:extLst>
                  <a:ext uri="{FF2B5EF4-FFF2-40B4-BE49-F238E27FC236}">
                    <a16:creationId xmlns:a16="http://schemas.microsoft.com/office/drawing/2014/main" id="{44BFED53-4887-E037-0DE0-78C5DAE6C552}"/>
                  </a:ext>
                </a:extLst>
              </p:cNvPr>
              <p:cNvGrpSpPr/>
              <p:nvPr/>
            </p:nvGrpSpPr>
            <p:grpSpPr>
              <a:xfrm>
                <a:off x="3515324" y="2227153"/>
                <a:ext cx="28394" cy="28233"/>
                <a:chOff x="3515324" y="2227153"/>
                <a:chExt cx="28394" cy="28233"/>
              </a:xfrm>
            </p:grpSpPr>
            <p:sp>
              <p:nvSpPr>
                <p:cNvPr id="1495" name="Freeform: Shape 2743">
                  <a:extLst>
                    <a:ext uri="{FF2B5EF4-FFF2-40B4-BE49-F238E27FC236}">
                      <a16:creationId xmlns:a16="http://schemas.microsoft.com/office/drawing/2014/main" id="{9BCE7651-3F89-47C3-6EE7-63D11343C214}"/>
                    </a:ext>
                  </a:extLst>
                </p:cNvPr>
                <p:cNvSpPr/>
                <p:nvPr/>
              </p:nvSpPr>
              <p:spPr>
                <a:xfrm>
                  <a:off x="3529521" y="222715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6" name="Freeform: Shape 2744">
                  <a:extLst>
                    <a:ext uri="{FF2B5EF4-FFF2-40B4-BE49-F238E27FC236}">
                      <a16:creationId xmlns:a16="http://schemas.microsoft.com/office/drawing/2014/main" id="{665054D6-108A-7883-DD97-9B703B0704FC}"/>
                    </a:ext>
                  </a:extLst>
                </p:cNvPr>
                <p:cNvSpPr/>
                <p:nvPr/>
              </p:nvSpPr>
              <p:spPr>
                <a:xfrm>
                  <a:off x="3515324" y="22411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9" name="Graphic 61">
                <a:extLst>
                  <a:ext uri="{FF2B5EF4-FFF2-40B4-BE49-F238E27FC236}">
                    <a16:creationId xmlns:a16="http://schemas.microsoft.com/office/drawing/2014/main" id="{25AA716F-DA79-AFB1-771F-F80BCAD7D056}"/>
                  </a:ext>
                </a:extLst>
              </p:cNvPr>
              <p:cNvGrpSpPr/>
              <p:nvPr/>
            </p:nvGrpSpPr>
            <p:grpSpPr>
              <a:xfrm>
                <a:off x="3520256" y="2230996"/>
                <a:ext cx="28544" cy="28085"/>
                <a:chOff x="3520256" y="2230996"/>
                <a:chExt cx="28544" cy="28085"/>
              </a:xfrm>
            </p:grpSpPr>
            <p:sp>
              <p:nvSpPr>
                <p:cNvPr id="1493" name="Freeform: Shape 2741">
                  <a:extLst>
                    <a:ext uri="{FF2B5EF4-FFF2-40B4-BE49-F238E27FC236}">
                      <a16:creationId xmlns:a16="http://schemas.microsoft.com/office/drawing/2014/main" id="{A27F4422-F7B9-4B58-5DE6-B6B2AF815836}"/>
                    </a:ext>
                  </a:extLst>
                </p:cNvPr>
                <p:cNvSpPr/>
                <p:nvPr/>
              </p:nvSpPr>
              <p:spPr>
                <a:xfrm>
                  <a:off x="353445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4" name="Freeform: Shape 2742">
                  <a:extLst>
                    <a:ext uri="{FF2B5EF4-FFF2-40B4-BE49-F238E27FC236}">
                      <a16:creationId xmlns:a16="http://schemas.microsoft.com/office/drawing/2014/main" id="{7E7E7DAE-549D-EE97-EF71-EB1664641A58}"/>
                    </a:ext>
                  </a:extLst>
                </p:cNvPr>
                <p:cNvSpPr/>
                <p:nvPr/>
              </p:nvSpPr>
              <p:spPr>
                <a:xfrm>
                  <a:off x="3520256"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0" name="Graphic 61">
                <a:extLst>
                  <a:ext uri="{FF2B5EF4-FFF2-40B4-BE49-F238E27FC236}">
                    <a16:creationId xmlns:a16="http://schemas.microsoft.com/office/drawing/2014/main" id="{47655498-8D33-5E16-C3A7-C4B16F649116}"/>
                  </a:ext>
                </a:extLst>
              </p:cNvPr>
              <p:cNvGrpSpPr/>
              <p:nvPr/>
            </p:nvGrpSpPr>
            <p:grpSpPr>
              <a:xfrm>
                <a:off x="3534453" y="2230996"/>
                <a:ext cx="28544" cy="28085"/>
                <a:chOff x="3534453" y="2230996"/>
                <a:chExt cx="28544" cy="28085"/>
              </a:xfrm>
            </p:grpSpPr>
            <p:sp>
              <p:nvSpPr>
                <p:cNvPr id="1491" name="Freeform: Shape 2739">
                  <a:extLst>
                    <a:ext uri="{FF2B5EF4-FFF2-40B4-BE49-F238E27FC236}">
                      <a16:creationId xmlns:a16="http://schemas.microsoft.com/office/drawing/2014/main" id="{86287267-65B4-8D81-9955-B28018C9D000}"/>
                    </a:ext>
                  </a:extLst>
                </p:cNvPr>
                <p:cNvSpPr/>
                <p:nvPr/>
              </p:nvSpPr>
              <p:spPr>
                <a:xfrm>
                  <a:off x="354880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2" name="Freeform: Shape 2740">
                  <a:extLst>
                    <a:ext uri="{FF2B5EF4-FFF2-40B4-BE49-F238E27FC236}">
                      <a16:creationId xmlns:a16="http://schemas.microsoft.com/office/drawing/2014/main" id="{04BD6324-FDBA-A7B9-6894-10AE3BA0BCDD}"/>
                    </a:ext>
                  </a:extLst>
                </p:cNvPr>
                <p:cNvSpPr/>
                <p:nvPr/>
              </p:nvSpPr>
              <p:spPr>
                <a:xfrm>
                  <a:off x="3534453"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1" name="Graphic 61">
                <a:extLst>
                  <a:ext uri="{FF2B5EF4-FFF2-40B4-BE49-F238E27FC236}">
                    <a16:creationId xmlns:a16="http://schemas.microsoft.com/office/drawing/2014/main" id="{DEC472B2-5ED6-7E3F-1114-6B17F9052C76}"/>
                  </a:ext>
                </a:extLst>
              </p:cNvPr>
              <p:cNvGrpSpPr/>
              <p:nvPr/>
            </p:nvGrpSpPr>
            <p:grpSpPr>
              <a:xfrm>
                <a:off x="3543719" y="2230996"/>
                <a:ext cx="28394" cy="28085"/>
                <a:chOff x="3543719" y="2230996"/>
                <a:chExt cx="28394" cy="28085"/>
              </a:xfrm>
            </p:grpSpPr>
            <p:sp>
              <p:nvSpPr>
                <p:cNvPr id="1489" name="Freeform: Shape 2737">
                  <a:extLst>
                    <a:ext uri="{FF2B5EF4-FFF2-40B4-BE49-F238E27FC236}">
                      <a16:creationId xmlns:a16="http://schemas.microsoft.com/office/drawing/2014/main" id="{DB3E528E-D397-317D-23E9-B2C285751665}"/>
                    </a:ext>
                  </a:extLst>
                </p:cNvPr>
                <p:cNvSpPr/>
                <p:nvPr/>
              </p:nvSpPr>
              <p:spPr>
                <a:xfrm>
                  <a:off x="3557916"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0" name="Freeform: Shape 2738">
                  <a:extLst>
                    <a:ext uri="{FF2B5EF4-FFF2-40B4-BE49-F238E27FC236}">
                      <a16:creationId xmlns:a16="http://schemas.microsoft.com/office/drawing/2014/main" id="{7E3F0C80-2E70-8487-AC0F-212AE787C024}"/>
                    </a:ext>
                  </a:extLst>
                </p:cNvPr>
                <p:cNvSpPr/>
                <p:nvPr/>
              </p:nvSpPr>
              <p:spPr>
                <a:xfrm>
                  <a:off x="35437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2" name="Graphic 61">
                <a:extLst>
                  <a:ext uri="{FF2B5EF4-FFF2-40B4-BE49-F238E27FC236}">
                    <a16:creationId xmlns:a16="http://schemas.microsoft.com/office/drawing/2014/main" id="{21EF3645-EBCF-9BFB-F97F-D589468099B5}"/>
                  </a:ext>
                </a:extLst>
              </p:cNvPr>
              <p:cNvGrpSpPr/>
              <p:nvPr/>
            </p:nvGrpSpPr>
            <p:grpSpPr>
              <a:xfrm>
                <a:off x="3550294" y="2230996"/>
                <a:ext cx="28544" cy="28085"/>
                <a:chOff x="3550294" y="2230996"/>
                <a:chExt cx="28544" cy="28085"/>
              </a:xfrm>
            </p:grpSpPr>
            <p:sp>
              <p:nvSpPr>
                <p:cNvPr id="1487" name="Freeform: Shape 2735">
                  <a:extLst>
                    <a:ext uri="{FF2B5EF4-FFF2-40B4-BE49-F238E27FC236}">
                      <a16:creationId xmlns:a16="http://schemas.microsoft.com/office/drawing/2014/main" id="{F39F3961-C4E3-2BCA-29A0-CD27C071397A}"/>
                    </a:ext>
                  </a:extLst>
                </p:cNvPr>
                <p:cNvSpPr/>
                <p:nvPr/>
              </p:nvSpPr>
              <p:spPr>
                <a:xfrm>
                  <a:off x="3564492"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8" name="Freeform: Shape 2736">
                  <a:extLst>
                    <a:ext uri="{FF2B5EF4-FFF2-40B4-BE49-F238E27FC236}">
                      <a16:creationId xmlns:a16="http://schemas.microsoft.com/office/drawing/2014/main" id="{04C823F4-6E56-7C86-B725-AF3047641D32}"/>
                    </a:ext>
                  </a:extLst>
                </p:cNvPr>
                <p:cNvSpPr/>
                <p:nvPr/>
              </p:nvSpPr>
              <p:spPr>
                <a:xfrm>
                  <a:off x="3550294"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3" name="Graphic 61">
                <a:extLst>
                  <a:ext uri="{FF2B5EF4-FFF2-40B4-BE49-F238E27FC236}">
                    <a16:creationId xmlns:a16="http://schemas.microsoft.com/office/drawing/2014/main" id="{AAD063E5-E243-DB12-4D24-A41B8A9AE541}"/>
                  </a:ext>
                </a:extLst>
              </p:cNvPr>
              <p:cNvGrpSpPr/>
              <p:nvPr/>
            </p:nvGrpSpPr>
            <p:grpSpPr>
              <a:xfrm>
                <a:off x="3557019" y="2230996"/>
                <a:ext cx="28394" cy="28085"/>
                <a:chOff x="3557019" y="2230996"/>
                <a:chExt cx="28394" cy="28085"/>
              </a:xfrm>
            </p:grpSpPr>
            <p:sp>
              <p:nvSpPr>
                <p:cNvPr id="1485" name="Freeform: Shape 2733">
                  <a:extLst>
                    <a:ext uri="{FF2B5EF4-FFF2-40B4-BE49-F238E27FC236}">
                      <a16:creationId xmlns:a16="http://schemas.microsoft.com/office/drawing/2014/main" id="{7A83683E-0480-381B-F8E8-72D97ECDA45A}"/>
                    </a:ext>
                  </a:extLst>
                </p:cNvPr>
                <p:cNvSpPr/>
                <p:nvPr/>
              </p:nvSpPr>
              <p:spPr>
                <a:xfrm>
                  <a:off x="3571217"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6" name="Freeform: Shape 2734">
                  <a:extLst>
                    <a:ext uri="{FF2B5EF4-FFF2-40B4-BE49-F238E27FC236}">
                      <a16:creationId xmlns:a16="http://schemas.microsoft.com/office/drawing/2014/main" id="{7CE1D07E-8739-7923-4675-A439786CAE88}"/>
                    </a:ext>
                  </a:extLst>
                </p:cNvPr>
                <p:cNvSpPr/>
                <p:nvPr/>
              </p:nvSpPr>
              <p:spPr>
                <a:xfrm>
                  <a:off x="35570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4" name="Graphic 61">
                <a:extLst>
                  <a:ext uri="{FF2B5EF4-FFF2-40B4-BE49-F238E27FC236}">
                    <a16:creationId xmlns:a16="http://schemas.microsoft.com/office/drawing/2014/main" id="{9B8B9DC5-E79E-C33B-B68C-5410CD51AD85}"/>
                  </a:ext>
                </a:extLst>
              </p:cNvPr>
              <p:cNvGrpSpPr/>
              <p:nvPr/>
            </p:nvGrpSpPr>
            <p:grpSpPr>
              <a:xfrm>
                <a:off x="3563595" y="2230996"/>
                <a:ext cx="28394" cy="28085"/>
                <a:chOff x="3563595" y="2230996"/>
                <a:chExt cx="28394" cy="28085"/>
              </a:xfrm>
            </p:grpSpPr>
            <p:sp>
              <p:nvSpPr>
                <p:cNvPr id="1483" name="Freeform: Shape 2731">
                  <a:extLst>
                    <a:ext uri="{FF2B5EF4-FFF2-40B4-BE49-F238E27FC236}">
                      <a16:creationId xmlns:a16="http://schemas.microsoft.com/office/drawing/2014/main" id="{6B33CF2A-7721-5320-9083-B7F4FF7C67D4}"/>
                    </a:ext>
                  </a:extLst>
                </p:cNvPr>
                <p:cNvSpPr/>
                <p:nvPr/>
              </p:nvSpPr>
              <p:spPr>
                <a:xfrm>
                  <a:off x="357779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4" name="Freeform: Shape 2732">
                  <a:extLst>
                    <a:ext uri="{FF2B5EF4-FFF2-40B4-BE49-F238E27FC236}">
                      <a16:creationId xmlns:a16="http://schemas.microsoft.com/office/drawing/2014/main" id="{9DA589E0-42D9-7122-F04F-A55FDDEC81DA}"/>
                    </a:ext>
                  </a:extLst>
                </p:cNvPr>
                <p:cNvSpPr/>
                <p:nvPr/>
              </p:nvSpPr>
              <p:spPr>
                <a:xfrm>
                  <a:off x="3563595"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5" name="Graphic 61">
                <a:extLst>
                  <a:ext uri="{FF2B5EF4-FFF2-40B4-BE49-F238E27FC236}">
                    <a16:creationId xmlns:a16="http://schemas.microsoft.com/office/drawing/2014/main" id="{83AE5CC8-3070-7D75-9E1A-E2346F6A5918}"/>
                  </a:ext>
                </a:extLst>
              </p:cNvPr>
              <p:cNvGrpSpPr/>
              <p:nvPr/>
            </p:nvGrpSpPr>
            <p:grpSpPr>
              <a:xfrm>
                <a:off x="3577793" y="2230996"/>
                <a:ext cx="28394" cy="28085"/>
                <a:chOff x="3577793" y="2230996"/>
                <a:chExt cx="28394" cy="28085"/>
              </a:xfrm>
            </p:grpSpPr>
            <p:sp>
              <p:nvSpPr>
                <p:cNvPr id="1481" name="Freeform: Shape 2729">
                  <a:extLst>
                    <a:ext uri="{FF2B5EF4-FFF2-40B4-BE49-F238E27FC236}">
                      <a16:creationId xmlns:a16="http://schemas.microsoft.com/office/drawing/2014/main" id="{FE088649-DB0C-7DA4-1D25-0A74C392926C}"/>
                    </a:ext>
                  </a:extLst>
                </p:cNvPr>
                <p:cNvSpPr/>
                <p:nvPr/>
              </p:nvSpPr>
              <p:spPr>
                <a:xfrm>
                  <a:off x="359199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2" name="Freeform: Shape 2730">
                  <a:extLst>
                    <a:ext uri="{FF2B5EF4-FFF2-40B4-BE49-F238E27FC236}">
                      <a16:creationId xmlns:a16="http://schemas.microsoft.com/office/drawing/2014/main" id="{523F6135-2436-E5BF-8315-7000270D5BAE}"/>
                    </a:ext>
                  </a:extLst>
                </p:cNvPr>
                <p:cNvSpPr/>
                <p:nvPr/>
              </p:nvSpPr>
              <p:spPr>
                <a:xfrm>
                  <a:off x="3577793"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6" name="Graphic 61">
                <a:extLst>
                  <a:ext uri="{FF2B5EF4-FFF2-40B4-BE49-F238E27FC236}">
                    <a16:creationId xmlns:a16="http://schemas.microsoft.com/office/drawing/2014/main" id="{1507698B-6A78-C4D7-F87E-74B928E2CD05}"/>
                  </a:ext>
                </a:extLst>
              </p:cNvPr>
              <p:cNvGrpSpPr/>
              <p:nvPr/>
            </p:nvGrpSpPr>
            <p:grpSpPr>
              <a:xfrm>
                <a:off x="3583472" y="2233361"/>
                <a:ext cx="28394" cy="28085"/>
                <a:chOff x="3583472" y="2233361"/>
                <a:chExt cx="28394" cy="28085"/>
              </a:xfrm>
            </p:grpSpPr>
            <p:sp>
              <p:nvSpPr>
                <p:cNvPr id="1479" name="Freeform: Shape 2727">
                  <a:extLst>
                    <a:ext uri="{FF2B5EF4-FFF2-40B4-BE49-F238E27FC236}">
                      <a16:creationId xmlns:a16="http://schemas.microsoft.com/office/drawing/2014/main" id="{A32324E0-9EEA-203C-5906-72F83E810DAA}"/>
                    </a:ext>
                  </a:extLst>
                </p:cNvPr>
                <p:cNvSpPr/>
                <p:nvPr/>
              </p:nvSpPr>
              <p:spPr>
                <a:xfrm>
                  <a:off x="3597669" y="223336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0" name="Freeform: Shape 2728">
                  <a:extLst>
                    <a:ext uri="{FF2B5EF4-FFF2-40B4-BE49-F238E27FC236}">
                      <a16:creationId xmlns:a16="http://schemas.microsoft.com/office/drawing/2014/main" id="{F9CDA623-8EF7-CD82-282A-84414C3EB161}"/>
                    </a:ext>
                  </a:extLst>
                </p:cNvPr>
                <p:cNvSpPr/>
                <p:nvPr/>
              </p:nvSpPr>
              <p:spPr>
                <a:xfrm>
                  <a:off x="3583472" y="224740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7" name="Graphic 61">
                <a:extLst>
                  <a:ext uri="{FF2B5EF4-FFF2-40B4-BE49-F238E27FC236}">
                    <a16:creationId xmlns:a16="http://schemas.microsoft.com/office/drawing/2014/main" id="{10BD152C-2F7D-F0AB-27A7-D534D36BEDDB}"/>
                  </a:ext>
                </a:extLst>
              </p:cNvPr>
              <p:cNvGrpSpPr/>
              <p:nvPr/>
            </p:nvGrpSpPr>
            <p:grpSpPr>
              <a:xfrm>
                <a:off x="3594232" y="2237648"/>
                <a:ext cx="28394" cy="28085"/>
                <a:chOff x="3594232" y="2237648"/>
                <a:chExt cx="28394" cy="28085"/>
              </a:xfrm>
            </p:grpSpPr>
            <p:sp>
              <p:nvSpPr>
                <p:cNvPr id="1477" name="Freeform: Shape 2725">
                  <a:extLst>
                    <a:ext uri="{FF2B5EF4-FFF2-40B4-BE49-F238E27FC236}">
                      <a16:creationId xmlns:a16="http://schemas.microsoft.com/office/drawing/2014/main" id="{636E3C9D-0BBC-1BCF-A3AE-FB38528EA45B}"/>
                    </a:ext>
                  </a:extLst>
                </p:cNvPr>
                <p:cNvSpPr/>
                <p:nvPr/>
              </p:nvSpPr>
              <p:spPr>
                <a:xfrm>
                  <a:off x="360842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8" name="Freeform: Shape 2726">
                  <a:extLst>
                    <a:ext uri="{FF2B5EF4-FFF2-40B4-BE49-F238E27FC236}">
                      <a16:creationId xmlns:a16="http://schemas.microsoft.com/office/drawing/2014/main" id="{451B5F21-6A04-840C-AA0E-D66973E4B058}"/>
                    </a:ext>
                  </a:extLst>
                </p:cNvPr>
                <p:cNvSpPr/>
                <p:nvPr/>
              </p:nvSpPr>
              <p:spPr>
                <a:xfrm>
                  <a:off x="3594232"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8" name="Graphic 61">
                <a:extLst>
                  <a:ext uri="{FF2B5EF4-FFF2-40B4-BE49-F238E27FC236}">
                    <a16:creationId xmlns:a16="http://schemas.microsoft.com/office/drawing/2014/main" id="{08D80257-94EA-BAE2-8A69-7BB740133469}"/>
                  </a:ext>
                </a:extLst>
              </p:cNvPr>
              <p:cNvGrpSpPr/>
              <p:nvPr/>
            </p:nvGrpSpPr>
            <p:grpSpPr>
              <a:xfrm>
                <a:off x="3599761" y="2237648"/>
                <a:ext cx="28394" cy="28085"/>
                <a:chOff x="3599761" y="2237648"/>
                <a:chExt cx="28394" cy="28085"/>
              </a:xfrm>
            </p:grpSpPr>
            <p:sp>
              <p:nvSpPr>
                <p:cNvPr id="1475" name="Freeform: Shape 2723">
                  <a:extLst>
                    <a:ext uri="{FF2B5EF4-FFF2-40B4-BE49-F238E27FC236}">
                      <a16:creationId xmlns:a16="http://schemas.microsoft.com/office/drawing/2014/main" id="{BFCAB72B-B1FF-DC7F-2431-4337DD0D1C85}"/>
                    </a:ext>
                  </a:extLst>
                </p:cNvPr>
                <p:cNvSpPr/>
                <p:nvPr/>
              </p:nvSpPr>
              <p:spPr>
                <a:xfrm>
                  <a:off x="361395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6" name="Freeform: Shape 2724">
                  <a:extLst>
                    <a:ext uri="{FF2B5EF4-FFF2-40B4-BE49-F238E27FC236}">
                      <a16:creationId xmlns:a16="http://schemas.microsoft.com/office/drawing/2014/main" id="{C55F2E2A-9816-2726-292C-CF5298B70626}"/>
                    </a:ext>
                  </a:extLst>
                </p:cNvPr>
                <p:cNvSpPr/>
                <p:nvPr/>
              </p:nvSpPr>
              <p:spPr>
                <a:xfrm>
                  <a:off x="3599761"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9" name="Graphic 61">
                <a:extLst>
                  <a:ext uri="{FF2B5EF4-FFF2-40B4-BE49-F238E27FC236}">
                    <a16:creationId xmlns:a16="http://schemas.microsoft.com/office/drawing/2014/main" id="{23C2FB63-D7A4-09A6-B739-706EF09885EF}"/>
                  </a:ext>
                </a:extLst>
              </p:cNvPr>
              <p:cNvGrpSpPr/>
              <p:nvPr/>
            </p:nvGrpSpPr>
            <p:grpSpPr>
              <a:xfrm>
                <a:off x="3606187" y="2237648"/>
                <a:ext cx="28544" cy="28085"/>
                <a:chOff x="3606187" y="2237648"/>
                <a:chExt cx="28544" cy="28085"/>
              </a:xfrm>
            </p:grpSpPr>
            <p:sp>
              <p:nvSpPr>
                <p:cNvPr id="1473" name="Freeform: Shape 2721">
                  <a:extLst>
                    <a:ext uri="{FF2B5EF4-FFF2-40B4-BE49-F238E27FC236}">
                      <a16:creationId xmlns:a16="http://schemas.microsoft.com/office/drawing/2014/main" id="{2C186F61-2543-58A9-3B70-11BDEC28188E}"/>
                    </a:ext>
                  </a:extLst>
                </p:cNvPr>
                <p:cNvSpPr/>
                <p:nvPr/>
              </p:nvSpPr>
              <p:spPr>
                <a:xfrm>
                  <a:off x="3620385"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4" name="Freeform: Shape 2722">
                  <a:extLst>
                    <a:ext uri="{FF2B5EF4-FFF2-40B4-BE49-F238E27FC236}">
                      <a16:creationId xmlns:a16="http://schemas.microsoft.com/office/drawing/2014/main" id="{481DA76A-D4E0-343E-2604-8D298B3DCC9E}"/>
                    </a:ext>
                  </a:extLst>
                </p:cNvPr>
                <p:cNvSpPr/>
                <p:nvPr/>
              </p:nvSpPr>
              <p:spPr>
                <a:xfrm>
                  <a:off x="3606187" y="225169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0" name="Graphic 61">
                <a:extLst>
                  <a:ext uri="{FF2B5EF4-FFF2-40B4-BE49-F238E27FC236}">
                    <a16:creationId xmlns:a16="http://schemas.microsoft.com/office/drawing/2014/main" id="{68F90DAF-9B36-3804-B8F5-5E2F7B1566D1}"/>
                  </a:ext>
                </a:extLst>
              </p:cNvPr>
              <p:cNvGrpSpPr/>
              <p:nvPr/>
            </p:nvGrpSpPr>
            <p:grpSpPr>
              <a:xfrm>
                <a:off x="3612763" y="2237648"/>
                <a:ext cx="28394" cy="28085"/>
                <a:chOff x="3612763" y="2237648"/>
                <a:chExt cx="28394" cy="28085"/>
              </a:xfrm>
            </p:grpSpPr>
            <p:sp>
              <p:nvSpPr>
                <p:cNvPr id="1471" name="Freeform: Shape 2719">
                  <a:extLst>
                    <a:ext uri="{FF2B5EF4-FFF2-40B4-BE49-F238E27FC236}">
                      <a16:creationId xmlns:a16="http://schemas.microsoft.com/office/drawing/2014/main" id="{AB0562D9-C176-4AED-47E6-AB761F714E63}"/>
                    </a:ext>
                  </a:extLst>
                </p:cNvPr>
                <p:cNvSpPr/>
                <p:nvPr/>
              </p:nvSpPr>
              <p:spPr>
                <a:xfrm>
                  <a:off x="3626961"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2" name="Freeform: Shape 2720">
                  <a:extLst>
                    <a:ext uri="{FF2B5EF4-FFF2-40B4-BE49-F238E27FC236}">
                      <a16:creationId xmlns:a16="http://schemas.microsoft.com/office/drawing/2014/main" id="{E855D994-F8A9-8BC0-472D-55FF6F0E306D}"/>
                    </a:ext>
                  </a:extLst>
                </p:cNvPr>
                <p:cNvSpPr/>
                <p:nvPr/>
              </p:nvSpPr>
              <p:spPr>
                <a:xfrm>
                  <a:off x="3612763"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1" name="Graphic 61">
                <a:extLst>
                  <a:ext uri="{FF2B5EF4-FFF2-40B4-BE49-F238E27FC236}">
                    <a16:creationId xmlns:a16="http://schemas.microsoft.com/office/drawing/2014/main" id="{67C13EBC-1B21-044B-D727-4C8C85EB8CFF}"/>
                  </a:ext>
                </a:extLst>
              </p:cNvPr>
              <p:cNvGrpSpPr/>
              <p:nvPr/>
            </p:nvGrpSpPr>
            <p:grpSpPr>
              <a:xfrm>
                <a:off x="3619339" y="2237648"/>
                <a:ext cx="28394" cy="28085"/>
                <a:chOff x="3619339" y="2237648"/>
                <a:chExt cx="28394" cy="28085"/>
              </a:xfrm>
            </p:grpSpPr>
            <p:sp>
              <p:nvSpPr>
                <p:cNvPr id="1469" name="Freeform: Shape 2717">
                  <a:extLst>
                    <a:ext uri="{FF2B5EF4-FFF2-40B4-BE49-F238E27FC236}">
                      <a16:creationId xmlns:a16="http://schemas.microsoft.com/office/drawing/2014/main" id="{BBEDA447-34E2-C4E3-B99F-DDC38573CF63}"/>
                    </a:ext>
                  </a:extLst>
                </p:cNvPr>
                <p:cNvSpPr/>
                <p:nvPr/>
              </p:nvSpPr>
              <p:spPr>
                <a:xfrm>
                  <a:off x="3633536"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0" name="Freeform: Shape 2718">
                  <a:extLst>
                    <a:ext uri="{FF2B5EF4-FFF2-40B4-BE49-F238E27FC236}">
                      <a16:creationId xmlns:a16="http://schemas.microsoft.com/office/drawing/2014/main" id="{156637EB-DC31-7D42-4F0C-B7D44D73DCF3}"/>
                    </a:ext>
                  </a:extLst>
                </p:cNvPr>
                <p:cNvSpPr/>
                <p:nvPr/>
              </p:nvSpPr>
              <p:spPr>
                <a:xfrm>
                  <a:off x="3619339"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2" name="Graphic 61">
                <a:extLst>
                  <a:ext uri="{FF2B5EF4-FFF2-40B4-BE49-F238E27FC236}">
                    <a16:creationId xmlns:a16="http://schemas.microsoft.com/office/drawing/2014/main" id="{44CEA518-E8C2-9512-027E-26583C366B3C}"/>
                  </a:ext>
                </a:extLst>
              </p:cNvPr>
              <p:cNvGrpSpPr/>
              <p:nvPr/>
            </p:nvGrpSpPr>
            <p:grpSpPr>
              <a:xfrm>
                <a:off x="3622627" y="2243413"/>
                <a:ext cx="28544" cy="28233"/>
                <a:chOff x="3622627" y="2243413"/>
                <a:chExt cx="28544" cy="28233"/>
              </a:xfrm>
            </p:grpSpPr>
            <p:sp>
              <p:nvSpPr>
                <p:cNvPr id="1467" name="Freeform: Shape 2715">
                  <a:extLst>
                    <a:ext uri="{FF2B5EF4-FFF2-40B4-BE49-F238E27FC236}">
                      <a16:creationId xmlns:a16="http://schemas.microsoft.com/office/drawing/2014/main" id="{7CE1D6BF-E715-3501-927F-079549824470}"/>
                    </a:ext>
                  </a:extLst>
                </p:cNvPr>
                <p:cNvSpPr/>
                <p:nvPr/>
              </p:nvSpPr>
              <p:spPr>
                <a:xfrm>
                  <a:off x="3636824" y="224341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8" name="Freeform: Shape 2716">
                  <a:extLst>
                    <a:ext uri="{FF2B5EF4-FFF2-40B4-BE49-F238E27FC236}">
                      <a16:creationId xmlns:a16="http://schemas.microsoft.com/office/drawing/2014/main" id="{D0526943-8365-BC12-6D6D-2AD7A39AAD6B}"/>
                    </a:ext>
                  </a:extLst>
                </p:cNvPr>
                <p:cNvSpPr/>
                <p:nvPr/>
              </p:nvSpPr>
              <p:spPr>
                <a:xfrm>
                  <a:off x="3622627" y="225760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3" name="Graphic 61">
                <a:extLst>
                  <a:ext uri="{FF2B5EF4-FFF2-40B4-BE49-F238E27FC236}">
                    <a16:creationId xmlns:a16="http://schemas.microsoft.com/office/drawing/2014/main" id="{319DA3F2-DFD0-C817-3AC8-D8DB54CFF8D4}"/>
                  </a:ext>
                </a:extLst>
              </p:cNvPr>
              <p:cNvGrpSpPr/>
              <p:nvPr/>
            </p:nvGrpSpPr>
            <p:grpSpPr>
              <a:xfrm>
                <a:off x="3629352" y="2246369"/>
                <a:ext cx="28394" cy="28085"/>
                <a:chOff x="3629352" y="2246369"/>
                <a:chExt cx="28394" cy="28085"/>
              </a:xfrm>
            </p:grpSpPr>
            <p:sp>
              <p:nvSpPr>
                <p:cNvPr id="1465" name="Freeform: Shape 2713">
                  <a:extLst>
                    <a:ext uri="{FF2B5EF4-FFF2-40B4-BE49-F238E27FC236}">
                      <a16:creationId xmlns:a16="http://schemas.microsoft.com/office/drawing/2014/main" id="{C8ABAABB-7AFB-B8C6-E3D4-017ABB691489}"/>
                    </a:ext>
                  </a:extLst>
                </p:cNvPr>
                <p:cNvSpPr/>
                <p:nvPr/>
              </p:nvSpPr>
              <p:spPr>
                <a:xfrm>
                  <a:off x="3643549" y="22463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6" name="Freeform: Shape 2714">
                  <a:extLst>
                    <a:ext uri="{FF2B5EF4-FFF2-40B4-BE49-F238E27FC236}">
                      <a16:creationId xmlns:a16="http://schemas.microsoft.com/office/drawing/2014/main" id="{C4871ADE-AEE2-028D-C61F-8C3B30E79B10}"/>
                    </a:ext>
                  </a:extLst>
                </p:cNvPr>
                <p:cNvSpPr/>
                <p:nvPr/>
              </p:nvSpPr>
              <p:spPr>
                <a:xfrm>
                  <a:off x="3629352" y="22604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4" name="Graphic 61">
                <a:extLst>
                  <a:ext uri="{FF2B5EF4-FFF2-40B4-BE49-F238E27FC236}">
                    <a16:creationId xmlns:a16="http://schemas.microsoft.com/office/drawing/2014/main" id="{DBFEBBB8-1A54-F284-12FB-A7B7B9415513}"/>
                  </a:ext>
                </a:extLst>
              </p:cNvPr>
              <p:cNvGrpSpPr/>
              <p:nvPr/>
            </p:nvGrpSpPr>
            <p:grpSpPr>
              <a:xfrm>
                <a:off x="3636824" y="2251691"/>
                <a:ext cx="28544" cy="28085"/>
                <a:chOff x="3636824" y="2251691"/>
                <a:chExt cx="28544" cy="28085"/>
              </a:xfrm>
            </p:grpSpPr>
            <p:sp>
              <p:nvSpPr>
                <p:cNvPr id="1463" name="Freeform: Shape 2711">
                  <a:extLst>
                    <a:ext uri="{FF2B5EF4-FFF2-40B4-BE49-F238E27FC236}">
                      <a16:creationId xmlns:a16="http://schemas.microsoft.com/office/drawing/2014/main" id="{0DD46DC0-4791-F876-3FB4-E79F99128D9B}"/>
                    </a:ext>
                  </a:extLst>
                </p:cNvPr>
                <p:cNvSpPr/>
                <p:nvPr/>
              </p:nvSpPr>
              <p:spPr>
                <a:xfrm>
                  <a:off x="3651171" y="225169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4" name="Freeform: Shape 2712">
                  <a:extLst>
                    <a:ext uri="{FF2B5EF4-FFF2-40B4-BE49-F238E27FC236}">
                      <a16:creationId xmlns:a16="http://schemas.microsoft.com/office/drawing/2014/main" id="{F7247B53-36E4-DDD7-8696-4670E7B5CF88}"/>
                    </a:ext>
                  </a:extLst>
                </p:cNvPr>
                <p:cNvSpPr/>
                <p:nvPr/>
              </p:nvSpPr>
              <p:spPr>
                <a:xfrm>
                  <a:off x="3636824" y="226573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5" name="Graphic 61">
                <a:extLst>
                  <a:ext uri="{FF2B5EF4-FFF2-40B4-BE49-F238E27FC236}">
                    <a16:creationId xmlns:a16="http://schemas.microsoft.com/office/drawing/2014/main" id="{09A936E5-D880-F0EA-5C5F-910F5B34562F}"/>
                  </a:ext>
                </a:extLst>
              </p:cNvPr>
              <p:cNvGrpSpPr/>
              <p:nvPr/>
            </p:nvGrpSpPr>
            <p:grpSpPr>
              <a:xfrm>
                <a:off x="3643549" y="2257604"/>
                <a:ext cx="28394" cy="28085"/>
                <a:chOff x="3643549" y="2257604"/>
                <a:chExt cx="28394" cy="28085"/>
              </a:xfrm>
            </p:grpSpPr>
            <p:sp>
              <p:nvSpPr>
                <p:cNvPr id="1461" name="Freeform: Shape 2709">
                  <a:extLst>
                    <a:ext uri="{FF2B5EF4-FFF2-40B4-BE49-F238E27FC236}">
                      <a16:creationId xmlns:a16="http://schemas.microsoft.com/office/drawing/2014/main" id="{E71D418A-1CD9-0E35-D967-D98E02363ABC}"/>
                    </a:ext>
                  </a:extLst>
                </p:cNvPr>
                <p:cNvSpPr/>
                <p:nvPr/>
              </p:nvSpPr>
              <p:spPr>
                <a:xfrm>
                  <a:off x="3657747" y="225760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2" name="Freeform: Shape 2710">
                  <a:extLst>
                    <a:ext uri="{FF2B5EF4-FFF2-40B4-BE49-F238E27FC236}">
                      <a16:creationId xmlns:a16="http://schemas.microsoft.com/office/drawing/2014/main" id="{726BA78B-72C8-AC4F-FCDE-6256738F3B46}"/>
                    </a:ext>
                  </a:extLst>
                </p:cNvPr>
                <p:cNvSpPr/>
                <p:nvPr/>
              </p:nvSpPr>
              <p:spPr>
                <a:xfrm>
                  <a:off x="3643549" y="227164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6" name="Graphic 61">
                <a:extLst>
                  <a:ext uri="{FF2B5EF4-FFF2-40B4-BE49-F238E27FC236}">
                    <a16:creationId xmlns:a16="http://schemas.microsoft.com/office/drawing/2014/main" id="{3E6EF88F-0C59-9416-A6E1-FC43019C9419}"/>
                  </a:ext>
                </a:extLst>
              </p:cNvPr>
              <p:cNvGrpSpPr/>
              <p:nvPr/>
            </p:nvGrpSpPr>
            <p:grpSpPr>
              <a:xfrm>
                <a:off x="3649826" y="2263517"/>
                <a:ext cx="28394" cy="28233"/>
                <a:chOff x="3649826" y="2263517"/>
                <a:chExt cx="28394" cy="28233"/>
              </a:xfrm>
            </p:grpSpPr>
            <p:sp>
              <p:nvSpPr>
                <p:cNvPr id="1459" name="Freeform: Shape 2707">
                  <a:extLst>
                    <a:ext uri="{FF2B5EF4-FFF2-40B4-BE49-F238E27FC236}">
                      <a16:creationId xmlns:a16="http://schemas.microsoft.com/office/drawing/2014/main" id="{EB11804A-E85D-8E3B-AC0D-350F74E1723C}"/>
                    </a:ext>
                  </a:extLst>
                </p:cNvPr>
                <p:cNvSpPr/>
                <p:nvPr/>
              </p:nvSpPr>
              <p:spPr>
                <a:xfrm>
                  <a:off x="3664023" y="226351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0" name="Freeform: Shape 2708">
                  <a:extLst>
                    <a:ext uri="{FF2B5EF4-FFF2-40B4-BE49-F238E27FC236}">
                      <a16:creationId xmlns:a16="http://schemas.microsoft.com/office/drawing/2014/main" id="{E9CC85B7-7B28-1D87-38B2-6777F3A85BA8}"/>
                    </a:ext>
                  </a:extLst>
                </p:cNvPr>
                <p:cNvSpPr/>
                <p:nvPr/>
              </p:nvSpPr>
              <p:spPr>
                <a:xfrm>
                  <a:off x="3649826" y="227770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7" name="Graphic 61">
                <a:extLst>
                  <a:ext uri="{FF2B5EF4-FFF2-40B4-BE49-F238E27FC236}">
                    <a16:creationId xmlns:a16="http://schemas.microsoft.com/office/drawing/2014/main" id="{2D52502A-8157-5D88-F670-FED59E22658E}"/>
                  </a:ext>
                </a:extLst>
              </p:cNvPr>
              <p:cNvGrpSpPr/>
              <p:nvPr/>
            </p:nvGrpSpPr>
            <p:grpSpPr>
              <a:xfrm>
                <a:off x="3655206" y="2265734"/>
                <a:ext cx="28544" cy="28085"/>
                <a:chOff x="3655206" y="2265734"/>
                <a:chExt cx="28544" cy="28085"/>
              </a:xfrm>
            </p:grpSpPr>
            <p:sp>
              <p:nvSpPr>
                <p:cNvPr id="1457" name="Freeform: Shape 2705">
                  <a:extLst>
                    <a:ext uri="{FF2B5EF4-FFF2-40B4-BE49-F238E27FC236}">
                      <a16:creationId xmlns:a16="http://schemas.microsoft.com/office/drawing/2014/main" id="{9C69A779-4C5D-003D-FC6F-EDAE68C499F4}"/>
                    </a:ext>
                  </a:extLst>
                </p:cNvPr>
                <p:cNvSpPr/>
                <p:nvPr/>
              </p:nvSpPr>
              <p:spPr>
                <a:xfrm>
                  <a:off x="3669553" y="226573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8" name="Freeform: Shape 2706">
                  <a:extLst>
                    <a:ext uri="{FF2B5EF4-FFF2-40B4-BE49-F238E27FC236}">
                      <a16:creationId xmlns:a16="http://schemas.microsoft.com/office/drawing/2014/main" id="{65564BBA-AA95-FF39-0189-7F6346F64228}"/>
                    </a:ext>
                  </a:extLst>
                </p:cNvPr>
                <p:cNvSpPr/>
                <p:nvPr/>
              </p:nvSpPr>
              <p:spPr>
                <a:xfrm>
                  <a:off x="3655206" y="227977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8" name="Graphic 61">
                <a:extLst>
                  <a:ext uri="{FF2B5EF4-FFF2-40B4-BE49-F238E27FC236}">
                    <a16:creationId xmlns:a16="http://schemas.microsoft.com/office/drawing/2014/main" id="{0DF2B526-2560-D0D7-EE32-5A4E2547DE96}"/>
                  </a:ext>
                </a:extLst>
              </p:cNvPr>
              <p:cNvGrpSpPr/>
              <p:nvPr/>
            </p:nvGrpSpPr>
            <p:grpSpPr>
              <a:xfrm>
                <a:off x="3658793" y="2266473"/>
                <a:ext cx="28544" cy="28085"/>
                <a:chOff x="3658793" y="2266473"/>
                <a:chExt cx="28544" cy="28085"/>
              </a:xfrm>
            </p:grpSpPr>
            <p:sp>
              <p:nvSpPr>
                <p:cNvPr id="1455" name="Freeform: Shape 2703">
                  <a:extLst>
                    <a:ext uri="{FF2B5EF4-FFF2-40B4-BE49-F238E27FC236}">
                      <a16:creationId xmlns:a16="http://schemas.microsoft.com/office/drawing/2014/main" id="{FF8CD569-13BA-5823-67DA-CEA5CA1AA01D}"/>
                    </a:ext>
                  </a:extLst>
                </p:cNvPr>
                <p:cNvSpPr/>
                <p:nvPr/>
              </p:nvSpPr>
              <p:spPr>
                <a:xfrm>
                  <a:off x="3673140"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6" name="Freeform: Shape 2704">
                  <a:extLst>
                    <a:ext uri="{FF2B5EF4-FFF2-40B4-BE49-F238E27FC236}">
                      <a16:creationId xmlns:a16="http://schemas.microsoft.com/office/drawing/2014/main" id="{CE50CFEB-9F6A-6480-8ACD-62848335BFC8}"/>
                    </a:ext>
                  </a:extLst>
                </p:cNvPr>
                <p:cNvSpPr/>
                <p:nvPr/>
              </p:nvSpPr>
              <p:spPr>
                <a:xfrm>
                  <a:off x="3658793"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9" name="Graphic 61">
                <a:extLst>
                  <a:ext uri="{FF2B5EF4-FFF2-40B4-BE49-F238E27FC236}">
                    <a16:creationId xmlns:a16="http://schemas.microsoft.com/office/drawing/2014/main" id="{DD7B175F-B0A0-9ECC-3426-FDC2B8CBC071}"/>
                  </a:ext>
                </a:extLst>
              </p:cNvPr>
              <p:cNvGrpSpPr/>
              <p:nvPr/>
            </p:nvGrpSpPr>
            <p:grpSpPr>
              <a:xfrm>
                <a:off x="3664023" y="2266473"/>
                <a:ext cx="28394" cy="28085"/>
                <a:chOff x="3664023" y="2266473"/>
                <a:chExt cx="28394" cy="28085"/>
              </a:xfrm>
            </p:grpSpPr>
            <p:sp>
              <p:nvSpPr>
                <p:cNvPr id="1453" name="Freeform: Shape 2701">
                  <a:extLst>
                    <a:ext uri="{FF2B5EF4-FFF2-40B4-BE49-F238E27FC236}">
                      <a16:creationId xmlns:a16="http://schemas.microsoft.com/office/drawing/2014/main" id="{D6DC122F-8B1E-D247-3B9E-F71E35B8B263}"/>
                    </a:ext>
                  </a:extLst>
                </p:cNvPr>
                <p:cNvSpPr/>
                <p:nvPr/>
              </p:nvSpPr>
              <p:spPr>
                <a:xfrm>
                  <a:off x="367822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4" name="Freeform: Shape 2702">
                  <a:extLst>
                    <a:ext uri="{FF2B5EF4-FFF2-40B4-BE49-F238E27FC236}">
                      <a16:creationId xmlns:a16="http://schemas.microsoft.com/office/drawing/2014/main" id="{074B6A20-E708-1585-17B4-2DEE87090830}"/>
                    </a:ext>
                  </a:extLst>
                </p:cNvPr>
                <p:cNvSpPr/>
                <p:nvPr/>
              </p:nvSpPr>
              <p:spPr>
                <a:xfrm>
                  <a:off x="3664023"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0" name="Graphic 61">
                <a:extLst>
                  <a:ext uri="{FF2B5EF4-FFF2-40B4-BE49-F238E27FC236}">
                    <a16:creationId xmlns:a16="http://schemas.microsoft.com/office/drawing/2014/main" id="{82F2C1EF-562F-1E56-DAC8-8B5F250C5888}"/>
                  </a:ext>
                </a:extLst>
              </p:cNvPr>
              <p:cNvGrpSpPr/>
              <p:nvPr/>
            </p:nvGrpSpPr>
            <p:grpSpPr>
              <a:xfrm>
                <a:off x="3669105" y="2266473"/>
                <a:ext cx="28544" cy="28085"/>
                <a:chOff x="3669105" y="2266473"/>
                <a:chExt cx="28544" cy="28085"/>
              </a:xfrm>
            </p:grpSpPr>
            <p:sp>
              <p:nvSpPr>
                <p:cNvPr id="1451" name="Freeform: Shape 2699">
                  <a:extLst>
                    <a:ext uri="{FF2B5EF4-FFF2-40B4-BE49-F238E27FC236}">
                      <a16:creationId xmlns:a16="http://schemas.microsoft.com/office/drawing/2014/main" id="{5BBCFD4E-4FC9-F426-9864-368EF9B76D56}"/>
                    </a:ext>
                  </a:extLst>
                </p:cNvPr>
                <p:cNvSpPr/>
                <p:nvPr/>
              </p:nvSpPr>
              <p:spPr>
                <a:xfrm>
                  <a:off x="368345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2" name="Freeform: Shape 2700">
                  <a:extLst>
                    <a:ext uri="{FF2B5EF4-FFF2-40B4-BE49-F238E27FC236}">
                      <a16:creationId xmlns:a16="http://schemas.microsoft.com/office/drawing/2014/main" id="{080460B9-31D2-9F4A-26CC-2C465723B743}"/>
                    </a:ext>
                  </a:extLst>
                </p:cNvPr>
                <p:cNvSpPr/>
                <p:nvPr/>
              </p:nvSpPr>
              <p:spPr>
                <a:xfrm>
                  <a:off x="3669105"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1" name="Graphic 61">
                <a:extLst>
                  <a:ext uri="{FF2B5EF4-FFF2-40B4-BE49-F238E27FC236}">
                    <a16:creationId xmlns:a16="http://schemas.microsoft.com/office/drawing/2014/main" id="{5B0D0741-E88B-8DA0-7A0A-888EBBECBE91}"/>
                  </a:ext>
                </a:extLst>
              </p:cNvPr>
              <p:cNvGrpSpPr/>
              <p:nvPr/>
            </p:nvGrpSpPr>
            <p:grpSpPr>
              <a:xfrm>
                <a:off x="3674335" y="2266473"/>
                <a:ext cx="28394" cy="28085"/>
                <a:chOff x="3674335" y="2266473"/>
                <a:chExt cx="28394" cy="28085"/>
              </a:xfrm>
            </p:grpSpPr>
            <p:sp>
              <p:nvSpPr>
                <p:cNvPr id="1449" name="Freeform: Shape 2697">
                  <a:extLst>
                    <a:ext uri="{FF2B5EF4-FFF2-40B4-BE49-F238E27FC236}">
                      <a16:creationId xmlns:a16="http://schemas.microsoft.com/office/drawing/2014/main" id="{5AD48609-D9AA-1AA5-1DCE-F7C1F9684393}"/>
                    </a:ext>
                  </a:extLst>
                </p:cNvPr>
                <p:cNvSpPr/>
                <p:nvPr/>
              </p:nvSpPr>
              <p:spPr>
                <a:xfrm>
                  <a:off x="3688533"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0" name="Freeform: Shape 2698">
                  <a:extLst>
                    <a:ext uri="{FF2B5EF4-FFF2-40B4-BE49-F238E27FC236}">
                      <a16:creationId xmlns:a16="http://schemas.microsoft.com/office/drawing/2014/main" id="{5D8719DC-F92C-D5BD-6DD7-E739E37BC7D9}"/>
                    </a:ext>
                  </a:extLst>
                </p:cNvPr>
                <p:cNvSpPr/>
                <p:nvPr/>
              </p:nvSpPr>
              <p:spPr>
                <a:xfrm>
                  <a:off x="3674335"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2" name="Graphic 61">
                <a:extLst>
                  <a:ext uri="{FF2B5EF4-FFF2-40B4-BE49-F238E27FC236}">
                    <a16:creationId xmlns:a16="http://schemas.microsoft.com/office/drawing/2014/main" id="{A19BAEC1-58DA-6ED1-8C01-BD0F67B73069}"/>
                  </a:ext>
                </a:extLst>
              </p:cNvPr>
              <p:cNvGrpSpPr/>
              <p:nvPr/>
            </p:nvGrpSpPr>
            <p:grpSpPr>
              <a:xfrm>
                <a:off x="3683451" y="2266473"/>
                <a:ext cx="28394" cy="28085"/>
                <a:chOff x="3683451" y="2266473"/>
                <a:chExt cx="28394" cy="28085"/>
              </a:xfrm>
            </p:grpSpPr>
            <p:sp>
              <p:nvSpPr>
                <p:cNvPr id="1447" name="Freeform: Shape 2695">
                  <a:extLst>
                    <a:ext uri="{FF2B5EF4-FFF2-40B4-BE49-F238E27FC236}">
                      <a16:creationId xmlns:a16="http://schemas.microsoft.com/office/drawing/2014/main" id="{8A137830-656B-4AFB-1538-7BFA01C52252}"/>
                    </a:ext>
                  </a:extLst>
                </p:cNvPr>
                <p:cNvSpPr/>
                <p:nvPr/>
              </p:nvSpPr>
              <p:spPr>
                <a:xfrm>
                  <a:off x="3697649"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8" name="Freeform: Shape 2696">
                  <a:extLst>
                    <a:ext uri="{FF2B5EF4-FFF2-40B4-BE49-F238E27FC236}">
                      <a16:creationId xmlns:a16="http://schemas.microsoft.com/office/drawing/2014/main" id="{7C5EE00A-F5AB-46B2-DA9E-98581F137181}"/>
                    </a:ext>
                  </a:extLst>
                </p:cNvPr>
                <p:cNvSpPr/>
                <p:nvPr/>
              </p:nvSpPr>
              <p:spPr>
                <a:xfrm>
                  <a:off x="3683451"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3" name="Graphic 61">
                <a:extLst>
                  <a:ext uri="{FF2B5EF4-FFF2-40B4-BE49-F238E27FC236}">
                    <a16:creationId xmlns:a16="http://schemas.microsoft.com/office/drawing/2014/main" id="{CF82E7EE-1F4B-8C7E-F41E-EA8F8F8774C3}"/>
                  </a:ext>
                </a:extLst>
              </p:cNvPr>
              <p:cNvGrpSpPr/>
              <p:nvPr/>
            </p:nvGrpSpPr>
            <p:grpSpPr>
              <a:xfrm>
                <a:off x="3696304" y="2269281"/>
                <a:ext cx="28394" cy="28085"/>
                <a:chOff x="3696304" y="2269281"/>
                <a:chExt cx="28394" cy="28085"/>
              </a:xfrm>
            </p:grpSpPr>
            <p:sp>
              <p:nvSpPr>
                <p:cNvPr id="1445" name="Freeform: Shape 2693">
                  <a:extLst>
                    <a:ext uri="{FF2B5EF4-FFF2-40B4-BE49-F238E27FC236}">
                      <a16:creationId xmlns:a16="http://schemas.microsoft.com/office/drawing/2014/main" id="{240F96F6-EC22-DCB4-1A40-D037214B5D9F}"/>
                    </a:ext>
                  </a:extLst>
                </p:cNvPr>
                <p:cNvSpPr/>
                <p:nvPr/>
              </p:nvSpPr>
              <p:spPr>
                <a:xfrm>
                  <a:off x="3710501" y="226928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6" name="Freeform: Shape 2694">
                  <a:extLst>
                    <a:ext uri="{FF2B5EF4-FFF2-40B4-BE49-F238E27FC236}">
                      <a16:creationId xmlns:a16="http://schemas.microsoft.com/office/drawing/2014/main" id="{80ED4807-3D8B-58B6-BFB3-C51ABFECB221}"/>
                    </a:ext>
                  </a:extLst>
                </p:cNvPr>
                <p:cNvSpPr/>
                <p:nvPr/>
              </p:nvSpPr>
              <p:spPr>
                <a:xfrm>
                  <a:off x="3696304" y="22833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4" name="Graphic 61">
                <a:extLst>
                  <a:ext uri="{FF2B5EF4-FFF2-40B4-BE49-F238E27FC236}">
                    <a16:creationId xmlns:a16="http://schemas.microsoft.com/office/drawing/2014/main" id="{0D2E45BE-B2D4-93B6-C685-CB89134F8E98}"/>
                  </a:ext>
                </a:extLst>
              </p:cNvPr>
              <p:cNvGrpSpPr/>
              <p:nvPr/>
            </p:nvGrpSpPr>
            <p:grpSpPr>
              <a:xfrm>
                <a:off x="3702730" y="2270464"/>
                <a:ext cx="28544" cy="28085"/>
                <a:chOff x="3702730" y="2270464"/>
                <a:chExt cx="28544" cy="28085"/>
              </a:xfrm>
            </p:grpSpPr>
            <p:sp>
              <p:nvSpPr>
                <p:cNvPr id="1443" name="Freeform: Shape 2691">
                  <a:extLst>
                    <a:ext uri="{FF2B5EF4-FFF2-40B4-BE49-F238E27FC236}">
                      <a16:creationId xmlns:a16="http://schemas.microsoft.com/office/drawing/2014/main" id="{6DB5496E-4A35-341E-8E5F-E75B9EDEFA4F}"/>
                    </a:ext>
                  </a:extLst>
                </p:cNvPr>
                <p:cNvSpPr/>
                <p:nvPr/>
              </p:nvSpPr>
              <p:spPr>
                <a:xfrm>
                  <a:off x="3717077" y="22704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4" name="Freeform: Shape 2692">
                  <a:extLst>
                    <a:ext uri="{FF2B5EF4-FFF2-40B4-BE49-F238E27FC236}">
                      <a16:creationId xmlns:a16="http://schemas.microsoft.com/office/drawing/2014/main" id="{6945EC67-F658-0ABB-FDBB-A1A56ADB79E9}"/>
                    </a:ext>
                  </a:extLst>
                </p:cNvPr>
                <p:cNvSpPr/>
                <p:nvPr/>
              </p:nvSpPr>
              <p:spPr>
                <a:xfrm>
                  <a:off x="3702730" y="22845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5" name="Graphic 61">
                <a:extLst>
                  <a:ext uri="{FF2B5EF4-FFF2-40B4-BE49-F238E27FC236}">
                    <a16:creationId xmlns:a16="http://schemas.microsoft.com/office/drawing/2014/main" id="{D1A05693-D71F-D43A-50CE-1DBD3CE7B89C}"/>
                  </a:ext>
                </a:extLst>
              </p:cNvPr>
              <p:cNvGrpSpPr/>
              <p:nvPr/>
            </p:nvGrpSpPr>
            <p:grpSpPr>
              <a:xfrm>
                <a:off x="3709156" y="2274455"/>
                <a:ext cx="28394" cy="28085"/>
                <a:chOff x="3709156" y="2274455"/>
                <a:chExt cx="28394" cy="28085"/>
              </a:xfrm>
            </p:grpSpPr>
            <p:sp>
              <p:nvSpPr>
                <p:cNvPr id="1441" name="Freeform: Shape 2689">
                  <a:extLst>
                    <a:ext uri="{FF2B5EF4-FFF2-40B4-BE49-F238E27FC236}">
                      <a16:creationId xmlns:a16="http://schemas.microsoft.com/office/drawing/2014/main" id="{1BF7281F-C6EE-0DB9-D534-EC621EC9F72C}"/>
                    </a:ext>
                  </a:extLst>
                </p:cNvPr>
                <p:cNvSpPr/>
                <p:nvPr/>
              </p:nvSpPr>
              <p:spPr>
                <a:xfrm>
                  <a:off x="3723354"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2" name="Freeform: Shape 2690">
                  <a:extLst>
                    <a:ext uri="{FF2B5EF4-FFF2-40B4-BE49-F238E27FC236}">
                      <a16:creationId xmlns:a16="http://schemas.microsoft.com/office/drawing/2014/main" id="{F0D36A2E-8288-5823-C9B2-8255C9CB5E9F}"/>
                    </a:ext>
                  </a:extLst>
                </p:cNvPr>
                <p:cNvSpPr/>
                <p:nvPr/>
              </p:nvSpPr>
              <p:spPr>
                <a:xfrm>
                  <a:off x="3709156"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6" name="Graphic 61">
                <a:extLst>
                  <a:ext uri="{FF2B5EF4-FFF2-40B4-BE49-F238E27FC236}">
                    <a16:creationId xmlns:a16="http://schemas.microsoft.com/office/drawing/2014/main" id="{C8F3603E-5B41-C7C3-5512-9BCA79C86BC2}"/>
                  </a:ext>
                </a:extLst>
              </p:cNvPr>
              <p:cNvGrpSpPr/>
              <p:nvPr/>
            </p:nvGrpSpPr>
            <p:grpSpPr>
              <a:xfrm>
                <a:off x="3718273" y="2274455"/>
                <a:ext cx="28394" cy="28085"/>
                <a:chOff x="3718273" y="2274455"/>
                <a:chExt cx="28394" cy="28085"/>
              </a:xfrm>
            </p:grpSpPr>
            <p:sp>
              <p:nvSpPr>
                <p:cNvPr id="1439" name="Freeform: Shape 2687">
                  <a:extLst>
                    <a:ext uri="{FF2B5EF4-FFF2-40B4-BE49-F238E27FC236}">
                      <a16:creationId xmlns:a16="http://schemas.microsoft.com/office/drawing/2014/main" id="{F703B53B-E235-A441-D3BF-991FB1D4D9D3}"/>
                    </a:ext>
                  </a:extLst>
                </p:cNvPr>
                <p:cNvSpPr/>
                <p:nvPr/>
              </p:nvSpPr>
              <p:spPr>
                <a:xfrm>
                  <a:off x="3732470"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0" name="Freeform: Shape 2688">
                  <a:extLst>
                    <a:ext uri="{FF2B5EF4-FFF2-40B4-BE49-F238E27FC236}">
                      <a16:creationId xmlns:a16="http://schemas.microsoft.com/office/drawing/2014/main" id="{B7DC4D60-39F6-7B82-2B71-8D6B053FA28F}"/>
                    </a:ext>
                  </a:extLst>
                </p:cNvPr>
                <p:cNvSpPr/>
                <p:nvPr/>
              </p:nvSpPr>
              <p:spPr>
                <a:xfrm>
                  <a:off x="3718273"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7" name="Graphic 61">
                <a:extLst>
                  <a:ext uri="{FF2B5EF4-FFF2-40B4-BE49-F238E27FC236}">
                    <a16:creationId xmlns:a16="http://schemas.microsoft.com/office/drawing/2014/main" id="{A6E93658-C8A1-E4BB-3C05-A65AE4B8EA8A}"/>
                  </a:ext>
                </a:extLst>
              </p:cNvPr>
              <p:cNvGrpSpPr/>
              <p:nvPr/>
            </p:nvGrpSpPr>
            <p:grpSpPr>
              <a:xfrm>
                <a:off x="3724699" y="2274455"/>
                <a:ext cx="28544" cy="28085"/>
                <a:chOff x="3724699" y="2274455"/>
                <a:chExt cx="28544" cy="28085"/>
              </a:xfrm>
            </p:grpSpPr>
            <p:sp>
              <p:nvSpPr>
                <p:cNvPr id="1437" name="Freeform: Shape 2685">
                  <a:extLst>
                    <a:ext uri="{FF2B5EF4-FFF2-40B4-BE49-F238E27FC236}">
                      <a16:creationId xmlns:a16="http://schemas.microsoft.com/office/drawing/2014/main" id="{ACAD1BFB-9C24-0475-A2BF-C7CC7682A69C}"/>
                    </a:ext>
                  </a:extLst>
                </p:cNvPr>
                <p:cNvSpPr/>
                <p:nvPr/>
              </p:nvSpPr>
              <p:spPr>
                <a:xfrm>
                  <a:off x="3738896"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8" name="Freeform: Shape 2686">
                  <a:extLst>
                    <a:ext uri="{FF2B5EF4-FFF2-40B4-BE49-F238E27FC236}">
                      <a16:creationId xmlns:a16="http://schemas.microsoft.com/office/drawing/2014/main" id="{CA3CDB2F-FCAE-4E5C-6130-2509F75C1708}"/>
                    </a:ext>
                  </a:extLst>
                </p:cNvPr>
                <p:cNvSpPr/>
                <p:nvPr/>
              </p:nvSpPr>
              <p:spPr>
                <a:xfrm>
                  <a:off x="3724699" y="228849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8" name="Graphic 61">
                <a:extLst>
                  <a:ext uri="{FF2B5EF4-FFF2-40B4-BE49-F238E27FC236}">
                    <a16:creationId xmlns:a16="http://schemas.microsoft.com/office/drawing/2014/main" id="{85573170-396D-5CE9-F953-D6F8424D4236}"/>
                  </a:ext>
                </a:extLst>
              </p:cNvPr>
              <p:cNvGrpSpPr/>
              <p:nvPr/>
            </p:nvGrpSpPr>
            <p:grpSpPr>
              <a:xfrm>
                <a:off x="3734712" y="2277707"/>
                <a:ext cx="28394" cy="28085"/>
                <a:chOff x="3734712" y="2277707"/>
                <a:chExt cx="28394" cy="28085"/>
              </a:xfrm>
            </p:grpSpPr>
            <p:sp>
              <p:nvSpPr>
                <p:cNvPr id="1435" name="Freeform: Shape 2683">
                  <a:extLst>
                    <a:ext uri="{FF2B5EF4-FFF2-40B4-BE49-F238E27FC236}">
                      <a16:creationId xmlns:a16="http://schemas.microsoft.com/office/drawing/2014/main" id="{F11BE453-E348-C4B1-A21F-A53A8D3F8CB8}"/>
                    </a:ext>
                  </a:extLst>
                </p:cNvPr>
                <p:cNvSpPr/>
                <p:nvPr/>
              </p:nvSpPr>
              <p:spPr>
                <a:xfrm>
                  <a:off x="3748909" y="227770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6" name="Freeform: Shape 2684">
                  <a:extLst>
                    <a:ext uri="{FF2B5EF4-FFF2-40B4-BE49-F238E27FC236}">
                      <a16:creationId xmlns:a16="http://schemas.microsoft.com/office/drawing/2014/main" id="{7C7895E0-5F9B-82FF-7FDC-B2D4B7F553BC}"/>
                    </a:ext>
                  </a:extLst>
                </p:cNvPr>
                <p:cNvSpPr/>
                <p:nvPr/>
              </p:nvSpPr>
              <p:spPr>
                <a:xfrm>
                  <a:off x="3734712" y="229175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9" name="Graphic 61">
                <a:extLst>
                  <a:ext uri="{FF2B5EF4-FFF2-40B4-BE49-F238E27FC236}">
                    <a16:creationId xmlns:a16="http://schemas.microsoft.com/office/drawing/2014/main" id="{1A7DCBFC-068A-29DF-948D-19DE4EA507C6}"/>
                  </a:ext>
                </a:extLst>
              </p:cNvPr>
              <p:cNvGrpSpPr/>
              <p:nvPr/>
            </p:nvGrpSpPr>
            <p:grpSpPr>
              <a:xfrm>
                <a:off x="3761612" y="2283324"/>
                <a:ext cx="28394" cy="28085"/>
                <a:chOff x="3761612" y="2283324"/>
                <a:chExt cx="28394" cy="28085"/>
              </a:xfrm>
            </p:grpSpPr>
            <p:sp>
              <p:nvSpPr>
                <p:cNvPr id="1433" name="Freeform: Shape 2681">
                  <a:extLst>
                    <a:ext uri="{FF2B5EF4-FFF2-40B4-BE49-F238E27FC236}">
                      <a16:creationId xmlns:a16="http://schemas.microsoft.com/office/drawing/2014/main" id="{44263903-48B6-BCEA-CA15-8AAD7021EBF5}"/>
                    </a:ext>
                  </a:extLst>
                </p:cNvPr>
                <p:cNvSpPr/>
                <p:nvPr/>
              </p:nvSpPr>
              <p:spPr>
                <a:xfrm>
                  <a:off x="3775810"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4" name="Freeform: Shape 2682">
                  <a:extLst>
                    <a:ext uri="{FF2B5EF4-FFF2-40B4-BE49-F238E27FC236}">
                      <a16:creationId xmlns:a16="http://schemas.microsoft.com/office/drawing/2014/main" id="{831B33FC-6959-5DCD-D055-22638B1A216C}"/>
                    </a:ext>
                  </a:extLst>
                </p:cNvPr>
                <p:cNvSpPr/>
                <p:nvPr/>
              </p:nvSpPr>
              <p:spPr>
                <a:xfrm>
                  <a:off x="3761612"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0" name="Graphic 61">
                <a:extLst>
                  <a:ext uri="{FF2B5EF4-FFF2-40B4-BE49-F238E27FC236}">
                    <a16:creationId xmlns:a16="http://schemas.microsoft.com/office/drawing/2014/main" id="{9FA4AE98-178D-E43E-328C-ABC9D375BC24}"/>
                  </a:ext>
                </a:extLst>
              </p:cNvPr>
              <p:cNvGrpSpPr/>
              <p:nvPr/>
            </p:nvGrpSpPr>
            <p:grpSpPr>
              <a:xfrm>
                <a:off x="3766544" y="2283324"/>
                <a:ext cx="28544" cy="28085"/>
                <a:chOff x="3766544" y="2283324"/>
                <a:chExt cx="28544" cy="28085"/>
              </a:xfrm>
            </p:grpSpPr>
            <p:sp>
              <p:nvSpPr>
                <p:cNvPr id="1431" name="Freeform: Shape 2679">
                  <a:extLst>
                    <a:ext uri="{FF2B5EF4-FFF2-40B4-BE49-F238E27FC236}">
                      <a16:creationId xmlns:a16="http://schemas.microsoft.com/office/drawing/2014/main" id="{C0643C11-7555-34D9-944B-DC2F9E68D85A}"/>
                    </a:ext>
                  </a:extLst>
                </p:cNvPr>
                <p:cNvSpPr/>
                <p:nvPr/>
              </p:nvSpPr>
              <p:spPr>
                <a:xfrm>
                  <a:off x="378074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2" name="Freeform: Shape 2680">
                  <a:extLst>
                    <a:ext uri="{FF2B5EF4-FFF2-40B4-BE49-F238E27FC236}">
                      <a16:creationId xmlns:a16="http://schemas.microsoft.com/office/drawing/2014/main" id="{F18E3584-E40E-A315-FCDF-AD88628565BA}"/>
                    </a:ext>
                  </a:extLst>
                </p:cNvPr>
                <p:cNvSpPr/>
                <p:nvPr/>
              </p:nvSpPr>
              <p:spPr>
                <a:xfrm>
                  <a:off x="3766544"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1" name="Graphic 61">
                <a:extLst>
                  <a:ext uri="{FF2B5EF4-FFF2-40B4-BE49-F238E27FC236}">
                    <a16:creationId xmlns:a16="http://schemas.microsoft.com/office/drawing/2014/main" id="{6471FB2A-B8AE-9879-EA8A-AE43DE896B4E}"/>
                  </a:ext>
                </a:extLst>
              </p:cNvPr>
              <p:cNvGrpSpPr/>
              <p:nvPr/>
            </p:nvGrpSpPr>
            <p:grpSpPr>
              <a:xfrm>
                <a:off x="3778051" y="2283324"/>
                <a:ext cx="28544" cy="28085"/>
                <a:chOff x="3778051" y="2283324"/>
                <a:chExt cx="28544" cy="28085"/>
              </a:xfrm>
            </p:grpSpPr>
            <p:sp>
              <p:nvSpPr>
                <p:cNvPr id="1429" name="Freeform: Shape 2677">
                  <a:extLst>
                    <a:ext uri="{FF2B5EF4-FFF2-40B4-BE49-F238E27FC236}">
                      <a16:creationId xmlns:a16="http://schemas.microsoft.com/office/drawing/2014/main" id="{C8700532-E91D-4770-490A-C0F4703367A0}"/>
                    </a:ext>
                  </a:extLst>
                </p:cNvPr>
                <p:cNvSpPr/>
                <p:nvPr/>
              </p:nvSpPr>
              <p:spPr>
                <a:xfrm>
                  <a:off x="379224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 name="Freeform: Shape 2678">
                  <a:extLst>
                    <a:ext uri="{FF2B5EF4-FFF2-40B4-BE49-F238E27FC236}">
                      <a16:creationId xmlns:a16="http://schemas.microsoft.com/office/drawing/2014/main" id="{D488E9CE-02D0-4D80-02E2-465227DB19CA}"/>
                    </a:ext>
                  </a:extLst>
                </p:cNvPr>
                <p:cNvSpPr/>
                <p:nvPr/>
              </p:nvSpPr>
              <p:spPr>
                <a:xfrm>
                  <a:off x="3778051"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2" name="Graphic 61">
                <a:extLst>
                  <a:ext uri="{FF2B5EF4-FFF2-40B4-BE49-F238E27FC236}">
                    <a16:creationId xmlns:a16="http://schemas.microsoft.com/office/drawing/2014/main" id="{ECD75EA7-7D75-F1B1-D042-B97E80E07DDB}"/>
                  </a:ext>
                </a:extLst>
              </p:cNvPr>
              <p:cNvGrpSpPr/>
              <p:nvPr/>
            </p:nvGrpSpPr>
            <p:grpSpPr>
              <a:xfrm>
                <a:off x="3792249" y="2283324"/>
                <a:ext cx="28544" cy="28085"/>
                <a:chOff x="3792249" y="2283324"/>
                <a:chExt cx="28544" cy="28085"/>
              </a:xfrm>
            </p:grpSpPr>
            <p:sp>
              <p:nvSpPr>
                <p:cNvPr id="1427" name="Freeform: Shape 2675">
                  <a:extLst>
                    <a:ext uri="{FF2B5EF4-FFF2-40B4-BE49-F238E27FC236}">
                      <a16:creationId xmlns:a16="http://schemas.microsoft.com/office/drawing/2014/main" id="{07A568DD-CC23-C0F1-0005-E3DFA8313AA4}"/>
                    </a:ext>
                  </a:extLst>
                </p:cNvPr>
                <p:cNvSpPr/>
                <p:nvPr/>
              </p:nvSpPr>
              <p:spPr>
                <a:xfrm>
                  <a:off x="3806596"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8" name="Freeform: Shape 2676">
                  <a:extLst>
                    <a:ext uri="{FF2B5EF4-FFF2-40B4-BE49-F238E27FC236}">
                      <a16:creationId xmlns:a16="http://schemas.microsoft.com/office/drawing/2014/main" id="{6DE5BC04-F493-AE81-6E14-6AAF14DDB48D}"/>
                    </a:ext>
                  </a:extLst>
                </p:cNvPr>
                <p:cNvSpPr/>
                <p:nvPr/>
              </p:nvSpPr>
              <p:spPr>
                <a:xfrm>
                  <a:off x="3792249"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3" name="Graphic 61">
                <a:extLst>
                  <a:ext uri="{FF2B5EF4-FFF2-40B4-BE49-F238E27FC236}">
                    <a16:creationId xmlns:a16="http://schemas.microsoft.com/office/drawing/2014/main" id="{48EC1709-3FE5-7067-3839-84A04A873DA4}"/>
                  </a:ext>
                </a:extLst>
              </p:cNvPr>
              <p:cNvGrpSpPr/>
              <p:nvPr/>
            </p:nvGrpSpPr>
            <p:grpSpPr>
              <a:xfrm>
                <a:off x="3803308" y="2283324"/>
                <a:ext cx="28544" cy="28085"/>
                <a:chOff x="3803308" y="2283324"/>
                <a:chExt cx="28544" cy="28085"/>
              </a:xfrm>
            </p:grpSpPr>
            <p:sp>
              <p:nvSpPr>
                <p:cNvPr id="1425" name="Freeform: Shape 2673">
                  <a:extLst>
                    <a:ext uri="{FF2B5EF4-FFF2-40B4-BE49-F238E27FC236}">
                      <a16:creationId xmlns:a16="http://schemas.microsoft.com/office/drawing/2014/main" id="{1C6E3FE7-95DB-AB3A-8C79-94E6C823F10B}"/>
                    </a:ext>
                  </a:extLst>
                </p:cNvPr>
                <p:cNvSpPr/>
                <p:nvPr/>
              </p:nvSpPr>
              <p:spPr>
                <a:xfrm>
                  <a:off x="3817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6" name="Freeform: Shape 2674">
                  <a:extLst>
                    <a:ext uri="{FF2B5EF4-FFF2-40B4-BE49-F238E27FC236}">
                      <a16:creationId xmlns:a16="http://schemas.microsoft.com/office/drawing/2014/main" id="{217855F4-F3B6-AB9B-312E-48B56EFCF495}"/>
                    </a:ext>
                  </a:extLst>
                </p:cNvPr>
                <p:cNvSpPr/>
                <p:nvPr/>
              </p:nvSpPr>
              <p:spPr>
                <a:xfrm>
                  <a:off x="380330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4" name="Graphic 61">
                <a:extLst>
                  <a:ext uri="{FF2B5EF4-FFF2-40B4-BE49-F238E27FC236}">
                    <a16:creationId xmlns:a16="http://schemas.microsoft.com/office/drawing/2014/main" id="{3B4E7FE9-2535-976A-A1FE-1F258738CE3A}"/>
                  </a:ext>
                </a:extLst>
              </p:cNvPr>
              <p:cNvGrpSpPr/>
              <p:nvPr/>
            </p:nvGrpSpPr>
            <p:grpSpPr>
              <a:xfrm>
                <a:off x="3810930" y="2283324"/>
                <a:ext cx="28544" cy="28085"/>
                <a:chOff x="3810930" y="2283324"/>
                <a:chExt cx="28544" cy="28085"/>
              </a:xfrm>
            </p:grpSpPr>
            <p:sp>
              <p:nvSpPr>
                <p:cNvPr id="1423" name="Freeform: Shape 2671">
                  <a:extLst>
                    <a:ext uri="{FF2B5EF4-FFF2-40B4-BE49-F238E27FC236}">
                      <a16:creationId xmlns:a16="http://schemas.microsoft.com/office/drawing/2014/main" id="{4B0C6E23-2FFD-8356-52C5-79B6F54F0FF4}"/>
                    </a:ext>
                  </a:extLst>
                </p:cNvPr>
                <p:cNvSpPr/>
                <p:nvPr/>
              </p:nvSpPr>
              <p:spPr>
                <a:xfrm>
                  <a:off x="382527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4" name="Freeform: Shape 2672">
                  <a:extLst>
                    <a:ext uri="{FF2B5EF4-FFF2-40B4-BE49-F238E27FC236}">
                      <a16:creationId xmlns:a16="http://schemas.microsoft.com/office/drawing/2014/main" id="{F744E292-48A0-E42E-A712-95CEC0A27E90}"/>
                    </a:ext>
                  </a:extLst>
                </p:cNvPr>
                <p:cNvSpPr/>
                <p:nvPr/>
              </p:nvSpPr>
              <p:spPr>
                <a:xfrm>
                  <a:off x="3810930"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5" name="Graphic 61">
                <a:extLst>
                  <a:ext uri="{FF2B5EF4-FFF2-40B4-BE49-F238E27FC236}">
                    <a16:creationId xmlns:a16="http://schemas.microsoft.com/office/drawing/2014/main" id="{6D39115D-F910-E574-4604-6D8759DD170E}"/>
                  </a:ext>
                </a:extLst>
              </p:cNvPr>
              <p:cNvGrpSpPr/>
              <p:nvPr/>
            </p:nvGrpSpPr>
            <p:grpSpPr>
              <a:xfrm>
                <a:off x="3821241" y="2283324"/>
                <a:ext cx="28394" cy="28085"/>
                <a:chOff x="3821241" y="2283324"/>
                <a:chExt cx="28394" cy="28085"/>
              </a:xfrm>
            </p:grpSpPr>
            <p:sp>
              <p:nvSpPr>
                <p:cNvPr id="1421" name="Freeform: Shape 2669">
                  <a:extLst>
                    <a:ext uri="{FF2B5EF4-FFF2-40B4-BE49-F238E27FC236}">
                      <a16:creationId xmlns:a16="http://schemas.microsoft.com/office/drawing/2014/main" id="{B7B9148A-9EC8-69B9-5731-23BDDDCAF105}"/>
                    </a:ext>
                  </a:extLst>
                </p:cNvPr>
                <p:cNvSpPr/>
                <p:nvPr/>
              </p:nvSpPr>
              <p:spPr>
                <a:xfrm>
                  <a:off x="383543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2" name="Freeform: Shape 2670">
                  <a:extLst>
                    <a:ext uri="{FF2B5EF4-FFF2-40B4-BE49-F238E27FC236}">
                      <a16:creationId xmlns:a16="http://schemas.microsoft.com/office/drawing/2014/main" id="{DF6F1507-AE25-D499-231F-68848EDF3A25}"/>
                    </a:ext>
                  </a:extLst>
                </p:cNvPr>
                <p:cNvSpPr/>
                <p:nvPr/>
              </p:nvSpPr>
              <p:spPr>
                <a:xfrm>
                  <a:off x="382124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6" name="Graphic 61">
                <a:extLst>
                  <a:ext uri="{FF2B5EF4-FFF2-40B4-BE49-F238E27FC236}">
                    <a16:creationId xmlns:a16="http://schemas.microsoft.com/office/drawing/2014/main" id="{5C050C38-C195-8BDB-525E-82BD96977174}"/>
                  </a:ext>
                </a:extLst>
              </p:cNvPr>
              <p:cNvGrpSpPr/>
              <p:nvPr/>
            </p:nvGrpSpPr>
            <p:grpSpPr>
              <a:xfrm>
                <a:off x="3828265" y="2283324"/>
                <a:ext cx="28394" cy="28085"/>
                <a:chOff x="3828265" y="2283324"/>
                <a:chExt cx="28394" cy="28085"/>
              </a:xfrm>
            </p:grpSpPr>
            <p:sp>
              <p:nvSpPr>
                <p:cNvPr id="1419" name="Freeform: Shape 2667">
                  <a:extLst>
                    <a:ext uri="{FF2B5EF4-FFF2-40B4-BE49-F238E27FC236}">
                      <a16:creationId xmlns:a16="http://schemas.microsoft.com/office/drawing/2014/main" id="{2338BCDB-1CC3-22EA-4FD4-46BCED702B2B}"/>
                    </a:ext>
                  </a:extLst>
                </p:cNvPr>
                <p:cNvSpPr/>
                <p:nvPr/>
              </p:nvSpPr>
              <p:spPr>
                <a:xfrm>
                  <a:off x="384246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0" name="Freeform: Shape 2668">
                  <a:extLst>
                    <a:ext uri="{FF2B5EF4-FFF2-40B4-BE49-F238E27FC236}">
                      <a16:creationId xmlns:a16="http://schemas.microsoft.com/office/drawing/2014/main" id="{9ED5A3E9-5118-27B6-DB1D-58E1A2363C92}"/>
                    </a:ext>
                  </a:extLst>
                </p:cNvPr>
                <p:cNvSpPr/>
                <p:nvPr/>
              </p:nvSpPr>
              <p:spPr>
                <a:xfrm>
                  <a:off x="382826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7" name="Graphic 61">
                <a:extLst>
                  <a:ext uri="{FF2B5EF4-FFF2-40B4-BE49-F238E27FC236}">
                    <a16:creationId xmlns:a16="http://schemas.microsoft.com/office/drawing/2014/main" id="{68B6C5E4-E6DB-9190-6820-551FF5A95FC9}"/>
                  </a:ext>
                </a:extLst>
              </p:cNvPr>
              <p:cNvGrpSpPr/>
              <p:nvPr/>
            </p:nvGrpSpPr>
            <p:grpSpPr>
              <a:xfrm>
                <a:off x="3835289" y="2283324"/>
                <a:ext cx="28394" cy="28085"/>
                <a:chOff x="3835289" y="2283324"/>
                <a:chExt cx="28394" cy="28085"/>
              </a:xfrm>
            </p:grpSpPr>
            <p:sp>
              <p:nvSpPr>
                <p:cNvPr id="1417" name="Freeform: Shape 2665">
                  <a:extLst>
                    <a:ext uri="{FF2B5EF4-FFF2-40B4-BE49-F238E27FC236}">
                      <a16:creationId xmlns:a16="http://schemas.microsoft.com/office/drawing/2014/main" id="{B57DAA16-7552-A4AE-1BA0-A98A67EDA96C}"/>
                    </a:ext>
                  </a:extLst>
                </p:cNvPr>
                <p:cNvSpPr/>
                <p:nvPr/>
              </p:nvSpPr>
              <p:spPr>
                <a:xfrm>
                  <a:off x="384948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8" name="Freeform: Shape 2666">
                  <a:extLst>
                    <a:ext uri="{FF2B5EF4-FFF2-40B4-BE49-F238E27FC236}">
                      <a16:creationId xmlns:a16="http://schemas.microsoft.com/office/drawing/2014/main" id="{E9126DD9-A973-D99B-9D7E-4C513BF1E8C9}"/>
                    </a:ext>
                  </a:extLst>
                </p:cNvPr>
                <p:cNvSpPr/>
                <p:nvPr/>
              </p:nvSpPr>
              <p:spPr>
                <a:xfrm>
                  <a:off x="383528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8" name="Graphic 61">
                <a:extLst>
                  <a:ext uri="{FF2B5EF4-FFF2-40B4-BE49-F238E27FC236}">
                    <a16:creationId xmlns:a16="http://schemas.microsoft.com/office/drawing/2014/main" id="{950C3227-924C-BD36-5841-1BCF13AC16C1}"/>
                  </a:ext>
                </a:extLst>
              </p:cNvPr>
              <p:cNvGrpSpPr/>
              <p:nvPr/>
            </p:nvGrpSpPr>
            <p:grpSpPr>
              <a:xfrm>
                <a:off x="3842313" y="2283324"/>
                <a:ext cx="28394" cy="28085"/>
                <a:chOff x="3842313" y="2283324"/>
                <a:chExt cx="28394" cy="28085"/>
              </a:xfrm>
            </p:grpSpPr>
            <p:sp>
              <p:nvSpPr>
                <p:cNvPr id="1415" name="Freeform: Shape 2663">
                  <a:extLst>
                    <a:ext uri="{FF2B5EF4-FFF2-40B4-BE49-F238E27FC236}">
                      <a16:creationId xmlns:a16="http://schemas.microsoft.com/office/drawing/2014/main" id="{B153A60D-692E-32CA-B0BE-0B7B6633D18B}"/>
                    </a:ext>
                  </a:extLst>
                </p:cNvPr>
                <p:cNvSpPr/>
                <p:nvPr/>
              </p:nvSpPr>
              <p:spPr>
                <a:xfrm>
                  <a:off x="385651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6" name="Freeform: Shape 2664">
                  <a:extLst>
                    <a:ext uri="{FF2B5EF4-FFF2-40B4-BE49-F238E27FC236}">
                      <a16:creationId xmlns:a16="http://schemas.microsoft.com/office/drawing/2014/main" id="{839EE8A5-3E2A-6F1B-BCC2-E0473D3D7D55}"/>
                    </a:ext>
                  </a:extLst>
                </p:cNvPr>
                <p:cNvSpPr/>
                <p:nvPr/>
              </p:nvSpPr>
              <p:spPr>
                <a:xfrm>
                  <a:off x="3842313"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9" name="Graphic 61">
                <a:extLst>
                  <a:ext uri="{FF2B5EF4-FFF2-40B4-BE49-F238E27FC236}">
                    <a16:creationId xmlns:a16="http://schemas.microsoft.com/office/drawing/2014/main" id="{D4FA299F-8FB9-E536-CD9F-921EEF62E3FC}"/>
                  </a:ext>
                </a:extLst>
              </p:cNvPr>
              <p:cNvGrpSpPr/>
              <p:nvPr/>
            </p:nvGrpSpPr>
            <p:grpSpPr>
              <a:xfrm>
                <a:off x="3849337" y="2283324"/>
                <a:ext cx="28394" cy="28085"/>
                <a:chOff x="3849337" y="2283324"/>
                <a:chExt cx="28394" cy="28085"/>
              </a:xfrm>
            </p:grpSpPr>
            <p:sp>
              <p:nvSpPr>
                <p:cNvPr id="1413" name="Freeform: Shape 2661">
                  <a:extLst>
                    <a:ext uri="{FF2B5EF4-FFF2-40B4-BE49-F238E27FC236}">
                      <a16:creationId xmlns:a16="http://schemas.microsoft.com/office/drawing/2014/main" id="{C4E7AB99-75D4-F628-4827-627D9517CAB3}"/>
                    </a:ext>
                  </a:extLst>
                </p:cNvPr>
                <p:cNvSpPr/>
                <p:nvPr/>
              </p:nvSpPr>
              <p:spPr>
                <a:xfrm>
                  <a:off x="386353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4" name="Freeform: Shape 2662">
                  <a:extLst>
                    <a:ext uri="{FF2B5EF4-FFF2-40B4-BE49-F238E27FC236}">
                      <a16:creationId xmlns:a16="http://schemas.microsoft.com/office/drawing/2014/main" id="{B74C39ED-D4DA-6BBC-FE25-F884C7A637BC}"/>
                    </a:ext>
                  </a:extLst>
                </p:cNvPr>
                <p:cNvSpPr/>
                <p:nvPr/>
              </p:nvSpPr>
              <p:spPr>
                <a:xfrm>
                  <a:off x="3849337"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0" name="Graphic 61">
                <a:extLst>
                  <a:ext uri="{FF2B5EF4-FFF2-40B4-BE49-F238E27FC236}">
                    <a16:creationId xmlns:a16="http://schemas.microsoft.com/office/drawing/2014/main" id="{CF075F53-C691-6345-6383-D147ED5CD588}"/>
                  </a:ext>
                </a:extLst>
              </p:cNvPr>
              <p:cNvGrpSpPr/>
              <p:nvPr/>
            </p:nvGrpSpPr>
            <p:grpSpPr>
              <a:xfrm>
                <a:off x="3856361" y="2283324"/>
                <a:ext cx="28394" cy="28085"/>
                <a:chOff x="3856361" y="2283324"/>
                <a:chExt cx="28394" cy="28085"/>
              </a:xfrm>
            </p:grpSpPr>
            <p:sp>
              <p:nvSpPr>
                <p:cNvPr id="1411" name="Freeform: Shape 2659">
                  <a:extLst>
                    <a:ext uri="{FF2B5EF4-FFF2-40B4-BE49-F238E27FC236}">
                      <a16:creationId xmlns:a16="http://schemas.microsoft.com/office/drawing/2014/main" id="{C06A385A-9199-D1AF-CD7A-8C9CE10111EE}"/>
                    </a:ext>
                  </a:extLst>
                </p:cNvPr>
                <p:cNvSpPr/>
                <p:nvPr/>
              </p:nvSpPr>
              <p:spPr>
                <a:xfrm>
                  <a:off x="387055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Freeform: Shape 2660">
                  <a:extLst>
                    <a:ext uri="{FF2B5EF4-FFF2-40B4-BE49-F238E27FC236}">
                      <a16:creationId xmlns:a16="http://schemas.microsoft.com/office/drawing/2014/main" id="{03180826-E08C-5344-3619-4AEF11971BC8}"/>
                    </a:ext>
                  </a:extLst>
                </p:cNvPr>
                <p:cNvSpPr/>
                <p:nvPr/>
              </p:nvSpPr>
              <p:spPr>
                <a:xfrm>
                  <a:off x="385636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1" name="Graphic 61">
                <a:extLst>
                  <a:ext uri="{FF2B5EF4-FFF2-40B4-BE49-F238E27FC236}">
                    <a16:creationId xmlns:a16="http://schemas.microsoft.com/office/drawing/2014/main" id="{47926429-4BD7-B251-1D8E-3892CEBD1D3B}"/>
                  </a:ext>
                </a:extLst>
              </p:cNvPr>
              <p:cNvGrpSpPr/>
              <p:nvPr/>
            </p:nvGrpSpPr>
            <p:grpSpPr>
              <a:xfrm>
                <a:off x="3863385" y="2283324"/>
                <a:ext cx="28394" cy="28085"/>
                <a:chOff x="3863385" y="2283324"/>
                <a:chExt cx="28394" cy="28085"/>
              </a:xfrm>
            </p:grpSpPr>
            <p:sp>
              <p:nvSpPr>
                <p:cNvPr id="1409" name="Freeform: Shape 2657">
                  <a:extLst>
                    <a:ext uri="{FF2B5EF4-FFF2-40B4-BE49-F238E27FC236}">
                      <a16:creationId xmlns:a16="http://schemas.microsoft.com/office/drawing/2014/main" id="{9C6FCA17-FF0A-489C-ED27-4DC2849C8FBA}"/>
                    </a:ext>
                  </a:extLst>
                </p:cNvPr>
                <p:cNvSpPr/>
                <p:nvPr/>
              </p:nvSpPr>
              <p:spPr>
                <a:xfrm>
                  <a:off x="387758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0" name="Freeform: Shape 2658">
                  <a:extLst>
                    <a:ext uri="{FF2B5EF4-FFF2-40B4-BE49-F238E27FC236}">
                      <a16:creationId xmlns:a16="http://schemas.microsoft.com/office/drawing/2014/main" id="{EA6B8252-3D1B-5E1F-D026-C5607731A3F9}"/>
                    </a:ext>
                  </a:extLst>
                </p:cNvPr>
                <p:cNvSpPr/>
                <p:nvPr/>
              </p:nvSpPr>
              <p:spPr>
                <a:xfrm>
                  <a:off x="386338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2" name="Graphic 61">
                <a:extLst>
                  <a:ext uri="{FF2B5EF4-FFF2-40B4-BE49-F238E27FC236}">
                    <a16:creationId xmlns:a16="http://schemas.microsoft.com/office/drawing/2014/main" id="{768C3444-AF7A-2078-2830-A3552DD0E5D9}"/>
                  </a:ext>
                </a:extLst>
              </p:cNvPr>
              <p:cNvGrpSpPr/>
              <p:nvPr/>
            </p:nvGrpSpPr>
            <p:grpSpPr>
              <a:xfrm>
                <a:off x="3870409" y="2283324"/>
                <a:ext cx="28394" cy="28085"/>
                <a:chOff x="3870409" y="2283324"/>
                <a:chExt cx="28394" cy="28085"/>
              </a:xfrm>
            </p:grpSpPr>
            <p:sp>
              <p:nvSpPr>
                <p:cNvPr id="1407" name="Freeform: Shape 2655">
                  <a:extLst>
                    <a:ext uri="{FF2B5EF4-FFF2-40B4-BE49-F238E27FC236}">
                      <a16:creationId xmlns:a16="http://schemas.microsoft.com/office/drawing/2014/main" id="{1CCA30FD-66C9-759D-522E-B548F501A143}"/>
                    </a:ext>
                  </a:extLst>
                </p:cNvPr>
                <p:cNvSpPr/>
                <p:nvPr/>
              </p:nvSpPr>
              <p:spPr>
                <a:xfrm>
                  <a:off x="388460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Freeform: Shape 2656">
                  <a:extLst>
                    <a:ext uri="{FF2B5EF4-FFF2-40B4-BE49-F238E27FC236}">
                      <a16:creationId xmlns:a16="http://schemas.microsoft.com/office/drawing/2014/main" id="{ED37DA58-D066-B913-EBC3-B57A36965E95}"/>
                    </a:ext>
                  </a:extLst>
                </p:cNvPr>
                <p:cNvSpPr/>
                <p:nvPr/>
              </p:nvSpPr>
              <p:spPr>
                <a:xfrm>
                  <a:off x="387040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3" name="Graphic 61">
                <a:extLst>
                  <a:ext uri="{FF2B5EF4-FFF2-40B4-BE49-F238E27FC236}">
                    <a16:creationId xmlns:a16="http://schemas.microsoft.com/office/drawing/2014/main" id="{321B2BCC-45BF-7A7F-7986-2C41B082120A}"/>
                  </a:ext>
                </a:extLst>
              </p:cNvPr>
              <p:cNvGrpSpPr/>
              <p:nvPr/>
            </p:nvGrpSpPr>
            <p:grpSpPr>
              <a:xfrm>
                <a:off x="3877434" y="2283324"/>
                <a:ext cx="28394" cy="28085"/>
                <a:chOff x="3877434" y="2283324"/>
                <a:chExt cx="28394" cy="28085"/>
              </a:xfrm>
            </p:grpSpPr>
            <p:sp>
              <p:nvSpPr>
                <p:cNvPr id="1405" name="Freeform: Shape 2653">
                  <a:extLst>
                    <a:ext uri="{FF2B5EF4-FFF2-40B4-BE49-F238E27FC236}">
                      <a16:creationId xmlns:a16="http://schemas.microsoft.com/office/drawing/2014/main" id="{840B4FA9-1DCB-E236-34AD-8C7FE64D9B64}"/>
                    </a:ext>
                  </a:extLst>
                </p:cNvPr>
                <p:cNvSpPr/>
                <p:nvPr/>
              </p:nvSpPr>
              <p:spPr>
                <a:xfrm>
                  <a:off x="389163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6" name="Freeform: Shape 2654">
                  <a:extLst>
                    <a:ext uri="{FF2B5EF4-FFF2-40B4-BE49-F238E27FC236}">
                      <a16:creationId xmlns:a16="http://schemas.microsoft.com/office/drawing/2014/main" id="{BA59CF25-BEC2-CDEA-67B8-999CAF6FEC82}"/>
                    </a:ext>
                  </a:extLst>
                </p:cNvPr>
                <p:cNvSpPr/>
                <p:nvPr/>
              </p:nvSpPr>
              <p:spPr>
                <a:xfrm>
                  <a:off x="3877434"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4" name="Graphic 61">
                <a:extLst>
                  <a:ext uri="{FF2B5EF4-FFF2-40B4-BE49-F238E27FC236}">
                    <a16:creationId xmlns:a16="http://schemas.microsoft.com/office/drawing/2014/main" id="{D50E940F-8E02-2A05-2975-F073B219745C}"/>
                  </a:ext>
                </a:extLst>
              </p:cNvPr>
              <p:cNvGrpSpPr/>
              <p:nvPr/>
            </p:nvGrpSpPr>
            <p:grpSpPr>
              <a:xfrm>
                <a:off x="3884458" y="2283324"/>
                <a:ext cx="28544" cy="28085"/>
                <a:chOff x="3884458" y="2283324"/>
                <a:chExt cx="28544" cy="28085"/>
              </a:xfrm>
            </p:grpSpPr>
            <p:sp>
              <p:nvSpPr>
                <p:cNvPr id="1403" name="Freeform: Shape 2651">
                  <a:extLst>
                    <a:ext uri="{FF2B5EF4-FFF2-40B4-BE49-F238E27FC236}">
                      <a16:creationId xmlns:a16="http://schemas.microsoft.com/office/drawing/2014/main" id="{98E1AAA6-9966-9DD8-09B1-5B4EA85910E2}"/>
                    </a:ext>
                  </a:extLst>
                </p:cNvPr>
                <p:cNvSpPr/>
                <p:nvPr/>
              </p:nvSpPr>
              <p:spPr>
                <a:xfrm>
                  <a:off x="3898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4" name="Freeform: Shape 2652">
                  <a:extLst>
                    <a:ext uri="{FF2B5EF4-FFF2-40B4-BE49-F238E27FC236}">
                      <a16:creationId xmlns:a16="http://schemas.microsoft.com/office/drawing/2014/main" id="{D8C8879F-E709-B892-5C42-0032CEE49BBC}"/>
                    </a:ext>
                  </a:extLst>
                </p:cNvPr>
                <p:cNvSpPr/>
                <p:nvPr/>
              </p:nvSpPr>
              <p:spPr>
                <a:xfrm>
                  <a:off x="388445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5" name="Graphic 61">
                <a:extLst>
                  <a:ext uri="{FF2B5EF4-FFF2-40B4-BE49-F238E27FC236}">
                    <a16:creationId xmlns:a16="http://schemas.microsoft.com/office/drawing/2014/main" id="{3D5B3C36-4F66-27E5-B894-CDC36D81C2DD}"/>
                  </a:ext>
                </a:extLst>
              </p:cNvPr>
              <p:cNvGrpSpPr/>
              <p:nvPr/>
            </p:nvGrpSpPr>
            <p:grpSpPr>
              <a:xfrm>
                <a:off x="3891482" y="2283324"/>
                <a:ext cx="28544" cy="28085"/>
                <a:chOff x="3891482" y="2283324"/>
                <a:chExt cx="28544" cy="28085"/>
              </a:xfrm>
            </p:grpSpPr>
            <p:sp>
              <p:nvSpPr>
                <p:cNvPr id="1401" name="Freeform: Shape 2649">
                  <a:extLst>
                    <a:ext uri="{FF2B5EF4-FFF2-40B4-BE49-F238E27FC236}">
                      <a16:creationId xmlns:a16="http://schemas.microsoft.com/office/drawing/2014/main" id="{23418C14-8E88-B775-DE81-32CB7E98F893}"/>
                    </a:ext>
                  </a:extLst>
                </p:cNvPr>
                <p:cNvSpPr/>
                <p:nvPr/>
              </p:nvSpPr>
              <p:spPr>
                <a:xfrm>
                  <a:off x="390567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Freeform: Shape 2650">
                  <a:extLst>
                    <a:ext uri="{FF2B5EF4-FFF2-40B4-BE49-F238E27FC236}">
                      <a16:creationId xmlns:a16="http://schemas.microsoft.com/office/drawing/2014/main" id="{FACB7DF0-892A-8C4E-1175-4C7F3256D914}"/>
                    </a:ext>
                  </a:extLst>
                </p:cNvPr>
                <p:cNvSpPr/>
                <p:nvPr/>
              </p:nvSpPr>
              <p:spPr>
                <a:xfrm>
                  <a:off x="3891482"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6" name="Graphic 61">
                <a:extLst>
                  <a:ext uri="{FF2B5EF4-FFF2-40B4-BE49-F238E27FC236}">
                    <a16:creationId xmlns:a16="http://schemas.microsoft.com/office/drawing/2014/main" id="{E5AF810F-5A0C-9736-D1D0-B740E59E07A5}"/>
                  </a:ext>
                </a:extLst>
              </p:cNvPr>
              <p:cNvGrpSpPr/>
              <p:nvPr/>
            </p:nvGrpSpPr>
            <p:grpSpPr>
              <a:xfrm>
                <a:off x="3898506" y="2283324"/>
                <a:ext cx="28544" cy="28085"/>
                <a:chOff x="3898506" y="2283324"/>
                <a:chExt cx="28544" cy="28085"/>
              </a:xfrm>
            </p:grpSpPr>
            <p:sp>
              <p:nvSpPr>
                <p:cNvPr id="1399" name="Freeform: Shape 2647">
                  <a:extLst>
                    <a:ext uri="{FF2B5EF4-FFF2-40B4-BE49-F238E27FC236}">
                      <a16:creationId xmlns:a16="http://schemas.microsoft.com/office/drawing/2014/main" id="{63F3906C-03C3-789B-D287-E56C102D3EAD}"/>
                    </a:ext>
                  </a:extLst>
                </p:cNvPr>
                <p:cNvSpPr/>
                <p:nvPr/>
              </p:nvSpPr>
              <p:spPr>
                <a:xfrm>
                  <a:off x="3912852"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0" name="Freeform: Shape 2648">
                  <a:extLst>
                    <a:ext uri="{FF2B5EF4-FFF2-40B4-BE49-F238E27FC236}">
                      <a16:creationId xmlns:a16="http://schemas.microsoft.com/office/drawing/2014/main" id="{B49A1F91-2AD3-F38B-D6F4-A2D83AE49D9B}"/>
                    </a:ext>
                  </a:extLst>
                </p:cNvPr>
                <p:cNvSpPr/>
                <p:nvPr/>
              </p:nvSpPr>
              <p:spPr>
                <a:xfrm>
                  <a:off x="3898506"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7" name="Graphic 61">
                <a:extLst>
                  <a:ext uri="{FF2B5EF4-FFF2-40B4-BE49-F238E27FC236}">
                    <a16:creationId xmlns:a16="http://schemas.microsoft.com/office/drawing/2014/main" id="{35EED8C0-8DF2-7DF0-3079-2914420B5CD8}"/>
                  </a:ext>
                </a:extLst>
              </p:cNvPr>
              <p:cNvGrpSpPr/>
              <p:nvPr/>
            </p:nvGrpSpPr>
            <p:grpSpPr>
              <a:xfrm>
                <a:off x="3905530" y="2294115"/>
                <a:ext cx="28544" cy="28233"/>
                <a:chOff x="3905530" y="2294115"/>
                <a:chExt cx="28544" cy="28233"/>
              </a:xfrm>
            </p:grpSpPr>
            <p:sp>
              <p:nvSpPr>
                <p:cNvPr id="1397" name="Freeform: Shape 2645">
                  <a:extLst>
                    <a:ext uri="{FF2B5EF4-FFF2-40B4-BE49-F238E27FC236}">
                      <a16:creationId xmlns:a16="http://schemas.microsoft.com/office/drawing/2014/main" id="{13B2EDBE-FF1C-4A55-8DC4-34BF0139D5DA}"/>
                    </a:ext>
                  </a:extLst>
                </p:cNvPr>
                <p:cNvSpPr/>
                <p:nvPr/>
              </p:nvSpPr>
              <p:spPr>
                <a:xfrm>
                  <a:off x="3919876"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Freeform: Shape 2646">
                  <a:extLst>
                    <a:ext uri="{FF2B5EF4-FFF2-40B4-BE49-F238E27FC236}">
                      <a16:creationId xmlns:a16="http://schemas.microsoft.com/office/drawing/2014/main" id="{0FCEDA6D-9158-F5A8-AA8A-1854EE2605AB}"/>
                    </a:ext>
                  </a:extLst>
                </p:cNvPr>
                <p:cNvSpPr/>
                <p:nvPr/>
              </p:nvSpPr>
              <p:spPr>
                <a:xfrm>
                  <a:off x="3905530"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8" name="Graphic 61">
                <a:extLst>
                  <a:ext uri="{FF2B5EF4-FFF2-40B4-BE49-F238E27FC236}">
                    <a16:creationId xmlns:a16="http://schemas.microsoft.com/office/drawing/2014/main" id="{97EDF21E-993E-E27A-4999-E55D65512A43}"/>
                  </a:ext>
                </a:extLst>
              </p:cNvPr>
              <p:cNvGrpSpPr/>
              <p:nvPr/>
            </p:nvGrpSpPr>
            <p:grpSpPr>
              <a:xfrm>
                <a:off x="3912852" y="2294115"/>
                <a:ext cx="28394" cy="28233"/>
                <a:chOff x="3912852" y="2294115"/>
                <a:chExt cx="28394" cy="28233"/>
              </a:xfrm>
            </p:grpSpPr>
            <p:sp>
              <p:nvSpPr>
                <p:cNvPr id="1395" name="Freeform: Shape 2643">
                  <a:extLst>
                    <a:ext uri="{FF2B5EF4-FFF2-40B4-BE49-F238E27FC236}">
                      <a16:creationId xmlns:a16="http://schemas.microsoft.com/office/drawing/2014/main" id="{6E87019D-36B0-4B34-EFB5-6A72300B8343}"/>
                    </a:ext>
                  </a:extLst>
                </p:cNvPr>
                <p:cNvSpPr/>
                <p:nvPr/>
              </p:nvSpPr>
              <p:spPr>
                <a:xfrm>
                  <a:off x="3927050"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Freeform: Shape 2644">
                  <a:extLst>
                    <a:ext uri="{FF2B5EF4-FFF2-40B4-BE49-F238E27FC236}">
                      <a16:creationId xmlns:a16="http://schemas.microsoft.com/office/drawing/2014/main" id="{4F380682-C3AE-C981-536B-9F3B14E84D2C}"/>
                    </a:ext>
                  </a:extLst>
                </p:cNvPr>
                <p:cNvSpPr/>
                <p:nvPr/>
              </p:nvSpPr>
              <p:spPr>
                <a:xfrm>
                  <a:off x="3912852"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9" name="Graphic 61">
                <a:extLst>
                  <a:ext uri="{FF2B5EF4-FFF2-40B4-BE49-F238E27FC236}">
                    <a16:creationId xmlns:a16="http://schemas.microsoft.com/office/drawing/2014/main" id="{84FFD77C-9CC0-B94D-F918-3434E1466BDA}"/>
                  </a:ext>
                </a:extLst>
              </p:cNvPr>
              <p:cNvGrpSpPr/>
              <p:nvPr/>
            </p:nvGrpSpPr>
            <p:grpSpPr>
              <a:xfrm>
                <a:off x="3919727" y="2294115"/>
                <a:ext cx="28394" cy="28233"/>
                <a:chOff x="3919727" y="2294115"/>
                <a:chExt cx="28394" cy="28233"/>
              </a:xfrm>
            </p:grpSpPr>
            <p:sp>
              <p:nvSpPr>
                <p:cNvPr id="1393" name="Freeform: Shape 2641">
                  <a:extLst>
                    <a:ext uri="{FF2B5EF4-FFF2-40B4-BE49-F238E27FC236}">
                      <a16:creationId xmlns:a16="http://schemas.microsoft.com/office/drawing/2014/main" id="{294CED1D-D48D-7B4D-FBE7-D28C31A6EDE0}"/>
                    </a:ext>
                  </a:extLst>
                </p:cNvPr>
                <p:cNvSpPr/>
                <p:nvPr/>
              </p:nvSpPr>
              <p:spPr>
                <a:xfrm>
                  <a:off x="3933924"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4" name="Freeform: Shape 2642">
                  <a:extLst>
                    <a:ext uri="{FF2B5EF4-FFF2-40B4-BE49-F238E27FC236}">
                      <a16:creationId xmlns:a16="http://schemas.microsoft.com/office/drawing/2014/main" id="{B5504C42-7EE0-7623-724A-69043B2E3E6D}"/>
                    </a:ext>
                  </a:extLst>
                </p:cNvPr>
                <p:cNvSpPr/>
                <p:nvPr/>
              </p:nvSpPr>
              <p:spPr>
                <a:xfrm>
                  <a:off x="3919727"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0" name="Graphic 61">
                <a:extLst>
                  <a:ext uri="{FF2B5EF4-FFF2-40B4-BE49-F238E27FC236}">
                    <a16:creationId xmlns:a16="http://schemas.microsoft.com/office/drawing/2014/main" id="{11733112-CED3-13B4-212A-5F9EFEDAF9B2}"/>
                  </a:ext>
                </a:extLst>
              </p:cNvPr>
              <p:cNvGrpSpPr/>
              <p:nvPr/>
            </p:nvGrpSpPr>
            <p:grpSpPr>
              <a:xfrm>
                <a:off x="3931234" y="2294115"/>
                <a:ext cx="28394" cy="28233"/>
                <a:chOff x="3931234" y="2294115"/>
                <a:chExt cx="28394" cy="28233"/>
              </a:xfrm>
            </p:grpSpPr>
            <p:sp>
              <p:nvSpPr>
                <p:cNvPr id="1391" name="Freeform: Shape 2639">
                  <a:extLst>
                    <a:ext uri="{FF2B5EF4-FFF2-40B4-BE49-F238E27FC236}">
                      <a16:creationId xmlns:a16="http://schemas.microsoft.com/office/drawing/2014/main" id="{C45D2913-73EF-24B7-02B0-B79540E03CE2}"/>
                    </a:ext>
                  </a:extLst>
                </p:cNvPr>
                <p:cNvSpPr/>
                <p:nvPr/>
              </p:nvSpPr>
              <p:spPr>
                <a:xfrm>
                  <a:off x="3945432"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2" name="Freeform: Shape 2640">
                  <a:extLst>
                    <a:ext uri="{FF2B5EF4-FFF2-40B4-BE49-F238E27FC236}">
                      <a16:creationId xmlns:a16="http://schemas.microsoft.com/office/drawing/2014/main" id="{DD7C1BCE-E2F2-3680-F513-DAD8BFE552C2}"/>
                    </a:ext>
                  </a:extLst>
                </p:cNvPr>
                <p:cNvSpPr/>
                <p:nvPr/>
              </p:nvSpPr>
              <p:spPr>
                <a:xfrm>
                  <a:off x="3931234"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1" name="Graphic 61">
                <a:extLst>
                  <a:ext uri="{FF2B5EF4-FFF2-40B4-BE49-F238E27FC236}">
                    <a16:creationId xmlns:a16="http://schemas.microsoft.com/office/drawing/2014/main" id="{55A59E3A-FCB3-A0CF-1E79-31EF41A55509}"/>
                  </a:ext>
                </a:extLst>
              </p:cNvPr>
              <p:cNvGrpSpPr/>
              <p:nvPr/>
            </p:nvGrpSpPr>
            <p:grpSpPr>
              <a:xfrm>
                <a:off x="3942144" y="2294115"/>
                <a:ext cx="28544" cy="28233"/>
                <a:chOff x="3942144" y="2294115"/>
                <a:chExt cx="28544" cy="28233"/>
              </a:xfrm>
            </p:grpSpPr>
            <p:sp>
              <p:nvSpPr>
                <p:cNvPr id="1389" name="Freeform: Shape 2637">
                  <a:extLst>
                    <a:ext uri="{FF2B5EF4-FFF2-40B4-BE49-F238E27FC236}">
                      <a16:creationId xmlns:a16="http://schemas.microsoft.com/office/drawing/2014/main" id="{0D882580-9FF0-B17D-334E-3A9E59AA34ED}"/>
                    </a:ext>
                  </a:extLst>
                </p:cNvPr>
                <p:cNvSpPr/>
                <p:nvPr/>
              </p:nvSpPr>
              <p:spPr>
                <a:xfrm>
                  <a:off x="3956491"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0" name="Freeform: Shape 2638">
                  <a:extLst>
                    <a:ext uri="{FF2B5EF4-FFF2-40B4-BE49-F238E27FC236}">
                      <a16:creationId xmlns:a16="http://schemas.microsoft.com/office/drawing/2014/main" id="{A2B2BE73-3A95-3D69-6D75-96083B99657C}"/>
                    </a:ext>
                  </a:extLst>
                </p:cNvPr>
                <p:cNvSpPr/>
                <p:nvPr/>
              </p:nvSpPr>
              <p:spPr>
                <a:xfrm>
                  <a:off x="3942144"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2" name="Graphic 61">
                <a:extLst>
                  <a:ext uri="{FF2B5EF4-FFF2-40B4-BE49-F238E27FC236}">
                    <a16:creationId xmlns:a16="http://schemas.microsoft.com/office/drawing/2014/main" id="{64AF1AB8-6E68-5ECF-F019-C7B5B7034C8F}"/>
                  </a:ext>
                </a:extLst>
              </p:cNvPr>
              <p:cNvGrpSpPr/>
              <p:nvPr/>
            </p:nvGrpSpPr>
            <p:grpSpPr>
              <a:xfrm>
                <a:off x="3963963" y="2301654"/>
                <a:ext cx="28394" cy="28233"/>
                <a:chOff x="3963963" y="2301654"/>
                <a:chExt cx="28394" cy="28233"/>
              </a:xfrm>
            </p:grpSpPr>
            <p:sp>
              <p:nvSpPr>
                <p:cNvPr id="1387" name="Freeform: Shape 2635">
                  <a:extLst>
                    <a:ext uri="{FF2B5EF4-FFF2-40B4-BE49-F238E27FC236}">
                      <a16:creationId xmlns:a16="http://schemas.microsoft.com/office/drawing/2014/main" id="{39844A1F-80B9-6128-93DD-0E4CDE2175A0}"/>
                    </a:ext>
                  </a:extLst>
                </p:cNvPr>
                <p:cNvSpPr/>
                <p:nvPr/>
              </p:nvSpPr>
              <p:spPr>
                <a:xfrm>
                  <a:off x="39781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8" name="Freeform: Shape 2636">
                  <a:extLst>
                    <a:ext uri="{FF2B5EF4-FFF2-40B4-BE49-F238E27FC236}">
                      <a16:creationId xmlns:a16="http://schemas.microsoft.com/office/drawing/2014/main" id="{FA5CD6E3-EBEB-9E27-6A5B-3AF37830E4FF}"/>
                    </a:ext>
                  </a:extLst>
                </p:cNvPr>
                <p:cNvSpPr/>
                <p:nvPr/>
              </p:nvSpPr>
              <p:spPr>
                <a:xfrm>
                  <a:off x="3963963"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3" name="Graphic 61">
                <a:extLst>
                  <a:ext uri="{FF2B5EF4-FFF2-40B4-BE49-F238E27FC236}">
                    <a16:creationId xmlns:a16="http://schemas.microsoft.com/office/drawing/2014/main" id="{DEE3FBDC-E719-3441-ABEC-7EA570CA1CB2}"/>
                  </a:ext>
                </a:extLst>
              </p:cNvPr>
              <p:cNvGrpSpPr/>
              <p:nvPr/>
            </p:nvGrpSpPr>
            <p:grpSpPr>
              <a:xfrm>
                <a:off x="3968297" y="2301654"/>
                <a:ext cx="28394" cy="28233"/>
                <a:chOff x="3968297" y="2301654"/>
                <a:chExt cx="28394" cy="28233"/>
              </a:xfrm>
            </p:grpSpPr>
            <p:sp>
              <p:nvSpPr>
                <p:cNvPr id="1385" name="Freeform: Shape 2633">
                  <a:extLst>
                    <a:ext uri="{FF2B5EF4-FFF2-40B4-BE49-F238E27FC236}">
                      <a16:creationId xmlns:a16="http://schemas.microsoft.com/office/drawing/2014/main" id="{25D9230D-DC0D-6A30-673F-197286E771D6}"/>
                    </a:ext>
                  </a:extLst>
                </p:cNvPr>
                <p:cNvSpPr/>
                <p:nvPr/>
              </p:nvSpPr>
              <p:spPr>
                <a:xfrm>
                  <a:off x="3982495"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6" name="Freeform: Shape 2634">
                  <a:extLst>
                    <a:ext uri="{FF2B5EF4-FFF2-40B4-BE49-F238E27FC236}">
                      <a16:creationId xmlns:a16="http://schemas.microsoft.com/office/drawing/2014/main" id="{41862925-4C44-4C88-621E-07CEA070E965}"/>
                    </a:ext>
                  </a:extLst>
                </p:cNvPr>
                <p:cNvSpPr/>
                <p:nvPr/>
              </p:nvSpPr>
              <p:spPr>
                <a:xfrm>
                  <a:off x="3968297"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4" name="Graphic 61">
                <a:extLst>
                  <a:ext uri="{FF2B5EF4-FFF2-40B4-BE49-F238E27FC236}">
                    <a16:creationId xmlns:a16="http://schemas.microsoft.com/office/drawing/2014/main" id="{6B14B802-3892-25BC-7D52-19AEAE847492}"/>
                  </a:ext>
                </a:extLst>
              </p:cNvPr>
              <p:cNvGrpSpPr/>
              <p:nvPr/>
            </p:nvGrpSpPr>
            <p:grpSpPr>
              <a:xfrm>
                <a:off x="3977115" y="2301654"/>
                <a:ext cx="28544" cy="28233"/>
                <a:chOff x="3977115" y="2301654"/>
                <a:chExt cx="28544" cy="28233"/>
              </a:xfrm>
            </p:grpSpPr>
            <p:sp>
              <p:nvSpPr>
                <p:cNvPr id="1383" name="Freeform: Shape 2631">
                  <a:extLst>
                    <a:ext uri="{FF2B5EF4-FFF2-40B4-BE49-F238E27FC236}">
                      <a16:creationId xmlns:a16="http://schemas.microsoft.com/office/drawing/2014/main" id="{61E402DE-7AB2-B38C-E2C5-96792F0260AB}"/>
                    </a:ext>
                  </a:extLst>
                </p:cNvPr>
                <p:cNvSpPr/>
                <p:nvPr/>
              </p:nvSpPr>
              <p:spPr>
                <a:xfrm>
                  <a:off x="39914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4" name="Freeform: Shape 2632">
                  <a:extLst>
                    <a:ext uri="{FF2B5EF4-FFF2-40B4-BE49-F238E27FC236}">
                      <a16:creationId xmlns:a16="http://schemas.microsoft.com/office/drawing/2014/main" id="{64B6C5FD-9020-FC1F-E91B-354A6A9F09E0}"/>
                    </a:ext>
                  </a:extLst>
                </p:cNvPr>
                <p:cNvSpPr/>
                <p:nvPr/>
              </p:nvSpPr>
              <p:spPr>
                <a:xfrm>
                  <a:off x="3977115" y="231584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5" name="Graphic 61">
                <a:extLst>
                  <a:ext uri="{FF2B5EF4-FFF2-40B4-BE49-F238E27FC236}">
                    <a16:creationId xmlns:a16="http://schemas.microsoft.com/office/drawing/2014/main" id="{5FF2CACE-8300-CB23-26C8-E05C59718DD8}"/>
                  </a:ext>
                </a:extLst>
              </p:cNvPr>
              <p:cNvGrpSpPr/>
              <p:nvPr/>
            </p:nvGrpSpPr>
            <p:grpSpPr>
              <a:xfrm>
                <a:off x="3985185" y="2305497"/>
                <a:ext cx="28394" cy="28085"/>
                <a:chOff x="3985185" y="2305497"/>
                <a:chExt cx="28394" cy="28085"/>
              </a:xfrm>
            </p:grpSpPr>
            <p:sp>
              <p:nvSpPr>
                <p:cNvPr id="1381" name="Freeform: Shape 2629">
                  <a:extLst>
                    <a:ext uri="{FF2B5EF4-FFF2-40B4-BE49-F238E27FC236}">
                      <a16:creationId xmlns:a16="http://schemas.microsoft.com/office/drawing/2014/main" id="{E0A4F088-42F7-7AB7-DC77-A054F245DAFF}"/>
                    </a:ext>
                  </a:extLst>
                </p:cNvPr>
                <p:cNvSpPr/>
                <p:nvPr/>
              </p:nvSpPr>
              <p:spPr>
                <a:xfrm>
                  <a:off x="3999382" y="230549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2" name="Freeform: Shape 2630">
                  <a:extLst>
                    <a:ext uri="{FF2B5EF4-FFF2-40B4-BE49-F238E27FC236}">
                      <a16:creationId xmlns:a16="http://schemas.microsoft.com/office/drawing/2014/main" id="{00850134-9289-7ACB-3DB4-BEFA20627010}"/>
                    </a:ext>
                  </a:extLst>
                </p:cNvPr>
                <p:cNvSpPr/>
                <p:nvPr/>
              </p:nvSpPr>
              <p:spPr>
                <a:xfrm>
                  <a:off x="3985185" y="231954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6" name="Graphic 61">
                <a:extLst>
                  <a:ext uri="{FF2B5EF4-FFF2-40B4-BE49-F238E27FC236}">
                    <a16:creationId xmlns:a16="http://schemas.microsoft.com/office/drawing/2014/main" id="{66B47CA5-4443-7C76-092E-10AC92D3923A}"/>
                  </a:ext>
                </a:extLst>
              </p:cNvPr>
              <p:cNvGrpSpPr/>
              <p:nvPr/>
            </p:nvGrpSpPr>
            <p:grpSpPr>
              <a:xfrm>
                <a:off x="3994899" y="2307419"/>
                <a:ext cx="28394" cy="28085"/>
                <a:chOff x="3994899" y="2307419"/>
                <a:chExt cx="28394" cy="28085"/>
              </a:xfrm>
            </p:grpSpPr>
            <p:sp>
              <p:nvSpPr>
                <p:cNvPr id="1379" name="Freeform: Shape 2627">
                  <a:extLst>
                    <a:ext uri="{FF2B5EF4-FFF2-40B4-BE49-F238E27FC236}">
                      <a16:creationId xmlns:a16="http://schemas.microsoft.com/office/drawing/2014/main" id="{A9430122-6E4B-1574-3070-CB8918919518}"/>
                    </a:ext>
                  </a:extLst>
                </p:cNvPr>
                <p:cNvSpPr/>
                <p:nvPr/>
              </p:nvSpPr>
              <p:spPr>
                <a:xfrm>
                  <a:off x="4009096"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0" name="Freeform: Shape 2628">
                  <a:extLst>
                    <a:ext uri="{FF2B5EF4-FFF2-40B4-BE49-F238E27FC236}">
                      <a16:creationId xmlns:a16="http://schemas.microsoft.com/office/drawing/2014/main" id="{40638895-E934-02F2-B7A6-FC5683229D3D}"/>
                    </a:ext>
                  </a:extLst>
                </p:cNvPr>
                <p:cNvSpPr/>
                <p:nvPr/>
              </p:nvSpPr>
              <p:spPr>
                <a:xfrm>
                  <a:off x="3994899" y="23214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7" name="Graphic 61">
                <a:extLst>
                  <a:ext uri="{FF2B5EF4-FFF2-40B4-BE49-F238E27FC236}">
                    <a16:creationId xmlns:a16="http://schemas.microsoft.com/office/drawing/2014/main" id="{0C4644DF-493C-E4B9-9970-088BC76A73F3}"/>
                  </a:ext>
                </a:extLst>
              </p:cNvPr>
              <p:cNvGrpSpPr/>
              <p:nvPr/>
            </p:nvGrpSpPr>
            <p:grpSpPr>
              <a:xfrm>
                <a:off x="4001923" y="2307419"/>
                <a:ext cx="28544" cy="28085"/>
                <a:chOff x="4001923" y="2307419"/>
                <a:chExt cx="28544" cy="28085"/>
              </a:xfrm>
            </p:grpSpPr>
            <p:sp>
              <p:nvSpPr>
                <p:cNvPr id="1377" name="Freeform: Shape 2625">
                  <a:extLst>
                    <a:ext uri="{FF2B5EF4-FFF2-40B4-BE49-F238E27FC236}">
                      <a16:creationId xmlns:a16="http://schemas.microsoft.com/office/drawing/2014/main" id="{956B35F1-CFBF-7570-CB2B-1BD230EF567E}"/>
                    </a:ext>
                  </a:extLst>
                </p:cNvPr>
                <p:cNvSpPr/>
                <p:nvPr/>
              </p:nvSpPr>
              <p:spPr>
                <a:xfrm>
                  <a:off x="4016270"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8" name="Freeform: Shape 2626">
                  <a:extLst>
                    <a:ext uri="{FF2B5EF4-FFF2-40B4-BE49-F238E27FC236}">
                      <a16:creationId xmlns:a16="http://schemas.microsoft.com/office/drawing/2014/main" id="{5E6850EB-9390-2B16-ED59-B00F95F04ED8}"/>
                    </a:ext>
                  </a:extLst>
                </p:cNvPr>
                <p:cNvSpPr/>
                <p:nvPr/>
              </p:nvSpPr>
              <p:spPr>
                <a:xfrm>
                  <a:off x="4001923" y="23214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8" name="Graphic 61">
                <a:extLst>
                  <a:ext uri="{FF2B5EF4-FFF2-40B4-BE49-F238E27FC236}">
                    <a16:creationId xmlns:a16="http://schemas.microsoft.com/office/drawing/2014/main" id="{065972AB-8CCA-741E-BE34-43D8B8D5D651}"/>
                  </a:ext>
                </a:extLst>
              </p:cNvPr>
              <p:cNvGrpSpPr/>
              <p:nvPr/>
            </p:nvGrpSpPr>
            <p:grpSpPr>
              <a:xfrm>
                <a:off x="4014925" y="2311854"/>
                <a:ext cx="28394" cy="28085"/>
                <a:chOff x="4014925" y="2311854"/>
                <a:chExt cx="28394" cy="28085"/>
              </a:xfrm>
            </p:grpSpPr>
            <p:sp>
              <p:nvSpPr>
                <p:cNvPr id="1375" name="Freeform: Shape 2623">
                  <a:extLst>
                    <a:ext uri="{FF2B5EF4-FFF2-40B4-BE49-F238E27FC236}">
                      <a16:creationId xmlns:a16="http://schemas.microsoft.com/office/drawing/2014/main" id="{B2D8C205-230C-894C-F02F-641587512645}"/>
                    </a:ext>
                  </a:extLst>
                </p:cNvPr>
                <p:cNvSpPr/>
                <p:nvPr/>
              </p:nvSpPr>
              <p:spPr>
                <a:xfrm>
                  <a:off x="402912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6" name="Freeform: Shape 2624">
                  <a:extLst>
                    <a:ext uri="{FF2B5EF4-FFF2-40B4-BE49-F238E27FC236}">
                      <a16:creationId xmlns:a16="http://schemas.microsoft.com/office/drawing/2014/main" id="{2C6968E8-B2AC-A1B9-D42D-C932FD976870}"/>
                    </a:ext>
                  </a:extLst>
                </p:cNvPr>
                <p:cNvSpPr/>
                <p:nvPr/>
              </p:nvSpPr>
              <p:spPr>
                <a:xfrm>
                  <a:off x="4014925"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9" name="Graphic 61">
                <a:extLst>
                  <a:ext uri="{FF2B5EF4-FFF2-40B4-BE49-F238E27FC236}">
                    <a16:creationId xmlns:a16="http://schemas.microsoft.com/office/drawing/2014/main" id="{38780500-E1C6-D03D-47CB-135CEF164B61}"/>
                  </a:ext>
                </a:extLst>
              </p:cNvPr>
              <p:cNvGrpSpPr/>
              <p:nvPr/>
            </p:nvGrpSpPr>
            <p:grpSpPr>
              <a:xfrm>
                <a:off x="4019856" y="2311854"/>
                <a:ext cx="28394" cy="28085"/>
                <a:chOff x="4019856" y="2311854"/>
                <a:chExt cx="28394" cy="28085"/>
              </a:xfrm>
            </p:grpSpPr>
            <p:sp>
              <p:nvSpPr>
                <p:cNvPr id="1373" name="Freeform: Shape 2621">
                  <a:extLst>
                    <a:ext uri="{FF2B5EF4-FFF2-40B4-BE49-F238E27FC236}">
                      <a16:creationId xmlns:a16="http://schemas.microsoft.com/office/drawing/2014/main" id="{7483E921-4418-1427-2B11-A8D72E707588}"/>
                    </a:ext>
                  </a:extLst>
                </p:cNvPr>
                <p:cNvSpPr/>
                <p:nvPr/>
              </p:nvSpPr>
              <p:spPr>
                <a:xfrm>
                  <a:off x="4034054"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4" name="Freeform: Shape 2622">
                  <a:extLst>
                    <a:ext uri="{FF2B5EF4-FFF2-40B4-BE49-F238E27FC236}">
                      <a16:creationId xmlns:a16="http://schemas.microsoft.com/office/drawing/2014/main" id="{B1448522-D0C2-7041-B31C-281D523B5E75}"/>
                    </a:ext>
                  </a:extLst>
                </p:cNvPr>
                <p:cNvSpPr/>
                <p:nvPr/>
              </p:nvSpPr>
              <p:spPr>
                <a:xfrm>
                  <a:off x="4019856"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0" name="Graphic 61">
                <a:extLst>
                  <a:ext uri="{FF2B5EF4-FFF2-40B4-BE49-F238E27FC236}">
                    <a16:creationId xmlns:a16="http://schemas.microsoft.com/office/drawing/2014/main" id="{9DA0EF0A-9C62-0DE6-A30F-9F89EB9E3FE6}"/>
                  </a:ext>
                </a:extLst>
              </p:cNvPr>
              <p:cNvGrpSpPr/>
              <p:nvPr/>
            </p:nvGrpSpPr>
            <p:grpSpPr>
              <a:xfrm>
                <a:off x="4025685" y="2311854"/>
                <a:ext cx="28544" cy="28085"/>
                <a:chOff x="4025685" y="2311854"/>
                <a:chExt cx="28544" cy="28085"/>
              </a:xfrm>
            </p:grpSpPr>
            <p:sp>
              <p:nvSpPr>
                <p:cNvPr id="1371" name="Freeform: Shape 2619">
                  <a:extLst>
                    <a:ext uri="{FF2B5EF4-FFF2-40B4-BE49-F238E27FC236}">
                      <a16:creationId xmlns:a16="http://schemas.microsoft.com/office/drawing/2014/main" id="{14CEA2EB-2F67-65FF-F2FB-FC2CB9A843C1}"/>
                    </a:ext>
                  </a:extLst>
                </p:cNvPr>
                <p:cNvSpPr/>
                <p:nvPr/>
              </p:nvSpPr>
              <p:spPr>
                <a:xfrm>
                  <a:off x="404003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2" name="Freeform: Shape 2620">
                  <a:extLst>
                    <a:ext uri="{FF2B5EF4-FFF2-40B4-BE49-F238E27FC236}">
                      <a16:creationId xmlns:a16="http://schemas.microsoft.com/office/drawing/2014/main" id="{1777F391-0FDF-F472-3D94-9378AFA925CF}"/>
                    </a:ext>
                  </a:extLst>
                </p:cNvPr>
                <p:cNvSpPr/>
                <p:nvPr/>
              </p:nvSpPr>
              <p:spPr>
                <a:xfrm>
                  <a:off x="402568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1" name="Graphic 61">
                <a:extLst>
                  <a:ext uri="{FF2B5EF4-FFF2-40B4-BE49-F238E27FC236}">
                    <a16:creationId xmlns:a16="http://schemas.microsoft.com/office/drawing/2014/main" id="{7F29A147-2BC4-FFCB-6738-886AF7530E5D}"/>
                  </a:ext>
                </a:extLst>
              </p:cNvPr>
              <p:cNvGrpSpPr/>
              <p:nvPr/>
            </p:nvGrpSpPr>
            <p:grpSpPr>
              <a:xfrm>
                <a:off x="4037641" y="2311854"/>
                <a:ext cx="28394" cy="28085"/>
                <a:chOff x="4037641" y="2311854"/>
                <a:chExt cx="28394" cy="28085"/>
              </a:xfrm>
            </p:grpSpPr>
            <p:sp>
              <p:nvSpPr>
                <p:cNvPr id="1369" name="Freeform: Shape 2617">
                  <a:extLst>
                    <a:ext uri="{FF2B5EF4-FFF2-40B4-BE49-F238E27FC236}">
                      <a16:creationId xmlns:a16="http://schemas.microsoft.com/office/drawing/2014/main" id="{E80D0832-2864-1E9F-2303-E2A9A0D64439}"/>
                    </a:ext>
                  </a:extLst>
                </p:cNvPr>
                <p:cNvSpPr/>
                <p:nvPr/>
              </p:nvSpPr>
              <p:spPr>
                <a:xfrm>
                  <a:off x="4051838"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0" name="Freeform: Shape 2618">
                  <a:extLst>
                    <a:ext uri="{FF2B5EF4-FFF2-40B4-BE49-F238E27FC236}">
                      <a16:creationId xmlns:a16="http://schemas.microsoft.com/office/drawing/2014/main" id="{6DF179AB-4D59-664F-0982-7067A97B06DB}"/>
                    </a:ext>
                  </a:extLst>
                </p:cNvPr>
                <p:cNvSpPr/>
                <p:nvPr/>
              </p:nvSpPr>
              <p:spPr>
                <a:xfrm>
                  <a:off x="403764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2" name="Graphic 61">
                <a:extLst>
                  <a:ext uri="{FF2B5EF4-FFF2-40B4-BE49-F238E27FC236}">
                    <a16:creationId xmlns:a16="http://schemas.microsoft.com/office/drawing/2014/main" id="{13026874-22A6-EC65-294A-66D20AF7D569}"/>
                  </a:ext>
                </a:extLst>
              </p:cNvPr>
              <p:cNvGrpSpPr/>
              <p:nvPr/>
            </p:nvGrpSpPr>
            <p:grpSpPr>
              <a:xfrm>
                <a:off x="4044515" y="2311854"/>
                <a:ext cx="28544" cy="28085"/>
                <a:chOff x="4044515" y="2311854"/>
                <a:chExt cx="28544" cy="28085"/>
              </a:xfrm>
            </p:grpSpPr>
            <p:sp>
              <p:nvSpPr>
                <p:cNvPr id="1367" name="Freeform: Shape 2615">
                  <a:extLst>
                    <a:ext uri="{FF2B5EF4-FFF2-40B4-BE49-F238E27FC236}">
                      <a16:creationId xmlns:a16="http://schemas.microsoft.com/office/drawing/2014/main" id="{3F42F4F5-778D-5376-AA0C-2EB5D42B4312}"/>
                    </a:ext>
                  </a:extLst>
                </p:cNvPr>
                <p:cNvSpPr/>
                <p:nvPr/>
              </p:nvSpPr>
              <p:spPr>
                <a:xfrm>
                  <a:off x="405886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8" name="Freeform: Shape 2616">
                  <a:extLst>
                    <a:ext uri="{FF2B5EF4-FFF2-40B4-BE49-F238E27FC236}">
                      <a16:creationId xmlns:a16="http://schemas.microsoft.com/office/drawing/2014/main" id="{B0FFCD6D-8E7D-75B8-9A8C-894E68CD5569}"/>
                    </a:ext>
                  </a:extLst>
                </p:cNvPr>
                <p:cNvSpPr/>
                <p:nvPr/>
              </p:nvSpPr>
              <p:spPr>
                <a:xfrm>
                  <a:off x="404451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3" name="Graphic 61">
                <a:extLst>
                  <a:ext uri="{FF2B5EF4-FFF2-40B4-BE49-F238E27FC236}">
                    <a16:creationId xmlns:a16="http://schemas.microsoft.com/office/drawing/2014/main" id="{C08C3159-7049-7043-DEE4-7A9DC9187354}"/>
                  </a:ext>
                </a:extLst>
              </p:cNvPr>
              <p:cNvGrpSpPr/>
              <p:nvPr/>
            </p:nvGrpSpPr>
            <p:grpSpPr>
              <a:xfrm>
                <a:off x="4051539" y="2311854"/>
                <a:ext cx="28544" cy="28085"/>
                <a:chOff x="4051539" y="2311854"/>
                <a:chExt cx="28544" cy="28085"/>
              </a:xfrm>
            </p:grpSpPr>
            <p:sp>
              <p:nvSpPr>
                <p:cNvPr id="1365" name="Freeform: Shape 2613">
                  <a:extLst>
                    <a:ext uri="{FF2B5EF4-FFF2-40B4-BE49-F238E27FC236}">
                      <a16:creationId xmlns:a16="http://schemas.microsoft.com/office/drawing/2014/main" id="{7B5A80EA-3E18-7160-A3AA-E98F23E6B69A}"/>
                    </a:ext>
                  </a:extLst>
                </p:cNvPr>
                <p:cNvSpPr/>
                <p:nvPr/>
              </p:nvSpPr>
              <p:spPr>
                <a:xfrm>
                  <a:off x="4065737"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6" name="Freeform: Shape 2614">
                  <a:extLst>
                    <a:ext uri="{FF2B5EF4-FFF2-40B4-BE49-F238E27FC236}">
                      <a16:creationId xmlns:a16="http://schemas.microsoft.com/office/drawing/2014/main" id="{01E2125B-E8E6-D23C-FB1C-1B1D60A5EACC}"/>
                    </a:ext>
                  </a:extLst>
                </p:cNvPr>
                <p:cNvSpPr/>
                <p:nvPr/>
              </p:nvSpPr>
              <p:spPr>
                <a:xfrm>
                  <a:off x="4051539"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4" name="Graphic 61">
                <a:extLst>
                  <a:ext uri="{FF2B5EF4-FFF2-40B4-BE49-F238E27FC236}">
                    <a16:creationId xmlns:a16="http://schemas.microsoft.com/office/drawing/2014/main" id="{23CD7AE0-DB3D-2F81-8CC2-F72FED228E68}"/>
                  </a:ext>
                </a:extLst>
              </p:cNvPr>
              <p:cNvGrpSpPr/>
              <p:nvPr/>
            </p:nvGrpSpPr>
            <p:grpSpPr>
              <a:xfrm>
                <a:off x="4058563" y="2311854"/>
                <a:ext cx="28394" cy="28085"/>
                <a:chOff x="4058563" y="2311854"/>
                <a:chExt cx="28394" cy="28085"/>
              </a:xfrm>
            </p:grpSpPr>
            <p:sp>
              <p:nvSpPr>
                <p:cNvPr id="1363" name="Freeform: Shape 2611">
                  <a:extLst>
                    <a:ext uri="{FF2B5EF4-FFF2-40B4-BE49-F238E27FC236}">
                      <a16:creationId xmlns:a16="http://schemas.microsoft.com/office/drawing/2014/main" id="{04012A73-6054-6490-F53D-1CC14E8DD385}"/>
                    </a:ext>
                  </a:extLst>
                </p:cNvPr>
                <p:cNvSpPr/>
                <p:nvPr/>
              </p:nvSpPr>
              <p:spPr>
                <a:xfrm>
                  <a:off x="4072761"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4" name="Freeform: Shape 2612">
                  <a:extLst>
                    <a:ext uri="{FF2B5EF4-FFF2-40B4-BE49-F238E27FC236}">
                      <a16:creationId xmlns:a16="http://schemas.microsoft.com/office/drawing/2014/main" id="{A1A05860-9B2C-A70F-AB2B-3D3CE57C37CC}"/>
                    </a:ext>
                  </a:extLst>
                </p:cNvPr>
                <p:cNvSpPr/>
                <p:nvPr/>
              </p:nvSpPr>
              <p:spPr>
                <a:xfrm>
                  <a:off x="4058563"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5" name="Graphic 61">
                <a:extLst>
                  <a:ext uri="{FF2B5EF4-FFF2-40B4-BE49-F238E27FC236}">
                    <a16:creationId xmlns:a16="http://schemas.microsoft.com/office/drawing/2014/main" id="{4EEF303A-D8CC-425C-E18F-C418347F0CF4}"/>
                  </a:ext>
                </a:extLst>
              </p:cNvPr>
              <p:cNvGrpSpPr/>
              <p:nvPr/>
            </p:nvGrpSpPr>
            <p:grpSpPr>
              <a:xfrm>
                <a:off x="4065587" y="2311854"/>
                <a:ext cx="28394" cy="28085"/>
                <a:chOff x="4065587" y="2311854"/>
                <a:chExt cx="28394" cy="28085"/>
              </a:xfrm>
            </p:grpSpPr>
            <p:sp>
              <p:nvSpPr>
                <p:cNvPr id="1361" name="Freeform: Shape 2609">
                  <a:extLst>
                    <a:ext uri="{FF2B5EF4-FFF2-40B4-BE49-F238E27FC236}">
                      <a16:creationId xmlns:a16="http://schemas.microsoft.com/office/drawing/2014/main" id="{5313A232-C0BE-6EB2-E550-0AAC96C679DB}"/>
                    </a:ext>
                  </a:extLst>
                </p:cNvPr>
                <p:cNvSpPr/>
                <p:nvPr/>
              </p:nvSpPr>
              <p:spPr>
                <a:xfrm>
                  <a:off x="4079785"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2" name="Freeform: Shape 2610">
                  <a:extLst>
                    <a:ext uri="{FF2B5EF4-FFF2-40B4-BE49-F238E27FC236}">
                      <a16:creationId xmlns:a16="http://schemas.microsoft.com/office/drawing/2014/main" id="{E3A5C716-568A-BB60-EF26-BBE3205FC231}"/>
                    </a:ext>
                  </a:extLst>
                </p:cNvPr>
                <p:cNvSpPr/>
                <p:nvPr/>
              </p:nvSpPr>
              <p:spPr>
                <a:xfrm>
                  <a:off x="4065587"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6" name="Graphic 61">
                <a:extLst>
                  <a:ext uri="{FF2B5EF4-FFF2-40B4-BE49-F238E27FC236}">
                    <a16:creationId xmlns:a16="http://schemas.microsoft.com/office/drawing/2014/main" id="{E9B98F50-BD90-150B-0D4C-3C2C6E00B042}"/>
                  </a:ext>
                </a:extLst>
              </p:cNvPr>
              <p:cNvGrpSpPr/>
              <p:nvPr/>
            </p:nvGrpSpPr>
            <p:grpSpPr>
              <a:xfrm>
                <a:off x="4072611" y="2311854"/>
                <a:ext cx="28394" cy="28085"/>
                <a:chOff x="4072611" y="2311854"/>
                <a:chExt cx="28394" cy="28085"/>
              </a:xfrm>
            </p:grpSpPr>
            <p:sp>
              <p:nvSpPr>
                <p:cNvPr id="1359" name="Freeform: Shape 2607">
                  <a:extLst>
                    <a:ext uri="{FF2B5EF4-FFF2-40B4-BE49-F238E27FC236}">
                      <a16:creationId xmlns:a16="http://schemas.microsoft.com/office/drawing/2014/main" id="{1AD09240-B9C2-0EE6-C846-435D55153F59}"/>
                    </a:ext>
                  </a:extLst>
                </p:cNvPr>
                <p:cNvSpPr/>
                <p:nvPr/>
              </p:nvSpPr>
              <p:spPr>
                <a:xfrm>
                  <a:off x="4086809"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0" name="Freeform: Shape 2608">
                  <a:extLst>
                    <a:ext uri="{FF2B5EF4-FFF2-40B4-BE49-F238E27FC236}">
                      <a16:creationId xmlns:a16="http://schemas.microsoft.com/office/drawing/2014/main" id="{469E9378-4A0D-0F51-D811-73EA3DA42288}"/>
                    </a:ext>
                  </a:extLst>
                </p:cNvPr>
                <p:cNvSpPr/>
                <p:nvPr/>
              </p:nvSpPr>
              <p:spPr>
                <a:xfrm>
                  <a:off x="407261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7" name="Graphic 61">
                <a:extLst>
                  <a:ext uri="{FF2B5EF4-FFF2-40B4-BE49-F238E27FC236}">
                    <a16:creationId xmlns:a16="http://schemas.microsoft.com/office/drawing/2014/main" id="{B4273963-13A3-E100-28C6-C0E4CA5AB5E7}"/>
                  </a:ext>
                </a:extLst>
              </p:cNvPr>
              <p:cNvGrpSpPr/>
              <p:nvPr/>
            </p:nvGrpSpPr>
            <p:grpSpPr>
              <a:xfrm>
                <a:off x="4081578" y="2315845"/>
                <a:ext cx="28544" cy="28085"/>
                <a:chOff x="4081578" y="2315845"/>
                <a:chExt cx="28544" cy="28085"/>
              </a:xfrm>
            </p:grpSpPr>
            <p:sp>
              <p:nvSpPr>
                <p:cNvPr id="1357" name="Freeform: Shape 2605">
                  <a:extLst>
                    <a:ext uri="{FF2B5EF4-FFF2-40B4-BE49-F238E27FC236}">
                      <a16:creationId xmlns:a16="http://schemas.microsoft.com/office/drawing/2014/main" id="{43A15EAA-6B70-8516-1CF8-28A8B6B787CF}"/>
                    </a:ext>
                  </a:extLst>
                </p:cNvPr>
                <p:cNvSpPr/>
                <p:nvPr/>
              </p:nvSpPr>
              <p:spPr>
                <a:xfrm>
                  <a:off x="4095925"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8" name="Freeform: Shape 2606">
                  <a:extLst>
                    <a:ext uri="{FF2B5EF4-FFF2-40B4-BE49-F238E27FC236}">
                      <a16:creationId xmlns:a16="http://schemas.microsoft.com/office/drawing/2014/main" id="{33024DF6-35E5-055D-EC1F-361EBC09B7EB}"/>
                    </a:ext>
                  </a:extLst>
                </p:cNvPr>
                <p:cNvSpPr/>
                <p:nvPr/>
              </p:nvSpPr>
              <p:spPr>
                <a:xfrm>
                  <a:off x="4081578"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8" name="Graphic 61">
                <a:extLst>
                  <a:ext uri="{FF2B5EF4-FFF2-40B4-BE49-F238E27FC236}">
                    <a16:creationId xmlns:a16="http://schemas.microsoft.com/office/drawing/2014/main" id="{96B66D43-5A6D-7B0D-A5D6-5C7F3DB513CC}"/>
                  </a:ext>
                </a:extLst>
              </p:cNvPr>
              <p:cNvGrpSpPr/>
              <p:nvPr/>
            </p:nvGrpSpPr>
            <p:grpSpPr>
              <a:xfrm>
                <a:off x="4087705" y="2315845"/>
                <a:ext cx="28394" cy="28085"/>
                <a:chOff x="4087705" y="2315845"/>
                <a:chExt cx="28394" cy="28085"/>
              </a:xfrm>
            </p:grpSpPr>
            <p:sp>
              <p:nvSpPr>
                <p:cNvPr id="1355" name="Freeform: Shape 2603">
                  <a:extLst>
                    <a:ext uri="{FF2B5EF4-FFF2-40B4-BE49-F238E27FC236}">
                      <a16:creationId xmlns:a16="http://schemas.microsoft.com/office/drawing/2014/main" id="{6DA76FD6-CA58-FB86-4166-AC792902EDD0}"/>
                    </a:ext>
                  </a:extLst>
                </p:cNvPr>
                <p:cNvSpPr/>
                <p:nvPr/>
              </p:nvSpPr>
              <p:spPr>
                <a:xfrm>
                  <a:off x="410190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6" name="Freeform: Shape 2604">
                  <a:extLst>
                    <a:ext uri="{FF2B5EF4-FFF2-40B4-BE49-F238E27FC236}">
                      <a16:creationId xmlns:a16="http://schemas.microsoft.com/office/drawing/2014/main" id="{AE4F3B2D-1EFC-1E34-3910-7EC03273791D}"/>
                    </a:ext>
                  </a:extLst>
                </p:cNvPr>
                <p:cNvSpPr/>
                <p:nvPr/>
              </p:nvSpPr>
              <p:spPr>
                <a:xfrm>
                  <a:off x="4087705"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9" name="Graphic 61">
                <a:extLst>
                  <a:ext uri="{FF2B5EF4-FFF2-40B4-BE49-F238E27FC236}">
                    <a16:creationId xmlns:a16="http://schemas.microsoft.com/office/drawing/2014/main" id="{D5833E1C-86CA-B8EC-369D-770A85319AF4}"/>
                  </a:ext>
                </a:extLst>
              </p:cNvPr>
              <p:cNvGrpSpPr/>
              <p:nvPr/>
            </p:nvGrpSpPr>
            <p:grpSpPr>
              <a:xfrm>
                <a:off x="4093683" y="2315845"/>
                <a:ext cx="28544" cy="28085"/>
                <a:chOff x="4093683" y="2315845"/>
                <a:chExt cx="28544" cy="28085"/>
              </a:xfrm>
            </p:grpSpPr>
            <p:sp>
              <p:nvSpPr>
                <p:cNvPr id="1353" name="Freeform: Shape 2601">
                  <a:extLst>
                    <a:ext uri="{FF2B5EF4-FFF2-40B4-BE49-F238E27FC236}">
                      <a16:creationId xmlns:a16="http://schemas.microsoft.com/office/drawing/2014/main" id="{D3F7AB5C-7D27-3763-DE1B-F3EF092AE4D5}"/>
                    </a:ext>
                  </a:extLst>
                </p:cNvPr>
                <p:cNvSpPr/>
                <p:nvPr/>
              </p:nvSpPr>
              <p:spPr>
                <a:xfrm>
                  <a:off x="410788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4" name="Freeform: Shape 2602">
                  <a:extLst>
                    <a:ext uri="{FF2B5EF4-FFF2-40B4-BE49-F238E27FC236}">
                      <a16:creationId xmlns:a16="http://schemas.microsoft.com/office/drawing/2014/main" id="{DC449D76-F8A3-7075-BBF0-575DAF5195B4}"/>
                    </a:ext>
                  </a:extLst>
                </p:cNvPr>
                <p:cNvSpPr/>
                <p:nvPr/>
              </p:nvSpPr>
              <p:spPr>
                <a:xfrm>
                  <a:off x="4093683"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0" name="Graphic 61">
                <a:extLst>
                  <a:ext uri="{FF2B5EF4-FFF2-40B4-BE49-F238E27FC236}">
                    <a16:creationId xmlns:a16="http://schemas.microsoft.com/office/drawing/2014/main" id="{74D07DB5-8057-9461-2348-BD3C59449E5E}"/>
                  </a:ext>
                </a:extLst>
              </p:cNvPr>
              <p:cNvGrpSpPr/>
              <p:nvPr/>
            </p:nvGrpSpPr>
            <p:grpSpPr>
              <a:xfrm>
                <a:off x="4099810" y="2315845"/>
                <a:ext cx="28394" cy="28085"/>
                <a:chOff x="4099810" y="2315845"/>
                <a:chExt cx="28394" cy="28085"/>
              </a:xfrm>
            </p:grpSpPr>
            <p:sp>
              <p:nvSpPr>
                <p:cNvPr id="1351" name="Freeform: Shape 2599">
                  <a:extLst>
                    <a:ext uri="{FF2B5EF4-FFF2-40B4-BE49-F238E27FC236}">
                      <a16:creationId xmlns:a16="http://schemas.microsoft.com/office/drawing/2014/main" id="{DA81A98A-5A6F-8E33-6937-FBE50BAB6103}"/>
                    </a:ext>
                  </a:extLst>
                </p:cNvPr>
                <p:cNvSpPr/>
                <p:nvPr/>
              </p:nvSpPr>
              <p:spPr>
                <a:xfrm>
                  <a:off x="411400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2" name="Freeform: Shape 2600">
                  <a:extLst>
                    <a:ext uri="{FF2B5EF4-FFF2-40B4-BE49-F238E27FC236}">
                      <a16:creationId xmlns:a16="http://schemas.microsoft.com/office/drawing/2014/main" id="{24F8C490-EB0F-790E-FA3A-B25695942B53}"/>
                    </a:ext>
                  </a:extLst>
                </p:cNvPr>
                <p:cNvSpPr/>
                <p:nvPr/>
              </p:nvSpPr>
              <p:spPr>
                <a:xfrm>
                  <a:off x="4099810"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1" name="Graphic 61">
                <a:extLst>
                  <a:ext uri="{FF2B5EF4-FFF2-40B4-BE49-F238E27FC236}">
                    <a16:creationId xmlns:a16="http://schemas.microsoft.com/office/drawing/2014/main" id="{18269921-DD3A-C329-D182-0F6E3CF4D9F8}"/>
                  </a:ext>
                </a:extLst>
              </p:cNvPr>
              <p:cNvGrpSpPr/>
              <p:nvPr/>
            </p:nvGrpSpPr>
            <p:grpSpPr>
              <a:xfrm>
                <a:off x="4105788" y="2315845"/>
                <a:ext cx="28394" cy="28085"/>
                <a:chOff x="4105788" y="2315845"/>
                <a:chExt cx="28394" cy="28085"/>
              </a:xfrm>
            </p:grpSpPr>
            <p:sp>
              <p:nvSpPr>
                <p:cNvPr id="1349" name="Freeform: Shape 2597">
                  <a:extLst>
                    <a:ext uri="{FF2B5EF4-FFF2-40B4-BE49-F238E27FC236}">
                      <a16:creationId xmlns:a16="http://schemas.microsoft.com/office/drawing/2014/main" id="{A6978282-24F5-9985-48C8-8B1FF1C09F02}"/>
                    </a:ext>
                  </a:extLst>
                </p:cNvPr>
                <p:cNvSpPr/>
                <p:nvPr/>
              </p:nvSpPr>
              <p:spPr>
                <a:xfrm>
                  <a:off x="4119986"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0" name="Freeform: Shape 2598">
                  <a:extLst>
                    <a:ext uri="{FF2B5EF4-FFF2-40B4-BE49-F238E27FC236}">
                      <a16:creationId xmlns:a16="http://schemas.microsoft.com/office/drawing/2014/main" id="{6D16FD41-5E0B-B3E5-28E2-96E01EA66DB0}"/>
                    </a:ext>
                  </a:extLst>
                </p:cNvPr>
                <p:cNvSpPr/>
                <p:nvPr/>
              </p:nvSpPr>
              <p:spPr>
                <a:xfrm>
                  <a:off x="4105788"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2" name="Graphic 61">
                <a:extLst>
                  <a:ext uri="{FF2B5EF4-FFF2-40B4-BE49-F238E27FC236}">
                    <a16:creationId xmlns:a16="http://schemas.microsoft.com/office/drawing/2014/main" id="{A999EADF-C11F-0031-8A4C-8A1628079502}"/>
                  </a:ext>
                </a:extLst>
              </p:cNvPr>
              <p:cNvGrpSpPr/>
              <p:nvPr/>
            </p:nvGrpSpPr>
            <p:grpSpPr>
              <a:xfrm>
                <a:off x="4111766" y="2315845"/>
                <a:ext cx="28544" cy="28085"/>
                <a:chOff x="4111766" y="2315845"/>
                <a:chExt cx="28544" cy="28085"/>
              </a:xfrm>
            </p:grpSpPr>
            <p:sp>
              <p:nvSpPr>
                <p:cNvPr id="1347" name="Freeform: Shape 2595">
                  <a:extLst>
                    <a:ext uri="{FF2B5EF4-FFF2-40B4-BE49-F238E27FC236}">
                      <a16:creationId xmlns:a16="http://schemas.microsoft.com/office/drawing/2014/main" id="{3BA7F601-FE4E-708F-C679-1BFFB94B217A}"/>
                    </a:ext>
                  </a:extLst>
                </p:cNvPr>
                <p:cNvSpPr/>
                <p:nvPr/>
              </p:nvSpPr>
              <p:spPr>
                <a:xfrm>
                  <a:off x="412611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8" name="Freeform: Shape 2596">
                  <a:extLst>
                    <a:ext uri="{FF2B5EF4-FFF2-40B4-BE49-F238E27FC236}">
                      <a16:creationId xmlns:a16="http://schemas.microsoft.com/office/drawing/2014/main" id="{1157A046-C013-3383-C9AB-4FF62611A0D1}"/>
                    </a:ext>
                  </a:extLst>
                </p:cNvPr>
                <p:cNvSpPr/>
                <p:nvPr/>
              </p:nvSpPr>
              <p:spPr>
                <a:xfrm>
                  <a:off x="4111766"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3" name="Graphic 61">
                <a:extLst>
                  <a:ext uri="{FF2B5EF4-FFF2-40B4-BE49-F238E27FC236}">
                    <a16:creationId xmlns:a16="http://schemas.microsoft.com/office/drawing/2014/main" id="{2FD89A51-143C-517C-9F5A-1AEAA3AB7F71}"/>
                  </a:ext>
                </a:extLst>
              </p:cNvPr>
              <p:cNvGrpSpPr/>
              <p:nvPr/>
            </p:nvGrpSpPr>
            <p:grpSpPr>
              <a:xfrm>
                <a:off x="4117893" y="2315845"/>
                <a:ext cx="28394" cy="28085"/>
                <a:chOff x="4117893" y="2315845"/>
                <a:chExt cx="28394" cy="28085"/>
              </a:xfrm>
            </p:grpSpPr>
            <p:sp>
              <p:nvSpPr>
                <p:cNvPr id="1345" name="Freeform: Shape 2593">
                  <a:extLst>
                    <a:ext uri="{FF2B5EF4-FFF2-40B4-BE49-F238E27FC236}">
                      <a16:creationId xmlns:a16="http://schemas.microsoft.com/office/drawing/2014/main" id="{68C8B6FE-DC99-396B-9579-CF430C41CD93}"/>
                    </a:ext>
                  </a:extLst>
                </p:cNvPr>
                <p:cNvSpPr/>
                <p:nvPr/>
              </p:nvSpPr>
              <p:spPr>
                <a:xfrm>
                  <a:off x="413209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6" name="Freeform: Shape 2594">
                  <a:extLst>
                    <a:ext uri="{FF2B5EF4-FFF2-40B4-BE49-F238E27FC236}">
                      <a16:creationId xmlns:a16="http://schemas.microsoft.com/office/drawing/2014/main" id="{D039E80D-912F-C3F4-D048-D0B5E272430D}"/>
                    </a:ext>
                  </a:extLst>
                </p:cNvPr>
                <p:cNvSpPr/>
                <p:nvPr/>
              </p:nvSpPr>
              <p:spPr>
                <a:xfrm>
                  <a:off x="4117893"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4" name="Graphic 61">
                <a:extLst>
                  <a:ext uri="{FF2B5EF4-FFF2-40B4-BE49-F238E27FC236}">
                    <a16:creationId xmlns:a16="http://schemas.microsoft.com/office/drawing/2014/main" id="{BF4B3E42-DCE0-4D3B-ABCB-28635E648EFD}"/>
                  </a:ext>
                </a:extLst>
              </p:cNvPr>
              <p:cNvGrpSpPr/>
              <p:nvPr/>
            </p:nvGrpSpPr>
            <p:grpSpPr>
              <a:xfrm>
                <a:off x="4123871" y="2315845"/>
                <a:ext cx="28544" cy="28085"/>
                <a:chOff x="4123871" y="2315845"/>
                <a:chExt cx="28544" cy="28085"/>
              </a:xfrm>
            </p:grpSpPr>
            <p:sp>
              <p:nvSpPr>
                <p:cNvPr id="1343" name="Freeform: Shape 2591">
                  <a:extLst>
                    <a:ext uri="{FF2B5EF4-FFF2-40B4-BE49-F238E27FC236}">
                      <a16:creationId xmlns:a16="http://schemas.microsoft.com/office/drawing/2014/main" id="{0B54DB85-E44F-7A9E-EF06-7519EAC7B025}"/>
                    </a:ext>
                  </a:extLst>
                </p:cNvPr>
                <p:cNvSpPr/>
                <p:nvPr/>
              </p:nvSpPr>
              <p:spPr>
                <a:xfrm>
                  <a:off x="413821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4" name="Freeform: Shape 2592">
                  <a:extLst>
                    <a:ext uri="{FF2B5EF4-FFF2-40B4-BE49-F238E27FC236}">
                      <a16:creationId xmlns:a16="http://schemas.microsoft.com/office/drawing/2014/main" id="{C3A88180-5254-408E-6735-0F107929C628}"/>
                    </a:ext>
                  </a:extLst>
                </p:cNvPr>
                <p:cNvSpPr/>
                <p:nvPr/>
              </p:nvSpPr>
              <p:spPr>
                <a:xfrm>
                  <a:off x="4123871"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5" name="Graphic 61">
                <a:extLst>
                  <a:ext uri="{FF2B5EF4-FFF2-40B4-BE49-F238E27FC236}">
                    <a16:creationId xmlns:a16="http://schemas.microsoft.com/office/drawing/2014/main" id="{E56E007C-B35E-6608-BFE5-4BC0680AEF76}"/>
                  </a:ext>
                </a:extLst>
              </p:cNvPr>
              <p:cNvGrpSpPr/>
              <p:nvPr/>
            </p:nvGrpSpPr>
            <p:grpSpPr>
              <a:xfrm>
                <a:off x="4129999" y="2322349"/>
                <a:ext cx="28394" cy="28085"/>
                <a:chOff x="4129999" y="2322349"/>
                <a:chExt cx="28394" cy="28085"/>
              </a:xfrm>
            </p:grpSpPr>
            <p:sp>
              <p:nvSpPr>
                <p:cNvPr id="1341" name="Freeform: Shape 2589">
                  <a:extLst>
                    <a:ext uri="{FF2B5EF4-FFF2-40B4-BE49-F238E27FC236}">
                      <a16:creationId xmlns:a16="http://schemas.microsoft.com/office/drawing/2014/main" id="{661F6039-6B10-8796-2463-744EAF12B7AC}"/>
                    </a:ext>
                  </a:extLst>
                </p:cNvPr>
                <p:cNvSpPr/>
                <p:nvPr/>
              </p:nvSpPr>
              <p:spPr>
                <a:xfrm>
                  <a:off x="41441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2" name="Freeform: Shape 2590">
                  <a:extLst>
                    <a:ext uri="{FF2B5EF4-FFF2-40B4-BE49-F238E27FC236}">
                      <a16:creationId xmlns:a16="http://schemas.microsoft.com/office/drawing/2014/main" id="{9672E929-EF51-AA06-32A6-C57D5128D394}"/>
                    </a:ext>
                  </a:extLst>
                </p:cNvPr>
                <p:cNvSpPr/>
                <p:nvPr/>
              </p:nvSpPr>
              <p:spPr>
                <a:xfrm>
                  <a:off x="4129999"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6" name="Graphic 61">
                <a:extLst>
                  <a:ext uri="{FF2B5EF4-FFF2-40B4-BE49-F238E27FC236}">
                    <a16:creationId xmlns:a16="http://schemas.microsoft.com/office/drawing/2014/main" id="{37600B16-E7CE-EE83-1D0D-8644A3F8586D}"/>
                  </a:ext>
                </a:extLst>
              </p:cNvPr>
              <p:cNvGrpSpPr/>
              <p:nvPr/>
            </p:nvGrpSpPr>
            <p:grpSpPr>
              <a:xfrm>
                <a:off x="4136873" y="2322349"/>
                <a:ext cx="28394" cy="28085"/>
                <a:chOff x="4136873" y="2322349"/>
                <a:chExt cx="28394" cy="28085"/>
              </a:xfrm>
            </p:grpSpPr>
            <p:sp>
              <p:nvSpPr>
                <p:cNvPr id="1339" name="Freeform: Shape 2587">
                  <a:extLst>
                    <a:ext uri="{FF2B5EF4-FFF2-40B4-BE49-F238E27FC236}">
                      <a16:creationId xmlns:a16="http://schemas.microsoft.com/office/drawing/2014/main" id="{5750CD28-5093-3704-E05C-8DB475768CA4}"/>
                    </a:ext>
                  </a:extLst>
                </p:cNvPr>
                <p:cNvSpPr/>
                <p:nvPr/>
              </p:nvSpPr>
              <p:spPr>
                <a:xfrm>
                  <a:off x="4151071"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0" name="Freeform: Shape 2588">
                  <a:extLst>
                    <a:ext uri="{FF2B5EF4-FFF2-40B4-BE49-F238E27FC236}">
                      <a16:creationId xmlns:a16="http://schemas.microsoft.com/office/drawing/2014/main" id="{F7B8A2BC-CAA9-A22C-9339-4A6BE559B16A}"/>
                    </a:ext>
                  </a:extLst>
                </p:cNvPr>
                <p:cNvSpPr/>
                <p:nvPr/>
              </p:nvSpPr>
              <p:spPr>
                <a:xfrm>
                  <a:off x="4136873"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7" name="Graphic 61">
                <a:extLst>
                  <a:ext uri="{FF2B5EF4-FFF2-40B4-BE49-F238E27FC236}">
                    <a16:creationId xmlns:a16="http://schemas.microsoft.com/office/drawing/2014/main" id="{32B3A7D3-AB6B-6BCA-85F3-3E153BA02189}"/>
                  </a:ext>
                </a:extLst>
              </p:cNvPr>
              <p:cNvGrpSpPr/>
              <p:nvPr/>
            </p:nvGrpSpPr>
            <p:grpSpPr>
              <a:xfrm>
                <a:off x="4143598" y="2322349"/>
                <a:ext cx="28394" cy="28085"/>
                <a:chOff x="4143598" y="2322349"/>
                <a:chExt cx="28394" cy="28085"/>
              </a:xfrm>
            </p:grpSpPr>
            <p:sp>
              <p:nvSpPr>
                <p:cNvPr id="1337" name="Freeform: Shape 2585">
                  <a:extLst>
                    <a:ext uri="{FF2B5EF4-FFF2-40B4-BE49-F238E27FC236}">
                      <a16:creationId xmlns:a16="http://schemas.microsoft.com/office/drawing/2014/main" id="{AF1ED55E-2813-2970-EDAB-3CF38DA12744}"/>
                    </a:ext>
                  </a:extLst>
                </p:cNvPr>
                <p:cNvSpPr/>
                <p:nvPr/>
              </p:nvSpPr>
              <p:spPr>
                <a:xfrm>
                  <a:off x="41577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8" name="Freeform: Shape 2586">
                  <a:extLst>
                    <a:ext uri="{FF2B5EF4-FFF2-40B4-BE49-F238E27FC236}">
                      <a16:creationId xmlns:a16="http://schemas.microsoft.com/office/drawing/2014/main" id="{ADE510E1-8376-CFDC-1ACF-FDB16631568E}"/>
                    </a:ext>
                  </a:extLst>
                </p:cNvPr>
                <p:cNvSpPr/>
                <p:nvPr/>
              </p:nvSpPr>
              <p:spPr>
                <a:xfrm>
                  <a:off x="41435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8" name="Graphic 61">
                <a:extLst>
                  <a:ext uri="{FF2B5EF4-FFF2-40B4-BE49-F238E27FC236}">
                    <a16:creationId xmlns:a16="http://schemas.microsoft.com/office/drawing/2014/main" id="{2F13AE08-1E45-9D4E-46EA-34808C6910D6}"/>
                  </a:ext>
                </a:extLst>
              </p:cNvPr>
              <p:cNvGrpSpPr/>
              <p:nvPr/>
            </p:nvGrpSpPr>
            <p:grpSpPr>
              <a:xfrm>
                <a:off x="4150323" y="2322349"/>
                <a:ext cx="28544" cy="28085"/>
                <a:chOff x="4150323" y="2322349"/>
                <a:chExt cx="28544" cy="28085"/>
              </a:xfrm>
            </p:grpSpPr>
            <p:sp>
              <p:nvSpPr>
                <p:cNvPr id="1335" name="Freeform: Shape 2583">
                  <a:extLst>
                    <a:ext uri="{FF2B5EF4-FFF2-40B4-BE49-F238E27FC236}">
                      <a16:creationId xmlns:a16="http://schemas.microsoft.com/office/drawing/2014/main" id="{4E7A6B4C-9BF7-E3AF-DF09-9EE6E50C4FFB}"/>
                    </a:ext>
                  </a:extLst>
                </p:cNvPr>
                <p:cNvSpPr/>
                <p:nvPr/>
              </p:nvSpPr>
              <p:spPr>
                <a:xfrm>
                  <a:off x="4164670"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6" name="Freeform: Shape 2584">
                  <a:extLst>
                    <a:ext uri="{FF2B5EF4-FFF2-40B4-BE49-F238E27FC236}">
                      <a16:creationId xmlns:a16="http://schemas.microsoft.com/office/drawing/2014/main" id="{45C54ECA-EDA8-E76C-BBF3-1C8A9A9836A0}"/>
                    </a:ext>
                  </a:extLst>
                </p:cNvPr>
                <p:cNvSpPr/>
                <p:nvPr/>
              </p:nvSpPr>
              <p:spPr>
                <a:xfrm>
                  <a:off x="4150323" y="23363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9" name="Graphic 61">
                <a:extLst>
                  <a:ext uri="{FF2B5EF4-FFF2-40B4-BE49-F238E27FC236}">
                    <a16:creationId xmlns:a16="http://schemas.microsoft.com/office/drawing/2014/main" id="{283E0C6E-92F0-1361-A5FE-C1302571793A}"/>
                  </a:ext>
                </a:extLst>
              </p:cNvPr>
              <p:cNvGrpSpPr/>
              <p:nvPr/>
            </p:nvGrpSpPr>
            <p:grpSpPr>
              <a:xfrm>
                <a:off x="4157198" y="2322349"/>
                <a:ext cx="28394" cy="28085"/>
                <a:chOff x="4157198" y="2322349"/>
                <a:chExt cx="28394" cy="28085"/>
              </a:xfrm>
            </p:grpSpPr>
            <p:sp>
              <p:nvSpPr>
                <p:cNvPr id="1333" name="Freeform: Shape 2581">
                  <a:extLst>
                    <a:ext uri="{FF2B5EF4-FFF2-40B4-BE49-F238E27FC236}">
                      <a16:creationId xmlns:a16="http://schemas.microsoft.com/office/drawing/2014/main" id="{C0A82599-0AE4-1147-B1C5-E1340480EED4}"/>
                    </a:ext>
                  </a:extLst>
                </p:cNvPr>
                <p:cNvSpPr/>
                <p:nvPr/>
              </p:nvSpPr>
              <p:spPr>
                <a:xfrm>
                  <a:off x="4171395"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4" name="Freeform: Shape 2582">
                  <a:extLst>
                    <a:ext uri="{FF2B5EF4-FFF2-40B4-BE49-F238E27FC236}">
                      <a16:creationId xmlns:a16="http://schemas.microsoft.com/office/drawing/2014/main" id="{45078480-5042-FCB5-7BC2-3F61D70856F2}"/>
                    </a:ext>
                  </a:extLst>
                </p:cNvPr>
                <p:cNvSpPr/>
                <p:nvPr/>
              </p:nvSpPr>
              <p:spPr>
                <a:xfrm>
                  <a:off x="41571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0" name="Graphic 61">
                <a:extLst>
                  <a:ext uri="{FF2B5EF4-FFF2-40B4-BE49-F238E27FC236}">
                    <a16:creationId xmlns:a16="http://schemas.microsoft.com/office/drawing/2014/main" id="{AA734FC0-85E6-C19C-B2D7-A2C4EEE7BA90}"/>
                  </a:ext>
                </a:extLst>
              </p:cNvPr>
              <p:cNvGrpSpPr/>
              <p:nvPr/>
            </p:nvGrpSpPr>
            <p:grpSpPr>
              <a:xfrm>
                <a:off x="4170947" y="2323827"/>
                <a:ext cx="28394" cy="28085"/>
                <a:chOff x="4170947" y="2323827"/>
                <a:chExt cx="28394" cy="28085"/>
              </a:xfrm>
            </p:grpSpPr>
            <p:sp>
              <p:nvSpPr>
                <p:cNvPr id="1331" name="Freeform: Shape 2579">
                  <a:extLst>
                    <a:ext uri="{FF2B5EF4-FFF2-40B4-BE49-F238E27FC236}">
                      <a16:creationId xmlns:a16="http://schemas.microsoft.com/office/drawing/2014/main" id="{7AA7616D-7CCB-3109-6CE5-AF05D39F5FCA}"/>
                    </a:ext>
                  </a:extLst>
                </p:cNvPr>
                <p:cNvSpPr/>
                <p:nvPr/>
              </p:nvSpPr>
              <p:spPr>
                <a:xfrm>
                  <a:off x="4185145" y="232382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2" name="Freeform: Shape 2580">
                  <a:extLst>
                    <a:ext uri="{FF2B5EF4-FFF2-40B4-BE49-F238E27FC236}">
                      <a16:creationId xmlns:a16="http://schemas.microsoft.com/office/drawing/2014/main" id="{C734152A-1ADD-7138-D280-77DC5BF18006}"/>
                    </a:ext>
                  </a:extLst>
                </p:cNvPr>
                <p:cNvSpPr/>
                <p:nvPr/>
              </p:nvSpPr>
              <p:spPr>
                <a:xfrm>
                  <a:off x="4170947" y="233787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1" name="Graphic 61">
                <a:extLst>
                  <a:ext uri="{FF2B5EF4-FFF2-40B4-BE49-F238E27FC236}">
                    <a16:creationId xmlns:a16="http://schemas.microsoft.com/office/drawing/2014/main" id="{ED0A24DB-4FC7-09A5-E385-F18B832DE00D}"/>
                  </a:ext>
                </a:extLst>
              </p:cNvPr>
              <p:cNvGrpSpPr/>
              <p:nvPr/>
            </p:nvGrpSpPr>
            <p:grpSpPr>
              <a:xfrm>
                <a:off x="4178868" y="2327523"/>
                <a:ext cx="28394" cy="28085"/>
                <a:chOff x="4178868" y="2327523"/>
                <a:chExt cx="28394" cy="28085"/>
              </a:xfrm>
            </p:grpSpPr>
            <p:sp>
              <p:nvSpPr>
                <p:cNvPr id="1329" name="Freeform: Shape 2577">
                  <a:extLst>
                    <a:ext uri="{FF2B5EF4-FFF2-40B4-BE49-F238E27FC236}">
                      <a16:creationId xmlns:a16="http://schemas.microsoft.com/office/drawing/2014/main" id="{BABBEA92-7920-D1BC-926B-37F186C48191}"/>
                    </a:ext>
                  </a:extLst>
                </p:cNvPr>
                <p:cNvSpPr/>
                <p:nvPr/>
              </p:nvSpPr>
              <p:spPr>
                <a:xfrm>
                  <a:off x="4193065"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0" name="Freeform: Shape 2578">
                  <a:extLst>
                    <a:ext uri="{FF2B5EF4-FFF2-40B4-BE49-F238E27FC236}">
                      <a16:creationId xmlns:a16="http://schemas.microsoft.com/office/drawing/2014/main" id="{753FF5C3-4BE1-A8CA-6AE5-A0A6410894F6}"/>
                    </a:ext>
                  </a:extLst>
                </p:cNvPr>
                <p:cNvSpPr/>
                <p:nvPr/>
              </p:nvSpPr>
              <p:spPr>
                <a:xfrm>
                  <a:off x="4178868"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2" name="Graphic 61">
                <a:extLst>
                  <a:ext uri="{FF2B5EF4-FFF2-40B4-BE49-F238E27FC236}">
                    <a16:creationId xmlns:a16="http://schemas.microsoft.com/office/drawing/2014/main" id="{87534655-7B8C-9F47-85CE-B973B36BF5B1}"/>
                  </a:ext>
                </a:extLst>
              </p:cNvPr>
              <p:cNvGrpSpPr/>
              <p:nvPr/>
            </p:nvGrpSpPr>
            <p:grpSpPr>
              <a:xfrm>
                <a:off x="4185145" y="2327523"/>
                <a:ext cx="28394" cy="28085"/>
                <a:chOff x="4185145" y="2327523"/>
                <a:chExt cx="28394" cy="28085"/>
              </a:xfrm>
            </p:grpSpPr>
            <p:sp>
              <p:nvSpPr>
                <p:cNvPr id="1327" name="Freeform: Shape 2575">
                  <a:extLst>
                    <a:ext uri="{FF2B5EF4-FFF2-40B4-BE49-F238E27FC236}">
                      <a16:creationId xmlns:a16="http://schemas.microsoft.com/office/drawing/2014/main" id="{E02B0274-71C1-955B-4D7D-D9C11BF4D822}"/>
                    </a:ext>
                  </a:extLst>
                </p:cNvPr>
                <p:cNvSpPr/>
                <p:nvPr/>
              </p:nvSpPr>
              <p:spPr>
                <a:xfrm>
                  <a:off x="419934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8" name="Freeform: Shape 2576">
                  <a:extLst>
                    <a:ext uri="{FF2B5EF4-FFF2-40B4-BE49-F238E27FC236}">
                      <a16:creationId xmlns:a16="http://schemas.microsoft.com/office/drawing/2014/main" id="{1218EF36-FE7A-E1D9-710E-69B8E237D9C8}"/>
                    </a:ext>
                  </a:extLst>
                </p:cNvPr>
                <p:cNvSpPr/>
                <p:nvPr/>
              </p:nvSpPr>
              <p:spPr>
                <a:xfrm>
                  <a:off x="418514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3" name="Graphic 61">
                <a:extLst>
                  <a:ext uri="{FF2B5EF4-FFF2-40B4-BE49-F238E27FC236}">
                    <a16:creationId xmlns:a16="http://schemas.microsoft.com/office/drawing/2014/main" id="{B1D3913D-DF5F-DC18-220E-A44364145288}"/>
                  </a:ext>
                </a:extLst>
              </p:cNvPr>
              <p:cNvGrpSpPr/>
              <p:nvPr/>
            </p:nvGrpSpPr>
            <p:grpSpPr>
              <a:xfrm>
                <a:off x="4190525" y="2327523"/>
                <a:ext cx="28394" cy="28085"/>
                <a:chOff x="4190525" y="2327523"/>
                <a:chExt cx="28394" cy="28085"/>
              </a:xfrm>
            </p:grpSpPr>
            <p:sp>
              <p:nvSpPr>
                <p:cNvPr id="1325" name="Freeform: Shape 2573">
                  <a:extLst>
                    <a:ext uri="{FF2B5EF4-FFF2-40B4-BE49-F238E27FC236}">
                      <a16:creationId xmlns:a16="http://schemas.microsoft.com/office/drawing/2014/main" id="{24A4FE70-9C34-C8E4-D480-4C7F0551653A}"/>
                    </a:ext>
                  </a:extLst>
                </p:cNvPr>
                <p:cNvSpPr/>
                <p:nvPr/>
              </p:nvSpPr>
              <p:spPr>
                <a:xfrm>
                  <a:off x="420472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6" name="Freeform: Shape 2574">
                  <a:extLst>
                    <a:ext uri="{FF2B5EF4-FFF2-40B4-BE49-F238E27FC236}">
                      <a16:creationId xmlns:a16="http://schemas.microsoft.com/office/drawing/2014/main" id="{FE8B02BF-8A67-F323-193D-275B812AA2BF}"/>
                    </a:ext>
                  </a:extLst>
                </p:cNvPr>
                <p:cNvSpPr/>
                <p:nvPr/>
              </p:nvSpPr>
              <p:spPr>
                <a:xfrm>
                  <a:off x="419052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4" name="Graphic 61">
                <a:extLst>
                  <a:ext uri="{FF2B5EF4-FFF2-40B4-BE49-F238E27FC236}">
                    <a16:creationId xmlns:a16="http://schemas.microsoft.com/office/drawing/2014/main" id="{F6A10EEB-AE4B-F2D3-B1AA-106975C3AB40}"/>
                  </a:ext>
                </a:extLst>
              </p:cNvPr>
              <p:cNvGrpSpPr/>
              <p:nvPr/>
            </p:nvGrpSpPr>
            <p:grpSpPr>
              <a:xfrm>
                <a:off x="4194111" y="2327523"/>
                <a:ext cx="28544" cy="28085"/>
                <a:chOff x="4194111" y="2327523"/>
                <a:chExt cx="28544" cy="28085"/>
              </a:xfrm>
            </p:grpSpPr>
            <p:sp>
              <p:nvSpPr>
                <p:cNvPr id="1323" name="Freeform: Shape 2571">
                  <a:extLst>
                    <a:ext uri="{FF2B5EF4-FFF2-40B4-BE49-F238E27FC236}">
                      <a16:creationId xmlns:a16="http://schemas.microsoft.com/office/drawing/2014/main" id="{04C4E256-F40E-487C-1C31-C9ACB8423CC0}"/>
                    </a:ext>
                  </a:extLst>
                </p:cNvPr>
                <p:cNvSpPr/>
                <p:nvPr/>
              </p:nvSpPr>
              <p:spPr>
                <a:xfrm>
                  <a:off x="420830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4" name="Freeform: Shape 2572">
                  <a:extLst>
                    <a:ext uri="{FF2B5EF4-FFF2-40B4-BE49-F238E27FC236}">
                      <a16:creationId xmlns:a16="http://schemas.microsoft.com/office/drawing/2014/main" id="{E47434EE-B061-FA90-690F-19BB248B460A}"/>
                    </a:ext>
                  </a:extLst>
                </p:cNvPr>
                <p:cNvSpPr/>
                <p:nvPr/>
              </p:nvSpPr>
              <p:spPr>
                <a:xfrm>
                  <a:off x="4194111"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5" name="Graphic 61">
                <a:extLst>
                  <a:ext uri="{FF2B5EF4-FFF2-40B4-BE49-F238E27FC236}">
                    <a16:creationId xmlns:a16="http://schemas.microsoft.com/office/drawing/2014/main" id="{79E2EB96-FBFC-50D9-B4F8-E7B6AD4E8A14}"/>
                  </a:ext>
                </a:extLst>
              </p:cNvPr>
              <p:cNvGrpSpPr/>
              <p:nvPr/>
            </p:nvGrpSpPr>
            <p:grpSpPr>
              <a:xfrm>
                <a:off x="4208309" y="2327523"/>
                <a:ext cx="28544" cy="28085"/>
                <a:chOff x="4208309" y="2327523"/>
                <a:chExt cx="28544" cy="28085"/>
              </a:xfrm>
            </p:grpSpPr>
            <p:sp>
              <p:nvSpPr>
                <p:cNvPr id="1321" name="Freeform: Shape 2569">
                  <a:extLst>
                    <a:ext uri="{FF2B5EF4-FFF2-40B4-BE49-F238E27FC236}">
                      <a16:creationId xmlns:a16="http://schemas.microsoft.com/office/drawing/2014/main" id="{888B5B3B-08E8-CC28-92BE-D703EB9A6E4C}"/>
                    </a:ext>
                  </a:extLst>
                </p:cNvPr>
                <p:cNvSpPr/>
                <p:nvPr/>
              </p:nvSpPr>
              <p:spPr>
                <a:xfrm>
                  <a:off x="4222656"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2" name="Freeform: Shape 2570">
                  <a:extLst>
                    <a:ext uri="{FF2B5EF4-FFF2-40B4-BE49-F238E27FC236}">
                      <a16:creationId xmlns:a16="http://schemas.microsoft.com/office/drawing/2014/main" id="{70EA9822-8079-989A-82B3-0285BC4E48E2}"/>
                    </a:ext>
                  </a:extLst>
                </p:cNvPr>
                <p:cNvSpPr/>
                <p:nvPr/>
              </p:nvSpPr>
              <p:spPr>
                <a:xfrm>
                  <a:off x="4208309"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6" name="Graphic 61">
                <a:extLst>
                  <a:ext uri="{FF2B5EF4-FFF2-40B4-BE49-F238E27FC236}">
                    <a16:creationId xmlns:a16="http://schemas.microsoft.com/office/drawing/2014/main" id="{76FE3737-3767-B144-5EB7-081797576E33}"/>
                  </a:ext>
                </a:extLst>
              </p:cNvPr>
              <p:cNvGrpSpPr/>
              <p:nvPr/>
            </p:nvGrpSpPr>
            <p:grpSpPr>
              <a:xfrm>
                <a:off x="4214137" y="2327523"/>
                <a:ext cx="28544" cy="28085"/>
                <a:chOff x="4214137" y="2327523"/>
                <a:chExt cx="28544" cy="28085"/>
              </a:xfrm>
            </p:grpSpPr>
            <p:sp>
              <p:nvSpPr>
                <p:cNvPr id="1319" name="Freeform: Shape 2567">
                  <a:extLst>
                    <a:ext uri="{FF2B5EF4-FFF2-40B4-BE49-F238E27FC236}">
                      <a16:creationId xmlns:a16="http://schemas.microsoft.com/office/drawing/2014/main" id="{CA2F6302-4475-7BC7-3B27-91A7DB78AE39}"/>
                    </a:ext>
                  </a:extLst>
                </p:cNvPr>
                <p:cNvSpPr/>
                <p:nvPr/>
              </p:nvSpPr>
              <p:spPr>
                <a:xfrm>
                  <a:off x="422848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0" name="Freeform: Shape 2568">
                  <a:extLst>
                    <a:ext uri="{FF2B5EF4-FFF2-40B4-BE49-F238E27FC236}">
                      <a16:creationId xmlns:a16="http://schemas.microsoft.com/office/drawing/2014/main" id="{42A745AC-0A09-8DE2-90A8-C600C18D8D16}"/>
                    </a:ext>
                  </a:extLst>
                </p:cNvPr>
                <p:cNvSpPr/>
                <p:nvPr/>
              </p:nvSpPr>
              <p:spPr>
                <a:xfrm>
                  <a:off x="4214137"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7" name="Graphic 61">
                <a:extLst>
                  <a:ext uri="{FF2B5EF4-FFF2-40B4-BE49-F238E27FC236}">
                    <a16:creationId xmlns:a16="http://schemas.microsoft.com/office/drawing/2014/main" id="{380548F0-E753-747E-A91C-DFC120CD1797}"/>
                  </a:ext>
                </a:extLst>
              </p:cNvPr>
              <p:cNvGrpSpPr/>
              <p:nvPr/>
            </p:nvGrpSpPr>
            <p:grpSpPr>
              <a:xfrm>
                <a:off x="4228933" y="2327523"/>
                <a:ext cx="28544" cy="28085"/>
                <a:chOff x="4228933" y="2327523"/>
                <a:chExt cx="28544" cy="28085"/>
              </a:xfrm>
            </p:grpSpPr>
            <p:sp>
              <p:nvSpPr>
                <p:cNvPr id="1317" name="Freeform: Shape 2565">
                  <a:extLst>
                    <a:ext uri="{FF2B5EF4-FFF2-40B4-BE49-F238E27FC236}">
                      <a16:creationId xmlns:a16="http://schemas.microsoft.com/office/drawing/2014/main" id="{DB668FCD-51E9-E0F7-5B28-1964740F236F}"/>
                    </a:ext>
                  </a:extLst>
                </p:cNvPr>
                <p:cNvSpPr/>
                <p:nvPr/>
              </p:nvSpPr>
              <p:spPr>
                <a:xfrm>
                  <a:off x="4243130"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8" name="Freeform: Shape 2566">
                  <a:extLst>
                    <a:ext uri="{FF2B5EF4-FFF2-40B4-BE49-F238E27FC236}">
                      <a16:creationId xmlns:a16="http://schemas.microsoft.com/office/drawing/2014/main" id="{B3B7AD9C-00DE-D60A-2E46-258ACDB75E9D}"/>
                    </a:ext>
                  </a:extLst>
                </p:cNvPr>
                <p:cNvSpPr/>
                <p:nvPr/>
              </p:nvSpPr>
              <p:spPr>
                <a:xfrm>
                  <a:off x="4228933"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8" name="Graphic 61">
                <a:extLst>
                  <a:ext uri="{FF2B5EF4-FFF2-40B4-BE49-F238E27FC236}">
                    <a16:creationId xmlns:a16="http://schemas.microsoft.com/office/drawing/2014/main" id="{A06AEC93-A653-47E5-2C76-84E8C10E184A}"/>
                  </a:ext>
                </a:extLst>
              </p:cNvPr>
              <p:cNvGrpSpPr/>
              <p:nvPr/>
            </p:nvGrpSpPr>
            <p:grpSpPr>
              <a:xfrm>
                <a:off x="4234462" y="2327523"/>
                <a:ext cx="28394" cy="28085"/>
                <a:chOff x="4234462" y="2327523"/>
                <a:chExt cx="28394" cy="28085"/>
              </a:xfrm>
            </p:grpSpPr>
            <p:sp>
              <p:nvSpPr>
                <p:cNvPr id="1315" name="Freeform: Shape 2563">
                  <a:extLst>
                    <a:ext uri="{FF2B5EF4-FFF2-40B4-BE49-F238E27FC236}">
                      <a16:creationId xmlns:a16="http://schemas.microsoft.com/office/drawing/2014/main" id="{2C3C38E6-BFC4-1B06-0047-F39F6B329E3D}"/>
                    </a:ext>
                  </a:extLst>
                </p:cNvPr>
                <p:cNvSpPr/>
                <p:nvPr/>
              </p:nvSpPr>
              <p:spPr>
                <a:xfrm>
                  <a:off x="424865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6" name="Freeform: Shape 2564">
                  <a:extLst>
                    <a:ext uri="{FF2B5EF4-FFF2-40B4-BE49-F238E27FC236}">
                      <a16:creationId xmlns:a16="http://schemas.microsoft.com/office/drawing/2014/main" id="{8963051C-6F8D-146C-0974-18813B1DEE4D}"/>
                    </a:ext>
                  </a:extLst>
                </p:cNvPr>
                <p:cNvSpPr/>
                <p:nvPr/>
              </p:nvSpPr>
              <p:spPr>
                <a:xfrm>
                  <a:off x="4234462"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9" name="Graphic 61">
                <a:extLst>
                  <a:ext uri="{FF2B5EF4-FFF2-40B4-BE49-F238E27FC236}">
                    <a16:creationId xmlns:a16="http://schemas.microsoft.com/office/drawing/2014/main" id="{28CA29EC-41BB-7A67-D5F7-BA89C61B0C24}"/>
                  </a:ext>
                </a:extLst>
              </p:cNvPr>
              <p:cNvGrpSpPr/>
              <p:nvPr/>
            </p:nvGrpSpPr>
            <p:grpSpPr>
              <a:xfrm>
                <a:off x="4238647" y="2327523"/>
                <a:ext cx="28394" cy="28085"/>
                <a:chOff x="4238647" y="2327523"/>
                <a:chExt cx="28394" cy="28085"/>
              </a:xfrm>
            </p:grpSpPr>
            <p:sp>
              <p:nvSpPr>
                <p:cNvPr id="1313" name="Freeform: Shape 2561">
                  <a:extLst>
                    <a:ext uri="{FF2B5EF4-FFF2-40B4-BE49-F238E27FC236}">
                      <a16:creationId xmlns:a16="http://schemas.microsoft.com/office/drawing/2014/main" id="{7FFE1EBF-3423-0918-3178-6AFB7C46660C}"/>
                    </a:ext>
                  </a:extLst>
                </p:cNvPr>
                <p:cNvSpPr/>
                <p:nvPr/>
              </p:nvSpPr>
              <p:spPr>
                <a:xfrm>
                  <a:off x="425284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4" name="Freeform: Shape 2562">
                  <a:extLst>
                    <a:ext uri="{FF2B5EF4-FFF2-40B4-BE49-F238E27FC236}">
                      <a16:creationId xmlns:a16="http://schemas.microsoft.com/office/drawing/2014/main" id="{D5D37973-2455-64E4-943F-7DBADC5B78E4}"/>
                    </a:ext>
                  </a:extLst>
                </p:cNvPr>
                <p:cNvSpPr/>
                <p:nvPr/>
              </p:nvSpPr>
              <p:spPr>
                <a:xfrm>
                  <a:off x="4238647"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0" name="Graphic 61">
                <a:extLst>
                  <a:ext uri="{FF2B5EF4-FFF2-40B4-BE49-F238E27FC236}">
                    <a16:creationId xmlns:a16="http://schemas.microsoft.com/office/drawing/2014/main" id="{AC03F0E6-DDF8-09CA-72FB-9A715AB0662A}"/>
                  </a:ext>
                </a:extLst>
              </p:cNvPr>
              <p:cNvGrpSpPr/>
              <p:nvPr/>
            </p:nvGrpSpPr>
            <p:grpSpPr>
              <a:xfrm>
                <a:off x="4254040" y="2329001"/>
                <a:ext cx="28394" cy="28233"/>
                <a:chOff x="4254040" y="2329001"/>
                <a:chExt cx="28394" cy="28233"/>
              </a:xfrm>
            </p:grpSpPr>
            <p:sp>
              <p:nvSpPr>
                <p:cNvPr id="1311" name="Freeform: Shape 2559">
                  <a:extLst>
                    <a:ext uri="{FF2B5EF4-FFF2-40B4-BE49-F238E27FC236}">
                      <a16:creationId xmlns:a16="http://schemas.microsoft.com/office/drawing/2014/main" id="{7481A998-396A-D301-C620-42032052AD04}"/>
                    </a:ext>
                  </a:extLst>
                </p:cNvPr>
                <p:cNvSpPr/>
                <p:nvPr/>
              </p:nvSpPr>
              <p:spPr>
                <a:xfrm>
                  <a:off x="4268237"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2" name="Freeform: Shape 2560">
                  <a:extLst>
                    <a:ext uri="{FF2B5EF4-FFF2-40B4-BE49-F238E27FC236}">
                      <a16:creationId xmlns:a16="http://schemas.microsoft.com/office/drawing/2014/main" id="{458FD60C-DC64-EF2F-9C86-B1F03126292C}"/>
                    </a:ext>
                  </a:extLst>
                </p:cNvPr>
                <p:cNvSpPr/>
                <p:nvPr/>
              </p:nvSpPr>
              <p:spPr>
                <a:xfrm>
                  <a:off x="4254040" y="23431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1" name="Graphic 61">
                <a:extLst>
                  <a:ext uri="{FF2B5EF4-FFF2-40B4-BE49-F238E27FC236}">
                    <a16:creationId xmlns:a16="http://schemas.microsoft.com/office/drawing/2014/main" id="{E8FDDDE7-855D-C30F-5614-F2307B91B455}"/>
                  </a:ext>
                </a:extLst>
              </p:cNvPr>
              <p:cNvGrpSpPr/>
              <p:nvPr/>
            </p:nvGrpSpPr>
            <p:grpSpPr>
              <a:xfrm>
                <a:off x="4268237" y="2329001"/>
                <a:ext cx="28544" cy="28233"/>
                <a:chOff x="4268237" y="2329001"/>
                <a:chExt cx="28544" cy="28233"/>
              </a:xfrm>
            </p:grpSpPr>
            <p:sp>
              <p:nvSpPr>
                <p:cNvPr id="1309" name="Freeform: Shape 2557">
                  <a:extLst>
                    <a:ext uri="{FF2B5EF4-FFF2-40B4-BE49-F238E27FC236}">
                      <a16:creationId xmlns:a16="http://schemas.microsoft.com/office/drawing/2014/main" id="{D12C52B4-821C-F795-8994-01FFBCED1009}"/>
                    </a:ext>
                  </a:extLst>
                </p:cNvPr>
                <p:cNvSpPr/>
                <p:nvPr/>
              </p:nvSpPr>
              <p:spPr>
                <a:xfrm>
                  <a:off x="4282434"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0" name="Freeform: Shape 2558">
                  <a:extLst>
                    <a:ext uri="{FF2B5EF4-FFF2-40B4-BE49-F238E27FC236}">
                      <a16:creationId xmlns:a16="http://schemas.microsoft.com/office/drawing/2014/main" id="{ECBA7284-6850-9A51-1832-1FDA3C313390}"/>
                    </a:ext>
                  </a:extLst>
                </p:cNvPr>
                <p:cNvSpPr/>
                <p:nvPr/>
              </p:nvSpPr>
              <p:spPr>
                <a:xfrm>
                  <a:off x="4268237" y="23431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2" name="Graphic 61">
                <a:extLst>
                  <a:ext uri="{FF2B5EF4-FFF2-40B4-BE49-F238E27FC236}">
                    <a16:creationId xmlns:a16="http://schemas.microsoft.com/office/drawing/2014/main" id="{5072C539-28ED-AA91-7D09-8AEEFEA0D221}"/>
                  </a:ext>
                </a:extLst>
              </p:cNvPr>
              <p:cNvGrpSpPr/>
              <p:nvPr/>
            </p:nvGrpSpPr>
            <p:grpSpPr>
              <a:xfrm>
                <a:off x="4277652" y="2332844"/>
                <a:ext cx="28394" cy="28085"/>
                <a:chOff x="4277652" y="2332844"/>
                <a:chExt cx="28394" cy="28085"/>
              </a:xfrm>
            </p:grpSpPr>
            <p:sp>
              <p:nvSpPr>
                <p:cNvPr id="1307" name="Freeform: Shape 2555">
                  <a:extLst>
                    <a:ext uri="{FF2B5EF4-FFF2-40B4-BE49-F238E27FC236}">
                      <a16:creationId xmlns:a16="http://schemas.microsoft.com/office/drawing/2014/main" id="{79658B9A-9F46-E21F-E369-D4C0A5789D36}"/>
                    </a:ext>
                  </a:extLst>
                </p:cNvPr>
                <p:cNvSpPr/>
                <p:nvPr/>
              </p:nvSpPr>
              <p:spPr>
                <a:xfrm>
                  <a:off x="429185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8" name="Freeform: Shape 2556">
                  <a:extLst>
                    <a:ext uri="{FF2B5EF4-FFF2-40B4-BE49-F238E27FC236}">
                      <a16:creationId xmlns:a16="http://schemas.microsoft.com/office/drawing/2014/main" id="{37153B79-1920-7D70-B7D2-88BAE9028A32}"/>
                    </a:ext>
                  </a:extLst>
                </p:cNvPr>
                <p:cNvSpPr/>
                <p:nvPr/>
              </p:nvSpPr>
              <p:spPr>
                <a:xfrm>
                  <a:off x="4277652"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3" name="Graphic 61">
                <a:extLst>
                  <a:ext uri="{FF2B5EF4-FFF2-40B4-BE49-F238E27FC236}">
                    <a16:creationId xmlns:a16="http://schemas.microsoft.com/office/drawing/2014/main" id="{1703FBC5-B264-37F1-45D4-8A3A4E8ED95F}"/>
                  </a:ext>
                </a:extLst>
              </p:cNvPr>
              <p:cNvGrpSpPr/>
              <p:nvPr/>
            </p:nvGrpSpPr>
            <p:grpSpPr>
              <a:xfrm>
                <a:off x="4282434" y="2332844"/>
                <a:ext cx="28544" cy="28085"/>
                <a:chOff x="4282434" y="2332844"/>
                <a:chExt cx="28544" cy="28085"/>
              </a:xfrm>
            </p:grpSpPr>
            <p:sp>
              <p:nvSpPr>
                <p:cNvPr id="1305" name="Freeform: Shape 2553">
                  <a:extLst>
                    <a:ext uri="{FF2B5EF4-FFF2-40B4-BE49-F238E27FC236}">
                      <a16:creationId xmlns:a16="http://schemas.microsoft.com/office/drawing/2014/main" id="{92DD30BA-349B-4BE4-92BF-ED112320AA6E}"/>
                    </a:ext>
                  </a:extLst>
                </p:cNvPr>
                <p:cNvSpPr/>
                <p:nvPr/>
              </p:nvSpPr>
              <p:spPr>
                <a:xfrm>
                  <a:off x="42967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6" name="Freeform: Shape 2554">
                  <a:extLst>
                    <a:ext uri="{FF2B5EF4-FFF2-40B4-BE49-F238E27FC236}">
                      <a16:creationId xmlns:a16="http://schemas.microsoft.com/office/drawing/2014/main" id="{26BED31A-0961-1C5C-895F-5D3507FB0E10}"/>
                    </a:ext>
                  </a:extLst>
                </p:cNvPr>
                <p:cNvSpPr/>
                <p:nvPr/>
              </p:nvSpPr>
              <p:spPr>
                <a:xfrm>
                  <a:off x="42824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4" name="Graphic 61">
                <a:extLst>
                  <a:ext uri="{FF2B5EF4-FFF2-40B4-BE49-F238E27FC236}">
                    <a16:creationId xmlns:a16="http://schemas.microsoft.com/office/drawing/2014/main" id="{12E96A9B-4B5E-6B84-46D9-7BA7F9D40CA1}"/>
                  </a:ext>
                </a:extLst>
              </p:cNvPr>
              <p:cNvGrpSpPr/>
              <p:nvPr/>
            </p:nvGrpSpPr>
            <p:grpSpPr>
              <a:xfrm>
                <a:off x="4287366" y="2332844"/>
                <a:ext cx="28544" cy="28085"/>
                <a:chOff x="4287366" y="2332844"/>
                <a:chExt cx="28544" cy="28085"/>
              </a:xfrm>
            </p:grpSpPr>
            <p:sp>
              <p:nvSpPr>
                <p:cNvPr id="1303" name="Freeform: Shape 2551">
                  <a:extLst>
                    <a:ext uri="{FF2B5EF4-FFF2-40B4-BE49-F238E27FC236}">
                      <a16:creationId xmlns:a16="http://schemas.microsoft.com/office/drawing/2014/main" id="{A81CAEFD-6EDD-9FA2-4DF1-C7E6B8120B94}"/>
                    </a:ext>
                  </a:extLst>
                </p:cNvPr>
                <p:cNvSpPr/>
                <p:nvPr/>
              </p:nvSpPr>
              <p:spPr>
                <a:xfrm>
                  <a:off x="430171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4" name="Freeform: Shape 2552">
                  <a:extLst>
                    <a:ext uri="{FF2B5EF4-FFF2-40B4-BE49-F238E27FC236}">
                      <a16:creationId xmlns:a16="http://schemas.microsoft.com/office/drawing/2014/main" id="{321D2BB5-238C-ED12-934D-C99F37D068F4}"/>
                    </a:ext>
                  </a:extLst>
                </p:cNvPr>
                <p:cNvSpPr/>
                <p:nvPr/>
              </p:nvSpPr>
              <p:spPr>
                <a:xfrm>
                  <a:off x="42873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5" name="Graphic 61">
                <a:extLst>
                  <a:ext uri="{FF2B5EF4-FFF2-40B4-BE49-F238E27FC236}">
                    <a16:creationId xmlns:a16="http://schemas.microsoft.com/office/drawing/2014/main" id="{C9B925D5-4F31-8921-C1AA-7E14BD17E10B}"/>
                  </a:ext>
                </a:extLst>
              </p:cNvPr>
              <p:cNvGrpSpPr/>
              <p:nvPr/>
            </p:nvGrpSpPr>
            <p:grpSpPr>
              <a:xfrm>
                <a:off x="4292298" y="2332844"/>
                <a:ext cx="28544" cy="28085"/>
                <a:chOff x="4292298" y="2332844"/>
                <a:chExt cx="28544" cy="28085"/>
              </a:xfrm>
            </p:grpSpPr>
            <p:sp>
              <p:nvSpPr>
                <p:cNvPr id="1301" name="Freeform: Shape 2549">
                  <a:extLst>
                    <a:ext uri="{FF2B5EF4-FFF2-40B4-BE49-F238E27FC236}">
                      <a16:creationId xmlns:a16="http://schemas.microsoft.com/office/drawing/2014/main" id="{5BEBD771-ED86-6AB5-A49A-BB5892213EB4}"/>
                    </a:ext>
                  </a:extLst>
                </p:cNvPr>
                <p:cNvSpPr/>
                <p:nvPr/>
              </p:nvSpPr>
              <p:spPr>
                <a:xfrm>
                  <a:off x="43064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2" name="Freeform: Shape 2550">
                  <a:extLst>
                    <a:ext uri="{FF2B5EF4-FFF2-40B4-BE49-F238E27FC236}">
                      <a16:creationId xmlns:a16="http://schemas.microsoft.com/office/drawing/2014/main" id="{03CCFC15-E887-1888-17E5-1F2021D3E49D}"/>
                    </a:ext>
                  </a:extLst>
                </p:cNvPr>
                <p:cNvSpPr/>
                <p:nvPr/>
              </p:nvSpPr>
              <p:spPr>
                <a:xfrm>
                  <a:off x="42922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6" name="Graphic 61">
                <a:extLst>
                  <a:ext uri="{FF2B5EF4-FFF2-40B4-BE49-F238E27FC236}">
                    <a16:creationId xmlns:a16="http://schemas.microsoft.com/office/drawing/2014/main" id="{501F5230-91AD-D3FC-9DC1-D2A7751448D8}"/>
                  </a:ext>
                </a:extLst>
              </p:cNvPr>
              <p:cNvGrpSpPr/>
              <p:nvPr/>
            </p:nvGrpSpPr>
            <p:grpSpPr>
              <a:xfrm>
                <a:off x="4297230" y="2332844"/>
                <a:ext cx="28394" cy="28085"/>
                <a:chOff x="4297230" y="2332844"/>
                <a:chExt cx="28394" cy="28085"/>
              </a:xfrm>
            </p:grpSpPr>
            <p:sp>
              <p:nvSpPr>
                <p:cNvPr id="1299" name="Freeform: Shape 2547">
                  <a:extLst>
                    <a:ext uri="{FF2B5EF4-FFF2-40B4-BE49-F238E27FC236}">
                      <a16:creationId xmlns:a16="http://schemas.microsoft.com/office/drawing/2014/main" id="{EC9A53F5-417F-9318-C068-0CB724C51864}"/>
                    </a:ext>
                  </a:extLst>
                </p:cNvPr>
                <p:cNvSpPr/>
                <p:nvPr/>
              </p:nvSpPr>
              <p:spPr>
                <a:xfrm>
                  <a:off x="43114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0" name="Freeform: Shape 2548">
                  <a:extLst>
                    <a:ext uri="{FF2B5EF4-FFF2-40B4-BE49-F238E27FC236}">
                      <a16:creationId xmlns:a16="http://schemas.microsoft.com/office/drawing/2014/main" id="{64429B9D-6696-AF02-A99E-71DAF901354F}"/>
                    </a:ext>
                  </a:extLst>
                </p:cNvPr>
                <p:cNvSpPr/>
                <p:nvPr/>
              </p:nvSpPr>
              <p:spPr>
                <a:xfrm>
                  <a:off x="429723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7" name="Graphic 61">
                <a:extLst>
                  <a:ext uri="{FF2B5EF4-FFF2-40B4-BE49-F238E27FC236}">
                    <a16:creationId xmlns:a16="http://schemas.microsoft.com/office/drawing/2014/main" id="{C81FDB53-0828-E722-CBC0-C704BEAF5A71}"/>
                  </a:ext>
                </a:extLst>
              </p:cNvPr>
              <p:cNvGrpSpPr/>
              <p:nvPr/>
            </p:nvGrpSpPr>
            <p:grpSpPr>
              <a:xfrm>
                <a:off x="4302161" y="2332844"/>
                <a:ext cx="28394" cy="28085"/>
                <a:chOff x="4302161" y="2332844"/>
                <a:chExt cx="28394" cy="28085"/>
              </a:xfrm>
            </p:grpSpPr>
            <p:sp>
              <p:nvSpPr>
                <p:cNvPr id="1297" name="Freeform: Shape 2545">
                  <a:extLst>
                    <a:ext uri="{FF2B5EF4-FFF2-40B4-BE49-F238E27FC236}">
                      <a16:creationId xmlns:a16="http://schemas.microsoft.com/office/drawing/2014/main" id="{4EA1CD49-1FC2-D348-2A7D-5FEB6D019B33}"/>
                    </a:ext>
                  </a:extLst>
                </p:cNvPr>
                <p:cNvSpPr/>
                <p:nvPr/>
              </p:nvSpPr>
              <p:spPr>
                <a:xfrm>
                  <a:off x="431635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8" name="Freeform: Shape 2546">
                  <a:extLst>
                    <a:ext uri="{FF2B5EF4-FFF2-40B4-BE49-F238E27FC236}">
                      <a16:creationId xmlns:a16="http://schemas.microsoft.com/office/drawing/2014/main" id="{326D7D94-6D67-DB26-2739-D011FC8C2369}"/>
                    </a:ext>
                  </a:extLst>
                </p:cNvPr>
                <p:cNvSpPr/>
                <p:nvPr/>
              </p:nvSpPr>
              <p:spPr>
                <a:xfrm>
                  <a:off x="430216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8" name="Graphic 61">
                <a:extLst>
                  <a:ext uri="{FF2B5EF4-FFF2-40B4-BE49-F238E27FC236}">
                    <a16:creationId xmlns:a16="http://schemas.microsoft.com/office/drawing/2014/main" id="{3061E689-B8A4-8275-0E66-5F51227CA688}"/>
                  </a:ext>
                </a:extLst>
              </p:cNvPr>
              <p:cNvGrpSpPr/>
              <p:nvPr/>
            </p:nvGrpSpPr>
            <p:grpSpPr>
              <a:xfrm>
                <a:off x="4307093" y="2332844"/>
                <a:ext cx="28394" cy="28085"/>
                <a:chOff x="4307093" y="2332844"/>
                <a:chExt cx="28394" cy="28085"/>
              </a:xfrm>
            </p:grpSpPr>
            <p:sp>
              <p:nvSpPr>
                <p:cNvPr id="1295" name="Freeform: Shape 2543">
                  <a:extLst>
                    <a:ext uri="{FF2B5EF4-FFF2-40B4-BE49-F238E27FC236}">
                      <a16:creationId xmlns:a16="http://schemas.microsoft.com/office/drawing/2014/main" id="{D08E1B06-8E68-34B7-C4D7-81017A7D41A0}"/>
                    </a:ext>
                  </a:extLst>
                </p:cNvPr>
                <p:cNvSpPr/>
                <p:nvPr/>
              </p:nvSpPr>
              <p:spPr>
                <a:xfrm>
                  <a:off x="432129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6" name="Freeform: Shape 2544">
                  <a:extLst>
                    <a:ext uri="{FF2B5EF4-FFF2-40B4-BE49-F238E27FC236}">
                      <a16:creationId xmlns:a16="http://schemas.microsoft.com/office/drawing/2014/main" id="{A24209E9-80C5-AE5F-0A04-85C4AE047D32}"/>
                    </a:ext>
                  </a:extLst>
                </p:cNvPr>
                <p:cNvSpPr/>
                <p:nvPr/>
              </p:nvSpPr>
              <p:spPr>
                <a:xfrm>
                  <a:off x="43070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9" name="Graphic 61">
                <a:extLst>
                  <a:ext uri="{FF2B5EF4-FFF2-40B4-BE49-F238E27FC236}">
                    <a16:creationId xmlns:a16="http://schemas.microsoft.com/office/drawing/2014/main" id="{92A7C8F7-AA96-78B3-F81E-5F031B1E9549}"/>
                  </a:ext>
                </a:extLst>
              </p:cNvPr>
              <p:cNvGrpSpPr/>
              <p:nvPr/>
            </p:nvGrpSpPr>
            <p:grpSpPr>
              <a:xfrm>
                <a:off x="4312025" y="2332844"/>
                <a:ext cx="28394" cy="28085"/>
                <a:chOff x="4312025" y="2332844"/>
                <a:chExt cx="28394" cy="28085"/>
              </a:xfrm>
            </p:grpSpPr>
            <p:sp>
              <p:nvSpPr>
                <p:cNvPr id="1293" name="Freeform: Shape 2541">
                  <a:extLst>
                    <a:ext uri="{FF2B5EF4-FFF2-40B4-BE49-F238E27FC236}">
                      <a16:creationId xmlns:a16="http://schemas.microsoft.com/office/drawing/2014/main" id="{472660AA-2C1C-547D-1427-61B40C1F3737}"/>
                    </a:ext>
                  </a:extLst>
                </p:cNvPr>
                <p:cNvSpPr/>
                <p:nvPr/>
              </p:nvSpPr>
              <p:spPr>
                <a:xfrm>
                  <a:off x="432622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4" name="Freeform: Shape 2542">
                  <a:extLst>
                    <a:ext uri="{FF2B5EF4-FFF2-40B4-BE49-F238E27FC236}">
                      <a16:creationId xmlns:a16="http://schemas.microsoft.com/office/drawing/2014/main" id="{59857AF7-DA8C-B986-5160-E78EE9B6C532}"/>
                    </a:ext>
                  </a:extLst>
                </p:cNvPr>
                <p:cNvSpPr/>
                <p:nvPr/>
              </p:nvSpPr>
              <p:spPr>
                <a:xfrm>
                  <a:off x="4312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0" name="Graphic 61">
                <a:extLst>
                  <a:ext uri="{FF2B5EF4-FFF2-40B4-BE49-F238E27FC236}">
                    <a16:creationId xmlns:a16="http://schemas.microsoft.com/office/drawing/2014/main" id="{43E9CCDB-705D-FF0E-1238-50A49F1A5699}"/>
                  </a:ext>
                </a:extLst>
              </p:cNvPr>
              <p:cNvGrpSpPr/>
              <p:nvPr/>
            </p:nvGrpSpPr>
            <p:grpSpPr>
              <a:xfrm>
                <a:off x="4316957" y="2332844"/>
                <a:ext cx="28394" cy="28085"/>
                <a:chOff x="4316957" y="2332844"/>
                <a:chExt cx="28394" cy="28085"/>
              </a:xfrm>
            </p:grpSpPr>
            <p:sp>
              <p:nvSpPr>
                <p:cNvPr id="1291" name="Freeform: Shape 2539">
                  <a:extLst>
                    <a:ext uri="{FF2B5EF4-FFF2-40B4-BE49-F238E27FC236}">
                      <a16:creationId xmlns:a16="http://schemas.microsoft.com/office/drawing/2014/main" id="{981C44EF-1794-36C9-CA78-D243E62707FD}"/>
                    </a:ext>
                  </a:extLst>
                </p:cNvPr>
                <p:cNvSpPr/>
                <p:nvPr/>
              </p:nvSpPr>
              <p:spPr>
                <a:xfrm>
                  <a:off x="4331154"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2" name="Freeform: Shape 2540">
                  <a:extLst>
                    <a:ext uri="{FF2B5EF4-FFF2-40B4-BE49-F238E27FC236}">
                      <a16:creationId xmlns:a16="http://schemas.microsoft.com/office/drawing/2014/main" id="{BD93A15F-0BC4-92E4-CB4C-12F472A2A66A}"/>
                    </a:ext>
                  </a:extLst>
                </p:cNvPr>
                <p:cNvSpPr/>
                <p:nvPr/>
              </p:nvSpPr>
              <p:spPr>
                <a:xfrm>
                  <a:off x="4316957"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1" name="Graphic 61">
                <a:extLst>
                  <a:ext uri="{FF2B5EF4-FFF2-40B4-BE49-F238E27FC236}">
                    <a16:creationId xmlns:a16="http://schemas.microsoft.com/office/drawing/2014/main" id="{8C2D7DD4-C0C3-0C82-BA55-9EADFE29AA1A}"/>
                  </a:ext>
                </a:extLst>
              </p:cNvPr>
              <p:cNvGrpSpPr/>
              <p:nvPr/>
            </p:nvGrpSpPr>
            <p:grpSpPr>
              <a:xfrm>
                <a:off x="4321888" y="2332844"/>
                <a:ext cx="28394" cy="28085"/>
                <a:chOff x="4321888" y="2332844"/>
                <a:chExt cx="28394" cy="28085"/>
              </a:xfrm>
            </p:grpSpPr>
            <p:sp>
              <p:nvSpPr>
                <p:cNvPr id="1289" name="Freeform: Shape 2537">
                  <a:extLst>
                    <a:ext uri="{FF2B5EF4-FFF2-40B4-BE49-F238E27FC236}">
                      <a16:creationId xmlns:a16="http://schemas.microsoft.com/office/drawing/2014/main" id="{396E7B56-B326-3A89-B910-453580568147}"/>
                    </a:ext>
                  </a:extLst>
                </p:cNvPr>
                <p:cNvSpPr/>
                <p:nvPr/>
              </p:nvSpPr>
              <p:spPr>
                <a:xfrm>
                  <a:off x="4336086"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0" name="Freeform: Shape 2538">
                  <a:extLst>
                    <a:ext uri="{FF2B5EF4-FFF2-40B4-BE49-F238E27FC236}">
                      <a16:creationId xmlns:a16="http://schemas.microsoft.com/office/drawing/2014/main" id="{0103CF39-B9BD-728D-C045-578F56E9DACE}"/>
                    </a:ext>
                  </a:extLst>
                </p:cNvPr>
                <p:cNvSpPr/>
                <p:nvPr/>
              </p:nvSpPr>
              <p:spPr>
                <a:xfrm>
                  <a:off x="4321888"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2" name="Graphic 61">
                <a:extLst>
                  <a:ext uri="{FF2B5EF4-FFF2-40B4-BE49-F238E27FC236}">
                    <a16:creationId xmlns:a16="http://schemas.microsoft.com/office/drawing/2014/main" id="{D87E0D6D-6557-E057-0E9E-C0782F0DEDDC}"/>
                  </a:ext>
                </a:extLst>
              </p:cNvPr>
              <p:cNvGrpSpPr/>
              <p:nvPr/>
            </p:nvGrpSpPr>
            <p:grpSpPr>
              <a:xfrm>
                <a:off x="4326820" y="2332844"/>
                <a:ext cx="28394" cy="28085"/>
                <a:chOff x="4326820" y="2332844"/>
                <a:chExt cx="28394" cy="28085"/>
              </a:xfrm>
            </p:grpSpPr>
            <p:sp>
              <p:nvSpPr>
                <p:cNvPr id="1287" name="Freeform: Shape 2535">
                  <a:extLst>
                    <a:ext uri="{FF2B5EF4-FFF2-40B4-BE49-F238E27FC236}">
                      <a16:creationId xmlns:a16="http://schemas.microsoft.com/office/drawing/2014/main" id="{45597601-52CA-05E2-AACC-03032239C3FB}"/>
                    </a:ext>
                  </a:extLst>
                </p:cNvPr>
                <p:cNvSpPr/>
                <p:nvPr/>
              </p:nvSpPr>
              <p:spPr>
                <a:xfrm>
                  <a:off x="4341018"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8" name="Freeform: Shape 2536">
                  <a:extLst>
                    <a:ext uri="{FF2B5EF4-FFF2-40B4-BE49-F238E27FC236}">
                      <a16:creationId xmlns:a16="http://schemas.microsoft.com/office/drawing/2014/main" id="{8046BA8A-5213-A72D-F082-39C8887000AB}"/>
                    </a:ext>
                  </a:extLst>
                </p:cNvPr>
                <p:cNvSpPr/>
                <p:nvPr/>
              </p:nvSpPr>
              <p:spPr>
                <a:xfrm>
                  <a:off x="432682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3" name="Graphic 61">
                <a:extLst>
                  <a:ext uri="{FF2B5EF4-FFF2-40B4-BE49-F238E27FC236}">
                    <a16:creationId xmlns:a16="http://schemas.microsoft.com/office/drawing/2014/main" id="{1C4D3A4C-706D-ED3C-5B54-561ABFE5806E}"/>
                  </a:ext>
                </a:extLst>
              </p:cNvPr>
              <p:cNvGrpSpPr/>
              <p:nvPr/>
            </p:nvGrpSpPr>
            <p:grpSpPr>
              <a:xfrm>
                <a:off x="4331603" y="2332844"/>
                <a:ext cx="28544" cy="28085"/>
                <a:chOff x="4331603" y="2332844"/>
                <a:chExt cx="28544" cy="28085"/>
              </a:xfrm>
            </p:grpSpPr>
            <p:sp>
              <p:nvSpPr>
                <p:cNvPr id="1285" name="Freeform: Shape 2533">
                  <a:extLst>
                    <a:ext uri="{FF2B5EF4-FFF2-40B4-BE49-F238E27FC236}">
                      <a16:creationId xmlns:a16="http://schemas.microsoft.com/office/drawing/2014/main" id="{D0C944BC-2E49-DE76-88C8-7743863E1150}"/>
                    </a:ext>
                  </a:extLst>
                </p:cNvPr>
                <p:cNvSpPr/>
                <p:nvPr/>
              </p:nvSpPr>
              <p:spPr>
                <a:xfrm>
                  <a:off x="43459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6" name="Freeform: Shape 2534">
                  <a:extLst>
                    <a:ext uri="{FF2B5EF4-FFF2-40B4-BE49-F238E27FC236}">
                      <a16:creationId xmlns:a16="http://schemas.microsoft.com/office/drawing/2014/main" id="{97148619-97BD-FBD9-CB51-28886F6A1648}"/>
                    </a:ext>
                  </a:extLst>
                </p:cNvPr>
                <p:cNvSpPr/>
                <p:nvPr/>
              </p:nvSpPr>
              <p:spPr>
                <a:xfrm>
                  <a:off x="4331603"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4" name="Graphic 61">
                <a:extLst>
                  <a:ext uri="{FF2B5EF4-FFF2-40B4-BE49-F238E27FC236}">
                    <a16:creationId xmlns:a16="http://schemas.microsoft.com/office/drawing/2014/main" id="{8FF6C00F-56C2-E901-4B12-C4D9B3441286}"/>
                  </a:ext>
                </a:extLst>
              </p:cNvPr>
              <p:cNvGrpSpPr/>
              <p:nvPr/>
            </p:nvGrpSpPr>
            <p:grpSpPr>
              <a:xfrm>
                <a:off x="4336534" y="2332844"/>
                <a:ext cx="28544" cy="28085"/>
                <a:chOff x="4336534" y="2332844"/>
                <a:chExt cx="28544" cy="28085"/>
              </a:xfrm>
            </p:grpSpPr>
            <p:sp>
              <p:nvSpPr>
                <p:cNvPr id="1283" name="Freeform: Shape 2531">
                  <a:extLst>
                    <a:ext uri="{FF2B5EF4-FFF2-40B4-BE49-F238E27FC236}">
                      <a16:creationId xmlns:a16="http://schemas.microsoft.com/office/drawing/2014/main" id="{FCB0190D-85BE-4303-4C96-BB6076BE0FE7}"/>
                    </a:ext>
                  </a:extLst>
                </p:cNvPr>
                <p:cNvSpPr/>
                <p:nvPr/>
              </p:nvSpPr>
              <p:spPr>
                <a:xfrm>
                  <a:off x="43508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4" name="Freeform: Shape 2532">
                  <a:extLst>
                    <a:ext uri="{FF2B5EF4-FFF2-40B4-BE49-F238E27FC236}">
                      <a16:creationId xmlns:a16="http://schemas.microsoft.com/office/drawing/2014/main" id="{9FD58C53-BE95-B884-631B-6E519E9CC738}"/>
                    </a:ext>
                  </a:extLst>
                </p:cNvPr>
                <p:cNvSpPr/>
                <p:nvPr/>
              </p:nvSpPr>
              <p:spPr>
                <a:xfrm>
                  <a:off x="43365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5" name="Graphic 61">
                <a:extLst>
                  <a:ext uri="{FF2B5EF4-FFF2-40B4-BE49-F238E27FC236}">
                    <a16:creationId xmlns:a16="http://schemas.microsoft.com/office/drawing/2014/main" id="{3FC71B69-8DB0-0F82-1095-9374FA885118}"/>
                  </a:ext>
                </a:extLst>
              </p:cNvPr>
              <p:cNvGrpSpPr/>
              <p:nvPr/>
            </p:nvGrpSpPr>
            <p:grpSpPr>
              <a:xfrm>
                <a:off x="4341466" y="2332844"/>
                <a:ext cx="28544" cy="28085"/>
                <a:chOff x="4341466" y="2332844"/>
                <a:chExt cx="28544" cy="28085"/>
              </a:xfrm>
            </p:grpSpPr>
            <p:sp>
              <p:nvSpPr>
                <p:cNvPr id="1281" name="Freeform: Shape 2529">
                  <a:extLst>
                    <a:ext uri="{FF2B5EF4-FFF2-40B4-BE49-F238E27FC236}">
                      <a16:creationId xmlns:a16="http://schemas.microsoft.com/office/drawing/2014/main" id="{4FEE3F35-58CC-9A7A-A7DC-FA7F361ABAE8}"/>
                    </a:ext>
                  </a:extLst>
                </p:cNvPr>
                <p:cNvSpPr/>
                <p:nvPr/>
              </p:nvSpPr>
              <p:spPr>
                <a:xfrm>
                  <a:off x="435566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2" name="Freeform: Shape 2530">
                  <a:extLst>
                    <a:ext uri="{FF2B5EF4-FFF2-40B4-BE49-F238E27FC236}">
                      <a16:creationId xmlns:a16="http://schemas.microsoft.com/office/drawing/2014/main" id="{36E7C8C0-C4D0-22B9-A0DC-A715CED39B89}"/>
                    </a:ext>
                  </a:extLst>
                </p:cNvPr>
                <p:cNvSpPr/>
                <p:nvPr/>
              </p:nvSpPr>
              <p:spPr>
                <a:xfrm>
                  <a:off x="43414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6" name="Graphic 61">
                <a:extLst>
                  <a:ext uri="{FF2B5EF4-FFF2-40B4-BE49-F238E27FC236}">
                    <a16:creationId xmlns:a16="http://schemas.microsoft.com/office/drawing/2014/main" id="{B49DBCD8-FD2D-D97D-FD04-8CBDF78AD6BF}"/>
                  </a:ext>
                </a:extLst>
              </p:cNvPr>
              <p:cNvGrpSpPr/>
              <p:nvPr/>
            </p:nvGrpSpPr>
            <p:grpSpPr>
              <a:xfrm>
                <a:off x="4346398" y="2332844"/>
                <a:ext cx="28544" cy="28085"/>
                <a:chOff x="4346398" y="2332844"/>
                <a:chExt cx="28544" cy="28085"/>
              </a:xfrm>
            </p:grpSpPr>
            <p:sp>
              <p:nvSpPr>
                <p:cNvPr id="1279" name="Freeform: Shape 2527">
                  <a:extLst>
                    <a:ext uri="{FF2B5EF4-FFF2-40B4-BE49-F238E27FC236}">
                      <a16:creationId xmlns:a16="http://schemas.microsoft.com/office/drawing/2014/main" id="{0C447A14-77B5-B9B9-2A6C-E2E5F3E9F521}"/>
                    </a:ext>
                  </a:extLst>
                </p:cNvPr>
                <p:cNvSpPr/>
                <p:nvPr/>
              </p:nvSpPr>
              <p:spPr>
                <a:xfrm>
                  <a:off x="43605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0" name="Freeform: Shape 2528">
                  <a:extLst>
                    <a:ext uri="{FF2B5EF4-FFF2-40B4-BE49-F238E27FC236}">
                      <a16:creationId xmlns:a16="http://schemas.microsoft.com/office/drawing/2014/main" id="{808653DC-3503-3A53-9CB2-3B583DF1566D}"/>
                    </a:ext>
                  </a:extLst>
                </p:cNvPr>
                <p:cNvSpPr/>
                <p:nvPr/>
              </p:nvSpPr>
              <p:spPr>
                <a:xfrm>
                  <a:off x="43463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7" name="Graphic 61">
                <a:extLst>
                  <a:ext uri="{FF2B5EF4-FFF2-40B4-BE49-F238E27FC236}">
                    <a16:creationId xmlns:a16="http://schemas.microsoft.com/office/drawing/2014/main" id="{4965E8D2-2BF7-840A-9170-60EC0FE68D27}"/>
                  </a:ext>
                </a:extLst>
              </p:cNvPr>
              <p:cNvGrpSpPr/>
              <p:nvPr/>
            </p:nvGrpSpPr>
            <p:grpSpPr>
              <a:xfrm>
                <a:off x="4351329" y="2332844"/>
                <a:ext cx="28394" cy="28085"/>
                <a:chOff x="4351329" y="2332844"/>
                <a:chExt cx="28394" cy="28085"/>
              </a:xfrm>
            </p:grpSpPr>
            <p:sp>
              <p:nvSpPr>
                <p:cNvPr id="1277" name="Freeform: Shape 2525">
                  <a:extLst>
                    <a:ext uri="{FF2B5EF4-FFF2-40B4-BE49-F238E27FC236}">
                      <a16:creationId xmlns:a16="http://schemas.microsoft.com/office/drawing/2014/main" id="{166AF90B-FB39-7577-61E2-45BB53FB0FB1}"/>
                    </a:ext>
                  </a:extLst>
                </p:cNvPr>
                <p:cNvSpPr/>
                <p:nvPr/>
              </p:nvSpPr>
              <p:spPr>
                <a:xfrm>
                  <a:off x="43655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8" name="Freeform: Shape 2526">
                  <a:extLst>
                    <a:ext uri="{FF2B5EF4-FFF2-40B4-BE49-F238E27FC236}">
                      <a16:creationId xmlns:a16="http://schemas.microsoft.com/office/drawing/2014/main" id="{DA228857-7BCD-B156-4D52-FF3391C8A50F}"/>
                    </a:ext>
                  </a:extLst>
                </p:cNvPr>
                <p:cNvSpPr/>
                <p:nvPr/>
              </p:nvSpPr>
              <p:spPr>
                <a:xfrm>
                  <a:off x="435132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8" name="Graphic 61">
                <a:extLst>
                  <a:ext uri="{FF2B5EF4-FFF2-40B4-BE49-F238E27FC236}">
                    <a16:creationId xmlns:a16="http://schemas.microsoft.com/office/drawing/2014/main" id="{B58CE9C3-91D9-B7FE-667B-46D945F40314}"/>
                  </a:ext>
                </a:extLst>
              </p:cNvPr>
              <p:cNvGrpSpPr/>
              <p:nvPr/>
            </p:nvGrpSpPr>
            <p:grpSpPr>
              <a:xfrm>
                <a:off x="4361193" y="2332844"/>
                <a:ext cx="28394" cy="28085"/>
                <a:chOff x="4361193" y="2332844"/>
                <a:chExt cx="28394" cy="28085"/>
              </a:xfrm>
            </p:grpSpPr>
            <p:sp>
              <p:nvSpPr>
                <p:cNvPr id="1275" name="Freeform: Shape 2523">
                  <a:extLst>
                    <a:ext uri="{FF2B5EF4-FFF2-40B4-BE49-F238E27FC236}">
                      <a16:creationId xmlns:a16="http://schemas.microsoft.com/office/drawing/2014/main" id="{BD8E9C2C-5510-0CB3-0472-B1D04512376A}"/>
                    </a:ext>
                  </a:extLst>
                </p:cNvPr>
                <p:cNvSpPr/>
                <p:nvPr/>
              </p:nvSpPr>
              <p:spPr>
                <a:xfrm>
                  <a:off x="437539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6" name="Freeform: Shape 2524">
                  <a:extLst>
                    <a:ext uri="{FF2B5EF4-FFF2-40B4-BE49-F238E27FC236}">
                      <a16:creationId xmlns:a16="http://schemas.microsoft.com/office/drawing/2014/main" id="{0400C8CF-CDFE-9E5F-A24B-84B6657AC229}"/>
                    </a:ext>
                  </a:extLst>
                </p:cNvPr>
                <p:cNvSpPr/>
                <p:nvPr/>
              </p:nvSpPr>
              <p:spPr>
                <a:xfrm>
                  <a:off x="43611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9" name="Graphic 61">
                <a:extLst>
                  <a:ext uri="{FF2B5EF4-FFF2-40B4-BE49-F238E27FC236}">
                    <a16:creationId xmlns:a16="http://schemas.microsoft.com/office/drawing/2014/main" id="{3561663E-9CC9-BC0A-8915-F627E4E3D2ED}"/>
                  </a:ext>
                </a:extLst>
              </p:cNvPr>
              <p:cNvGrpSpPr/>
              <p:nvPr/>
            </p:nvGrpSpPr>
            <p:grpSpPr>
              <a:xfrm>
                <a:off x="4367619" y="2332844"/>
                <a:ext cx="28394" cy="28085"/>
                <a:chOff x="4367619" y="2332844"/>
                <a:chExt cx="28394" cy="28085"/>
              </a:xfrm>
            </p:grpSpPr>
            <p:sp>
              <p:nvSpPr>
                <p:cNvPr id="1273" name="Freeform: Shape 2521">
                  <a:extLst>
                    <a:ext uri="{FF2B5EF4-FFF2-40B4-BE49-F238E27FC236}">
                      <a16:creationId xmlns:a16="http://schemas.microsoft.com/office/drawing/2014/main" id="{CBBF99FB-623A-B9C0-62EB-FAEC563815CA}"/>
                    </a:ext>
                  </a:extLst>
                </p:cNvPr>
                <p:cNvSpPr/>
                <p:nvPr/>
              </p:nvSpPr>
              <p:spPr>
                <a:xfrm>
                  <a:off x="438181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4" name="Freeform: Shape 2522">
                  <a:extLst>
                    <a:ext uri="{FF2B5EF4-FFF2-40B4-BE49-F238E27FC236}">
                      <a16:creationId xmlns:a16="http://schemas.microsoft.com/office/drawing/2014/main" id="{301CD47A-5D72-7A7A-4817-840DB5E1A635}"/>
                    </a:ext>
                  </a:extLst>
                </p:cNvPr>
                <p:cNvSpPr/>
                <p:nvPr/>
              </p:nvSpPr>
              <p:spPr>
                <a:xfrm>
                  <a:off x="436761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0" name="Graphic 61">
                <a:extLst>
                  <a:ext uri="{FF2B5EF4-FFF2-40B4-BE49-F238E27FC236}">
                    <a16:creationId xmlns:a16="http://schemas.microsoft.com/office/drawing/2014/main" id="{558FC4A3-12D2-C73C-5C9E-1DD28656004F}"/>
                  </a:ext>
                </a:extLst>
              </p:cNvPr>
              <p:cNvGrpSpPr/>
              <p:nvPr/>
            </p:nvGrpSpPr>
            <p:grpSpPr>
              <a:xfrm>
                <a:off x="4373896" y="2332844"/>
                <a:ext cx="28544" cy="28085"/>
                <a:chOff x="4373896" y="2332844"/>
                <a:chExt cx="28544" cy="28085"/>
              </a:xfrm>
            </p:grpSpPr>
            <p:sp>
              <p:nvSpPr>
                <p:cNvPr id="1271" name="Freeform: Shape 2519">
                  <a:extLst>
                    <a:ext uri="{FF2B5EF4-FFF2-40B4-BE49-F238E27FC236}">
                      <a16:creationId xmlns:a16="http://schemas.microsoft.com/office/drawing/2014/main" id="{1BC6FD4A-1357-BD63-B822-7BF9513BF4CC}"/>
                    </a:ext>
                  </a:extLst>
                </p:cNvPr>
                <p:cNvSpPr/>
                <p:nvPr/>
              </p:nvSpPr>
              <p:spPr>
                <a:xfrm>
                  <a:off x="438824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2" name="Freeform: Shape 2520">
                  <a:extLst>
                    <a:ext uri="{FF2B5EF4-FFF2-40B4-BE49-F238E27FC236}">
                      <a16:creationId xmlns:a16="http://schemas.microsoft.com/office/drawing/2014/main" id="{7981D038-8A79-E554-FB65-BFE262220086}"/>
                    </a:ext>
                  </a:extLst>
                </p:cNvPr>
                <p:cNvSpPr/>
                <p:nvPr/>
              </p:nvSpPr>
              <p:spPr>
                <a:xfrm>
                  <a:off x="437389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1" name="Graphic 61">
                <a:extLst>
                  <a:ext uri="{FF2B5EF4-FFF2-40B4-BE49-F238E27FC236}">
                    <a16:creationId xmlns:a16="http://schemas.microsoft.com/office/drawing/2014/main" id="{21CBA680-A5BF-7ABD-2754-0072D1E0B811}"/>
                  </a:ext>
                </a:extLst>
              </p:cNvPr>
              <p:cNvGrpSpPr/>
              <p:nvPr/>
            </p:nvGrpSpPr>
            <p:grpSpPr>
              <a:xfrm>
                <a:off x="4385702" y="2332844"/>
                <a:ext cx="28544" cy="28085"/>
                <a:chOff x="4385702" y="2332844"/>
                <a:chExt cx="28544" cy="28085"/>
              </a:xfrm>
            </p:grpSpPr>
            <p:sp>
              <p:nvSpPr>
                <p:cNvPr id="1269" name="Freeform: Shape 2517">
                  <a:extLst>
                    <a:ext uri="{FF2B5EF4-FFF2-40B4-BE49-F238E27FC236}">
                      <a16:creationId xmlns:a16="http://schemas.microsoft.com/office/drawing/2014/main" id="{7687E6E7-69F5-6893-3801-CFEECA8507D1}"/>
                    </a:ext>
                  </a:extLst>
                </p:cNvPr>
                <p:cNvSpPr/>
                <p:nvPr/>
              </p:nvSpPr>
              <p:spPr>
                <a:xfrm>
                  <a:off x="44000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0" name="Freeform: Shape 2518">
                  <a:extLst>
                    <a:ext uri="{FF2B5EF4-FFF2-40B4-BE49-F238E27FC236}">
                      <a16:creationId xmlns:a16="http://schemas.microsoft.com/office/drawing/2014/main" id="{78A80051-93F0-CE64-12D8-A4766D5FD3A4}"/>
                    </a:ext>
                  </a:extLst>
                </p:cNvPr>
                <p:cNvSpPr/>
                <p:nvPr/>
              </p:nvSpPr>
              <p:spPr>
                <a:xfrm>
                  <a:off x="4385702"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2" name="Graphic 61">
                <a:extLst>
                  <a:ext uri="{FF2B5EF4-FFF2-40B4-BE49-F238E27FC236}">
                    <a16:creationId xmlns:a16="http://schemas.microsoft.com/office/drawing/2014/main" id="{35587933-53BE-7646-23DD-7E092A60E0B4}"/>
                  </a:ext>
                </a:extLst>
              </p:cNvPr>
              <p:cNvGrpSpPr/>
              <p:nvPr/>
            </p:nvGrpSpPr>
            <p:grpSpPr>
              <a:xfrm>
                <a:off x="4393025" y="2332844"/>
                <a:ext cx="28394" cy="28085"/>
                <a:chOff x="4393025" y="2332844"/>
                <a:chExt cx="28394" cy="28085"/>
              </a:xfrm>
            </p:grpSpPr>
            <p:sp>
              <p:nvSpPr>
                <p:cNvPr id="1267" name="Freeform: Shape 2515">
                  <a:extLst>
                    <a:ext uri="{FF2B5EF4-FFF2-40B4-BE49-F238E27FC236}">
                      <a16:creationId xmlns:a16="http://schemas.microsoft.com/office/drawing/2014/main" id="{5E13E8C4-09B9-FF48-8CDF-EBB21C80DED9}"/>
                    </a:ext>
                  </a:extLst>
                </p:cNvPr>
                <p:cNvSpPr/>
                <p:nvPr/>
              </p:nvSpPr>
              <p:spPr>
                <a:xfrm>
                  <a:off x="440722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8" name="Freeform: Shape 2516">
                  <a:extLst>
                    <a:ext uri="{FF2B5EF4-FFF2-40B4-BE49-F238E27FC236}">
                      <a16:creationId xmlns:a16="http://schemas.microsoft.com/office/drawing/2014/main" id="{6DA779D5-F105-2E3E-9AB9-ECA0ED3362F3}"/>
                    </a:ext>
                  </a:extLst>
                </p:cNvPr>
                <p:cNvSpPr/>
                <p:nvPr/>
              </p:nvSpPr>
              <p:spPr>
                <a:xfrm>
                  <a:off x="4393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3" name="Graphic 61">
                <a:extLst>
                  <a:ext uri="{FF2B5EF4-FFF2-40B4-BE49-F238E27FC236}">
                    <a16:creationId xmlns:a16="http://schemas.microsoft.com/office/drawing/2014/main" id="{ECA442D7-4590-F159-9DE0-0601A7E9590F}"/>
                  </a:ext>
                </a:extLst>
              </p:cNvPr>
              <p:cNvGrpSpPr/>
              <p:nvPr/>
            </p:nvGrpSpPr>
            <p:grpSpPr>
              <a:xfrm>
                <a:off x="4398555" y="2332844"/>
                <a:ext cx="28394" cy="28085"/>
                <a:chOff x="4398555" y="2332844"/>
                <a:chExt cx="28394" cy="28085"/>
              </a:xfrm>
            </p:grpSpPr>
            <p:sp>
              <p:nvSpPr>
                <p:cNvPr id="1265" name="Freeform: Shape 2513">
                  <a:extLst>
                    <a:ext uri="{FF2B5EF4-FFF2-40B4-BE49-F238E27FC236}">
                      <a16:creationId xmlns:a16="http://schemas.microsoft.com/office/drawing/2014/main" id="{DB56D73B-1442-D831-1C4E-51616200BD95}"/>
                    </a:ext>
                  </a:extLst>
                </p:cNvPr>
                <p:cNvSpPr/>
                <p:nvPr/>
              </p:nvSpPr>
              <p:spPr>
                <a:xfrm>
                  <a:off x="441275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6" name="Freeform: Shape 2514">
                  <a:extLst>
                    <a:ext uri="{FF2B5EF4-FFF2-40B4-BE49-F238E27FC236}">
                      <a16:creationId xmlns:a16="http://schemas.microsoft.com/office/drawing/2014/main" id="{98802A6C-DC37-E7B7-44B1-CE22A399C8D7}"/>
                    </a:ext>
                  </a:extLst>
                </p:cNvPr>
                <p:cNvSpPr/>
                <p:nvPr/>
              </p:nvSpPr>
              <p:spPr>
                <a:xfrm>
                  <a:off x="439855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4" name="Graphic 61">
                <a:extLst>
                  <a:ext uri="{FF2B5EF4-FFF2-40B4-BE49-F238E27FC236}">
                    <a16:creationId xmlns:a16="http://schemas.microsoft.com/office/drawing/2014/main" id="{6A28B8CC-BFEE-C779-2D5A-B85F6D571A65}"/>
                  </a:ext>
                </a:extLst>
              </p:cNvPr>
              <p:cNvGrpSpPr/>
              <p:nvPr/>
            </p:nvGrpSpPr>
            <p:grpSpPr>
              <a:xfrm>
                <a:off x="4404831" y="2332844"/>
                <a:ext cx="28394" cy="28085"/>
                <a:chOff x="4404831" y="2332844"/>
                <a:chExt cx="28394" cy="28085"/>
              </a:xfrm>
            </p:grpSpPr>
            <p:sp>
              <p:nvSpPr>
                <p:cNvPr id="1263" name="Freeform: Shape 2511">
                  <a:extLst>
                    <a:ext uri="{FF2B5EF4-FFF2-40B4-BE49-F238E27FC236}">
                      <a16:creationId xmlns:a16="http://schemas.microsoft.com/office/drawing/2014/main" id="{814AB6D3-92E5-A5BB-FB1D-E6FFE8ADA4C5}"/>
                    </a:ext>
                  </a:extLst>
                </p:cNvPr>
                <p:cNvSpPr/>
                <p:nvPr/>
              </p:nvSpPr>
              <p:spPr>
                <a:xfrm>
                  <a:off x="441902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4" name="Freeform: Shape 2512">
                  <a:extLst>
                    <a:ext uri="{FF2B5EF4-FFF2-40B4-BE49-F238E27FC236}">
                      <a16:creationId xmlns:a16="http://schemas.microsoft.com/office/drawing/2014/main" id="{1694DF12-8BF8-29B0-C7D6-E9200969341D}"/>
                    </a:ext>
                  </a:extLst>
                </p:cNvPr>
                <p:cNvSpPr/>
                <p:nvPr/>
              </p:nvSpPr>
              <p:spPr>
                <a:xfrm>
                  <a:off x="440483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5" name="Graphic 61">
                <a:extLst>
                  <a:ext uri="{FF2B5EF4-FFF2-40B4-BE49-F238E27FC236}">
                    <a16:creationId xmlns:a16="http://schemas.microsoft.com/office/drawing/2014/main" id="{D02B73F2-5338-E3A0-7B8D-D59A28339951}"/>
                  </a:ext>
                </a:extLst>
              </p:cNvPr>
              <p:cNvGrpSpPr/>
              <p:nvPr/>
            </p:nvGrpSpPr>
            <p:grpSpPr>
              <a:xfrm>
                <a:off x="4421420" y="2337722"/>
                <a:ext cx="28544" cy="28085"/>
                <a:chOff x="4421420" y="2337722"/>
                <a:chExt cx="28544" cy="28085"/>
              </a:xfrm>
            </p:grpSpPr>
            <p:sp>
              <p:nvSpPr>
                <p:cNvPr id="1261" name="Freeform: Shape 2509">
                  <a:extLst>
                    <a:ext uri="{FF2B5EF4-FFF2-40B4-BE49-F238E27FC236}">
                      <a16:creationId xmlns:a16="http://schemas.microsoft.com/office/drawing/2014/main" id="{211481A1-6FEC-4C9D-27B1-04321F082ACA}"/>
                    </a:ext>
                  </a:extLst>
                </p:cNvPr>
                <p:cNvSpPr/>
                <p:nvPr/>
              </p:nvSpPr>
              <p:spPr>
                <a:xfrm>
                  <a:off x="4435618" y="23377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2" name="Freeform: Shape 2510">
                  <a:extLst>
                    <a:ext uri="{FF2B5EF4-FFF2-40B4-BE49-F238E27FC236}">
                      <a16:creationId xmlns:a16="http://schemas.microsoft.com/office/drawing/2014/main" id="{3F7E0407-91B4-B030-04F4-8CB34941849B}"/>
                    </a:ext>
                  </a:extLst>
                </p:cNvPr>
                <p:cNvSpPr/>
                <p:nvPr/>
              </p:nvSpPr>
              <p:spPr>
                <a:xfrm>
                  <a:off x="4421420" y="235176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6" name="Graphic 61">
                <a:extLst>
                  <a:ext uri="{FF2B5EF4-FFF2-40B4-BE49-F238E27FC236}">
                    <a16:creationId xmlns:a16="http://schemas.microsoft.com/office/drawing/2014/main" id="{1270B92A-1F47-E1F2-B053-0279C3002178}"/>
                  </a:ext>
                </a:extLst>
              </p:cNvPr>
              <p:cNvGrpSpPr/>
              <p:nvPr/>
            </p:nvGrpSpPr>
            <p:grpSpPr>
              <a:xfrm>
                <a:off x="4426950" y="2345557"/>
                <a:ext cx="28544" cy="28233"/>
                <a:chOff x="4426950" y="2345557"/>
                <a:chExt cx="28544" cy="28233"/>
              </a:xfrm>
            </p:grpSpPr>
            <p:sp>
              <p:nvSpPr>
                <p:cNvPr id="1259" name="Freeform: Shape 2507">
                  <a:extLst>
                    <a:ext uri="{FF2B5EF4-FFF2-40B4-BE49-F238E27FC236}">
                      <a16:creationId xmlns:a16="http://schemas.microsoft.com/office/drawing/2014/main" id="{15DDADEF-910B-D802-7F6C-995686E1B659}"/>
                    </a:ext>
                  </a:extLst>
                </p:cNvPr>
                <p:cNvSpPr/>
                <p:nvPr/>
              </p:nvSpPr>
              <p:spPr>
                <a:xfrm>
                  <a:off x="444114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0" name="Freeform: Shape 2508">
                  <a:extLst>
                    <a:ext uri="{FF2B5EF4-FFF2-40B4-BE49-F238E27FC236}">
                      <a16:creationId xmlns:a16="http://schemas.microsoft.com/office/drawing/2014/main" id="{5D151F15-7BEB-F7F7-A3F5-5F618130F44F}"/>
                    </a:ext>
                  </a:extLst>
                </p:cNvPr>
                <p:cNvSpPr/>
                <p:nvPr/>
              </p:nvSpPr>
              <p:spPr>
                <a:xfrm>
                  <a:off x="4426950"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7" name="Graphic 61">
                <a:extLst>
                  <a:ext uri="{FF2B5EF4-FFF2-40B4-BE49-F238E27FC236}">
                    <a16:creationId xmlns:a16="http://schemas.microsoft.com/office/drawing/2014/main" id="{B6A60E55-6B56-693B-6218-FEA0EF51DD37}"/>
                  </a:ext>
                </a:extLst>
              </p:cNvPr>
              <p:cNvGrpSpPr/>
              <p:nvPr/>
            </p:nvGrpSpPr>
            <p:grpSpPr>
              <a:xfrm>
                <a:off x="4432330" y="2345557"/>
                <a:ext cx="28394" cy="28233"/>
                <a:chOff x="4432330" y="2345557"/>
                <a:chExt cx="28394" cy="28233"/>
              </a:xfrm>
            </p:grpSpPr>
            <p:sp>
              <p:nvSpPr>
                <p:cNvPr id="1257" name="Freeform: Shape 2505">
                  <a:extLst>
                    <a:ext uri="{FF2B5EF4-FFF2-40B4-BE49-F238E27FC236}">
                      <a16:creationId xmlns:a16="http://schemas.microsoft.com/office/drawing/2014/main" id="{811D5087-5146-F70D-0168-7CD61C70B4F2}"/>
                    </a:ext>
                  </a:extLst>
                </p:cNvPr>
                <p:cNvSpPr/>
                <p:nvPr/>
              </p:nvSpPr>
              <p:spPr>
                <a:xfrm>
                  <a:off x="444652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8" name="Freeform: Shape 2506">
                  <a:extLst>
                    <a:ext uri="{FF2B5EF4-FFF2-40B4-BE49-F238E27FC236}">
                      <a16:creationId xmlns:a16="http://schemas.microsoft.com/office/drawing/2014/main" id="{1D97490E-F5C5-5993-ADE2-6AC8F491E493}"/>
                    </a:ext>
                  </a:extLst>
                </p:cNvPr>
                <p:cNvSpPr/>
                <p:nvPr/>
              </p:nvSpPr>
              <p:spPr>
                <a:xfrm>
                  <a:off x="443233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8" name="Graphic 61">
                <a:extLst>
                  <a:ext uri="{FF2B5EF4-FFF2-40B4-BE49-F238E27FC236}">
                    <a16:creationId xmlns:a16="http://schemas.microsoft.com/office/drawing/2014/main" id="{7D1AFFD4-B382-29E6-A227-D5B3BE3EDB86}"/>
                  </a:ext>
                </a:extLst>
              </p:cNvPr>
              <p:cNvGrpSpPr/>
              <p:nvPr/>
            </p:nvGrpSpPr>
            <p:grpSpPr>
              <a:xfrm>
                <a:off x="4435618" y="2345557"/>
                <a:ext cx="28394" cy="28233"/>
                <a:chOff x="4435618" y="2345557"/>
                <a:chExt cx="28394" cy="28233"/>
              </a:xfrm>
            </p:grpSpPr>
            <p:sp>
              <p:nvSpPr>
                <p:cNvPr id="1255" name="Freeform: Shape 2503">
                  <a:extLst>
                    <a:ext uri="{FF2B5EF4-FFF2-40B4-BE49-F238E27FC236}">
                      <a16:creationId xmlns:a16="http://schemas.microsoft.com/office/drawing/2014/main" id="{E02CA5EC-01BB-42DB-C2B3-6E16F98E531E}"/>
                    </a:ext>
                  </a:extLst>
                </p:cNvPr>
                <p:cNvSpPr/>
                <p:nvPr/>
              </p:nvSpPr>
              <p:spPr>
                <a:xfrm>
                  <a:off x="444981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6" name="Freeform: Shape 2504">
                  <a:extLst>
                    <a:ext uri="{FF2B5EF4-FFF2-40B4-BE49-F238E27FC236}">
                      <a16:creationId xmlns:a16="http://schemas.microsoft.com/office/drawing/2014/main" id="{ED8A82F8-296F-3A7B-00D7-7DE8789A1FBB}"/>
                    </a:ext>
                  </a:extLst>
                </p:cNvPr>
                <p:cNvSpPr/>
                <p:nvPr/>
              </p:nvSpPr>
              <p:spPr>
                <a:xfrm>
                  <a:off x="4435618"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9" name="Graphic 61">
                <a:extLst>
                  <a:ext uri="{FF2B5EF4-FFF2-40B4-BE49-F238E27FC236}">
                    <a16:creationId xmlns:a16="http://schemas.microsoft.com/office/drawing/2014/main" id="{C1180A69-155F-5AB0-8105-513BDAD26CA9}"/>
                  </a:ext>
                </a:extLst>
              </p:cNvPr>
              <p:cNvGrpSpPr/>
              <p:nvPr/>
            </p:nvGrpSpPr>
            <p:grpSpPr>
              <a:xfrm>
                <a:off x="4446527" y="2345557"/>
                <a:ext cx="28394" cy="28233"/>
                <a:chOff x="4446527" y="2345557"/>
                <a:chExt cx="28394" cy="28233"/>
              </a:xfrm>
            </p:grpSpPr>
            <p:sp>
              <p:nvSpPr>
                <p:cNvPr id="1253" name="Freeform: Shape 2501">
                  <a:extLst>
                    <a:ext uri="{FF2B5EF4-FFF2-40B4-BE49-F238E27FC236}">
                      <a16:creationId xmlns:a16="http://schemas.microsoft.com/office/drawing/2014/main" id="{2B4B7B3B-E42D-D576-8A77-9ED941F29E92}"/>
                    </a:ext>
                  </a:extLst>
                </p:cNvPr>
                <p:cNvSpPr/>
                <p:nvPr/>
              </p:nvSpPr>
              <p:spPr>
                <a:xfrm>
                  <a:off x="446072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Freeform: Shape 2502">
                  <a:extLst>
                    <a:ext uri="{FF2B5EF4-FFF2-40B4-BE49-F238E27FC236}">
                      <a16:creationId xmlns:a16="http://schemas.microsoft.com/office/drawing/2014/main" id="{14E048A1-BD01-D9A3-64DA-83E1DF2A4988}"/>
                    </a:ext>
                  </a:extLst>
                </p:cNvPr>
                <p:cNvSpPr/>
                <p:nvPr/>
              </p:nvSpPr>
              <p:spPr>
                <a:xfrm>
                  <a:off x="444652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0" name="Graphic 61">
                <a:extLst>
                  <a:ext uri="{FF2B5EF4-FFF2-40B4-BE49-F238E27FC236}">
                    <a16:creationId xmlns:a16="http://schemas.microsoft.com/office/drawing/2014/main" id="{315A5303-C84F-AC8A-60D0-CB12807CA8ED}"/>
                  </a:ext>
                </a:extLst>
              </p:cNvPr>
              <p:cNvGrpSpPr/>
              <p:nvPr/>
            </p:nvGrpSpPr>
            <p:grpSpPr>
              <a:xfrm>
                <a:off x="4460725" y="2345557"/>
                <a:ext cx="28394" cy="28233"/>
                <a:chOff x="4460725" y="2345557"/>
                <a:chExt cx="28394" cy="28233"/>
              </a:xfrm>
            </p:grpSpPr>
            <p:sp>
              <p:nvSpPr>
                <p:cNvPr id="1251" name="Freeform: Shape 2499">
                  <a:extLst>
                    <a:ext uri="{FF2B5EF4-FFF2-40B4-BE49-F238E27FC236}">
                      <a16:creationId xmlns:a16="http://schemas.microsoft.com/office/drawing/2014/main" id="{BC09ECD8-DC2F-FFF8-BC28-868EAD565350}"/>
                    </a:ext>
                  </a:extLst>
                </p:cNvPr>
                <p:cNvSpPr/>
                <p:nvPr/>
              </p:nvSpPr>
              <p:spPr>
                <a:xfrm>
                  <a:off x="447492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Freeform: Shape 2500">
                  <a:extLst>
                    <a:ext uri="{FF2B5EF4-FFF2-40B4-BE49-F238E27FC236}">
                      <a16:creationId xmlns:a16="http://schemas.microsoft.com/office/drawing/2014/main" id="{4F880C27-CB4B-5BC7-E155-B7E3DE291EB4}"/>
                    </a:ext>
                  </a:extLst>
                </p:cNvPr>
                <p:cNvSpPr/>
                <p:nvPr/>
              </p:nvSpPr>
              <p:spPr>
                <a:xfrm>
                  <a:off x="4460725"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1" name="Graphic 61">
                <a:extLst>
                  <a:ext uri="{FF2B5EF4-FFF2-40B4-BE49-F238E27FC236}">
                    <a16:creationId xmlns:a16="http://schemas.microsoft.com/office/drawing/2014/main" id="{0A9073F9-D7FD-7359-056F-52B1CB602D1C}"/>
                  </a:ext>
                </a:extLst>
              </p:cNvPr>
              <p:cNvGrpSpPr/>
              <p:nvPr/>
            </p:nvGrpSpPr>
            <p:grpSpPr>
              <a:xfrm>
                <a:off x="4466404" y="2345557"/>
                <a:ext cx="28394" cy="28233"/>
                <a:chOff x="4466404" y="2345557"/>
                <a:chExt cx="28394" cy="28233"/>
              </a:xfrm>
            </p:grpSpPr>
            <p:sp>
              <p:nvSpPr>
                <p:cNvPr id="1249" name="Freeform: Shape 2497">
                  <a:extLst>
                    <a:ext uri="{FF2B5EF4-FFF2-40B4-BE49-F238E27FC236}">
                      <a16:creationId xmlns:a16="http://schemas.microsoft.com/office/drawing/2014/main" id="{CA592602-BED5-8866-B83B-50D6AA466953}"/>
                    </a:ext>
                  </a:extLst>
                </p:cNvPr>
                <p:cNvSpPr/>
                <p:nvPr/>
              </p:nvSpPr>
              <p:spPr>
                <a:xfrm>
                  <a:off x="448060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Freeform: Shape 2498">
                  <a:extLst>
                    <a:ext uri="{FF2B5EF4-FFF2-40B4-BE49-F238E27FC236}">
                      <a16:creationId xmlns:a16="http://schemas.microsoft.com/office/drawing/2014/main" id="{DAD5F824-8CAD-EB0D-8531-66124901EF0C}"/>
                    </a:ext>
                  </a:extLst>
                </p:cNvPr>
                <p:cNvSpPr/>
                <p:nvPr/>
              </p:nvSpPr>
              <p:spPr>
                <a:xfrm>
                  <a:off x="44664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2" name="Graphic 61">
                <a:extLst>
                  <a:ext uri="{FF2B5EF4-FFF2-40B4-BE49-F238E27FC236}">
                    <a16:creationId xmlns:a16="http://schemas.microsoft.com/office/drawing/2014/main" id="{F275E554-E464-59B3-1DA3-2BAF4E00F0BF}"/>
                  </a:ext>
                </a:extLst>
              </p:cNvPr>
              <p:cNvGrpSpPr/>
              <p:nvPr/>
            </p:nvGrpSpPr>
            <p:grpSpPr>
              <a:xfrm>
                <a:off x="4481647" y="2345557"/>
                <a:ext cx="28544" cy="28233"/>
                <a:chOff x="4481647" y="2345557"/>
                <a:chExt cx="28544" cy="28233"/>
              </a:xfrm>
            </p:grpSpPr>
            <p:sp>
              <p:nvSpPr>
                <p:cNvPr id="1247" name="Freeform: Shape 2495">
                  <a:extLst>
                    <a:ext uri="{FF2B5EF4-FFF2-40B4-BE49-F238E27FC236}">
                      <a16:creationId xmlns:a16="http://schemas.microsoft.com/office/drawing/2014/main" id="{240A4F63-851F-9713-1228-0E230CD59CE5}"/>
                    </a:ext>
                  </a:extLst>
                </p:cNvPr>
                <p:cNvSpPr/>
                <p:nvPr/>
              </p:nvSpPr>
              <p:spPr>
                <a:xfrm>
                  <a:off x="449599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Freeform: Shape 2496">
                  <a:extLst>
                    <a:ext uri="{FF2B5EF4-FFF2-40B4-BE49-F238E27FC236}">
                      <a16:creationId xmlns:a16="http://schemas.microsoft.com/office/drawing/2014/main" id="{E22BBE40-9857-17AD-D501-6E2CC05CAE53}"/>
                    </a:ext>
                  </a:extLst>
                </p:cNvPr>
                <p:cNvSpPr/>
                <p:nvPr/>
              </p:nvSpPr>
              <p:spPr>
                <a:xfrm>
                  <a:off x="4481647"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3" name="Graphic 61">
                <a:extLst>
                  <a:ext uri="{FF2B5EF4-FFF2-40B4-BE49-F238E27FC236}">
                    <a16:creationId xmlns:a16="http://schemas.microsoft.com/office/drawing/2014/main" id="{7F185CC8-ABAC-21D6-E20D-198639C2DBE9}"/>
                  </a:ext>
                </a:extLst>
              </p:cNvPr>
              <p:cNvGrpSpPr/>
              <p:nvPr/>
            </p:nvGrpSpPr>
            <p:grpSpPr>
              <a:xfrm>
                <a:off x="4491810" y="2345557"/>
                <a:ext cx="28394" cy="28233"/>
                <a:chOff x="4491810" y="2345557"/>
                <a:chExt cx="28394" cy="28233"/>
              </a:xfrm>
            </p:grpSpPr>
            <p:sp>
              <p:nvSpPr>
                <p:cNvPr id="1245" name="Freeform: Shape 2493">
                  <a:extLst>
                    <a:ext uri="{FF2B5EF4-FFF2-40B4-BE49-F238E27FC236}">
                      <a16:creationId xmlns:a16="http://schemas.microsoft.com/office/drawing/2014/main" id="{A11605EE-20FC-E5E6-474C-8E5D4CF46C7A}"/>
                    </a:ext>
                  </a:extLst>
                </p:cNvPr>
                <p:cNvSpPr/>
                <p:nvPr/>
              </p:nvSpPr>
              <p:spPr>
                <a:xfrm>
                  <a:off x="450600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Freeform: Shape 2494">
                  <a:extLst>
                    <a:ext uri="{FF2B5EF4-FFF2-40B4-BE49-F238E27FC236}">
                      <a16:creationId xmlns:a16="http://schemas.microsoft.com/office/drawing/2014/main" id="{7A40E99A-2E63-5518-551B-225DA6A129EE}"/>
                    </a:ext>
                  </a:extLst>
                </p:cNvPr>
                <p:cNvSpPr/>
                <p:nvPr/>
              </p:nvSpPr>
              <p:spPr>
                <a:xfrm>
                  <a:off x="449181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4" name="Graphic 61">
                <a:extLst>
                  <a:ext uri="{FF2B5EF4-FFF2-40B4-BE49-F238E27FC236}">
                    <a16:creationId xmlns:a16="http://schemas.microsoft.com/office/drawing/2014/main" id="{F0DDC7E6-2667-6BDE-3EE5-81FE5AA9EA59}"/>
                  </a:ext>
                </a:extLst>
              </p:cNvPr>
              <p:cNvGrpSpPr/>
              <p:nvPr/>
            </p:nvGrpSpPr>
            <p:grpSpPr>
              <a:xfrm>
                <a:off x="4498385" y="2345557"/>
                <a:ext cx="28544" cy="28233"/>
                <a:chOff x="4498385" y="2345557"/>
                <a:chExt cx="28544" cy="28233"/>
              </a:xfrm>
            </p:grpSpPr>
            <p:sp>
              <p:nvSpPr>
                <p:cNvPr id="1243" name="Freeform: Shape 2491">
                  <a:extLst>
                    <a:ext uri="{FF2B5EF4-FFF2-40B4-BE49-F238E27FC236}">
                      <a16:creationId xmlns:a16="http://schemas.microsoft.com/office/drawing/2014/main" id="{2389CD7C-31FA-EE2C-E763-76A260C90EA0}"/>
                    </a:ext>
                  </a:extLst>
                </p:cNvPr>
                <p:cNvSpPr/>
                <p:nvPr/>
              </p:nvSpPr>
              <p:spPr>
                <a:xfrm>
                  <a:off x="451258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Freeform: Shape 2492">
                  <a:extLst>
                    <a:ext uri="{FF2B5EF4-FFF2-40B4-BE49-F238E27FC236}">
                      <a16:creationId xmlns:a16="http://schemas.microsoft.com/office/drawing/2014/main" id="{7AF7AC79-0A1F-BABF-9916-425560619AFA}"/>
                    </a:ext>
                  </a:extLst>
                </p:cNvPr>
                <p:cNvSpPr/>
                <p:nvPr/>
              </p:nvSpPr>
              <p:spPr>
                <a:xfrm>
                  <a:off x="4498385"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5" name="Graphic 61">
                <a:extLst>
                  <a:ext uri="{FF2B5EF4-FFF2-40B4-BE49-F238E27FC236}">
                    <a16:creationId xmlns:a16="http://schemas.microsoft.com/office/drawing/2014/main" id="{262FABC8-4BDB-939C-7F0A-686289623134}"/>
                  </a:ext>
                </a:extLst>
              </p:cNvPr>
              <p:cNvGrpSpPr/>
              <p:nvPr/>
            </p:nvGrpSpPr>
            <p:grpSpPr>
              <a:xfrm>
                <a:off x="4506007" y="2345557"/>
                <a:ext cx="28394" cy="28233"/>
                <a:chOff x="4506007" y="2345557"/>
                <a:chExt cx="28394" cy="28233"/>
              </a:xfrm>
            </p:grpSpPr>
            <p:sp>
              <p:nvSpPr>
                <p:cNvPr id="1241" name="Freeform: Shape 2489">
                  <a:extLst>
                    <a:ext uri="{FF2B5EF4-FFF2-40B4-BE49-F238E27FC236}">
                      <a16:creationId xmlns:a16="http://schemas.microsoft.com/office/drawing/2014/main" id="{A8F1A2FF-7DBB-27D6-AE1D-F47D6EE87ED3}"/>
                    </a:ext>
                  </a:extLst>
                </p:cNvPr>
                <p:cNvSpPr/>
                <p:nvPr/>
              </p:nvSpPr>
              <p:spPr>
                <a:xfrm>
                  <a:off x="452020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Freeform: Shape 2490">
                  <a:extLst>
                    <a:ext uri="{FF2B5EF4-FFF2-40B4-BE49-F238E27FC236}">
                      <a16:creationId xmlns:a16="http://schemas.microsoft.com/office/drawing/2014/main" id="{5FEB2A27-786C-3EAF-5F5E-DF00D67EA397}"/>
                    </a:ext>
                  </a:extLst>
                </p:cNvPr>
                <p:cNvSpPr/>
                <p:nvPr/>
              </p:nvSpPr>
              <p:spPr>
                <a:xfrm>
                  <a:off x="450600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6" name="Graphic 61">
                <a:extLst>
                  <a:ext uri="{FF2B5EF4-FFF2-40B4-BE49-F238E27FC236}">
                    <a16:creationId xmlns:a16="http://schemas.microsoft.com/office/drawing/2014/main" id="{28B20099-DC16-7F44-71C7-A2C382AAE992}"/>
                  </a:ext>
                </a:extLst>
              </p:cNvPr>
              <p:cNvGrpSpPr/>
              <p:nvPr/>
            </p:nvGrpSpPr>
            <p:grpSpPr>
              <a:xfrm>
                <a:off x="4507651" y="2345557"/>
                <a:ext cx="28394" cy="28233"/>
                <a:chOff x="4507651" y="2345557"/>
                <a:chExt cx="28394" cy="28233"/>
              </a:xfrm>
            </p:grpSpPr>
            <p:sp>
              <p:nvSpPr>
                <p:cNvPr id="1239" name="Freeform: Shape 2487">
                  <a:extLst>
                    <a:ext uri="{FF2B5EF4-FFF2-40B4-BE49-F238E27FC236}">
                      <a16:creationId xmlns:a16="http://schemas.microsoft.com/office/drawing/2014/main" id="{5F870C91-BB68-8F8F-B74D-29175521F119}"/>
                    </a:ext>
                  </a:extLst>
                </p:cNvPr>
                <p:cNvSpPr/>
                <p:nvPr/>
              </p:nvSpPr>
              <p:spPr>
                <a:xfrm>
                  <a:off x="4521848"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Freeform: Shape 2488">
                  <a:extLst>
                    <a:ext uri="{FF2B5EF4-FFF2-40B4-BE49-F238E27FC236}">
                      <a16:creationId xmlns:a16="http://schemas.microsoft.com/office/drawing/2014/main" id="{23090B4B-6990-3560-93E1-1167929FE97E}"/>
                    </a:ext>
                  </a:extLst>
                </p:cNvPr>
                <p:cNvSpPr/>
                <p:nvPr/>
              </p:nvSpPr>
              <p:spPr>
                <a:xfrm>
                  <a:off x="45076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7" name="Graphic 61">
                <a:extLst>
                  <a:ext uri="{FF2B5EF4-FFF2-40B4-BE49-F238E27FC236}">
                    <a16:creationId xmlns:a16="http://schemas.microsoft.com/office/drawing/2014/main" id="{BE964943-6DD5-4609-1145-F41EA1C46805}"/>
                  </a:ext>
                </a:extLst>
              </p:cNvPr>
              <p:cNvGrpSpPr/>
              <p:nvPr/>
            </p:nvGrpSpPr>
            <p:grpSpPr>
              <a:xfrm>
                <a:off x="4520204" y="2345557"/>
                <a:ext cx="28394" cy="28233"/>
                <a:chOff x="4520204" y="2345557"/>
                <a:chExt cx="28394" cy="28233"/>
              </a:xfrm>
            </p:grpSpPr>
            <p:sp>
              <p:nvSpPr>
                <p:cNvPr id="1237" name="Freeform: Shape 2485">
                  <a:extLst>
                    <a:ext uri="{FF2B5EF4-FFF2-40B4-BE49-F238E27FC236}">
                      <a16:creationId xmlns:a16="http://schemas.microsoft.com/office/drawing/2014/main" id="{7EFDD736-ED28-0CFB-F0EE-5DA49E23658F}"/>
                    </a:ext>
                  </a:extLst>
                </p:cNvPr>
                <p:cNvSpPr/>
                <p:nvPr/>
              </p:nvSpPr>
              <p:spPr>
                <a:xfrm>
                  <a:off x="453440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Freeform: Shape 2486">
                  <a:extLst>
                    <a:ext uri="{FF2B5EF4-FFF2-40B4-BE49-F238E27FC236}">
                      <a16:creationId xmlns:a16="http://schemas.microsoft.com/office/drawing/2014/main" id="{4B7BA296-8394-7CE2-2823-DDBEBC8EB7B2}"/>
                    </a:ext>
                  </a:extLst>
                </p:cNvPr>
                <p:cNvSpPr/>
                <p:nvPr/>
              </p:nvSpPr>
              <p:spPr>
                <a:xfrm>
                  <a:off x="45202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8" name="Graphic 61">
                <a:extLst>
                  <a:ext uri="{FF2B5EF4-FFF2-40B4-BE49-F238E27FC236}">
                    <a16:creationId xmlns:a16="http://schemas.microsoft.com/office/drawing/2014/main" id="{A0BEB366-2B1F-92BA-33D8-D4DDFE956759}"/>
                  </a:ext>
                </a:extLst>
              </p:cNvPr>
              <p:cNvGrpSpPr/>
              <p:nvPr/>
            </p:nvGrpSpPr>
            <p:grpSpPr>
              <a:xfrm>
                <a:off x="4524987" y="2345557"/>
                <a:ext cx="28394" cy="28233"/>
                <a:chOff x="4524987" y="2345557"/>
                <a:chExt cx="28394" cy="28233"/>
              </a:xfrm>
            </p:grpSpPr>
            <p:sp>
              <p:nvSpPr>
                <p:cNvPr id="1235" name="Freeform: Shape 2483">
                  <a:extLst>
                    <a:ext uri="{FF2B5EF4-FFF2-40B4-BE49-F238E27FC236}">
                      <a16:creationId xmlns:a16="http://schemas.microsoft.com/office/drawing/2014/main" id="{2292EF21-3AE7-C112-0D6A-6518354E52D4}"/>
                    </a:ext>
                  </a:extLst>
                </p:cNvPr>
                <p:cNvSpPr/>
                <p:nvPr/>
              </p:nvSpPr>
              <p:spPr>
                <a:xfrm>
                  <a:off x="453918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Freeform: Shape 2484">
                  <a:extLst>
                    <a:ext uri="{FF2B5EF4-FFF2-40B4-BE49-F238E27FC236}">
                      <a16:creationId xmlns:a16="http://schemas.microsoft.com/office/drawing/2014/main" id="{043A4C4F-E55B-F9F6-610A-C46ED951E46F}"/>
                    </a:ext>
                  </a:extLst>
                </p:cNvPr>
                <p:cNvSpPr/>
                <p:nvPr/>
              </p:nvSpPr>
              <p:spPr>
                <a:xfrm>
                  <a:off x="452498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9" name="Graphic 61">
                <a:extLst>
                  <a:ext uri="{FF2B5EF4-FFF2-40B4-BE49-F238E27FC236}">
                    <a16:creationId xmlns:a16="http://schemas.microsoft.com/office/drawing/2014/main" id="{69143A11-D9A0-2315-B960-3E69A9D948F4}"/>
                  </a:ext>
                </a:extLst>
              </p:cNvPr>
              <p:cNvGrpSpPr/>
              <p:nvPr/>
            </p:nvGrpSpPr>
            <p:grpSpPr>
              <a:xfrm>
                <a:off x="4529769" y="2345557"/>
                <a:ext cx="28394" cy="28233"/>
                <a:chOff x="4529769" y="2345557"/>
                <a:chExt cx="28394" cy="28233"/>
              </a:xfrm>
            </p:grpSpPr>
            <p:sp>
              <p:nvSpPr>
                <p:cNvPr id="1233" name="Freeform: Shape 2481">
                  <a:extLst>
                    <a:ext uri="{FF2B5EF4-FFF2-40B4-BE49-F238E27FC236}">
                      <a16:creationId xmlns:a16="http://schemas.microsoft.com/office/drawing/2014/main" id="{3A502CF5-8C8E-2DA6-CDC0-C6F84513D308}"/>
                    </a:ext>
                  </a:extLst>
                </p:cNvPr>
                <p:cNvSpPr/>
                <p:nvPr/>
              </p:nvSpPr>
              <p:spPr>
                <a:xfrm>
                  <a:off x="4543966"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Freeform: Shape 2482">
                  <a:extLst>
                    <a:ext uri="{FF2B5EF4-FFF2-40B4-BE49-F238E27FC236}">
                      <a16:creationId xmlns:a16="http://schemas.microsoft.com/office/drawing/2014/main" id="{911EAA42-A993-34F3-8A04-64193E848D86}"/>
                    </a:ext>
                  </a:extLst>
                </p:cNvPr>
                <p:cNvSpPr/>
                <p:nvPr/>
              </p:nvSpPr>
              <p:spPr>
                <a:xfrm>
                  <a:off x="4529769"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0" name="Graphic 61">
                <a:extLst>
                  <a:ext uri="{FF2B5EF4-FFF2-40B4-BE49-F238E27FC236}">
                    <a16:creationId xmlns:a16="http://schemas.microsoft.com/office/drawing/2014/main" id="{7EAEA04A-1402-53B4-7E9C-4D729F3245B4}"/>
                  </a:ext>
                </a:extLst>
              </p:cNvPr>
              <p:cNvGrpSpPr/>
              <p:nvPr/>
            </p:nvGrpSpPr>
            <p:grpSpPr>
              <a:xfrm>
                <a:off x="4534551" y="2345557"/>
                <a:ext cx="28394" cy="28233"/>
                <a:chOff x="4534551" y="2345557"/>
                <a:chExt cx="28394" cy="28233"/>
              </a:xfrm>
            </p:grpSpPr>
            <p:sp>
              <p:nvSpPr>
                <p:cNvPr id="1231" name="Freeform: Shape 2479">
                  <a:extLst>
                    <a:ext uri="{FF2B5EF4-FFF2-40B4-BE49-F238E27FC236}">
                      <a16:creationId xmlns:a16="http://schemas.microsoft.com/office/drawing/2014/main" id="{99EE6ED7-E9AB-B4E1-B50A-47F361A684EA}"/>
                    </a:ext>
                  </a:extLst>
                </p:cNvPr>
                <p:cNvSpPr/>
                <p:nvPr/>
              </p:nvSpPr>
              <p:spPr>
                <a:xfrm>
                  <a:off x="4548749"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Freeform: Shape 2480">
                  <a:extLst>
                    <a:ext uri="{FF2B5EF4-FFF2-40B4-BE49-F238E27FC236}">
                      <a16:creationId xmlns:a16="http://schemas.microsoft.com/office/drawing/2014/main" id="{90879F96-6247-57AC-50DE-4862584CBB52}"/>
                    </a:ext>
                  </a:extLst>
                </p:cNvPr>
                <p:cNvSpPr/>
                <p:nvPr/>
              </p:nvSpPr>
              <p:spPr>
                <a:xfrm>
                  <a:off x="45345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1" name="Graphic 61">
                <a:extLst>
                  <a:ext uri="{FF2B5EF4-FFF2-40B4-BE49-F238E27FC236}">
                    <a16:creationId xmlns:a16="http://schemas.microsoft.com/office/drawing/2014/main" id="{536307AD-1773-2900-B408-00F08646411E}"/>
                  </a:ext>
                </a:extLst>
              </p:cNvPr>
              <p:cNvGrpSpPr/>
              <p:nvPr/>
            </p:nvGrpSpPr>
            <p:grpSpPr>
              <a:xfrm>
                <a:off x="4539334" y="2345557"/>
                <a:ext cx="28394" cy="28233"/>
                <a:chOff x="4539334" y="2345557"/>
                <a:chExt cx="28394" cy="28233"/>
              </a:xfrm>
            </p:grpSpPr>
            <p:sp>
              <p:nvSpPr>
                <p:cNvPr id="1229" name="Freeform: Shape 2477">
                  <a:extLst>
                    <a:ext uri="{FF2B5EF4-FFF2-40B4-BE49-F238E27FC236}">
                      <a16:creationId xmlns:a16="http://schemas.microsoft.com/office/drawing/2014/main" id="{E46F0B06-1BC3-9D56-ED57-E99047677862}"/>
                    </a:ext>
                  </a:extLst>
                </p:cNvPr>
                <p:cNvSpPr/>
                <p:nvPr/>
              </p:nvSpPr>
              <p:spPr>
                <a:xfrm>
                  <a:off x="455353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Freeform: Shape 2478">
                  <a:extLst>
                    <a:ext uri="{FF2B5EF4-FFF2-40B4-BE49-F238E27FC236}">
                      <a16:creationId xmlns:a16="http://schemas.microsoft.com/office/drawing/2014/main" id="{33A7650C-94FD-4D2A-EE68-3C19D6872F44}"/>
                    </a:ext>
                  </a:extLst>
                </p:cNvPr>
                <p:cNvSpPr/>
                <p:nvPr/>
              </p:nvSpPr>
              <p:spPr>
                <a:xfrm>
                  <a:off x="453933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2" name="Graphic 61">
                <a:extLst>
                  <a:ext uri="{FF2B5EF4-FFF2-40B4-BE49-F238E27FC236}">
                    <a16:creationId xmlns:a16="http://schemas.microsoft.com/office/drawing/2014/main" id="{FCF61758-0EE0-AAA2-0F34-0AE384C3E5BD}"/>
                  </a:ext>
                </a:extLst>
              </p:cNvPr>
              <p:cNvGrpSpPr/>
              <p:nvPr/>
            </p:nvGrpSpPr>
            <p:grpSpPr>
              <a:xfrm>
                <a:off x="4544116" y="2345557"/>
                <a:ext cx="28394" cy="28233"/>
                <a:chOff x="4544116" y="2345557"/>
                <a:chExt cx="28394" cy="28233"/>
              </a:xfrm>
            </p:grpSpPr>
            <p:sp>
              <p:nvSpPr>
                <p:cNvPr id="1227" name="Freeform: Shape 2475">
                  <a:extLst>
                    <a:ext uri="{FF2B5EF4-FFF2-40B4-BE49-F238E27FC236}">
                      <a16:creationId xmlns:a16="http://schemas.microsoft.com/office/drawing/2014/main" id="{378C4847-1C85-3FE7-A19E-A285CCAE2594}"/>
                    </a:ext>
                  </a:extLst>
                </p:cNvPr>
                <p:cNvSpPr/>
                <p:nvPr/>
              </p:nvSpPr>
              <p:spPr>
                <a:xfrm>
                  <a:off x="455831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Freeform: Shape 2476">
                  <a:extLst>
                    <a:ext uri="{FF2B5EF4-FFF2-40B4-BE49-F238E27FC236}">
                      <a16:creationId xmlns:a16="http://schemas.microsoft.com/office/drawing/2014/main" id="{119D7427-335F-8F0A-791D-763C71C0CA4C}"/>
                    </a:ext>
                  </a:extLst>
                </p:cNvPr>
                <p:cNvSpPr/>
                <p:nvPr/>
              </p:nvSpPr>
              <p:spPr>
                <a:xfrm>
                  <a:off x="4544116"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3" name="Graphic 61">
                <a:extLst>
                  <a:ext uri="{FF2B5EF4-FFF2-40B4-BE49-F238E27FC236}">
                    <a16:creationId xmlns:a16="http://schemas.microsoft.com/office/drawing/2014/main" id="{46F2728D-017D-5D1D-A578-EA248325815A}"/>
                  </a:ext>
                </a:extLst>
              </p:cNvPr>
              <p:cNvGrpSpPr/>
              <p:nvPr/>
            </p:nvGrpSpPr>
            <p:grpSpPr>
              <a:xfrm>
                <a:off x="4550094" y="2372608"/>
                <a:ext cx="28394" cy="28085"/>
                <a:chOff x="4550094" y="2372608"/>
                <a:chExt cx="28394" cy="28085"/>
              </a:xfrm>
            </p:grpSpPr>
            <p:sp>
              <p:nvSpPr>
                <p:cNvPr id="1225" name="Freeform: Shape 2473">
                  <a:extLst>
                    <a:ext uri="{FF2B5EF4-FFF2-40B4-BE49-F238E27FC236}">
                      <a16:creationId xmlns:a16="http://schemas.microsoft.com/office/drawing/2014/main" id="{EA9EE950-A530-DBB2-095E-FCBDA4BEAD88}"/>
                    </a:ext>
                  </a:extLst>
                </p:cNvPr>
                <p:cNvSpPr/>
                <p:nvPr/>
              </p:nvSpPr>
              <p:spPr>
                <a:xfrm>
                  <a:off x="4564291"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Freeform: Shape 2474">
                  <a:extLst>
                    <a:ext uri="{FF2B5EF4-FFF2-40B4-BE49-F238E27FC236}">
                      <a16:creationId xmlns:a16="http://schemas.microsoft.com/office/drawing/2014/main" id="{772BE54C-23AA-22D0-47AB-4C90E5655626}"/>
                    </a:ext>
                  </a:extLst>
                </p:cNvPr>
                <p:cNvSpPr/>
                <p:nvPr/>
              </p:nvSpPr>
              <p:spPr>
                <a:xfrm>
                  <a:off x="4550094"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4" name="Graphic 61">
                <a:extLst>
                  <a:ext uri="{FF2B5EF4-FFF2-40B4-BE49-F238E27FC236}">
                    <a16:creationId xmlns:a16="http://schemas.microsoft.com/office/drawing/2014/main" id="{4C6A1FB7-72FD-E9A9-A9A2-DD30DAD2A10C}"/>
                  </a:ext>
                </a:extLst>
              </p:cNvPr>
              <p:cNvGrpSpPr/>
              <p:nvPr/>
            </p:nvGrpSpPr>
            <p:grpSpPr>
              <a:xfrm>
                <a:off x="4556669" y="2372608"/>
                <a:ext cx="28394" cy="28085"/>
                <a:chOff x="4556669" y="2372608"/>
                <a:chExt cx="28394" cy="28085"/>
              </a:xfrm>
            </p:grpSpPr>
            <p:sp>
              <p:nvSpPr>
                <p:cNvPr id="1223" name="Freeform: Shape 2471">
                  <a:extLst>
                    <a:ext uri="{FF2B5EF4-FFF2-40B4-BE49-F238E27FC236}">
                      <a16:creationId xmlns:a16="http://schemas.microsoft.com/office/drawing/2014/main" id="{E6FCB752-925A-452E-D471-91BD01ABD72A}"/>
                    </a:ext>
                  </a:extLst>
                </p:cNvPr>
                <p:cNvSpPr/>
                <p:nvPr/>
              </p:nvSpPr>
              <p:spPr>
                <a:xfrm>
                  <a:off x="457086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Freeform: Shape 2472">
                  <a:extLst>
                    <a:ext uri="{FF2B5EF4-FFF2-40B4-BE49-F238E27FC236}">
                      <a16:creationId xmlns:a16="http://schemas.microsoft.com/office/drawing/2014/main" id="{48DA90C0-BDFF-70D4-F39E-2B8E19025033}"/>
                    </a:ext>
                  </a:extLst>
                </p:cNvPr>
                <p:cNvSpPr/>
                <p:nvPr/>
              </p:nvSpPr>
              <p:spPr>
                <a:xfrm>
                  <a:off x="4556669"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5" name="Graphic 61">
                <a:extLst>
                  <a:ext uri="{FF2B5EF4-FFF2-40B4-BE49-F238E27FC236}">
                    <a16:creationId xmlns:a16="http://schemas.microsoft.com/office/drawing/2014/main" id="{73BCD90F-9328-D619-F307-2548A1607D69}"/>
                  </a:ext>
                </a:extLst>
              </p:cNvPr>
              <p:cNvGrpSpPr/>
              <p:nvPr/>
            </p:nvGrpSpPr>
            <p:grpSpPr>
              <a:xfrm>
                <a:off x="4563096" y="2372608"/>
                <a:ext cx="28544" cy="28085"/>
                <a:chOff x="4563096" y="2372608"/>
                <a:chExt cx="28544" cy="28085"/>
              </a:xfrm>
            </p:grpSpPr>
            <p:sp>
              <p:nvSpPr>
                <p:cNvPr id="1221" name="Freeform: Shape 2469">
                  <a:extLst>
                    <a:ext uri="{FF2B5EF4-FFF2-40B4-BE49-F238E27FC236}">
                      <a16:creationId xmlns:a16="http://schemas.microsoft.com/office/drawing/2014/main" id="{A989B25F-A690-ABCC-460A-36549EE93637}"/>
                    </a:ext>
                  </a:extLst>
                </p:cNvPr>
                <p:cNvSpPr/>
                <p:nvPr/>
              </p:nvSpPr>
              <p:spPr>
                <a:xfrm>
                  <a:off x="4577293"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Freeform: Shape 2470">
                  <a:extLst>
                    <a:ext uri="{FF2B5EF4-FFF2-40B4-BE49-F238E27FC236}">
                      <a16:creationId xmlns:a16="http://schemas.microsoft.com/office/drawing/2014/main" id="{4B9C32A4-3D34-12B5-D8A4-8C3BEA5EA72E}"/>
                    </a:ext>
                  </a:extLst>
                </p:cNvPr>
                <p:cNvSpPr/>
                <p:nvPr/>
              </p:nvSpPr>
              <p:spPr>
                <a:xfrm>
                  <a:off x="4563096"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6" name="Graphic 61">
                <a:extLst>
                  <a:ext uri="{FF2B5EF4-FFF2-40B4-BE49-F238E27FC236}">
                    <a16:creationId xmlns:a16="http://schemas.microsoft.com/office/drawing/2014/main" id="{CB47F872-06FA-99FB-5269-A88AF2ACCC62}"/>
                  </a:ext>
                </a:extLst>
              </p:cNvPr>
              <p:cNvGrpSpPr/>
              <p:nvPr/>
            </p:nvGrpSpPr>
            <p:grpSpPr>
              <a:xfrm>
                <a:off x="4569671" y="2372608"/>
                <a:ext cx="28394" cy="28085"/>
                <a:chOff x="4569671" y="2372608"/>
                <a:chExt cx="28394" cy="28085"/>
              </a:xfrm>
            </p:grpSpPr>
            <p:sp>
              <p:nvSpPr>
                <p:cNvPr id="1219" name="Freeform: Shape 2467">
                  <a:extLst>
                    <a:ext uri="{FF2B5EF4-FFF2-40B4-BE49-F238E27FC236}">
                      <a16:creationId xmlns:a16="http://schemas.microsoft.com/office/drawing/2014/main" id="{4B582AF3-10E6-FF60-FE7F-4B94C25E4175}"/>
                    </a:ext>
                  </a:extLst>
                </p:cNvPr>
                <p:cNvSpPr/>
                <p:nvPr/>
              </p:nvSpPr>
              <p:spPr>
                <a:xfrm>
                  <a:off x="4583869"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Freeform: Shape 2468">
                  <a:extLst>
                    <a:ext uri="{FF2B5EF4-FFF2-40B4-BE49-F238E27FC236}">
                      <a16:creationId xmlns:a16="http://schemas.microsoft.com/office/drawing/2014/main" id="{0A982229-93D1-B7F1-9E2A-CC553553B0ED}"/>
                    </a:ext>
                  </a:extLst>
                </p:cNvPr>
                <p:cNvSpPr/>
                <p:nvPr/>
              </p:nvSpPr>
              <p:spPr>
                <a:xfrm>
                  <a:off x="4569671"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7" name="Graphic 61">
                <a:extLst>
                  <a:ext uri="{FF2B5EF4-FFF2-40B4-BE49-F238E27FC236}">
                    <a16:creationId xmlns:a16="http://schemas.microsoft.com/office/drawing/2014/main" id="{9DBA8818-C1A5-A684-F60E-F2D2DE9AE55B}"/>
                  </a:ext>
                </a:extLst>
              </p:cNvPr>
              <p:cNvGrpSpPr/>
              <p:nvPr/>
            </p:nvGrpSpPr>
            <p:grpSpPr>
              <a:xfrm>
                <a:off x="4576098" y="2372608"/>
                <a:ext cx="28544" cy="28085"/>
                <a:chOff x="4576098" y="2372608"/>
                <a:chExt cx="28544" cy="28085"/>
              </a:xfrm>
            </p:grpSpPr>
            <p:sp>
              <p:nvSpPr>
                <p:cNvPr id="1217" name="Freeform: Shape 2465">
                  <a:extLst>
                    <a:ext uri="{FF2B5EF4-FFF2-40B4-BE49-F238E27FC236}">
                      <a16:creationId xmlns:a16="http://schemas.microsoft.com/office/drawing/2014/main" id="{60934D7E-8888-5182-D310-CE8FA6B55A02}"/>
                    </a:ext>
                  </a:extLst>
                </p:cNvPr>
                <p:cNvSpPr/>
                <p:nvPr/>
              </p:nvSpPr>
              <p:spPr>
                <a:xfrm>
                  <a:off x="4590444"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Freeform: Shape 2466">
                  <a:extLst>
                    <a:ext uri="{FF2B5EF4-FFF2-40B4-BE49-F238E27FC236}">
                      <a16:creationId xmlns:a16="http://schemas.microsoft.com/office/drawing/2014/main" id="{C33CE335-70AF-C1BD-698C-DC2BA3DE3577}"/>
                    </a:ext>
                  </a:extLst>
                </p:cNvPr>
                <p:cNvSpPr/>
                <p:nvPr/>
              </p:nvSpPr>
              <p:spPr>
                <a:xfrm>
                  <a:off x="4576098"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8" name="Graphic 61">
                <a:extLst>
                  <a:ext uri="{FF2B5EF4-FFF2-40B4-BE49-F238E27FC236}">
                    <a16:creationId xmlns:a16="http://schemas.microsoft.com/office/drawing/2014/main" id="{DA9820E2-3718-E8D4-C571-BA9EA77386B3}"/>
                  </a:ext>
                </a:extLst>
              </p:cNvPr>
              <p:cNvGrpSpPr/>
              <p:nvPr/>
            </p:nvGrpSpPr>
            <p:grpSpPr>
              <a:xfrm>
                <a:off x="4580880" y="2372608"/>
                <a:ext cx="28544" cy="28085"/>
                <a:chOff x="4580880" y="2372608"/>
                <a:chExt cx="28544" cy="28085"/>
              </a:xfrm>
            </p:grpSpPr>
            <p:sp>
              <p:nvSpPr>
                <p:cNvPr id="1215" name="Freeform: Shape 2463">
                  <a:extLst>
                    <a:ext uri="{FF2B5EF4-FFF2-40B4-BE49-F238E27FC236}">
                      <a16:creationId xmlns:a16="http://schemas.microsoft.com/office/drawing/2014/main" id="{DADD66A7-D64E-AA61-E935-394591D7853E}"/>
                    </a:ext>
                  </a:extLst>
                </p:cNvPr>
                <p:cNvSpPr/>
                <p:nvPr/>
              </p:nvSpPr>
              <p:spPr>
                <a:xfrm>
                  <a:off x="459507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Freeform: Shape 2464">
                  <a:extLst>
                    <a:ext uri="{FF2B5EF4-FFF2-40B4-BE49-F238E27FC236}">
                      <a16:creationId xmlns:a16="http://schemas.microsoft.com/office/drawing/2014/main" id="{4CD02C26-44B8-8FA0-153E-D85FC16C1502}"/>
                    </a:ext>
                  </a:extLst>
                </p:cNvPr>
                <p:cNvSpPr/>
                <p:nvPr/>
              </p:nvSpPr>
              <p:spPr>
                <a:xfrm>
                  <a:off x="4580880"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9" name="Graphic 61">
                <a:extLst>
                  <a:ext uri="{FF2B5EF4-FFF2-40B4-BE49-F238E27FC236}">
                    <a16:creationId xmlns:a16="http://schemas.microsoft.com/office/drawing/2014/main" id="{E0372E0B-717C-09DC-CF86-FC8A736F72C5}"/>
                  </a:ext>
                </a:extLst>
              </p:cNvPr>
              <p:cNvGrpSpPr/>
              <p:nvPr/>
            </p:nvGrpSpPr>
            <p:grpSpPr>
              <a:xfrm>
                <a:off x="4580880" y="2403650"/>
                <a:ext cx="28544" cy="28085"/>
                <a:chOff x="4580880" y="2403650"/>
                <a:chExt cx="28544" cy="28085"/>
              </a:xfrm>
            </p:grpSpPr>
            <p:sp>
              <p:nvSpPr>
                <p:cNvPr id="1213" name="Freeform: Shape 2461">
                  <a:extLst>
                    <a:ext uri="{FF2B5EF4-FFF2-40B4-BE49-F238E27FC236}">
                      <a16:creationId xmlns:a16="http://schemas.microsoft.com/office/drawing/2014/main" id="{1A8E6F9E-AB71-312F-7A50-AD5FAE114300}"/>
                    </a:ext>
                  </a:extLst>
                </p:cNvPr>
                <p:cNvSpPr/>
                <p:nvPr/>
              </p:nvSpPr>
              <p:spPr>
                <a:xfrm>
                  <a:off x="459507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Freeform: Shape 2462">
                  <a:extLst>
                    <a:ext uri="{FF2B5EF4-FFF2-40B4-BE49-F238E27FC236}">
                      <a16:creationId xmlns:a16="http://schemas.microsoft.com/office/drawing/2014/main" id="{0911E6B5-6A7A-87B1-6B70-2E518AA65396}"/>
                    </a:ext>
                  </a:extLst>
                </p:cNvPr>
                <p:cNvSpPr/>
                <p:nvPr/>
              </p:nvSpPr>
              <p:spPr>
                <a:xfrm>
                  <a:off x="4580880"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0" name="Graphic 61">
                <a:extLst>
                  <a:ext uri="{FF2B5EF4-FFF2-40B4-BE49-F238E27FC236}">
                    <a16:creationId xmlns:a16="http://schemas.microsoft.com/office/drawing/2014/main" id="{2C761C3C-3FDD-1184-6111-5EF79A3CD858}"/>
                  </a:ext>
                </a:extLst>
              </p:cNvPr>
              <p:cNvGrpSpPr/>
              <p:nvPr/>
            </p:nvGrpSpPr>
            <p:grpSpPr>
              <a:xfrm>
                <a:off x="4587605" y="2403650"/>
                <a:ext cx="28394" cy="28085"/>
                <a:chOff x="4587605" y="2403650"/>
                <a:chExt cx="28394" cy="28085"/>
              </a:xfrm>
            </p:grpSpPr>
            <p:sp>
              <p:nvSpPr>
                <p:cNvPr id="1211" name="Freeform: Shape 2459">
                  <a:extLst>
                    <a:ext uri="{FF2B5EF4-FFF2-40B4-BE49-F238E27FC236}">
                      <a16:creationId xmlns:a16="http://schemas.microsoft.com/office/drawing/2014/main" id="{C1A9BC71-1AEC-C2FA-A6E4-77A9965256D1}"/>
                    </a:ext>
                  </a:extLst>
                </p:cNvPr>
                <p:cNvSpPr/>
                <p:nvPr/>
              </p:nvSpPr>
              <p:spPr>
                <a:xfrm>
                  <a:off x="4601802"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Freeform: Shape 2460">
                  <a:extLst>
                    <a:ext uri="{FF2B5EF4-FFF2-40B4-BE49-F238E27FC236}">
                      <a16:creationId xmlns:a16="http://schemas.microsoft.com/office/drawing/2014/main" id="{89F04D2F-08EF-51A0-88C8-71C06D42AABD}"/>
                    </a:ext>
                  </a:extLst>
                </p:cNvPr>
                <p:cNvSpPr/>
                <p:nvPr/>
              </p:nvSpPr>
              <p:spPr>
                <a:xfrm>
                  <a:off x="458760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1" name="Graphic 61">
                <a:extLst>
                  <a:ext uri="{FF2B5EF4-FFF2-40B4-BE49-F238E27FC236}">
                    <a16:creationId xmlns:a16="http://schemas.microsoft.com/office/drawing/2014/main" id="{1E918E97-D718-75A7-5852-11E360F9C7ED}"/>
                  </a:ext>
                </a:extLst>
              </p:cNvPr>
              <p:cNvGrpSpPr/>
              <p:nvPr/>
            </p:nvGrpSpPr>
            <p:grpSpPr>
              <a:xfrm>
                <a:off x="4594330" y="2403650"/>
                <a:ext cx="28394" cy="28085"/>
                <a:chOff x="4594330" y="2403650"/>
                <a:chExt cx="28394" cy="28085"/>
              </a:xfrm>
            </p:grpSpPr>
            <p:sp>
              <p:nvSpPr>
                <p:cNvPr id="1209" name="Freeform: Shape 2457">
                  <a:extLst>
                    <a:ext uri="{FF2B5EF4-FFF2-40B4-BE49-F238E27FC236}">
                      <a16:creationId xmlns:a16="http://schemas.microsoft.com/office/drawing/2014/main" id="{8E262ED0-A7D4-683C-E699-FB3438D12787}"/>
                    </a:ext>
                  </a:extLst>
                </p:cNvPr>
                <p:cNvSpPr/>
                <p:nvPr/>
              </p:nvSpPr>
              <p:spPr>
                <a:xfrm>
                  <a:off x="46085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Freeform: Shape 2458">
                  <a:extLst>
                    <a:ext uri="{FF2B5EF4-FFF2-40B4-BE49-F238E27FC236}">
                      <a16:creationId xmlns:a16="http://schemas.microsoft.com/office/drawing/2014/main" id="{09153BB8-F665-89A9-46C5-11E21E2CB78D}"/>
                    </a:ext>
                  </a:extLst>
                </p:cNvPr>
                <p:cNvSpPr/>
                <p:nvPr/>
              </p:nvSpPr>
              <p:spPr>
                <a:xfrm>
                  <a:off x="4594330"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2" name="Graphic 61">
                <a:extLst>
                  <a:ext uri="{FF2B5EF4-FFF2-40B4-BE49-F238E27FC236}">
                    <a16:creationId xmlns:a16="http://schemas.microsoft.com/office/drawing/2014/main" id="{B4E086DD-10FD-238C-F240-B912F3BB8629}"/>
                  </a:ext>
                </a:extLst>
              </p:cNvPr>
              <p:cNvGrpSpPr/>
              <p:nvPr/>
            </p:nvGrpSpPr>
            <p:grpSpPr>
              <a:xfrm>
                <a:off x="4600906" y="2403650"/>
                <a:ext cx="28544" cy="28085"/>
                <a:chOff x="4600906" y="2403650"/>
                <a:chExt cx="28544" cy="28085"/>
              </a:xfrm>
            </p:grpSpPr>
            <p:sp>
              <p:nvSpPr>
                <p:cNvPr id="1207" name="Freeform: Shape 2455">
                  <a:extLst>
                    <a:ext uri="{FF2B5EF4-FFF2-40B4-BE49-F238E27FC236}">
                      <a16:creationId xmlns:a16="http://schemas.microsoft.com/office/drawing/2014/main" id="{20914291-69A3-4C00-608B-4595B2724667}"/>
                    </a:ext>
                  </a:extLst>
                </p:cNvPr>
                <p:cNvSpPr/>
                <p:nvPr/>
              </p:nvSpPr>
              <p:spPr>
                <a:xfrm>
                  <a:off x="46152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Freeform: Shape 2456">
                  <a:extLst>
                    <a:ext uri="{FF2B5EF4-FFF2-40B4-BE49-F238E27FC236}">
                      <a16:creationId xmlns:a16="http://schemas.microsoft.com/office/drawing/2014/main" id="{08104495-4A84-AA79-1AFE-7CFA8B3B2955}"/>
                    </a:ext>
                  </a:extLst>
                </p:cNvPr>
                <p:cNvSpPr/>
                <p:nvPr/>
              </p:nvSpPr>
              <p:spPr>
                <a:xfrm>
                  <a:off x="4600906"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3" name="Graphic 61">
                <a:extLst>
                  <a:ext uri="{FF2B5EF4-FFF2-40B4-BE49-F238E27FC236}">
                    <a16:creationId xmlns:a16="http://schemas.microsoft.com/office/drawing/2014/main" id="{266BD58E-54C1-F3AD-749F-0122D68D26F0}"/>
                  </a:ext>
                </a:extLst>
              </p:cNvPr>
              <p:cNvGrpSpPr/>
              <p:nvPr/>
            </p:nvGrpSpPr>
            <p:grpSpPr>
              <a:xfrm>
                <a:off x="4607631" y="2403650"/>
                <a:ext cx="28394" cy="28085"/>
                <a:chOff x="4607631" y="2403650"/>
                <a:chExt cx="28394" cy="28085"/>
              </a:xfrm>
            </p:grpSpPr>
            <p:sp>
              <p:nvSpPr>
                <p:cNvPr id="1205" name="Freeform: Shape 2453">
                  <a:extLst>
                    <a:ext uri="{FF2B5EF4-FFF2-40B4-BE49-F238E27FC236}">
                      <a16:creationId xmlns:a16="http://schemas.microsoft.com/office/drawing/2014/main" id="{CE2B214A-F970-B42C-A7DC-6B3C891190E3}"/>
                    </a:ext>
                  </a:extLst>
                </p:cNvPr>
                <p:cNvSpPr/>
                <p:nvPr/>
              </p:nvSpPr>
              <p:spPr>
                <a:xfrm>
                  <a:off x="46218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Freeform: Shape 2454">
                  <a:extLst>
                    <a:ext uri="{FF2B5EF4-FFF2-40B4-BE49-F238E27FC236}">
                      <a16:creationId xmlns:a16="http://schemas.microsoft.com/office/drawing/2014/main" id="{B24F40AD-4277-83D0-1E05-1989C1A57DB6}"/>
                    </a:ext>
                  </a:extLst>
                </p:cNvPr>
                <p:cNvSpPr/>
                <p:nvPr/>
              </p:nvSpPr>
              <p:spPr>
                <a:xfrm>
                  <a:off x="460763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4" name="Graphic 61">
                <a:extLst>
                  <a:ext uri="{FF2B5EF4-FFF2-40B4-BE49-F238E27FC236}">
                    <a16:creationId xmlns:a16="http://schemas.microsoft.com/office/drawing/2014/main" id="{4A5C4F12-528E-30A4-C249-CDC2F5A78B1F}"/>
                  </a:ext>
                </a:extLst>
              </p:cNvPr>
              <p:cNvGrpSpPr/>
              <p:nvPr/>
            </p:nvGrpSpPr>
            <p:grpSpPr>
              <a:xfrm>
                <a:off x="4614356" y="2403650"/>
                <a:ext cx="28394" cy="28085"/>
                <a:chOff x="4614356" y="2403650"/>
                <a:chExt cx="28394" cy="28085"/>
              </a:xfrm>
            </p:grpSpPr>
            <p:sp>
              <p:nvSpPr>
                <p:cNvPr id="1203" name="Freeform: Shape 2451">
                  <a:extLst>
                    <a:ext uri="{FF2B5EF4-FFF2-40B4-BE49-F238E27FC236}">
                      <a16:creationId xmlns:a16="http://schemas.microsoft.com/office/drawing/2014/main" id="{9B1B505D-15EB-A2CA-3F20-09FB35025E7D}"/>
                    </a:ext>
                  </a:extLst>
                </p:cNvPr>
                <p:cNvSpPr/>
                <p:nvPr/>
              </p:nvSpPr>
              <p:spPr>
                <a:xfrm>
                  <a:off x="46285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Freeform: Shape 2452">
                  <a:extLst>
                    <a:ext uri="{FF2B5EF4-FFF2-40B4-BE49-F238E27FC236}">
                      <a16:creationId xmlns:a16="http://schemas.microsoft.com/office/drawing/2014/main" id="{0E553EEE-9E27-C96C-22BC-22C90E2479AB}"/>
                    </a:ext>
                  </a:extLst>
                </p:cNvPr>
                <p:cNvSpPr/>
                <p:nvPr/>
              </p:nvSpPr>
              <p:spPr>
                <a:xfrm>
                  <a:off x="4614356"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5" name="Graphic 61">
                <a:extLst>
                  <a:ext uri="{FF2B5EF4-FFF2-40B4-BE49-F238E27FC236}">
                    <a16:creationId xmlns:a16="http://schemas.microsoft.com/office/drawing/2014/main" id="{DD447AB5-99D1-16D7-D272-980A4E96CED5}"/>
                  </a:ext>
                </a:extLst>
              </p:cNvPr>
              <p:cNvGrpSpPr/>
              <p:nvPr/>
            </p:nvGrpSpPr>
            <p:grpSpPr>
              <a:xfrm>
                <a:off x="4626312" y="2403650"/>
                <a:ext cx="28394" cy="28085"/>
                <a:chOff x="4626312" y="2403650"/>
                <a:chExt cx="28394" cy="28085"/>
              </a:xfrm>
            </p:grpSpPr>
            <p:sp>
              <p:nvSpPr>
                <p:cNvPr id="1201" name="Freeform: Shape 2449">
                  <a:extLst>
                    <a:ext uri="{FF2B5EF4-FFF2-40B4-BE49-F238E27FC236}">
                      <a16:creationId xmlns:a16="http://schemas.microsoft.com/office/drawing/2014/main" id="{262941C8-3B54-7F9F-EE46-0EA8230AAABA}"/>
                    </a:ext>
                  </a:extLst>
                </p:cNvPr>
                <p:cNvSpPr/>
                <p:nvPr/>
              </p:nvSpPr>
              <p:spPr>
                <a:xfrm>
                  <a:off x="4640509"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Freeform: Shape 2450">
                  <a:extLst>
                    <a:ext uri="{FF2B5EF4-FFF2-40B4-BE49-F238E27FC236}">
                      <a16:creationId xmlns:a16="http://schemas.microsoft.com/office/drawing/2014/main" id="{47D4D8F3-8C6B-825B-EDA4-22AAA9A69486}"/>
                    </a:ext>
                  </a:extLst>
                </p:cNvPr>
                <p:cNvSpPr/>
                <p:nvPr/>
              </p:nvSpPr>
              <p:spPr>
                <a:xfrm>
                  <a:off x="462631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6" name="Graphic 61">
                <a:extLst>
                  <a:ext uri="{FF2B5EF4-FFF2-40B4-BE49-F238E27FC236}">
                    <a16:creationId xmlns:a16="http://schemas.microsoft.com/office/drawing/2014/main" id="{8EBD920C-E2FE-0DDB-6760-440DD20D2322}"/>
                  </a:ext>
                </a:extLst>
              </p:cNvPr>
              <p:cNvGrpSpPr/>
              <p:nvPr/>
            </p:nvGrpSpPr>
            <p:grpSpPr>
              <a:xfrm>
                <a:off x="4633037" y="2403650"/>
                <a:ext cx="28544" cy="28085"/>
                <a:chOff x="4633037" y="2403650"/>
                <a:chExt cx="28544" cy="28085"/>
              </a:xfrm>
            </p:grpSpPr>
            <p:sp>
              <p:nvSpPr>
                <p:cNvPr id="1199" name="Freeform: Shape 2447">
                  <a:extLst>
                    <a:ext uri="{FF2B5EF4-FFF2-40B4-BE49-F238E27FC236}">
                      <a16:creationId xmlns:a16="http://schemas.microsoft.com/office/drawing/2014/main" id="{4FB5A8B4-CD2E-221C-F463-3622565A9DC6}"/>
                    </a:ext>
                  </a:extLst>
                </p:cNvPr>
                <p:cNvSpPr/>
                <p:nvPr/>
              </p:nvSpPr>
              <p:spPr>
                <a:xfrm>
                  <a:off x="464723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Freeform: Shape 2448">
                  <a:extLst>
                    <a:ext uri="{FF2B5EF4-FFF2-40B4-BE49-F238E27FC236}">
                      <a16:creationId xmlns:a16="http://schemas.microsoft.com/office/drawing/2014/main" id="{5B0E98C8-57D4-3A69-0102-0FA0991FCE48}"/>
                    </a:ext>
                  </a:extLst>
                </p:cNvPr>
                <p:cNvSpPr/>
                <p:nvPr/>
              </p:nvSpPr>
              <p:spPr>
                <a:xfrm>
                  <a:off x="463303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7" name="Graphic 61">
                <a:extLst>
                  <a:ext uri="{FF2B5EF4-FFF2-40B4-BE49-F238E27FC236}">
                    <a16:creationId xmlns:a16="http://schemas.microsoft.com/office/drawing/2014/main" id="{B29E3F5C-B816-08ED-8788-CD7C0BF0A50A}"/>
                  </a:ext>
                </a:extLst>
              </p:cNvPr>
              <p:cNvGrpSpPr/>
              <p:nvPr/>
            </p:nvGrpSpPr>
            <p:grpSpPr>
              <a:xfrm>
                <a:off x="4642751" y="2403650"/>
                <a:ext cx="28394" cy="28085"/>
                <a:chOff x="4642751" y="2403650"/>
                <a:chExt cx="28394" cy="28085"/>
              </a:xfrm>
            </p:grpSpPr>
            <p:sp>
              <p:nvSpPr>
                <p:cNvPr id="1197" name="Freeform: Shape 2445">
                  <a:extLst>
                    <a:ext uri="{FF2B5EF4-FFF2-40B4-BE49-F238E27FC236}">
                      <a16:creationId xmlns:a16="http://schemas.microsoft.com/office/drawing/2014/main" id="{6F6CC319-C162-52CA-D746-3921E58D3147}"/>
                    </a:ext>
                  </a:extLst>
                </p:cNvPr>
                <p:cNvSpPr/>
                <p:nvPr/>
              </p:nvSpPr>
              <p:spPr>
                <a:xfrm>
                  <a:off x="465694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Freeform: Shape 2446">
                  <a:extLst>
                    <a:ext uri="{FF2B5EF4-FFF2-40B4-BE49-F238E27FC236}">
                      <a16:creationId xmlns:a16="http://schemas.microsoft.com/office/drawing/2014/main" id="{0A7B05B6-EBCB-8387-FAF9-AE4F38130FF1}"/>
                    </a:ext>
                  </a:extLst>
                </p:cNvPr>
                <p:cNvSpPr/>
                <p:nvPr/>
              </p:nvSpPr>
              <p:spPr>
                <a:xfrm>
                  <a:off x="464275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8" name="Graphic 61">
                <a:extLst>
                  <a:ext uri="{FF2B5EF4-FFF2-40B4-BE49-F238E27FC236}">
                    <a16:creationId xmlns:a16="http://schemas.microsoft.com/office/drawing/2014/main" id="{8E0BFB08-F50D-D956-C7F2-6AC0B40BD118}"/>
                  </a:ext>
                </a:extLst>
              </p:cNvPr>
              <p:cNvGrpSpPr/>
              <p:nvPr/>
            </p:nvGrpSpPr>
            <p:grpSpPr>
              <a:xfrm>
                <a:off x="4653959" y="2403650"/>
                <a:ext cx="28394" cy="28085"/>
                <a:chOff x="4653959" y="2403650"/>
                <a:chExt cx="28394" cy="28085"/>
              </a:xfrm>
            </p:grpSpPr>
            <p:sp>
              <p:nvSpPr>
                <p:cNvPr id="1195" name="Freeform: Shape 2443">
                  <a:extLst>
                    <a:ext uri="{FF2B5EF4-FFF2-40B4-BE49-F238E27FC236}">
                      <a16:creationId xmlns:a16="http://schemas.microsoft.com/office/drawing/2014/main" id="{444D6E40-E009-92A0-855D-F3969021D4CB}"/>
                    </a:ext>
                  </a:extLst>
                </p:cNvPr>
                <p:cNvSpPr/>
                <p:nvPr/>
              </p:nvSpPr>
              <p:spPr>
                <a:xfrm>
                  <a:off x="466815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Freeform: Shape 2444">
                  <a:extLst>
                    <a:ext uri="{FF2B5EF4-FFF2-40B4-BE49-F238E27FC236}">
                      <a16:creationId xmlns:a16="http://schemas.microsoft.com/office/drawing/2014/main" id="{34D66FFD-9F38-D2C2-4473-7512B728F69A}"/>
                    </a:ext>
                  </a:extLst>
                </p:cNvPr>
                <p:cNvSpPr/>
                <p:nvPr/>
              </p:nvSpPr>
              <p:spPr>
                <a:xfrm>
                  <a:off x="465395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9" name="Graphic 61">
                <a:extLst>
                  <a:ext uri="{FF2B5EF4-FFF2-40B4-BE49-F238E27FC236}">
                    <a16:creationId xmlns:a16="http://schemas.microsoft.com/office/drawing/2014/main" id="{9CA8AC35-853C-85C0-2F50-7098BD676DE3}"/>
                  </a:ext>
                </a:extLst>
              </p:cNvPr>
              <p:cNvGrpSpPr/>
              <p:nvPr/>
            </p:nvGrpSpPr>
            <p:grpSpPr>
              <a:xfrm>
                <a:off x="4672491" y="2403650"/>
                <a:ext cx="28394" cy="28085"/>
                <a:chOff x="4672491" y="2403650"/>
                <a:chExt cx="28394" cy="28085"/>
              </a:xfrm>
            </p:grpSpPr>
            <p:sp>
              <p:nvSpPr>
                <p:cNvPr id="1193" name="Freeform: Shape 2441">
                  <a:extLst>
                    <a:ext uri="{FF2B5EF4-FFF2-40B4-BE49-F238E27FC236}">
                      <a16:creationId xmlns:a16="http://schemas.microsoft.com/office/drawing/2014/main" id="{AEC778E0-2CA2-1005-E00F-A5B07ADB6F09}"/>
                    </a:ext>
                  </a:extLst>
                </p:cNvPr>
                <p:cNvSpPr/>
                <p:nvPr/>
              </p:nvSpPr>
              <p:spPr>
                <a:xfrm>
                  <a:off x="468668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Freeform: Shape 2442">
                  <a:extLst>
                    <a:ext uri="{FF2B5EF4-FFF2-40B4-BE49-F238E27FC236}">
                      <a16:creationId xmlns:a16="http://schemas.microsoft.com/office/drawing/2014/main" id="{BBC9EE1F-C0E9-44EB-E3C5-C55A173423BF}"/>
                    </a:ext>
                  </a:extLst>
                </p:cNvPr>
                <p:cNvSpPr/>
                <p:nvPr/>
              </p:nvSpPr>
              <p:spPr>
                <a:xfrm>
                  <a:off x="467249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0" name="Graphic 61">
                <a:extLst>
                  <a:ext uri="{FF2B5EF4-FFF2-40B4-BE49-F238E27FC236}">
                    <a16:creationId xmlns:a16="http://schemas.microsoft.com/office/drawing/2014/main" id="{983C5AB3-177E-9FBE-FCAD-F5E21E6DE8F9}"/>
                  </a:ext>
                </a:extLst>
              </p:cNvPr>
              <p:cNvGrpSpPr/>
              <p:nvPr/>
            </p:nvGrpSpPr>
            <p:grpSpPr>
              <a:xfrm>
                <a:off x="4682952" y="2403650"/>
                <a:ext cx="28544" cy="28085"/>
                <a:chOff x="4682952" y="2403650"/>
                <a:chExt cx="28544" cy="28085"/>
              </a:xfrm>
            </p:grpSpPr>
            <p:sp>
              <p:nvSpPr>
                <p:cNvPr id="1191" name="Freeform: Shape 2439">
                  <a:extLst>
                    <a:ext uri="{FF2B5EF4-FFF2-40B4-BE49-F238E27FC236}">
                      <a16:creationId xmlns:a16="http://schemas.microsoft.com/office/drawing/2014/main" id="{E6C3C4D8-189D-87DD-A52D-FA5BC7D09048}"/>
                    </a:ext>
                  </a:extLst>
                </p:cNvPr>
                <p:cNvSpPr/>
                <p:nvPr/>
              </p:nvSpPr>
              <p:spPr>
                <a:xfrm>
                  <a:off x="469715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Freeform: Shape 2440">
                  <a:extLst>
                    <a:ext uri="{FF2B5EF4-FFF2-40B4-BE49-F238E27FC236}">
                      <a16:creationId xmlns:a16="http://schemas.microsoft.com/office/drawing/2014/main" id="{5F56E205-7D8C-6E14-F1F6-38A417739E14}"/>
                    </a:ext>
                  </a:extLst>
                </p:cNvPr>
                <p:cNvSpPr/>
                <p:nvPr/>
              </p:nvSpPr>
              <p:spPr>
                <a:xfrm>
                  <a:off x="4682952"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1" name="Graphic 61">
                <a:extLst>
                  <a:ext uri="{FF2B5EF4-FFF2-40B4-BE49-F238E27FC236}">
                    <a16:creationId xmlns:a16="http://schemas.microsoft.com/office/drawing/2014/main" id="{98350186-6D18-8E63-0C61-8BF787F07364}"/>
                  </a:ext>
                </a:extLst>
              </p:cNvPr>
              <p:cNvGrpSpPr/>
              <p:nvPr/>
            </p:nvGrpSpPr>
            <p:grpSpPr>
              <a:xfrm>
                <a:off x="4724498" y="2403650"/>
                <a:ext cx="28394" cy="28085"/>
                <a:chOff x="4724498" y="2403650"/>
                <a:chExt cx="28394" cy="28085"/>
              </a:xfrm>
            </p:grpSpPr>
            <p:sp>
              <p:nvSpPr>
                <p:cNvPr id="1189" name="Freeform: Shape 2437">
                  <a:extLst>
                    <a:ext uri="{FF2B5EF4-FFF2-40B4-BE49-F238E27FC236}">
                      <a16:creationId xmlns:a16="http://schemas.microsoft.com/office/drawing/2014/main" id="{32055F0E-1A8A-6422-0EB4-69EBD5706384}"/>
                    </a:ext>
                  </a:extLst>
                </p:cNvPr>
                <p:cNvSpPr/>
                <p:nvPr/>
              </p:nvSpPr>
              <p:spPr>
                <a:xfrm>
                  <a:off x="4738696"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Freeform: Shape 2438">
                  <a:extLst>
                    <a:ext uri="{FF2B5EF4-FFF2-40B4-BE49-F238E27FC236}">
                      <a16:creationId xmlns:a16="http://schemas.microsoft.com/office/drawing/2014/main" id="{46EFF104-B63D-6435-36E0-0F42DDC76D12}"/>
                    </a:ext>
                  </a:extLst>
                </p:cNvPr>
                <p:cNvSpPr/>
                <p:nvPr/>
              </p:nvSpPr>
              <p:spPr>
                <a:xfrm>
                  <a:off x="4724498"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2" name="Graphic 61">
                <a:extLst>
                  <a:ext uri="{FF2B5EF4-FFF2-40B4-BE49-F238E27FC236}">
                    <a16:creationId xmlns:a16="http://schemas.microsoft.com/office/drawing/2014/main" id="{76B24E9F-6468-526F-7EF5-3C1DEFB25B54}"/>
                  </a:ext>
                </a:extLst>
              </p:cNvPr>
              <p:cNvGrpSpPr/>
              <p:nvPr/>
            </p:nvGrpSpPr>
            <p:grpSpPr>
              <a:xfrm>
                <a:off x="4735408" y="2403650"/>
                <a:ext cx="28544" cy="28085"/>
                <a:chOff x="4735408" y="2403650"/>
                <a:chExt cx="28544" cy="28085"/>
              </a:xfrm>
            </p:grpSpPr>
            <p:sp>
              <p:nvSpPr>
                <p:cNvPr id="1187" name="Freeform: Shape 2435">
                  <a:extLst>
                    <a:ext uri="{FF2B5EF4-FFF2-40B4-BE49-F238E27FC236}">
                      <a16:creationId xmlns:a16="http://schemas.microsoft.com/office/drawing/2014/main" id="{E1E384E2-1488-65C2-E0E6-08F450E33725}"/>
                    </a:ext>
                  </a:extLst>
                </p:cNvPr>
                <p:cNvSpPr/>
                <p:nvPr/>
              </p:nvSpPr>
              <p:spPr>
                <a:xfrm>
                  <a:off x="4749755"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Freeform: Shape 2436">
                  <a:extLst>
                    <a:ext uri="{FF2B5EF4-FFF2-40B4-BE49-F238E27FC236}">
                      <a16:creationId xmlns:a16="http://schemas.microsoft.com/office/drawing/2014/main" id="{47E40B11-9A9A-C7ED-19A2-FE2B98B12ADE}"/>
                    </a:ext>
                  </a:extLst>
                </p:cNvPr>
                <p:cNvSpPr/>
                <p:nvPr/>
              </p:nvSpPr>
              <p:spPr>
                <a:xfrm>
                  <a:off x="4735408"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3" name="Graphic 61">
                <a:extLst>
                  <a:ext uri="{FF2B5EF4-FFF2-40B4-BE49-F238E27FC236}">
                    <a16:creationId xmlns:a16="http://schemas.microsoft.com/office/drawing/2014/main" id="{14084008-AC7D-C0EB-3E7E-29F07EE89844}"/>
                  </a:ext>
                </a:extLst>
              </p:cNvPr>
              <p:cNvGrpSpPr/>
              <p:nvPr/>
            </p:nvGrpSpPr>
            <p:grpSpPr>
              <a:xfrm>
                <a:off x="4742731" y="2403650"/>
                <a:ext cx="28544" cy="28085"/>
                <a:chOff x="4742731" y="2403650"/>
                <a:chExt cx="28544" cy="28085"/>
              </a:xfrm>
            </p:grpSpPr>
            <p:sp>
              <p:nvSpPr>
                <p:cNvPr id="1185" name="Freeform: Shape 2433">
                  <a:extLst>
                    <a:ext uri="{FF2B5EF4-FFF2-40B4-BE49-F238E27FC236}">
                      <a16:creationId xmlns:a16="http://schemas.microsoft.com/office/drawing/2014/main" id="{422C0EE1-CD1C-43BB-4CEC-A3F5898D3722}"/>
                    </a:ext>
                  </a:extLst>
                </p:cNvPr>
                <p:cNvSpPr/>
                <p:nvPr/>
              </p:nvSpPr>
              <p:spPr>
                <a:xfrm>
                  <a:off x="47569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Freeform: Shape 2434">
                  <a:extLst>
                    <a:ext uri="{FF2B5EF4-FFF2-40B4-BE49-F238E27FC236}">
                      <a16:creationId xmlns:a16="http://schemas.microsoft.com/office/drawing/2014/main" id="{81852350-BA0F-0473-84DF-546D1D8A3B82}"/>
                    </a:ext>
                  </a:extLst>
                </p:cNvPr>
                <p:cNvSpPr/>
                <p:nvPr/>
              </p:nvSpPr>
              <p:spPr>
                <a:xfrm>
                  <a:off x="4742731"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4" name="Graphic 61">
                <a:extLst>
                  <a:ext uri="{FF2B5EF4-FFF2-40B4-BE49-F238E27FC236}">
                    <a16:creationId xmlns:a16="http://schemas.microsoft.com/office/drawing/2014/main" id="{5BAF5442-8FBE-956E-0229-7F0C4B5D83A8}"/>
                  </a:ext>
                </a:extLst>
              </p:cNvPr>
              <p:cNvGrpSpPr/>
              <p:nvPr/>
            </p:nvGrpSpPr>
            <p:grpSpPr>
              <a:xfrm>
                <a:off x="4750054" y="2403650"/>
                <a:ext cx="28544" cy="28085"/>
                <a:chOff x="4750054" y="2403650"/>
                <a:chExt cx="28544" cy="28085"/>
              </a:xfrm>
            </p:grpSpPr>
            <p:sp>
              <p:nvSpPr>
                <p:cNvPr id="1183" name="Freeform: Shape 2431">
                  <a:extLst>
                    <a:ext uri="{FF2B5EF4-FFF2-40B4-BE49-F238E27FC236}">
                      <a16:creationId xmlns:a16="http://schemas.microsoft.com/office/drawing/2014/main" id="{45B4BEE9-2A7C-37A7-CFEF-7E472C01A0D6}"/>
                    </a:ext>
                  </a:extLst>
                </p:cNvPr>
                <p:cNvSpPr/>
                <p:nvPr/>
              </p:nvSpPr>
              <p:spPr>
                <a:xfrm>
                  <a:off x="4764251"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Freeform: Shape 2432">
                  <a:extLst>
                    <a:ext uri="{FF2B5EF4-FFF2-40B4-BE49-F238E27FC236}">
                      <a16:creationId xmlns:a16="http://schemas.microsoft.com/office/drawing/2014/main" id="{02E8F247-641C-88A0-34F6-A259D967BAD2}"/>
                    </a:ext>
                  </a:extLst>
                </p:cNvPr>
                <p:cNvSpPr/>
                <p:nvPr/>
              </p:nvSpPr>
              <p:spPr>
                <a:xfrm>
                  <a:off x="4750054"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5" name="Graphic 61">
                <a:extLst>
                  <a:ext uri="{FF2B5EF4-FFF2-40B4-BE49-F238E27FC236}">
                    <a16:creationId xmlns:a16="http://schemas.microsoft.com/office/drawing/2014/main" id="{4668A43D-CB4D-F156-A062-4FE1316E1A28}"/>
                  </a:ext>
                </a:extLst>
              </p:cNvPr>
              <p:cNvGrpSpPr/>
              <p:nvPr/>
            </p:nvGrpSpPr>
            <p:grpSpPr>
              <a:xfrm>
                <a:off x="4757377" y="2403650"/>
                <a:ext cx="28544" cy="28085"/>
                <a:chOff x="4757377" y="2403650"/>
                <a:chExt cx="28544" cy="28085"/>
              </a:xfrm>
            </p:grpSpPr>
            <p:sp>
              <p:nvSpPr>
                <p:cNvPr id="1181" name="Freeform: Shape 2429">
                  <a:extLst>
                    <a:ext uri="{FF2B5EF4-FFF2-40B4-BE49-F238E27FC236}">
                      <a16:creationId xmlns:a16="http://schemas.microsoft.com/office/drawing/2014/main" id="{A672011B-CDD8-A693-9649-4B0A031389D7}"/>
                    </a:ext>
                  </a:extLst>
                </p:cNvPr>
                <p:cNvSpPr/>
                <p:nvPr/>
              </p:nvSpPr>
              <p:spPr>
                <a:xfrm>
                  <a:off x="477157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Freeform: Shape 2430">
                  <a:extLst>
                    <a:ext uri="{FF2B5EF4-FFF2-40B4-BE49-F238E27FC236}">
                      <a16:creationId xmlns:a16="http://schemas.microsoft.com/office/drawing/2014/main" id="{2936D634-D633-2740-BF40-DDBA0F0F702C}"/>
                    </a:ext>
                  </a:extLst>
                </p:cNvPr>
                <p:cNvSpPr/>
                <p:nvPr/>
              </p:nvSpPr>
              <p:spPr>
                <a:xfrm>
                  <a:off x="475737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6" name="Graphic 61">
                <a:extLst>
                  <a:ext uri="{FF2B5EF4-FFF2-40B4-BE49-F238E27FC236}">
                    <a16:creationId xmlns:a16="http://schemas.microsoft.com/office/drawing/2014/main" id="{6425A0EC-1B9D-0B23-5860-64954BA93038}"/>
                  </a:ext>
                </a:extLst>
              </p:cNvPr>
              <p:cNvGrpSpPr/>
              <p:nvPr/>
            </p:nvGrpSpPr>
            <p:grpSpPr>
              <a:xfrm>
                <a:off x="4764699" y="2403650"/>
                <a:ext cx="28394" cy="28085"/>
                <a:chOff x="4764699" y="2403650"/>
                <a:chExt cx="28394" cy="28085"/>
              </a:xfrm>
            </p:grpSpPr>
            <p:sp>
              <p:nvSpPr>
                <p:cNvPr id="1179" name="Freeform: Shape 2427">
                  <a:extLst>
                    <a:ext uri="{FF2B5EF4-FFF2-40B4-BE49-F238E27FC236}">
                      <a16:creationId xmlns:a16="http://schemas.microsoft.com/office/drawing/2014/main" id="{2038A583-7ACF-2F96-400A-7DA478C7A484}"/>
                    </a:ext>
                  </a:extLst>
                </p:cNvPr>
                <p:cNvSpPr/>
                <p:nvPr/>
              </p:nvSpPr>
              <p:spPr>
                <a:xfrm>
                  <a:off x="477889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Freeform: Shape 2428">
                  <a:extLst>
                    <a:ext uri="{FF2B5EF4-FFF2-40B4-BE49-F238E27FC236}">
                      <a16:creationId xmlns:a16="http://schemas.microsoft.com/office/drawing/2014/main" id="{70794076-EA56-47E2-9127-A201E32AD148}"/>
                    </a:ext>
                  </a:extLst>
                </p:cNvPr>
                <p:cNvSpPr/>
                <p:nvPr/>
              </p:nvSpPr>
              <p:spPr>
                <a:xfrm>
                  <a:off x="476469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7" name="Graphic 61">
                <a:extLst>
                  <a:ext uri="{FF2B5EF4-FFF2-40B4-BE49-F238E27FC236}">
                    <a16:creationId xmlns:a16="http://schemas.microsoft.com/office/drawing/2014/main" id="{790B1061-33F8-07DD-C769-534086912092}"/>
                  </a:ext>
                </a:extLst>
              </p:cNvPr>
              <p:cNvGrpSpPr/>
              <p:nvPr/>
            </p:nvGrpSpPr>
            <p:grpSpPr>
              <a:xfrm>
                <a:off x="4772022" y="2403650"/>
                <a:ext cx="28394" cy="28085"/>
                <a:chOff x="4772022" y="2403650"/>
                <a:chExt cx="28394" cy="28085"/>
              </a:xfrm>
            </p:grpSpPr>
            <p:sp>
              <p:nvSpPr>
                <p:cNvPr id="1177" name="Freeform: Shape 2425">
                  <a:extLst>
                    <a:ext uri="{FF2B5EF4-FFF2-40B4-BE49-F238E27FC236}">
                      <a16:creationId xmlns:a16="http://schemas.microsoft.com/office/drawing/2014/main" id="{9B4B2536-9435-8BDD-2BBC-532020C1F5C4}"/>
                    </a:ext>
                  </a:extLst>
                </p:cNvPr>
                <p:cNvSpPr/>
                <p:nvPr/>
              </p:nvSpPr>
              <p:spPr>
                <a:xfrm>
                  <a:off x="478622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Freeform: Shape 2426">
                  <a:extLst>
                    <a:ext uri="{FF2B5EF4-FFF2-40B4-BE49-F238E27FC236}">
                      <a16:creationId xmlns:a16="http://schemas.microsoft.com/office/drawing/2014/main" id="{ED40518F-71D1-09C6-5800-822610AF3A06}"/>
                    </a:ext>
                  </a:extLst>
                </p:cNvPr>
                <p:cNvSpPr/>
                <p:nvPr/>
              </p:nvSpPr>
              <p:spPr>
                <a:xfrm>
                  <a:off x="477202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8" name="Graphic 61">
                <a:extLst>
                  <a:ext uri="{FF2B5EF4-FFF2-40B4-BE49-F238E27FC236}">
                    <a16:creationId xmlns:a16="http://schemas.microsoft.com/office/drawing/2014/main" id="{BEB8E892-775A-5026-ED81-7FB2B940AFA8}"/>
                  </a:ext>
                </a:extLst>
              </p:cNvPr>
              <p:cNvGrpSpPr/>
              <p:nvPr/>
            </p:nvGrpSpPr>
            <p:grpSpPr>
              <a:xfrm>
                <a:off x="4779345" y="2403650"/>
                <a:ext cx="28394" cy="28085"/>
                <a:chOff x="4779345" y="2403650"/>
                <a:chExt cx="28394" cy="28085"/>
              </a:xfrm>
            </p:grpSpPr>
            <p:sp>
              <p:nvSpPr>
                <p:cNvPr id="1175" name="Freeform: Shape 2423">
                  <a:extLst>
                    <a:ext uri="{FF2B5EF4-FFF2-40B4-BE49-F238E27FC236}">
                      <a16:creationId xmlns:a16="http://schemas.microsoft.com/office/drawing/2014/main" id="{4EC46D77-49F8-C1B8-051C-A92DDB989367}"/>
                    </a:ext>
                  </a:extLst>
                </p:cNvPr>
                <p:cNvSpPr/>
                <p:nvPr/>
              </p:nvSpPr>
              <p:spPr>
                <a:xfrm>
                  <a:off x="479354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Freeform: Shape 2424">
                  <a:extLst>
                    <a:ext uri="{FF2B5EF4-FFF2-40B4-BE49-F238E27FC236}">
                      <a16:creationId xmlns:a16="http://schemas.microsoft.com/office/drawing/2014/main" id="{C19F4600-1C7A-5240-BA7C-94CE2C3E8FF4}"/>
                    </a:ext>
                  </a:extLst>
                </p:cNvPr>
                <p:cNvSpPr/>
                <p:nvPr/>
              </p:nvSpPr>
              <p:spPr>
                <a:xfrm>
                  <a:off x="477934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9" name="Graphic 61">
                <a:extLst>
                  <a:ext uri="{FF2B5EF4-FFF2-40B4-BE49-F238E27FC236}">
                    <a16:creationId xmlns:a16="http://schemas.microsoft.com/office/drawing/2014/main" id="{EB0C1C14-F008-F1F5-8B66-CBCB1E876AFC}"/>
                  </a:ext>
                </a:extLst>
              </p:cNvPr>
              <p:cNvGrpSpPr/>
              <p:nvPr/>
            </p:nvGrpSpPr>
            <p:grpSpPr>
              <a:xfrm>
                <a:off x="4791152" y="2485542"/>
                <a:ext cx="28394" cy="28085"/>
                <a:chOff x="4791152" y="2485542"/>
                <a:chExt cx="28394" cy="28085"/>
              </a:xfrm>
            </p:grpSpPr>
            <p:sp>
              <p:nvSpPr>
                <p:cNvPr id="1173" name="Freeform: Shape 2421">
                  <a:extLst>
                    <a:ext uri="{FF2B5EF4-FFF2-40B4-BE49-F238E27FC236}">
                      <a16:creationId xmlns:a16="http://schemas.microsoft.com/office/drawing/2014/main" id="{933831F1-DC2C-4433-9673-E64D8519CBD2}"/>
                    </a:ext>
                  </a:extLst>
                </p:cNvPr>
                <p:cNvSpPr/>
                <p:nvPr/>
              </p:nvSpPr>
              <p:spPr>
                <a:xfrm>
                  <a:off x="4805349" y="2485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Freeform: Shape 2422">
                  <a:extLst>
                    <a:ext uri="{FF2B5EF4-FFF2-40B4-BE49-F238E27FC236}">
                      <a16:creationId xmlns:a16="http://schemas.microsoft.com/office/drawing/2014/main" id="{70A02100-D7A4-4FA3-BEA6-05AEA3E548B1}"/>
                    </a:ext>
                  </a:extLst>
                </p:cNvPr>
                <p:cNvSpPr/>
                <p:nvPr/>
              </p:nvSpPr>
              <p:spPr>
                <a:xfrm>
                  <a:off x="4791152" y="2499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0" name="Graphic 61">
                <a:extLst>
                  <a:ext uri="{FF2B5EF4-FFF2-40B4-BE49-F238E27FC236}">
                    <a16:creationId xmlns:a16="http://schemas.microsoft.com/office/drawing/2014/main" id="{2523655D-64B0-1C79-8B30-E6A0E9449CF0}"/>
                  </a:ext>
                </a:extLst>
              </p:cNvPr>
              <p:cNvGrpSpPr/>
              <p:nvPr/>
            </p:nvGrpSpPr>
            <p:grpSpPr>
              <a:xfrm>
                <a:off x="4795037" y="2573495"/>
                <a:ext cx="28544" cy="28085"/>
                <a:chOff x="4795037" y="2573495"/>
                <a:chExt cx="28544" cy="28085"/>
              </a:xfrm>
            </p:grpSpPr>
            <p:sp>
              <p:nvSpPr>
                <p:cNvPr id="1171" name="Freeform: Shape 2419">
                  <a:extLst>
                    <a:ext uri="{FF2B5EF4-FFF2-40B4-BE49-F238E27FC236}">
                      <a16:creationId xmlns:a16="http://schemas.microsoft.com/office/drawing/2014/main" id="{A489F6D4-1293-F57F-5E40-BF21C6C07375}"/>
                    </a:ext>
                  </a:extLst>
                </p:cNvPr>
                <p:cNvSpPr/>
                <p:nvPr/>
              </p:nvSpPr>
              <p:spPr>
                <a:xfrm>
                  <a:off x="48092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Freeform: Shape 2420">
                  <a:extLst>
                    <a:ext uri="{FF2B5EF4-FFF2-40B4-BE49-F238E27FC236}">
                      <a16:creationId xmlns:a16="http://schemas.microsoft.com/office/drawing/2014/main" id="{A7A4AA24-5F60-42A4-846A-2F160926688E}"/>
                    </a:ext>
                  </a:extLst>
                </p:cNvPr>
                <p:cNvSpPr/>
                <p:nvPr/>
              </p:nvSpPr>
              <p:spPr>
                <a:xfrm>
                  <a:off x="4795037"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1" name="Graphic 61">
                <a:extLst>
                  <a:ext uri="{FF2B5EF4-FFF2-40B4-BE49-F238E27FC236}">
                    <a16:creationId xmlns:a16="http://schemas.microsoft.com/office/drawing/2014/main" id="{FC5B9209-D614-AB81-9FF3-6CEEC931CA0E}"/>
                  </a:ext>
                </a:extLst>
              </p:cNvPr>
              <p:cNvGrpSpPr/>
              <p:nvPr/>
            </p:nvGrpSpPr>
            <p:grpSpPr>
              <a:xfrm>
                <a:off x="4802211" y="2573495"/>
                <a:ext cx="28544" cy="28085"/>
                <a:chOff x="4802211" y="2573495"/>
                <a:chExt cx="28544" cy="28085"/>
              </a:xfrm>
            </p:grpSpPr>
            <p:sp>
              <p:nvSpPr>
                <p:cNvPr id="1169" name="Freeform: Shape 2417">
                  <a:extLst>
                    <a:ext uri="{FF2B5EF4-FFF2-40B4-BE49-F238E27FC236}">
                      <a16:creationId xmlns:a16="http://schemas.microsoft.com/office/drawing/2014/main" id="{E758D165-F59D-6254-9C3D-F06CED7C5C6E}"/>
                    </a:ext>
                  </a:extLst>
                </p:cNvPr>
                <p:cNvSpPr/>
                <p:nvPr/>
              </p:nvSpPr>
              <p:spPr>
                <a:xfrm>
                  <a:off x="4816408"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Freeform: Shape 2418">
                  <a:extLst>
                    <a:ext uri="{FF2B5EF4-FFF2-40B4-BE49-F238E27FC236}">
                      <a16:creationId xmlns:a16="http://schemas.microsoft.com/office/drawing/2014/main" id="{26709AD0-B18B-E594-B9A0-5C723D5E7D6B}"/>
                    </a:ext>
                  </a:extLst>
                </p:cNvPr>
                <p:cNvSpPr/>
                <p:nvPr/>
              </p:nvSpPr>
              <p:spPr>
                <a:xfrm>
                  <a:off x="4802211"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2" name="Graphic 61">
                <a:extLst>
                  <a:ext uri="{FF2B5EF4-FFF2-40B4-BE49-F238E27FC236}">
                    <a16:creationId xmlns:a16="http://schemas.microsoft.com/office/drawing/2014/main" id="{B0C58465-41F0-413D-9785-4755B7E4F339}"/>
                  </a:ext>
                </a:extLst>
              </p:cNvPr>
              <p:cNvGrpSpPr/>
              <p:nvPr/>
            </p:nvGrpSpPr>
            <p:grpSpPr>
              <a:xfrm>
                <a:off x="4808487" y="2573495"/>
                <a:ext cx="28394" cy="28085"/>
                <a:chOff x="4808487" y="2573495"/>
                <a:chExt cx="28394" cy="28085"/>
              </a:xfrm>
            </p:grpSpPr>
            <p:sp>
              <p:nvSpPr>
                <p:cNvPr id="1167" name="Freeform: Shape 2415">
                  <a:extLst>
                    <a:ext uri="{FF2B5EF4-FFF2-40B4-BE49-F238E27FC236}">
                      <a16:creationId xmlns:a16="http://schemas.microsoft.com/office/drawing/2014/main" id="{A890D84F-8E81-2CE9-B5B5-A8346F76A7F2}"/>
                    </a:ext>
                  </a:extLst>
                </p:cNvPr>
                <p:cNvSpPr/>
                <p:nvPr/>
              </p:nvSpPr>
              <p:spPr>
                <a:xfrm>
                  <a:off x="482268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Freeform: Shape 2416">
                  <a:extLst>
                    <a:ext uri="{FF2B5EF4-FFF2-40B4-BE49-F238E27FC236}">
                      <a16:creationId xmlns:a16="http://schemas.microsoft.com/office/drawing/2014/main" id="{34DC8D9A-39FC-7EC4-0CD6-A5C1DD703EAB}"/>
                    </a:ext>
                  </a:extLst>
                </p:cNvPr>
                <p:cNvSpPr/>
                <p:nvPr/>
              </p:nvSpPr>
              <p:spPr>
                <a:xfrm>
                  <a:off x="480848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3" name="Graphic 61">
                <a:extLst>
                  <a:ext uri="{FF2B5EF4-FFF2-40B4-BE49-F238E27FC236}">
                    <a16:creationId xmlns:a16="http://schemas.microsoft.com/office/drawing/2014/main" id="{9192CD95-683D-10E1-295B-2D94D84E1DDE}"/>
                  </a:ext>
                </a:extLst>
              </p:cNvPr>
              <p:cNvGrpSpPr/>
              <p:nvPr/>
            </p:nvGrpSpPr>
            <p:grpSpPr>
              <a:xfrm>
                <a:off x="4824628" y="2573495"/>
                <a:ext cx="28544" cy="28085"/>
                <a:chOff x="4824628" y="2573495"/>
                <a:chExt cx="28544" cy="28085"/>
              </a:xfrm>
            </p:grpSpPr>
            <p:sp>
              <p:nvSpPr>
                <p:cNvPr id="1165" name="Freeform: Shape 2413">
                  <a:extLst>
                    <a:ext uri="{FF2B5EF4-FFF2-40B4-BE49-F238E27FC236}">
                      <a16:creationId xmlns:a16="http://schemas.microsoft.com/office/drawing/2014/main" id="{4EF3F8FE-FB48-93F6-E4D2-5629B3C77EC8}"/>
                    </a:ext>
                  </a:extLst>
                </p:cNvPr>
                <p:cNvSpPr/>
                <p:nvPr/>
              </p:nvSpPr>
              <p:spPr>
                <a:xfrm>
                  <a:off x="483882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Freeform: Shape 2414">
                  <a:extLst>
                    <a:ext uri="{FF2B5EF4-FFF2-40B4-BE49-F238E27FC236}">
                      <a16:creationId xmlns:a16="http://schemas.microsoft.com/office/drawing/2014/main" id="{0D00A5E3-76F6-9D9A-C0A6-6E0617ABA1C7}"/>
                    </a:ext>
                  </a:extLst>
                </p:cNvPr>
                <p:cNvSpPr/>
                <p:nvPr/>
              </p:nvSpPr>
              <p:spPr>
                <a:xfrm>
                  <a:off x="4824628"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4" name="Graphic 61">
                <a:extLst>
                  <a:ext uri="{FF2B5EF4-FFF2-40B4-BE49-F238E27FC236}">
                    <a16:creationId xmlns:a16="http://schemas.microsoft.com/office/drawing/2014/main" id="{0334A0FC-6055-92EB-BDBF-B1A6ECA4B6DF}"/>
                  </a:ext>
                </a:extLst>
              </p:cNvPr>
              <p:cNvGrpSpPr/>
              <p:nvPr/>
            </p:nvGrpSpPr>
            <p:grpSpPr>
              <a:xfrm>
                <a:off x="4829111" y="2573495"/>
                <a:ext cx="28394" cy="28085"/>
                <a:chOff x="4829111" y="2573495"/>
                <a:chExt cx="28394" cy="28085"/>
              </a:xfrm>
            </p:grpSpPr>
            <p:sp>
              <p:nvSpPr>
                <p:cNvPr id="1163" name="Freeform: Shape 2411">
                  <a:extLst>
                    <a:ext uri="{FF2B5EF4-FFF2-40B4-BE49-F238E27FC236}">
                      <a16:creationId xmlns:a16="http://schemas.microsoft.com/office/drawing/2014/main" id="{77825E17-5B94-4D16-A6DD-9100B0743AFF}"/>
                    </a:ext>
                  </a:extLst>
                </p:cNvPr>
                <p:cNvSpPr/>
                <p:nvPr/>
              </p:nvSpPr>
              <p:spPr>
                <a:xfrm>
                  <a:off x="484330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Freeform: Shape 2412">
                  <a:extLst>
                    <a:ext uri="{FF2B5EF4-FFF2-40B4-BE49-F238E27FC236}">
                      <a16:creationId xmlns:a16="http://schemas.microsoft.com/office/drawing/2014/main" id="{51DAA3E0-DCDF-1302-724B-F86C59418C04}"/>
                    </a:ext>
                  </a:extLst>
                </p:cNvPr>
                <p:cNvSpPr/>
                <p:nvPr/>
              </p:nvSpPr>
              <p:spPr>
                <a:xfrm>
                  <a:off x="4829111"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5" name="Graphic 61">
                <a:extLst>
                  <a:ext uri="{FF2B5EF4-FFF2-40B4-BE49-F238E27FC236}">
                    <a16:creationId xmlns:a16="http://schemas.microsoft.com/office/drawing/2014/main" id="{AB54A0B9-9C20-F83A-8A94-2ADF2B1028AA}"/>
                  </a:ext>
                </a:extLst>
              </p:cNvPr>
              <p:cNvGrpSpPr/>
              <p:nvPr/>
            </p:nvGrpSpPr>
            <p:grpSpPr>
              <a:xfrm>
                <a:off x="4841665" y="2573495"/>
                <a:ext cx="28394" cy="28085"/>
                <a:chOff x="4841665" y="2573495"/>
                <a:chExt cx="28394" cy="28085"/>
              </a:xfrm>
            </p:grpSpPr>
            <p:sp>
              <p:nvSpPr>
                <p:cNvPr id="1161" name="Freeform: Shape 2409">
                  <a:extLst>
                    <a:ext uri="{FF2B5EF4-FFF2-40B4-BE49-F238E27FC236}">
                      <a16:creationId xmlns:a16="http://schemas.microsoft.com/office/drawing/2014/main" id="{FEBE1AC1-59C1-0B88-B192-4B019B0D9FC4}"/>
                    </a:ext>
                  </a:extLst>
                </p:cNvPr>
                <p:cNvSpPr/>
                <p:nvPr/>
              </p:nvSpPr>
              <p:spPr>
                <a:xfrm>
                  <a:off x="485586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Freeform: Shape 2410">
                  <a:extLst>
                    <a:ext uri="{FF2B5EF4-FFF2-40B4-BE49-F238E27FC236}">
                      <a16:creationId xmlns:a16="http://schemas.microsoft.com/office/drawing/2014/main" id="{6A25017C-0569-1A3A-7158-B58895B4AE7A}"/>
                    </a:ext>
                  </a:extLst>
                </p:cNvPr>
                <p:cNvSpPr/>
                <p:nvPr/>
              </p:nvSpPr>
              <p:spPr>
                <a:xfrm>
                  <a:off x="484166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6" name="Graphic 61">
                <a:extLst>
                  <a:ext uri="{FF2B5EF4-FFF2-40B4-BE49-F238E27FC236}">
                    <a16:creationId xmlns:a16="http://schemas.microsoft.com/office/drawing/2014/main" id="{67A04493-32ED-0935-25CD-B2D261394447}"/>
                  </a:ext>
                </a:extLst>
              </p:cNvPr>
              <p:cNvGrpSpPr/>
              <p:nvPr/>
            </p:nvGrpSpPr>
            <p:grpSpPr>
              <a:xfrm>
                <a:off x="4857506" y="2573495"/>
                <a:ext cx="28544" cy="28085"/>
                <a:chOff x="4857506" y="2573495"/>
                <a:chExt cx="28544" cy="28085"/>
              </a:xfrm>
            </p:grpSpPr>
            <p:sp>
              <p:nvSpPr>
                <p:cNvPr id="1159" name="Freeform: Shape 2407">
                  <a:extLst>
                    <a:ext uri="{FF2B5EF4-FFF2-40B4-BE49-F238E27FC236}">
                      <a16:creationId xmlns:a16="http://schemas.microsoft.com/office/drawing/2014/main" id="{74F7BA05-C3E5-400B-3E96-BA7CCA30818B}"/>
                    </a:ext>
                  </a:extLst>
                </p:cNvPr>
                <p:cNvSpPr/>
                <p:nvPr/>
              </p:nvSpPr>
              <p:spPr>
                <a:xfrm>
                  <a:off x="487170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Freeform: Shape 2408">
                  <a:extLst>
                    <a:ext uri="{FF2B5EF4-FFF2-40B4-BE49-F238E27FC236}">
                      <a16:creationId xmlns:a16="http://schemas.microsoft.com/office/drawing/2014/main" id="{D99278E6-3577-44C1-38D0-43D45354CDE8}"/>
                    </a:ext>
                  </a:extLst>
                </p:cNvPr>
                <p:cNvSpPr/>
                <p:nvPr/>
              </p:nvSpPr>
              <p:spPr>
                <a:xfrm>
                  <a:off x="485750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7" name="Graphic 61">
                <a:extLst>
                  <a:ext uri="{FF2B5EF4-FFF2-40B4-BE49-F238E27FC236}">
                    <a16:creationId xmlns:a16="http://schemas.microsoft.com/office/drawing/2014/main" id="{7E39AE74-1ABC-D9D0-31FD-BBC1DF26A50A}"/>
                  </a:ext>
                </a:extLst>
              </p:cNvPr>
              <p:cNvGrpSpPr/>
              <p:nvPr/>
            </p:nvGrpSpPr>
            <p:grpSpPr>
              <a:xfrm>
                <a:off x="4867220" y="2573495"/>
                <a:ext cx="28544" cy="28085"/>
                <a:chOff x="4867220" y="2573495"/>
                <a:chExt cx="28544" cy="28085"/>
              </a:xfrm>
            </p:grpSpPr>
            <p:sp>
              <p:nvSpPr>
                <p:cNvPr id="1157" name="Freeform: Shape 2405">
                  <a:extLst>
                    <a:ext uri="{FF2B5EF4-FFF2-40B4-BE49-F238E27FC236}">
                      <a16:creationId xmlns:a16="http://schemas.microsoft.com/office/drawing/2014/main" id="{1F3240EC-3D6D-01B2-1DC8-44F6B3475C47}"/>
                    </a:ext>
                  </a:extLst>
                </p:cNvPr>
                <p:cNvSpPr/>
                <p:nvPr/>
              </p:nvSpPr>
              <p:spPr>
                <a:xfrm>
                  <a:off x="488141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Freeform: Shape 2406">
                  <a:extLst>
                    <a:ext uri="{FF2B5EF4-FFF2-40B4-BE49-F238E27FC236}">
                      <a16:creationId xmlns:a16="http://schemas.microsoft.com/office/drawing/2014/main" id="{3B7DC3E0-675D-E38E-E678-67978F4C662A}"/>
                    </a:ext>
                  </a:extLst>
                </p:cNvPr>
                <p:cNvSpPr/>
                <p:nvPr/>
              </p:nvSpPr>
              <p:spPr>
                <a:xfrm>
                  <a:off x="4867220"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8" name="Graphic 61">
                <a:extLst>
                  <a:ext uri="{FF2B5EF4-FFF2-40B4-BE49-F238E27FC236}">
                    <a16:creationId xmlns:a16="http://schemas.microsoft.com/office/drawing/2014/main" id="{0AE81705-C779-80A8-5A34-422563E95AFB}"/>
                  </a:ext>
                </a:extLst>
              </p:cNvPr>
              <p:cNvGrpSpPr/>
              <p:nvPr/>
            </p:nvGrpSpPr>
            <p:grpSpPr>
              <a:xfrm>
                <a:off x="4876486" y="2573495"/>
                <a:ext cx="28394" cy="28085"/>
                <a:chOff x="4876486" y="2573495"/>
                <a:chExt cx="28394" cy="28085"/>
              </a:xfrm>
            </p:grpSpPr>
            <p:sp>
              <p:nvSpPr>
                <p:cNvPr id="1155" name="Freeform: Shape 2403">
                  <a:extLst>
                    <a:ext uri="{FF2B5EF4-FFF2-40B4-BE49-F238E27FC236}">
                      <a16:creationId xmlns:a16="http://schemas.microsoft.com/office/drawing/2014/main" id="{F657F7B8-D32D-6B20-2BFD-BAAE963DB6A0}"/>
                    </a:ext>
                  </a:extLst>
                </p:cNvPr>
                <p:cNvSpPr/>
                <p:nvPr/>
              </p:nvSpPr>
              <p:spPr>
                <a:xfrm>
                  <a:off x="489068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Freeform: Shape 2404">
                  <a:extLst>
                    <a:ext uri="{FF2B5EF4-FFF2-40B4-BE49-F238E27FC236}">
                      <a16:creationId xmlns:a16="http://schemas.microsoft.com/office/drawing/2014/main" id="{CB2FFF0F-C0DC-453B-C7AA-8F2075CBA960}"/>
                    </a:ext>
                  </a:extLst>
                </p:cNvPr>
                <p:cNvSpPr/>
                <p:nvPr/>
              </p:nvSpPr>
              <p:spPr>
                <a:xfrm>
                  <a:off x="4876486"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9" name="Graphic 61">
                <a:extLst>
                  <a:ext uri="{FF2B5EF4-FFF2-40B4-BE49-F238E27FC236}">
                    <a16:creationId xmlns:a16="http://schemas.microsoft.com/office/drawing/2014/main" id="{3AA71D0E-F8BE-BA31-40D0-9058E88015C7}"/>
                  </a:ext>
                </a:extLst>
              </p:cNvPr>
              <p:cNvGrpSpPr/>
              <p:nvPr/>
            </p:nvGrpSpPr>
            <p:grpSpPr>
              <a:xfrm>
                <a:off x="4939552" y="2573495"/>
                <a:ext cx="28544" cy="28085"/>
                <a:chOff x="4939552" y="2573495"/>
                <a:chExt cx="28544" cy="28085"/>
              </a:xfrm>
            </p:grpSpPr>
            <p:sp>
              <p:nvSpPr>
                <p:cNvPr id="1153" name="Freeform: Shape 2401">
                  <a:extLst>
                    <a:ext uri="{FF2B5EF4-FFF2-40B4-BE49-F238E27FC236}">
                      <a16:creationId xmlns:a16="http://schemas.microsoft.com/office/drawing/2014/main" id="{AA7809E9-2293-DAB1-BD01-51ACD222E4BB}"/>
                    </a:ext>
                  </a:extLst>
                </p:cNvPr>
                <p:cNvSpPr/>
                <p:nvPr/>
              </p:nvSpPr>
              <p:spPr>
                <a:xfrm>
                  <a:off x="49537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Freeform: Shape 2402">
                  <a:extLst>
                    <a:ext uri="{FF2B5EF4-FFF2-40B4-BE49-F238E27FC236}">
                      <a16:creationId xmlns:a16="http://schemas.microsoft.com/office/drawing/2014/main" id="{37E75E8B-B666-D220-9981-232E802821FC}"/>
                    </a:ext>
                  </a:extLst>
                </p:cNvPr>
                <p:cNvSpPr/>
                <p:nvPr/>
              </p:nvSpPr>
              <p:spPr>
                <a:xfrm>
                  <a:off x="493955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0" name="Graphic 61">
                <a:extLst>
                  <a:ext uri="{FF2B5EF4-FFF2-40B4-BE49-F238E27FC236}">
                    <a16:creationId xmlns:a16="http://schemas.microsoft.com/office/drawing/2014/main" id="{D92E2824-82D7-B432-372F-CB9DF0EB796C}"/>
                  </a:ext>
                </a:extLst>
              </p:cNvPr>
              <p:cNvGrpSpPr/>
              <p:nvPr/>
            </p:nvGrpSpPr>
            <p:grpSpPr>
              <a:xfrm>
                <a:off x="4960475" y="2573495"/>
                <a:ext cx="28394" cy="28085"/>
                <a:chOff x="4960475" y="2573495"/>
                <a:chExt cx="28394" cy="28085"/>
              </a:xfrm>
            </p:grpSpPr>
            <p:sp>
              <p:nvSpPr>
                <p:cNvPr id="1151" name="Freeform: Shape 2399">
                  <a:extLst>
                    <a:ext uri="{FF2B5EF4-FFF2-40B4-BE49-F238E27FC236}">
                      <a16:creationId xmlns:a16="http://schemas.microsoft.com/office/drawing/2014/main" id="{09860C81-3D92-F22E-54DA-DB43A76B6AED}"/>
                    </a:ext>
                  </a:extLst>
                </p:cNvPr>
                <p:cNvSpPr/>
                <p:nvPr/>
              </p:nvSpPr>
              <p:spPr>
                <a:xfrm>
                  <a:off x="497467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Freeform: Shape 2400">
                  <a:extLst>
                    <a:ext uri="{FF2B5EF4-FFF2-40B4-BE49-F238E27FC236}">
                      <a16:creationId xmlns:a16="http://schemas.microsoft.com/office/drawing/2014/main" id="{511BEF4C-6B9D-25A0-1D84-4047D0D98AC6}"/>
                    </a:ext>
                  </a:extLst>
                </p:cNvPr>
                <p:cNvSpPr/>
                <p:nvPr/>
              </p:nvSpPr>
              <p:spPr>
                <a:xfrm>
                  <a:off x="496047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1" name="Graphic 61">
                <a:extLst>
                  <a:ext uri="{FF2B5EF4-FFF2-40B4-BE49-F238E27FC236}">
                    <a16:creationId xmlns:a16="http://schemas.microsoft.com/office/drawing/2014/main" id="{28C4BBBD-13DD-C68A-F9AA-96A433C1F5E9}"/>
                  </a:ext>
                </a:extLst>
              </p:cNvPr>
              <p:cNvGrpSpPr/>
              <p:nvPr/>
            </p:nvGrpSpPr>
            <p:grpSpPr>
              <a:xfrm>
                <a:off x="4970338" y="2573495"/>
                <a:ext cx="28394" cy="28085"/>
                <a:chOff x="4970338" y="2573495"/>
                <a:chExt cx="28394" cy="28085"/>
              </a:xfrm>
            </p:grpSpPr>
            <p:sp>
              <p:nvSpPr>
                <p:cNvPr id="1149" name="Freeform: Shape 2397">
                  <a:extLst>
                    <a:ext uri="{FF2B5EF4-FFF2-40B4-BE49-F238E27FC236}">
                      <a16:creationId xmlns:a16="http://schemas.microsoft.com/office/drawing/2014/main" id="{26DC8E4A-A804-5D60-7727-E3C949C4B8B7}"/>
                    </a:ext>
                  </a:extLst>
                </p:cNvPr>
                <p:cNvSpPr/>
                <p:nvPr/>
              </p:nvSpPr>
              <p:spPr>
                <a:xfrm>
                  <a:off x="498453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Freeform: Shape 2398">
                  <a:extLst>
                    <a:ext uri="{FF2B5EF4-FFF2-40B4-BE49-F238E27FC236}">
                      <a16:creationId xmlns:a16="http://schemas.microsoft.com/office/drawing/2014/main" id="{1B975289-768C-7BE9-1945-B56809FFE33E}"/>
                    </a:ext>
                  </a:extLst>
                </p:cNvPr>
                <p:cNvSpPr/>
                <p:nvPr/>
              </p:nvSpPr>
              <p:spPr>
                <a:xfrm>
                  <a:off x="4970338"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2" name="Graphic 61">
                <a:extLst>
                  <a:ext uri="{FF2B5EF4-FFF2-40B4-BE49-F238E27FC236}">
                    <a16:creationId xmlns:a16="http://schemas.microsoft.com/office/drawing/2014/main" id="{B457AD69-2F79-EA83-61B7-322F9182C7E6}"/>
                  </a:ext>
                </a:extLst>
              </p:cNvPr>
              <p:cNvGrpSpPr/>
              <p:nvPr/>
            </p:nvGrpSpPr>
            <p:grpSpPr>
              <a:xfrm>
                <a:off x="4980052" y="2573495"/>
                <a:ext cx="28394" cy="28085"/>
                <a:chOff x="4980052" y="2573495"/>
                <a:chExt cx="28394" cy="28085"/>
              </a:xfrm>
            </p:grpSpPr>
            <p:sp>
              <p:nvSpPr>
                <p:cNvPr id="1147" name="Freeform: Shape 2395">
                  <a:extLst>
                    <a:ext uri="{FF2B5EF4-FFF2-40B4-BE49-F238E27FC236}">
                      <a16:creationId xmlns:a16="http://schemas.microsoft.com/office/drawing/2014/main" id="{0096DD18-2CEC-08AB-F9FC-90F13DC71960}"/>
                    </a:ext>
                  </a:extLst>
                </p:cNvPr>
                <p:cNvSpPr/>
                <p:nvPr/>
              </p:nvSpPr>
              <p:spPr>
                <a:xfrm>
                  <a:off x="49942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Freeform: Shape 2396">
                  <a:extLst>
                    <a:ext uri="{FF2B5EF4-FFF2-40B4-BE49-F238E27FC236}">
                      <a16:creationId xmlns:a16="http://schemas.microsoft.com/office/drawing/2014/main" id="{8906112A-D110-9787-AA57-5F97AAD61597}"/>
                    </a:ext>
                  </a:extLst>
                </p:cNvPr>
                <p:cNvSpPr/>
                <p:nvPr/>
              </p:nvSpPr>
              <p:spPr>
                <a:xfrm>
                  <a:off x="4980052"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3" name="Graphic 61">
                <a:extLst>
                  <a:ext uri="{FF2B5EF4-FFF2-40B4-BE49-F238E27FC236}">
                    <a16:creationId xmlns:a16="http://schemas.microsoft.com/office/drawing/2014/main" id="{FDD240C4-C1DE-BBAF-B295-816E64669C6E}"/>
                  </a:ext>
                </a:extLst>
              </p:cNvPr>
              <p:cNvGrpSpPr/>
              <p:nvPr/>
            </p:nvGrpSpPr>
            <p:grpSpPr>
              <a:xfrm>
                <a:off x="4988870" y="2573495"/>
                <a:ext cx="28394" cy="28085"/>
                <a:chOff x="4988870" y="2573495"/>
                <a:chExt cx="28394" cy="28085"/>
              </a:xfrm>
            </p:grpSpPr>
            <p:sp>
              <p:nvSpPr>
                <p:cNvPr id="1145" name="Freeform: Shape 2393">
                  <a:extLst>
                    <a:ext uri="{FF2B5EF4-FFF2-40B4-BE49-F238E27FC236}">
                      <a16:creationId xmlns:a16="http://schemas.microsoft.com/office/drawing/2014/main" id="{BE14C264-DA6F-974B-3C2B-5F694A630DEE}"/>
                    </a:ext>
                  </a:extLst>
                </p:cNvPr>
                <p:cNvSpPr/>
                <p:nvPr/>
              </p:nvSpPr>
              <p:spPr>
                <a:xfrm>
                  <a:off x="500306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Freeform: Shape 2394">
                  <a:extLst>
                    <a:ext uri="{FF2B5EF4-FFF2-40B4-BE49-F238E27FC236}">
                      <a16:creationId xmlns:a16="http://schemas.microsoft.com/office/drawing/2014/main" id="{DCDA303E-C1C3-ADF0-4FBC-02EB70DCD31D}"/>
                    </a:ext>
                  </a:extLst>
                </p:cNvPr>
                <p:cNvSpPr/>
                <p:nvPr/>
              </p:nvSpPr>
              <p:spPr>
                <a:xfrm>
                  <a:off x="498887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4" name="Graphic 61">
                <a:extLst>
                  <a:ext uri="{FF2B5EF4-FFF2-40B4-BE49-F238E27FC236}">
                    <a16:creationId xmlns:a16="http://schemas.microsoft.com/office/drawing/2014/main" id="{C4C2B5B9-6B06-2004-76F7-7C1E0ED2B4A9}"/>
                  </a:ext>
                </a:extLst>
              </p:cNvPr>
              <p:cNvGrpSpPr/>
              <p:nvPr/>
            </p:nvGrpSpPr>
            <p:grpSpPr>
              <a:xfrm>
                <a:off x="4998733" y="2573495"/>
                <a:ext cx="28394" cy="28085"/>
                <a:chOff x="4998733" y="2573495"/>
                <a:chExt cx="28394" cy="28085"/>
              </a:xfrm>
            </p:grpSpPr>
            <p:sp>
              <p:nvSpPr>
                <p:cNvPr id="1143" name="Freeform: Shape 2391">
                  <a:extLst>
                    <a:ext uri="{FF2B5EF4-FFF2-40B4-BE49-F238E27FC236}">
                      <a16:creationId xmlns:a16="http://schemas.microsoft.com/office/drawing/2014/main" id="{A646D02C-8C6B-14C1-87A8-B97436F11046}"/>
                    </a:ext>
                  </a:extLst>
                </p:cNvPr>
                <p:cNvSpPr/>
                <p:nvPr/>
              </p:nvSpPr>
              <p:spPr>
                <a:xfrm>
                  <a:off x="5012931"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Freeform: Shape 2392">
                  <a:extLst>
                    <a:ext uri="{FF2B5EF4-FFF2-40B4-BE49-F238E27FC236}">
                      <a16:creationId xmlns:a16="http://schemas.microsoft.com/office/drawing/2014/main" id="{80945DCE-5021-6392-C522-74DC315A427F}"/>
                    </a:ext>
                  </a:extLst>
                </p:cNvPr>
                <p:cNvSpPr/>
                <p:nvPr/>
              </p:nvSpPr>
              <p:spPr>
                <a:xfrm>
                  <a:off x="4998733"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5" name="Graphic 61">
                <a:extLst>
                  <a:ext uri="{FF2B5EF4-FFF2-40B4-BE49-F238E27FC236}">
                    <a16:creationId xmlns:a16="http://schemas.microsoft.com/office/drawing/2014/main" id="{09A834B4-3B55-9A65-0B89-5044743DEB9A}"/>
                  </a:ext>
                </a:extLst>
              </p:cNvPr>
              <p:cNvGrpSpPr/>
              <p:nvPr/>
            </p:nvGrpSpPr>
            <p:grpSpPr>
              <a:xfrm>
                <a:off x="5005010" y="2573495"/>
                <a:ext cx="28394" cy="28085"/>
                <a:chOff x="5005010" y="2573495"/>
                <a:chExt cx="28394" cy="28085"/>
              </a:xfrm>
            </p:grpSpPr>
            <p:sp>
              <p:nvSpPr>
                <p:cNvPr id="1141" name="Freeform: Shape 2389">
                  <a:extLst>
                    <a:ext uri="{FF2B5EF4-FFF2-40B4-BE49-F238E27FC236}">
                      <a16:creationId xmlns:a16="http://schemas.microsoft.com/office/drawing/2014/main" id="{A5859247-3B66-4CBA-4C58-A40AB52B1B05}"/>
                    </a:ext>
                  </a:extLst>
                </p:cNvPr>
                <p:cNvSpPr/>
                <p:nvPr/>
              </p:nvSpPr>
              <p:spPr>
                <a:xfrm>
                  <a:off x="501920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Freeform: Shape 2390">
                  <a:extLst>
                    <a:ext uri="{FF2B5EF4-FFF2-40B4-BE49-F238E27FC236}">
                      <a16:creationId xmlns:a16="http://schemas.microsoft.com/office/drawing/2014/main" id="{FD6DA8A1-02F4-5E81-0B27-D786CDBA754F}"/>
                    </a:ext>
                  </a:extLst>
                </p:cNvPr>
                <p:cNvSpPr/>
                <p:nvPr/>
              </p:nvSpPr>
              <p:spPr>
                <a:xfrm>
                  <a:off x="500501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6" name="Graphic 61">
                <a:extLst>
                  <a:ext uri="{FF2B5EF4-FFF2-40B4-BE49-F238E27FC236}">
                    <a16:creationId xmlns:a16="http://schemas.microsoft.com/office/drawing/2014/main" id="{838AEDBA-034E-0496-E4D0-FA4711052D76}"/>
                  </a:ext>
                </a:extLst>
              </p:cNvPr>
              <p:cNvGrpSpPr/>
              <p:nvPr/>
            </p:nvGrpSpPr>
            <p:grpSpPr>
              <a:xfrm>
                <a:off x="5011137" y="2573495"/>
                <a:ext cx="28394" cy="28085"/>
                <a:chOff x="5011137" y="2573495"/>
                <a:chExt cx="28394" cy="28085"/>
              </a:xfrm>
            </p:grpSpPr>
            <p:sp>
              <p:nvSpPr>
                <p:cNvPr id="1139" name="Freeform: Shape 2387">
                  <a:extLst>
                    <a:ext uri="{FF2B5EF4-FFF2-40B4-BE49-F238E27FC236}">
                      <a16:creationId xmlns:a16="http://schemas.microsoft.com/office/drawing/2014/main" id="{B64CBF9D-A532-637F-2450-2F13C2B06E6A}"/>
                    </a:ext>
                  </a:extLst>
                </p:cNvPr>
                <p:cNvSpPr/>
                <p:nvPr/>
              </p:nvSpPr>
              <p:spPr>
                <a:xfrm>
                  <a:off x="50253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Freeform: Shape 2388">
                  <a:extLst>
                    <a:ext uri="{FF2B5EF4-FFF2-40B4-BE49-F238E27FC236}">
                      <a16:creationId xmlns:a16="http://schemas.microsoft.com/office/drawing/2014/main" id="{17079670-C74E-EC3C-1BE0-0EE273B3D746}"/>
                    </a:ext>
                  </a:extLst>
                </p:cNvPr>
                <p:cNvSpPr/>
                <p:nvPr/>
              </p:nvSpPr>
              <p:spPr>
                <a:xfrm>
                  <a:off x="501113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7" name="Graphic 61">
                <a:extLst>
                  <a:ext uri="{FF2B5EF4-FFF2-40B4-BE49-F238E27FC236}">
                    <a16:creationId xmlns:a16="http://schemas.microsoft.com/office/drawing/2014/main" id="{1C672BE1-FB7D-FD51-F956-93DACDAED355}"/>
                  </a:ext>
                </a:extLst>
              </p:cNvPr>
              <p:cNvGrpSpPr/>
              <p:nvPr/>
            </p:nvGrpSpPr>
            <p:grpSpPr>
              <a:xfrm>
                <a:off x="5014126" y="2573495"/>
                <a:ext cx="28544" cy="28085"/>
                <a:chOff x="5014126" y="2573495"/>
                <a:chExt cx="28544" cy="28085"/>
              </a:xfrm>
            </p:grpSpPr>
            <p:sp>
              <p:nvSpPr>
                <p:cNvPr id="1137" name="Freeform: Shape 2385">
                  <a:extLst>
                    <a:ext uri="{FF2B5EF4-FFF2-40B4-BE49-F238E27FC236}">
                      <a16:creationId xmlns:a16="http://schemas.microsoft.com/office/drawing/2014/main" id="{8A4A03F2-A5E3-1ECE-ABBF-87F9ECDAF09C}"/>
                    </a:ext>
                  </a:extLst>
                </p:cNvPr>
                <p:cNvSpPr/>
                <p:nvPr/>
              </p:nvSpPr>
              <p:spPr>
                <a:xfrm>
                  <a:off x="5028324"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Freeform: Shape 2386">
                  <a:extLst>
                    <a:ext uri="{FF2B5EF4-FFF2-40B4-BE49-F238E27FC236}">
                      <a16:creationId xmlns:a16="http://schemas.microsoft.com/office/drawing/2014/main" id="{CF825AF0-55DD-C2D1-50AD-1CB496F88958}"/>
                    </a:ext>
                  </a:extLst>
                </p:cNvPr>
                <p:cNvSpPr/>
                <p:nvPr/>
              </p:nvSpPr>
              <p:spPr>
                <a:xfrm>
                  <a:off x="501412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8" name="Graphic 61">
                <a:extLst>
                  <a:ext uri="{FF2B5EF4-FFF2-40B4-BE49-F238E27FC236}">
                    <a16:creationId xmlns:a16="http://schemas.microsoft.com/office/drawing/2014/main" id="{54CDEAA9-5AD4-C605-E517-5C36F3E8227C}"/>
                  </a:ext>
                </a:extLst>
              </p:cNvPr>
              <p:cNvGrpSpPr/>
              <p:nvPr/>
            </p:nvGrpSpPr>
            <p:grpSpPr>
              <a:xfrm>
                <a:off x="5069272" y="2573495"/>
                <a:ext cx="28544" cy="28085"/>
                <a:chOff x="5069272" y="2573495"/>
                <a:chExt cx="28544" cy="28085"/>
              </a:xfrm>
            </p:grpSpPr>
            <p:sp>
              <p:nvSpPr>
                <p:cNvPr id="1135" name="Freeform: Shape 2383">
                  <a:extLst>
                    <a:ext uri="{FF2B5EF4-FFF2-40B4-BE49-F238E27FC236}">
                      <a16:creationId xmlns:a16="http://schemas.microsoft.com/office/drawing/2014/main" id="{045E80C0-74E2-1262-FFF9-764F94E5EB4E}"/>
                    </a:ext>
                  </a:extLst>
                </p:cNvPr>
                <p:cNvSpPr/>
                <p:nvPr/>
              </p:nvSpPr>
              <p:spPr>
                <a:xfrm>
                  <a:off x="508361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Freeform: Shape 2384">
                  <a:extLst>
                    <a:ext uri="{FF2B5EF4-FFF2-40B4-BE49-F238E27FC236}">
                      <a16:creationId xmlns:a16="http://schemas.microsoft.com/office/drawing/2014/main" id="{18C6AB7D-F405-BD10-5687-542A456997F4}"/>
                    </a:ext>
                  </a:extLst>
                </p:cNvPr>
                <p:cNvSpPr/>
                <p:nvPr/>
              </p:nvSpPr>
              <p:spPr>
                <a:xfrm>
                  <a:off x="506927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9" name="Graphic 61">
                <a:extLst>
                  <a:ext uri="{FF2B5EF4-FFF2-40B4-BE49-F238E27FC236}">
                    <a16:creationId xmlns:a16="http://schemas.microsoft.com/office/drawing/2014/main" id="{8DF8F78F-2E42-F961-8BD0-BABCE75EF28B}"/>
                  </a:ext>
                </a:extLst>
              </p:cNvPr>
              <p:cNvGrpSpPr/>
              <p:nvPr/>
            </p:nvGrpSpPr>
            <p:grpSpPr>
              <a:xfrm>
                <a:off x="5251149" y="2573495"/>
                <a:ext cx="28544" cy="28085"/>
                <a:chOff x="5251149" y="2573495"/>
                <a:chExt cx="28544" cy="28085"/>
              </a:xfrm>
            </p:grpSpPr>
            <p:sp>
              <p:nvSpPr>
                <p:cNvPr id="1133" name="Freeform: Shape 2381">
                  <a:extLst>
                    <a:ext uri="{FF2B5EF4-FFF2-40B4-BE49-F238E27FC236}">
                      <a16:creationId xmlns:a16="http://schemas.microsoft.com/office/drawing/2014/main" id="{4F45BCA0-BC54-CEDA-12E6-90004A8E4302}"/>
                    </a:ext>
                  </a:extLst>
                </p:cNvPr>
                <p:cNvSpPr/>
                <p:nvPr/>
              </p:nvSpPr>
              <p:spPr>
                <a:xfrm>
                  <a:off x="526549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Freeform: Shape 2382">
                  <a:extLst>
                    <a:ext uri="{FF2B5EF4-FFF2-40B4-BE49-F238E27FC236}">
                      <a16:creationId xmlns:a16="http://schemas.microsoft.com/office/drawing/2014/main" id="{C3519BD7-6479-76CC-0F34-E6D1C9850CFF}"/>
                    </a:ext>
                  </a:extLst>
                </p:cNvPr>
                <p:cNvSpPr/>
                <p:nvPr/>
              </p:nvSpPr>
              <p:spPr>
                <a:xfrm>
                  <a:off x="5251149"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0" name="Graphic 61">
                <a:extLst>
                  <a:ext uri="{FF2B5EF4-FFF2-40B4-BE49-F238E27FC236}">
                    <a16:creationId xmlns:a16="http://schemas.microsoft.com/office/drawing/2014/main" id="{6A4B996F-EB74-1162-E784-3ECCC6130166}"/>
                  </a:ext>
                </a:extLst>
              </p:cNvPr>
              <p:cNvGrpSpPr/>
              <p:nvPr/>
            </p:nvGrpSpPr>
            <p:grpSpPr>
              <a:xfrm>
                <a:off x="4217873" y="2327523"/>
                <a:ext cx="28394" cy="28085"/>
                <a:chOff x="4217873" y="2327523"/>
                <a:chExt cx="28394" cy="28085"/>
              </a:xfrm>
            </p:grpSpPr>
            <p:sp>
              <p:nvSpPr>
                <p:cNvPr id="1131" name="Freeform: Shape 2379">
                  <a:extLst>
                    <a:ext uri="{FF2B5EF4-FFF2-40B4-BE49-F238E27FC236}">
                      <a16:creationId xmlns:a16="http://schemas.microsoft.com/office/drawing/2014/main" id="{2A3234B4-A04A-6975-E6FE-ED590502F2F3}"/>
                    </a:ext>
                  </a:extLst>
                </p:cNvPr>
                <p:cNvSpPr/>
                <p:nvPr/>
              </p:nvSpPr>
              <p:spPr>
                <a:xfrm>
                  <a:off x="4232071"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Freeform: Shape 2380">
                  <a:extLst>
                    <a:ext uri="{FF2B5EF4-FFF2-40B4-BE49-F238E27FC236}">
                      <a16:creationId xmlns:a16="http://schemas.microsoft.com/office/drawing/2014/main" id="{3D3EB81A-D925-0FC2-0EF3-EC9C58E35A73}"/>
                    </a:ext>
                  </a:extLst>
                </p:cNvPr>
                <p:cNvSpPr/>
                <p:nvPr/>
              </p:nvSpPr>
              <p:spPr>
                <a:xfrm>
                  <a:off x="4217873"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7" name="Graphic 6">
              <a:extLst>
                <a:ext uri="{FF2B5EF4-FFF2-40B4-BE49-F238E27FC236}">
                  <a16:creationId xmlns:a16="http://schemas.microsoft.com/office/drawing/2014/main" id="{EA0414C1-B086-91FF-6080-8156E4F2E4BD}"/>
                </a:ext>
              </a:extLst>
            </p:cNvPr>
            <p:cNvPicPr>
              <a:picLocks/>
            </p:cNvPicPr>
            <p:nvPr/>
          </p:nvPicPr>
          <p:blipFill>
            <a:blip r:embed="rId4">
              <a:extLst>
                <a:ext uri="{96DAC541-7B7A-43D3-8B79-37D633B846F1}">
                  <asvg:svgBlip xmlns:asvg="http://schemas.microsoft.com/office/drawing/2016/SVG/main" r:embed="rId5"/>
                </a:ext>
              </a:extLst>
            </a:blip>
            <a:stretch>
              <a:fillRect/>
            </a:stretch>
          </p:blipFill>
          <p:spPr>
            <a:xfrm>
              <a:off x="9257389" y="2191390"/>
              <a:ext cx="3900563" cy="373097"/>
            </a:xfrm>
            <a:prstGeom prst="rect">
              <a:avLst/>
            </a:prstGeom>
          </p:spPr>
        </p:pic>
        <p:grpSp>
          <p:nvGrpSpPr>
            <p:cNvPr id="8" name="Group 7">
              <a:extLst>
                <a:ext uri="{FF2B5EF4-FFF2-40B4-BE49-F238E27FC236}">
                  <a16:creationId xmlns:a16="http://schemas.microsoft.com/office/drawing/2014/main" id="{FE0DBE52-FE6A-6100-90F7-12CD03B80015}"/>
                </a:ext>
              </a:extLst>
            </p:cNvPr>
            <p:cNvGrpSpPr/>
            <p:nvPr/>
          </p:nvGrpSpPr>
          <p:grpSpPr>
            <a:xfrm>
              <a:off x="9293706" y="2168957"/>
              <a:ext cx="3877371" cy="402793"/>
              <a:chOff x="1426963" y="1833448"/>
              <a:chExt cx="3877371" cy="402793"/>
            </a:xfrm>
          </p:grpSpPr>
          <p:grpSp>
            <p:nvGrpSpPr>
              <p:cNvPr id="9" name="Graphic 198">
                <a:extLst>
                  <a:ext uri="{FF2B5EF4-FFF2-40B4-BE49-F238E27FC236}">
                    <a16:creationId xmlns:a16="http://schemas.microsoft.com/office/drawing/2014/main" id="{0A9A7E29-E78D-6C63-9FBA-DCB8FC6642D8}"/>
                  </a:ext>
                </a:extLst>
              </p:cNvPr>
              <p:cNvGrpSpPr/>
              <p:nvPr/>
            </p:nvGrpSpPr>
            <p:grpSpPr>
              <a:xfrm>
                <a:off x="1426963" y="1833448"/>
                <a:ext cx="28641" cy="28641"/>
                <a:chOff x="1426963" y="1833448"/>
                <a:chExt cx="28641" cy="28641"/>
              </a:xfrm>
            </p:grpSpPr>
            <p:sp>
              <p:nvSpPr>
                <p:cNvPr id="847" name="Freeform: Shape 3783">
                  <a:extLst>
                    <a:ext uri="{FF2B5EF4-FFF2-40B4-BE49-F238E27FC236}">
                      <a16:creationId xmlns:a16="http://schemas.microsoft.com/office/drawing/2014/main" id="{713543B4-EB05-A42F-4ADE-EC222B23064A}"/>
                    </a:ext>
                  </a:extLst>
                </p:cNvPr>
                <p:cNvSpPr/>
                <p:nvPr/>
              </p:nvSpPr>
              <p:spPr>
                <a:xfrm>
                  <a:off x="1441283"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3784">
                  <a:extLst>
                    <a:ext uri="{FF2B5EF4-FFF2-40B4-BE49-F238E27FC236}">
                      <a16:creationId xmlns:a16="http://schemas.microsoft.com/office/drawing/2014/main" id="{E2A1E2BC-D6FF-2556-F61D-565E6ECCE97E}"/>
                    </a:ext>
                  </a:extLst>
                </p:cNvPr>
                <p:cNvSpPr/>
                <p:nvPr/>
              </p:nvSpPr>
              <p:spPr>
                <a:xfrm>
                  <a:off x="1426963"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 name="Graphic 198">
                <a:extLst>
                  <a:ext uri="{FF2B5EF4-FFF2-40B4-BE49-F238E27FC236}">
                    <a16:creationId xmlns:a16="http://schemas.microsoft.com/office/drawing/2014/main" id="{BAC01A7B-0DDE-F48E-B44D-4A553D5C5ADB}"/>
                  </a:ext>
                </a:extLst>
              </p:cNvPr>
              <p:cNvGrpSpPr/>
              <p:nvPr/>
            </p:nvGrpSpPr>
            <p:grpSpPr>
              <a:xfrm>
                <a:off x="1438570" y="1833448"/>
                <a:ext cx="28641" cy="28641"/>
                <a:chOff x="1438570" y="1833448"/>
                <a:chExt cx="28641" cy="28641"/>
              </a:xfrm>
            </p:grpSpPr>
            <p:sp>
              <p:nvSpPr>
                <p:cNvPr id="845" name="Freeform: Shape 3781">
                  <a:extLst>
                    <a:ext uri="{FF2B5EF4-FFF2-40B4-BE49-F238E27FC236}">
                      <a16:creationId xmlns:a16="http://schemas.microsoft.com/office/drawing/2014/main" id="{ABE2EDAF-E38A-81C7-BF35-5B628E51FD00}"/>
                    </a:ext>
                  </a:extLst>
                </p:cNvPr>
                <p:cNvSpPr/>
                <p:nvPr/>
              </p:nvSpPr>
              <p:spPr>
                <a:xfrm>
                  <a:off x="1452891"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3782">
                  <a:extLst>
                    <a:ext uri="{FF2B5EF4-FFF2-40B4-BE49-F238E27FC236}">
                      <a16:creationId xmlns:a16="http://schemas.microsoft.com/office/drawing/2014/main" id="{55F26F3E-96FB-36FC-6457-AAFE398898DD}"/>
                    </a:ext>
                  </a:extLst>
                </p:cNvPr>
                <p:cNvSpPr/>
                <p:nvPr/>
              </p:nvSpPr>
              <p:spPr>
                <a:xfrm>
                  <a:off x="1438570"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 name="Graphic 198">
                <a:extLst>
                  <a:ext uri="{FF2B5EF4-FFF2-40B4-BE49-F238E27FC236}">
                    <a16:creationId xmlns:a16="http://schemas.microsoft.com/office/drawing/2014/main" id="{D627359E-45A3-7ED6-C592-75EA28AFC271}"/>
                  </a:ext>
                </a:extLst>
              </p:cNvPr>
              <p:cNvGrpSpPr/>
              <p:nvPr/>
            </p:nvGrpSpPr>
            <p:grpSpPr>
              <a:xfrm>
                <a:off x="1449725" y="1833448"/>
                <a:ext cx="28641" cy="28641"/>
                <a:chOff x="1449725" y="1833448"/>
                <a:chExt cx="28641" cy="28641"/>
              </a:xfrm>
            </p:grpSpPr>
            <p:sp>
              <p:nvSpPr>
                <p:cNvPr id="843" name="Freeform: Shape 3779">
                  <a:extLst>
                    <a:ext uri="{FF2B5EF4-FFF2-40B4-BE49-F238E27FC236}">
                      <a16:creationId xmlns:a16="http://schemas.microsoft.com/office/drawing/2014/main" id="{570F6A43-9DDA-B192-33A7-1322ACCD5CEF}"/>
                    </a:ext>
                  </a:extLst>
                </p:cNvPr>
                <p:cNvSpPr/>
                <p:nvPr/>
              </p:nvSpPr>
              <p:spPr>
                <a:xfrm>
                  <a:off x="146404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3780">
                  <a:extLst>
                    <a:ext uri="{FF2B5EF4-FFF2-40B4-BE49-F238E27FC236}">
                      <a16:creationId xmlns:a16="http://schemas.microsoft.com/office/drawing/2014/main" id="{55A7BF71-3E67-232B-F6A1-683BF1FB3DEB}"/>
                    </a:ext>
                  </a:extLst>
                </p:cNvPr>
                <p:cNvSpPr/>
                <p:nvPr/>
              </p:nvSpPr>
              <p:spPr>
                <a:xfrm>
                  <a:off x="144972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aphic 198">
                <a:extLst>
                  <a:ext uri="{FF2B5EF4-FFF2-40B4-BE49-F238E27FC236}">
                    <a16:creationId xmlns:a16="http://schemas.microsoft.com/office/drawing/2014/main" id="{037D380C-D11E-80D7-4E3E-A9CD768BE3B6}"/>
                  </a:ext>
                </a:extLst>
              </p:cNvPr>
              <p:cNvGrpSpPr/>
              <p:nvPr/>
            </p:nvGrpSpPr>
            <p:grpSpPr>
              <a:xfrm>
                <a:off x="1494045" y="1833448"/>
                <a:ext cx="28641" cy="28641"/>
                <a:chOff x="1494045" y="1833448"/>
                <a:chExt cx="28641" cy="28641"/>
              </a:xfrm>
            </p:grpSpPr>
            <p:sp>
              <p:nvSpPr>
                <p:cNvPr id="841" name="Freeform: Shape 3777">
                  <a:extLst>
                    <a:ext uri="{FF2B5EF4-FFF2-40B4-BE49-F238E27FC236}">
                      <a16:creationId xmlns:a16="http://schemas.microsoft.com/office/drawing/2014/main" id="{FCBC8F83-267F-E6CC-BBA7-A215FDF3B408}"/>
                    </a:ext>
                  </a:extLst>
                </p:cNvPr>
                <p:cNvSpPr/>
                <p:nvPr/>
              </p:nvSpPr>
              <p:spPr>
                <a:xfrm>
                  <a:off x="150836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3778">
                  <a:extLst>
                    <a:ext uri="{FF2B5EF4-FFF2-40B4-BE49-F238E27FC236}">
                      <a16:creationId xmlns:a16="http://schemas.microsoft.com/office/drawing/2014/main" id="{236F2337-9707-77B0-FCA4-4F2DA23DBA7F}"/>
                    </a:ext>
                  </a:extLst>
                </p:cNvPr>
                <p:cNvSpPr/>
                <p:nvPr/>
              </p:nvSpPr>
              <p:spPr>
                <a:xfrm>
                  <a:off x="149404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 name="Graphic 198">
                <a:extLst>
                  <a:ext uri="{FF2B5EF4-FFF2-40B4-BE49-F238E27FC236}">
                    <a16:creationId xmlns:a16="http://schemas.microsoft.com/office/drawing/2014/main" id="{4EF8FAA0-2202-EAD1-39ED-3CC22530697A}"/>
                  </a:ext>
                </a:extLst>
              </p:cNvPr>
              <p:cNvGrpSpPr/>
              <p:nvPr/>
            </p:nvGrpSpPr>
            <p:grpSpPr>
              <a:xfrm>
                <a:off x="1508366" y="1837367"/>
                <a:ext cx="28641" cy="28641"/>
                <a:chOff x="1508366" y="1837367"/>
                <a:chExt cx="28641" cy="28641"/>
              </a:xfrm>
            </p:grpSpPr>
            <p:sp>
              <p:nvSpPr>
                <p:cNvPr id="839" name="Freeform: Shape 3775">
                  <a:extLst>
                    <a:ext uri="{FF2B5EF4-FFF2-40B4-BE49-F238E27FC236}">
                      <a16:creationId xmlns:a16="http://schemas.microsoft.com/office/drawing/2014/main" id="{E058B6EC-BA8B-F168-207F-65614101EA83}"/>
                    </a:ext>
                  </a:extLst>
                </p:cNvPr>
                <p:cNvSpPr/>
                <p:nvPr/>
              </p:nvSpPr>
              <p:spPr>
                <a:xfrm>
                  <a:off x="1522687"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3776">
                  <a:extLst>
                    <a:ext uri="{FF2B5EF4-FFF2-40B4-BE49-F238E27FC236}">
                      <a16:creationId xmlns:a16="http://schemas.microsoft.com/office/drawing/2014/main" id="{28A8FF64-12D5-1936-B677-7A8FC7EF76A2}"/>
                    </a:ext>
                  </a:extLst>
                </p:cNvPr>
                <p:cNvSpPr/>
                <p:nvPr/>
              </p:nvSpPr>
              <p:spPr>
                <a:xfrm>
                  <a:off x="1508366"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 name="Graphic 198">
                <a:extLst>
                  <a:ext uri="{FF2B5EF4-FFF2-40B4-BE49-F238E27FC236}">
                    <a16:creationId xmlns:a16="http://schemas.microsoft.com/office/drawing/2014/main" id="{1FEE80CE-68C8-FDEA-24EB-4ABCA5561681}"/>
                  </a:ext>
                </a:extLst>
              </p:cNvPr>
              <p:cNvGrpSpPr/>
              <p:nvPr/>
            </p:nvGrpSpPr>
            <p:grpSpPr>
              <a:xfrm>
                <a:off x="1516054" y="1837367"/>
                <a:ext cx="28641" cy="28641"/>
                <a:chOff x="1516054" y="1837367"/>
                <a:chExt cx="28641" cy="28641"/>
              </a:xfrm>
            </p:grpSpPr>
            <p:sp>
              <p:nvSpPr>
                <p:cNvPr id="837" name="Freeform: Shape 3773">
                  <a:extLst>
                    <a:ext uri="{FF2B5EF4-FFF2-40B4-BE49-F238E27FC236}">
                      <a16:creationId xmlns:a16="http://schemas.microsoft.com/office/drawing/2014/main" id="{28F51F50-BC3A-7A4D-A067-890B29382C56}"/>
                    </a:ext>
                  </a:extLst>
                </p:cNvPr>
                <p:cNvSpPr/>
                <p:nvPr/>
              </p:nvSpPr>
              <p:spPr>
                <a:xfrm>
                  <a:off x="1530375"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3774">
                  <a:extLst>
                    <a:ext uri="{FF2B5EF4-FFF2-40B4-BE49-F238E27FC236}">
                      <a16:creationId xmlns:a16="http://schemas.microsoft.com/office/drawing/2014/main" id="{A61E20A2-AC45-AB63-EEC6-464D45C8C2DB}"/>
                    </a:ext>
                  </a:extLst>
                </p:cNvPr>
                <p:cNvSpPr/>
                <p:nvPr/>
              </p:nvSpPr>
              <p:spPr>
                <a:xfrm>
                  <a:off x="1516054"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 name="Graphic 198">
                <a:extLst>
                  <a:ext uri="{FF2B5EF4-FFF2-40B4-BE49-F238E27FC236}">
                    <a16:creationId xmlns:a16="http://schemas.microsoft.com/office/drawing/2014/main" id="{0E7689C5-888D-40FF-3E0C-89EDE39D1438}"/>
                  </a:ext>
                </a:extLst>
              </p:cNvPr>
              <p:cNvGrpSpPr/>
              <p:nvPr/>
            </p:nvGrpSpPr>
            <p:grpSpPr>
              <a:xfrm>
                <a:off x="1518918" y="1837367"/>
                <a:ext cx="28641" cy="28641"/>
                <a:chOff x="1518918" y="1837367"/>
                <a:chExt cx="28641" cy="28641"/>
              </a:xfrm>
            </p:grpSpPr>
            <p:sp>
              <p:nvSpPr>
                <p:cNvPr id="835" name="Freeform: Shape 3771">
                  <a:extLst>
                    <a:ext uri="{FF2B5EF4-FFF2-40B4-BE49-F238E27FC236}">
                      <a16:creationId xmlns:a16="http://schemas.microsoft.com/office/drawing/2014/main" id="{053F8697-E46D-4EA4-7EA8-31491C3BA69B}"/>
                    </a:ext>
                  </a:extLst>
                </p:cNvPr>
                <p:cNvSpPr/>
                <p:nvPr/>
              </p:nvSpPr>
              <p:spPr>
                <a:xfrm>
                  <a:off x="1533239"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3772">
                  <a:extLst>
                    <a:ext uri="{FF2B5EF4-FFF2-40B4-BE49-F238E27FC236}">
                      <a16:creationId xmlns:a16="http://schemas.microsoft.com/office/drawing/2014/main" id="{C1BF307E-348A-68AB-93D2-03ED3D2F3BC9}"/>
                    </a:ext>
                  </a:extLst>
                </p:cNvPr>
                <p:cNvSpPr/>
                <p:nvPr/>
              </p:nvSpPr>
              <p:spPr>
                <a:xfrm>
                  <a:off x="1518918"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 name="Graphic 198">
                <a:extLst>
                  <a:ext uri="{FF2B5EF4-FFF2-40B4-BE49-F238E27FC236}">
                    <a16:creationId xmlns:a16="http://schemas.microsoft.com/office/drawing/2014/main" id="{449BBC49-DFCA-9CC7-DC31-E45E3403D900}"/>
                  </a:ext>
                </a:extLst>
              </p:cNvPr>
              <p:cNvGrpSpPr/>
              <p:nvPr/>
            </p:nvGrpSpPr>
            <p:grpSpPr>
              <a:xfrm>
                <a:off x="1592031" y="1840533"/>
                <a:ext cx="28792" cy="28641"/>
                <a:chOff x="1592031" y="1840533"/>
                <a:chExt cx="28792" cy="28641"/>
              </a:xfrm>
            </p:grpSpPr>
            <p:sp>
              <p:nvSpPr>
                <p:cNvPr id="833" name="Freeform: Shape 3769">
                  <a:extLst>
                    <a:ext uri="{FF2B5EF4-FFF2-40B4-BE49-F238E27FC236}">
                      <a16:creationId xmlns:a16="http://schemas.microsoft.com/office/drawing/2014/main" id="{875A0C2E-67BA-B376-E9D1-553FCF202517}"/>
                    </a:ext>
                  </a:extLst>
                </p:cNvPr>
                <p:cNvSpPr/>
                <p:nvPr/>
              </p:nvSpPr>
              <p:spPr>
                <a:xfrm>
                  <a:off x="1606352"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3770">
                  <a:extLst>
                    <a:ext uri="{FF2B5EF4-FFF2-40B4-BE49-F238E27FC236}">
                      <a16:creationId xmlns:a16="http://schemas.microsoft.com/office/drawing/2014/main" id="{4FB960C7-3B6A-002C-67EA-B51D37B69AC3}"/>
                    </a:ext>
                  </a:extLst>
                </p:cNvPr>
                <p:cNvSpPr/>
                <p:nvPr/>
              </p:nvSpPr>
              <p:spPr>
                <a:xfrm>
                  <a:off x="1592031" y="185485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 name="Graphic 198">
                <a:extLst>
                  <a:ext uri="{FF2B5EF4-FFF2-40B4-BE49-F238E27FC236}">
                    <a16:creationId xmlns:a16="http://schemas.microsoft.com/office/drawing/2014/main" id="{93E8F855-E59C-191E-ABD2-A8E99A607064}"/>
                  </a:ext>
                </a:extLst>
              </p:cNvPr>
              <p:cNvGrpSpPr/>
              <p:nvPr/>
            </p:nvGrpSpPr>
            <p:grpSpPr>
              <a:xfrm>
                <a:off x="1645998" y="1840533"/>
                <a:ext cx="28641" cy="28641"/>
                <a:chOff x="1645998" y="1840533"/>
                <a:chExt cx="28641" cy="28641"/>
              </a:xfrm>
            </p:grpSpPr>
            <p:sp>
              <p:nvSpPr>
                <p:cNvPr id="831" name="Freeform: Shape 3767">
                  <a:extLst>
                    <a:ext uri="{FF2B5EF4-FFF2-40B4-BE49-F238E27FC236}">
                      <a16:creationId xmlns:a16="http://schemas.microsoft.com/office/drawing/2014/main" id="{FDDE33C3-1D86-5280-2DE2-A6571007588E}"/>
                    </a:ext>
                  </a:extLst>
                </p:cNvPr>
                <p:cNvSpPr/>
                <p:nvPr/>
              </p:nvSpPr>
              <p:spPr>
                <a:xfrm>
                  <a:off x="1660319"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3768">
                  <a:extLst>
                    <a:ext uri="{FF2B5EF4-FFF2-40B4-BE49-F238E27FC236}">
                      <a16:creationId xmlns:a16="http://schemas.microsoft.com/office/drawing/2014/main" id="{6802D379-F464-CA21-D883-DB220BB99707}"/>
                    </a:ext>
                  </a:extLst>
                </p:cNvPr>
                <p:cNvSpPr/>
                <p:nvPr/>
              </p:nvSpPr>
              <p:spPr>
                <a:xfrm>
                  <a:off x="1645998" y="185485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 name="Graphic 198">
                <a:extLst>
                  <a:ext uri="{FF2B5EF4-FFF2-40B4-BE49-F238E27FC236}">
                    <a16:creationId xmlns:a16="http://schemas.microsoft.com/office/drawing/2014/main" id="{67F2D31D-1AE5-FA68-188C-5D104FADE0DC}"/>
                  </a:ext>
                </a:extLst>
              </p:cNvPr>
              <p:cNvGrpSpPr/>
              <p:nvPr/>
            </p:nvGrpSpPr>
            <p:grpSpPr>
              <a:xfrm>
                <a:off x="1710368" y="1846261"/>
                <a:ext cx="28792" cy="28641"/>
                <a:chOff x="1710368" y="1846261"/>
                <a:chExt cx="28792" cy="28641"/>
              </a:xfrm>
            </p:grpSpPr>
            <p:sp>
              <p:nvSpPr>
                <p:cNvPr id="829" name="Freeform: Shape 3765">
                  <a:extLst>
                    <a:ext uri="{FF2B5EF4-FFF2-40B4-BE49-F238E27FC236}">
                      <a16:creationId xmlns:a16="http://schemas.microsoft.com/office/drawing/2014/main" id="{0B9F1429-1F0B-0FB6-DEB0-C8B20E386940}"/>
                    </a:ext>
                  </a:extLst>
                </p:cNvPr>
                <p:cNvSpPr/>
                <p:nvPr/>
              </p:nvSpPr>
              <p:spPr>
                <a:xfrm>
                  <a:off x="1724689"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3766">
                  <a:extLst>
                    <a:ext uri="{FF2B5EF4-FFF2-40B4-BE49-F238E27FC236}">
                      <a16:creationId xmlns:a16="http://schemas.microsoft.com/office/drawing/2014/main" id="{60851117-9875-3D5B-921E-DE5368DF2F84}"/>
                    </a:ext>
                  </a:extLst>
                </p:cNvPr>
                <p:cNvSpPr/>
                <p:nvPr/>
              </p:nvSpPr>
              <p:spPr>
                <a:xfrm>
                  <a:off x="1710368"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 name="Graphic 198">
                <a:extLst>
                  <a:ext uri="{FF2B5EF4-FFF2-40B4-BE49-F238E27FC236}">
                    <a16:creationId xmlns:a16="http://schemas.microsoft.com/office/drawing/2014/main" id="{97922B1B-F2FF-3EBF-1EE6-2776568AAE78}"/>
                  </a:ext>
                </a:extLst>
              </p:cNvPr>
              <p:cNvGrpSpPr/>
              <p:nvPr/>
            </p:nvGrpSpPr>
            <p:grpSpPr>
              <a:xfrm>
                <a:off x="1727703" y="1846261"/>
                <a:ext cx="28792" cy="28641"/>
                <a:chOff x="1727703" y="1846261"/>
                <a:chExt cx="28792" cy="28641"/>
              </a:xfrm>
            </p:grpSpPr>
            <p:sp>
              <p:nvSpPr>
                <p:cNvPr id="827" name="Freeform: Shape 3763">
                  <a:extLst>
                    <a:ext uri="{FF2B5EF4-FFF2-40B4-BE49-F238E27FC236}">
                      <a16:creationId xmlns:a16="http://schemas.microsoft.com/office/drawing/2014/main" id="{DC384BD0-11EE-65D4-8A69-4EF769E04B2B}"/>
                    </a:ext>
                  </a:extLst>
                </p:cNvPr>
                <p:cNvSpPr/>
                <p:nvPr/>
              </p:nvSpPr>
              <p:spPr>
                <a:xfrm>
                  <a:off x="1742024"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3764">
                  <a:extLst>
                    <a:ext uri="{FF2B5EF4-FFF2-40B4-BE49-F238E27FC236}">
                      <a16:creationId xmlns:a16="http://schemas.microsoft.com/office/drawing/2014/main" id="{8C503510-2E17-99BE-486F-057FEFBA7F86}"/>
                    </a:ext>
                  </a:extLst>
                </p:cNvPr>
                <p:cNvSpPr/>
                <p:nvPr/>
              </p:nvSpPr>
              <p:spPr>
                <a:xfrm>
                  <a:off x="1727703"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 name="Graphic 198">
                <a:extLst>
                  <a:ext uri="{FF2B5EF4-FFF2-40B4-BE49-F238E27FC236}">
                    <a16:creationId xmlns:a16="http://schemas.microsoft.com/office/drawing/2014/main" id="{4A4F388C-1C2F-A167-8C36-B5C45A3E60DB}"/>
                  </a:ext>
                </a:extLst>
              </p:cNvPr>
              <p:cNvGrpSpPr/>
              <p:nvPr/>
            </p:nvGrpSpPr>
            <p:grpSpPr>
              <a:xfrm>
                <a:off x="1739462" y="1846261"/>
                <a:ext cx="28641" cy="28641"/>
                <a:chOff x="1739462" y="1846261"/>
                <a:chExt cx="28641" cy="28641"/>
              </a:xfrm>
            </p:grpSpPr>
            <p:sp>
              <p:nvSpPr>
                <p:cNvPr id="825" name="Freeform: Shape 3761">
                  <a:extLst>
                    <a:ext uri="{FF2B5EF4-FFF2-40B4-BE49-F238E27FC236}">
                      <a16:creationId xmlns:a16="http://schemas.microsoft.com/office/drawing/2014/main" id="{8251D75D-3D41-5D32-80C6-812434030BDE}"/>
                    </a:ext>
                  </a:extLst>
                </p:cNvPr>
                <p:cNvSpPr/>
                <p:nvPr/>
              </p:nvSpPr>
              <p:spPr>
                <a:xfrm>
                  <a:off x="1753783"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3762">
                  <a:extLst>
                    <a:ext uri="{FF2B5EF4-FFF2-40B4-BE49-F238E27FC236}">
                      <a16:creationId xmlns:a16="http://schemas.microsoft.com/office/drawing/2014/main" id="{20177A90-80DB-F6D7-F3E8-800D63CA3837}"/>
                    </a:ext>
                  </a:extLst>
                </p:cNvPr>
                <p:cNvSpPr/>
                <p:nvPr/>
              </p:nvSpPr>
              <p:spPr>
                <a:xfrm>
                  <a:off x="1739462"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 name="Graphic 198">
                <a:extLst>
                  <a:ext uri="{FF2B5EF4-FFF2-40B4-BE49-F238E27FC236}">
                    <a16:creationId xmlns:a16="http://schemas.microsoft.com/office/drawing/2014/main" id="{6C9E3239-285C-64B2-E303-7178AC6E1771}"/>
                  </a:ext>
                </a:extLst>
              </p:cNvPr>
              <p:cNvGrpSpPr/>
              <p:nvPr/>
            </p:nvGrpSpPr>
            <p:grpSpPr>
              <a:xfrm>
                <a:off x="1746999" y="1846261"/>
                <a:ext cx="28641" cy="28641"/>
                <a:chOff x="1746999" y="1846261"/>
                <a:chExt cx="28641" cy="28641"/>
              </a:xfrm>
            </p:grpSpPr>
            <p:sp>
              <p:nvSpPr>
                <p:cNvPr id="823" name="Freeform: Shape 3759">
                  <a:extLst>
                    <a:ext uri="{FF2B5EF4-FFF2-40B4-BE49-F238E27FC236}">
                      <a16:creationId xmlns:a16="http://schemas.microsoft.com/office/drawing/2014/main" id="{6DFCDFC0-0712-0752-090C-ACF140FCAC80}"/>
                    </a:ext>
                  </a:extLst>
                </p:cNvPr>
                <p:cNvSpPr/>
                <p:nvPr/>
              </p:nvSpPr>
              <p:spPr>
                <a:xfrm>
                  <a:off x="1761320"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3760">
                  <a:extLst>
                    <a:ext uri="{FF2B5EF4-FFF2-40B4-BE49-F238E27FC236}">
                      <a16:creationId xmlns:a16="http://schemas.microsoft.com/office/drawing/2014/main" id="{8EB1936D-92DF-AD71-BEE1-A010E4617FD8}"/>
                    </a:ext>
                  </a:extLst>
                </p:cNvPr>
                <p:cNvSpPr/>
                <p:nvPr/>
              </p:nvSpPr>
              <p:spPr>
                <a:xfrm>
                  <a:off x="1746999"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 name="Graphic 198">
                <a:extLst>
                  <a:ext uri="{FF2B5EF4-FFF2-40B4-BE49-F238E27FC236}">
                    <a16:creationId xmlns:a16="http://schemas.microsoft.com/office/drawing/2014/main" id="{AF6591F1-09CB-C431-8DED-183AF218EF20}"/>
                  </a:ext>
                </a:extLst>
              </p:cNvPr>
              <p:cNvGrpSpPr/>
              <p:nvPr/>
            </p:nvGrpSpPr>
            <p:grpSpPr>
              <a:xfrm>
                <a:off x="1751522" y="1847768"/>
                <a:ext cx="28641" cy="28792"/>
                <a:chOff x="1751522" y="1847768"/>
                <a:chExt cx="28641" cy="28792"/>
              </a:xfrm>
            </p:grpSpPr>
            <p:sp>
              <p:nvSpPr>
                <p:cNvPr id="821" name="Freeform: Shape 3757">
                  <a:extLst>
                    <a:ext uri="{FF2B5EF4-FFF2-40B4-BE49-F238E27FC236}">
                      <a16:creationId xmlns:a16="http://schemas.microsoft.com/office/drawing/2014/main" id="{E2BBB983-8164-8987-457A-5DDF4DAD617B}"/>
                    </a:ext>
                  </a:extLst>
                </p:cNvPr>
                <p:cNvSpPr/>
                <p:nvPr/>
              </p:nvSpPr>
              <p:spPr>
                <a:xfrm>
                  <a:off x="1765843" y="184776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3758">
                  <a:extLst>
                    <a:ext uri="{FF2B5EF4-FFF2-40B4-BE49-F238E27FC236}">
                      <a16:creationId xmlns:a16="http://schemas.microsoft.com/office/drawing/2014/main" id="{7C213632-729F-DB52-E585-74F330A9DB33}"/>
                    </a:ext>
                  </a:extLst>
                </p:cNvPr>
                <p:cNvSpPr/>
                <p:nvPr/>
              </p:nvSpPr>
              <p:spPr>
                <a:xfrm>
                  <a:off x="1751522" y="18620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 name="Graphic 198">
                <a:extLst>
                  <a:ext uri="{FF2B5EF4-FFF2-40B4-BE49-F238E27FC236}">
                    <a16:creationId xmlns:a16="http://schemas.microsoft.com/office/drawing/2014/main" id="{8FA498D7-1454-4FE1-AF08-EB35DA240342}"/>
                  </a:ext>
                </a:extLst>
              </p:cNvPr>
              <p:cNvGrpSpPr/>
              <p:nvPr/>
            </p:nvGrpSpPr>
            <p:grpSpPr>
              <a:xfrm>
                <a:off x="1756496" y="1849879"/>
                <a:ext cx="28641" cy="28641"/>
                <a:chOff x="1756496" y="1849879"/>
                <a:chExt cx="28641" cy="28641"/>
              </a:xfrm>
            </p:grpSpPr>
            <p:sp>
              <p:nvSpPr>
                <p:cNvPr id="819" name="Freeform: Shape 3755">
                  <a:extLst>
                    <a:ext uri="{FF2B5EF4-FFF2-40B4-BE49-F238E27FC236}">
                      <a16:creationId xmlns:a16="http://schemas.microsoft.com/office/drawing/2014/main" id="{3B352AFD-1412-272B-563F-88B98085D8A1}"/>
                    </a:ext>
                  </a:extLst>
                </p:cNvPr>
                <p:cNvSpPr/>
                <p:nvPr/>
              </p:nvSpPr>
              <p:spPr>
                <a:xfrm>
                  <a:off x="1770817" y="18498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3756">
                  <a:extLst>
                    <a:ext uri="{FF2B5EF4-FFF2-40B4-BE49-F238E27FC236}">
                      <a16:creationId xmlns:a16="http://schemas.microsoft.com/office/drawing/2014/main" id="{C945E85E-B045-84B0-115C-55AE9DBAF690}"/>
                    </a:ext>
                  </a:extLst>
                </p:cNvPr>
                <p:cNvSpPr/>
                <p:nvPr/>
              </p:nvSpPr>
              <p:spPr>
                <a:xfrm>
                  <a:off x="1756496" y="186420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 name="Graphic 198">
                <a:extLst>
                  <a:ext uri="{FF2B5EF4-FFF2-40B4-BE49-F238E27FC236}">
                    <a16:creationId xmlns:a16="http://schemas.microsoft.com/office/drawing/2014/main" id="{D160E332-EB22-D9AA-D34C-8D4A28BE588C}"/>
                  </a:ext>
                </a:extLst>
              </p:cNvPr>
              <p:cNvGrpSpPr/>
              <p:nvPr/>
            </p:nvGrpSpPr>
            <p:grpSpPr>
              <a:xfrm>
                <a:off x="1935132" y="1867818"/>
                <a:ext cx="28641" cy="28641"/>
                <a:chOff x="1935132" y="1867818"/>
                <a:chExt cx="28641" cy="28641"/>
              </a:xfrm>
            </p:grpSpPr>
            <p:sp>
              <p:nvSpPr>
                <p:cNvPr id="817" name="Freeform: Shape 3753">
                  <a:extLst>
                    <a:ext uri="{FF2B5EF4-FFF2-40B4-BE49-F238E27FC236}">
                      <a16:creationId xmlns:a16="http://schemas.microsoft.com/office/drawing/2014/main" id="{D60FDB48-4364-7C56-DFE8-1D42ED775529}"/>
                    </a:ext>
                  </a:extLst>
                </p:cNvPr>
                <p:cNvSpPr/>
                <p:nvPr/>
              </p:nvSpPr>
              <p:spPr>
                <a:xfrm>
                  <a:off x="1949453" y="18678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3754">
                  <a:extLst>
                    <a:ext uri="{FF2B5EF4-FFF2-40B4-BE49-F238E27FC236}">
                      <a16:creationId xmlns:a16="http://schemas.microsoft.com/office/drawing/2014/main" id="{0972B9E7-0E2F-4B18-EE11-E7B8D53FBF43}"/>
                    </a:ext>
                  </a:extLst>
                </p:cNvPr>
                <p:cNvSpPr/>
                <p:nvPr/>
              </p:nvSpPr>
              <p:spPr>
                <a:xfrm>
                  <a:off x="1935132" y="18821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 name="Graphic 198">
                <a:extLst>
                  <a:ext uri="{FF2B5EF4-FFF2-40B4-BE49-F238E27FC236}">
                    <a16:creationId xmlns:a16="http://schemas.microsoft.com/office/drawing/2014/main" id="{86294A33-1D86-3470-E798-F6074A95E5C9}"/>
                  </a:ext>
                </a:extLst>
              </p:cNvPr>
              <p:cNvGrpSpPr/>
              <p:nvPr/>
            </p:nvGrpSpPr>
            <p:grpSpPr>
              <a:xfrm>
                <a:off x="1977341" y="1871888"/>
                <a:ext cx="28792" cy="28792"/>
                <a:chOff x="1977341" y="1871888"/>
                <a:chExt cx="28792" cy="28792"/>
              </a:xfrm>
            </p:grpSpPr>
            <p:sp>
              <p:nvSpPr>
                <p:cNvPr id="815" name="Freeform: Shape 3751">
                  <a:extLst>
                    <a:ext uri="{FF2B5EF4-FFF2-40B4-BE49-F238E27FC236}">
                      <a16:creationId xmlns:a16="http://schemas.microsoft.com/office/drawing/2014/main" id="{F8392B67-FC6E-DE96-C8E2-830C2610F6C6}"/>
                    </a:ext>
                  </a:extLst>
                </p:cNvPr>
                <p:cNvSpPr/>
                <p:nvPr/>
              </p:nvSpPr>
              <p:spPr>
                <a:xfrm>
                  <a:off x="1991813"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 name="Freeform: Shape 3752">
                  <a:extLst>
                    <a:ext uri="{FF2B5EF4-FFF2-40B4-BE49-F238E27FC236}">
                      <a16:creationId xmlns:a16="http://schemas.microsoft.com/office/drawing/2014/main" id="{01EC04BF-6218-210D-6BB1-5DF71947A7DC}"/>
                    </a:ext>
                  </a:extLst>
                </p:cNvPr>
                <p:cNvSpPr/>
                <p:nvPr/>
              </p:nvSpPr>
              <p:spPr>
                <a:xfrm>
                  <a:off x="1977341" y="188620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 name="Graphic 198">
                <a:extLst>
                  <a:ext uri="{FF2B5EF4-FFF2-40B4-BE49-F238E27FC236}">
                    <a16:creationId xmlns:a16="http://schemas.microsoft.com/office/drawing/2014/main" id="{718CA999-5CDE-E2EC-8C22-25096A7EE3B9}"/>
                  </a:ext>
                </a:extLst>
              </p:cNvPr>
              <p:cNvGrpSpPr/>
              <p:nvPr/>
            </p:nvGrpSpPr>
            <p:grpSpPr>
              <a:xfrm>
                <a:off x="1980959" y="1871888"/>
                <a:ext cx="28641" cy="28792"/>
                <a:chOff x="1980959" y="1871888"/>
                <a:chExt cx="28641" cy="28792"/>
              </a:xfrm>
            </p:grpSpPr>
            <p:sp>
              <p:nvSpPr>
                <p:cNvPr id="813" name="Freeform: Shape 3749">
                  <a:extLst>
                    <a:ext uri="{FF2B5EF4-FFF2-40B4-BE49-F238E27FC236}">
                      <a16:creationId xmlns:a16="http://schemas.microsoft.com/office/drawing/2014/main" id="{C3B756BC-6CC0-CD90-D806-3436C6F97CB2}"/>
                    </a:ext>
                  </a:extLst>
                </p:cNvPr>
                <p:cNvSpPr/>
                <p:nvPr/>
              </p:nvSpPr>
              <p:spPr>
                <a:xfrm>
                  <a:off x="1995280"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Freeform: Shape 3750">
                  <a:extLst>
                    <a:ext uri="{FF2B5EF4-FFF2-40B4-BE49-F238E27FC236}">
                      <a16:creationId xmlns:a16="http://schemas.microsoft.com/office/drawing/2014/main" id="{2DE781E4-F9FB-F548-845F-A66F21451584}"/>
                    </a:ext>
                  </a:extLst>
                </p:cNvPr>
                <p:cNvSpPr/>
                <p:nvPr/>
              </p:nvSpPr>
              <p:spPr>
                <a:xfrm>
                  <a:off x="1980959" y="188620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 name="Graphic 198">
                <a:extLst>
                  <a:ext uri="{FF2B5EF4-FFF2-40B4-BE49-F238E27FC236}">
                    <a16:creationId xmlns:a16="http://schemas.microsoft.com/office/drawing/2014/main" id="{BB5FC6E7-29E9-D86F-6A1C-315FEFF03B40}"/>
                  </a:ext>
                </a:extLst>
              </p:cNvPr>
              <p:cNvGrpSpPr/>
              <p:nvPr/>
            </p:nvGrpSpPr>
            <p:grpSpPr>
              <a:xfrm>
                <a:off x="2048042" y="1886209"/>
                <a:ext cx="28641" cy="28792"/>
                <a:chOff x="2048042" y="1886209"/>
                <a:chExt cx="28641" cy="28792"/>
              </a:xfrm>
            </p:grpSpPr>
            <p:sp>
              <p:nvSpPr>
                <p:cNvPr id="811" name="Freeform: Shape 3747">
                  <a:extLst>
                    <a:ext uri="{FF2B5EF4-FFF2-40B4-BE49-F238E27FC236}">
                      <a16:creationId xmlns:a16="http://schemas.microsoft.com/office/drawing/2014/main" id="{5DF753EE-F3D8-B8E6-A4AE-B313412D455C}"/>
                    </a:ext>
                  </a:extLst>
                </p:cNvPr>
                <p:cNvSpPr/>
                <p:nvPr/>
              </p:nvSpPr>
              <p:spPr>
                <a:xfrm>
                  <a:off x="2062363" y="188620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3748">
                  <a:extLst>
                    <a:ext uri="{FF2B5EF4-FFF2-40B4-BE49-F238E27FC236}">
                      <a16:creationId xmlns:a16="http://schemas.microsoft.com/office/drawing/2014/main" id="{59F3CE0A-6D03-9ED8-4541-596197B45340}"/>
                    </a:ext>
                  </a:extLst>
                </p:cNvPr>
                <p:cNvSpPr/>
                <p:nvPr/>
              </p:nvSpPr>
              <p:spPr>
                <a:xfrm>
                  <a:off x="2048042" y="190068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 name="Graphic 198">
                <a:extLst>
                  <a:ext uri="{FF2B5EF4-FFF2-40B4-BE49-F238E27FC236}">
                    <a16:creationId xmlns:a16="http://schemas.microsoft.com/office/drawing/2014/main" id="{81DB8FAA-66E4-7E32-EC68-C030C6DF746F}"/>
                  </a:ext>
                </a:extLst>
              </p:cNvPr>
              <p:cNvGrpSpPr/>
              <p:nvPr/>
            </p:nvGrpSpPr>
            <p:grpSpPr>
              <a:xfrm>
                <a:off x="2060101" y="1887716"/>
                <a:ext cx="28792" cy="28641"/>
                <a:chOff x="2060101" y="1887716"/>
                <a:chExt cx="28792" cy="28641"/>
              </a:xfrm>
            </p:grpSpPr>
            <p:sp>
              <p:nvSpPr>
                <p:cNvPr id="809" name="Freeform: Shape 3745">
                  <a:extLst>
                    <a:ext uri="{FF2B5EF4-FFF2-40B4-BE49-F238E27FC236}">
                      <a16:creationId xmlns:a16="http://schemas.microsoft.com/office/drawing/2014/main" id="{44C7E24B-6E3B-7274-9F1A-D0C39F54AD5D}"/>
                    </a:ext>
                  </a:extLst>
                </p:cNvPr>
                <p:cNvSpPr/>
                <p:nvPr/>
              </p:nvSpPr>
              <p:spPr>
                <a:xfrm>
                  <a:off x="2074573" y="188771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3746">
                  <a:extLst>
                    <a:ext uri="{FF2B5EF4-FFF2-40B4-BE49-F238E27FC236}">
                      <a16:creationId xmlns:a16="http://schemas.microsoft.com/office/drawing/2014/main" id="{33B73291-7A42-F194-EB0F-719FD631D312}"/>
                    </a:ext>
                  </a:extLst>
                </p:cNvPr>
                <p:cNvSpPr/>
                <p:nvPr/>
              </p:nvSpPr>
              <p:spPr>
                <a:xfrm>
                  <a:off x="2060101" y="190203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 name="Graphic 198">
                <a:extLst>
                  <a:ext uri="{FF2B5EF4-FFF2-40B4-BE49-F238E27FC236}">
                    <a16:creationId xmlns:a16="http://schemas.microsoft.com/office/drawing/2014/main" id="{14F2C300-0538-B5F2-8400-52FC5C8E9A36}"/>
                  </a:ext>
                </a:extLst>
              </p:cNvPr>
              <p:cNvGrpSpPr/>
              <p:nvPr/>
            </p:nvGrpSpPr>
            <p:grpSpPr>
              <a:xfrm>
                <a:off x="2088894" y="1892389"/>
                <a:ext cx="28641" cy="28792"/>
                <a:chOff x="2088894" y="1892389"/>
                <a:chExt cx="28641" cy="28792"/>
              </a:xfrm>
            </p:grpSpPr>
            <p:sp>
              <p:nvSpPr>
                <p:cNvPr id="807" name="Freeform: Shape 3743">
                  <a:extLst>
                    <a:ext uri="{FF2B5EF4-FFF2-40B4-BE49-F238E27FC236}">
                      <a16:creationId xmlns:a16="http://schemas.microsoft.com/office/drawing/2014/main" id="{6F92A10D-6291-CE4F-0EE9-B8983639921A}"/>
                    </a:ext>
                  </a:extLst>
                </p:cNvPr>
                <p:cNvSpPr/>
                <p:nvPr/>
              </p:nvSpPr>
              <p:spPr>
                <a:xfrm>
                  <a:off x="2103215" y="189238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3744">
                  <a:extLst>
                    <a:ext uri="{FF2B5EF4-FFF2-40B4-BE49-F238E27FC236}">
                      <a16:creationId xmlns:a16="http://schemas.microsoft.com/office/drawing/2014/main" id="{E1BFF652-1D08-E1ED-9A8C-CB0CBB0962F8}"/>
                    </a:ext>
                  </a:extLst>
                </p:cNvPr>
                <p:cNvSpPr/>
                <p:nvPr/>
              </p:nvSpPr>
              <p:spPr>
                <a:xfrm>
                  <a:off x="2088894" y="19068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 name="Graphic 198">
                <a:extLst>
                  <a:ext uri="{FF2B5EF4-FFF2-40B4-BE49-F238E27FC236}">
                    <a16:creationId xmlns:a16="http://schemas.microsoft.com/office/drawing/2014/main" id="{C9C7F7FB-7CC2-55FB-CFDC-C12C5738E896}"/>
                  </a:ext>
                </a:extLst>
              </p:cNvPr>
              <p:cNvGrpSpPr/>
              <p:nvPr/>
            </p:nvGrpSpPr>
            <p:grpSpPr>
              <a:xfrm>
                <a:off x="2103215" y="1898570"/>
                <a:ext cx="28641" cy="28641"/>
                <a:chOff x="2103215" y="1898570"/>
                <a:chExt cx="28641" cy="28641"/>
              </a:xfrm>
            </p:grpSpPr>
            <p:sp>
              <p:nvSpPr>
                <p:cNvPr id="805" name="Freeform: Shape 3741">
                  <a:extLst>
                    <a:ext uri="{FF2B5EF4-FFF2-40B4-BE49-F238E27FC236}">
                      <a16:creationId xmlns:a16="http://schemas.microsoft.com/office/drawing/2014/main" id="{DC06615D-8160-FBB4-0435-256FB546ECB5}"/>
                    </a:ext>
                  </a:extLst>
                </p:cNvPr>
                <p:cNvSpPr/>
                <p:nvPr/>
              </p:nvSpPr>
              <p:spPr>
                <a:xfrm>
                  <a:off x="2117536" y="18985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3742">
                  <a:extLst>
                    <a:ext uri="{FF2B5EF4-FFF2-40B4-BE49-F238E27FC236}">
                      <a16:creationId xmlns:a16="http://schemas.microsoft.com/office/drawing/2014/main" id="{647582C8-08A6-95D6-8DFA-A23CAE7DA2D4}"/>
                    </a:ext>
                  </a:extLst>
                </p:cNvPr>
                <p:cNvSpPr/>
                <p:nvPr/>
              </p:nvSpPr>
              <p:spPr>
                <a:xfrm>
                  <a:off x="2103215" y="19128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 name="Graphic 198">
                <a:extLst>
                  <a:ext uri="{FF2B5EF4-FFF2-40B4-BE49-F238E27FC236}">
                    <a16:creationId xmlns:a16="http://schemas.microsoft.com/office/drawing/2014/main" id="{A6251EEC-CFB4-C036-9A5A-AFE6C5DE5159}"/>
                  </a:ext>
                </a:extLst>
              </p:cNvPr>
              <p:cNvGrpSpPr/>
              <p:nvPr/>
            </p:nvGrpSpPr>
            <p:grpSpPr>
              <a:xfrm>
                <a:off x="2196829" y="1908519"/>
                <a:ext cx="28792" cy="28641"/>
                <a:chOff x="2196829" y="1908519"/>
                <a:chExt cx="28792" cy="28641"/>
              </a:xfrm>
            </p:grpSpPr>
            <p:sp>
              <p:nvSpPr>
                <p:cNvPr id="803" name="Freeform: Shape 3739">
                  <a:extLst>
                    <a:ext uri="{FF2B5EF4-FFF2-40B4-BE49-F238E27FC236}">
                      <a16:creationId xmlns:a16="http://schemas.microsoft.com/office/drawing/2014/main" id="{4C812A4E-94A8-31AA-4F51-BB789F718380}"/>
                    </a:ext>
                  </a:extLst>
                </p:cNvPr>
                <p:cNvSpPr/>
                <p:nvPr/>
              </p:nvSpPr>
              <p:spPr>
                <a:xfrm>
                  <a:off x="2211150" y="190851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3740">
                  <a:extLst>
                    <a:ext uri="{FF2B5EF4-FFF2-40B4-BE49-F238E27FC236}">
                      <a16:creationId xmlns:a16="http://schemas.microsoft.com/office/drawing/2014/main" id="{43FB3BA1-FEDF-F7AB-028B-CBB42F449B56}"/>
                    </a:ext>
                  </a:extLst>
                </p:cNvPr>
                <p:cNvSpPr/>
                <p:nvPr/>
              </p:nvSpPr>
              <p:spPr>
                <a:xfrm>
                  <a:off x="2196829" y="192284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 name="Graphic 198">
                <a:extLst>
                  <a:ext uri="{FF2B5EF4-FFF2-40B4-BE49-F238E27FC236}">
                    <a16:creationId xmlns:a16="http://schemas.microsoft.com/office/drawing/2014/main" id="{80341A7A-405F-1E4C-B43D-0F3077A70326}"/>
                  </a:ext>
                </a:extLst>
              </p:cNvPr>
              <p:cNvGrpSpPr/>
              <p:nvPr/>
            </p:nvGrpSpPr>
            <p:grpSpPr>
              <a:xfrm>
                <a:off x="2213261" y="1912891"/>
                <a:ext cx="28641" cy="28641"/>
                <a:chOff x="2213261" y="1912891"/>
                <a:chExt cx="28641" cy="28641"/>
              </a:xfrm>
            </p:grpSpPr>
            <p:sp>
              <p:nvSpPr>
                <p:cNvPr id="801" name="Freeform: Shape 3737">
                  <a:extLst>
                    <a:ext uri="{FF2B5EF4-FFF2-40B4-BE49-F238E27FC236}">
                      <a16:creationId xmlns:a16="http://schemas.microsoft.com/office/drawing/2014/main" id="{0204824E-874E-B952-6F43-73F686C86581}"/>
                    </a:ext>
                  </a:extLst>
                </p:cNvPr>
                <p:cNvSpPr/>
                <p:nvPr/>
              </p:nvSpPr>
              <p:spPr>
                <a:xfrm>
                  <a:off x="2227582"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3738">
                  <a:extLst>
                    <a:ext uri="{FF2B5EF4-FFF2-40B4-BE49-F238E27FC236}">
                      <a16:creationId xmlns:a16="http://schemas.microsoft.com/office/drawing/2014/main" id="{C09B9EF2-721D-B7D7-CBDB-B672589C5AB0}"/>
                    </a:ext>
                  </a:extLst>
                </p:cNvPr>
                <p:cNvSpPr/>
                <p:nvPr/>
              </p:nvSpPr>
              <p:spPr>
                <a:xfrm>
                  <a:off x="2213261"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 name="Graphic 198">
                <a:extLst>
                  <a:ext uri="{FF2B5EF4-FFF2-40B4-BE49-F238E27FC236}">
                    <a16:creationId xmlns:a16="http://schemas.microsoft.com/office/drawing/2014/main" id="{35515F0D-2C15-4102-6D56-E3FAB4946750}"/>
                  </a:ext>
                </a:extLst>
              </p:cNvPr>
              <p:cNvGrpSpPr/>
              <p:nvPr/>
            </p:nvGrpSpPr>
            <p:grpSpPr>
              <a:xfrm>
                <a:off x="2227582" y="1912891"/>
                <a:ext cx="28641" cy="28641"/>
                <a:chOff x="2227582" y="1912891"/>
                <a:chExt cx="28641" cy="28641"/>
              </a:xfrm>
            </p:grpSpPr>
            <p:sp>
              <p:nvSpPr>
                <p:cNvPr id="799" name="Freeform: Shape 3735">
                  <a:extLst>
                    <a:ext uri="{FF2B5EF4-FFF2-40B4-BE49-F238E27FC236}">
                      <a16:creationId xmlns:a16="http://schemas.microsoft.com/office/drawing/2014/main" id="{291D8405-EC2D-B950-C683-036A032B0D3A}"/>
                    </a:ext>
                  </a:extLst>
                </p:cNvPr>
                <p:cNvSpPr/>
                <p:nvPr/>
              </p:nvSpPr>
              <p:spPr>
                <a:xfrm>
                  <a:off x="2241903"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3736">
                  <a:extLst>
                    <a:ext uri="{FF2B5EF4-FFF2-40B4-BE49-F238E27FC236}">
                      <a16:creationId xmlns:a16="http://schemas.microsoft.com/office/drawing/2014/main" id="{29595B93-66CF-DC48-38FB-93D13A6C5BF7}"/>
                    </a:ext>
                  </a:extLst>
                </p:cNvPr>
                <p:cNvSpPr/>
                <p:nvPr/>
              </p:nvSpPr>
              <p:spPr>
                <a:xfrm>
                  <a:off x="2227582"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 name="Graphic 198">
                <a:extLst>
                  <a:ext uri="{FF2B5EF4-FFF2-40B4-BE49-F238E27FC236}">
                    <a16:creationId xmlns:a16="http://schemas.microsoft.com/office/drawing/2014/main" id="{478EAA25-1CC7-D307-2A1B-6ED05A80F948}"/>
                  </a:ext>
                </a:extLst>
              </p:cNvPr>
              <p:cNvGrpSpPr/>
              <p:nvPr/>
            </p:nvGrpSpPr>
            <p:grpSpPr>
              <a:xfrm>
                <a:off x="2241903" y="1918770"/>
                <a:ext cx="28641" cy="28641"/>
                <a:chOff x="2241903" y="1918770"/>
                <a:chExt cx="28641" cy="28641"/>
              </a:xfrm>
            </p:grpSpPr>
            <p:sp>
              <p:nvSpPr>
                <p:cNvPr id="797" name="Freeform: Shape 3733">
                  <a:extLst>
                    <a:ext uri="{FF2B5EF4-FFF2-40B4-BE49-F238E27FC236}">
                      <a16:creationId xmlns:a16="http://schemas.microsoft.com/office/drawing/2014/main" id="{CA4B22BA-4FEC-8252-078E-FBE8B28FF725}"/>
                    </a:ext>
                  </a:extLst>
                </p:cNvPr>
                <p:cNvSpPr/>
                <p:nvPr/>
              </p:nvSpPr>
              <p:spPr>
                <a:xfrm>
                  <a:off x="2256224" y="19187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3734">
                  <a:extLst>
                    <a:ext uri="{FF2B5EF4-FFF2-40B4-BE49-F238E27FC236}">
                      <a16:creationId xmlns:a16="http://schemas.microsoft.com/office/drawing/2014/main" id="{FC2772DA-45D2-2576-359D-D9B396E1FA1B}"/>
                    </a:ext>
                  </a:extLst>
                </p:cNvPr>
                <p:cNvSpPr/>
                <p:nvPr/>
              </p:nvSpPr>
              <p:spPr>
                <a:xfrm>
                  <a:off x="2241903" y="19330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 name="Graphic 198">
                <a:extLst>
                  <a:ext uri="{FF2B5EF4-FFF2-40B4-BE49-F238E27FC236}">
                    <a16:creationId xmlns:a16="http://schemas.microsoft.com/office/drawing/2014/main" id="{A50B115A-F0F1-21AF-9765-C5405A38EF98}"/>
                  </a:ext>
                </a:extLst>
              </p:cNvPr>
              <p:cNvGrpSpPr/>
              <p:nvPr/>
            </p:nvGrpSpPr>
            <p:grpSpPr>
              <a:xfrm>
                <a:off x="2283057" y="1927212"/>
                <a:ext cx="28641" cy="28792"/>
                <a:chOff x="2283057" y="1927212"/>
                <a:chExt cx="28641" cy="28792"/>
              </a:xfrm>
            </p:grpSpPr>
            <p:sp>
              <p:nvSpPr>
                <p:cNvPr id="795" name="Freeform: Shape 3731">
                  <a:extLst>
                    <a:ext uri="{FF2B5EF4-FFF2-40B4-BE49-F238E27FC236}">
                      <a16:creationId xmlns:a16="http://schemas.microsoft.com/office/drawing/2014/main" id="{9A0643BE-D512-9DF7-5C91-D00FF70B5BDE}"/>
                    </a:ext>
                  </a:extLst>
                </p:cNvPr>
                <p:cNvSpPr/>
                <p:nvPr/>
              </p:nvSpPr>
              <p:spPr>
                <a:xfrm>
                  <a:off x="2297378"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3732">
                  <a:extLst>
                    <a:ext uri="{FF2B5EF4-FFF2-40B4-BE49-F238E27FC236}">
                      <a16:creationId xmlns:a16="http://schemas.microsoft.com/office/drawing/2014/main" id="{8DFBA0B6-70E6-E15E-B223-0ED5ABFE4479}"/>
                    </a:ext>
                  </a:extLst>
                </p:cNvPr>
                <p:cNvSpPr/>
                <p:nvPr/>
              </p:nvSpPr>
              <p:spPr>
                <a:xfrm>
                  <a:off x="2283057"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 name="Graphic 198">
                <a:extLst>
                  <a:ext uri="{FF2B5EF4-FFF2-40B4-BE49-F238E27FC236}">
                    <a16:creationId xmlns:a16="http://schemas.microsoft.com/office/drawing/2014/main" id="{BAC0F127-4823-8FBC-D0F9-6E6F691DAEAB}"/>
                  </a:ext>
                </a:extLst>
              </p:cNvPr>
              <p:cNvGrpSpPr/>
              <p:nvPr/>
            </p:nvGrpSpPr>
            <p:grpSpPr>
              <a:xfrm>
                <a:off x="2286976" y="1927212"/>
                <a:ext cx="28641" cy="28792"/>
                <a:chOff x="2286976" y="1927212"/>
                <a:chExt cx="28641" cy="28792"/>
              </a:xfrm>
            </p:grpSpPr>
            <p:sp>
              <p:nvSpPr>
                <p:cNvPr id="793" name="Freeform: Shape 3729">
                  <a:extLst>
                    <a:ext uri="{FF2B5EF4-FFF2-40B4-BE49-F238E27FC236}">
                      <a16:creationId xmlns:a16="http://schemas.microsoft.com/office/drawing/2014/main" id="{674629F5-1A5A-7763-0DE7-BD1E4078D534}"/>
                    </a:ext>
                  </a:extLst>
                </p:cNvPr>
                <p:cNvSpPr/>
                <p:nvPr/>
              </p:nvSpPr>
              <p:spPr>
                <a:xfrm>
                  <a:off x="2301297"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3730">
                  <a:extLst>
                    <a:ext uri="{FF2B5EF4-FFF2-40B4-BE49-F238E27FC236}">
                      <a16:creationId xmlns:a16="http://schemas.microsoft.com/office/drawing/2014/main" id="{1860E77D-C45C-6A83-3A15-F09E8C81D328}"/>
                    </a:ext>
                  </a:extLst>
                </p:cNvPr>
                <p:cNvSpPr/>
                <p:nvPr/>
              </p:nvSpPr>
              <p:spPr>
                <a:xfrm>
                  <a:off x="2286976"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 name="Graphic 198">
                <a:extLst>
                  <a:ext uri="{FF2B5EF4-FFF2-40B4-BE49-F238E27FC236}">
                    <a16:creationId xmlns:a16="http://schemas.microsoft.com/office/drawing/2014/main" id="{335158B5-FA9C-EFF0-515F-10B84E62F737}"/>
                  </a:ext>
                </a:extLst>
              </p:cNvPr>
              <p:cNvGrpSpPr/>
              <p:nvPr/>
            </p:nvGrpSpPr>
            <p:grpSpPr>
              <a:xfrm>
                <a:off x="2318935" y="1931131"/>
                <a:ext cx="28641" cy="28641"/>
                <a:chOff x="2318935" y="1931131"/>
                <a:chExt cx="28641" cy="28641"/>
              </a:xfrm>
            </p:grpSpPr>
            <p:sp>
              <p:nvSpPr>
                <p:cNvPr id="791" name="Freeform: Shape 3727">
                  <a:extLst>
                    <a:ext uri="{FF2B5EF4-FFF2-40B4-BE49-F238E27FC236}">
                      <a16:creationId xmlns:a16="http://schemas.microsoft.com/office/drawing/2014/main" id="{446C65C1-45F6-FA80-D452-81F0BF7BF05B}"/>
                    </a:ext>
                  </a:extLst>
                </p:cNvPr>
                <p:cNvSpPr/>
                <p:nvPr/>
              </p:nvSpPr>
              <p:spPr>
                <a:xfrm>
                  <a:off x="2333256" y="193113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3728">
                  <a:extLst>
                    <a:ext uri="{FF2B5EF4-FFF2-40B4-BE49-F238E27FC236}">
                      <a16:creationId xmlns:a16="http://schemas.microsoft.com/office/drawing/2014/main" id="{A064544E-43E8-4B87-1934-2CBD4D18A516}"/>
                    </a:ext>
                  </a:extLst>
                </p:cNvPr>
                <p:cNvSpPr/>
                <p:nvPr/>
              </p:nvSpPr>
              <p:spPr>
                <a:xfrm>
                  <a:off x="2318935" y="194545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 name="Graphic 198">
                <a:extLst>
                  <a:ext uri="{FF2B5EF4-FFF2-40B4-BE49-F238E27FC236}">
                    <a16:creationId xmlns:a16="http://schemas.microsoft.com/office/drawing/2014/main" id="{188C0E35-6373-9766-914B-3EE06D80FCB8}"/>
                  </a:ext>
                </a:extLst>
              </p:cNvPr>
              <p:cNvGrpSpPr/>
              <p:nvPr/>
            </p:nvGrpSpPr>
            <p:grpSpPr>
              <a:xfrm>
                <a:off x="2363857" y="1939422"/>
                <a:ext cx="28641" cy="28641"/>
                <a:chOff x="2363857" y="1939422"/>
                <a:chExt cx="28641" cy="28641"/>
              </a:xfrm>
            </p:grpSpPr>
            <p:sp>
              <p:nvSpPr>
                <p:cNvPr id="789" name="Freeform: Shape 3725">
                  <a:extLst>
                    <a:ext uri="{FF2B5EF4-FFF2-40B4-BE49-F238E27FC236}">
                      <a16:creationId xmlns:a16="http://schemas.microsoft.com/office/drawing/2014/main" id="{1A10BAB7-3543-8EA2-6AF6-EDAE7527375F}"/>
                    </a:ext>
                  </a:extLst>
                </p:cNvPr>
                <p:cNvSpPr/>
                <p:nvPr/>
              </p:nvSpPr>
              <p:spPr>
                <a:xfrm>
                  <a:off x="237817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3726">
                  <a:extLst>
                    <a:ext uri="{FF2B5EF4-FFF2-40B4-BE49-F238E27FC236}">
                      <a16:creationId xmlns:a16="http://schemas.microsoft.com/office/drawing/2014/main" id="{ED83589E-445C-63AA-A5B3-D13E294BFC25}"/>
                    </a:ext>
                  </a:extLst>
                </p:cNvPr>
                <p:cNvSpPr/>
                <p:nvPr/>
              </p:nvSpPr>
              <p:spPr>
                <a:xfrm>
                  <a:off x="236385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 name="Graphic 198">
                <a:extLst>
                  <a:ext uri="{FF2B5EF4-FFF2-40B4-BE49-F238E27FC236}">
                    <a16:creationId xmlns:a16="http://schemas.microsoft.com/office/drawing/2014/main" id="{2EE7B68C-27C0-311B-7BE2-17514C0CE4C0}"/>
                  </a:ext>
                </a:extLst>
              </p:cNvPr>
              <p:cNvGrpSpPr/>
              <p:nvPr/>
            </p:nvGrpSpPr>
            <p:grpSpPr>
              <a:xfrm>
                <a:off x="2386017" y="1939422"/>
                <a:ext cx="28641" cy="28641"/>
                <a:chOff x="2386017" y="1939422"/>
                <a:chExt cx="28641" cy="28641"/>
              </a:xfrm>
            </p:grpSpPr>
            <p:sp>
              <p:nvSpPr>
                <p:cNvPr id="787" name="Freeform: Shape 3723">
                  <a:extLst>
                    <a:ext uri="{FF2B5EF4-FFF2-40B4-BE49-F238E27FC236}">
                      <a16:creationId xmlns:a16="http://schemas.microsoft.com/office/drawing/2014/main" id="{C5592C04-5ED4-4356-3765-4A39215D63F4}"/>
                    </a:ext>
                  </a:extLst>
                </p:cNvPr>
                <p:cNvSpPr/>
                <p:nvPr/>
              </p:nvSpPr>
              <p:spPr>
                <a:xfrm>
                  <a:off x="240033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3724">
                  <a:extLst>
                    <a:ext uri="{FF2B5EF4-FFF2-40B4-BE49-F238E27FC236}">
                      <a16:creationId xmlns:a16="http://schemas.microsoft.com/office/drawing/2014/main" id="{FC4E52D2-F116-63A1-4E94-FB5AFB79B747}"/>
                    </a:ext>
                  </a:extLst>
                </p:cNvPr>
                <p:cNvSpPr/>
                <p:nvPr/>
              </p:nvSpPr>
              <p:spPr>
                <a:xfrm>
                  <a:off x="238601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 name="Graphic 198">
                <a:extLst>
                  <a:ext uri="{FF2B5EF4-FFF2-40B4-BE49-F238E27FC236}">
                    <a16:creationId xmlns:a16="http://schemas.microsoft.com/office/drawing/2014/main" id="{F6CF1838-A1B0-CAA9-D3B0-02DF614F130F}"/>
                  </a:ext>
                </a:extLst>
              </p:cNvPr>
              <p:cNvGrpSpPr/>
              <p:nvPr/>
            </p:nvGrpSpPr>
            <p:grpSpPr>
              <a:xfrm>
                <a:off x="2414659" y="1943040"/>
                <a:ext cx="28641" cy="28641"/>
                <a:chOff x="2414659" y="1943040"/>
                <a:chExt cx="28641" cy="28641"/>
              </a:xfrm>
            </p:grpSpPr>
            <p:sp>
              <p:nvSpPr>
                <p:cNvPr id="785" name="Freeform: Shape 3721">
                  <a:extLst>
                    <a:ext uri="{FF2B5EF4-FFF2-40B4-BE49-F238E27FC236}">
                      <a16:creationId xmlns:a16="http://schemas.microsoft.com/office/drawing/2014/main" id="{1EEDF7CD-C9E1-4229-F486-37F843279799}"/>
                    </a:ext>
                  </a:extLst>
                </p:cNvPr>
                <p:cNvSpPr/>
                <p:nvPr/>
              </p:nvSpPr>
              <p:spPr>
                <a:xfrm>
                  <a:off x="2428980" y="194304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3722">
                  <a:extLst>
                    <a:ext uri="{FF2B5EF4-FFF2-40B4-BE49-F238E27FC236}">
                      <a16:creationId xmlns:a16="http://schemas.microsoft.com/office/drawing/2014/main" id="{668988FC-F170-927B-EABC-86B2A08C7475}"/>
                    </a:ext>
                  </a:extLst>
                </p:cNvPr>
                <p:cNvSpPr/>
                <p:nvPr/>
              </p:nvSpPr>
              <p:spPr>
                <a:xfrm>
                  <a:off x="2414659" y="19573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 name="Graphic 198">
                <a:extLst>
                  <a:ext uri="{FF2B5EF4-FFF2-40B4-BE49-F238E27FC236}">
                    <a16:creationId xmlns:a16="http://schemas.microsoft.com/office/drawing/2014/main" id="{1D13482E-B45F-0E87-DC0A-D055D903E5AC}"/>
                  </a:ext>
                </a:extLst>
              </p:cNvPr>
              <p:cNvGrpSpPr/>
              <p:nvPr/>
            </p:nvGrpSpPr>
            <p:grpSpPr>
              <a:xfrm>
                <a:off x="2438929" y="1947412"/>
                <a:ext cx="28641" cy="28792"/>
                <a:chOff x="2438929" y="1947412"/>
                <a:chExt cx="28641" cy="28792"/>
              </a:xfrm>
            </p:grpSpPr>
            <p:sp>
              <p:nvSpPr>
                <p:cNvPr id="783" name="Freeform: Shape 3719">
                  <a:extLst>
                    <a:ext uri="{FF2B5EF4-FFF2-40B4-BE49-F238E27FC236}">
                      <a16:creationId xmlns:a16="http://schemas.microsoft.com/office/drawing/2014/main" id="{21D4CE33-454B-7366-E6B1-6338BD72B254}"/>
                    </a:ext>
                  </a:extLst>
                </p:cNvPr>
                <p:cNvSpPr/>
                <p:nvPr/>
              </p:nvSpPr>
              <p:spPr>
                <a:xfrm>
                  <a:off x="2453250"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3720">
                  <a:extLst>
                    <a:ext uri="{FF2B5EF4-FFF2-40B4-BE49-F238E27FC236}">
                      <a16:creationId xmlns:a16="http://schemas.microsoft.com/office/drawing/2014/main" id="{546CEBF2-C6E9-C873-179D-54D5EAD24857}"/>
                    </a:ext>
                  </a:extLst>
                </p:cNvPr>
                <p:cNvSpPr/>
                <p:nvPr/>
              </p:nvSpPr>
              <p:spPr>
                <a:xfrm>
                  <a:off x="2438929"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 name="Graphic 198">
                <a:extLst>
                  <a:ext uri="{FF2B5EF4-FFF2-40B4-BE49-F238E27FC236}">
                    <a16:creationId xmlns:a16="http://schemas.microsoft.com/office/drawing/2014/main" id="{3A82A7D5-02DF-F25C-AD5D-5A2A22FAB3AB}"/>
                  </a:ext>
                </a:extLst>
              </p:cNvPr>
              <p:cNvGrpSpPr/>
              <p:nvPr/>
            </p:nvGrpSpPr>
            <p:grpSpPr>
              <a:xfrm>
                <a:off x="2458828" y="1947412"/>
                <a:ext cx="28641" cy="28792"/>
                <a:chOff x="2458828" y="1947412"/>
                <a:chExt cx="28641" cy="28792"/>
              </a:xfrm>
            </p:grpSpPr>
            <p:sp>
              <p:nvSpPr>
                <p:cNvPr id="781" name="Freeform: Shape 3717">
                  <a:extLst>
                    <a:ext uri="{FF2B5EF4-FFF2-40B4-BE49-F238E27FC236}">
                      <a16:creationId xmlns:a16="http://schemas.microsoft.com/office/drawing/2014/main" id="{D82D0462-4A27-1451-D603-BB80693E4799}"/>
                    </a:ext>
                  </a:extLst>
                </p:cNvPr>
                <p:cNvSpPr/>
                <p:nvPr/>
              </p:nvSpPr>
              <p:spPr>
                <a:xfrm>
                  <a:off x="2473149"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3718">
                  <a:extLst>
                    <a:ext uri="{FF2B5EF4-FFF2-40B4-BE49-F238E27FC236}">
                      <a16:creationId xmlns:a16="http://schemas.microsoft.com/office/drawing/2014/main" id="{DAC85E17-9CCE-93DF-D364-F2FB225B08EE}"/>
                    </a:ext>
                  </a:extLst>
                </p:cNvPr>
                <p:cNvSpPr/>
                <p:nvPr/>
              </p:nvSpPr>
              <p:spPr>
                <a:xfrm>
                  <a:off x="2458828"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 name="Graphic 198">
                <a:extLst>
                  <a:ext uri="{FF2B5EF4-FFF2-40B4-BE49-F238E27FC236}">
                    <a16:creationId xmlns:a16="http://schemas.microsoft.com/office/drawing/2014/main" id="{3A8925AA-E37A-F915-F381-98D4AFDE4443}"/>
                  </a:ext>
                </a:extLst>
              </p:cNvPr>
              <p:cNvGrpSpPr/>
              <p:nvPr/>
            </p:nvGrpSpPr>
            <p:grpSpPr>
              <a:xfrm>
                <a:off x="2525760" y="1965803"/>
                <a:ext cx="28792" cy="28641"/>
                <a:chOff x="2525760" y="1965803"/>
                <a:chExt cx="28792" cy="28641"/>
              </a:xfrm>
            </p:grpSpPr>
            <p:sp>
              <p:nvSpPr>
                <p:cNvPr id="779" name="Freeform: Shape 3715">
                  <a:extLst>
                    <a:ext uri="{FF2B5EF4-FFF2-40B4-BE49-F238E27FC236}">
                      <a16:creationId xmlns:a16="http://schemas.microsoft.com/office/drawing/2014/main" id="{8601DE1A-94A0-F6D2-19D0-A4EA271F7D15}"/>
                    </a:ext>
                  </a:extLst>
                </p:cNvPr>
                <p:cNvSpPr/>
                <p:nvPr/>
              </p:nvSpPr>
              <p:spPr>
                <a:xfrm>
                  <a:off x="2540232" y="19658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3716">
                  <a:extLst>
                    <a:ext uri="{FF2B5EF4-FFF2-40B4-BE49-F238E27FC236}">
                      <a16:creationId xmlns:a16="http://schemas.microsoft.com/office/drawing/2014/main" id="{6B026785-27B6-887B-DAD8-ED6B90BBBC30}"/>
                    </a:ext>
                  </a:extLst>
                </p:cNvPr>
                <p:cNvSpPr/>
                <p:nvPr/>
              </p:nvSpPr>
              <p:spPr>
                <a:xfrm>
                  <a:off x="2525760" y="19801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 name="Graphic 198">
                <a:extLst>
                  <a:ext uri="{FF2B5EF4-FFF2-40B4-BE49-F238E27FC236}">
                    <a16:creationId xmlns:a16="http://schemas.microsoft.com/office/drawing/2014/main" id="{6A930989-CC81-FCFE-25D6-52280AA80453}"/>
                  </a:ext>
                </a:extLst>
              </p:cNvPr>
              <p:cNvGrpSpPr/>
              <p:nvPr/>
            </p:nvGrpSpPr>
            <p:grpSpPr>
              <a:xfrm>
                <a:off x="2562090" y="1968064"/>
                <a:ext cx="28641" cy="28792"/>
                <a:chOff x="2562090" y="1968064"/>
                <a:chExt cx="28641" cy="28792"/>
              </a:xfrm>
            </p:grpSpPr>
            <p:sp>
              <p:nvSpPr>
                <p:cNvPr id="777" name="Freeform: Shape 3713">
                  <a:extLst>
                    <a:ext uri="{FF2B5EF4-FFF2-40B4-BE49-F238E27FC236}">
                      <a16:creationId xmlns:a16="http://schemas.microsoft.com/office/drawing/2014/main" id="{616CF92A-8AF4-F14A-761B-C7B37C707D60}"/>
                    </a:ext>
                  </a:extLst>
                </p:cNvPr>
                <p:cNvSpPr/>
                <p:nvPr/>
              </p:nvSpPr>
              <p:spPr>
                <a:xfrm>
                  <a:off x="2576411" y="1968064"/>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3714">
                  <a:extLst>
                    <a:ext uri="{FF2B5EF4-FFF2-40B4-BE49-F238E27FC236}">
                      <a16:creationId xmlns:a16="http://schemas.microsoft.com/office/drawing/2014/main" id="{1D884ADA-0A33-71E3-1ACF-4BC55B5BAB3C}"/>
                    </a:ext>
                  </a:extLst>
                </p:cNvPr>
                <p:cNvSpPr/>
                <p:nvPr/>
              </p:nvSpPr>
              <p:spPr>
                <a:xfrm>
                  <a:off x="2562090" y="19825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 name="Graphic 198">
                <a:extLst>
                  <a:ext uri="{FF2B5EF4-FFF2-40B4-BE49-F238E27FC236}">
                    <a16:creationId xmlns:a16="http://schemas.microsoft.com/office/drawing/2014/main" id="{51469043-52DE-CD5F-FE7B-D4C3B890F11E}"/>
                  </a:ext>
                </a:extLst>
              </p:cNvPr>
              <p:cNvGrpSpPr/>
              <p:nvPr/>
            </p:nvGrpSpPr>
            <p:grpSpPr>
              <a:xfrm>
                <a:off x="2598269" y="1972586"/>
                <a:ext cx="28792" cy="28792"/>
                <a:chOff x="2598269" y="1972586"/>
                <a:chExt cx="28792" cy="28792"/>
              </a:xfrm>
            </p:grpSpPr>
            <p:sp>
              <p:nvSpPr>
                <p:cNvPr id="775" name="Freeform: Shape 3711">
                  <a:extLst>
                    <a:ext uri="{FF2B5EF4-FFF2-40B4-BE49-F238E27FC236}">
                      <a16:creationId xmlns:a16="http://schemas.microsoft.com/office/drawing/2014/main" id="{3DF6013C-9CAE-A33F-5E8C-6EBE452DB61B}"/>
                    </a:ext>
                  </a:extLst>
                </p:cNvPr>
                <p:cNvSpPr/>
                <p:nvPr/>
              </p:nvSpPr>
              <p:spPr>
                <a:xfrm>
                  <a:off x="2612590" y="197258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3712">
                  <a:extLst>
                    <a:ext uri="{FF2B5EF4-FFF2-40B4-BE49-F238E27FC236}">
                      <a16:creationId xmlns:a16="http://schemas.microsoft.com/office/drawing/2014/main" id="{4D306BDE-07FF-B295-6AB9-7C9CB3DE2416}"/>
                    </a:ext>
                  </a:extLst>
                </p:cNvPr>
                <p:cNvSpPr/>
                <p:nvPr/>
              </p:nvSpPr>
              <p:spPr>
                <a:xfrm>
                  <a:off x="2598269" y="198690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 name="Graphic 198">
                <a:extLst>
                  <a:ext uri="{FF2B5EF4-FFF2-40B4-BE49-F238E27FC236}">
                    <a16:creationId xmlns:a16="http://schemas.microsoft.com/office/drawing/2014/main" id="{5DEC5B80-6ED6-C4E5-0F71-50F4C7FCC2BA}"/>
                  </a:ext>
                </a:extLst>
              </p:cNvPr>
              <p:cNvGrpSpPr/>
              <p:nvPr/>
            </p:nvGrpSpPr>
            <p:grpSpPr>
              <a:xfrm>
                <a:off x="2625555" y="1977712"/>
                <a:ext cx="28641" cy="28792"/>
                <a:chOff x="2625555" y="1977712"/>
                <a:chExt cx="28641" cy="28792"/>
              </a:xfrm>
            </p:grpSpPr>
            <p:sp>
              <p:nvSpPr>
                <p:cNvPr id="773" name="Freeform: Shape 3709">
                  <a:extLst>
                    <a:ext uri="{FF2B5EF4-FFF2-40B4-BE49-F238E27FC236}">
                      <a16:creationId xmlns:a16="http://schemas.microsoft.com/office/drawing/2014/main" id="{4AD86001-AC94-6404-C0E0-2346A5F83A16}"/>
                    </a:ext>
                  </a:extLst>
                </p:cNvPr>
                <p:cNvSpPr/>
                <p:nvPr/>
              </p:nvSpPr>
              <p:spPr>
                <a:xfrm>
                  <a:off x="2639876" y="19777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3710">
                  <a:extLst>
                    <a:ext uri="{FF2B5EF4-FFF2-40B4-BE49-F238E27FC236}">
                      <a16:creationId xmlns:a16="http://schemas.microsoft.com/office/drawing/2014/main" id="{8FDABF3A-A8D9-42A7-56FB-C57E1F4B00B2}"/>
                    </a:ext>
                  </a:extLst>
                </p:cNvPr>
                <p:cNvSpPr/>
                <p:nvPr/>
              </p:nvSpPr>
              <p:spPr>
                <a:xfrm>
                  <a:off x="2625555" y="19920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 name="Graphic 198">
                <a:extLst>
                  <a:ext uri="{FF2B5EF4-FFF2-40B4-BE49-F238E27FC236}">
                    <a16:creationId xmlns:a16="http://schemas.microsoft.com/office/drawing/2014/main" id="{873606EA-1CFF-448D-258E-80E4D0363764}"/>
                  </a:ext>
                </a:extLst>
              </p:cNvPr>
              <p:cNvGrpSpPr/>
              <p:nvPr/>
            </p:nvGrpSpPr>
            <p:grpSpPr>
              <a:xfrm>
                <a:off x="2738464" y="1985400"/>
                <a:ext cx="28641" cy="28792"/>
                <a:chOff x="2738464" y="1985400"/>
                <a:chExt cx="28641" cy="28792"/>
              </a:xfrm>
            </p:grpSpPr>
            <p:sp>
              <p:nvSpPr>
                <p:cNvPr id="771" name="Freeform: Shape 3707">
                  <a:extLst>
                    <a:ext uri="{FF2B5EF4-FFF2-40B4-BE49-F238E27FC236}">
                      <a16:creationId xmlns:a16="http://schemas.microsoft.com/office/drawing/2014/main" id="{7FF0B508-1EEC-5CCD-663E-98C36E798EC0}"/>
                    </a:ext>
                  </a:extLst>
                </p:cNvPr>
                <p:cNvSpPr/>
                <p:nvPr/>
              </p:nvSpPr>
              <p:spPr>
                <a:xfrm>
                  <a:off x="2752785" y="198540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3708">
                  <a:extLst>
                    <a:ext uri="{FF2B5EF4-FFF2-40B4-BE49-F238E27FC236}">
                      <a16:creationId xmlns:a16="http://schemas.microsoft.com/office/drawing/2014/main" id="{1E45DC94-BE1E-0566-01A0-B4C3FB77A2A1}"/>
                    </a:ext>
                  </a:extLst>
                </p:cNvPr>
                <p:cNvSpPr/>
                <p:nvPr/>
              </p:nvSpPr>
              <p:spPr>
                <a:xfrm>
                  <a:off x="2738464" y="19998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 name="Graphic 198">
                <a:extLst>
                  <a:ext uri="{FF2B5EF4-FFF2-40B4-BE49-F238E27FC236}">
                    <a16:creationId xmlns:a16="http://schemas.microsoft.com/office/drawing/2014/main" id="{BD5AE9B3-B9CB-FFB1-558A-0E5EFE1BF72E}"/>
                  </a:ext>
                </a:extLst>
              </p:cNvPr>
              <p:cNvGrpSpPr/>
              <p:nvPr/>
            </p:nvGrpSpPr>
            <p:grpSpPr>
              <a:xfrm>
                <a:off x="2783990" y="1994445"/>
                <a:ext cx="28641" cy="28641"/>
                <a:chOff x="2783990" y="1994445"/>
                <a:chExt cx="28641" cy="28641"/>
              </a:xfrm>
            </p:grpSpPr>
            <p:sp>
              <p:nvSpPr>
                <p:cNvPr id="769" name="Freeform: Shape 3705">
                  <a:extLst>
                    <a:ext uri="{FF2B5EF4-FFF2-40B4-BE49-F238E27FC236}">
                      <a16:creationId xmlns:a16="http://schemas.microsoft.com/office/drawing/2014/main" id="{A976AD24-BAA7-A462-C644-C2354B8CBC6B}"/>
                    </a:ext>
                  </a:extLst>
                </p:cNvPr>
                <p:cNvSpPr/>
                <p:nvPr/>
              </p:nvSpPr>
              <p:spPr>
                <a:xfrm>
                  <a:off x="2798311" y="199444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3706">
                  <a:extLst>
                    <a:ext uri="{FF2B5EF4-FFF2-40B4-BE49-F238E27FC236}">
                      <a16:creationId xmlns:a16="http://schemas.microsoft.com/office/drawing/2014/main" id="{4EBAFC7C-3216-D1CA-0871-EA6260CB4EF4}"/>
                    </a:ext>
                  </a:extLst>
                </p:cNvPr>
                <p:cNvSpPr/>
                <p:nvPr/>
              </p:nvSpPr>
              <p:spPr>
                <a:xfrm>
                  <a:off x="2783990" y="200876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 name="Graphic 198">
                <a:extLst>
                  <a:ext uri="{FF2B5EF4-FFF2-40B4-BE49-F238E27FC236}">
                    <a16:creationId xmlns:a16="http://schemas.microsoft.com/office/drawing/2014/main" id="{896CE3C4-DABF-EBDC-C977-6C93348533D7}"/>
                  </a:ext>
                </a:extLst>
              </p:cNvPr>
              <p:cNvGrpSpPr/>
              <p:nvPr/>
            </p:nvGrpSpPr>
            <p:grpSpPr>
              <a:xfrm>
                <a:off x="2824390" y="1999871"/>
                <a:ext cx="28792" cy="28641"/>
                <a:chOff x="2824390" y="1999871"/>
                <a:chExt cx="28792" cy="28641"/>
              </a:xfrm>
            </p:grpSpPr>
            <p:sp>
              <p:nvSpPr>
                <p:cNvPr id="767" name="Freeform: Shape 3703">
                  <a:extLst>
                    <a:ext uri="{FF2B5EF4-FFF2-40B4-BE49-F238E27FC236}">
                      <a16:creationId xmlns:a16="http://schemas.microsoft.com/office/drawing/2014/main" id="{71EBB0C7-1794-5881-817A-FF7DE926FC41}"/>
                    </a:ext>
                  </a:extLst>
                </p:cNvPr>
                <p:cNvSpPr/>
                <p:nvPr/>
              </p:nvSpPr>
              <p:spPr>
                <a:xfrm>
                  <a:off x="2838711" y="19998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3704">
                  <a:extLst>
                    <a:ext uri="{FF2B5EF4-FFF2-40B4-BE49-F238E27FC236}">
                      <a16:creationId xmlns:a16="http://schemas.microsoft.com/office/drawing/2014/main" id="{EAF878F0-B39E-49A3-A88D-0463E6128FDD}"/>
                    </a:ext>
                  </a:extLst>
                </p:cNvPr>
                <p:cNvSpPr/>
                <p:nvPr/>
              </p:nvSpPr>
              <p:spPr>
                <a:xfrm>
                  <a:off x="2824390" y="20141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 name="Graphic 198">
                <a:extLst>
                  <a:ext uri="{FF2B5EF4-FFF2-40B4-BE49-F238E27FC236}">
                    <a16:creationId xmlns:a16="http://schemas.microsoft.com/office/drawing/2014/main" id="{830B2955-CCD3-9E8E-76FF-7B58B34A39B8}"/>
                  </a:ext>
                </a:extLst>
              </p:cNvPr>
              <p:cNvGrpSpPr/>
              <p:nvPr/>
            </p:nvGrpSpPr>
            <p:grpSpPr>
              <a:xfrm>
                <a:off x="2913633" y="2014192"/>
                <a:ext cx="28641" cy="28641"/>
                <a:chOff x="2913633" y="2014192"/>
                <a:chExt cx="28641" cy="28641"/>
              </a:xfrm>
            </p:grpSpPr>
            <p:sp>
              <p:nvSpPr>
                <p:cNvPr id="765" name="Freeform: Shape 3701">
                  <a:extLst>
                    <a:ext uri="{FF2B5EF4-FFF2-40B4-BE49-F238E27FC236}">
                      <a16:creationId xmlns:a16="http://schemas.microsoft.com/office/drawing/2014/main" id="{3C64A10A-D634-6513-8390-DD5CA1176B25}"/>
                    </a:ext>
                  </a:extLst>
                </p:cNvPr>
                <p:cNvSpPr/>
                <p:nvPr/>
              </p:nvSpPr>
              <p:spPr>
                <a:xfrm>
                  <a:off x="2927954" y="20141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3702">
                  <a:extLst>
                    <a:ext uri="{FF2B5EF4-FFF2-40B4-BE49-F238E27FC236}">
                      <a16:creationId xmlns:a16="http://schemas.microsoft.com/office/drawing/2014/main" id="{1782CA1D-515E-7DBF-F765-219B6D9ECC64}"/>
                    </a:ext>
                  </a:extLst>
                </p:cNvPr>
                <p:cNvSpPr/>
                <p:nvPr/>
              </p:nvSpPr>
              <p:spPr>
                <a:xfrm>
                  <a:off x="2913633" y="20285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 name="Graphic 198">
                <a:extLst>
                  <a:ext uri="{FF2B5EF4-FFF2-40B4-BE49-F238E27FC236}">
                    <a16:creationId xmlns:a16="http://schemas.microsoft.com/office/drawing/2014/main" id="{2F2C5931-BD68-9EEB-96EF-D11F5F770A99}"/>
                  </a:ext>
                </a:extLst>
              </p:cNvPr>
              <p:cNvGrpSpPr/>
              <p:nvPr/>
            </p:nvGrpSpPr>
            <p:grpSpPr>
              <a:xfrm>
                <a:off x="2927954" y="2021730"/>
                <a:ext cx="28641" cy="28641"/>
                <a:chOff x="2927954" y="2021730"/>
                <a:chExt cx="28641" cy="28641"/>
              </a:xfrm>
            </p:grpSpPr>
            <p:sp>
              <p:nvSpPr>
                <p:cNvPr id="763" name="Freeform: Shape 3699">
                  <a:extLst>
                    <a:ext uri="{FF2B5EF4-FFF2-40B4-BE49-F238E27FC236}">
                      <a16:creationId xmlns:a16="http://schemas.microsoft.com/office/drawing/2014/main" id="{D9F18E54-678F-D4B6-C0AD-CB1FAE98DEB4}"/>
                    </a:ext>
                  </a:extLst>
                </p:cNvPr>
                <p:cNvSpPr/>
                <p:nvPr/>
              </p:nvSpPr>
              <p:spPr>
                <a:xfrm>
                  <a:off x="2942275" y="202173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3700">
                  <a:extLst>
                    <a:ext uri="{FF2B5EF4-FFF2-40B4-BE49-F238E27FC236}">
                      <a16:creationId xmlns:a16="http://schemas.microsoft.com/office/drawing/2014/main" id="{AC87B7F5-1731-A865-83D1-5358E7FD09EE}"/>
                    </a:ext>
                  </a:extLst>
                </p:cNvPr>
                <p:cNvSpPr/>
                <p:nvPr/>
              </p:nvSpPr>
              <p:spPr>
                <a:xfrm>
                  <a:off x="2927954" y="20360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 name="Graphic 198">
                <a:extLst>
                  <a:ext uri="{FF2B5EF4-FFF2-40B4-BE49-F238E27FC236}">
                    <a16:creationId xmlns:a16="http://schemas.microsoft.com/office/drawing/2014/main" id="{4A8F6F74-6D78-016A-C1FA-FA132C7AFF5E}"/>
                  </a:ext>
                </a:extLst>
              </p:cNvPr>
              <p:cNvGrpSpPr/>
              <p:nvPr/>
            </p:nvGrpSpPr>
            <p:grpSpPr>
              <a:xfrm>
                <a:off x="2942275" y="2024594"/>
                <a:ext cx="28641" cy="28641"/>
                <a:chOff x="2942275" y="2024594"/>
                <a:chExt cx="28641" cy="28641"/>
              </a:xfrm>
            </p:grpSpPr>
            <p:sp>
              <p:nvSpPr>
                <p:cNvPr id="761" name="Freeform: Shape 3697">
                  <a:extLst>
                    <a:ext uri="{FF2B5EF4-FFF2-40B4-BE49-F238E27FC236}">
                      <a16:creationId xmlns:a16="http://schemas.microsoft.com/office/drawing/2014/main" id="{B54A7F95-F31B-137A-3B40-F1F7A498AC62}"/>
                    </a:ext>
                  </a:extLst>
                </p:cNvPr>
                <p:cNvSpPr/>
                <p:nvPr/>
              </p:nvSpPr>
              <p:spPr>
                <a:xfrm>
                  <a:off x="2956596" y="20245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3698">
                  <a:extLst>
                    <a:ext uri="{FF2B5EF4-FFF2-40B4-BE49-F238E27FC236}">
                      <a16:creationId xmlns:a16="http://schemas.microsoft.com/office/drawing/2014/main" id="{FF57C617-EF4B-C517-86AB-B675095D6B08}"/>
                    </a:ext>
                  </a:extLst>
                </p:cNvPr>
                <p:cNvSpPr/>
                <p:nvPr/>
              </p:nvSpPr>
              <p:spPr>
                <a:xfrm>
                  <a:off x="2942275" y="20389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 name="Graphic 198">
                <a:extLst>
                  <a:ext uri="{FF2B5EF4-FFF2-40B4-BE49-F238E27FC236}">
                    <a16:creationId xmlns:a16="http://schemas.microsoft.com/office/drawing/2014/main" id="{0117866F-5484-90B5-14DA-FD83E041D304}"/>
                  </a:ext>
                </a:extLst>
              </p:cNvPr>
              <p:cNvGrpSpPr/>
              <p:nvPr/>
            </p:nvGrpSpPr>
            <p:grpSpPr>
              <a:xfrm>
                <a:off x="2996092" y="2036051"/>
                <a:ext cx="28792" cy="28641"/>
                <a:chOff x="2996092" y="2036051"/>
                <a:chExt cx="28792" cy="28641"/>
              </a:xfrm>
            </p:grpSpPr>
            <p:sp>
              <p:nvSpPr>
                <p:cNvPr id="759" name="Freeform: Shape 3695">
                  <a:extLst>
                    <a:ext uri="{FF2B5EF4-FFF2-40B4-BE49-F238E27FC236}">
                      <a16:creationId xmlns:a16="http://schemas.microsoft.com/office/drawing/2014/main" id="{2B48548D-12C4-65C1-B98A-2FF0BF3901EC}"/>
                    </a:ext>
                  </a:extLst>
                </p:cNvPr>
                <p:cNvSpPr/>
                <p:nvPr/>
              </p:nvSpPr>
              <p:spPr>
                <a:xfrm>
                  <a:off x="3010563" y="20360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3696">
                  <a:extLst>
                    <a:ext uri="{FF2B5EF4-FFF2-40B4-BE49-F238E27FC236}">
                      <a16:creationId xmlns:a16="http://schemas.microsoft.com/office/drawing/2014/main" id="{49709CAC-8B8B-A6F1-133C-D87EC4B94BA9}"/>
                    </a:ext>
                  </a:extLst>
                </p:cNvPr>
                <p:cNvSpPr/>
                <p:nvPr/>
              </p:nvSpPr>
              <p:spPr>
                <a:xfrm>
                  <a:off x="2996092" y="205037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 name="Graphic 198">
                <a:extLst>
                  <a:ext uri="{FF2B5EF4-FFF2-40B4-BE49-F238E27FC236}">
                    <a16:creationId xmlns:a16="http://schemas.microsoft.com/office/drawing/2014/main" id="{6F3EE1F8-DD45-8DB0-98F5-D8F746FA3D5A}"/>
                  </a:ext>
                </a:extLst>
              </p:cNvPr>
              <p:cNvGrpSpPr/>
              <p:nvPr/>
            </p:nvGrpSpPr>
            <p:grpSpPr>
              <a:xfrm>
                <a:off x="3005740" y="2038915"/>
                <a:ext cx="28792" cy="28792"/>
                <a:chOff x="3005740" y="2038915"/>
                <a:chExt cx="28792" cy="28792"/>
              </a:xfrm>
            </p:grpSpPr>
            <p:sp>
              <p:nvSpPr>
                <p:cNvPr id="757" name="Freeform: Shape 3693">
                  <a:extLst>
                    <a:ext uri="{FF2B5EF4-FFF2-40B4-BE49-F238E27FC236}">
                      <a16:creationId xmlns:a16="http://schemas.microsoft.com/office/drawing/2014/main" id="{83C3D7F7-4382-EC23-A71E-208BF84FAA1B}"/>
                    </a:ext>
                  </a:extLst>
                </p:cNvPr>
                <p:cNvSpPr/>
                <p:nvPr/>
              </p:nvSpPr>
              <p:spPr>
                <a:xfrm>
                  <a:off x="3020211" y="203891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3694">
                  <a:extLst>
                    <a:ext uri="{FF2B5EF4-FFF2-40B4-BE49-F238E27FC236}">
                      <a16:creationId xmlns:a16="http://schemas.microsoft.com/office/drawing/2014/main" id="{F6587164-A53E-7988-C2BA-AEF39F8A33DE}"/>
                    </a:ext>
                  </a:extLst>
                </p:cNvPr>
                <p:cNvSpPr/>
                <p:nvPr/>
              </p:nvSpPr>
              <p:spPr>
                <a:xfrm>
                  <a:off x="3005740" y="20532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 name="Graphic 198">
                <a:extLst>
                  <a:ext uri="{FF2B5EF4-FFF2-40B4-BE49-F238E27FC236}">
                    <a16:creationId xmlns:a16="http://schemas.microsoft.com/office/drawing/2014/main" id="{8E6D44A4-BDA9-ED2B-53B0-9A5604422387}"/>
                  </a:ext>
                </a:extLst>
              </p:cNvPr>
              <p:cNvGrpSpPr/>
              <p:nvPr/>
            </p:nvGrpSpPr>
            <p:grpSpPr>
              <a:xfrm>
                <a:off x="3045838" y="2042834"/>
                <a:ext cx="28792" cy="28641"/>
                <a:chOff x="3045838" y="2042834"/>
                <a:chExt cx="28792" cy="28641"/>
              </a:xfrm>
            </p:grpSpPr>
            <p:sp>
              <p:nvSpPr>
                <p:cNvPr id="755" name="Freeform: Shape 3691">
                  <a:extLst>
                    <a:ext uri="{FF2B5EF4-FFF2-40B4-BE49-F238E27FC236}">
                      <a16:creationId xmlns:a16="http://schemas.microsoft.com/office/drawing/2014/main" id="{766DF7D0-9C84-AC65-0E54-706D8F1424B8}"/>
                    </a:ext>
                  </a:extLst>
                </p:cNvPr>
                <p:cNvSpPr/>
                <p:nvPr/>
              </p:nvSpPr>
              <p:spPr>
                <a:xfrm>
                  <a:off x="3060159" y="204283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3692">
                  <a:extLst>
                    <a:ext uri="{FF2B5EF4-FFF2-40B4-BE49-F238E27FC236}">
                      <a16:creationId xmlns:a16="http://schemas.microsoft.com/office/drawing/2014/main" id="{A3237464-B569-B7E1-D628-D80C562BFF5A}"/>
                    </a:ext>
                  </a:extLst>
                </p:cNvPr>
                <p:cNvSpPr/>
                <p:nvPr/>
              </p:nvSpPr>
              <p:spPr>
                <a:xfrm>
                  <a:off x="3045838" y="205715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 name="Graphic 198">
                <a:extLst>
                  <a:ext uri="{FF2B5EF4-FFF2-40B4-BE49-F238E27FC236}">
                    <a16:creationId xmlns:a16="http://schemas.microsoft.com/office/drawing/2014/main" id="{91BB41D7-2D2E-5DF5-5B0B-3E2F79CD727D}"/>
                  </a:ext>
                </a:extLst>
              </p:cNvPr>
              <p:cNvGrpSpPr/>
              <p:nvPr/>
            </p:nvGrpSpPr>
            <p:grpSpPr>
              <a:xfrm>
                <a:off x="3081415" y="2045095"/>
                <a:ext cx="28792" cy="28792"/>
                <a:chOff x="3081415" y="2045095"/>
                <a:chExt cx="28792" cy="28792"/>
              </a:xfrm>
            </p:grpSpPr>
            <p:sp>
              <p:nvSpPr>
                <p:cNvPr id="753" name="Freeform: Shape 3689">
                  <a:extLst>
                    <a:ext uri="{FF2B5EF4-FFF2-40B4-BE49-F238E27FC236}">
                      <a16:creationId xmlns:a16="http://schemas.microsoft.com/office/drawing/2014/main" id="{BF229353-B432-A370-BDEF-5233D99EC0D0}"/>
                    </a:ext>
                  </a:extLst>
                </p:cNvPr>
                <p:cNvSpPr/>
                <p:nvPr/>
              </p:nvSpPr>
              <p:spPr>
                <a:xfrm>
                  <a:off x="3095886" y="204509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3690">
                  <a:extLst>
                    <a:ext uri="{FF2B5EF4-FFF2-40B4-BE49-F238E27FC236}">
                      <a16:creationId xmlns:a16="http://schemas.microsoft.com/office/drawing/2014/main" id="{8A5DCB5B-E88A-CEDA-7F9E-651C27326804}"/>
                    </a:ext>
                  </a:extLst>
                </p:cNvPr>
                <p:cNvSpPr/>
                <p:nvPr/>
              </p:nvSpPr>
              <p:spPr>
                <a:xfrm>
                  <a:off x="3081415" y="205941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 name="Graphic 198">
                <a:extLst>
                  <a:ext uri="{FF2B5EF4-FFF2-40B4-BE49-F238E27FC236}">
                    <a16:creationId xmlns:a16="http://schemas.microsoft.com/office/drawing/2014/main" id="{81184896-F109-F419-CD38-7F6ED53E65A3}"/>
                  </a:ext>
                </a:extLst>
              </p:cNvPr>
              <p:cNvGrpSpPr/>
              <p:nvPr/>
            </p:nvGrpSpPr>
            <p:grpSpPr>
              <a:xfrm>
                <a:off x="3121212" y="2047658"/>
                <a:ext cx="28792" cy="28792"/>
                <a:chOff x="3121212" y="2047658"/>
                <a:chExt cx="28792" cy="28792"/>
              </a:xfrm>
            </p:grpSpPr>
            <p:sp>
              <p:nvSpPr>
                <p:cNvPr id="751" name="Freeform: Shape 3687">
                  <a:extLst>
                    <a:ext uri="{FF2B5EF4-FFF2-40B4-BE49-F238E27FC236}">
                      <a16:creationId xmlns:a16="http://schemas.microsoft.com/office/drawing/2014/main" id="{E8D59CC3-C607-16AD-9D2A-37F07197158B}"/>
                    </a:ext>
                  </a:extLst>
                </p:cNvPr>
                <p:cNvSpPr/>
                <p:nvPr/>
              </p:nvSpPr>
              <p:spPr>
                <a:xfrm>
                  <a:off x="3135533" y="204765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3688">
                  <a:extLst>
                    <a:ext uri="{FF2B5EF4-FFF2-40B4-BE49-F238E27FC236}">
                      <a16:creationId xmlns:a16="http://schemas.microsoft.com/office/drawing/2014/main" id="{E8D19B31-6D9F-0733-C901-F0BFD07A742A}"/>
                    </a:ext>
                  </a:extLst>
                </p:cNvPr>
                <p:cNvSpPr/>
                <p:nvPr/>
              </p:nvSpPr>
              <p:spPr>
                <a:xfrm>
                  <a:off x="3121212" y="20619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 name="Graphic 198">
                <a:extLst>
                  <a:ext uri="{FF2B5EF4-FFF2-40B4-BE49-F238E27FC236}">
                    <a16:creationId xmlns:a16="http://schemas.microsoft.com/office/drawing/2014/main" id="{00202B24-E01B-5E13-779B-8C1C4232AB65}"/>
                  </a:ext>
                </a:extLst>
              </p:cNvPr>
              <p:cNvGrpSpPr/>
              <p:nvPr/>
            </p:nvGrpSpPr>
            <p:grpSpPr>
              <a:xfrm>
                <a:off x="3127091" y="2050371"/>
                <a:ext cx="28641" cy="28792"/>
                <a:chOff x="3127091" y="2050371"/>
                <a:chExt cx="28641" cy="28792"/>
              </a:xfrm>
            </p:grpSpPr>
            <p:sp>
              <p:nvSpPr>
                <p:cNvPr id="749" name="Freeform: Shape 3685">
                  <a:extLst>
                    <a:ext uri="{FF2B5EF4-FFF2-40B4-BE49-F238E27FC236}">
                      <a16:creationId xmlns:a16="http://schemas.microsoft.com/office/drawing/2014/main" id="{F2734955-99F8-6881-FF1D-E73F9C9444DA}"/>
                    </a:ext>
                  </a:extLst>
                </p:cNvPr>
                <p:cNvSpPr/>
                <p:nvPr/>
              </p:nvSpPr>
              <p:spPr>
                <a:xfrm>
                  <a:off x="3141412" y="2050371"/>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3686">
                  <a:extLst>
                    <a:ext uri="{FF2B5EF4-FFF2-40B4-BE49-F238E27FC236}">
                      <a16:creationId xmlns:a16="http://schemas.microsoft.com/office/drawing/2014/main" id="{E9C457E4-A210-3388-5671-D5E5FAD8D491}"/>
                    </a:ext>
                  </a:extLst>
                </p:cNvPr>
                <p:cNvSpPr/>
                <p:nvPr/>
              </p:nvSpPr>
              <p:spPr>
                <a:xfrm>
                  <a:off x="3127091" y="206469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 name="Graphic 198">
                <a:extLst>
                  <a:ext uri="{FF2B5EF4-FFF2-40B4-BE49-F238E27FC236}">
                    <a16:creationId xmlns:a16="http://schemas.microsoft.com/office/drawing/2014/main" id="{A1C9D053-088C-DF88-9A05-0FAFEC105516}"/>
                  </a:ext>
                </a:extLst>
              </p:cNvPr>
              <p:cNvGrpSpPr/>
              <p:nvPr/>
            </p:nvGrpSpPr>
            <p:grpSpPr>
              <a:xfrm>
                <a:off x="3138849" y="2054894"/>
                <a:ext cx="28792" cy="28641"/>
                <a:chOff x="3138849" y="2054894"/>
                <a:chExt cx="28792" cy="28641"/>
              </a:xfrm>
            </p:grpSpPr>
            <p:sp>
              <p:nvSpPr>
                <p:cNvPr id="747" name="Freeform: Shape 3683">
                  <a:extLst>
                    <a:ext uri="{FF2B5EF4-FFF2-40B4-BE49-F238E27FC236}">
                      <a16:creationId xmlns:a16="http://schemas.microsoft.com/office/drawing/2014/main" id="{A5A31FC9-8A95-01BE-448F-189E2D8D3BAA}"/>
                    </a:ext>
                  </a:extLst>
                </p:cNvPr>
                <p:cNvSpPr/>
                <p:nvPr/>
              </p:nvSpPr>
              <p:spPr>
                <a:xfrm>
                  <a:off x="315317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3684">
                  <a:extLst>
                    <a:ext uri="{FF2B5EF4-FFF2-40B4-BE49-F238E27FC236}">
                      <a16:creationId xmlns:a16="http://schemas.microsoft.com/office/drawing/2014/main" id="{81EF44C5-CE54-0F2E-4AF8-7B6A30963E54}"/>
                    </a:ext>
                  </a:extLst>
                </p:cNvPr>
                <p:cNvSpPr/>
                <p:nvPr/>
              </p:nvSpPr>
              <p:spPr>
                <a:xfrm>
                  <a:off x="3138849"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 name="Graphic 198">
                <a:extLst>
                  <a:ext uri="{FF2B5EF4-FFF2-40B4-BE49-F238E27FC236}">
                    <a16:creationId xmlns:a16="http://schemas.microsoft.com/office/drawing/2014/main" id="{A5013375-86ED-53EB-C7C1-3B2C75D86C81}"/>
                  </a:ext>
                </a:extLst>
              </p:cNvPr>
              <p:cNvGrpSpPr/>
              <p:nvPr/>
            </p:nvGrpSpPr>
            <p:grpSpPr>
              <a:xfrm>
                <a:off x="3144126" y="2054894"/>
                <a:ext cx="28792" cy="28641"/>
                <a:chOff x="3144126" y="2054894"/>
                <a:chExt cx="28792" cy="28641"/>
              </a:xfrm>
            </p:grpSpPr>
            <p:sp>
              <p:nvSpPr>
                <p:cNvPr id="745" name="Freeform: Shape 3681">
                  <a:extLst>
                    <a:ext uri="{FF2B5EF4-FFF2-40B4-BE49-F238E27FC236}">
                      <a16:creationId xmlns:a16="http://schemas.microsoft.com/office/drawing/2014/main" id="{0890418E-25A4-590F-71DC-C298790C7EFC}"/>
                    </a:ext>
                  </a:extLst>
                </p:cNvPr>
                <p:cNvSpPr/>
                <p:nvPr/>
              </p:nvSpPr>
              <p:spPr>
                <a:xfrm>
                  <a:off x="3158597"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3682">
                  <a:extLst>
                    <a:ext uri="{FF2B5EF4-FFF2-40B4-BE49-F238E27FC236}">
                      <a16:creationId xmlns:a16="http://schemas.microsoft.com/office/drawing/2014/main" id="{8C36BA0B-06AE-C30D-F9CF-C8D3393AFE4F}"/>
                    </a:ext>
                  </a:extLst>
                </p:cNvPr>
                <p:cNvSpPr/>
                <p:nvPr/>
              </p:nvSpPr>
              <p:spPr>
                <a:xfrm>
                  <a:off x="3144126"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1" name="Graphic 198">
                <a:extLst>
                  <a:ext uri="{FF2B5EF4-FFF2-40B4-BE49-F238E27FC236}">
                    <a16:creationId xmlns:a16="http://schemas.microsoft.com/office/drawing/2014/main" id="{D8FDF73D-85C2-5218-B546-3D99C30D1E65}"/>
                  </a:ext>
                </a:extLst>
              </p:cNvPr>
              <p:cNvGrpSpPr/>
              <p:nvPr/>
            </p:nvGrpSpPr>
            <p:grpSpPr>
              <a:xfrm>
                <a:off x="3149553" y="2054894"/>
                <a:ext cx="28641" cy="28641"/>
                <a:chOff x="3149553" y="2054894"/>
                <a:chExt cx="28641" cy="28641"/>
              </a:xfrm>
            </p:grpSpPr>
            <p:sp>
              <p:nvSpPr>
                <p:cNvPr id="743" name="Freeform: Shape 3679">
                  <a:extLst>
                    <a:ext uri="{FF2B5EF4-FFF2-40B4-BE49-F238E27FC236}">
                      <a16:creationId xmlns:a16="http://schemas.microsoft.com/office/drawing/2014/main" id="{AB9904F3-8285-F1B3-CBF5-A7D652558864}"/>
                    </a:ext>
                  </a:extLst>
                </p:cNvPr>
                <p:cNvSpPr/>
                <p:nvPr/>
              </p:nvSpPr>
              <p:spPr>
                <a:xfrm>
                  <a:off x="3163874"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3680">
                  <a:extLst>
                    <a:ext uri="{FF2B5EF4-FFF2-40B4-BE49-F238E27FC236}">
                      <a16:creationId xmlns:a16="http://schemas.microsoft.com/office/drawing/2014/main" id="{674B34D7-1494-E09D-3578-5595684A8A76}"/>
                    </a:ext>
                  </a:extLst>
                </p:cNvPr>
                <p:cNvSpPr/>
                <p:nvPr/>
              </p:nvSpPr>
              <p:spPr>
                <a:xfrm>
                  <a:off x="3149553"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2" name="Graphic 198">
                <a:extLst>
                  <a:ext uri="{FF2B5EF4-FFF2-40B4-BE49-F238E27FC236}">
                    <a16:creationId xmlns:a16="http://schemas.microsoft.com/office/drawing/2014/main" id="{D4F2EB74-C0A8-1F0B-0CC8-C77BA0DCB561}"/>
                  </a:ext>
                </a:extLst>
              </p:cNvPr>
              <p:cNvGrpSpPr/>
              <p:nvPr/>
            </p:nvGrpSpPr>
            <p:grpSpPr>
              <a:xfrm>
                <a:off x="3154829" y="2054894"/>
                <a:ext cx="28641" cy="28641"/>
                <a:chOff x="3154829" y="2054894"/>
                <a:chExt cx="28641" cy="28641"/>
              </a:xfrm>
            </p:grpSpPr>
            <p:sp>
              <p:nvSpPr>
                <p:cNvPr id="741" name="Freeform: Shape 3677">
                  <a:extLst>
                    <a:ext uri="{FF2B5EF4-FFF2-40B4-BE49-F238E27FC236}">
                      <a16:creationId xmlns:a16="http://schemas.microsoft.com/office/drawing/2014/main" id="{C784CE5D-41A8-2C55-1DE7-B3704DDDDD2A}"/>
                    </a:ext>
                  </a:extLst>
                </p:cNvPr>
                <p:cNvSpPr/>
                <p:nvPr/>
              </p:nvSpPr>
              <p:spPr>
                <a:xfrm>
                  <a:off x="316915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3678">
                  <a:extLst>
                    <a:ext uri="{FF2B5EF4-FFF2-40B4-BE49-F238E27FC236}">
                      <a16:creationId xmlns:a16="http://schemas.microsoft.com/office/drawing/2014/main" id="{F69EAF42-A093-BC29-D5ED-64AE2A138703}"/>
                    </a:ext>
                  </a:extLst>
                </p:cNvPr>
                <p:cNvSpPr/>
                <p:nvPr/>
              </p:nvSpPr>
              <p:spPr>
                <a:xfrm>
                  <a:off x="3154829"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 name="Graphic 198">
                <a:extLst>
                  <a:ext uri="{FF2B5EF4-FFF2-40B4-BE49-F238E27FC236}">
                    <a16:creationId xmlns:a16="http://schemas.microsoft.com/office/drawing/2014/main" id="{968A16A9-47D3-6EA0-E819-737138AAFA00}"/>
                  </a:ext>
                </a:extLst>
              </p:cNvPr>
              <p:cNvGrpSpPr/>
              <p:nvPr/>
            </p:nvGrpSpPr>
            <p:grpSpPr>
              <a:xfrm>
                <a:off x="3160105" y="2054894"/>
                <a:ext cx="28641" cy="28641"/>
                <a:chOff x="3160105" y="2054894"/>
                <a:chExt cx="28641" cy="28641"/>
              </a:xfrm>
            </p:grpSpPr>
            <p:sp>
              <p:nvSpPr>
                <p:cNvPr id="739" name="Freeform: Shape 3675">
                  <a:extLst>
                    <a:ext uri="{FF2B5EF4-FFF2-40B4-BE49-F238E27FC236}">
                      <a16:creationId xmlns:a16="http://schemas.microsoft.com/office/drawing/2014/main" id="{F926A931-63A1-6A3D-C42A-E8D66DFD59C7}"/>
                    </a:ext>
                  </a:extLst>
                </p:cNvPr>
                <p:cNvSpPr/>
                <p:nvPr/>
              </p:nvSpPr>
              <p:spPr>
                <a:xfrm>
                  <a:off x="3174426"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3676">
                  <a:extLst>
                    <a:ext uri="{FF2B5EF4-FFF2-40B4-BE49-F238E27FC236}">
                      <a16:creationId xmlns:a16="http://schemas.microsoft.com/office/drawing/2014/main" id="{41582558-3A7C-5172-BFA3-19D5249F3F7C}"/>
                    </a:ext>
                  </a:extLst>
                </p:cNvPr>
                <p:cNvSpPr/>
                <p:nvPr/>
              </p:nvSpPr>
              <p:spPr>
                <a:xfrm>
                  <a:off x="3160105"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 name="Graphic 198">
                <a:extLst>
                  <a:ext uri="{FF2B5EF4-FFF2-40B4-BE49-F238E27FC236}">
                    <a16:creationId xmlns:a16="http://schemas.microsoft.com/office/drawing/2014/main" id="{1DE38803-25B6-087A-2096-5311B645E51F}"/>
                  </a:ext>
                </a:extLst>
              </p:cNvPr>
              <p:cNvGrpSpPr/>
              <p:nvPr/>
            </p:nvGrpSpPr>
            <p:grpSpPr>
              <a:xfrm>
                <a:off x="3165381" y="2054894"/>
                <a:ext cx="28641" cy="28641"/>
                <a:chOff x="3165381" y="2054894"/>
                <a:chExt cx="28641" cy="28641"/>
              </a:xfrm>
            </p:grpSpPr>
            <p:sp>
              <p:nvSpPr>
                <p:cNvPr id="737" name="Freeform: Shape 3673">
                  <a:extLst>
                    <a:ext uri="{FF2B5EF4-FFF2-40B4-BE49-F238E27FC236}">
                      <a16:creationId xmlns:a16="http://schemas.microsoft.com/office/drawing/2014/main" id="{14419D0F-5659-F554-A275-F519B19099C9}"/>
                    </a:ext>
                  </a:extLst>
                </p:cNvPr>
                <p:cNvSpPr/>
                <p:nvPr/>
              </p:nvSpPr>
              <p:spPr>
                <a:xfrm>
                  <a:off x="3179702"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3674">
                  <a:extLst>
                    <a:ext uri="{FF2B5EF4-FFF2-40B4-BE49-F238E27FC236}">
                      <a16:creationId xmlns:a16="http://schemas.microsoft.com/office/drawing/2014/main" id="{21E80FF7-0131-B3DA-701B-4EBB5C6FE2A4}"/>
                    </a:ext>
                  </a:extLst>
                </p:cNvPr>
                <p:cNvSpPr/>
                <p:nvPr/>
              </p:nvSpPr>
              <p:spPr>
                <a:xfrm>
                  <a:off x="3165381"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 name="Graphic 198">
                <a:extLst>
                  <a:ext uri="{FF2B5EF4-FFF2-40B4-BE49-F238E27FC236}">
                    <a16:creationId xmlns:a16="http://schemas.microsoft.com/office/drawing/2014/main" id="{ACADAEB6-54DF-9432-3DCB-A79098E70C8E}"/>
                  </a:ext>
                </a:extLst>
              </p:cNvPr>
              <p:cNvGrpSpPr/>
              <p:nvPr/>
            </p:nvGrpSpPr>
            <p:grpSpPr>
              <a:xfrm>
                <a:off x="3180606" y="2056251"/>
                <a:ext cx="28641" cy="28641"/>
                <a:chOff x="3180606" y="2056251"/>
                <a:chExt cx="28641" cy="28641"/>
              </a:xfrm>
            </p:grpSpPr>
            <p:sp>
              <p:nvSpPr>
                <p:cNvPr id="735" name="Freeform: Shape 3671">
                  <a:extLst>
                    <a:ext uri="{FF2B5EF4-FFF2-40B4-BE49-F238E27FC236}">
                      <a16:creationId xmlns:a16="http://schemas.microsoft.com/office/drawing/2014/main" id="{E6121C42-D0F8-20CC-E1BF-C849C1352B35}"/>
                    </a:ext>
                  </a:extLst>
                </p:cNvPr>
                <p:cNvSpPr/>
                <p:nvPr/>
              </p:nvSpPr>
              <p:spPr>
                <a:xfrm>
                  <a:off x="3194927"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3672">
                  <a:extLst>
                    <a:ext uri="{FF2B5EF4-FFF2-40B4-BE49-F238E27FC236}">
                      <a16:creationId xmlns:a16="http://schemas.microsoft.com/office/drawing/2014/main" id="{A3BA6062-2689-C4D8-5585-D8EF7C6DB826}"/>
                    </a:ext>
                  </a:extLst>
                </p:cNvPr>
                <p:cNvSpPr/>
                <p:nvPr/>
              </p:nvSpPr>
              <p:spPr>
                <a:xfrm>
                  <a:off x="3180606"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 name="Graphic 198">
                <a:extLst>
                  <a:ext uri="{FF2B5EF4-FFF2-40B4-BE49-F238E27FC236}">
                    <a16:creationId xmlns:a16="http://schemas.microsoft.com/office/drawing/2014/main" id="{0E76773B-1FDB-88E1-EF6D-E5F21079B3ED}"/>
                  </a:ext>
                </a:extLst>
              </p:cNvPr>
              <p:cNvGrpSpPr/>
              <p:nvPr/>
            </p:nvGrpSpPr>
            <p:grpSpPr>
              <a:xfrm>
                <a:off x="3183471" y="2056251"/>
                <a:ext cx="28641" cy="28641"/>
                <a:chOff x="3183471" y="2056251"/>
                <a:chExt cx="28641" cy="28641"/>
              </a:xfrm>
            </p:grpSpPr>
            <p:sp>
              <p:nvSpPr>
                <p:cNvPr id="733" name="Freeform: Shape 3669">
                  <a:extLst>
                    <a:ext uri="{FF2B5EF4-FFF2-40B4-BE49-F238E27FC236}">
                      <a16:creationId xmlns:a16="http://schemas.microsoft.com/office/drawing/2014/main" id="{74B3E910-09DA-94C5-540B-453DAF0A5566}"/>
                    </a:ext>
                  </a:extLst>
                </p:cNvPr>
                <p:cNvSpPr/>
                <p:nvPr/>
              </p:nvSpPr>
              <p:spPr>
                <a:xfrm>
                  <a:off x="3197792"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3670">
                  <a:extLst>
                    <a:ext uri="{FF2B5EF4-FFF2-40B4-BE49-F238E27FC236}">
                      <a16:creationId xmlns:a16="http://schemas.microsoft.com/office/drawing/2014/main" id="{983810C6-CB99-CD38-E9EF-698A69138FEC}"/>
                    </a:ext>
                  </a:extLst>
                </p:cNvPr>
                <p:cNvSpPr/>
                <p:nvPr/>
              </p:nvSpPr>
              <p:spPr>
                <a:xfrm>
                  <a:off x="3183471"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 name="Graphic 198">
                <a:extLst>
                  <a:ext uri="{FF2B5EF4-FFF2-40B4-BE49-F238E27FC236}">
                    <a16:creationId xmlns:a16="http://schemas.microsoft.com/office/drawing/2014/main" id="{A6F9BA58-AC12-2777-B18B-35AFAFF9FECE}"/>
                  </a:ext>
                </a:extLst>
              </p:cNvPr>
              <p:cNvGrpSpPr/>
              <p:nvPr/>
            </p:nvGrpSpPr>
            <p:grpSpPr>
              <a:xfrm>
                <a:off x="3194023" y="2059416"/>
                <a:ext cx="28792" cy="28792"/>
                <a:chOff x="3194023" y="2059416"/>
                <a:chExt cx="28792" cy="28792"/>
              </a:xfrm>
            </p:grpSpPr>
            <p:sp>
              <p:nvSpPr>
                <p:cNvPr id="731" name="Freeform: Shape 3667">
                  <a:extLst>
                    <a:ext uri="{FF2B5EF4-FFF2-40B4-BE49-F238E27FC236}">
                      <a16:creationId xmlns:a16="http://schemas.microsoft.com/office/drawing/2014/main" id="{73C3AF70-F5BE-BAF5-4E2F-E563FA7F13FD}"/>
                    </a:ext>
                  </a:extLst>
                </p:cNvPr>
                <p:cNvSpPr/>
                <p:nvPr/>
              </p:nvSpPr>
              <p:spPr>
                <a:xfrm>
                  <a:off x="3208344" y="205941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3668">
                  <a:extLst>
                    <a:ext uri="{FF2B5EF4-FFF2-40B4-BE49-F238E27FC236}">
                      <a16:creationId xmlns:a16="http://schemas.microsoft.com/office/drawing/2014/main" id="{4DD0F210-8FA1-B97B-9544-4870B7C58AD9}"/>
                    </a:ext>
                  </a:extLst>
                </p:cNvPr>
                <p:cNvSpPr/>
                <p:nvPr/>
              </p:nvSpPr>
              <p:spPr>
                <a:xfrm>
                  <a:off x="3194023" y="20738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 name="Graphic 198">
                <a:extLst>
                  <a:ext uri="{FF2B5EF4-FFF2-40B4-BE49-F238E27FC236}">
                    <a16:creationId xmlns:a16="http://schemas.microsoft.com/office/drawing/2014/main" id="{F10C744B-0FB9-A4C6-4A38-6DC62829D16F}"/>
                  </a:ext>
                </a:extLst>
              </p:cNvPr>
              <p:cNvGrpSpPr/>
              <p:nvPr/>
            </p:nvGrpSpPr>
            <p:grpSpPr>
              <a:xfrm>
                <a:off x="3200204" y="2061979"/>
                <a:ext cx="28641" cy="28792"/>
                <a:chOff x="3200204" y="2061979"/>
                <a:chExt cx="28641" cy="28792"/>
              </a:xfrm>
            </p:grpSpPr>
            <p:sp>
              <p:nvSpPr>
                <p:cNvPr id="729" name="Freeform: Shape 3665">
                  <a:extLst>
                    <a:ext uri="{FF2B5EF4-FFF2-40B4-BE49-F238E27FC236}">
                      <a16:creationId xmlns:a16="http://schemas.microsoft.com/office/drawing/2014/main" id="{B6E494C3-ABA9-77CB-3864-DF379915897A}"/>
                    </a:ext>
                  </a:extLst>
                </p:cNvPr>
                <p:cNvSpPr/>
                <p:nvPr/>
              </p:nvSpPr>
              <p:spPr>
                <a:xfrm>
                  <a:off x="3214525"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3666">
                  <a:extLst>
                    <a:ext uri="{FF2B5EF4-FFF2-40B4-BE49-F238E27FC236}">
                      <a16:creationId xmlns:a16="http://schemas.microsoft.com/office/drawing/2014/main" id="{DCAA139D-8421-975B-F3BC-5C144922A02A}"/>
                    </a:ext>
                  </a:extLst>
                </p:cNvPr>
                <p:cNvSpPr/>
                <p:nvPr/>
              </p:nvSpPr>
              <p:spPr>
                <a:xfrm>
                  <a:off x="3200204"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 name="Graphic 198">
                <a:extLst>
                  <a:ext uri="{FF2B5EF4-FFF2-40B4-BE49-F238E27FC236}">
                    <a16:creationId xmlns:a16="http://schemas.microsoft.com/office/drawing/2014/main" id="{88037F39-2869-C3BC-04CF-C389603986A9}"/>
                  </a:ext>
                </a:extLst>
              </p:cNvPr>
              <p:cNvGrpSpPr/>
              <p:nvPr/>
            </p:nvGrpSpPr>
            <p:grpSpPr>
              <a:xfrm>
                <a:off x="3203671" y="2061979"/>
                <a:ext cx="28641" cy="28792"/>
                <a:chOff x="3203671" y="2061979"/>
                <a:chExt cx="28641" cy="28792"/>
              </a:xfrm>
            </p:grpSpPr>
            <p:sp>
              <p:nvSpPr>
                <p:cNvPr id="727" name="Freeform: Shape 3663">
                  <a:extLst>
                    <a:ext uri="{FF2B5EF4-FFF2-40B4-BE49-F238E27FC236}">
                      <a16:creationId xmlns:a16="http://schemas.microsoft.com/office/drawing/2014/main" id="{15019647-76CC-EF62-40E1-4239B8C9E867}"/>
                    </a:ext>
                  </a:extLst>
                </p:cNvPr>
                <p:cNvSpPr/>
                <p:nvPr/>
              </p:nvSpPr>
              <p:spPr>
                <a:xfrm>
                  <a:off x="321799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3664">
                  <a:extLst>
                    <a:ext uri="{FF2B5EF4-FFF2-40B4-BE49-F238E27FC236}">
                      <a16:creationId xmlns:a16="http://schemas.microsoft.com/office/drawing/2014/main" id="{F692DED9-C060-D52C-F648-7050755B437C}"/>
                    </a:ext>
                  </a:extLst>
                </p:cNvPr>
                <p:cNvSpPr/>
                <p:nvPr/>
              </p:nvSpPr>
              <p:spPr>
                <a:xfrm>
                  <a:off x="3203671"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 name="Graphic 198">
                <a:extLst>
                  <a:ext uri="{FF2B5EF4-FFF2-40B4-BE49-F238E27FC236}">
                    <a16:creationId xmlns:a16="http://schemas.microsoft.com/office/drawing/2014/main" id="{BC8C23E6-975F-93CC-4211-B6A26A39447E}"/>
                  </a:ext>
                </a:extLst>
              </p:cNvPr>
              <p:cNvGrpSpPr/>
              <p:nvPr/>
            </p:nvGrpSpPr>
            <p:grpSpPr>
              <a:xfrm>
                <a:off x="3211660" y="2061979"/>
                <a:ext cx="28792" cy="28792"/>
                <a:chOff x="3211660" y="2061979"/>
                <a:chExt cx="28792" cy="28792"/>
              </a:xfrm>
            </p:grpSpPr>
            <p:sp>
              <p:nvSpPr>
                <p:cNvPr id="725" name="Freeform: Shape 3661">
                  <a:extLst>
                    <a:ext uri="{FF2B5EF4-FFF2-40B4-BE49-F238E27FC236}">
                      <a16:creationId xmlns:a16="http://schemas.microsoft.com/office/drawing/2014/main" id="{3FDF8BE6-6ABE-706B-94BE-4B353568C825}"/>
                    </a:ext>
                  </a:extLst>
                </p:cNvPr>
                <p:cNvSpPr/>
                <p:nvPr/>
              </p:nvSpPr>
              <p:spPr>
                <a:xfrm>
                  <a:off x="322613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3662">
                  <a:extLst>
                    <a:ext uri="{FF2B5EF4-FFF2-40B4-BE49-F238E27FC236}">
                      <a16:creationId xmlns:a16="http://schemas.microsoft.com/office/drawing/2014/main" id="{87AC9073-C214-1073-7D2A-17742B66FA56}"/>
                    </a:ext>
                  </a:extLst>
                </p:cNvPr>
                <p:cNvSpPr/>
                <p:nvPr/>
              </p:nvSpPr>
              <p:spPr>
                <a:xfrm>
                  <a:off x="3211660" y="207645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 name="Graphic 198">
                <a:extLst>
                  <a:ext uri="{FF2B5EF4-FFF2-40B4-BE49-F238E27FC236}">
                    <a16:creationId xmlns:a16="http://schemas.microsoft.com/office/drawing/2014/main" id="{CD37C1E1-DCFE-111F-3D37-EAADCF8DB807}"/>
                  </a:ext>
                </a:extLst>
              </p:cNvPr>
              <p:cNvGrpSpPr/>
              <p:nvPr/>
            </p:nvGrpSpPr>
            <p:grpSpPr>
              <a:xfrm>
                <a:off x="3235328" y="2067707"/>
                <a:ext cx="28641" cy="28641"/>
                <a:chOff x="3235328" y="2067707"/>
                <a:chExt cx="28641" cy="28641"/>
              </a:xfrm>
            </p:grpSpPr>
            <p:sp>
              <p:nvSpPr>
                <p:cNvPr id="723" name="Freeform: Shape 3659">
                  <a:extLst>
                    <a:ext uri="{FF2B5EF4-FFF2-40B4-BE49-F238E27FC236}">
                      <a16:creationId xmlns:a16="http://schemas.microsoft.com/office/drawing/2014/main" id="{D9527CEE-B5F0-37AA-5CBE-5D29FA8C0314}"/>
                    </a:ext>
                  </a:extLst>
                </p:cNvPr>
                <p:cNvSpPr/>
                <p:nvPr/>
              </p:nvSpPr>
              <p:spPr>
                <a:xfrm>
                  <a:off x="3249649" y="206770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3660">
                  <a:extLst>
                    <a:ext uri="{FF2B5EF4-FFF2-40B4-BE49-F238E27FC236}">
                      <a16:creationId xmlns:a16="http://schemas.microsoft.com/office/drawing/2014/main" id="{A12B06FC-A7E8-0086-EABE-CF058F574615}"/>
                    </a:ext>
                  </a:extLst>
                </p:cNvPr>
                <p:cNvSpPr/>
                <p:nvPr/>
              </p:nvSpPr>
              <p:spPr>
                <a:xfrm>
                  <a:off x="3235328" y="208202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aphic 198">
                <a:extLst>
                  <a:ext uri="{FF2B5EF4-FFF2-40B4-BE49-F238E27FC236}">
                    <a16:creationId xmlns:a16="http://schemas.microsoft.com/office/drawing/2014/main" id="{8C9B22F4-AEFA-12B0-A8EF-9D30C0862A3E}"/>
                  </a:ext>
                </a:extLst>
              </p:cNvPr>
              <p:cNvGrpSpPr/>
              <p:nvPr/>
            </p:nvGrpSpPr>
            <p:grpSpPr>
              <a:xfrm>
                <a:off x="3256432" y="2070571"/>
                <a:ext cx="28792" cy="28641"/>
                <a:chOff x="3256432" y="2070571"/>
                <a:chExt cx="28792" cy="28641"/>
              </a:xfrm>
            </p:grpSpPr>
            <p:sp>
              <p:nvSpPr>
                <p:cNvPr id="721" name="Freeform: Shape 3657">
                  <a:extLst>
                    <a:ext uri="{FF2B5EF4-FFF2-40B4-BE49-F238E27FC236}">
                      <a16:creationId xmlns:a16="http://schemas.microsoft.com/office/drawing/2014/main" id="{CBCFD839-C7FF-C548-878C-EC16A95A9CF9}"/>
                    </a:ext>
                  </a:extLst>
                </p:cNvPr>
                <p:cNvSpPr/>
                <p:nvPr/>
              </p:nvSpPr>
              <p:spPr>
                <a:xfrm>
                  <a:off x="3270753" y="20705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3658">
                  <a:extLst>
                    <a:ext uri="{FF2B5EF4-FFF2-40B4-BE49-F238E27FC236}">
                      <a16:creationId xmlns:a16="http://schemas.microsoft.com/office/drawing/2014/main" id="{3EFD6496-571C-4912-72ED-3DEEB6B220D3}"/>
                    </a:ext>
                  </a:extLst>
                </p:cNvPr>
                <p:cNvSpPr/>
                <p:nvPr/>
              </p:nvSpPr>
              <p:spPr>
                <a:xfrm>
                  <a:off x="3256432" y="20848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 name="Graphic 198">
                <a:extLst>
                  <a:ext uri="{FF2B5EF4-FFF2-40B4-BE49-F238E27FC236}">
                    <a16:creationId xmlns:a16="http://schemas.microsoft.com/office/drawing/2014/main" id="{2562D827-FF9D-A386-28CC-27883A2D1D9D}"/>
                  </a:ext>
                </a:extLst>
              </p:cNvPr>
              <p:cNvGrpSpPr/>
              <p:nvPr/>
            </p:nvGrpSpPr>
            <p:grpSpPr>
              <a:xfrm>
                <a:off x="3266834" y="2075094"/>
                <a:ext cx="28792" cy="28641"/>
                <a:chOff x="3266834" y="2075094"/>
                <a:chExt cx="28792" cy="28641"/>
              </a:xfrm>
            </p:grpSpPr>
            <p:sp>
              <p:nvSpPr>
                <p:cNvPr id="719" name="Freeform: Shape 3655">
                  <a:extLst>
                    <a:ext uri="{FF2B5EF4-FFF2-40B4-BE49-F238E27FC236}">
                      <a16:creationId xmlns:a16="http://schemas.microsoft.com/office/drawing/2014/main" id="{0289CB36-8F16-85E0-3AC1-10A85A40668F}"/>
                    </a:ext>
                  </a:extLst>
                </p:cNvPr>
                <p:cNvSpPr/>
                <p:nvPr/>
              </p:nvSpPr>
              <p:spPr>
                <a:xfrm>
                  <a:off x="328130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3656">
                  <a:extLst>
                    <a:ext uri="{FF2B5EF4-FFF2-40B4-BE49-F238E27FC236}">
                      <a16:creationId xmlns:a16="http://schemas.microsoft.com/office/drawing/2014/main" id="{235B5FA8-3AF6-B520-5BFA-97FAE701E0D1}"/>
                    </a:ext>
                  </a:extLst>
                </p:cNvPr>
                <p:cNvSpPr/>
                <p:nvPr/>
              </p:nvSpPr>
              <p:spPr>
                <a:xfrm>
                  <a:off x="3266834" y="20894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 name="Graphic 198">
                <a:extLst>
                  <a:ext uri="{FF2B5EF4-FFF2-40B4-BE49-F238E27FC236}">
                    <a16:creationId xmlns:a16="http://schemas.microsoft.com/office/drawing/2014/main" id="{7BB75F35-3143-FCA7-BFE2-E44ACE34FAC1}"/>
                  </a:ext>
                </a:extLst>
              </p:cNvPr>
              <p:cNvGrpSpPr/>
              <p:nvPr/>
            </p:nvGrpSpPr>
            <p:grpSpPr>
              <a:xfrm>
                <a:off x="3275427" y="2075094"/>
                <a:ext cx="28641" cy="28641"/>
                <a:chOff x="3275427" y="2075094"/>
                <a:chExt cx="28641" cy="28641"/>
              </a:xfrm>
            </p:grpSpPr>
            <p:sp>
              <p:nvSpPr>
                <p:cNvPr id="717" name="Freeform: Shape 3653">
                  <a:extLst>
                    <a:ext uri="{FF2B5EF4-FFF2-40B4-BE49-F238E27FC236}">
                      <a16:creationId xmlns:a16="http://schemas.microsoft.com/office/drawing/2014/main" id="{2E959D87-E6B5-5F4B-68FE-26B6292549D2}"/>
                    </a:ext>
                  </a:extLst>
                </p:cNvPr>
                <p:cNvSpPr/>
                <p:nvPr/>
              </p:nvSpPr>
              <p:spPr>
                <a:xfrm>
                  <a:off x="3289748"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3654">
                  <a:extLst>
                    <a:ext uri="{FF2B5EF4-FFF2-40B4-BE49-F238E27FC236}">
                      <a16:creationId xmlns:a16="http://schemas.microsoft.com/office/drawing/2014/main" id="{27E3321B-B05F-3140-9B15-3ECDA948D8D9}"/>
                    </a:ext>
                  </a:extLst>
                </p:cNvPr>
                <p:cNvSpPr/>
                <p:nvPr/>
              </p:nvSpPr>
              <p:spPr>
                <a:xfrm>
                  <a:off x="3275427"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 name="Graphic 198">
                <a:extLst>
                  <a:ext uri="{FF2B5EF4-FFF2-40B4-BE49-F238E27FC236}">
                    <a16:creationId xmlns:a16="http://schemas.microsoft.com/office/drawing/2014/main" id="{A7CC9963-D2E3-41A3-6158-55C412E0C4E2}"/>
                  </a:ext>
                </a:extLst>
              </p:cNvPr>
              <p:cNvGrpSpPr/>
              <p:nvPr/>
            </p:nvGrpSpPr>
            <p:grpSpPr>
              <a:xfrm>
                <a:off x="3280552" y="2075094"/>
                <a:ext cx="28641" cy="28641"/>
                <a:chOff x="3280552" y="2075094"/>
                <a:chExt cx="28641" cy="28641"/>
              </a:xfrm>
            </p:grpSpPr>
            <p:sp>
              <p:nvSpPr>
                <p:cNvPr id="715" name="Freeform: Shape 3651">
                  <a:extLst>
                    <a:ext uri="{FF2B5EF4-FFF2-40B4-BE49-F238E27FC236}">
                      <a16:creationId xmlns:a16="http://schemas.microsoft.com/office/drawing/2014/main" id="{600FF8AB-B86F-2276-B33D-C0F3E546D1E6}"/>
                    </a:ext>
                  </a:extLst>
                </p:cNvPr>
                <p:cNvSpPr/>
                <p:nvPr/>
              </p:nvSpPr>
              <p:spPr>
                <a:xfrm>
                  <a:off x="3294873"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3652">
                  <a:extLst>
                    <a:ext uri="{FF2B5EF4-FFF2-40B4-BE49-F238E27FC236}">
                      <a16:creationId xmlns:a16="http://schemas.microsoft.com/office/drawing/2014/main" id="{3D3BAF95-BC78-3CF7-82E9-6A6894D1E38E}"/>
                    </a:ext>
                  </a:extLst>
                </p:cNvPr>
                <p:cNvSpPr/>
                <p:nvPr/>
              </p:nvSpPr>
              <p:spPr>
                <a:xfrm>
                  <a:off x="3280552"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 name="Graphic 198">
                <a:extLst>
                  <a:ext uri="{FF2B5EF4-FFF2-40B4-BE49-F238E27FC236}">
                    <a16:creationId xmlns:a16="http://schemas.microsoft.com/office/drawing/2014/main" id="{D972A7DF-C6F7-F0D1-6205-C944CA5BE42F}"/>
                  </a:ext>
                </a:extLst>
              </p:cNvPr>
              <p:cNvGrpSpPr/>
              <p:nvPr/>
            </p:nvGrpSpPr>
            <p:grpSpPr>
              <a:xfrm>
                <a:off x="3283265" y="2075094"/>
                <a:ext cx="28641" cy="28641"/>
                <a:chOff x="3283265" y="2075094"/>
                <a:chExt cx="28641" cy="28641"/>
              </a:xfrm>
            </p:grpSpPr>
            <p:sp>
              <p:nvSpPr>
                <p:cNvPr id="713" name="Freeform: Shape 3649">
                  <a:extLst>
                    <a:ext uri="{FF2B5EF4-FFF2-40B4-BE49-F238E27FC236}">
                      <a16:creationId xmlns:a16="http://schemas.microsoft.com/office/drawing/2014/main" id="{B6360D7D-CF4A-6FE2-7F44-C5697FD3BCD3}"/>
                    </a:ext>
                  </a:extLst>
                </p:cNvPr>
                <p:cNvSpPr/>
                <p:nvPr/>
              </p:nvSpPr>
              <p:spPr>
                <a:xfrm>
                  <a:off x="329758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3650">
                  <a:extLst>
                    <a:ext uri="{FF2B5EF4-FFF2-40B4-BE49-F238E27FC236}">
                      <a16:creationId xmlns:a16="http://schemas.microsoft.com/office/drawing/2014/main" id="{CFE77880-751D-126E-B8BB-50A1FFE457ED}"/>
                    </a:ext>
                  </a:extLst>
                </p:cNvPr>
                <p:cNvSpPr/>
                <p:nvPr/>
              </p:nvSpPr>
              <p:spPr>
                <a:xfrm>
                  <a:off x="3283265"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 name="Graphic 198">
                <a:extLst>
                  <a:ext uri="{FF2B5EF4-FFF2-40B4-BE49-F238E27FC236}">
                    <a16:creationId xmlns:a16="http://schemas.microsoft.com/office/drawing/2014/main" id="{77044754-25F0-42AC-D0D7-B84C7494AFE9}"/>
                  </a:ext>
                </a:extLst>
              </p:cNvPr>
              <p:cNvGrpSpPr/>
              <p:nvPr/>
            </p:nvGrpSpPr>
            <p:grpSpPr>
              <a:xfrm>
                <a:off x="3294873" y="2079315"/>
                <a:ext cx="28641" cy="28641"/>
                <a:chOff x="3294873" y="2079315"/>
                <a:chExt cx="28641" cy="28641"/>
              </a:xfrm>
            </p:grpSpPr>
            <p:sp>
              <p:nvSpPr>
                <p:cNvPr id="711" name="Freeform: Shape 3647">
                  <a:extLst>
                    <a:ext uri="{FF2B5EF4-FFF2-40B4-BE49-F238E27FC236}">
                      <a16:creationId xmlns:a16="http://schemas.microsoft.com/office/drawing/2014/main" id="{5699ABA6-FAC0-EA3A-EB66-76EC0A78A704}"/>
                    </a:ext>
                  </a:extLst>
                </p:cNvPr>
                <p:cNvSpPr/>
                <p:nvPr/>
              </p:nvSpPr>
              <p:spPr>
                <a:xfrm>
                  <a:off x="330919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3648">
                  <a:extLst>
                    <a:ext uri="{FF2B5EF4-FFF2-40B4-BE49-F238E27FC236}">
                      <a16:creationId xmlns:a16="http://schemas.microsoft.com/office/drawing/2014/main" id="{3C17521D-E38B-03A5-7735-4844667B56BE}"/>
                    </a:ext>
                  </a:extLst>
                </p:cNvPr>
                <p:cNvSpPr/>
                <p:nvPr/>
              </p:nvSpPr>
              <p:spPr>
                <a:xfrm>
                  <a:off x="329487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 name="Graphic 198">
                <a:extLst>
                  <a:ext uri="{FF2B5EF4-FFF2-40B4-BE49-F238E27FC236}">
                    <a16:creationId xmlns:a16="http://schemas.microsoft.com/office/drawing/2014/main" id="{9A6611AD-51E3-6B7B-86B3-5A0E74704E9B}"/>
                  </a:ext>
                </a:extLst>
              </p:cNvPr>
              <p:cNvGrpSpPr/>
              <p:nvPr/>
            </p:nvGrpSpPr>
            <p:grpSpPr>
              <a:xfrm>
                <a:off x="3306631" y="2079315"/>
                <a:ext cx="28792" cy="28641"/>
                <a:chOff x="3306631" y="2079315"/>
                <a:chExt cx="28792" cy="28641"/>
              </a:xfrm>
            </p:grpSpPr>
            <p:sp>
              <p:nvSpPr>
                <p:cNvPr id="709" name="Freeform: Shape 3645">
                  <a:extLst>
                    <a:ext uri="{FF2B5EF4-FFF2-40B4-BE49-F238E27FC236}">
                      <a16:creationId xmlns:a16="http://schemas.microsoft.com/office/drawing/2014/main" id="{710B2CA5-4B8B-BB2F-A6E2-626D983F6709}"/>
                    </a:ext>
                  </a:extLst>
                </p:cNvPr>
                <p:cNvSpPr/>
                <p:nvPr/>
              </p:nvSpPr>
              <p:spPr>
                <a:xfrm>
                  <a:off x="3321103"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3646">
                  <a:extLst>
                    <a:ext uri="{FF2B5EF4-FFF2-40B4-BE49-F238E27FC236}">
                      <a16:creationId xmlns:a16="http://schemas.microsoft.com/office/drawing/2014/main" id="{93B3ED1E-C296-8D4D-8093-9A2CA84E8DA2}"/>
                    </a:ext>
                  </a:extLst>
                </p:cNvPr>
                <p:cNvSpPr/>
                <p:nvPr/>
              </p:nvSpPr>
              <p:spPr>
                <a:xfrm>
                  <a:off x="3306631" y="2093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 name="Graphic 198">
                <a:extLst>
                  <a:ext uri="{FF2B5EF4-FFF2-40B4-BE49-F238E27FC236}">
                    <a16:creationId xmlns:a16="http://schemas.microsoft.com/office/drawing/2014/main" id="{5E4D2E1D-A236-F2DC-9ECD-C52C2D6E17EE}"/>
                  </a:ext>
                </a:extLst>
              </p:cNvPr>
              <p:cNvGrpSpPr/>
              <p:nvPr/>
            </p:nvGrpSpPr>
            <p:grpSpPr>
              <a:xfrm>
                <a:off x="3321103" y="2079315"/>
                <a:ext cx="28641" cy="28641"/>
                <a:chOff x="3321103" y="2079315"/>
                <a:chExt cx="28641" cy="28641"/>
              </a:xfrm>
            </p:grpSpPr>
            <p:sp>
              <p:nvSpPr>
                <p:cNvPr id="707" name="Freeform: Shape 3643">
                  <a:extLst>
                    <a:ext uri="{FF2B5EF4-FFF2-40B4-BE49-F238E27FC236}">
                      <a16:creationId xmlns:a16="http://schemas.microsoft.com/office/drawing/2014/main" id="{E259E993-ECC3-3CB8-4420-8B33702BDF2A}"/>
                    </a:ext>
                  </a:extLst>
                </p:cNvPr>
                <p:cNvSpPr/>
                <p:nvPr/>
              </p:nvSpPr>
              <p:spPr>
                <a:xfrm>
                  <a:off x="333542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3644">
                  <a:extLst>
                    <a:ext uri="{FF2B5EF4-FFF2-40B4-BE49-F238E27FC236}">
                      <a16:creationId xmlns:a16="http://schemas.microsoft.com/office/drawing/2014/main" id="{091F11C7-1B5D-4830-B7F0-2FA5CE78F113}"/>
                    </a:ext>
                  </a:extLst>
                </p:cNvPr>
                <p:cNvSpPr/>
                <p:nvPr/>
              </p:nvSpPr>
              <p:spPr>
                <a:xfrm>
                  <a:off x="332110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 name="Graphic 198">
                <a:extLst>
                  <a:ext uri="{FF2B5EF4-FFF2-40B4-BE49-F238E27FC236}">
                    <a16:creationId xmlns:a16="http://schemas.microsoft.com/office/drawing/2014/main" id="{2370EE4F-2067-EB12-7947-2793659BDF45}"/>
                  </a:ext>
                </a:extLst>
              </p:cNvPr>
              <p:cNvGrpSpPr/>
              <p:nvPr/>
            </p:nvGrpSpPr>
            <p:grpSpPr>
              <a:xfrm>
                <a:off x="3329545" y="2079315"/>
                <a:ext cx="28641" cy="28641"/>
                <a:chOff x="3329545" y="2079315"/>
                <a:chExt cx="28641" cy="28641"/>
              </a:xfrm>
            </p:grpSpPr>
            <p:sp>
              <p:nvSpPr>
                <p:cNvPr id="705" name="Freeform: Shape 3641">
                  <a:extLst>
                    <a:ext uri="{FF2B5EF4-FFF2-40B4-BE49-F238E27FC236}">
                      <a16:creationId xmlns:a16="http://schemas.microsoft.com/office/drawing/2014/main" id="{956B445B-78EB-1F76-317E-FD46289B7CDA}"/>
                    </a:ext>
                  </a:extLst>
                </p:cNvPr>
                <p:cNvSpPr/>
                <p:nvPr/>
              </p:nvSpPr>
              <p:spPr>
                <a:xfrm>
                  <a:off x="3343866"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3642">
                  <a:extLst>
                    <a:ext uri="{FF2B5EF4-FFF2-40B4-BE49-F238E27FC236}">
                      <a16:creationId xmlns:a16="http://schemas.microsoft.com/office/drawing/2014/main" id="{9B226058-AD74-1A78-72D3-2B74996D587E}"/>
                    </a:ext>
                  </a:extLst>
                </p:cNvPr>
                <p:cNvSpPr/>
                <p:nvPr/>
              </p:nvSpPr>
              <p:spPr>
                <a:xfrm>
                  <a:off x="3329545"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 name="Graphic 198">
                <a:extLst>
                  <a:ext uri="{FF2B5EF4-FFF2-40B4-BE49-F238E27FC236}">
                    <a16:creationId xmlns:a16="http://schemas.microsoft.com/office/drawing/2014/main" id="{52CB9F15-0EAA-AD72-FB9B-3C582C91AC94}"/>
                  </a:ext>
                </a:extLst>
              </p:cNvPr>
              <p:cNvGrpSpPr/>
              <p:nvPr/>
            </p:nvGrpSpPr>
            <p:grpSpPr>
              <a:xfrm>
                <a:off x="3340700" y="2078410"/>
                <a:ext cx="28792" cy="28641"/>
                <a:chOff x="3340700" y="2078410"/>
                <a:chExt cx="28792" cy="28641"/>
              </a:xfrm>
            </p:grpSpPr>
            <p:sp>
              <p:nvSpPr>
                <p:cNvPr id="703" name="Freeform: Shape 3639">
                  <a:extLst>
                    <a:ext uri="{FF2B5EF4-FFF2-40B4-BE49-F238E27FC236}">
                      <a16:creationId xmlns:a16="http://schemas.microsoft.com/office/drawing/2014/main" id="{3366EDBC-BA52-250D-515F-68340B888540}"/>
                    </a:ext>
                  </a:extLst>
                </p:cNvPr>
                <p:cNvSpPr/>
                <p:nvPr/>
              </p:nvSpPr>
              <p:spPr>
                <a:xfrm>
                  <a:off x="3355021"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3640">
                  <a:extLst>
                    <a:ext uri="{FF2B5EF4-FFF2-40B4-BE49-F238E27FC236}">
                      <a16:creationId xmlns:a16="http://schemas.microsoft.com/office/drawing/2014/main" id="{3E252FB4-21D5-7537-E7C7-32F2A157211D}"/>
                    </a:ext>
                  </a:extLst>
                </p:cNvPr>
                <p:cNvSpPr/>
                <p:nvPr/>
              </p:nvSpPr>
              <p:spPr>
                <a:xfrm>
                  <a:off x="3340700"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2" name="Graphic 198">
                <a:extLst>
                  <a:ext uri="{FF2B5EF4-FFF2-40B4-BE49-F238E27FC236}">
                    <a16:creationId xmlns:a16="http://schemas.microsoft.com/office/drawing/2014/main" id="{C607EF6E-815E-B68A-2CAC-1B57FD0C4F16}"/>
                  </a:ext>
                </a:extLst>
              </p:cNvPr>
              <p:cNvGrpSpPr/>
              <p:nvPr/>
            </p:nvGrpSpPr>
            <p:grpSpPr>
              <a:xfrm>
                <a:off x="3347785" y="2078410"/>
                <a:ext cx="28792" cy="28641"/>
                <a:chOff x="3347785" y="2078410"/>
                <a:chExt cx="28792" cy="28641"/>
              </a:xfrm>
            </p:grpSpPr>
            <p:sp>
              <p:nvSpPr>
                <p:cNvPr id="701" name="Freeform: Shape 3637">
                  <a:extLst>
                    <a:ext uri="{FF2B5EF4-FFF2-40B4-BE49-F238E27FC236}">
                      <a16:creationId xmlns:a16="http://schemas.microsoft.com/office/drawing/2014/main" id="{FDBAD377-F935-4D7F-29A2-C45F23F70866}"/>
                    </a:ext>
                  </a:extLst>
                </p:cNvPr>
                <p:cNvSpPr/>
                <p:nvPr/>
              </p:nvSpPr>
              <p:spPr>
                <a:xfrm>
                  <a:off x="336210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3638">
                  <a:extLst>
                    <a:ext uri="{FF2B5EF4-FFF2-40B4-BE49-F238E27FC236}">
                      <a16:creationId xmlns:a16="http://schemas.microsoft.com/office/drawing/2014/main" id="{921856EE-3E64-44CD-3044-2E9E76389FD2}"/>
                    </a:ext>
                  </a:extLst>
                </p:cNvPr>
                <p:cNvSpPr/>
                <p:nvPr/>
              </p:nvSpPr>
              <p:spPr>
                <a:xfrm>
                  <a:off x="3347785"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3" name="Graphic 198">
                <a:extLst>
                  <a:ext uri="{FF2B5EF4-FFF2-40B4-BE49-F238E27FC236}">
                    <a16:creationId xmlns:a16="http://schemas.microsoft.com/office/drawing/2014/main" id="{85D4ABE2-9A76-52DD-4D2F-DDF3200E1AFD}"/>
                  </a:ext>
                </a:extLst>
              </p:cNvPr>
              <p:cNvGrpSpPr/>
              <p:nvPr/>
            </p:nvGrpSpPr>
            <p:grpSpPr>
              <a:xfrm>
                <a:off x="3351705" y="2078410"/>
                <a:ext cx="28641" cy="28641"/>
                <a:chOff x="3351705" y="2078410"/>
                <a:chExt cx="28641" cy="28641"/>
              </a:xfrm>
            </p:grpSpPr>
            <p:sp>
              <p:nvSpPr>
                <p:cNvPr id="699" name="Freeform: Shape 3635">
                  <a:extLst>
                    <a:ext uri="{FF2B5EF4-FFF2-40B4-BE49-F238E27FC236}">
                      <a16:creationId xmlns:a16="http://schemas.microsoft.com/office/drawing/2014/main" id="{AA4839BC-2DE1-3945-A347-A500025E2C84}"/>
                    </a:ext>
                  </a:extLst>
                </p:cNvPr>
                <p:cNvSpPr/>
                <p:nvPr/>
              </p:nvSpPr>
              <p:spPr>
                <a:xfrm>
                  <a:off x="336602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3636">
                  <a:extLst>
                    <a:ext uri="{FF2B5EF4-FFF2-40B4-BE49-F238E27FC236}">
                      <a16:creationId xmlns:a16="http://schemas.microsoft.com/office/drawing/2014/main" id="{009B128F-92BE-5796-FAD2-05B1DAEF0711}"/>
                    </a:ext>
                  </a:extLst>
                </p:cNvPr>
                <p:cNvSpPr/>
                <p:nvPr/>
              </p:nvSpPr>
              <p:spPr>
                <a:xfrm>
                  <a:off x="3351705" y="209273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4" name="Graphic 198">
                <a:extLst>
                  <a:ext uri="{FF2B5EF4-FFF2-40B4-BE49-F238E27FC236}">
                    <a16:creationId xmlns:a16="http://schemas.microsoft.com/office/drawing/2014/main" id="{39B568E3-8A78-9FDF-6B3A-838E4DF4B2CB}"/>
                  </a:ext>
                </a:extLst>
              </p:cNvPr>
              <p:cNvGrpSpPr/>
              <p:nvPr/>
            </p:nvGrpSpPr>
            <p:grpSpPr>
              <a:xfrm>
                <a:off x="3358187" y="2082933"/>
                <a:ext cx="28792" cy="28792"/>
                <a:chOff x="3358187" y="2082933"/>
                <a:chExt cx="28792" cy="28792"/>
              </a:xfrm>
            </p:grpSpPr>
            <p:sp>
              <p:nvSpPr>
                <p:cNvPr id="697" name="Freeform: Shape 3633">
                  <a:extLst>
                    <a:ext uri="{FF2B5EF4-FFF2-40B4-BE49-F238E27FC236}">
                      <a16:creationId xmlns:a16="http://schemas.microsoft.com/office/drawing/2014/main" id="{619C1127-630D-46C4-339D-88BE4E5BE46C}"/>
                    </a:ext>
                  </a:extLst>
                </p:cNvPr>
                <p:cNvSpPr/>
                <p:nvPr/>
              </p:nvSpPr>
              <p:spPr>
                <a:xfrm>
                  <a:off x="337265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3634">
                  <a:extLst>
                    <a:ext uri="{FF2B5EF4-FFF2-40B4-BE49-F238E27FC236}">
                      <a16:creationId xmlns:a16="http://schemas.microsoft.com/office/drawing/2014/main" id="{D643EF9C-A5EB-5516-0596-F7A61B17FDCF}"/>
                    </a:ext>
                  </a:extLst>
                </p:cNvPr>
                <p:cNvSpPr/>
                <p:nvPr/>
              </p:nvSpPr>
              <p:spPr>
                <a:xfrm>
                  <a:off x="3358187"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 name="Graphic 198">
                <a:extLst>
                  <a:ext uri="{FF2B5EF4-FFF2-40B4-BE49-F238E27FC236}">
                    <a16:creationId xmlns:a16="http://schemas.microsoft.com/office/drawing/2014/main" id="{C0E85E20-B388-9CA4-5287-F6E37A3CD219}"/>
                  </a:ext>
                </a:extLst>
              </p:cNvPr>
              <p:cNvGrpSpPr/>
              <p:nvPr/>
            </p:nvGrpSpPr>
            <p:grpSpPr>
              <a:xfrm>
                <a:off x="3363011" y="2082933"/>
                <a:ext cx="28641" cy="28792"/>
                <a:chOff x="3363011" y="2082933"/>
                <a:chExt cx="28641" cy="28792"/>
              </a:xfrm>
            </p:grpSpPr>
            <p:sp>
              <p:nvSpPr>
                <p:cNvPr id="695" name="Freeform: Shape 3631">
                  <a:extLst>
                    <a:ext uri="{FF2B5EF4-FFF2-40B4-BE49-F238E27FC236}">
                      <a16:creationId xmlns:a16="http://schemas.microsoft.com/office/drawing/2014/main" id="{DA73AA4A-A77C-7C81-351D-E9E460578CA2}"/>
                    </a:ext>
                  </a:extLst>
                </p:cNvPr>
                <p:cNvSpPr/>
                <p:nvPr/>
              </p:nvSpPr>
              <p:spPr>
                <a:xfrm>
                  <a:off x="3377332"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3632">
                  <a:extLst>
                    <a:ext uri="{FF2B5EF4-FFF2-40B4-BE49-F238E27FC236}">
                      <a16:creationId xmlns:a16="http://schemas.microsoft.com/office/drawing/2014/main" id="{399A4889-3111-4FC4-E02E-1EEB08C0909A}"/>
                    </a:ext>
                  </a:extLst>
                </p:cNvPr>
                <p:cNvSpPr/>
                <p:nvPr/>
              </p:nvSpPr>
              <p:spPr>
                <a:xfrm>
                  <a:off x="3363011"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 name="Graphic 198">
                <a:extLst>
                  <a:ext uri="{FF2B5EF4-FFF2-40B4-BE49-F238E27FC236}">
                    <a16:creationId xmlns:a16="http://schemas.microsoft.com/office/drawing/2014/main" id="{D73AD86D-E759-CA5E-C3F0-17BC5AD58FF8}"/>
                  </a:ext>
                </a:extLst>
              </p:cNvPr>
              <p:cNvGrpSpPr/>
              <p:nvPr/>
            </p:nvGrpSpPr>
            <p:grpSpPr>
              <a:xfrm>
                <a:off x="3367684" y="2082933"/>
                <a:ext cx="28792" cy="28792"/>
                <a:chOff x="3367684" y="2082933"/>
                <a:chExt cx="28792" cy="28792"/>
              </a:xfrm>
            </p:grpSpPr>
            <p:sp>
              <p:nvSpPr>
                <p:cNvPr id="693" name="Freeform: Shape 3629">
                  <a:extLst>
                    <a:ext uri="{FF2B5EF4-FFF2-40B4-BE49-F238E27FC236}">
                      <a16:creationId xmlns:a16="http://schemas.microsoft.com/office/drawing/2014/main" id="{01786F2A-F667-EA9E-AECB-0B76824CCB7B}"/>
                    </a:ext>
                  </a:extLst>
                </p:cNvPr>
                <p:cNvSpPr/>
                <p:nvPr/>
              </p:nvSpPr>
              <p:spPr>
                <a:xfrm>
                  <a:off x="3382005"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3630">
                  <a:extLst>
                    <a:ext uri="{FF2B5EF4-FFF2-40B4-BE49-F238E27FC236}">
                      <a16:creationId xmlns:a16="http://schemas.microsoft.com/office/drawing/2014/main" id="{D9147EBE-EE2F-F7AF-F460-63347085A105}"/>
                    </a:ext>
                  </a:extLst>
                </p:cNvPr>
                <p:cNvSpPr/>
                <p:nvPr/>
              </p:nvSpPr>
              <p:spPr>
                <a:xfrm>
                  <a:off x="3367684"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 name="Graphic 198">
                <a:extLst>
                  <a:ext uri="{FF2B5EF4-FFF2-40B4-BE49-F238E27FC236}">
                    <a16:creationId xmlns:a16="http://schemas.microsoft.com/office/drawing/2014/main" id="{84F79655-3D46-07A2-2F51-D732E19ECEBE}"/>
                  </a:ext>
                </a:extLst>
              </p:cNvPr>
              <p:cNvGrpSpPr/>
              <p:nvPr/>
            </p:nvGrpSpPr>
            <p:grpSpPr>
              <a:xfrm>
                <a:off x="3372508" y="2082933"/>
                <a:ext cx="28641" cy="28792"/>
                <a:chOff x="3372508" y="2082933"/>
                <a:chExt cx="28641" cy="28792"/>
              </a:xfrm>
            </p:grpSpPr>
            <p:sp>
              <p:nvSpPr>
                <p:cNvPr id="691" name="Freeform: Shape 3627">
                  <a:extLst>
                    <a:ext uri="{FF2B5EF4-FFF2-40B4-BE49-F238E27FC236}">
                      <a16:creationId xmlns:a16="http://schemas.microsoft.com/office/drawing/2014/main" id="{CA295224-5897-C1C5-77D1-25A20DAC29D3}"/>
                    </a:ext>
                  </a:extLst>
                </p:cNvPr>
                <p:cNvSpPr/>
                <p:nvPr/>
              </p:nvSpPr>
              <p:spPr>
                <a:xfrm>
                  <a:off x="338682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3628">
                  <a:extLst>
                    <a:ext uri="{FF2B5EF4-FFF2-40B4-BE49-F238E27FC236}">
                      <a16:creationId xmlns:a16="http://schemas.microsoft.com/office/drawing/2014/main" id="{17EEDDB8-2DC1-8B7E-CB3A-EF49427EB371}"/>
                    </a:ext>
                  </a:extLst>
                </p:cNvPr>
                <p:cNvSpPr/>
                <p:nvPr/>
              </p:nvSpPr>
              <p:spPr>
                <a:xfrm>
                  <a:off x="3372508"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 name="Graphic 198">
                <a:extLst>
                  <a:ext uri="{FF2B5EF4-FFF2-40B4-BE49-F238E27FC236}">
                    <a16:creationId xmlns:a16="http://schemas.microsoft.com/office/drawing/2014/main" id="{5A48830E-E155-673E-77B3-62E8D0304538}"/>
                  </a:ext>
                </a:extLst>
              </p:cNvPr>
              <p:cNvGrpSpPr/>
              <p:nvPr/>
            </p:nvGrpSpPr>
            <p:grpSpPr>
              <a:xfrm>
                <a:off x="3378236" y="2089264"/>
                <a:ext cx="28641" cy="28641"/>
                <a:chOff x="3378236" y="2089264"/>
                <a:chExt cx="28641" cy="28641"/>
              </a:xfrm>
            </p:grpSpPr>
            <p:sp>
              <p:nvSpPr>
                <p:cNvPr id="689" name="Freeform: Shape 3625">
                  <a:extLst>
                    <a:ext uri="{FF2B5EF4-FFF2-40B4-BE49-F238E27FC236}">
                      <a16:creationId xmlns:a16="http://schemas.microsoft.com/office/drawing/2014/main" id="{00FFED1F-D6D3-D4DB-DBFB-E868AC3E44EA}"/>
                    </a:ext>
                  </a:extLst>
                </p:cNvPr>
                <p:cNvSpPr/>
                <p:nvPr/>
              </p:nvSpPr>
              <p:spPr>
                <a:xfrm>
                  <a:off x="3392557"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3626">
                  <a:extLst>
                    <a:ext uri="{FF2B5EF4-FFF2-40B4-BE49-F238E27FC236}">
                      <a16:creationId xmlns:a16="http://schemas.microsoft.com/office/drawing/2014/main" id="{6D5F13F4-5BE3-5731-4448-4A3EC0F2536B}"/>
                    </a:ext>
                  </a:extLst>
                </p:cNvPr>
                <p:cNvSpPr/>
                <p:nvPr/>
              </p:nvSpPr>
              <p:spPr>
                <a:xfrm>
                  <a:off x="3378236"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 name="Graphic 198">
                <a:extLst>
                  <a:ext uri="{FF2B5EF4-FFF2-40B4-BE49-F238E27FC236}">
                    <a16:creationId xmlns:a16="http://schemas.microsoft.com/office/drawing/2014/main" id="{D6C94E7D-1B28-D690-9BBB-9CE60E1BDD62}"/>
                  </a:ext>
                </a:extLst>
              </p:cNvPr>
              <p:cNvGrpSpPr/>
              <p:nvPr/>
            </p:nvGrpSpPr>
            <p:grpSpPr>
              <a:xfrm>
                <a:off x="3383965" y="2089264"/>
                <a:ext cx="28641" cy="28641"/>
                <a:chOff x="3383965" y="2089264"/>
                <a:chExt cx="28641" cy="28641"/>
              </a:xfrm>
            </p:grpSpPr>
            <p:sp>
              <p:nvSpPr>
                <p:cNvPr id="687" name="Freeform: Shape 3623">
                  <a:extLst>
                    <a:ext uri="{FF2B5EF4-FFF2-40B4-BE49-F238E27FC236}">
                      <a16:creationId xmlns:a16="http://schemas.microsoft.com/office/drawing/2014/main" id="{F8E2E3B2-E008-223C-79DF-11711EDA937A}"/>
                    </a:ext>
                  </a:extLst>
                </p:cNvPr>
                <p:cNvSpPr/>
                <p:nvPr/>
              </p:nvSpPr>
              <p:spPr>
                <a:xfrm>
                  <a:off x="3398286"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3624">
                  <a:extLst>
                    <a:ext uri="{FF2B5EF4-FFF2-40B4-BE49-F238E27FC236}">
                      <a16:creationId xmlns:a16="http://schemas.microsoft.com/office/drawing/2014/main" id="{BC960234-DFC4-744F-03F1-9491CE39F8DC}"/>
                    </a:ext>
                  </a:extLst>
                </p:cNvPr>
                <p:cNvSpPr/>
                <p:nvPr/>
              </p:nvSpPr>
              <p:spPr>
                <a:xfrm>
                  <a:off x="3383965"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 name="Graphic 198">
                <a:extLst>
                  <a:ext uri="{FF2B5EF4-FFF2-40B4-BE49-F238E27FC236}">
                    <a16:creationId xmlns:a16="http://schemas.microsoft.com/office/drawing/2014/main" id="{6449950D-4A23-2873-9FD0-430B7C8C82F2}"/>
                  </a:ext>
                </a:extLst>
              </p:cNvPr>
              <p:cNvGrpSpPr/>
              <p:nvPr/>
            </p:nvGrpSpPr>
            <p:grpSpPr>
              <a:xfrm>
                <a:off x="3389542" y="2089264"/>
                <a:ext cx="28641" cy="28641"/>
                <a:chOff x="3389542" y="2089264"/>
                <a:chExt cx="28641" cy="28641"/>
              </a:xfrm>
            </p:grpSpPr>
            <p:sp>
              <p:nvSpPr>
                <p:cNvPr id="685" name="Freeform: Shape 3621">
                  <a:extLst>
                    <a:ext uri="{FF2B5EF4-FFF2-40B4-BE49-F238E27FC236}">
                      <a16:creationId xmlns:a16="http://schemas.microsoft.com/office/drawing/2014/main" id="{128508FB-4244-5EB7-C3BE-3C6CB0075006}"/>
                    </a:ext>
                  </a:extLst>
                </p:cNvPr>
                <p:cNvSpPr/>
                <p:nvPr/>
              </p:nvSpPr>
              <p:spPr>
                <a:xfrm>
                  <a:off x="3403863"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3622">
                  <a:extLst>
                    <a:ext uri="{FF2B5EF4-FFF2-40B4-BE49-F238E27FC236}">
                      <a16:creationId xmlns:a16="http://schemas.microsoft.com/office/drawing/2014/main" id="{9420F5A1-19BE-62FF-5298-437715E1136A}"/>
                    </a:ext>
                  </a:extLst>
                </p:cNvPr>
                <p:cNvSpPr/>
                <p:nvPr/>
              </p:nvSpPr>
              <p:spPr>
                <a:xfrm>
                  <a:off x="3389542"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 name="Graphic 198">
                <a:extLst>
                  <a:ext uri="{FF2B5EF4-FFF2-40B4-BE49-F238E27FC236}">
                    <a16:creationId xmlns:a16="http://schemas.microsoft.com/office/drawing/2014/main" id="{4D7BFEA8-DC17-F660-7995-FAA15D9B3023}"/>
                  </a:ext>
                </a:extLst>
              </p:cNvPr>
              <p:cNvGrpSpPr/>
              <p:nvPr/>
            </p:nvGrpSpPr>
            <p:grpSpPr>
              <a:xfrm>
                <a:off x="3395271" y="2089264"/>
                <a:ext cx="28641" cy="28641"/>
                <a:chOff x="3395271" y="2089264"/>
                <a:chExt cx="28641" cy="28641"/>
              </a:xfrm>
            </p:grpSpPr>
            <p:sp>
              <p:nvSpPr>
                <p:cNvPr id="683" name="Freeform: Shape 3619">
                  <a:extLst>
                    <a:ext uri="{FF2B5EF4-FFF2-40B4-BE49-F238E27FC236}">
                      <a16:creationId xmlns:a16="http://schemas.microsoft.com/office/drawing/2014/main" id="{56D72B7D-0C81-A373-0E0D-07906C2DD377}"/>
                    </a:ext>
                  </a:extLst>
                </p:cNvPr>
                <p:cNvSpPr/>
                <p:nvPr/>
              </p:nvSpPr>
              <p:spPr>
                <a:xfrm>
                  <a:off x="3409592"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3620">
                  <a:extLst>
                    <a:ext uri="{FF2B5EF4-FFF2-40B4-BE49-F238E27FC236}">
                      <a16:creationId xmlns:a16="http://schemas.microsoft.com/office/drawing/2014/main" id="{CB7F1841-2117-10CC-6618-F7525BDA9E4D}"/>
                    </a:ext>
                  </a:extLst>
                </p:cNvPr>
                <p:cNvSpPr/>
                <p:nvPr/>
              </p:nvSpPr>
              <p:spPr>
                <a:xfrm>
                  <a:off x="3395271"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 name="Graphic 198">
                <a:extLst>
                  <a:ext uri="{FF2B5EF4-FFF2-40B4-BE49-F238E27FC236}">
                    <a16:creationId xmlns:a16="http://schemas.microsoft.com/office/drawing/2014/main" id="{DAE0AE5C-06F5-E27F-B05B-4AF90F37BF5B}"/>
                  </a:ext>
                </a:extLst>
              </p:cNvPr>
              <p:cNvGrpSpPr/>
              <p:nvPr/>
            </p:nvGrpSpPr>
            <p:grpSpPr>
              <a:xfrm>
                <a:off x="3400848" y="2089264"/>
                <a:ext cx="28641" cy="28641"/>
                <a:chOff x="3400848" y="2089264"/>
                <a:chExt cx="28641" cy="28641"/>
              </a:xfrm>
            </p:grpSpPr>
            <p:sp>
              <p:nvSpPr>
                <p:cNvPr id="681" name="Freeform: Shape 3617">
                  <a:extLst>
                    <a:ext uri="{FF2B5EF4-FFF2-40B4-BE49-F238E27FC236}">
                      <a16:creationId xmlns:a16="http://schemas.microsoft.com/office/drawing/2014/main" id="{23512A5D-C003-CF06-A629-C02E3846060B}"/>
                    </a:ext>
                  </a:extLst>
                </p:cNvPr>
                <p:cNvSpPr/>
                <p:nvPr/>
              </p:nvSpPr>
              <p:spPr>
                <a:xfrm>
                  <a:off x="3415169"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3618">
                  <a:extLst>
                    <a:ext uri="{FF2B5EF4-FFF2-40B4-BE49-F238E27FC236}">
                      <a16:creationId xmlns:a16="http://schemas.microsoft.com/office/drawing/2014/main" id="{EFCE77BE-BABB-B1B7-D5D2-FE45DE8E08BC}"/>
                    </a:ext>
                  </a:extLst>
                </p:cNvPr>
                <p:cNvSpPr/>
                <p:nvPr/>
              </p:nvSpPr>
              <p:spPr>
                <a:xfrm>
                  <a:off x="3400848"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 name="Graphic 198">
                <a:extLst>
                  <a:ext uri="{FF2B5EF4-FFF2-40B4-BE49-F238E27FC236}">
                    <a16:creationId xmlns:a16="http://schemas.microsoft.com/office/drawing/2014/main" id="{99852CF1-F8EC-EDDE-C06C-3D0E8397434F}"/>
                  </a:ext>
                </a:extLst>
              </p:cNvPr>
              <p:cNvGrpSpPr/>
              <p:nvPr/>
            </p:nvGrpSpPr>
            <p:grpSpPr>
              <a:xfrm>
                <a:off x="3406577" y="2089264"/>
                <a:ext cx="28641" cy="28641"/>
                <a:chOff x="3406577" y="2089264"/>
                <a:chExt cx="28641" cy="28641"/>
              </a:xfrm>
            </p:grpSpPr>
            <p:sp>
              <p:nvSpPr>
                <p:cNvPr id="679" name="Freeform: Shape 3615">
                  <a:extLst>
                    <a:ext uri="{FF2B5EF4-FFF2-40B4-BE49-F238E27FC236}">
                      <a16:creationId xmlns:a16="http://schemas.microsoft.com/office/drawing/2014/main" id="{7F4755B9-485B-06D7-BE91-90108D222B32}"/>
                    </a:ext>
                  </a:extLst>
                </p:cNvPr>
                <p:cNvSpPr/>
                <p:nvPr/>
              </p:nvSpPr>
              <p:spPr>
                <a:xfrm>
                  <a:off x="3420898"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3616">
                  <a:extLst>
                    <a:ext uri="{FF2B5EF4-FFF2-40B4-BE49-F238E27FC236}">
                      <a16:creationId xmlns:a16="http://schemas.microsoft.com/office/drawing/2014/main" id="{35B4957E-4F83-4187-88BC-34A5B72BAF69}"/>
                    </a:ext>
                  </a:extLst>
                </p:cNvPr>
                <p:cNvSpPr/>
                <p:nvPr/>
              </p:nvSpPr>
              <p:spPr>
                <a:xfrm>
                  <a:off x="3406577"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 name="Graphic 198">
                <a:extLst>
                  <a:ext uri="{FF2B5EF4-FFF2-40B4-BE49-F238E27FC236}">
                    <a16:creationId xmlns:a16="http://schemas.microsoft.com/office/drawing/2014/main" id="{E5A80943-8957-9558-BFF2-2D3D97114F7F}"/>
                  </a:ext>
                </a:extLst>
              </p:cNvPr>
              <p:cNvGrpSpPr/>
              <p:nvPr/>
            </p:nvGrpSpPr>
            <p:grpSpPr>
              <a:xfrm>
                <a:off x="3412607" y="2093636"/>
                <a:ext cx="28641" cy="28641"/>
                <a:chOff x="3412607" y="2093636"/>
                <a:chExt cx="28641" cy="28641"/>
              </a:xfrm>
            </p:grpSpPr>
            <p:sp>
              <p:nvSpPr>
                <p:cNvPr id="677" name="Freeform: Shape 3613">
                  <a:extLst>
                    <a:ext uri="{FF2B5EF4-FFF2-40B4-BE49-F238E27FC236}">
                      <a16:creationId xmlns:a16="http://schemas.microsoft.com/office/drawing/2014/main" id="{AF501E58-3717-2057-4A3A-0189149FBE04}"/>
                    </a:ext>
                  </a:extLst>
                </p:cNvPr>
                <p:cNvSpPr/>
                <p:nvPr/>
              </p:nvSpPr>
              <p:spPr>
                <a:xfrm>
                  <a:off x="3426928" y="209363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3614">
                  <a:extLst>
                    <a:ext uri="{FF2B5EF4-FFF2-40B4-BE49-F238E27FC236}">
                      <a16:creationId xmlns:a16="http://schemas.microsoft.com/office/drawing/2014/main" id="{B44BADD9-4BC1-FE67-B659-153F85A35906}"/>
                    </a:ext>
                  </a:extLst>
                </p:cNvPr>
                <p:cNvSpPr/>
                <p:nvPr/>
              </p:nvSpPr>
              <p:spPr>
                <a:xfrm>
                  <a:off x="3412607" y="210795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 name="Graphic 198">
                <a:extLst>
                  <a:ext uri="{FF2B5EF4-FFF2-40B4-BE49-F238E27FC236}">
                    <a16:creationId xmlns:a16="http://schemas.microsoft.com/office/drawing/2014/main" id="{0CCEAEC9-3D93-CC96-4E0E-9042FE3DC0A6}"/>
                  </a:ext>
                </a:extLst>
              </p:cNvPr>
              <p:cNvGrpSpPr/>
              <p:nvPr/>
            </p:nvGrpSpPr>
            <p:grpSpPr>
              <a:xfrm>
                <a:off x="3418938" y="2100268"/>
                <a:ext cx="28641" cy="28641"/>
                <a:chOff x="3418938" y="2100268"/>
                <a:chExt cx="28641" cy="28641"/>
              </a:xfrm>
            </p:grpSpPr>
            <p:sp>
              <p:nvSpPr>
                <p:cNvPr id="675" name="Freeform: Shape 3611">
                  <a:extLst>
                    <a:ext uri="{FF2B5EF4-FFF2-40B4-BE49-F238E27FC236}">
                      <a16:creationId xmlns:a16="http://schemas.microsoft.com/office/drawing/2014/main" id="{37704232-15DA-E5A0-8443-AB17DDA5DD13}"/>
                    </a:ext>
                  </a:extLst>
                </p:cNvPr>
                <p:cNvSpPr/>
                <p:nvPr/>
              </p:nvSpPr>
              <p:spPr>
                <a:xfrm>
                  <a:off x="3433259"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3612">
                  <a:extLst>
                    <a:ext uri="{FF2B5EF4-FFF2-40B4-BE49-F238E27FC236}">
                      <a16:creationId xmlns:a16="http://schemas.microsoft.com/office/drawing/2014/main" id="{70C270D0-2B2C-9708-3308-51E11892A57F}"/>
                    </a:ext>
                  </a:extLst>
                </p:cNvPr>
                <p:cNvSpPr/>
                <p:nvPr/>
              </p:nvSpPr>
              <p:spPr>
                <a:xfrm>
                  <a:off x="3418938"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 name="Graphic 198">
                <a:extLst>
                  <a:ext uri="{FF2B5EF4-FFF2-40B4-BE49-F238E27FC236}">
                    <a16:creationId xmlns:a16="http://schemas.microsoft.com/office/drawing/2014/main" id="{821BA981-4FDC-075C-DC2D-4AB83D34D344}"/>
                  </a:ext>
                </a:extLst>
              </p:cNvPr>
              <p:cNvGrpSpPr/>
              <p:nvPr/>
            </p:nvGrpSpPr>
            <p:grpSpPr>
              <a:xfrm>
                <a:off x="3424666" y="2100268"/>
                <a:ext cx="28641" cy="28641"/>
                <a:chOff x="3424666" y="2100268"/>
                <a:chExt cx="28641" cy="28641"/>
              </a:xfrm>
            </p:grpSpPr>
            <p:sp>
              <p:nvSpPr>
                <p:cNvPr id="673" name="Freeform: Shape 3609">
                  <a:extLst>
                    <a:ext uri="{FF2B5EF4-FFF2-40B4-BE49-F238E27FC236}">
                      <a16:creationId xmlns:a16="http://schemas.microsoft.com/office/drawing/2014/main" id="{0D9CE8B5-A19C-BBC7-9950-60B3973910F9}"/>
                    </a:ext>
                  </a:extLst>
                </p:cNvPr>
                <p:cNvSpPr/>
                <p:nvPr/>
              </p:nvSpPr>
              <p:spPr>
                <a:xfrm>
                  <a:off x="343898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3610">
                  <a:extLst>
                    <a:ext uri="{FF2B5EF4-FFF2-40B4-BE49-F238E27FC236}">
                      <a16:creationId xmlns:a16="http://schemas.microsoft.com/office/drawing/2014/main" id="{CFD9F1E3-1811-1708-6B64-0E5A9E344D77}"/>
                    </a:ext>
                  </a:extLst>
                </p:cNvPr>
                <p:cNvSpPr/>
                <p:nvPr/>
              </p:nvSpPr>
              <p:spPr>
                <a:xfrm>
                  <a:off x="3424666"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 name="Graphic 198">
                <a:extLst>
                  <a:ext uri="{FF2B5EF4-FFF2-40B4-BE49-F238E27FC236}">
                    <a16:creationId xmlns:a16="http://schemas.microsoft.com/office/drawing/2014/main" id="{AE151C1B-7A55-6656-5E64-8307110EB946}"/>
                  </a:ext>
                </a:extLst>
              </p:cNvPr>
              <p:cNvGrpSpPr/>
              <p:nvPr/>
            </p:nvGrpSpPr>
            <p:grpSpPr>
              <a:xfrm>
                <a:off x="3430395" y="2100268"/>
                <a:ext cx="28792" cy="28641"/>
                <a:chOff x="3430395" y="2100268"/>
                <a:chExt cx="28792" cy="28641"/>
              </a:xfrm>
            </p:grpSpPr>
            <p:sp>
              <p:nvSpPr>
                <p:cNvPr id="671" name="Freeform: Shape 3607">
                  <a:extLst>
                    <a:ext uri="{FF2B5EF4-FFF2-40B4-BE49-F238E27FC236}">
                      <a16:creationId xmlns:a16="http://schemas.microsoft.com/office/drawing/2014/main" id="{B018D46A-D377-5B0C-BBD1-0B3955D7856E}"/>
                    </a:ext>
                  </a:extLst>
                </p:cNvPr>
                <p:cNvSpPr/>
                <p:nvPr/>
              </p:nvSpPr>
              <p:spPr>
                <a:xfrm>
                  <a:off x="344486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3608">
                  <a:extLst>
                    <a:ext uri="{FF2B5EF4-FFF2-40B4-BE49-F238E27FC236}">
                      <a16:creationId xmlns:a16="http://schemas.microsoft.com/office/drawing/2014/main" id="{39BDFEBC-B7D0-5279-53CD-469C9E819288}"/>
                    </a:ext>
                  </a:extLst>
                </p:cNvPr>
                <p:cNvSpPr/>
                <p:nvPr/>
              </p:nvSpPr>
              <p:spPr>
                <a:xfrm>
                  <a:off x="3430395"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 name="Graphic 198">
                <a:extLst>
                  <a:ext uri="{FF2B5EF4-FFF2-40B4-BE49-F238E27FC236}">
                    <a16:creationId xmlns:a16="http://schemas.microsoft.com/office/drawing/2014/main" id="{4CE1A956-0FBD-6B29-247D-4925465DFFF1}"/>
                  </a:ext>
                </a:extLst>
              </p:cNvPr>
              <p:cNvGrpSpPr/>
              <p:nvPr/>
            </p:nvGrpSpPr>
            <p:grpSpPr>
              <a:xfrm>
                <a:off x="3436274" y="2100268"/>
                <a:ext cx="28641" cy="28641"/>
                <a:chOff x="3436274" y="2100268"/>
                <a:chExt cx="28641" cy="28641"/>
              </a:xfrm>
            </p:grpSpPr>
            <p:sp>
              <p:nvSpPr>
                <p:cNvPr id="669" name="Freeform: Shape 3605">
                  <a:extLst>
                    <a:ext uri="{FF2B5EF4-FFF2-40B4-BE49-F238E27FC236}">
                      <a16:creationId xmlns:a16="http://schemas.microsoft.com/office/drawing/2014/main" id="{F172E199-466A-B46D-021D-4FDC044D1F46}"/>
                    </a:ext>
                  </a:extLst>
                </p:cNvPr>
                <p:cNvSpPr/>
                <p:nvPr/>
              </p:nvSpPr>
              <p:spPr>
                <a:xfrm>
                  <a:off x="3450595"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3606">
                  <a:extLst>
                    <a:ext uri="{FF2B5EF4-FFF2-40B4-BE49-F238E27FC236}">
                      <a16:creationId xmlns:a16="http://schemas.microsoft.com/office/drawing/2014/main" id="{ED246363-9790-6559-B804-630FAF5A8BDF}"/>
                    </a:ext>
                  </a:extLst>
                </p:cNvPr>
                <p:cNvSpPr/>
                <p:nvPr/>
              </p:nvSpPr>
              <p:spPr>
                <a:xfrm>
                  <a:off x="3436274"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 name="Graphic 198">
                <a:extLst>
                  <a:ext uri="{FF2B5EF4-FFF2-40B4-BE49-F238E27FC236}">
                    <a16:creationId xmlns:a16="http://schemas.microsoft.com/office/drawing/2014/main" id="{CEEADC14-F278-93B9-ADD2-B74D12511AC6}"/>
                  </a:ext>
                </a:extLst>
              </p:cNvPr>
              <p:cNvGrpSpPr/>
              <p:nvPr/>
            </p:nvGrpSpPr>
            <p:grpSpPr>
              <a:xfrm>
                <a:off x="3442002" y="2100268"/>
                <a:ext cx="28641" cy="28641"/>
                <a:chOff x="3442002" y="2100268"/>
                <a:chExt cx="28641" cy="28641"/>
              </a:xfrm>
            </p:grpSpPr>
            <p:sp>
              <p:nvSpPr>
                <p:cNvPr id="667" name="Freeform: Shape 3603">
                  <a:extLst>
                    <a:ext uri="{FF2B5EF4-FFF2-40B4-BE49-F238E27FC236}">
                      <a16:creationId xmlns:a16="http://schemas.microsoft.com/office/drawing/2014/main" id="{B261D2E7-F2C8-4991-B94B-1087A3DDE848}"/>
                    </a:ext>
                  </a:extLst>
                </p:cNvPr>
                <p:cNvSpPr/>
                <p:nvPr/>
              </p:nvSpPr>
              <p:spPr>
                <a:xfrm>
                  <a:off x="345632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3604">
                  <a:extLst>
                    <a:ext uri="{FF2B5EF4-FFF2-40B4-BE49-F238E27FC236}">
                      <a16:creationId xmlns:a16="http://schemas.microsoft.com/office/drawing/2014/main" id="{1F4696C9-6780-7E1F-BBFE-52C319CFADE2}"/>
                    </a:ext>
                  </a:extLst>
                </p:cNvPr>
                <p:cNvSpPr/>
                <p:nvPr/>
              </p:nvSpPr>
              <p:spPr>
                <a:xfrm>
                  <a:off x="3442002"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 name="Graphic 198">
                <a:extLst>
                  <a:ext uri="{FF2B5EF4-FFF2-40B4-BE49-F238E27FC236}">
                    <a16:creationId xmlns:a16="http://schemas.microsoft.com/office/drawing/2014/main" id="{6809E570-740A-9B5F-F52F-83D2403F1E00}"/>
                  </a:ext>
                </a:extLst>
              </p:cNvPr>
              <p:cNvGrpSpPr/>
              <p:nvPr/>
            </p:nvGrpSpPr>
            <p:grpSpPr>
              <a:xfrm>
                <a:off x="3451952" y="2100268"/>
                <a:ext cx="28792" cy="28641"/>
                <a:chOff x="3451952" y="2100268"/>
                <a:chExt cx="28792" cy="28641"/>
              </a:xfrm>
            </p:grpSpPr>
            <p:sp>
              <p:nvSpPr>
                <p:cNvPr id="665" name="Freeform: Shape 3601">
                  <a:extLst>
                    <a:ext uri="{FF2B5EF4-FFF2-40B4-BE49-F238E27FC236}">
                      <a16:creationId xmlns:a16="http://schemas.microsoft.com/office/drawing/2014/main" id="{E8ABC507-1707-5363-1F24-4F6AAE0B88B0}"/>
                    </a:ext>
                  </a:extLst>
                </p:cNvPr>
                <p:cNvSpPr/>
                <p:nvPr/>
              </p:nvSpPr>
              <p:spPr>
                <a:xfrm>
                  <a:off x="346627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3602">
                  <a:extLst>
                    <a:ext uri="{FF2B5EF4-FFF2-40B4-BE49-F238E27FC236}">
                      <a16:creationId xmlns:a16="http://schemas.microsoft.com/office/drawing/2014/main" id="{62CDF734-FD5F-522C-162A-88EE56B7C68A}"/>
                    </a:ext>
                  </a:extLst>
                </p:cNvPr>
                <p:cNvSpPr/>
                <p:nvPr/>
              </p:nvSpPr>
              <p:spPr>
                <a:xfrm>
                  <a:off x="3451952"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 name="Graphic 198">
                <a:extLst>
                  <a:ext uri="{FF2B5EF4-FFF2-40B4-BE49-F238E27FC236}">
                    <a16:creationId xmlns:a16="http://schemas.microsoft.com/office/drawing/2014/main" id="{5E368C00-816D-A014-B1FF-AF09CEBE23E4}"/>
                  </a:ext>
                </a:extLst>
              </p:cNvPr>
              <p:cNvGrpSpPr/>
              <p:nvPr/>
            </p:nvGrpSpPr>
            <p:grpSpPr>
              <a:xfrm>
                <a:off x="3461750" y="2100268"/>
                <a:ext cx="28641" cy="28641"/>
                <a:chOff x="3461750" y="2100268"/>
                <a:chExt cx="28641" cy="28641"/>
              </a:xfrm>
            </p:grpSpPr>
            <p:sp>
              <p:nvSpPr>
                <p:cNvPr id="663" name="Freeform: Shape 3599">
                  <a:extLst>
                    <a:ext uri="{FF2B5EF4-FFF2-40B4-BE49-F238E27FC236}">
                      <a16:creationId xmlns:a16="http://schemas.microsoft.com/office/drawing/2014/main" id="{CACC5C6F-FDB8-A116-56A9-D7DC0F2529FF}"/>
                    </a:ext>
                  </a:extLst>
                </p:cNvPr>
                <p:cNvSpPr/>
                <p:nvPr/>
              </p:nvSpPr>
              <p:spPr>
                <a:xfrm>
                  <a:off x="3476071"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3600">
                  <a:extLst>
                    <a:ext uri="{FF2B5EF4-FFF2-40B4-BE49-F238E27FC236}">
                      <a16:creationId xmlns:a16="http://schemas.microsoft.com/office/drawing/2014/main" id="{32BBF7F8-190C-EF0B-FAB9-3A42F5FF8725}"/>
                    </a:ext>
                  </a:extLst>
                </p:cNvPr>
                <p:cNvSpPr/>
                <p:nvPr/>
              </p:nvSpPr>
              <p:spPr>
                <a:xfrm>
                  <a:off x="3461750"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 name="Graphic 198">
                <a:extLst>
                  <a:ext uri="{FF2B5EF4-FFF2-40B4-BE49-F238E27FC236}">
                    <a16:creationId xmlns:a16="http://schemas.microsoft.com/office/drawing/2014/main" id="{D76BCA4C-8425-0DFF-4116-44D88A43D181}"/>
                  </a:ext>
                </a:extLst>
              </p:cNvPr>
              <p:cNvGrpSpPr/>
              <p:nvPr/>
            </p:nvGrpSpPr>
            <p:grpSpPr>
              <a:xfrm>
                <a:off x="3476071" y="2110218"/>
                <a:ext cx="28641" cy="28641"/>
                <a:chOff x="3476071" y="2110218"/>
                <a:chExt cx="28641" cy="28641"/>
              </a:xfrm>
            </p:grpSpPr>
            <p:sp>
              <p:nvSpPr>
                <p:cNvPr id="661" name="Freeform: Shape 3597">
                  <a:extLst>
                    <a:ext uri="{FF2B5EF4-FFF2-40B4-BE49-F238E27FC236}">
                      <a16:creationId xmlns:a16="http://schemas.microsoft.com/office/drawing/2014/main" id="{69C36237-8F6D-B98C-3CA0-EC3A375F9E24}"/>
                    </a:ext>
                  </a:extLst>
                </p:cNvPr>
                <p:cNvSpPr/>
                <p:nvPr/>
              </p:nvSpPr>
              <p:spPr>
                <a:xfrm>
                  <a:off x="3490392"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3598">
                  <a:extLst>
                    <a:ext uri="{FF2B5EF4-FFF2-40B4-BE49-F238E27FC236}">
                      <a16:creationId xmlns:a16="http://schemas.microsoft.com/office/drawing/2014/main" id="{8A4EFF96-BB2B-3858-455A-F4589779F35E}"/>
                    </a:ext>
                  </a:extLst>
                </p:cNvPr>
                <p:cNvSpPr/>
                <p:nvPr/>
              </p:nvSpPr>
              <p:spPr>
                <a:xfrm>
                  <a:off x="3476071" y="21245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 name="Graphic 198">
                <a:extLst>
                  <a:ext uri="{FF2B5EF4-FFF2-40B4-BE49-F238E27FC236}">
                    <a16:creationId xmlns:a16="http://schemas.microsoft.com/office/drawing/2014/main" id="{CEBF090C-337A-AAF2-F84D-9FF752486744}"/>
                  </a:ext>
                </a:extLst>
              </p:cNvPr>
              <p:cNvGrpSpPr/>
              <p:nvPr/>
            </p:nvGrpSpPr>
            <p:grpSpPr>
              <a:xfrm>
                <a:off x="3479388" y="2110218"/>
                <a:ext cx="28792" cy="28641"/>
                <a:chOff x="3479388" y="2110218"/>
                <a:chExt cx="28792" cy="28641"/>
              </a:xfrm>
            </p:grpSpPr>
            <p:sp>
              <p:nvSpPr>
                <p:cNvPr id="659" name="Freeform: Shape 3595">
                  <a:extLst>
                    <a:ext uri="{FF2B5EF4-FFF2-40B4-BE49-F238E27FC236}">
                      <a16:creationId xmlns:a16="http://schemas.microsoft.com/office/drawing/2014/main" id="{CE94F482-D1BA-BA68-7378-DD51213332F0}"/>
                    </a:ext>
                  </a:extLst>
                </p:cNvPr>
                <p:cNvSpPr/>
                <p:nvPr/>
              </p:nvSpPr>
              <p:spPr>
                <a:xfrm>
                  <a:off x="3493709"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3596">
                  <a:extLst>
                    <a:ext uri="{FF2B5EF4-FFF2-40B4-BE49-F238E27FC236}">
                      <a16:creationId xmlns:a16="http://schemas.microsoft.com/office/drawing/2014/main" id="{5AB03222-B502-0165-B874-386935BA10C8}"/>
                    </a:ext>
                  </a:extLst>
                </p:cNvPr>
                <p:cNvSpPr/>
                <p:nvPr/>
              </p:nvSpPr>
              <p:spPr>
                <a:xfrm>
                  <a:off x="3479388" y="21245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 name="Graphic 198">
                <a:extLst>
                  <a:ext uri="{FF2B5EF4-FFF2-40B4-BE49-F238E27FC236}">
                    <a16:creationId xmlns:a16="http://schemas.microsoft.com/office/drawing/2014/main" id="{BF5246B4-42DD-C62D-2848-BEEB41946736}"/>
                  </a:ext>
                </a:extLst>
              </p:cNvPr>
              <p:cNvGrpSpPr/>
              <p:nvPr/>
            </p:nvGrpSpPr>
            <p:grpSpPr>
              <a:xfrm>
                <a:off x="3489186" y="2114589"/>
                <a:ext cx="28641" cy="28641"/>
                <a:chOff x="3489186" y="2114589"/>
                <a:chExt cx="28641" cy="28641"/>
              </a:xfrm>
            </p:grpSpPr>
            <p:sp>
              <p:nvSpPr>
                <p:cNvPr id="657" name="Freeform: Shape 3593">
                  <a:extLst>
                    <a:ext uri="{FF2B5EF4-FFF2-40B4-BE49-F238E27FC236}">
                      <a16:creationId xmlns:a16="http://schemas.microsoft.com/office/drawing/2014/main" id="{3D27A8A6-7657-4394-538C-6A99E7F0B06B}"/>
                    </a:ext>
                  </a:extLst>
                </p:cNvPr>
                <p:cNvSpPr/>
                <p:nvPr/>
              </p:nvSpPr>
              <p:spPr>
                <a:xfrm>
                  <a:off x="3503507"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3594">
                  <a:extLst>
                    <a:ext uri="{FF2B5EF4-FFF2-40B4-BE49-F238E27FC236}">
                      <a16:creationId xmlns:a16="http://schemas.microsoft.com/office/drawing/2014/main" id="{FCA56D29-168D-7D7A-0B52-57115BD35702}"/>
                    </a:ext>
                  </a:extLst>
                </p:cNvPr>
                <p:cNvSpPr/>
                <p:nvPr/>
              </p:nvSpPr>
              <p:spPr>
                <a:xfrm>
                  <a:off x="3489186"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 name="Graphic 198">
                <a:extLst>
                  <a:ext uri="{FF2B5EF4-FFF2-40B4-BE49-F238E27FC236}">
                    <a16:creationId xmlns:a16="http://schemas.microsoft.com/office/drawing/2014/main" id="{BDD934B3-660B-F852-9F9F-BC5ABBCB92B1}"/>
                  </a:ext>
                </a:extLst>
              </p:cNvPr>
              <p:cNvGrpSpPr/>
              <p:nvPr/>
            </p:nvGrpSpPr>
            <p:grpSpPr>
              <a:xfrm>
                <a:off x="3510894" y="2114589"/>
                <a:ext cx="28792" cy="28641"/>
                <a:chOff x="3510894" y="2114589"/>
                <a:chExt cx="28792" cy="28641"/>
              </a:xfrm>
            </p:grpSpPr>
            <p:sp>
              <p:nvSpPr>
                <p:cNvPr id="655" name="Freeform: Shape 3591">
                  <a:extLst>
                    <a:ext uri="{FF2B5EF4-FFF2-40B4-BE49-F238E27FC236}">
                      <a16:creationId xmlns:a16="http://schemas.microsoft.com/office/drawing/2014/main" id="{B84A9B40-A28A-CBCE-BB22-9471B63B69AA}"/>
                    </a:ext>
                  </a:extLst>
                </p:cNvPr>
                <p:cNvSpPr/>
                <p:nvPr/>
              </p:nvSpPr>
              <p:spPr>
                <a:xfrm>
                  <a:off x="3525215"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3592">
                  <a:extLst>
                    <a:ext uri="{FF2B5EF4-FFF2-40B4-BE49-F238E27FC236}">
                      <a16:creationId xmlns:a16="http://schemas.microsoft.com/office/drawing/2014/main" id="{04315CB5-C994-FCF6-16A6-2B6D42C36636}"/>
                    </a:ext>
                  </a:extLst>
                </p:cNvPr>
                <p:cNvSpPr/>
                <p:nvPr/>
              </p:nvSpPr>
              <p:spPr>
                <a:xfrm>
                  <a:off x="3510894" y="212891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 name="Graphic 198">
                <a:extLst>
                  <a:ext uri="{FF2B5EF4-FFF2-40B4-BE49-F238E27FC236}">
                    <a16:creationId xmlns:a16="http://schemas.microsoft.com/office/drawing/2014/main" id="{C6329208-C3BF-065C-255C-A7348DA636DB}"/>
                  </a:ext>
                </a:extLst>
              </p:cNvPr>
              <p:cNvGrpSpPr/>
              <p:nvPr/>
            </p:nvGrpSpPr>
            <p:grpSpPr>
              <a:xfrm>
                <a:off x="3515718" y="2114589"/>
                <a:ext cx="28641" cy="28641"/>
                <a:chOff x="3515718" y="2114589"/>
                <a:chExt cx="28641" cy="28641"/>
              </a:xfrm>
            </p:grpSpPr>
            <p:sp>
              <p:nvSpPr>
                <p:cNvPr id="653" name="Freeform: Shape 3589">
                  <a:extLst>
                    <a:ext uri="{FF2B5EF4-FFF2-40B4-BE49-F238E27FC236}">
                      <a16:creationId xmlns:a16="http://schemas.microsoft.com/office/drawing/2014/main" id="{4D36909B-DAB4-5094-B8C4-A6728978A0E0}"/>
                    </a:ext>
                  </a:extLst>
                </p:cNvPr>
                <p:cNvSpPr/>
                <p:nvPr/>
              </p:nvSpPr>
              <p:spPr>
                <a:xfrm>
                  <a:off x="3530039"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3590">
                  <a:extLst>
                    <a:ext uri="{FF2B5EF4-FFF2-40B4-BE49-F238E27FC236}">
                      <a16:creationId xmlns:a16="http://schemas.microsoft.com/office/drawing/2014/main" id="{46598C12-68B4-200E-9085-E378D11FC21D}"/>
                    </a:ext>
                  </a:extLst>
                </p:cNvPr>
                <p:cNvSpPr/>
                <p:nvPr/>
              </p:nvSpPr>
              <p:spPr>
                <a:xfrm>
                  <a:off x="3515718"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 name="Graphic 198">
                <a:extLst>
                  <a:ext uri="{FF2B5EF4-FFF2-40B4-BE49-F238E27FC236}">
                    <a16:creationId xmlns:a16="http://schemas.microsoft.com/office/drawing/2014/main" id="{C30AF05B-3E3F-114F-2979-9AABC712AAB5}"/>
                  </a:ext>
                </a:extLst>
              </p:cNvPr>
              <p:cNvGrpSpPr/>
              <p:nvPr/>
            </p:nvGrpSpPr>
            <p:grpSpPr>
              <a:xfrm>
                <a:off x="3538782" y="2116097"/>
                <a:ext cx="28641" cy="28641"/>
                <a:chOff x="3538782" y="2116097"/>
                <a:chExt cx="28641" cy="28641"/>
              </a:xfrm>
            </p:grpSpPr>
            <p:sp>
              <p:nvSpPr>
                <p:cNvPr id="651" name="Freeform: Shape 3587">
                  <a:extLst>
                    <a:ext uri="{FF2B5EF4-FFF2-40B4-BE49-F238E27FC236}">
                      <a16:creationId xmlns:a16="http://schemas.microsoft.com/office/drawing/2014/main" id="{AC312954-6887-4412-0E8F-94D5F7F80E6E}"/>
                    </a:ext>
                  </a:extLst>
                </p:cNvPr>
                <p:cNvSpPr/>
                <p:nvPr/>
              </p:nvSpPr>
              <p:spPr>
                <a:xfrm>
                  <a:off x="3553103" y="211609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3588">
                  <a:extLst>
                    <a:ext uri="{FF2B5EF4-FFF2-40B4-BE49-F238E27FC236}">
                      <a16:creationId xmlns:a16="http://schemas.microsoft.com/office/drawing/2014/main" id="{3DDF3357-A380-748E-33D8-ADB431697F8F}"/>
                    </a:ext>
                  </a:extLst>
                </p:cNvPr>
                <p:cNvSpPr/>
                <p:nvPr/>
              </p:nvSpPr>
              <p:spPr>
                <a:xfrm>
                  <a:off x="3538782" y="21304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 name="Graphic 198">
                <a:extLst>
                  <a:ext uri="{FF2B5EF4-FFF2-40B4-BE49-F238E27FC236}">
                    <a16:creationId xmlns:a16="http://schemas.microsoft.com/office/drawing/2014/main" id="{2EC59817-8A4A-5C1A-F353-372E307A456F}"/>
                  </a:ext>
                </a:extLst>
              </p:cNvPr>
              <p:cNvGrpSpPr/>
              <p:nvPr/>
            </p:nvGrpSpPr>
            <p:grpSpPr>
              <a:xfrm>
                <a:off x="3552048" y="2119413"/>
                <a:ext cx="28641" cy="28641"/>
                <a:chOff x="3552048" y="2119413"/>
                <a:chExt cx="28641" cy="28641"/>
              </a:xfrm>
            </p:grpSpPr>
            <p:sp>
              <p:nvSpPr>
                <p:cNvPr id="649" name="Freeform: Shape 3585">
                  <a:extLst>
                    <a:ext uri="{FF2B5EF4-FFF2-40B4-BE49-F238E27FC236}">
                      <a16:creationId xmlns:a16="http://schemas.microsoft.com/office/drawing/2014/main" id="{179E48C3-937A-B1A2-5F40-D071F4F12CB5}"/>
                    </a:ext>
                  </a:extLst>
                </p:cNvPr>
                <p:cNvSpPr/>
                <p:nvPr/>
              </p:nvSpPr>
              <p:spPr>
                <a:xfrm>
                  <a:off x="3566369" y="211941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3586">
                  <a:extLst>
                    <a:ext uri="{FF2B5EF4-FFF2-40B4-BE49-F238E27FC236}">
                      <a16:creationId xmlns:a16="http://schemas.microsoft.com/office/drawing/2014/main" id="{E648113F-EE44-8D7F-A983-BF28F01BA31F}"/>
                    </a:ext>
                  </a:extLst>
                </p:cNvPr>
                <p:cNvSpPr/>
                <p:nvPr/>
              </p:nvSpPr>
              <p:spPr>
                <a:xfrm>
                  <a:off x="3552048" y="213373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 name="Graphic 198">
                <a:extLst>
                  <a:ext uri="{FF2B5EF4-FFF2-40B4-BE49-F238E27FC236}">
                    <a16:creationId xmlns:a16="http://schemas.microsoft.com/office/drawing/2014/main" id="{7F39D066-3161-41C7-83D1-CFE216C7CD15}"/>
                  </a:ext>
                </a:extLst>
              </p:cNvPr>
              <p:cNvGrpSpPr/>
              <p:nvPr/>
            </p:nvGrpSpPr>
            <p:grpSpPr>
              <a:xfrm>
                <a:off x="3557776" y="2120468"/>
                <a:ext cx="28641" cy="28641"/>
                <a:chOff x="3557776" y="2120468"/>
                <a:chExt cx="28641" cy="28641"/>
              </a:xfrm>
            </p:grpSpPr>
            <p:sp>
              <p:nvSpPr>
                <p:cNvPr id="647" name="Freeform: Shape 3583">
                  <a:extLst>
                    <a:ext uri="{FF2B5EF4-FFF2-40B4-BE49-F238E27FC236}">
                      <a16:creationId xmlns:a16="http://schemas.microsoft.com/office/drawing/2014/main" id="{345975B1-7F1B-0214-B6D7-1A4CC1A145C2}"/>
                    </a:ext>
                  </a:extLst>
                </p:cNvPr>
                <p:cNvSpPr/>
                <p:nvPr/>
              </p:nvSpPr>
              <p:spPr>
                <a:xfrm>
                  <a:off x="3572097" y="21204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3584">
                  <a:extLst>
                    <a:ext uri="{FF2B5EF4-FFF2-40B4-BE49-F238E27FC236}">
                      <a16:creationId xmlns:a16="http://schemas.microsoft.com/office/drawing/2014/main" id="{C0D37499-4ECF-B30E-D6E2-2ABBD0D93A6E}"/>
                    </a:ext>
                  </a:extLst>
                </p:cNvPr>
                <p:cNvSpPr/>
                <p:nvPr/>
              </p:nvSpPr>
              <p:spPr>
                <a:xfrm>
                  <a:off x="3557776" y="21347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 name="Graphic 198">
                <a:extLst>
                  <a:ext uri="{FF2B5EF4-FFF2-40B4-BE49-F238E27FC236}">
                    <a16:creationId xmlns:a16="http://schemas.microsoft.com/office/drawing/2014/main" id="{7F666FDF-0A8D-B8BA-93A5-99138191CAA4}"/>
                  </a:ext>
                </a:extLst>
              </p:cNvPr>
              <p:cNvGrpSpPr/>
              <p:nvPr/>
            </p:nvGrpSpPr>
            <p:grpSpPr>
              <a:xfrm>
                <a:off x="3562148" y="2122428"/>
                <a:ext cx="28641" cy="28792"/>
                <a:chOff x="3562148" y="2122428"/>
                <a:chExt cx="28641" cy="28792"/>
              </a:xfrm>
            </p:grpSpPr>
            <p:sp>
              <p:nvSpPr>
                <p:cNvPr id="645" name="Freeform: Shape 3581">
                  <a:extLst>
                    <a:ext uri="{FF2B5EF4-FFF2-40B4-BE49-F238E27FC236}">
                      <a16:creationId xmlns:a16="http://schemas.microsoft.com/office/drawing/2014/main" id="{9EB35576-4DEA-E7C6-98A6-364A9B55302F}"/>
                    </a:ext>
                  </a:extLst>
                </p:cNvPr>
                <p:cNvSpPr/>
                <p:nvPr/>
              </p:nvSpPr>
              <p:spPr>
                <a:xfrm>
                  <a:off x="3576469" y="21224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3582">
                  <a:extLst>
                    <a:ext uri="{FF2B5EF4-FFF2-40B4-BE49-F238E27FC236}">
                      <a16:creationId xmlns:a16="http://schemas.microsoft.com/office/drawing/2014/main" id="{294FD6D9-520D-E787-DABE-60B04010BB84}"/>
                    </a:ext>
                  </a:extLst>
                </p:cNvPr>
                <p:cNvSpPr/>
                <p:nvPr/>
              </p:nvSpPr>
              <p:spPr>
                <a:xfrm>
                  <a:off x="3562148" y="21367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198">
                <a:extLst>
                  <a:ext uri="{FF2B5EF4-FFF2-40B4-BE49-F238E27FC236}">
                    <a16:creationId xmlns:a16="http://schemas.microsoft.com/office/drawing/2014/main" id="{7C2CCD9E-DE42-9A78-A982-2CBB3D105E10}"/>
                  </a:ext>
                </a:extLst>
              </p:cNvPr>
              <p:cNvGrpSpPr/>
              <p:nvPr/>
            </p:nvGrpSpPr>
            <p:grpSpPr>
              <a:xfrm>
                <a:off x="3570288" y="2123483"/>
                <a:ext cx="28792" cy="28641"/>
                <a:chOff x="3570288" y="2123483"/>
                <a:chExt cx="28792" cy="28641"/>
              </a:xfrm>
            </p:grpSpPr>
            <p:sp>
              <p:nvSpPr>
                <p:cNvPr id="643" name="Freeform: Shape 3579">
                  <a:extLst>
                    <a:ext uri="{FF2B5EF4-FFF2-40B4-BE49-F238E27FC236}">
                      <a16:creationId xmlns:a16="http://schemas.microsoft.com/office/drawing/2014/main" id="{4EC8729E-D8CD-645D-01C8-F093F9CC7C1F}"/>
                    </a:ext>
                  </a:extLst>
                </p:cNvPr>
                <p:cNvSpPr/>
                <p:nvPr/>
              </p:nvSpPr>
              <p:spPr>
                <a:xfrm>
                  <a:off x="3584760" y="212348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3580">
                  <a:extLst>
                    <a:ext uri="{FF2B5EF4-FFF2-40B4-BE49-F238E27FC236}">
                      <a16:creationId xmlns:a16="http://schemas.microsoft.com/office/drawing/2014/main" id="{6B54E93E-ACDF-E9E8-6F6F-8017F54F513F}"/>
                    </a:ext>
                  </a:extLst>
                </p:cNvPr>
                <p:cNvSpPr/>
                <p:nvPr/>
              </p:nvSpPr>
              <p:spPr>
                <a:xfrm>
                  <a:off x="3570288" y="213780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198">
                <a:extLst>
                  <a:ext uri="{FF2B5EF4-FFF2-40B4-BE49-F238E27FC236}">
                    <a16:creationId xmlns:a16="http://schemas.microsoft.com/office/drawing/2014/main" id="{69E27288-CA35-96A5-0E31-4E71BA009F7B}"/>
                  </a:ext>
                </a:extLst>
              </p:cNvPr>
              <p:cNvGrpSpPr/>
              <p:nvPr/>
            </p:nvGrpSpPr>
            <p:grpSpPr>
              <a:xfrm>
                <a:off x="3579635" y="2128307"/>
                <a:ext cx="28641" cy="28792"/>
                <a:chOff x="3579635" y="2128307"/>
                <a:chExt cx="28641" cy="28792"/>
              </a:xfrm>
            </p:grpSpPr>
            <p:sp>
              <p:nvSpPr>
                <p:cNvPr id="641" name="Freeform: Shape 3577">
                  <a:extLst>
                    <a:ext uri="{FF2B5EF4-FFF2-40B4-BE49-F238E27FC236}">
                      <a16:creationId xmlns:a16="http://schemas.microsoft.com/office/drawing/2014/main" id="{DC73D45A-96B6-B378-A24B-A5731CC6EF05}"/>
                    </a:ext>
                  </a:extLst>
                </p:cNvPr>
                <p:cNvSpPr/>
                <p:nvPr/>
              </p:nvSpPr>
              <p:spPr>
                <a:xfrm>
                  <a:off x="3593956"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3578">
                  <a:extLst>
                    <a:ext uri="{FF2B5EF4-FFF2-40B4-BE49-F238E27FC236}">
                      <a16:creationId xmlns:a16="http://schemas.microsoft.com/office/drawing/2014/main" id="{A9AF5EF3-B1AD-98DC-A5D4-DF826AE3F1BB}"/>
                    </a:ext>
                  </a:extLst>
                </p:cNvPr>
                <p:cNvSpPr/>
                <p:nvPr/>
              </p:nvSpPr>
              <p:spPr>
                <a:xfrm>
                  <a:off x="3579635"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 name="Graphic 198">
                <a:extLst>
                  <a:ext uri="{FF2B5EF4-FFF2-40B4-BE49-F238E27FC236}">
                    <a16:creationId xmlns:a16="http://schemas.microsoft.com/office/drawing/2014/main" id="{FB9FC06F-9F12-E48E-A0D0-52305F0F5756}"/>
                  </a:ext>
                </a:extLst>
              </p:cNvPr>
              <p:cNvGrpSpPr/>
              <p:nvPr/>
            </p:nvGrpSpPr>
            <p:grpSpPr>
              <a:xfrm>
                <a:off x="3586418" y="2128307"/>
                <a:ext cx="28641" cy="28792"/>
                <a:chOff x="3586418" y="2128307"/>
                <a:chExt cx="28641" cy="28792"/>
              </a:xfrm>
            </p:grpSpPr>
            <p:sp>
              <p:nvSpPr>
                <p:cNvPr id="639" name="Freeform: Shape 3575">
                  <a:extLst>
                    <a:ext uri="{FF2B5EF4-FFF2-40B4-BE49-F238E27FC236}">
                      <a16:creationId xmlns:a16="http://schemas.microsoft.com/office/drawing/2014/main" id="{A69F7590-8FDF-B5A8-E16E-AFA2B226240E}"/>
                    </a:ext>
                  </a:extLst>
                </p:cNvPr>
                <p:cNvSpPr/>
                <p:nvPr/>
              </p:nvSpPr>
              <p:spPr>
                <a:xfrm>
                  <a:off x="3600739"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3576">
                  <a:extLst>
                    <a:ext uri="{FF2B5EF4-FFF2-40B4-BE49-F238E27FC236}">
                      <a16:creationId xmlns:a16="http://schemas.microsoft.com/office/drawing/2014/main" id="{DA5FA478-D5C8-57A8-9B31-7F7CEF235C4A}"/>
                    </a:ext>
                  </a:extLst>
                </p:cNvPr>
                <p:cNvSpPr/>
                <p:nvPr/>
              </p:nvSpPr>
              <p:spPr>
                <a:xfrm>
                  <a:off x="3586418"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 name="Graphic 198">
                <a:extLst>
                  <a:ext uri="{FF2B5EF4-FFF2-40B4-BE49-F238E27FC236}">
                    <a16:creationId xmlns:a16="http://schemas.microsoft.com/office/drawing/2014/main" id="{F6094A9D-815A-6B01-AE77-D199198B245D}"/>
                  </a:ext>
                </a:extLst>
              </p:cNvPr>
              <p:cNvGrpSpPr/>
              <p:nvPr/>
            </p:nvGrpSpPr>
            <p:grpSpPr>
              <a:xfrm>
                <a:off x="3593202" y="2128307"/>
                <a:ext cx="28641" cy="28792"/>
                <a:chOff x="3593202" y="2128307"/>
                <a:chExt cx="28641" cy="28792"/>
              </a:xfrm>
            </p:grpSpPr>
            <p:sp>
              <p:nvSpPr>
                <p:cNvPr id="637" name="Freeform: Shape 3573">
                  <a:extLst>
                    <a:ext uri="{FF2B5EF4-FFF2-40B4-BE49-F238E27FC236}">
                      <a16:creationId xmlns:a16="http://schemas.microsoft.com/office/drawing/2014/main" id="{EE2D8E55-D81D-49AF-9638-2CD82842EEA9}"/>
                    </a:ext>
                  </a:extLst>
                </p:cNvPr>
                <p:cNvSpPr/>
                <p:nvPr/>
              </p:nvSpPr>
              <p:spPr>
                <a:xfrm>
                  <a:off x="3607523"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3574">
                  <a:extLst>
                    <a:ext uri="{FF2B5EF4-FFF2-40B4-BE49-F238E27FC236}">
                      <a16:creationId xmlns:a16="http://schemas.microsoft.com/office/drawing/2014/main" id="{4152CAC6-C1CD-377A-D332-137A27A52DC3}"/>
                    </a:ext>
                  </a:extLst>
                </p:cNvPr>
                <p:cNvSpPr/>
                <p:nvPr/>
              </p:nvSpPr>
              <p:spPr>
                <a:xfrm>
                  <a:off x="3593202"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 name="Graphic 198">
                <a:extLst>
                  <a:ext uri="{FF2B5EF4-FFF2-40B4-BE49-F238E27FC236}">
                    <a16:creationId xmlns:a16="http://schemas.microsoft.com/office/drawing/2014/main" id="{1226883D-AA93-F7EF-FDEC-762B7EA6FF68}"/>
                  </a:ext>
                </a:extLst>
              </p:cNvPr>
              <p:cNvGrpSpPr/>
              <p:nvPr/>
            </p:nvGrpSpPr>
            <p:grpSpPr>
              <a:xfrm>
                <a:off x="3599986" y="2128307"/>
                <a:ext cx="28792" cy="28792"/>
                <a:chOff x="3599986" y="2128307"/>
                <a:chExt cx="28792" cy="28792"/>
              </a:xfrm>
            </p:grpSpPr>
            <p:sp>
              <p:nvSpPr>
                <p:cNvPr id="635" name="Freeform: Shape 3571">
                  <a:extLst>
                    <a:ext uri="{FF2B5EF4-FFF2-40B4-BE49-F238E27FC236}">
                      <a16:creationId xmlns:a16="http://schemas.microsoft.com/office/drawing/2014/main" id="{CDF92990-42D3-9A1E-CD18-8F558CF43872}"/>
                    </a:ext>
                  </a:extLst>
                </p:cNvPr>
                <p:cNvSpPr/>
                <p:nvPr/>
              </p:nvSpPr>
              <p:spPr>
                <a:xfrm>
                  <a:off x="3614307"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3572">
                  <a:extLst>
                    <a:ext uri="{FF2B5EF4-FFF2-40B4-BE49-F238E27FC236}">
                      <a16:creationId xmlns:a16="http://schemas.microsoft.com/office/drawing/2014/main" id="{6E76A699-402B-6548-C0CB-D6637EBD783D}"/>
                    </a:ext>
                  </a:extLst>
                </p:cNvPr>
                <p:cNvSpPr/>
                <p:nvPr/>
              </p:nvSpPr>
              <p:spPr>
                <a:xfrm>
                  <a:off x="3599986"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198">
                <a:extLst>
                  <a:ext uri="{FF2B5EF4-FFF2-40B4-BE49-F238E27FC236}">
                    <a16:creationId xmlns:a16="http://schemas.microsoft.com/office/drawing/2014/main" id="{69EFC0B7-F751-6BFC-C425-E486FE3043E6}"/>
                  </a:ext>
                </a:extLst>
              </p:cNvPr>
              <p:cNvGrpSpPr/>
              <p:nvPr/>
            </p:nvGrpSpPr>
            <p:grpSpPr>
              <a:xfrm>
                <a:off x="3606769" y="2128307"/>
                <a:ext cx="28792" cy="28792"/>
                <a:chOff x="3606769" y="2128307"/>
                <a:chExt cx="28792" cy="28792"/>
              </a:xfrm>
            </p:grpSpPr>
            <p:sp>
              <p:nvSpPr>
                <p:cNvPr id="633" name="Freeform: Shape 3569">
                  <a:extLst>
                    <a:ext uri="{FF2B5EF4-FFF2-40B4-BE49-F238E27FC236}">
                      <a16:creationId xmlns:a16="http://schemas.microsoft.com/office/drawing/2014/main" id="{1CAF3480-B175-6C7B-7B58-DC7528530D97}"/>
                    </a:ext>
                  </a:extLst>
                </p:cNvPr>
                <p:cNvSpPr/>
                <p:nvPr/>
              </p:nvSpPr>
              <p:spPr>
                <a:xfrm>
                  <a:off x="3621241"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3570">
                  <a:extLst>
                    <a:ext uri="{FF2B5EF4-FFF2-40B4-BE49-F238E27FC236}">
                      <a16:creationId xmlns:a16="http://schemas.microsoft.com/office/drawing/2014/main" id="{027D26F4-E8D1-20F5-2BA1-8921714CBC48}"/>
                    </a:ext>
                  </a:extLst>
                </p:cNvPr>
                <p:cNvSpPr/>
                <p:nvPr/>
              </p:nvSpPr>
              <p:spPr>
                <a:xfrm>
                  <a:off x="3606769"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 name="Graphic 198">
                <a:extLst>
                  <a:ext uri="{FF2B5EF4-FFF2-40B4-BE49-F238E27FC236}">
                    <a16:creationId xmlns:a16="http://schemas.microsoft.com/office/drawing/2014/main" id="{A9BB8A53-0FB0-805D-74B0-732EA7DD472F}"/>
                  </a:ext>
                </a:extLst>
              </p:cNvPr>
              <p:cNvGrpSpPr/>
              <p:nvPr/>
            </p:nvGrpSpPr>
            <p:grpSpPr>
              <a:xfrm>
                <a:off x="3613854" y="2131322"/>
                <a:ext cx="28641" cy="28792"/>
                <a:chOff x="3613854" y="2131322"/>
                <a:chExt cx="28641" cy="28792"/>
              </a:xfrm>
            </p:grpSpPr>
            <p:sp>
              <p:nvSpPr>
                <p:cNvPr id="631" name="Freeform: Shape 3567">
                  <a:extLst>
                    <a:ext uri="{FF2B5EF4-FFF2-40B4-BE49-F238E27FC236}">
                      <a16:creationId xmlns:a16="http://schemas.microsoft.com/office/drawing/2014/main" id="{FCF4B56C-78E1-CD8B-49F0-7312B2AC0DA6}"/>
                    </a:ext>
                  </a:extLst>
                </p:cNvPr>
                <p:cNvSpPr/>
                <p:nvPr/>
              </p:nvSpPr>
              <p:spPr>
                <a:xfrm>
                  <a:off x="3628175" y="213132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3568">
                  <a:extLst>
                    <a:ext uri="{FF2B5EF4-FFF2-40B4-BE49-F238E27FC236}">
                      <a16:creationId xmlns:a16="http://schemas.microsoft.com/office/drawing/2014/main" id="{75CDA52B-736A-2290-CC72-34E059B6B812}"/>
                    </a:ext>
                  </a:extLst>
                </p:cNvPr>
                <p:cNvSpPr/>
                <p:nvPr/>
              </p:nvSpPr>
              <p:spPr>
                <a:xfrm>
                  <a:off x="3613854" y="214579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 name="Graphic 198">
                <a:extLst>
                  <a:ext uri="{FF2B5EF4-FFF2-40B4-BE49-F238E27FC236}">
                    <a16:creationId xmlns:a16="http://schemas.microsoft.com/office/drawing/2014/main" id="{B60AD052-0C63-255B-D650-4EF1B214B4B3}"/>
                  </a:ext>
                </a:extLst>
              </p:cNvPr>
              <p:cNvGrpSpPr/>
              <p:nvPr/>
            </p:nvGrpSpPr>
            <p:grpSpPr>
              <a:xfrm>
                <a:off x="3617925" y="2132528"/>
                <a:ext cx="28641" cy="28792"/>
                <a:chOff x="3617925" y="2132528"/>
                <a:chExt cx="28641" cy="28792"/>
              </a:xfrm>
            </p:grpSpPr>
            <p:sp>
              <p:nvSpPr>
                <p:cNvPr id="629" name="Freeform: Shape 3565">
                  <a:extLst>
                    <a:ext uri="{FF2B5EF4-FFF2-40B4-BE49-F238E27FC236}">
                      <a16:creationId xmlns:a16="http://schemas.microsoft.com/office/drawing/2014/main" id="{4EAE0735-FCDB-2243-9CDA-44CC2C709AD0}"/>
                    </a:ext>
                  </a:extLst>
                </p:cNvPr>
                <p:cNvSpPr/>
                <p:nvPr/>
              </p:nvSpPr>
              <p:spPr>
                <a:xfrm>
                  <a:off x="3632246" y="21325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3566">
                  <a:extLst>
                    <a:ext uri="{FF2B5EF4-FFF2-40B4-BE49-F238E27FC236}">
                      <a16:creationId xmlns:a16="http://schemas.microsoft.com/office/drawing/2014/main" id="{4A548DB9-E586-DF8E-A27B-5378B8336DB9}"/>
                    </a:ext>
                  </a:extLst>
                </p:cNvPr>
                <p:cNvSpPr/>
                <p:nvPr/>
              </p:nvSpPr>
              <p:spPr>
                <a:xfrm>
                  <a:off x="3617925" y="21468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 name="Graphic 198">
                <a:extLst>
                  <a:ext uri="{FF2B5EF4-FFF2-40B4-BE49-F238E27FC236}">
                    <a16:creationId xmlns:a16="http://schemas.microsoft.com/office/drawing/2014/main" id="{3735CCF9-1461-B5EC-7178-0AD28D0EBDCB}"/>
                  </a:ext>
                </a:extLst>
              </p:cNvPr>
              <p:cNvGrpSpPr/>
              <p:nvPr/>
            </p:nvGrpSpPr>
            <p:grpSpPr>
              <a:xfrm>
                <a:off x="3624256" y="2135392"/>
                <a:ext cx="28641" cy="28641"/>
                <a:chOff x="3624256" y="2135392"/>
                <a:chExt cx="28641" cy="28641"/>
              </a:xfrm>
            </p:grpSpPr>
            <p:sp>
              <p:nvSpPr>
                <p:cNvPr id="627" name="Freeform: Shape 3563">
                  <a:extLst>
                    <a:ext uri="{FF2B5EF4-FFF2-40B4-BE49-F238E27FC236}">
                      <a16:creationId xmlns:a16="http://schemas.microsoft.com/office/drawing/2014/main" id="{1E5C28E7-B47C-F9EB-6CBB-6EAF119DAA2A}"/>
                    </a:ext>
                  </a:extLst>
                </p:cNvPr>
                <p:cNvSpPr/>
                <p:nvPr/>
              </p:nvSpPr>
              <p:spPr>
                <a:xfrm>
                  <a:off x="3638577"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3564">
                  <a:extLst>
                    <a:ext uri="{FF2B5EF4-FFF2-40B4-BE49-F238E27FC236}">
                      <a16:creationId xmlns:a16="http://schemas.microsoft.com/office/drawing/2014/main" id="{2589D444-5F86-0EDE-D2D4-02AA372AA2F4}"/>
                    </a:ext>
                  </a:extLst>
                </p:cNvPr>
                <p:cNvSpPr/>
                <p:nvPr/>
              </p:nvSpPr>
              <p:spPr>
                <a:xfrm>
                  <a:off x="3624256"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 name="Graphic 198">
                <a:extLst>
                  <a:ext uri="{FF2B5EF4-FFF2-40B4-BE49-F238E27FC236}">
                    <a16:creationId xmlns:a16="http://schemas.microsoft.com/office/drawing/2014/main" id="{3D4ED6CF-07B5-2558-90E6-65C296A3BE13}"/>
                  </a:ext>
                </a:extLst>
              </p:cNvPr>
              <p:cNvGrpSpPr/>
              <p:nvPr/>
            </p:nvGrpSpPr>
            <p:grpSpPr>
              <a:xfrm>
                <a:off x="3629683" y="2135392"/>
                <a:ext cx="28641" cy="28641"/>
                <a:chOff x="3629683" y="2135392"/>
                <a:chExt cx="28641" cy="28641"/>
              </a:xfrm>
            </p:grpSpPr>
            <p:sp>
              <p:nvSpPr>
                <p:cNvPr id="625" name="Freeform: Shape 3561">
                  <a:extLst>
                    <a:ext uri="{FF2B5EF4-FFF2-40B4-BE49-F238E27FC236}">
                      <a16:creationId xmlns:a16="http://schemas.microsoft.com/office/drawing/2014/main" id="{BE9D9A83-BC4B-8E25-622D-CB7BA61C0B9F}"/>
                    </a:ext>
                  </a:extLst>
                </p:cNvPr>
                <p:cNvSpPr/>
                <p:nvPr/>
              </p:nvSpPr>
              <p:spPr>
                <a:xfrm>
                  <a:off x="3644004"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3562">
                  <a:extLst>
                    <a:ext uri="{FF2B5EF4-FFF2-40B4-BE49-F238E27FC236}">
                      <a16:creationId xmlns:a16="http://schemas.microsoft.com/office/drawing/2014/main" id="{7E137757-155E-A1E1-38AC-1A77C8A301B9}"/>
                    </a:ext>
                  </a:extLst>
                </p:cNvPr>
                <p:cNvSpPr/>
                <p:nvPr/>
              </p:nvSpPr>
              <p:spPr>
                <a:xfrm>
                  <a:off x="3629683"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 name="Graphic 198">
                <a:extLst>
                  <a:ext uri="{FF2B5EF4-FFF2-40B4-BE49-F238E27FC236}">
                    <a16:creationId xmlns:a16="http://schemas.microsoft.com/office/drawing/2014/main" id="{D8201C88-2A1E-E7C6-9A48-C72B9E588807}"/>
                  </a:ext>
                </a:extLst>
              </p:cNvPr>
              <p:cNvGrpSpPr/>
              <p:nvPr/>
            </p:nvGrpSpPr>
            <p:grpSpPr>
              <a:xfrm>
                <a:off x="3635562" y="2135392"/>
                <a:ext cx="28641" cy="28641"/>
                <a:chOff x="3635562" y="2135392"/>
                <a:chExt cx="28641" cy="28641"/>
              </a:xfrm>
            </p:grpSpPr>
            <p:sp>
              <p:nvSpPr>
                <p:cNvPr id="623" name="Freeform: Shape 3559">
                  <a:extLst>
                    <a:ext uri="{FF2B5EF4-FFF2-40B4-BE49-F238E27FC236}">
                      <a16:creationId xmlns:a16="http://schemas.microsoft.com/office/drawing/2014/main" id="{665DFF8C-C95E-AEC2-E937-FCA0094DD6B2}"/>
                    </a:ext>
                  </a:extLst>
                </p:cNvPr>
                <p:cNvSpPr/>
                <p:nvPr/>
              </p:nvSpPr>
              <p:spPr>
                <a:xfrm>
                  <a:off x="3649883"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3560">
                  <a:extLst>
                    <a:ext uri="{FF2B5EF4-FFF2-40B4-BE49-F238E27FC236}">
                      <a16:creationId xmlns:a16="http://schemas.microsoft.com/office/drawing/2014/main" id="{631E4E43-4A47-7C89-D585-56B3151416FC}"/>
                    </a:ext>
                  </a:extLst>
                </p:cNvPr>
                <p:cNvSpPr/>
                <p:nvPr/>
              </p:nvSpPr>
              <p:spPr>
                <a:xfrm>
                  <a:off x="3635562"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 name="Graphic 198">
                <a:extLst>
                  <a:ext uri="{FF2B5EF4-FFF2-40B4-BE49-F238E27FC236}">
                    <a16:creationId xmlns:a16="http://schemas.microsoft.com/office/drawing/2014/main" id="{FF41835B-7455-8335-5D93-0CDA6B9D02A1}"/>
                  </a:ext>
                </a:extLst>
              </p:cNvPr>
              <p:cNvGrpSpPr/>
              <p:nvPr/>
            </p:nvGrpSpPr>
            <p:grpSpPr>
              <a:xfrm>
                <a:off x="3642496" y="2140819"/>
                <a:ext cx="28641" cy="28792"/>
                <a:chOff x="3642496" y="2140819"/>
                <a:chExt cx="28641" cy="28792"/>
              </a:xfrm>
            </p:grpSpPr>
            <p:sp>
              <p:nvSpPr>
                <p:cNvPr id="621" name="Freeform: Shape 3557">
                  <a:extLst>
                    <a:ext uri="{FF2B5EF4-FFF2-40B4-BE49-F238E27FC236}">
                      <a16:creationId xmlns:a16="http://schemas.microsoft.com/office/drawing/2014/main" id="{F700D0B8-71BA-7766-A94A-E6CEBAE7AA65}"/>
                    </a:ext>
                  </a:extLst>
                </p:cNvPr>
                <p:cNvSpPr/>
                <p:nvPr/>
              </p:nvSpPr>
              <p:spPr>
                <a:xfrm>
                  <a:off x="3656817"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3558">
                  <a:extLst>
                    <a:ext uri="{FF2B5EF4-FFF2-40B4-BE49-F238E27FC236}">
                      <a16:creationId xmlns:a16="http://schemas.microsoft.com/office/drawing/2014/main" id="{7678E804-3340-26C0-D787-E3AA4F70DDC0}"/>
                    </a:ext>
                  </a:extLst>
                </p:cNvPr>
                <p:cNvSpPr/>
                <p:nvPr/>
              </p:nvSpPr>
              <p:spPr>
                <a:xfrm>
                  <a:off x="3642496"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 name="Graphic 198">
                <a:extLst>
                  <a:ext uri="{FF2B5EF4-FFF2-40B4-BE49-F238E27FC236}">
                    <a16:creationId xmlns:a16="http://schemas.microsoft.com/office/drawing/2014/main" id="{1C992AD5-789D-DF5D-EECC-022BA9904FFD}"/>
                  </a:ext>
                </a:extLst>
              </p:cNvPr>
              <p:cNvGrpSpPr/>
              <p:nvPr/>
            </p:nvGrpSpPr>
            <p:grpSpPr>
              <a:xfrm>
                <a:off x="3648074" y="2140819"/>
                <a:ext cx="28792" cy="28792"/>
                <a:chOff x="3648074" y="2140819"/>
                <a:chExt cx="28792" cy="28792"/>
              </a:xfrm>
            </p:grpSpPr>
            <p:sp>
              <p:nvSpPr>
                <p:cNvPr id="619" name="Freeform: Shape 3555">
                  <a:extLst>
                    <a:ext uri="{FF2B5EF4-FFF2-40B4-BE49-F238E27FC236}">
                      <a16:creationId xmlns:a16="http://schemas.microsoft.com/office/drawing/2014/main" id="{8AD1E33A-327D-DDF4-5113-589A01CB3BD5}"/>
                    </a:ext>
                  </a:extLst>
                </p:cNvPr>
                <p:cNvSpPr/>
                <p:nvPr/>
              </p:nvSpPr>
              <p:spPr>
                <a:xfrm>
                  <a:off x="366254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3556">
                  <a:extLst>
                    <a:ext uri="{FF2B5EF4-FFF2-40B4-BE49-F238E27FC236}">
                      <a16:creationId xmlns:a16="http://schemas.microsoft.com/office/drawing/2014/main" id="{16E28C74-8711-487C-0CBC-CFCBF99E25CF}"/>
                    </a:ext>
                  </a:extLst>
                </p:cNvPr>
                <p:cNvSpPr/>
                <p:nvPr/>
              </p:nvSpPr>
              <p:spPr>
                <a:xfrm>
                  <a:off x="3648074"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 name="Graphic 198">
                <a:extLst>
                  <a:ext uri="{FF2B5EF4-FFF2-40B4-BE49-F238E27FC236}">
                    <a16:creationId xmlns:a16="http://schemas.microsoft.com/office/drawing/2014/main" id="{EBAC42D4-FF2F-255B-2D54-28BB1E47D78F}"/>
                  </a:ext>
                </a:extLst>
              </p:cNvPr>
              <p:cNvGrpSpPr/>
              <p:nvPr/>
            </p:nvGrpSpPr>
            <p:grpSpPr>
              <a:xfrm>
                <a:off x="3653802" y="2140819"/>
                <a:ext cx="28641" cy="28792"/>
                <a:chOff x="3653802" y="2140819"/>
                <a:chExt cx="28641" cy="28792"/>
              </a:xfrm>
            </p:grpSpPr>
            <p:sp>
              <p:nvSpPr>
                <p:cNvPr id="617" name="Freeform: Shape 3553">
                  <a:extLst>
                    <a:ext uri="{FF2B5EF4-FFF2-40B4-BE49-F238E27FC236}">
                      <a16:creationId xmlns:a16="http://schemas.microsoft.com/office/drawing/2014/main" id="{BE3770EA-264F-8019-62AF-625CCB8BBFCC}"/>
                    </a:ext>
                  </a:extLst>
                </p:cNvPr>
                <p:cNvSpPr/>
                <p:nvPr/>
              </p:nvSpPr>
              <p:spPr>
                <a:xfrm>
                  <a:off x="3668123"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3554">
                  <a:extLst>
                    <a:ext uri="{FF2B5EF4-FFF2-40B4-BE49-F238E27FC236}">
                      <a16:creationId xmlns:a16="http://schemas.microsoft.com/office/drawing/2014/main" id="{7077761A-86DA-93F2-85CA-3288DA8FEDA2}"/>
                    </a:ext>
                  </a:extLst>
                </p:cNvPr>
                <p:cNvSpPr/>
                <p:nvPr/>
              </p:nvSpPr>
              <p:spPr>
                <a:xfrm>
                  <a:off x="3653802"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 name="Graphic 198">
                <a:extLst>
                  <a:ext uri="{FF2B5EF4-FFF2-40B4-BE49-F238E27FC236}">
                    <a16:creationId xmlns:a16="http://schemas.microsoft.com/office/drawing/2014/main" id="{620CCBC5-FC83-7B91-478E-A2F888757F66}"/>
                  </a:ext>
                </a:extLst>
              </p:cNvPr>
              <p:cNvGrpSpPr/>
              <p:nvPr/>
            </p:nvGrpSpPr>
            <p:grpSpPr>
              <a:xfrm>
                <a:off x="3659380" y="2140819"/>
                <a:ext cx="28792" cy="28792"/>
                <a:chOff x="3659380" y="2140819"/>
                <a:chExt cx="28792" cy="28792"/>
              </a:xfrm>
            </p:grpSpPr>
            <p:sp>
              <p:nvSpPr>
                <p:cNvPr id="615" name="Freeform: Shape 3551">
                  <a:extLst>
                    <a:ext uri="{FF2B5EF4-FFF2-40B4-BE49-F238E27FC236}">
                      <a16:creationId xmlns:a16="http://schemas.microsoft.com/office/drawing/2014/main" id="{086C62E0-A5B7-9FFA-D150-4D24051B8765}"/>
                    </a:ext>
                  </a:extLst>
                </p:cNvPr>
                <p:cNvSpPr/>
                <p:nvPr/>
              </p:nvSpPr>
              <p:spPr>
                <a:xfrm>
                  <a:off x="3673852"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3552">
                  <a:extLst>
                    <a:ext uri="{FF2B5EF4-FFF2-40B4-BE49-F238E27FC236}">
                      <a16:creationId xmlns:a16="http://schemas.microsoft.com/office/drawing/2014/main" id="{BF5DC71D-580F-9EBF-E771-8CCC5D3F3294}"/>
                    </a:ext>
                  </a:extLst>
                </p:cNvPr>
                <p:cNvSpPr/>
                <p:nvPr/>
              </p:nvSpPr>
              <p:spPr>
                <a:xfrm>
                  <a:off x="3659380"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 name="Graphic 198">
                <a:extLst>
                  <a:ext uri="{FF2B5EF4-FFF2-40B4-BE49-F238E27FC236}">
                    <a16:creationId xmlns:a16="http://schemas.microsoft.com/office/drawing/2014/main" id="{EC7B02F7-A6A0-9B8E-0A5C-B3F01AF60E4B}"/>
                  </a:ext>
                </a:extLst>
              </p:cNvPr>
              <p:cNvGrpSpPr/>
              <p:nvPr/>
            </p:nvGrpSpPr>
            <p:grpSpPr>
              <a:xfrm>
                <a:off x="3665108" y="2140819"/>
                <a:ext cx="28641" cy="28792"/>
                <a:chOff x="3665108" y="2140819"/>
                <a:chExt cx="28641" cy="28792"/>
              </a:xfrm>
            </p:grpSpPr>
            <p:sp>
              <p:nvSpPr>
                <p:cNvPr id="613" name="Freeform: Shape 3549">
                  <a:extLst>
                    <a:ext uri="{FF2B5EF4-FFF2-40B4-BE49-F238E27FC236}">
                      <a16:creationId xmlns:a16="http://schemas.microsoft.com/office/drawing/2014/main" id="{61159BF9-6F13-0AC9-7B0E-8763D26A2DA9}"/>
                    </a:ext>
                  </a:extLst>
                </p:cNvPr>
                <p:cNvSpPr/>
                <p:nvPr/>
              </p:nvSpPr>
              <p:spPr>
                <a:xfrm>
                  <a:off x="3679429"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3550">
                  <a:extLst>
                    <a:ext uri="{FF2B5EF4-FFF2-40B4-BE49-F238E27FC236}">
                      <a16:creationId xmlns:a16="http://schemas.microsoft.com/office/drawing/2014/main" id="{14782EE7-4AA4-4FEC-3F3F-F74DECB7DBD5}"/>
                    </a:ext>
                  </a:extLst>
                </p:cNvPr>
                <p:cNvSpPr/>
                <p:nvPr/>
              </p:nvSpPr>
              <p:spPr>
                <a:xfrm>
                  <a:off x="3665108"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 name="Graphic 198">
                <a:extLst>
                  <a:ext uri="{FF2B5EF4-FFF2-40B4-BE49-F238E27FC236}">
                    <a16:creationId xmlns:a16="http://schemas.microsoft.com/office/drawing/2014/main" id="{024B1F03-EB67-5F1E-9351-BC37F04D4A3B}"/>
                  </a:ext>
                </a:extLst>
              </p:cNvPr>
              <p:cNvGrpSpPr/>
              <p:nvPr/>
            </p:nvGrpSpPr>
            <p:grpSpPr>
              <a:xfrm>
                <a:off x="3670686" y="2140819"/>
                <a:ext cx="28792" cy="28792"/>
                <a:chOff x="3670686" y="2140819"/>
                <a:chExt cx="28792" cy="28792"/>
              </a:xfrm>
            </p:grpSpPr>
            <p:sp>
              <p:nvSpPr>
                <p:cNvPr id="611" name="Freeform: Shape 3547">
                  <a:extLst>
                    <a:ext uri="{FF2B5EF4-FFF2-40B4-BE49-F238E27FC236}">
                      <a16:creationId xmlns:a16="http://schemas.microsoft.com/office/drawing/2014/main" id="{EE3CE75A-3DA5-01AB-087D-4F0C4777A7B8}"/>
                    </a:ext>
                  </a:extLst>
                </p:cNvPr>
                <p:cNvSpPr/>
                <p:nvPr/>
              </p:nvSpPr>
              <p:spPr>
                <a:xfrm>
                  <a:off x="3685158"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3548">
                  <a:extLst>
                    <a:ext uri="{FF2B5EF4-FFF2-40B4-BE49-F238E27FC236}">
                      <a16:creationId xmlns:a16="http://schemas.microsoft.com/office/drawing/2014/main" id="{FF4AE737-B24F-FCB9-A2BF-792BC6994B58}"/>
                    </a:ext>
                  </a:extLst>
                </p:cNvPr>
                <p:cNvSpPr/>
                <p:nvPr/>
              </p:nvSpPr>
              <p:spPr>
                <a:xfrm>
                  <a:off x="3670686"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 name="Graphic 198">
                <a:extLst>
                  <a:ext uri="{FF2B5EF4-FFF2-40B4-BE49-F238E27FC236}">
                    <a16:creationId xmlns:a16="http://schemas.microsoft.com/office/drawing/2014/main" id="{F2E2BA68-C10D-B04E-ED53-F03D7C93026C}"/>
                  </a:ext>
                </a:extLst>
              </p:cNvPr>
              <p:cNvGrpSpPr/>
              <p:nvPr/>
            </p:nvGrpSpPr>
            <p:grpSpPr>
              <a:xfrm>
                <a:off x="3676415" y="2140819"/>
                <a:ext cx="28641" cy="28792"/>
                <a:chOff x="3676415" y="2140819"/>
                <a:chExt cx="28641" cy="28792"/>
              </a:xfrm>
            </p:grpSpPr>
            <p:sp>
              <p:nvSpPr>
                <p:cNvPr id="609" name="Freeform: Shape 3545">
                  <a:extLst>
                    <a:ext uri="{FF2B5EF4-FFF2-40B4-BE49-F238E27FC236}">
                      <a16:creationId xmlns:a16="http://schemas.microsoft.com/office/drawing/2014/main" id="{576403A1-0640-A36C-DD0A-8DB4733EA380}"/>
                    </a:ext>
                  </a:extLst>
                </p:cNvPr>
                <p:cNvSpPr/>
                <p:nvPr/>
              </p:nvSpPr>
              <p:spPr>
                <a:xfrm>
                  <a:off x="369073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3546">
                  <a:extLst>
                    <a:ext uri="{FF2B5EF4-FFF2-40B4-BE49-F238E27FC236}">
                      <a16:creationId xmlns:a16="http://schemas.microsoft.com/office/drawing/2014/main" id="{27969A9E-1A38-D090-5F5F-DC3DD7D35751}"/>
                    </a:ext>
                  </a:extLst>
                </p:cNvPr>
                <p:cNvSpPr/>
                <p:nvPr/>
              </p:nvSpPr>
              <p:spPr>
                <a:xfrm>
                  <a:off x="3676415"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 name="Graphic 198">
                <a:extLst>
                  <a:ext uri="{FF2B5EF4-FFF2-40B4-BE49-F238E27FC236}">
                    <a16:creationId xmlns:a16="http://schemas.microsoft.com/office/drawing/2014/main" id="{2E4B15F2-0E36-634F-3B8C-8600C32F6B31}"/>
                  </a:ext>
                </a:extLst>
              </p:cNvPr>
              <p:cNvGrpSpPr/>
              <p:nvPr/>
            </p:nvGrpSpPr>
            <p:grpSpPr>
              <a:xfrm>
                <a:off x="3681992" y="2140819"/>
                <a:ext cx="28792" cy="28792"/>
                <a:chOff x="3681992" y="2140819"/>
                <a:chExt cx="28792" cy="28792"/>
              </a:xfrm>
            </p:grpSpPr>
            <p:sp>
              <p:nvSpPr>
                <p:cNvPr id="607" name="Freeform: Shape 3543">
                  <a:extLst>
                    <a:ext uri="{FF2B5EF4-FFF2-40B4-BE49-F238E27FC236}">
                      <a16:creationId xmlns:a16="http://schemas.microsoft.com/office/drawing/2014/main" id="{2FCB6042-7FE6-CC94-D8F1-4E0FE6F3C90D}"/>
                    </a:ext>
                  </a:extLst>
                </p:cNvPr>
                <p:cNvSpPr/>
                <p:nvPr/>
              </p:nvSpPr>
              <p:spPr>
                <a:xfrm>
                  <a:off x="36964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3544">
                  <a:extLst>
                    <a:ext uri="{FF2B5EF4-FFF2-40B4-BE49-F238E27FC236}">
                      <a16:creationId xmlns:a16="http://schemas.microsoft.com/office/drawing/2014/main" id="{DACEF1F5-A28C-99AE-885C-270365CD1A0A}"/>
                    </a:ext>
                  </a:extLst>
                </p:cNvPr>
                <p:cNvSpPr/>
                <p:nvPr/>
              </p:nvSpPr>
              <p:spPr>
                <a:xfrm>
                  <a:off x="36819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 name="Graphic 198">
                <a:extLst>
                  <a:ext uri="{FF2B5EF4-FFF2-40B4-BE49-F238E27FC236}">
                    <a16:creationId xmlns:a16="http://schemas.microsoft.com/office/drawing/2014/main" id="{82541A97-7817-1508-2EC5-3D9CFF8833C8}"/>
                  </a:ext>
                </a:extLst>
              </p:cNvPr>
              <p:cNvGrpSpPr/>
              <p:nvPr/>
            </p:nvGrpSpPr>
            <p:grpSpPr>
              <a:xfrm>
                <a:off x="3692092" y="2140819"/>
                <a:ext cx="28792" cy="28792"/>
                <a:chOff x="3692092" y="2140819"/>
                <a:chExt cx="28792" cy="28792"/>
              </a:xfrm>
            </p:grpSpPr>
            <p:sp>
              <p:nvSpPr>
                <p:cNvPr id="605" name="Freeform: Shape 3541">
                  <a:extLst>
                    <a:ext uri="{FF2B5EF4-FFF2-40B4-BE49-F238E27FC236}">
                      <a16:creationId xmlns:a16="http://schemas.microsoft.com/office/drawing/2014/main" id="{560B74AF-B0E5-C865-81E9-B7857E0BDDDC}"/>
                    </a:ext>
                  </a:extLst>
                </p:cNvPr>
                <p:cNvSpPr/>
                <p:nvPr/>
              </p:nvSpPr>
              <p:spPr>
                <a:xfrm>
                  <a:off x="37065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3542">
                  <a:extLst>
                    <a:ext uri="{FF2B5EF4-FFF2-40B4-BE49-F238E27FC236}">
                      <a16:creationId xmlns:a16="http://schemas.microsoft.com/office/drawing/2014/main" id="{76BF0027-B201-0689-30A1-73C8292F9B94}"/>
                    </a:ext>
                  </a:extLst>
                </p:cNvPr>
                <p:cNvSpPr/>
                <p:nvPr/>
              </p:nvSpPr>
              <p:spPr>
                <a:xfrm>
                  <a:off x="36920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 name="Graphic 198">
                <a:extLst>
                  <a:ext uri="{FF2B5EF4-FFF2-40B4-BE49-F238E27FC236}">
                    <a16:creationId xmlns:a16="http://schemas.microsoft.com/office/drawing/2014/main" id="{CC9F29AB-EE78-EFE1-3ABD-AE2D5B6D8C48}"/>
                  </a:ext>
                </a:extLst>
              </p:cNvPr>
              <p:cNvGrpSpPr/>
              <p:nvPr/>
            </p:nvGrpSpPr>
            <p:grpSpPr>
              <a:xfrm>
                <a:off x="3705057" y="2142779"/>
                <a:ext cx="28792" cy="28641"/>
                <a:chOff x="3705057" y="2142779"/>
                <a:chExt cx="28792" cy="28641"/>
              </a:xfrm>
            </p:grpSpPr>
            <p:sp>
              <p:nvSpPr>
                <p:cNvPr id="603" name="Freeform: Shape 3539">
                  <a:extLst>
                    <a:ext uri="{FF2B5EF4-FFF2-40B4-BE49-F238E27FC236}">
                      <a16:creationId xmlns:a16="http://schemas.microsoft.com/office/drawing/2014/main" id="{75A29D5C-341E-9857-534E-7C22971C0B30}"/>
                    </a:ext>
                  </a:extLst>
                </p:cNvPr>
                <p:cNvSpPr/>
                <p:nvPr/>
              </p:nvSpPr>
              <p:spPr>
                <a:xfrm>
                  <a:off x="3719378" y="21427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3540">
                  <a:extLst>
                    <a:ext uri="{FF2B5EF4-FFF2-40B4-BE49-F238E27FC236}">
                      <a16:creationId xmlns:a16="http://schemas.microsoft.com/office/drawing/2014/main" id="{0C5C99F7-DB54-93CD-3A88-25A41B4AC2D7}"/>
                    </a:ext>
                  </a:extLst>
                </p:cNvPr>
                <p:cNvSpPr/>
                <p:nvPr/>
              </p:nvSpPr>
              <p:spPr>
                <a:xfrm>
                  <a:off x="3705057" y="215710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 name="Graphic 198">
                <a:extLst>
                  <a:ext uri="{FF2B5EF4-FFF2-40B4-BE49-F238E27FC236}">
                    <a16:creationId xmlns:a16="http://schemas.microsoft.com/office/drawing/2014/main" id="{48ABA30E-7A72-65B7-7D73-E3232BC1818A}"/>
                  </a:ext>
                </a:extLst>
              </p:cNvPr>
              <p:cNvGrpSpPr/>
              <p:nvPr/>
            </p:nvGrpSpPr>
            <p:grpSpPr>
              <a:xfrm>
                <a:off x="3710785" y="2145794"/>
                <a:ext cx="28641" cy="28641"/>
                <a:chOff x="3710785" y="2145794"/>
                <a:chExt cx="28641" cy="28641"/>
              </a:xfrm>
            </p:grpSpPr>
            <p:sp>
              <p:nvSpPr>
                <p:cNvPr id="601" name="Freeform: Shape 3537">
                  <a:extLst>
                    <a:ext uri="{FF2B5EF4-FFF2-40B4-BE49-F238E27FC236}">
                      <a16:creationId xmlns:a16="http://schemas.microsoft.com/office/drawing/2014/main" id="{5DC7A4A7-8A1B-F2F5-8EF7-06A36F700816}"/>
                    </a:ext>
                  </a:extLst>
                </p:cNvPr>
                <p:cNvSpPr/>
                <p:nvPr/>
              </p:nvSpPr>
              <p:spPr>
                <a:xfrm>
                  <a:off x="3725106"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3538">
                  <a:extLst>
                    <a:ext uri="{FF2B5EF4-FFF2-40B4-BE49-F238E27FC236}">
                      <a16:creationId xmlns:a16="http://schemas.microsoft.com/office/drawing/2014/main" id="{F437CE2E-B5C2-9681-77C8-C18E7903C1D4}"/>
                    </a:ext>
                  </a:extLst>
                </p:cNvPr>
                <p:cNvSpPr/>
                <p:nvPr/>
              </p:nvSpPr>
              <p:spPr>
                <a:xfrm>
                  <a:off x="3710785"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 name="Graphic 198">
                <a:extLst>
                  <a:ext uri="{FF2B5EF4-FFF2-40B4-BE49-F238E27FC236}">
                    <a16:creationId xmlns:a16="http://schemas.microsoft.com/office/drawing/2014/main" id="{3EED7492-7485-028C-3D2C-431D7D3A20F6}"/>
                  </a:ext>
                </a:extLst>
              </p:cNvPr>
              <p:cNvGrpSpPr/>
              <p:nvPr/>
            </p:nvGrpSpPr>
            <p:grpSpPr>
              <a:xfrm>
                <a:off x="3713498" y="2145794"/>
                <a:ext cx="28792" cy="28641"/>
                <a:chOff x="3713498" y="2145794"/>
                <a:chExt cx="28792" cy="28641"/>
              </a:xfrm>
            </p:grpSpPr>
            <p:sp>
              <p:nvSpPr>
                <p:cNvPr id="599" name="Freeform: Shape 3535">
                  <a:extLst>
                    <a:ext uri="{FF2B5EF4-FFF2-40B4-BE49-F238E27FC236}">
                      <a16:creationId xmlns:a16="http://schemas.microsoft.com/office/drawing/2014/main" id="{6CB6F9E0-FC04-874A-CD41-514E5FDB6F33}"/>
                    </a:ext>
                  </a:extLst>
                </p:cNvPr>
                <p:cNvSpPr/>
                <p:nvPr/>
              </p:nvSpPr>
              <p:spPr>
                <a:xfrm>
                  <a:off x="3727819"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3536">
                  <a:extLst>
                    <a:ext uri="{FF2B5EF4-FFF2-40B4-BE49-F238E27FC236}">
                      <a16:creationId xmlns:a16="http://schemas.microsoft.com/office/drawing/2014/main" id="{37B3822C-7415-0D97-30B6-EB37F375B6A4}"/>
                    </a:ext>
                  </a:extLst>
                </p:cNvPr>
                <p:cNvSpPr/>
                <p:nvPr/>
              </p:nvSpPr>
              <p:spPr>
                <a:xfrm>
                  <a:off x="3713498"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 name="Graphic 198">
                <a:extLst>
                  <a:ext uri="{FF2B5EF4-FFF2-40B4-BE49-F238E27FC236}">
                    <a16:creationId xmlns:a16="http://schemas.microsoft.com/office/drawing/2014/main" id="{32F80094-32AE-0550-6648-80E389023591}"/>
                  </a:ext>
                </a:extLst>
              </p:cNvPr>
              <p:cNvGrpSpPr/>
              <p:nvPr/>
            </p:nvGrpSpPr>
            <p:grpSpPr>
              <a:xfrm>
                <a:off x="3727819" y="2145794"/>
                <a:ext cx="28792" cy="28641"/>
                <a:chOff x="3727819" y="2145794"/>
                <a:chExt cx="28792" cy="28641"/>
              </a:xfrm>
            </p:grpSpPr>
            <p:sp>
              <p:nvSpPr>
                <p:cNvPr id="597" name="Freeform: Shape 3533">
                  <a:extLst>
                    <a:ext uri="{FF2B5EF4-FFF2-40B4-BE49-F238E27FC236}">
                      <a16:creationId xmlns:a16="http://schemas.microsoft.com/office/drawing/2014/main" id="{5F784877-216F-EF14-FB4F-B7AD5246846C}"/>
                    </a:ext>
                  </a:extLst>
                </p:cNvPr>
                <p:cNvSpPr/>
                <p:nvPr/>
              </p:nvSpPr>
              <p:spPr>
                <a:xfrm>
                  <a:off x="3742291"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3534">
                  <a:extLst>
                    <a:ext uri="{FF2B5EF4-FFF2-40B4-BE49-F238E27FC236}">
                      <a16:creationId xmlns:a16="http://schemas.microsoft.com/office/drawing/2014/main" id="{79FE1263-0C3A-F862-6277-644149522B9F}"/>
                    </a:ext>
                  </a:extLst>
                </p:cNvPr>
                <p:cNvSpPr/>
                <p:nvPr/>
              </p:nvSpPr>
              <p:spPr>
                <a:xfrm>
                  <a:off x="3727819"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 name="Graphic 198">
                <a:extLst>
                  <a:ext uri="{FF2B5EF4-FFF2-40B4-BE49-F238E27FC236}">
                    <a16:creationId xmlns:a16="http://schemas.microsoft.com/office/drawing/2014/main" id="{71ED44FC-8EC1-49DC-703A-14803E1359A2}"/>
                  </a:ext>
                </a:extLst>
              </p:cNvPr>
              <p:cNvGrpSpPr/>
              <p:nvPr/>
            </p:nvGrpSpPr>
            <p:grpSpPr>
              <a:xfrm>
                <a:off x="3733849" y="2145794"/>
                <a:ext cx="28641" cy="28641"/>
                <a:chOff x="3733849" y="2145794"/>
                <a:chExt cx="28641" cy="28641"/>
              </a:xfrm>
            </p:grpSpPr>
            <p:sp>
              <p:nvSpPr>
                <p:cNvPr id="595" name="Freeform: Shape 3531">
                  <a:extLst>
                    <a:ext uri="{FF2B5EF4-FFF2-40B4-BE49-F238E27FC236}">
                      <a16:creationId xmlns:a16="http://schemas.microsoft.com/office/drawing/2014/main" id="{3D46204B-D6D1-FACC-11B1-62E04FBB987E}"/>
                    </a:ext>
                  </a:extLst>
                </p:cNvPr>
                <p:cNvSpPr/>
                <p:nvPr/>
              </p:nvSpPr>
              <p:spPr>
                <a:xfrm>
                  <a:off x="3748170"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3532">
                  <a:extLst>
                    <a:ext uri="{FF2B5EF4-FFF2-40B4-BE49-F238E27FC236}">
                      <a16:creationId xmlns:a16="http://schemas.microsoft.com/office/drawing/2014/main" id="{B01CE1E6-D877-C6AD-CAEB-649884921369}"/>
                    </a:ext>
                  </a:extLst>
                </p:cNvPr>
                <p:cNvSpPr/>
                <p:nvPr/>
              </p:nvSpPr>
              <p:spPr>
                <a:xfrm>
                  <a:off x="3733849"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 name="Graphic 198">
                <a:extLst>
                  <a:ext uri="{FF2B5EF4-FFF2-40B4-BE49-F238E27FC236}">
                    <a16:creationId xmlns:a16="http://schemas.microsoft.com/office/drawing/2014/main" id="{DFA6A995-2680-3C29-BB6C-C8267483C3A6}"/>
                  </a:ext>
                </a:extLst>
              </p:cNvPr>
              <p:cNvGrpSpPr/>
              <p:nvPr/>
            </p:nvGrpSpPr>
            <p:grpSpPr>
              <a:xfrm>
                <a:off x="3739427" y="2149110"/>
                <a:ext cx="28792" cy="28792"/>
                <a:chOff x="3739427" y="2149110"/>
                <a:chExt cx="28792" cy="28792"/>
              </a:xfrm>
            </p:grpSpPr>
            <p:sp>
              <p:nvSpPr>
                <p:cNvPr id="593" name="Freeform: Shape 3529">
                  <a:extLst>
                    <a:ext uri="{FF2B5EF4-FFF2-40B4-BE49-F238E27FC236}">
                      <a16:creationId xmlns:a16="http://schemas.microsoft.com/office/drawing/2014/main" id="{D6A6DE94-4882-4AB8-FBAF-3D610D62BFD3}"/>
                    </a:ext>
                  </a:extLst>
                </p:cNvPr>
                <p:cNvSpPr/>
                <p:nvPr/>
              </p:nvSpPr>
              <p:spPr>
                <a:xfrm>
                  <a:off x="3753748"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3530">
                  <a:extLst>
                    <a:ext uri="{FF2B5EF4-FFF2-40B4-BE49-F238E27FC236}">
                      <a16:creationId xmlns:a16="http://schemas.microsoft.com/office/drawing/2014/main" id="{89F65065-7D6F-804F-9300-049525A886DB}"/>
                    </a:ext>
                  </a:extLst>
                </p:cNvPr>
                <p:cNvSpPr/>
                <p:nvPr/>
              </p:nvSpPr>
              <p:spPr>
                <a:xfrm>
                  <a:off x="3739427" y="2163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 name="Graphic 198">
                <a:extLst>
                  <a:ext uri="{FF2B5EF4-FFF2-40B4-BE49-F238E27FC236}">
                    <a16:creationId xmlns:a16="http://schemas.microsoft.com/office/drawing/2014/main" id="{21E935AA-BEC5-6F7E-8EDD-C2FE87D0F4E7}"/>
                  </a:ext>
                </a:extLst>
              </p:cNvPr>
              <p:cNvGrpSpPr/>
              <p:nvPr/>
            </p:nvGrpSpPr>
            <p:grpSpPr>
              <a:xfrm>
                <a:off x="3745005" y="2149110"/>
                <a:ext cx="28641" cy="28792"/>
                <a:chOff x="3745005" y="2149110"/>
                <a:chExt cx="28641" cy="28792"/>
              </a:xfrm>
            </p:grpSpPr>
            <p:sp>
              <p:nvSpPr>
                <p:cNvPr id="591" name="Freeform: Shape 3527">
                  <a:extLst>
                    <a:ext uri="{FF2B5EF4-FFF2-40B4-BE49-F238E27FC236}">
                      <a16:creationId xmlns:a16="http://schemas.microsoft.com/office/drawing/2014/main" id="{D688400C-B46C-2C31-AC19-9EBC2718265C}"/>
                    </a:ext>
                  </a:extLst>
                </p:cNvPr>
                <p:cNvSpPr/>
                <p:nvPr/>
              </p:nvSpPr>
              <p:spPr>
                <a:xfrm>
                  <a:off x="3759326"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3528">
                  <a:extLst>
                    <a:ext uri="{FF2B5EF4-FFF2-40B4-BE49-F238E27FC236}">
                      <a16:creationId xmlns:a16="http://schemas.microsoft.com/office/drawing/2014/main" id="{95B2DFF9-3D9C-E14F-9347-9E5CBCC3788C}"/>
                    </a:ext>
                  </a:extLst>
                </p:cNvPr>
                <p:cNvSpPr/>
                <p:nvPr/>
              </p:nvSpPr>
              <p:spPr>
                <a:xfrm>
                  <a:off x="3745005"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 name="Graphic 198">
                <a:extLst>
                  <a:ext uri="{FF2B5EF4-FFF2-40B4-BE49-F238E27FC236}">
                    <a16:creationId xmlns:a16="http://schemas.microsoft.com/office/drawing/2014/main" id="{807A8D00-3CE0-1D89-09D5-FBA900424909}"/>
                  </a:ext>
                </a:extLst>
              </p:cNvPr>
              <p:cNvGrpSpPr/>
              <p:nvPr/>
            </p:nvGrpSpPr>
            <p:grpSpPr>
              <a:xfrm>
                <a:off x="3748170" y="2149110"/>
                <a:ext cx="28641" cy="28792"/>
                <a:chOff x="3748170" y="2149110"/>
                <a:chExt cx="28641" cy="28792"/>
              </a:xfrm>
            </p:grpSpPr>
            <p:sp>
              <p:nvSpPr>
                <p:cNvPr id="589" name="Freeform: Shape 3525">
                  <a:extLst>
                    <a:ext uri="{FF2B5EF4-FFF2-40B4-BE49-F238E27FC236}">
                      <a16:creationId xmlns:a16="http://schemas.microsoft.com/office/drawing/2014/main" id="{AB5E75DF-1770-7A4C-89CC-E9CD7F0A5DB9}"/>
                    </a:ext>
                  </a:extLst>
                </p:cNvPr>
                <p:cNvSpPr/>
                <p:nvPr/>
              </p:nvSpPr>
              <p:spPr>
                <a:xfrm>
                  <a:off x="3762491"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3526">
                  <a:extLst>
                    <a:ext uri="{FF2B5EF4-FFF2-40B4-BE49-F238E27FC236}">
                      <a16:creationId xmlns:a16="http://schemas.microsoft.com/office/drawing/2014/main" id="{D4DBD580-8D07-01D5-77B4-041D9DEFC62E}"/>
                    </a:ext>
                  </a:extLst>
                </p:cNvPr>
                <p:cNvSpPr/>
                <p:nvPr/>
              </p:nvSpPr>
              <p:spPr>
                <a:xfrm>
                  <a:off x="3748170"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 name="Graphic 198">
                <a:extLst>
                  <a:ext uri="{FF2B5EF4-FFF2-40B4-BE49-F238E27FC236}">
                    <a16:creationId xmlns:a16="http://schemas.microsoft.com/office/drawing/2014/main" id="{8D209A7F-AACA-1EED-3E8C-77B95EB58443}"/>
                  </a:ext>
                </a:extLst>
              </p:cNvPr>
              <p:cNvGrpSpPr/>
              <p:nvPr/>
            </p:nvGrpSpPr>
            <p:grpSpPr>
              <a:xfrm>
                <a:off x="3764602" y="2155291"/>
                <a:ext cx="28641" cy="28641"/>
                <a:chOff x="3764602" y="2155291"/>
                <a:chExt cx="28641" cy="28641"/>
              </a:xfrm>
            </p:grpSpPr>
            <p:sp>
              <p:nvSpPr>
                <p:cNvPr id="587" name="Freeform: Shape 3523">
                  <a:extLst>
                    <a:ext uri="{FF2B5EF4-FFF2-40B4-BE49-F238E27FC236}">
                      <a16:creationId xmlns:a16="http://schemas.microsoft.com/office/drawing/2014/main" id="{3EC83A6C-0EC6-4CEA-06FB-D02101615CBD}"/>
                    </a:ext>
                  </a:extLst>
                </p:cNvPr>
                <p:cNvSpPr/>
                <p:nvPr/>
              </p:nvSpPr>
              <p:spPr>
                <a:xfrm>
                  <a:off x="3778923"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3524">
                  <a:extLst>
                    <a:ext uri="{FF2B5EF4-FFF2-40B4-BE49-F238E27FC236}">
                      <a16:creationId xmlns:a16="http://schemas.microsoft.com/office/drawing/2014/main" id="{FEBD4C79-711A-A701-EFE3-C42E3DE002B8}"/>
                    </a:ext>
                  </a:extLst>
                </p:cNvPr>
                <p:cNvSpPr/>
                <p:nvPr/>
              </p:nvSpPr>
              <p:spPr>
                <a:xfrm>
                  <a:off x="3764602"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 name="Graphic 198">
                <a:extLst>
                  <a:ext uri="{FF2B5EF4-FFF2-40B4-BE49-F238E27FC236}">
                    <a16:creationId xmlns:a16="http://schemas.microsoft.com/office/drawing/2014/main" id="{4BC6E557-AF72-878D-549B-02D5865FE97F}"/>
                  </a:ext>
                </a:extLst>
              </p:cNvPr>
              <p:cNvGrpSpPr/>
              <p:nvPr/>
            </p:nvGrpSpPr>
            <p:grpSpPr>
              <a:xfrm>
                <a:off x="3771385" y="2155291"/>
                <a:ext cx="28641" cy="28641"/>
                <a:chOff x="3771385" y="2155291"/>
                <a:chExt cx="28641" cy="28641"/>
              </a:xfrm>
            </p:grpSpPr>
            <p:sp>
              <p:nvSpPr>
                <p:cNvPr id="585" name="Freeform: Shape 3521">
                  <a:extLst>
                    <a:ext uri="{FF2B5EF4-FFF2-40B4-BE49-F238E27FC236}">
                      <a16:creationId xmlns:a16="http://schemas.microsoft.com/office/drawing/2014/main" id="{1EF1AA4E-FC61-4BD0-41A5-3F55B8531028}"/>
                    </a:ext>
                  </a:extLst>
                </p:cNvPr>
                <p:cNvSpPr/>
                <p:nvPr/>
              </p:nvSpPr>
              <p:spPr>
                <a:xfrm>
                  <a:off x="3785706"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3522">
                  <a:extLst>
                    <a:ext uri="{FF2B5EF4-FFF2-40B4-BE49-F238E27FC236}">
                      <a16:creationId xmlns:a16="http://schemas.microsoft.com/office/drawing/2014/main" id="{516AC769-ACE6-90AE-55EF-F59E6CFAC3F6}"/>
                    </a:ext>
                  </a:extLst>
                </p:cNvPr>
                <p:cNvSpPr/>
                <p:nvPr/>
              </p:nvSpPr>
              <p:spPr>
                <a:xfrm>
                  <a:off x="3771385"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 name="Graphic 198">
                <a:extLst>
                  <a:ext uri="{FF2B5EF4-FFF2-40B4-BE49-F238E27FC236}">
                    <a16:creationId xmlns:a16="http://schemas.microsoft.com/office/drawing/2014/main" id="{ACDD1815-D885-2AC1-A530-6D8BB0FB032A}"/>
                  </a:ext>
                </a:extLst>
              </p:cNvPr>
              <p:cNvGrpSpPr/>
              <p:nvPr/>
            </p:nvGrpSpPr>
            <p:grpSpPr>
              <a:xfrm>
                <a:off x="3776812" y="2155743"/>
                <a:ext cx="28792" cy="28792"/>
                <a:chOff x="3776812" y="2155743"/>
                <a:chExt cx="28792" cy="28792"/>
              </a:xfrm>
            </p:grpSpPr>
            <p:sp>
              <p:nvSpPr>
                <p:cNvPr id="583" name="Freeform: Shape 3519">
                  <a:extLst>
                    <a:ext uri="{FF2B5EF4-FFF2-40B4-BE49-F238E27FC236}">
                      <a16:creationId xmlns:a16="http://schemas.microsoft.com/office/drawing/2014/main" id="{BA63CD9C-2EDB-FA81-423C-F7B6A858430D}"/>
                    </a:ext>
                  </a:extLst>
                </p:cNvPr>
                <p:cNvSpPr/>
                <p:nvPr/>
              </p:nvSpPr>
              <p:spPr>
                <a:xfrm>
                  <a:off x="3791133" y="215574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3520">
                  <a:extLst>
                    <a:ext uri="{FF2B5EF4-FFF2-40B4-BE49-F238E27FC236}">
                      <a16:creationId xmlns:a16="http://schemas.microsoft.com/office/drawing/2014/main" id="{ED5366EA-E1F7-970E-A31E-BC25A1FCC9B1}"/>
                    </a:ext>
                  </a:extLst>
                </p:cNvPr>
                <p:cNvSpPr/>
                <p:nvPr/>
              </p:nvSpPr>
              <p:spPr>
                <a:xfrm>
                  <a:off x="3776812" y="217006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2" name="Graphic 198">
                <a:extLst>
                  <a:ext uri="{FF2B5EF4-FFF2-40B4-BE49-F238E27FC236}">
                    <a16:creationId xmlns:a16="http://schemas.microsoft.com/office/drawing/2014/main" id="{A7D90518-AF66-6A20-2D49-D0F69E60D990}"/>
                  </a:ext>
                </a:extLst>
              </p:cNvPr>
              <p:cNvGrpSpPr/>
              <p:nvPr/>
            </p:nvGrpSpPr>
            <p:grpSpPr>
              <a:xfrm>
                <a:off x="3782842" y="2158607"/>
                <a:ext cx="28641" cy="28792"/>
                <a:chOff x="3782842" y="2158607"/>
                <a:chExt cx="28641" cy="28792"/>
              </a:xfrm>
            </p:grpSpPr>
            <p:sp>
              <p:nvSpPr>
                <p:cNvPr id="581" name="Freeform: Shape 3517">
                  <a:extLst>
                    <a:ext uri="{FF2B5EF4-FFF2-40B4-BE49-F238E27FC236}">
                      <a16:creationId xmlns:a16="http://schemas.microsoft.com/office/drawing/2014/main" id="{03C59672-92F6-4221-9A48-21150499474E}"/>
                    </a:ext>
                  </a:extLst>
                </p:cNvPr>
                <p:cNvSpPr/>
                <p:nvPr/>
              </p:nvSpPr>
              <p:spPr>
                <a:xfrm>
                  <a:off x="3797163"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3518">
                  <a:extLst>
                    <a:ext uri="{FF2B5EF4-FFF2-40B4-BE49-F238E27FC236}">
                      <a16:creationId xmlns:a16="http://schemas.microsoft.com/office/drawing/2014/main" id="{B7E9EAB2-6582-C5E1-8535-460BDE0B4673}"/>
                    </a:ext>
                  </a:extLst>
                </p:cNvPr>
                <p:cNvSpPr/>
                <p:nvPr/>
              </p:nvSpPr>
              <p:spPr>
                <a:xfrm>
                  <a:off x="3782842"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3" name="Graphic 198">
                <a:extLst>
                  <a:ext uri="{FF2B5EF4-FFF2-40B4-BE49-F238E27FC236}">
                    <a16:creationId xmlns:a16="http://schemas.microsoft.com/office/drawing/2014/main" id="{7DE66AC4-B19A-1221-5A99-3ED99F1697A0}"/>
                  </a:ext>
                </a:extLst>
              </p:cNvPr>
              <p:cNvGrpSpPr/>
              <p:nvPr/>
            </p:nvGrpSpPr>
            <p:grpSpPr>
              <a:xfrm>
                <a:off x="3795505" y="2158607"/>
                <a:ext cx="28641" cy="28792"/>
                <a:chOff x="3795505" y="2158607"/>
                <a:chExt cx="28641" cy="28792"/>
              </a:xfrm>
            </p:grpSpPr>
            <p:sp>
              <p:nvSpPr>
                <p:cNvPr id="579" name="Freeform: Shape 3515">
                  <a:extLst>
                    <a:ext uri="{FF2B5EF4-FFF2-40B4-BE49-F238E27FC236}">
                      <a16:creationId xmlns:a16="http://schemas.microsoft.com/office/drawing/2014/main" id="{C000F708-3456-3BA3-8440-5B006199177E}"/>
                    </a:ext>
                  </a:extLst>
                </p:cNvPr>
                <p:cNvSpPr/>
                <p:nvPr/>
              </p:nvSpPr>
              <p:spPr>
                <a:xfrm>
                  <a:off x="3809826"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3516">
                  <a:extLst>
                    <a:ext uri="{FF2B5EF4-FFF2-40B4-BE49-F238E27FC236}">
                      <a16:creationId xmlns:a16="http://schemas.microsoft.com/office/drawing/2014/main" id="{324F2EF8-B1BE-DB9E-277F-EC7E5047F3AD}"/>
                    </a:ext>
                  </a:extLst>
                </p:cNvPr>
                <p:cNvSpPr/>
                <p:nvPr/>
              </p:nvSpPr>
              <p:spPr>
                <a:xfrm>
                  <a:off x="3795505"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4" name="Graphic 198">
                <a:extLst>
                  <a:ext uri="{FF2B5EF4-FFF2-40B4-BE49-F238E27FC236}">
                    <a16:creationId xmlns:a16="http://schemas.microsoft.com/office/drawing/2014/main" id="{ACB928D5-7B72-8EFD-C9EE-1CB71AFC23B6}"/>
                  </a:ext>
                </a:extLst>
              </p:cNvPr>
              <p:cNvGrpSpPr/>
              <p:nvPr/>
            </p:nvGrpSpPr>
            <p:grpSpPr>
              <a:xfrm>
                <a:off x="3802138" y="2158607"/>
                <a:ext cx="28641" cy="28792"/>
                <a:chOff x="3802138" y="2158607"/>
                <a:chExt cx="28641" cy="28792"/>
              </a:xfrm>
            </p:grpSpPr>
            <p:sp>
              <p:nvSpPr>
                <p:cNvPr id="577" name="Freeform: Shape 3513">
                  <a:extLst>
                    <a:ext uri="{FF2B5EF4-FFF2-40B4-BE49-F238E27FC236}">
                      <a16:creationId xmlns:a16="http://schemas.microsoft.com/office/drawing/2014/main" id="{79915843-2A29-86F0-EC95-81F136C09D9A}"/>
                    </a:ext>
                  </a:extLst>
                </p:cNvPr>
                <p:cNvSpPr/>
                <p:nvPr/>
              </p:nvSpPr>
              <p:spPr>
                <a:xfrm>
                  <a:off x="3816459"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3514">
                  <a:extLst>
                    <a:ext uri="{FF2B5EF4-FFF2-40B4-BE49-F238E27FC236}">
                      <a16:creationId xmlns:a16="http://schemas.microsoft.com/office/drawing/2014/main" id="{CB60F8B7-4A68-2205-0E8E-9F6042804CC8}"/>
                    </a:ext>
                  </a:extLst>
                </p:cNvPr>
                <p:cNvSpPr/>
                <p:nvPr/>
              </p:nvSpPr>
              <p:spPr>
                <a:xfrm>
                  <a:off x="3802138"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5" name="Graphic 198">
                <a:extLst>
                  <a:ext uri="{FF2B5EF4-FFF2-40B4-BE49-F238E27FC236}">
                    <a16:creationId xmlns:a16="http://schemas.microsoft.com/office/drawing/2014/main" id="{B292F44A-5851-F665-FBB0-D4CA73E91B7C}"/>
                  </a:ext>
                </a:extLst>
              </p:cNvPr>
              <p:cNvGrpSpPr/>
              <p:nvPr/>
            </p:nvGrpSpPr>
            <p:grpSpPr>
              <a:xfrm>
                <a:off x="3808620" y="2158607"/>
                <a:ext cx="28792" cy="28792"/>
                <a:chOff x="3808620" y="2158607"/>
                <a:chExt cx="28792" cy="28792"/>
              </a:xfrm>
            </p:grpSpPr>
            <p:sp>
              <p:nvSpPr>
                <p:cNvPr id="575" name="Freeform: Shape 3511">
                  <a:extLst>
                    <a:ext uri="{FF2B5EF4-FFF2-40B4-BE49-F238E27FC236}">
                      <a16:creationId xmlns:a16="http://schemas.microsoft.com/office/drawing/2014/main" id="{3B589CE5-E377-E4D6-C7A6-B0D5D61BBA94}"/>
                    </a:ext>
                  </a:extLst>
                </p:cNvPr>
                <p:cNvSpPr/>
                <p:nvPr/>
              </p:nvSpPr>
              <p:spPr>
                <a:xfrm>
                  <a:off x="3823092"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3512">
                  <a:extLst>
                    <a:ext uri="{FF2B5EF4-FFF2-40B4-BE49-F238E27FC236}">
                      <a16:creationId xmlns:a16="http://schemas.microsoft.com/office/drawing/2014/main" id="{BEB301FD-2567-3FA8-8BAF-22A251F83218}"/>
                    </a:ext>
                  </a:extLst>
                </p:cNvPr>
                <p:cNvSpPr/>
                <p:nvPr/>
              </p:nvSpPr>
              <p:spPr>
                <a:xfrm>
                  <a:off x="3808620" y="21730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6" name="Graphic 198">
                <a:extLst>
                  <a:ext uri="{FF2B5EF4-FFF2-40B4-BE49-F238E27FC236}">
                    <a16:creationId xmlns:a16="http://schemas.microsoft.com/office/drawing/2014/main" id="{048CCA33-647B-F016-8748-188CBD6B3A07}"/>
                  </a:ext>
                </a:extLst>
              </p:cNvPr>
              <p:cNvGrpSpPr/>
              <p:nvPr/>
            </p:nvGrpSpPr>
            <p:grpSpPr>
              <a:xfrm>
                <a:off x="3812389" y="2158607"/>
                <a:ext cx="28641" cy="28792"/>
                <a:chOff x="3812389" y="2158607"/>
                <a:chExt cx="28641" cy="28792"/>
              </a:xfrm>
            </p:grpSpPr>
            <p:sp>
              <p:nvSpPr>
                <p:cNvPr id="573" name="Freeform: Shape 3509">
                  <a:extLst>
                    <a:ext uri="{FF2B5EF4-FFF2-40B4-BE49-F238E27FC236}">
                      <a16:creationId xmlns:a16="http://schemas.microsoft.com/office/drawing/2014/main" id="{C8A3D957-238D-C3EE-CFBB-C5FE7193B2D8}"/>
                    </a:ext>
                  </a:extLst>
                </p:cNvPr>
                <p:cNvSpPr/>
                <p:nvPr/>
              </p:nvSpPr>
              <p:spPr>
                <a:xfrm>
                  <a:off x="3826710"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3510">
                  <a:extLst>
                    <a:ext uri="{FF2B5EF4-FFF2-40B4-BE49-F238E27FC236}">
                      <a16:creationId xmlns:a16="http://schemas.microsoft.com/office/drawing/2014/main" id="{46411393-36B0-B1E1-B91F-D5D91748711E}"/>
                    </a:ext>
                  </a:extLst>
                </p:cNvPr>
                <p:cNvSpPr/>
                <p:nvPr/>
              </p:nvSpPr>
              <p:spPr>
                <a:xfrm>
                  <a:off x="3812389"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7" name="Graphic 198">
                <a:extLst>
                  <a:ext uri="{FF2B5EF4-FFF2-40B4-BE49-F238E27FC236}">
                    <a16:creationId xmlns:a16="http://schemas.microsoft.com/office/drawing/2014/main" id="{C0E63492-73CB-66BA-41EF-E5DEA8C5F1D8}"/>
                  </a:ext>
                </a:extLst>
              </p:cNvPr>
              <p:cNvGrpSpPr/>
              <p:nvPr/>
            </p:nvGrpSpPr>
            <p:grpSpPr>
              <a:xfrm>
                <a:off x="3819172" y="2163582"/>
                <a:ext cx="28641" cy="28641"/>
                <a:chOff x="3819172" y="2163582"/>
                <a:chExt cx="28641" cy="28641"/>
              </a:xfrm>
            </p:grpSpPr>
            <p:sp>
              <p:nvSpPr>
                <p:cNvPr id="571" name="Freeform: Shape 3507">
                  <a:extLst>
                    <a:ext uri="{FF2B5EF4-FFF2-40B4-BE49-F238E27FC236}">
                      <a16:creationId xmlns:a16="http://schemas.microsoft.com/office/drawing/2014/main" id="{DE2D9FD4-D069-6466-AFCE-63C43960A0DD}"/>
                    </a:ext>
                  </a:extLst>
                </p:cNvPr>
                <p:cNvSpPr/>
                <p:nvPr/>
              </p:nvSpPr>
              <p:spPr>
                <a:xfrm>
                  <a:off x="3833493"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3508">
                  <a:extLst>
                    <a:ext uri="{FF2B5EF4-FFF2-40B4-BE49-F238E27FC236}">
                      <a16:creationId xmlns:a16="http://schemas.microsoft.com/office/drawing/2014/main" id="{3799E5B9-A302-E2BD-27B0-2791DD813A48}"/>
                    </a:ext>
                  </a:extLst>
                </p:cNvPr>
                <p:cNvSpPr/>
                <p:nvPr/>
              </p:nvSpPr>
              <p:spPr>
                <a:xfrm>
                  <a:off x="3819172"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8" name="Graphic 198">
                <a:extLst>
                  <a:ext uri="{FF2B5EF4-FFF2-40B4-BE49-F238E27FC236}">
                    <a16:creationId xmlns:a16="http://schemas.microsoft.com/office/drawing/2014/main" id="{F105DF04-6A7B-F487-3B11-C5048FCAA504}"/>
                  </a:ext>
                </a:extLst>
              </p:cNvPr>
              <p:cNvGrpSpPr/>
              <p:nvPr/>
            </p:nvGrpSpPr>
            <p:grpSpPr>
              <a:xfrm>
                <a:off x="3826257" y="2163582"/>
                <a:ext cx="28641" cy="28641"/>
                <a:chOff x="3826257" y="2163582"/>
                <a:chExt cx="28641" cy="28641"/>
              </a:xfrm>
            </p:grpSpPr>
            <p:sp>
              <p:nvSpPr>
                <p:cNvPr id="569" name="Freeform: Shape 3505">
                  <a:extLst>
                    <a:ext uri="{FF2B5EF4-FFF2-40B4-BE49-F238E27FC236}">
                      <a16:creationId xmlns:a16="http://schemas.microsoft.com/office/drawing/2014/main" id="{8006F2F1-E4A0-8580-7AFF-D118FC967112}"/>
                    </a:ext>
                  </a:extLst>
                </p:cNvPr>
                <p:cNvSpPr/>
                <p:nvPr/>
              </p:nvSpPr>
              <p:spPr>
                <a:xfrm>
                  <a:off x="3840578"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3506">
                  <a:extLst>
                    <a:ext uri="{FF2B5EF4-FFF2-40B4-BE49-F238E27FC236}">
                      <a16:creationId xmlns:a16="http://schemas.microsoft.com/office/drawing/2014/main" id="{7B8C0894-84C8-EE6D-5637-1BA12BFBA586}"/>
                    </a:ext>
                  </a:extLst>
                </p:cNvPr>
                <p:cNvSpPr/>
                <p:nvPr/>
              </p:nvSpPr>
              <p:spPr>
                <a:xfrm>
                  <a:off x="3826257"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 name="Graphic 198">
                <a:extLst>
                  <a:ext uri="{FF2B5EF4-FFF2-40B4-BE49-F238E27FC236}">
                    <a16:creationId xmlns:a16="http://schemas.microsoft.com/office/drawing/2014/main" id="{1B3003AF-844D-4262-99B4-7EAC1084C56C}"/>
                  </a:ext>
                </a:extLst>
              </p:cNvPr>
              <p:cNvGrpSpPr/>
              <p:nvPr/>
            </p:nvGrpSpPr>
            <p:grpSpPr>
              <a:xfrm>
                <a:off x="3833343" y="2163582"/>
                <a:ext cx="28792" cy="28641"/>
                <a:chOff x="3833343" y="2163582"/>
                <a:chExt cx="28792" cy="28641"/>
              </a:xfrm>
            </p:grpSpPr>
            <p:sp>
              <p:nvSpPr>
                <p:cNvPr id="567" name="Freeform: Shape 3503">
                  <a:extLst>
                    <a:ext uri="{FF2B5EF4-FFF2-40B4-BE49-F238E27FC236}">
                      <a16:creationId xmlns:a16="http://schemas.microsoft.com/office/drawing/2014/main" id="{3990820B-B585-9B36-3F8D-A4D40AA9D826}"/>
                    </a:ext>
                  </a:extLst>
                </p:cNvPr>
                <p:cNvSpPr/>
                <p:nvPr/>
              </p:nvSpPr>
              <p:spPr>
                <a:xfrm>
                  <a:off x="3847814"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3504">
                  <a:extLst>
                    <a:ext uri="{FF2B5EF4-FFF2-40B4-BE49-F238E27FC236}">
                      <a16:creationId xmlns:a16="http://schemas.microsoft.com/office/drawing/2014/main" id="{670DF4B5-0B13-C641-0211-FEB7670CCA29}"/>
                    </a:ext>
                  </a:extLst>
                </p:cNvPr>
                <p:cNvSpPr/>
                <p:nvPr/>
              </p:nvSpPr>
              <p:spPr>
                <a:xfrm>
                  <a:off x="3833343"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 name="Graphic 198">
                <a:extLst>
                  <a:ext uri="{FF2B5EF4-FFF2-40B4-BE49-F238E27FC236}">
                    <a16:creationId xmlns:a16="http://schemas.microsoft.com/office/drawing/2014/main" id="{3CA91381-FA3A-E8C1-FEA8-57AE133C9E01}"/>
                  </a:ext>
                </a:extLst>
              </p:cNvPr>
              <p:cNvGrpSpPr/>
              <p:nvPr/>
            </p:nvGrpSpPr>
            <p:grpSpPr>
              <a:xfrm>
                <a:off x="3840578" y="2163582"/>
                <a:ext cx="28641" cy="28641"/>
                <a:chOff x="3840578" y="2163582"/>
                <a:chExt cx="28641" cy="28641"/>
              </a:xfrm>
            </p:grpSpPr>
            <p:sp>
              <p:nvSpPr>
                <p:cNvPr id="565" name="Freeform: Shape 3501">
                  <a:extLst>
                    <a:ext uri="{FF2B5EF4-FFF2-40B4-BE49-F238E27FC236}">
                      <a16:creationId xmlns:a16="http://schemas.microsoft.com/office/drawing/2014/main" id="{9502D189-1E81-0D44-A909-C8AFFC20B093}"/>
                    </a:ext>
                  </a:extLst>
                </p:cNvPr>
                <p:cNvSpPr/>
                <p:nvPr/>
              </p:nvSpPr>
              <p:spPr>
                <a:xfrm>
                  <a:off x="3854899"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3502">
                  <a:extLst>
                    <a:ext uri="{FF2B5EF4-FFF2-40B4-BE49-F238E27FC236}">
                      <a16:creationId xmlns:a16="http://schemas.microsoft.com/office/drawing/2014/main" id="{FD940209-DAD8-59C8-1369-51E2D698F3A3}"/>
                    </a:ext>
                  </a:extLst>
                </p:cNvPr>
                <p:cNvSpPr/>
                <p:nvPr/>
              </p:nvSpPr>
              <p:spPr>
                <a:xfrm>
                  <a:off x="3840578"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 name="Graphic 198">
                <a:extLst>
                  <a:ext uri="{FF2B5EF4-FFF2-40B4-BE49-F238E27FC236}">
                    <a16:creationId xmlns:a16="http://schemas.microsoft.com/office/drawing/2014/main" id="{5D224D3D-60CD-9ABD-ABD4-CD2BA59913D9}"/>
                  </a:ext>
                </a:extLst>
              </p:cNvPr>
              <p:cNvGrpSpPr/>
              <p:nvPr/>
            </p:nvGrpSpPr>
            <p:grpSpPr>
              <a:xfrm>
                <a:off x="3847664" y="2163582"/>
                <a:ext cx="28641" cy="28641"/>
                <a:chOff x="3847664" y="2163582"/>
                <a:chExt cx="28641" cy="28641"/>
              </a:xfrm>
            </p:grpSpPr>
            <p:sp>
              <p:nvSpPr>
                <p:cNvPr id="563" name="Freeform: Shape 3499">
                  <a:extLst>
                    <a:ext uri="{FF2B5EF4-FFF2-40B4-BE49-F238E27FC236}">
                      <a16:creationId xmlns:a16="http://schemas.microsoft.com/office/drawing/2014/main" id="{AF71FF6A-FC4E-E59C-5E5D-9AAA19F7A069}"/>
                    </a:ext>
                  </a:extLst>
                </p:cNvPr>
                <p:cNvSpPr/>
                <p:nvPr/>
              </p:nvSpPr>
              <p:spPr>
                <a:xfrm>
                  <a:off x="3861985"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3500">
                  <a:extLst>
                    <a:ext uri="{FF2B5EF4-FFF2-40B4-BE49-F238E27FC236}">
                      <a16:creationId xmlns:a16="http://schemas.microsoft.com/office/drawing/2014/main" id="{D947F437-4B50-1A35-9FF0-47CF6A964612}"/>
                    </a:ext>
                  </a:extLst>
                </p:cNvPr>
                <p:cNvSpPr/>
                <p:nvPr/>
              </p:nvSpPr>
              <p:spPr>
                <a:xfrm>
                  <a:off x="3847664"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 name="Graphic 198">
                <a:extLst>
                  <a:ext uri="{FF2B5EF4-FFF2-40B4-BE49-F238E27FC236}">
                    <a16:creationId xmlns:a16="http://schemas.microsoft.com/office/drawing/2014/main" id="{AC2F0D5B-3019-A1BD-1221-85E1EF68F013}"/>
                  </a:ext>
                </a:extLst>
              </p:cNvPr>
              <p:cNvGrpSpPr/>
              <p:nvPr/>
            </p:nvGrpSpPr>
            <p:grpSpPr>
              <a:xfrm>
                <a:off x="3854749" y="2163582"/>
                <a:ext cx="28792" cy="28641"/>
                <a:chOff x="3854749" y="2163582"/>
                <a:chExt cx="28792" cy="28641"/>
              </a:xfrm>
            </p:grpSpPr>
            <p:sp>
              <p:nvSpPr>
                <p:cNvPr id="561" name="Freeform: Shape 3497">
                  <a:extLst>
                    <a:ext uri="{FF2B5EF4-FFF2-40B4-BE49-F238E27FC236}">
                      <a16:creationId xmlns:a16="http://schemas.microsoft.com/office/drawing/2014/main" id="{096CCA45-13D4-5258-297E-56FA28224F3C}"/>
                    </a:ext>
                  </a:extLst>
                </p:cNvPr>
                <p:cNvSpPr/>
                <p:nvPr/>
              </p:nvSpPr>
              <p:spPr>
                <a:xfrm>
                  <a:off x="3869070"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3498">
                  <a:extLst>
                    <a:ext uri="{FF2B5EF4-FFF2-40B4-BE49-F238E27FC236}">
                      <a16:creationId xmlns:a16="http://schemas.microsoft.com/office/drawing/2014/main" id="{3D030531-3A17-B87F-4A67-CF7A2BEFD744}"/>
                    </a:ext>
                  </a:extLst>
                </p:cNvPr>
                <p:cNvSpPr/>
                <p:nvPr/>
              </p:nvSpPr>
              <p:spPr>
                <a:xfrm>
                  <a:off x="3854749"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 name="Graphic 198">
                <a:extLst>
                  <a:ext uri="{FF2B5EF4-FFF2-40B4-BE49-F238E27FC236}">
                    <a16:creationId xmlns:a16="http://schemas.microsoft.com/office/drawing/2014/main" id="{9EE87A45-7F6D-B283-5272-DD7B5DCF5FB8}"/>
                  </a:ext>
                </a:extLst>
              </p:cNvPr>
              <p:cNvGrpSpPr/>
              <p:nvPr/>
            </p:nvGrpSpPr>
            <p:grpSpPr>
              <a:xfrm>
                <a:off x="3861985" y="2163582"/>
                <a:ext cx="28641" cy="28641"/>
                <a:chOff x="3861985" y="2163582"/>
                <a:chExt cx="28641" cy="28641"/>
              </a:xfrm>
            </p:grpSpPr>
            <p:sp>
              <p:nvSpPr>
                <p:cNvPr id="559" name="Freeform: Shape 3495">
                  <a:extLst>
                    <a:ext uri="{FF2B5EF4-FFF2-40B4-BE49-F238E27FC236}">
                      <a16:creationId xmlns:a16="http://schemas.microsoft.com/office/drawing/2014/main" id="{BBDE620D-1017-6C6F-1613-010E53EF03C2}"/>
                    </a:ext>
                  </a:extLst>
                </p:cNvPr>
                <p:cNvSpPr/>
                <p:nvPr/>
              </p:nvSpPr>
              <p:spPr>
                <a:xfrm>
                  <a:off x="387630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3496">
                  <a:extLst>
                    <a:ext uri="{FF2B5EF4-FFF2-40B4-BE49-F238E27FC236}">
                      <a16:creationId xmlns:a16="http://schemas.microsoft.com/office/drawing/2014/main" id="{B4881B60-CCD4-770C-35A2-89C90C7C842F}"/>
                    </a:ext>
                  </a:extLst>
                </p:cNvPr>
                <p:cNvSpPr/>
                <p:nvPr/>
              </p:nvSpPr>
              <p:spPr>
                <a:xfrm>
                  <a:off x="3861985"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 name="Graphic 198">
                <a:extLst>
                  <a:ext uri="{FF2B5EF4-FFF2-40B4-BE49-F238E27FC236}">
                    <a16:creationId xmlns:a16="http://schemas.microsoft.com/office/drawing/2014/main" id="{603625FC-A0A4-76CD-2612-AE3CEDFD2BEF}"/>
                  </a:ext>
                </a:extLst>
              </p:cNvPr>
              <p:cNvGrpSpPr/>
              <p:nvPr/>
            </p:nvGrpSpPr>
            <p:grpSpPr>
              <a:xfrm>
                <a:off x="3869070" y="2163582"/>
                <a:ext cx="28641" cy="28641"/>
                <a:chOff x="3869070" y="2163582"/>
                <a:chExt cx="28641" cy="28641"/>
              </a:xfrm>
            </p:grpSpPr>
            <p:sp>
              <p:nvSpPr>
                <p:cNvPr id="557" name="Freeform: Shape 3493">
                  <a:extLst>
                    <a:ext uri="{FF2B5EF4-FFF2-40B4-BE49-F238E27FC236}">
                      <a16:creationId xmlns:a16="http://schemas.microsoft.com/office/drawing/2014/main" id="{C289A9D0-825C-3186-57A9-2D0785FF6252}"/>
                    </a:ext>
                  </a:extLst>
                </p:cNvPr>
                <p:cNvSpPr/>
                <p:nvPr/>
              </p:nvSpPr>
              <p:spPr>
                <a:xfrm>
                  <a:off x="3883391"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3494">
                  <a:extLst>
                    <a:ext uri="{FF2B5EF4-FFF2-40B4-BE49-F238E27FC236}">
                      <a16:creationId xmlns:a16="http://schemas.microsoft.com/office/drawing/2014/main" id="{58E7EA4F-89AF-F726-AA7D-E9B71790CA15}"/>
                    </a:ext>
                  </a:extLst>
                </p:cNvPr>
                <p:cNvSpPr/>
                <p:nvPr/>
              </p:nvSpPr>
              <p:spPr>
                <a:xfrm>
                  <a:off x="3869070"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 name="Graphic 198">
                <a:extLst>
                  <a:ext uri="{FF2B5EF4-FFF2-40B4-BE49-F238E27FC236}">
                    <a16:creationId xmlns:a16="http://schemas.microsoft.com/office/drawing/2014/main" id="{7809A998-C33F-8515-1ABC-D9EDAC8D7EAE}"/>
                  </a:ext>
                </a:extLst>
              </p:cNvPr>
              <p:cNvGrpSpPr/>
              <p:nvPr/>
            </p:nvGrpSpPr>
            <p:grpSpPr>
              <a:xfrm>
                <a:off x="3876155" y="2163582"/>
                <a:ext cx="28792" cy="28641"/>
                <a:chOff x="3876155" y="2163582"/>
                <a:chExt cx="28792" cy="28641"/>
              </a:xfrm>
            </p:grpSpPr>
            <p:sp>
              <p:nvSpPr>
                <p:cNvPr id="555" name="Freeform: Shape 3491">
                  <a:extLst>
                    <a:ext uri="{FF2B5EF4-FFF2-40B4-BE49-F238E27FC236}">
                      <a16:creationId xmlns:a16="http://schemas.microsoft.com/office/drawing/2014/main" id="{5081EAA8-FC5F-CC6D-683E-303834EAFC76}"/>
                    </a:ext>
                  </a:extLst>
                </p:cNvPr>
                <p:cNvSpPr/>
                <p:nvPr/>
              </p:nvSpPr>
              <p:spPr>
                <a:xfrm>
                  <a:off x="389047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3492">
                  <a:extLst>
                    <a:ext uri="{FF2B5EF4-FFF2-40B4-BE49-F238E27FC236}">
                      <a16:creationId xmlns:a16="http://schemas.microsoft.com/office/drawing/2014/main" id="{3E8B0936-F5A5-0F7D-9692-9A59804851C4}"/>
                    </a:ext>
                  </a:extLst>
                </p:cNvPr>
                <p:cNvSpPr/>
                <p:nvPr/>
              </p:nvSpPr>
              <p:spPr>
                <a:xfrm>
                  <a:off x="3876155"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 name="Graphic 198">
                <a:extLst>
                  <a:ext uri="{FF2B5EF4-FFF2-40B4-BE49-F238E27FC236}">
                    <a16:creationId xmlns:a16="http://schemas.microsoft.com/office/drawing/2014/main" id="{7554238A-DC5E-537F-B53E-44BC8F56AE27}"/>
                  </a:ext>
                </a:extLst>
              </p:cNvPr>
              <p:cNvGrpSpPr/>
              <p:nvPr/>
            </p:nvGrpSpPr>
            <p:grpSpPr>
              <a:xfrm>
                <a:off x="3882034" y="2167049"/>
                <a:ext cx="28641" cy="28641"/>
                <a:chOff x="3882034" y="2167049"/>
                <a:chExt cx="28641" cy="28641"/>
              </a:xfrm>
            </p:grpSpPr>
            <p:sp>
              <p:nvSpPr>
                <p:cNvPr id="553" name="Freeform: Shape 3489">
                  <a:extLst>
                    <a:ext uri="{FF2B5EF4-FFF2-40B4-BE49-F238E27FC236}">
                      <a16:creationId xmlns:a16="http://schemas.microsoft.com/office/drawing/2014/main" id="{8C979E73-A273-AF60-47E1-FE3F815BF521}"/>
                    </a:ext>
                  </a:extLst>
                </p:cNvPr>
                <p:cNvSpPr/>
                <p:nvPr/>
              </p:nvSpPr>
              <p:spPr>
                <a:xfrm>
                  <a:off x="3896355"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3490">
                  <a:extLst>
                    <a:ext uri="{FF2B5EF4-FFF2-40B4-BE49-F238E27FC236}">
                      <a16:creationId xmlns:a16="http://schemas.microsoft.com/office/drawing/2014/main" id="{55A321C2-D312-80BF-9E0A-AD2AD11370F5}"/>
                    </a:ext>
                  </a:extLst>
                </p:cNvPr>
                <p:cNvSpPr/>
                <p:nvPr/>
              </p:nvSpPr>
              <p:spPr>
                <a:xfrm>
                  <a:off x="3882034"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 name="Graphic 198">
                <a:extLst>
                  <a:ext uri="{FF2B5EF4-FFF2-40B4-BE49-F238E27FC236}">
                    <a16:creationId xmlns:a16="http://schemas.microsoft.com/office/drawing/2014/main" id="{339C61E5-ECCB-FCD1-CF9F-9ECEB60CF341}"/>
                  </a:ext>
                </a:extLst>
              </p:cNvPr>
              <p:cNvGrpSpPr/>
              <p:nvPr/>
            </p:nvGrpSpPr>
            <p:grpSpPr>
              <a:xfrm>
                <a:off x="3888516" y="2167049"/>
                <a:ext cx="28792" cy="28641"/>
                <a:chOff x="3888516" y="2167049"/>
                <a:chExt cx="28792" cy="28641"/>
              </a:xfrm>
            </p:grpSpPr>
            <p:sp>
              <p:nvSpPr>
                <p:cNvPr id="551" name="Freeform: Shape 3487">
                  <a:extLst>
                    <a:ext uri="{FF2B5EF4-FFF2-40B4-BE49-F238E27FC236}">
                      <a16:creationId xmlns:a16="http://schemas.microsoft.com/office/drawing/2014/main" id="{84ED4DA5-38C8-4CFD-BA9D-01CEE5389D51}"/>
                    </a:ext>
                  </a:extLst>
                </p:cNvPr>
                <p:cNvSpPr/>
                <p:nvPr/>
              </p:nvSpPr>
              <p:spPr>
                <a:xfrm>
                  <a:off x="3902988"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3488">
                  <a:extLst>
                    <a:ext uri="{FF2B5EF4-FFF2-40B4-BE49-F238E27FC236}">
                      <a16:creationId xmlns:a16="http://schemas.microsoft.com/office/drawing/2014/main" id="{2075102B-01FA-EE60-E041-DF7140AC5FE6}"/>
                    </a:ext>
                  </a:extLst>
                </p:cNvPr>
                <p:cNvSpPr/>
                <p:nvPr/>
              </p:nvSpPr>
              <p:spPr>
                <a:xfrm>
                  <a:off x="3888516"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 name="Graphic 198">
                <a:extLst>
                  <a:ext uri="{FF2B5EF4-FFF2-40B4-BE49-F238E27FC236}">
                    <a16:creationId xmlns:a16="http://schemas.microsoft.com/office/drawing/2014/main" id="{A73E4FF0-93C0-B923-3082-DA7BC1FDBCE9}"/>
                  </a:ext>
                </a:extLst>
              </p:cNvPr>
              <p:cNvGrpSpPr/>
              <p:nvPr/>
            </p:nvGrpSpPr>
            <p:grpSpPr>
              <a:xfrm>
                <a:off x="3895149" y="2167049"/>
                <a:ext cx="28792" cy="28641"/>
                <a:chOff x="3895149" y="2167049"/>
                <a:chExt cx="28792" cy="28641"/>
              </a:xfrm>
            </p:grpSpPr>
            <p:sp>
              <p:nvSpPr>
                <p:cNvPr id="549" name="Freeform: Shape 3485">
                  <a:extLst>
                    <a:ext uri="{FF2B5EF4-FFF2-40B4-BE49-F238E27FC236}">
                      <a16:creationId xmlns:a16="http://schemas.microsoft.com/office/drawing/2014/main" id="{48074BD5-79CA-94AC-371F-53D81E344241}"/>
                    </a:ext>
                  </a:extLst>
                </p:cNvPr>
                <p:cNvSpPr/>
                <p:nvPr/>
              </p:nvSpPr>
              <p:spPr>
                <a:xfrm>
                  <a:off x="3909470"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3486">
                  <a:extLst>
                    <a:ext uri="{FF2B5EF4-FFF2-40B4-BE49-F238E27FC236}">
                      <a16:creationId xmlns:a16="http://schemas.microsoft.com/office/drawing/2014/main" id="{0679A3B5-05F8-C7D7-8433-4547B49E1DD2}"/>
                    </a:ext>
                  </a:extLst>
                </p:cNvPr>
                <p:cNvSpPr/>
                <p:nvPr/>
              </p:nvSpPr>
              <p:spPr>
                <a:xfrm>
                  <a:off x="3895149"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 name="Graphic 198">
                <a:extLst>
                  <a:ext uri="{FF2B5EF4-FFF2-40B4-BE49-F238E27FC236}">
                    <a16:creationId xmlns:a16="http://schemas.microsoft.com/office/drawing/2014/main" id="{67112CB0-4AFD-01D7-80A8-E522E536C56B}"/>
                  </a:ext>
                </a:extLst>
              </p:cNvPr>
              <p:cNvGrpSpPr/>
              <p:nvPr/>
            </p:nvGrpSpPr>
            <p:grpSpPr>
              <a:xfrm>
                <a:off x="3901782" y="2167049"/>
                <a:ext cx="28792" cy="28641"/>
                <a:chOff x="3901782" y="2167049"/>
                <a:chExt cx="28792" cy="28641"/>
              </a:xfrm>
            </p:grpSpPr>
            <p:sp>
              <p:nvSpPr>
                <p:cNvPr id="547" name="Freeform: Shape 3483">
                  <a:extLst>
                    <a:ext uri="{FF2B5EF4-FFF2-40B4-BE49-F238E27FC236}">
                      <a16:creationId xmlns:a16="http://schemas.microsoft.com/office/drawing/2014/main" id="{C85D9B12-AE8C-0FEE-C45A-FCCB99C62AE2}"/>
                    </a:ext>
                  </a:extLst>
                </p:cNvPr>
                <p:cNvSpPr/>
                <p:nvPr/>
              </p:nvSpPr>
              <p:spPr>
                <a:xfrm>
                  <a:off x="3916103"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3484">
                  <a:extLst>
                    <a:ext uri="{FF2B5EF4-FFF2-40B4-BE49-F238E27FC236}">
                      <a16:creationId xmlns:a16="http://schemas.microsoft.com/office/drawing/2014/main" id="{18CDF49A-423B-54C8-E0F4-67862874347B}"/>
                    </a:ext>
                  </a:extLst>
                </p:cNvPr>
                <p:cNvSpPr/>
                <p:nvPr/>
              </p:nvSpPr>
              <p:spPr>
                <a:xfrm>
                  <a:off x="3901782"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 name="Graphic 198">
                <a:extLst>
                  <a:ext uri="{FF2B5EF4-FFF2-40B4-BE49-F238E27FC236}">
                    <a16:creationId xmlns:a16="http://schemas.microsoft.com/office/drawing/2014/main" id="{68D11DEB-ED0F-FCD3-CDFE-0B7D6F9D3C00}"/>
                  </a:ext>
                </a:extLst>
              </p:cNvPr>
              <p:cNvGrpSpPr/>
              <p:nvPr/>
            </p:nvGrpSpPr>
            <p:grpSpPr>
              <a:xfrm>
                <a:off x="3908415" y="2167049"/>
                <a:ext cx="28641" cy="28641"/>
                <a:chOff x="3908415" y="2167049"/>
                <a:chExt cx="28641" cy="28641"/>
              </a:xfrm>
            </p:grpSpPr>
            <p:sp>
              <p:nvSpPr>
                <p:cNvPr id="545" name="Freeform: Shape 3481">
                  <a:extLst>
                    <a:ext uri="{FF2B5EF4-FFF2-40B4-BE49-F238E27FC236}">
                      <a16:creationId xmlns:a16="http://schemas.microsoft.com/office/drawing/2014/main" id="{18C80715-5A0F-7E8A-866E-A7BB47919706}"/>
                    </a:ext>
                  </a:extLst>
                </p:cNvPr>
                <p:cNvSpPr/>
                <p:nvPr/>
              </p:nvSpPr>
              <p:spPr>
                <a:xfrm>
                  <a:off x="3922736"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3482">
                  <a:extLst>
                    <a:ext uri="{FF2B5EF4-FFF2-40B4-BE49-F238E27FC236}">
                      <a16:creationId xmlns:a16="http://schemas.microsoft.com/office/drawing/2014/main" id="{05EE1E32-C9F6-FD98-8C72-776AE291A165}"/>
                    </a:ext>
                  </a:extLst>
                </p:cNvPr>
                <p:cNvSpPr/>
                <p:nvPr/>
              </p:nvSpPr>
              <p:spPr>
                <a:xfrm>
                  <a:off x="3908415"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 name="Graphic 198">
                <a:extLst>
                  <a:ext uri="{FF2B5EF4-FFF2-40B4-BE49-F238E27FC236}">
                    <a16:creationId xmlns:a16="http://schemas.microsoft.com/office/drawing/2014/main" id="{D650B461-77FF-D356-A998-6AD005B1F57C}"/>
                  </a:ext>
                </a:extLst>
              </p:cNvPr>
              <p:cNvGrpSpPr/>
              <p:nvPr/>
            </p:nvGrpSpPr>
            <p:grpSpPr>
              <a:xfrm>
                <a:off x="3915048" y="2167049"/>
                <a:ext cx="28641" cy="28641"/>
                <a:chOff x="3915048" y="2167049"/>
                <a:chExt cx="28641" cy="28641"/>
              </a:xfrm>
            </p:grpSpPr>
            <p:sp>
              <p:nvSpPr>
                <p:cNvPr id="543" name="Freeform: Shape 3479">
                  <a:extLst>
                    <a:ext uri="{FF2B5EF4-FFF2-40B4-BE49-F238E27FC236}">
                      <a16:creationId xmlns:a16="http://schemas.microsoft.com/office/drawing/2014/main" id="{042F42AB-A56F-C15B-D356-1FDDABF3C058}"/>
                    </a:ext>
                  </a:extLst>
                </p:cNvPr>
                <p:cNvSpPr/>
                <p:nvPr/>
              </p:nvSpPr>
              <p:spPr>
                <a:xfrm>
                  <a:off x="3929369"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3480">
                  <a:extLst>
                    <a:ext uri="{FF2B5EF4-FFF2-40B4-BE49-F238E27FC236}">
                      <a16:creationId xmlns:a16="http://schemas.microsoft.com/office/drawing/2014/main" id="{20EC7050-9F6E-120E-ECD6-C68EAE8F6557}"/>
                    </a:ext>
                  </a:extLst>
                </p:cNvPr>
                <p:cNvSpPr/>
                <p:nvPr/>
              </p:nvSpPr>
              <p:spPr>
                <a:xfrm>
                  <a:off x="3915048"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 name="Graphic 198">
                <a:extLst>
                  <a:ext uri="{FF2B5EF4-FFF2-40B4-BE49-F238E27FC236}">
                    <a16:creationId xmlns:a16="http://schemas.microsoft.com/office/drawing/2014/main" id="{849B00EC-B673-3AD0-B780-9A5D348FA1E3}"/>
                  </a:ext>
                </a:extLst>
              </p:cNvPr>
              <p:cNvGrpSpPr/>
              <p:nvPr/>
            </p:nvGrpSpPr>
            <p:grpSpPr>
              <a:xfrm>
                <a:off x="3927258" y="2170667"/>
                <a:ext cx="28641" cy="28792"/>
                <a:chOff x="3927258" y="2170667"/>
                <a:chExt cx="28641" cy="28792"/>
              </a:xfrm>
            </p:grpSpPr>
            <p:sp>
              <p:nvSpPr>
                <p:cNvPr id="541" name="Freeform: Shape 3477">
                  <a:extLst>
                    <a:ext uri="{FF2B5EF4-FFF2-40B4-BE49-F238E27FC236}">
                      <a16:creationId xmlns:a16="http://schemas.microsoft.com/office/drawing/2014/main" id="{18F08B31-5308-88D2-98FF-3DAA59CF2BCF}"/>
                    </a:ext>
                  </a:extLst>
                </p:cNvPr>
                <p:cNvSpPr/>
                <p:nvPr/>
              </p:nvSpPr>
              <p:spPr>
                <a:xfrm>
                  <a:off x="3941579"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3478">
                  <a:extLst>
                    <a:ext uri="{FF2B5EF4-FFF2-40B4-BE49-F238E27FC236}">
                      <a16:creationId xmlns:a16="http://schemas.microsoft.com/office/drawing/2014/main" id="{1D8A118C-CFE5-9A5A-0AB9-D89E0E6A401A}"/>
                    </a:ext>
                  </a:extLst>
                </p:cNvPr>
                <p:cNvSpPr/>
                <p:nvPr/>
              </p:nvSpPr>
              <p:spPr>
                <a:xfrm>
                  <a:off x="3927258" y="21849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 name="Graphic 198">
                <a:extLst>
                  <a:ext uri="{FF2B5EF4-FFF2-40B4-BE49-F238E27FC236}">
                    <a16:creationId xmlns:a16="http://schemas.microsoft.com/office/drawing/2014/main" id="{43C2E208-A606-C126-885C-981902ADD008}"/>
                  </a:ext>
                </a:extLst>
              </p:cNvPr>
              <p:cNvGrpSpPr/>
              <p:nvPr/>
            </p:nvGrpSpPr>
            <p:grpSpPr>
              <a:xfrm>
                <a:off x="3937057" y="2170667"/>
                <a:ext cx="28792" cy="28792"/>
                <a:chOff x="3937057" y="2170667"/>
                <a:chExt cx="28792" cy="28792"/>
              </a:xfrm>
            </p:grpSpPr>
            <p:sp>
              <p:nvSpPr>
                <p:cNvPr id="539" name="Freeform: Shape 3475">
                  <a:extLst>
                    <a:ext uri="{FF2B5EF4-FFF2-40B4-BE49-F238E27FC236}">
                      <a16:creationId xmlns:a16="http://schemas.microsoft.com/office/drawing/2014/main" id="{5176373A-2AF2-B783-A3B0-9BAA4B2E9EE5}"/>
                    </a:ext>
                  </a:extLst>
                </p:cNvPr>
                <p:cNvSpPr/>
                <p:nvPr/>
              </p:nvSpPr>
              <p:spPr>
                <a:xfrm>
                  <a:off x="3951528"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3476">
                  <a:extLst>
                    <a:ext uri="{FF2B5EF4-FFF2-40B4-BE49-F238E27FC236}">
                      <a16:creationId xmlns:a16="http://schemas.microsoft.com/office/drawing/2014/main" id="{E0F22B27-96AF-3AF0-0682-BF68E660896D}"/>
                    </a:ext>
                  </a:extLst>
                </p:cNvPr>
                <p:cNvSpPr/>
                <p:nvPr/>
              </p:nvSpPr>
              <p:spPr>
                <a:xfrm>
                  <a:off x="3937057" y="21849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 name="Graphic 198">
                <a:extLst>
                  <a:ext uri="{FF2B5EF4-FFF2-40B4-BE49-F238E27FC236}">
                    <a16:creationId xmlns:a16="http://schemas.microsoft.com/office/drawing/2014/main" id="{CB7D4792-645B-1DC4-E62B-5D6E50F9A58B}"/>
                  </a:ext>
                </a:extLst>
              </p:cNvPr>
              <p:cNvGrpSpPr/>
              <p:nvPr/>
            </p:nvGrpSpPr>
            <p:grpSpPr>
              <a:xfrm>
                <a:off x="3949569" y="2176546"/>
                <a:ext cx="28792" cy="28792"/>
                <a:chOff x="3949569" y="2176546"/>
                <a:chExt cx="28792" cy="28792"/>
              </a:xfrm>
            </p:grpSpPr>
            <p:sp>
              <p:nvSpPr>
                <p:cNvPr id="537" name="Freeform: Shape 3473">
                  <a:extLst>
                    <a:ext uri="{FF2B5EF4-FFF2-40B4-BE49-F238E27FC236}">
                      <a16:creationId xmlns:a16="http://schemas.microsoft.com/office/drawing/2014/main" id="{3968ADF3-5676-FD1A-1427-A8B7D44967D8}"/>
                    </a:ext>
                  </a:extLst>
                </p:cNvPr>
                <p:cNvSpPr/>
                <p:nvPr/>
              </p:nvSpPr>
              <p:spPr>
                <a:xfrm>
                  <a:off x="3964040"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3474">
                  <a:extLst>
                    <a:ext uri="{FF2B5EF4-FFF2-40B4-BE49-F238E27FC236}">
                      <a16:creationId xmlns:a16="http://schemas.microsoft.com/office/drawing/2014/main" id="{5B2CB5BA-219B-0E4E-2A31-88E41D5898A7}"/>
                    </a:ext>
                  </a:extLst>
                </p:cNvPr>
                <p:cNvSpPr/>
                <p:nvPr/>
              </p:nvSpPr>
              <p:spPr>
                <a:xfrm>
                  <a:off x="3949569" y="219101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 name="Graphic 198">
                <a:extLst>
                  <a:ext uri="{FF2B5EF4-FFF2-40B4-BE49-F238E27FC236}">
                    <a16:creationId xmlns:a16="http://schemas.microsoft.com/office/drawing/2014/main" id="{93C27049-8766-28CE-38F3-018BBBF81362}"/>
                  </a:ext>
                </a:extLst>
              </p:cNvPr>
              <p:cNvGrpSpPr/>
              <p:nvPr/>
            </p:nvGrpSpPr>
            <p:grpSpPr>
              <a:xfrm>
                <a:off x="3952734" y="2176546"/>
                <a:ext cx="28641" cy="28792"/>
                <a:chOff x="3952734" y="2176546"/>
                <a:chExt cx="28641" cy="28792"/>
              </a:xfrm>
            </p:grpSpPr>
            <p:sp>
              <p:nvSpPr>
                <p:cNvPr id="535" name="Freeform: Shape 3471">
                  <a:extLst>
                    <a:ext uri="{FF2B5EF4-FFF2-40B4-BE49-F238E27FC236}">
                      <a16:creationId xmlns:a16="http://schemas.microsoft.com/office/drawing/2014/main" id="{B997D571-1943-ED9A-1AA9-9BFA243F3440}"/>
                    </a:ext>
                  </a:extLst>
                </p:cNvPr>
                <p:cNvSpPr/>
                <p:nvPr/>
              </p:nvSpPr>
              <p:spPr>
                <a:xfrm>
                  <a:off x="3967055"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3472">
                  <a:extLst>
                    <a:ext uri="{FF2B5EF4-FFF2-40B4-BE49-F238E27FC236}">
                      <a16:creationId xmlns:a16="http://schemas.microsoft.com/office/drawing/2014/main" id="{C8FC177B-A53A-7A51-45D6-5498A856F3E1}"/>
                    </a:ext>
                  </a:extLst>
                </p:cNvPr>
                <p:cNvSpPr/>
                <p:nvPr/>
              </p:nvSpPr>
              <p:spPr>
                <a:xfrm>
                  <a:off x="3952734"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 name="Graphic 198">
                <a:extLst>
                  <a:ext uri="{FF2B5EF4-FFF2-40B4-BE49-F238E27FC236}">
                    <a16:creationId xmlns:a16="http://schemas.microsoft.com/office/drawing/2014/main" id="{2620C599-24A4-1648-2F76-3F04F6196DA2}"/>
                  </a:ext>
                </a:extLst>
              </p:cNvPr>
              <p:cNvGrpSpPr/>
              <p:nvPr/>
            </p:nvGrpSpPr>
            <p:grpSpPr>
              <a:xfrm>
                <a:off x="3962985" y="2176546"/>
                <a:ext cx="28641" cy="28792"/>
                <a:chOff x="3962985" y="2176546"/>
                <a:chExt cx="28641" cy="28792"/>
              </a:xfrm>
            </p:grpSpPr>
            <p:sp>
              <p:nvSpPr>
                <p:cNvPr id="533" name="Freeform: Shape 3469">
                  <a:extLst>
                    <a:ext uri="{FF2B5EF4-FFF2-40B4-BE49-F238E27FC236}">
                      <a16:creationId xmlns:a16="http://schemas.microsoft.com/office/drawing/2014/main" id="{6BE20141-E765-DCB7-C6F2-F3E5D0B299BD}"/>
                    </a:ext>
                  </a:extLst>
                </p:cNvPr>
                <p:cNvSpPr/>
                <p:nvPr/>
              </p:nvSpPr>
              <p:spPr>
                <a:xfrm>
                  <a:off x="3977306"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3470">
                  <a:extLst>
                    <a:ext uri="{FF2B5EF4-FFF2-40B4-BE49-F238E27FC236}">
                      <a16:creationId xmlns:a16="http://schemas.microsoft.com/office/drawing/2014/main" id="{5801C9D2-41BB-6931-3FA7-B4B7FF3B916E}"/>
                    </a:ext>
                  </a:extLst>
                </p:cNvPr>
                <p:cNvSpPr/>
                <p:nvPr/>
              </p:nvSpPr>
              <p:spPr>
                <a:xfrm>
                  <a:off x="3962985"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 name="Graphic 198">
                <a:extLst>
                  <a:ext uri="{FF2B5EF4-FFF2-40B4-BE49-F238E27FC236}">
                    <a16:creationId xmlns:a16="http://schemas.microsoft.com/office/drawing/2014/main" id="{CB38D758-F1E0-CD9D-8A01-EA1E25E8516F}"/>
                  </a:ext>
                </a:extLst>
              </p:cNvPr>
              <p:cNvGrpSpPr/>
              <p:nvPr/>
            </p:nvGrpSpPr>
            <p:grpSpPr>
              <a:xfrm>
                <a:off x="3972482" y="2180315"/>
                <a:ext cx="28641" cy="28641"/>
                <a:chOff x="3972482" y="2180315"/>
                <a:chExt cx="28641" cy="28641"/>
              </a:xfrm>
            </p:grpSpPr>
            <p:sp>
              <p:nvSpPr>
                <p:cNvPr id="531" name="Freeform: Shape 3467">
                  <a:extLst>
                    <a:ext uri="{FF2B5EF4-FFF2-40B4-BE49-F238E27FC236}">
                      <a16:creationId xmlns:a16="http://schemas.microsoft.com/office/drawing/2014/main" id="{5833FAEE-E55C-A8FC-A775-47ED46D7C344}"/>
                    </a:ext>
                  </a:extLst>
                </p:cNvPr>
                <p:cNvSpPr/>
                <p:nvPr/>
              </p:nvSpPr>
              <p:spPr>
                <a:xfrm>
                  <a:off x="398680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3468">
                  <a:extLst>
                    <a:ext uri="{FF2B5EF4-FFF2-40B4-BE49-F238E27FC236}">
                      <a16:creationId xmlns:a16="http://schemas.microsoft.com/office/drawing/2014/main" id="{94A4026C-B7EE-9728-30E4-084DB4D22948}"/>
                    </a:ext>
                  </a:extLst>
                </p:cNvPr>
                <p:cNvSpPr/>
                <p:nvPr/>
              </p:nvSpPr>
              <p:spPr>
                <a:xfrm>
                  <a:off x="397248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 name="Graphic 198">
                <a:extLst>
                  <a:ext uri="{FF2B5EF4-FFF2-40B4-BE49-F238E27FC236}">
                    <a16:creationId xmlns:a16="http://schemas.microsoft.com/office/drawing/2014/main" id="{0FDB52FE-8063-759D-CEB4-790B84748224}"/>
                  </a:ext>
                </a:extLst>
              </p:cNvPr>
              <p:cNvGrpSpPr/>
              <p:nvPr/>
            </p:nvGrpSpPr>
            <p:grpSpPr>
              <a:xfrm>
                <a:off x="3978361" y="2180315"/>
                <a:ext cx="28641" cy="28641"/>
                <a:chOff x="3978361" y="2180315"/>
                <a:chExt cx="28641" cy="28641"/>
              </a:xfrm>
            </p:grpSpPr>
            <p:sp>
              <p:nvSpPr>
                <p:cNvPr id="529" name="Freeform: Shape 3465">
                  <a:extLst>
                    <a:ext uri="{FF2B5EF4-FFF2-40B4-BE49-F238E27FC236}">
                      <a16:creationId xmlns:a16="http://schemas.microsoft.com/office/drawing/2014/main" id="{76BE6E4A-C736-04C7-4B7F-23A2D6EFACAA}"/>
                    </a:ext>
                  </a:extLst>
                </p:cNvPr>
                <p:cNvSpPr/>
                <p:nvPr/>
              </p:nvSpPr>
              <p:spPr>
                <a:xfrm>
                  <a:off x="399268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3466">
                  <a:extLst>
                    <a:ext uri="{FF2B5EF4-FFF2-40B4-BE49-F238E27FC236}">
                      <a16:creationId xmlns:a16="http://schemas.microsoft.com/office/drawing/2014/main" id="{9E1A7C45-5E86-DA37-92B0-70E8C1A52675}"/>
                    </a:ext>
                  </a:extLst>
                </p:cNvPr>
                <p:cNvSpPr/>
                <p:nvPr/>
              </p:nvSpPr>
              <p:spPr>
                <a:xfrm>
                  <a:off x="397836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 name="Graphic 198">
                <a:extLst>
                  <a:ext uri="{FF2B5EF4-FFF2-40B4-BE49-F238E27FC236}">
                    <a16:creationId xmlns:a16="http://schemas.microsoft.com/office/drawing/2014/main" id="{778D8CAF-0BC0-092B-46B6-113B35E98D7D}"/>
                  </a:ext>
                </a:extLst>
              </p:cNvPr>
              <p:cNvGrpSpPr/>
              <p:nvPr/>
            </p:nvGrpSpPr>
            <p:grpSpPr>
              <a:xfrm>
                <a:off x="3989517" y="2180315"/>
                <a:ext cx="28641" cy="28641"/>
                <a:chOff x="3989517" y="2180315"/>
                <a:chExt cx="28641" cy="28641"/>
              </a:xfrm>
            </p:grpSpPr>
            <p:sp>
              <p:nvSpPr>
                <p:cNvPr id="527" name="Freeform: Shape 3463">
                  <a:extLst>
                    <a:ext uri="{FF2B5EF4-FFF2-40B4-BE49-F238E27FC236}">
                      <a16:creationId xmlns:a16="http://schemas.microsoft.com/office/drawing/2014/main" id="{115E42DC-AF8F-C64E-2A66-F8B6364E68D0}"/>
                    </a:ext>
                  </a:extLst>
                </p:cNvPr>
                <p:cNvSpPr/>
                <p:nvPr/>
              </p:nvSpPr>
              <p:spPr>
                <a:xfrm>
                  <a:off x="40038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3464">
                  <a:extLst>
                    <a:ext uri="{FF2B5EF4-FFF2-40B4-BE49-F238E27FC236}">
                      <a16:creationId xmlns:a16="http://schemas.microsoft.com/office/drawing/2014/main" id="{CE560C68-19E6-7D88-0742-6469FF1DB2AF}"/>
                    </a:ext>
                  </a:extLst>
                </p:cNvPr>
                <p:cNvSpPr/>
                <p:nvPr/>
              </p:nvSpPr>
              <p:spPr>
                <a:xfrm>
                  <a:off x="3989517"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 name="Graphic 198">
                <a:extLst>
                  <a:ext uri="{FF2B5EF4-FFF2-40B4-BE49-F238E27FC236}">
                    <a16:creationId xmlns:a16="http://schemas.microsoft.com/office/drawing/2014/main" id="{9B2DD006-B5B4-4CFD-2338-1D21B99F54EC}"/>
                  </a:ext>
                </a:extLst>
              </p:cNvPr>
              <p:cNvGrpSpPr/>
              <p:nvPr/>
            </p:nvGrpSpPr>
            <p:grpSpPr>
              <a:xfrm>
                <a:off x="3998712" y="2180315"/>
                <a:ext cx="28792" cy="28641"/>
                <a:chOff x="3998712" y="2180315"/>
                <a:chExt cx="28792" cy="28641"/>
              </a:xfrm>
            </p:grpSpPr>
            <p:sp>
              <p:nvSpPr>
                <p:cNvPr id="525" name="Freeform: Shape 3461">
                  <a:extLst>
                    <a:ext uri="{FF2B5EF4-FFF2-40B4-BE49-F238E27FC236}">
                      <a16:creationId xmlns:a16="http://schemas.microsoft.com/office/drawing/2014/main" id="{CA0CBBB5-67D9-0A1A-56E0-65B4EFEA0C78}"/>
                    </a:ext>
                  </a:extLst>
                </p:cNvPr>
                <p:cNvSpPr/>
                <p:nvPr/>
              </p:nvSpPr>
              <p:spPr>
                <a:xfrm>
                  <a:off x="401318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3462">
                  <a:extLst>
                    <a:ext uri="{FF2B5EF4-FFF2-40B4-BE49-F238E27FC236}">
                      <a16:creationId xmlns:a16="http://schemas.microsoft.com/office/drawing/2014/main" id="{6C05339B-89CF-EDA2-24A4-D99330CE7D7E}"/>
                    </a:ext>
                  </a:extLst>
                </p:cNvPr>
                <p:cNvSpPr/>
                <p:nvPr/>
              </p:nvSpPr>
              <p:spPr>
                <a:xfrm>
                  <a:off x="3998712"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 name="Graphic 198">
                <a:extLst>
                  <a:ext uri="{FF2B5EF4-FFF2-40B4-BE49-F238E27FC236}">
                    <a16:creationId xmlns:a16="http://schemas.microsoft.com/office/drawing/2014/main" id="{51BCB7CC-6FF2-4F8A-A015-5732D1635F0F}"/>
                  </a:ext>
                </a:extLst>
              </p:cNvPr>
              <p:cNvGrpSpPr/>
              <p:nvPr/>
            </p:nvGrpSpPr>
            <p:grpSpPr>
              <a:xfrm>
                <a:off x="4007606" y="2180315"/>
                <a:ext cx="28792" cy="28641"/>
                <a:chOff x="4007606" y="2180315"/>
                <a:chExt cx="28792" cy="28641"/>
              </a:xfrm>
            </p:grpSpPr>
            <p:sp>
              <p:nvSpPr>
                <p:cNvPr id="523" name="Freeform: Shape 3459">
                  <a:extLst>
                    <a:ext uri="{FF2B5EF4-FFF2-40B4-BE49-F238E27FC236}">
                      <a16:creationId xmlns:a16="http://schemas.microsoft.com/office/drawing/2014/main" id="{FCE461CA-40A7-2B82-41D8-FB541DA96DCF}"/>
                    </a:ext>
                  </a:extLst>
                </p:cNvPr>
                <p:cNvSpPr/>
                <p:nvPr/>
              </p:nvSpPr>
              <p:spPr>
                <a:xfrm>
                  <a:off x="402207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3460">
                  <a:extLst>
                    <a:ext uri="{FF2B5EF4-FFF2-40B4-BE49-F238E27FC236}">
                      <a16:creationId xmlns:a16="http://schemas.microsoft.com/office/drawing/2014/main" id="{1F2D7A82-8303-294A-2AE3-FBDFE751D94B}"/>
                    </a:ext>
                  </a:extLst>
                </p:cNvPr>
                <p:cNvSpPr/>
                <p:nvPr/>
              </p:nvSpPr>
              <p:spPr>
                <a:xfrm>
                  <a:off x="400760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 name="Graphic 198">
                <a:extLst>
                  <a:ext uri="{FF2B5EF4-FFF2-40B4-BE49-F238E27FC236}">
                    <a16:creationId xmlns:a16="http://schemas.microsoft.com/office/drawing/2014/main" id="{187CC87E-FA4C-A4E9-0611-74E16D39907C}"/>
                  </a:ext>
                </a:extLst>
              </p:cNvPr>
              <p:cNvGrpSpPr/>
              <p:nvPr/>
            </p:nvGrpSpPr>
            <p:grpSpPr>
              <a:xfrm>
                <a:off x="4018159" y="2180315"/>
                <a:ext cx="28792" cy="28641"/>
                <a:chOff x="4018159" y="2180315"/>
                <a:chExt cx="28792" cy="28641"/>
              </a:xfrm>
            </p:grpSpPr>
            <p:sp>
              <p:nvSpPr>
                <p:cNvPr id="521" name="Freeform: Shape 3457">
                  <a:extLst>
                    <a:ext uri="{FF2B5EF4-FFF2-40B4-BE49-F238E27FC236}">
                      <a16:creationId xmlns:a16="http://schemas.microsoft.com/office/drawing/2014/main" id="{8152F46D-39EB-FDD2-464B-82F5D343D3A6}"/>
                    </a:ext>
                  </a:extLst>
                </p:cNvPr>
                <p:cNvSpPr/>
                <p:nvPr/>
              </p:nvSpPr>
              <p:spPr>
                <a:xfrm>
                  <a:off x="4032480"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3458">
                  <a:extLst>
                    <a:ext uri="{FF2B5EF4-FFF2-40B4-BE49-F238E27FC236}">
                      <a16:creationId xmlns:a16="http://schemas.microsoft.com/office/drawing/2014/main" id="{C671992C-07E9-688E-F469-304CF902525D}"/>
                    </a:ext>
                  </a:extLst>
                </p:cNvPr>
                <p:cNvSpPr/>
                <p:nvPr/>
              </p:nvSpPr>
              <p:spPr>
                <a:xfrm>
                  <a:off x="4018159"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 name="Graphic 198">
                <a:extLst>
                  <a:ext uri="{FF2B5EF4-FFF2-40B4-BE49-F238E27FC236}">
                    <a16:creationId xmlns:a16="http://schemas.microsoft.com/office/drawing/2014/main" id="{F0403EA6-30BD-4515-0859-C1187ACC0901}"/>
                  </a:ext>
                </a:extLst>
              </p:cNvPr>
              <p:cNvGrpSpPr/>
              <p:nvPr/>
            </p:nvGrpSpPr>
            <p:grpSpPr>
              <a:xfrm>
                <a:off x="4030822" y="2180315"/>
                <a:ext cx="28641" cy="28641"/>
                <a:chOff x="4030822" y="2180315"/>
                <a:chExt cx="28641" cy="28641"/>
              </a:xfrm>
            </p:grpSpPr>
            <p:sp>
              <p:nvSpPr>
                <p:cNvPr id="519" name="Freeform: Shape 3455">
                  <a:extLst>
                    <a:ext uri="{FF2B5EF4-FFF2-40B4-BE49-F238E27FC236}">
                      <a16:creationId xmlns:a16="http://schemas.microsoft.com/office/drawing/2014/main" id="{AF150489-BC3E-6DEB-7E7B-E2F7D8DC19E7}"/>
                    </a:ext>
                  </a:extLst>
                </p:cNvPr>
                <p:cNvSpPr/>
                <p:nvPr/>
              </p:nvSpPr>
              <p:spPr>
                <a:xfrm>
                  <a:off x="404514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3456">
                  <a:extLst>
                    <a:ext uri="{FF2B5EF4-FFF2-40B4-BE49-F238E27FC236}">
                      <a16:creationId xmlns:a16="http://schemas.microsoft.com/office/drawing/2014/main" id="{9F31732F-EB61-E884-04E4-A0C40C1BA40D}"/>
                    </a:ext>
                  </a:extLst>
                </p:cNvPr>
                <p:cNvSpPr/>
                <p:nvPr/>
              </p:nvSpPr>
              <p:spPr>
                <a:xfrm>
                  <a:off x="403082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 name="Graphic 198">
                <a:extLst>
                  <a:ext uri="{FF2B5EF4-FFF2-40B4-BE49-F238E27FC236}">
                    <a16:creationId xmlns:a16="http://schemas.microsoft.com/office/drawing/2014/main" id="{A6FE9645-74F0-3E38-3AA2-FC283B12E4BC}"/>
                  </a:ext>
                </a:extLst>
              </p:cNvPr>
              <p:cNvGrpSpPr/>
              <p:nvPr/>
            </p:nvGrpSpPr>
            <p:grpSpPr>
              <a:xfrm>
                <a:off x="4040168" y="2180315"/>
                <a:ext cx="28792" cy="28641"/>
                <a:chOff x="4040168" y="2180315"/>
                <a:chExt cx="28792" cy="28641"/>
              </a:xfrm>
            </p:grpSpPr>
            <p:sp>
              <p:nvSpPr>
                <p:cNvPr id="517" name="Freeform: Shape 3453">
                  <a:extLst>
                    <a:ext uri="{FF2B5EF4-FFF2-40B4-BE49-F238E27FC236}">
                      <a16:creationId xmlns:a16="http://schemas.microsoft.com/office/drawing/2014/main" id="{BBE97EAF-2A11-CBEC-1E82-8034F49A9C01}"/>
                    </a:ext>
                  </a:extLst>
                </p:cNvPr>
                <p:cNvSpPr/>
                <p:nvPr/>
              </p:nvSpPr>
              <p:spPr>
                <a:xfrm>
                  <a:off x="4054489"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3454">
                  <a:extLst>
                    <a:ext uri="{FF2B5EF4-FFF2-40B4-BE49-F238E27FC236}">
                      <a16:creationId xmlns:a16="http://schemas.microsoft.com/office/drawing/2014/main" id="{4EA097D7-4112-6BD1-BF81-54A37A801AD2}"/>
                    </a:ext>
                  </a:extLst>
                </p:cNvPr>
                <p:cNvSpPr/>
                <p:nvPr/>
              </p:nvSpPr>
              <p:spPr>
                <a:xfrm>
                  <a:off x="4040168"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 name="Graphic 198">
                <a:extLst>
                  <a:ext uri="{FF2B5EF4-FFF2-40B4-BE49-F238E27FC236}">
                    <a16:creationId xmlns:a16="http://schemas.microsoft.com/office/drawing/2014/main" id="{F33A8692-C4EB-304B-C805-5D6CFF9A5040}"/>
                  </a:ext>
                </a:extLst>
              </p:cNvPr>
              <p:cNvGrpSpPr/>
              <p:nvPr/>
            </p:nvGrpSpPr>
            <p:grpSpPr>
              <a:xfrm>
                <a:off x="4046952" y="2180315"/>
                <a:ext cx="28641" cy="28641"/>
                <a:chOff x="4046952" y="2180315"/>
                <a:chExt cx="28641" cy="28641"/>
              </a:xfrm>
            </p:grpSpPr>
            <p:sp>
              <p:nvSpPr>
                <p:cNvPr id="515" name="Freeform: Shape 3451">
                  <a:extLst>
                    <a:ext uri="{FF2B5EF4-FFF2-40B4-BE49-F238E27FC236}">
                      <a16:creationId xmlns:a16="http://schemas.microsoft.com/office/drawing/2014/main" id="{97DEA6AA-E12A-DFBB-C4AE-2C8AB2DBD1CD}"/>
                    </a:ext>
                  </a:extLst>
                </p:cNvPr>
                <p:cNvSpPr/>
                <p:nvPr/>
              </p:nvSpPr>
              <p:spPr>
                <a:xfrm>
                  <a:off x="406127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3452">
                  <a:extLst>
                    <a:ext uri="{FF2B5EF4-FFF2-40B4-BE49-F238E27FC236}">
                      <a16:creationId xmlns:a16="http://schemas.microsoft.com/office/drawing/2014/main" id="{2F88557C-14F9-189C-FAA2-A8FD72883C37}"/>
                    </a:ext>
                  </a:extLst>
                </p:cNvPr>
                <p:cNvSpPr/>
                <p:nvPr/>
              </p:nvSpPr>
              <p:spPr>
                <a:xfrm>
                  <a:off x="404695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 name="Graphic 198">
                <a:extLst>
                  <a:ext uri="{FF2B5EF4-FFF2-40B4-BE49-F238E27FC236}">
                    <a16:creationId xmlns:a16="http://schemas.microsoft.com/office/drawing/2014/main" id="{D7CDA645-4DFB-2603-DD24-4DE95B9D7DAE}"/>
                  </a:ext>
                </a:extLst>
              </p:cNvPr>
              <p:cNvGrpSpPr/>
              <p:nvPr/>
            </p:nvGrpSpPr>
            <p:grpSpPr>
              <a:xfrm>
                <a:off x="4053584" y="2180315"/>
                <a:ext cx="28641" cy="28641"/>
                <a:chOff x="4053584" y="2180315"/>
                <a:chExt cx="28641" cy="28641"/>
              </a:xfrm>
            </p:grpSpPr>
            <p:sp>
              <p:nvSpPr>
                <p:cNvPr id="513" name="Freeform: Shape 3449">
                  <a:extLst>
                    <a:ext uri="{FF2B5EF4-FFF2-40B4-BE49-F238E27FC236}">
                      <a16:creationId xmlns:a16="http://schemas.microsoft.com/office/drawing/2014/main" id="{283CF219-FE28-930C-F39D-9B506F52A0B8}"/>
                    </a:ext>
                  </a:extLst>
                </p:cNvPr>
                <p:cNvSpPr/>
                <p:nvPr/>
              </p:nvSpPr>
              <p:spPr>
                <a:xfrm>
                  <a:off x="406790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3450">
                  <a:extLst>
                    <a:ext uri="{FF2B5EF4-FFF2-40B4-BE49-F238E27FC236}">
                      <a16:creationId xmlns:a16="http://schemas.microsoft.com/office/drawing/2014/main" id="{32F55FF4-E77E-9574-A85B-26F48BE73882}"/>
                    </a:ext>
                  </a:extLst>
                </p:cNvPr>
                <p:cNvSpPr/>
                <p:nvPr/>
              </p:nvSpPr>
              <p:spPr>
                <a:xfrm>
                  <a:off x="405358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 name="Graphic 198">
                <a:extLst>
                  <a:ext uri="{FF2B5EF4-FFF2-40B4-BE49-F238E27FC236}">
                    <a16:creationId xmlns:a16="http://schemas.microsoft.com/office/drawing/2014/main" id="{50F2CC7A-C473-0937-54B6-D238BD915662}"/>
                  </a:ext>
                </a:extLst>
              </p:cNvPr>
              <p:cNvGrpSpPr/>
              <p:nvPr/>
            </p:nvGrpSpPr>
            <p:grpSpPr>
              <a:xfrm>
                <a:off x="4060217" y="2180315"/>
                <a:ext cx="28792" cy="28641"/>
                <a:chOff x="4060217" y="2180315"/>
                <a:chExt cx="28792" cy="28641"/>
              </a:xfrm>
            </p:grpSpPr>
            <p:sp>
              <p:nvSpPr>
                <p:cNvPr id="511" name="Freeform: Shape 3447">
                  <a:extLst>
                    <a:ext uri="{FF2B5EF4-FFF2-40B4-BE49-F238E27FC236}">
                      <a16:creationId xmlns:a16="http://schemas.microsoft.com/office/drawing/2014/main" id="{D5A1C3F6-FDD9-8420-F5DB-DEBF949D2DF4}"/>
                    </a:ext>
                  </a:extLst>
                </p:cNvPr>
                <p:cNvSpPr/>
                <p:nvPr/>
              </p:nvSpPr>
              <p:spPr>
                <a:xfrm>
                  <a:off x="40745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3448">
                  <a:extLst>
                    <a:ext uri="{FF2B5EF4-FFF2-40B4-BE49-F238E27FC236}">
                      <a16:creationId xmlns:a16="http://schemas.microsoft.com/office/drawing/2014/main" id="{68184341-07B9-D4F2-C0CC-EA1CB5D7A74C}"/>
                    </a:ext>
                  </a:extLst>
                </p:cNvPr>
                <p:cNvSpPr/>
                <p:nvPr/>
              </p:nvSpPr>
              <p:spPr>
                <a:xfrm>
                  <a:off x="406021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 name="Graphic 198">
                <a:extLst>
                  <a:ext uri="{FF2B5EF4-FFF2-40B4-BE49-F238E27FC236}">
                    <a16:creationId xmlns:a16="http://schemas.microsoft.com/office/drawing/2014/main" id="{FF3DE40E-C09E-9E51-E56F-5E424A2DD6DE}"/>
                  </a:ext>
                </a:extLst>
              </p:cNvPr>
              <p:cNvGrpSpPr/>
              <p:nvPr/>
            </p:nvGrpSpPr>
            <p:grpSpPr>
              <a:xfrm>
                <a:off x="4067001" y="2180315"/>
                <a:ext cx="28641" cy="28641"/>
                <a:chOff x="4067001" y="2180315"/>
                <a:chExt cx="28641" cy="28641"/>
              </a:xfrm>
            </p:grpSpPr>
            <p:sp>
              <p:nvSpPr>
                <p:cNvPr id="509" name="Freeform: Shape 3445">
                  <a:extLst>
                    <a:ext uri="{FF2B5EF4-FFF2-40B4-BE49-F238E27FC236}">
                      <a16:creationId xmlns:a16="http://schemas.microsoft.com/office/drawing/2014/main" id="{13A85C7C-9B54-EAEA-7655-999F96EE85A7}"/>
                    </a:ext>
                  </a:extLst>
                </p:cNvPr>
                <p:cNvSpPr/>
                <p:nvPr/>
              </p:nvSpPr>
              <p:spPr>
                <a:xfrm>
                  <a:off x="408132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3446">
                  <a:extLst>
                    <a:ext uri="{FF2B5EF4-FFF2-40B4-BE49-F238E27FC236}">
                      <a16:creationId xmlns:a16="http://schemas.microsoft.com/office/drawing/2014/main" id="{CF65C485-6FFB-331D-A721-3E3C4A8C5D31}"/>
                    </a:ext>
                  </a:extLst>
                </p:cNvPr>
                <p:cNvSpPr/>
                <p:nvPr/>
              </p:nvSpPr>
              <p:spPr>
                <a:xfrm>
                  <a:off x="406700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 name="Graphic 198">
                <a:extLst>
                  <a:ext uri="{FF2B5EF4-FFF2-40B4-BE49-F238E27FC236}">
                    <a16:creationId xmlns:a16="http://schemas.microsoft.com/office/drawing/2014/main" id="{A0E3108C-6CD1-FAB9-B489-D3C952AB9A1B}"/>
                  </a:ext>
                </a:extLst>
              </p:cNvPr>
              <p:cNvGrpSpPr/>
              <p:nvPr/>
            </p:nvGrpSpPr>
            <p:grpSpPr>
              <a:xfrm>
                <a:off x="4073634" y="2180315"/>
                <a:ext cx="28641" cy="28641"/>
                <a:chOff x="4073634" y="2180315"/>
                <a:chExt cx="28641" cy="28641"/>
              </a:xfrm>
            </p:grpSpPr>
            <p:sp>
              <p:nvSpPr>
                <p:cNvPr id="507" name="Freeform: Shape 3443">
                  <a:extLst>
                    <a:ext uri="{FF2B5EF4-FFF2-40B4-BE49-F238E27FC236}">
                      <a16:creationId xmlns:a16="http://schemas.microsoft.com/office/drawing/2014/main" id="{69C1C633-71D7-A795-BE83-00F302D022FB}"/>
                    </a:ext>
                  </a:extLst>
                </p:cNvPr>
                <p:cNvSpPr/>
                <p:nvPr/>
              </p:nvSpPr>
              <p:spPr>
                <a:xfrm>
                  <a:off x="408795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3444">
                  <a:extLst>
                    <a:ext uri="{FF2B5EF4-FFF2-40B4-BE49-F238E27FC236}">
                      <a16:creationId xmlns:a16="http://schemas.microsoft.com/office/drawing/2014/main" id="{C5736E60-77BB-56D8-884A-02B4BF74096D}"/>
                    </a:ext>
                  </a:extLst>
                </p:cNvPr>
                <p:cNvSpPr/>
                <p:nvPr/>
              </p:nvSpPr>
              <p:spPr>
                <a:xfrm>
                  <a:off x="407363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 name="Graphic 198">
                <a:extLst>
                  <a:ext uri="{FF2B5EF4-FFF2-40B4-BE49-F238E27FC236}">
                    <a16:creationId xmlns:a16="http://schemas.microsoft.com/office/drawing/2014/main" id="{9FDC7D42-2250-D7D6-B9C2-1D78EE3165DF}"/>
                  </a:ext>
                </a:extLst>
              </p:cNvPr>
              <p:cNvGrpSpPr/>
              <p:nvPr/>
            </p:nvGrpSpPr>
            <p:grpSpPr>
              <a:xfrm>
                <a:off x="4080267" y="2180315"/>
                <a:ext cx="28792" cy="28641"/>
                <a:chOff x="4080267" y="2180315"/>
                <a:chExt cx="28792" cy="28641"/>
              </a:xfrm>
            </p:grpSpPr>
            <p:sp>
              <p:nvSpPr>
                <p:cNvPr id="505" name="Freeform: Shape 3441">
                  <a:extLst>
                    <a:ext uri="{FF2B5EF4-FFF2-40B4-BE49-F238E27FC236}">
                      <a16:creationId xmlns:a16="http://schemas.microsoft.com/office/drawing/2014/main" id="{C0015A81-8A7B-0530-0F5F-34B2DBD27FB7}"/>
                    </a:ext>
                  </a:extLst>
                </p:cNvPr>
                <p:cNvSpPr/>
                <p:nvPr/>
              </p:nvSpPr>
              <p:spPr>
                <a:xfrm>
                  <a:off x="40945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3442">
                  <a:extLst>
                    <a:ext uri="{FF2B5EF4-FFF2-40B4-BE49-F238E27FC236}">
                      <a16:creationId xmlns:a16="http://schemas.microsoft.com/office/drawing/2014/main" id="{D4298018-D9F6-479B-F4C7-8FD6CA26D28F}"/>
                    </a:ext>
                  </a:extLst>
                </p:cNvPr>
                <p:cNvSpPr/>
                <p:nvPr/>
              </p:nvSpPr>
              <p:spPr>
                <a:xfrm>
                  <a:off x="408026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 name="Graphic 198">
                <a:extLst>
                  <a:ext uri="{FF2B5EF4-FFF2-40B4-BE49-F238E27FC236}">
                    <a16:creationId xmlns:a16="http://schemas.microsoft.com/office/drawing/2014/main" id="{09CE2E8C-3F17-F4AF-B453-B02588EED74A}"/>
                  </a:ext>
                </a:extLst>
              </p:cNvPr>
              <p:cNvGrpSpPr/>
              <p:nvPr/>
            </p:nvGrpSpPr>
            <p:grpSpPr>
              <a:xfrm>
                <a:off x="4087050" y="2180315"/>
                <a:ext cx="28641" cy="28641"/>
                <a:chOff x="4087050" y="2180315"/>
                <a:chExt cx="28641" cy="28641"/>
              </a:xfrm>
            </p:grpSpPr>
            <p:sp>
              <p:nvSpPr>
                <p:cNvPr id="503" name="Freeform: Shape 3439">
                  <a:extLst>
                    <a:ext uri="{FF2B5EF4-FFF2-40B4-BE49-F238E27FC236}">
                      <a16:creationId xmlns:a16="http://schemas.microsoft.com/office/drawing/2014/main" id="{04AF10BD-375D-4F8E-DD6D-6BFD3FBF6E59}"/>
                    </a:ext>
                  </a:extLst>
                </p:cNvPr>
                <p:cNvSpPr/>
                <p:nvPr/>
              </p:nvSpPr>
              <p:spPr>
                <a:xfrm>
                  <a:off x="410137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3440">
                  <a:extLst>
                    <a:ext uri="{FF2B5EF4-FFF2-40B4-BE49-F238E27FC236}">
                      <a16:creationId xmlns:a16="http://schemas.microsoft.com/office/drawing/2014/main" id="{09EF3D36-3146-7F1A-F915-9F39DB60CD9D}"/>
                    </a:ext>
                  </a:extLst>
                </p:cNvPr>
                <p:cNvSpPr/>
                <p:nvPr/>
              </p:nvSpPr>
              <p:spPr>
                <a:xfrm>
                  <a:off x="408705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 name="Graphic 198">
                <a:extLst>
                  <a:ext uri="{FF2B5EF4-FFF2-40B4-BE49-F238E27FC236}">
                    <a16:creationId xmlns:a16="http://schemas.microsoft.com/office/drawing/2014/main" id="{082B2005-10C2-7F48-6B2A-F1846894C3A1}"/>
                  </a:ext>
                </a:extLst>
              </p:cNvPr>
              <p:cNvGrpSpPr/>
              <p:nvPr/>
            </p:nvGrpSpPr>
            <p:grpSpPr>
              <a:xfrm>
                <a:off x="4093683" y="2180315"/>
                <a:ext cx="28641" cy="28641"/>
                <a:chOff x="4093683" y="2180315"/>
                <a:chExt cx="28641" cy="28641"/>
              </a:xfrm>
            </p:grpSpPr>
            <p:sp>
              <p:nvSpPr>
                <p:cNvPr id="501" name="Freeform: Shape 3437">
                  <a:extLst>
                    <a:ext uri="{FF2B5EF4-FFF2-40B4-BE49-F238E27FC236}">
                      <a16:creationId xmlns:a16="http://schemas.microsoft.com/office/drawing/2014/main" id="{EA441FF2-203E-9A99-5FA4-EDB2725E7CB8}"/>
                    </a:ext>
                  </a:extLst>
                </p:cNvPr>
                <p:cNvSpPr/>
                <p:nvPr/>
              </p:nvSpPr>
              <p:spPr>
                <a:xfrm>
                  <a:off x="410800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3438">
                  <a:extLst>
                    <a:ext uri="{FF2B5EF4-FFF2-40B4-BE49-F238E27FC236}">
                      <a16:creationId xmlns:a16="http://schemas.microsoft.com/office/drawing/2014/main" id="{DDB111DE-EFF5-E317-3985-4B435E6938F3}"/>
                    </a:ext>
                  </a:extLst>
                </p:cNvPr>
                <p:cNvSpPr/>
                <p:nvPr/>
              </p:nvSpPr>
              <p:spPr>
                <a:xfrm>
                  <a:off x="409368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 name="Graphic 198">
                <a:extLst>
                  <a:ext uri="{FF2B5EF4-FFF2-40B4-BE49-F238E27FC236}">
                    <a16:creationId xmlns:a16="http://schemas.microsoft.com/office/drawing/2014/main" id="{2E5AD345-570E-2E2E-298D-BEC1B28E2EEB}"/>
                  </a:ext>
                </a:extLst>
              </p:cNvPr>
              <p:cNvGrpSpPr/>
              <p:nvPr/>
            </p:nvGrpSpPr>
            <p:grpSpPr>
              <a:xfrm>
                <a:off x="4100316" y="2180315"/>
                <a:ext cx="28792" cy="28641"/>
                <a:chOff x="4100316" y="2180315"/>
                <a:chExt cx="28792" cy="28641"/>
              </a:xfrm>
            </p:grpSpPr>
            <p:sp>
              <p:nvSpPr>
                <p:cNvPr id="499" name="Freeform: Shape 3435">
                  <a:extLst>
                    <a:ext uri="{FF2B5EF4-FFF2-40B4-BE49-F238E27FC236}">
                      <a16:creationId xmlns:a16="http://schemas.microsoft.com/office/drawing/2014/main" id="{73B7C426-0E26-50D8-0612-E9194E4FAF70}"/>
                    </a:ext>
                  </a:extLst>
                </p:cNvPr>
                <p:cNvSpPr/>
                <p:nvPr/>
              </p:nvSpPr>
              <p:spPr>
                <a:xfrm>
                  <a:off x="41147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3436">
                  <a:extLst>
                    <a:ext uri="{FF2B5EF4-FFF2-40B4-BE49-F238E27FC236}">
                      <a16:creationId xmlns:a16="http://schemas.microsoft.com/office/drawing/2014/main" id="{8730E5C4-7DA1-E93B-586B-5F6E0C41BE1E}"/>
                    </a:ext>
                  </a:extLst>
                </p:cNvPr>
                <p:cNvSpPr/>
                <p:nvPr/>
              </p:nvSpPr>
              <p:spPr>
                <a:xfrm>
                  <a:off x="410031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 name="Graphic 198">
                <a:extLst>
                  <a:ext uri="{FF2B5EF4-FFF2-40B4-BE49-F238E27FC236}">
                    <a16:creationId xmlns:a16="http://schemas.microsoft.com/office/drawing/2014/main" id="{F5BDD9F7-8909-6B45-4D06-49C96D510052}"/>
                  </a:ext>
                </a:extLst>
              </p:cNvPr>
              <p:cNvGrpSpPr/>
              <p:nvPr/>
            </p:nvGrpSpPr>
            <p:grpSpPr>
              <a:xfrm>
                <a:off x="4107100" y="2180315"/>
                <a:ext cx="28641" cy="28641"/>
                <a:chOff x="4107100" y="2180315"/>
                <a:chExt cx="28641" cy="28641"/>
              </a:xfrm>
            </p:grpSpPr>
            <p:sp>
              <p:nvSpPr>
                <p:cNvPr id="497" name="Freeform: Shape 3433">
                  <a:extLst>
                    <a:ext uri="{FF2B5EF4-FFF2-40B4-BE49-F238E27FC236}">
                      <a16:creationId xmlns:a16="http://schemas.microsoft.com/office/drawing/2014/main" id="{178C2FB7-A082-79B2-0532-9F41A1AF6043}"/>
                    </a:ext>
                  </a:extLst>
                </p:cNvPr>
                <p:cNvSpPr/>
                <p:nvPr/>
              </p:nvSpPr>
              <p:spPr>
                <a:xfrm>
                  <a:off x="412142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3434">
                  <a:extLst>
                    <a:ext uri="{FF2B5EF4-FFF2-40B4-BE49-F238E27FC236}">
                      <a16:creationId xmlns:a16="http://schemas.microsoft.com/office/drawing/2014/main" id="{D825BA53-8815-3E12-A6C8-B0D423A5578B}"/>
                    </a:ext>
                  </a:extLst>
                </p:cNvPr>
                <p:cNvSpPr/>
                <p:nvPr/>
              </p:nvSpPr>
              <p:spPr>
                <a:xfrm>
                  <a:off x="410710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 name="Graphic 198">
                <a:extLst>
                  <a:ext uri="{FF2B5EF4-FFF2-40B4-BE49-F238E27FC236}">
                    <a16:creationId xmlns:a16="http://schemas.microsoft.com/office/drawing/2014/main" id="{5331D644-2021-291B-A82A-53945FA92888}"/>
                  </a:ext>
                </a:extLst>
              </p:cNvPr>
              <p:cNvGrpSpPr/>
              <p:nvPr/>
            </p:nvGrpSpPr>
            <p:grpSpPr>
              <a:xfrm>
                <a:off x="4113733" y="2180315"/>
                <a:ext cx="28641" cy="28641"/>
                <a:chOff x="4113733" y="2180315"/>
                <a:chExt cx="28641" cy="28641"/>
              </a:xfrm>
            </p:grpSpPr>
            <p:sp>
              <p:nvSpPr>
                <p:cNvPr id="495" name="Freeform: Shape 3431">
                  <a:extLst>
                    <a:ext uri="{FF2B5EF4-FFF2-40B4-BE49-F238E27FC236}">
                      <a16:creationId xmlns:a16="http://schemas.microsoft.com/office/drawing/2014/main" id="{A47AD8EA-C078-EDFB-616F-08B9215DC14E}"/>
                    </a:ext>
                  </a:extLst>
                </p:cNvPr>
                <p:cNvSpPr/>
                <p:nvPr/>
              </p:nvSpPr>
              <p:spPr>
                <a:xfrm>
                  <a:off x="412805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3432">
                  <a:extLst>
                    <a:ext uri="{FF2B5EF4-FFF2-40B4-BE49-F238E27FC236}">
                      <a16:creationId xmlns:a16="http://schemas.microsoft.com/office/drawing/2014/main" id="{3CCD6F30-CD36-4630-6B7A-03E85F7D89C1}"/>
                    </a:ext>
                  </a:extLst>
                </p:cNvPr>
                <p:cNvSpPr/>
                <p:nvPr/>
              </p:nvSpPr>
              <p:spPr>
                <a:xfrm>
                  <a:off x="411373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 name="Graphic 198">
                <a:extLst>
                  <a:ext uri="{FF2B5EF4-FFF2-40B4-BE49-F238E27FC236}">
                    <a16:creationId xmlns:a16="http://schemas.microsoft.com/office/drawing/2014/main" id="{0FD393BE-6BF3-6531-141A-A1710C843BFD}"/>
                  </a:ext>
                </a:extLst>
              </p:cNvPr>
              <p:cNvGrpSpPr/>
              <p:nvPr/>
            </p:nvGrpSpPr>
            <p:grpSpPr>
              <a:xfrm>
                <a:off x="4120365" y="2180315"/>
                <a:ext cx="28792" cy="28641"/>
                <a:chOff x="4120365" y="2180315"/>
                <a:chExt cx="28792" cy="28641"/>
              </a:xfrm>
            </p:grpSpPr>
            <p:sp>
              <p:nvSpPr>
                <p:cNvPr id="493" name="Freeform: Shape 3429">
                  <a:extLst>
                    <a:ext uri="{FF2B5EF4-FFF2-40B4-BE49-F238E27FC236}">
                      <a16:creationId xmlns:a16="http://schemas.microsoft.com/office/drawing/2014/main" id="{1A02D3AB-0F22-DF5B-F8FD-AF39CBC895D2}"/>
                    </a:ext>
                  </a:extLst>
                </p:cNvPr>
                <p:cNvSpPr/>
                <p:nvPr/>
              </p:nvSpPr>
              <p:spPr>
                <a:xfrm>
                  <a:off x="4134837"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3430">
                  <a:extLst>
                    <a:ext uri="{FF2B5EF4-FFF2-40B4-BE49-F238E27FC236}">
                      <a16:creationId xmlns:a16="http://schemas.microsoft.com/office/drawing/2014/main" id="{18BBC78C-B345-E9CD-3A2A-CD4D165F0FC5}"/>
                    </a:ext>
                  </a:extLst>
                </p:cNvPr>
                <p:cNvSpPr/>
                <p:nvPr/>
              </p:nvSpPr>
              <p:spPr>
                <a:xfrm>
                  <a:off x="4120365"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 name="Graphic 198">
                <a:extLst>
                  <a:ext uri="{FF2B5EF4-FFF2-40B4-BE49-F238E27FC236}">
                    <a16:creationId xmlns:a16="http://schemas.microsoft.com/office/drawing/2014/main" id="{7DA3BAB4-3BCA-2D24-0E1A-FAF93AC7CEA6}"/>
                  </a:ext>
                </a:extLst>
              </p:cNvPr>
              <p:cNvGrpSpPr/>
              <p:nvPr/>
            </p:nvGrpSpPr>
            <p:grpSpPr>
              <a:xfrm>
                <a:off x="4124737" y="2188003"/>
                <a:ext cx="28641" cy="28641"/>
                <a:chOff x="4124737" y="2188003"/>
                <a:chExt cx="28641" cy="28641"/>
              </a:xfrm>
            </p:grpSpPr>
            <p:sp>
              <p:nvSpPr>
                <p:cNvPr id="491" name="Freeform: Shape 3427">
                  <a:extLst>
                    <a:ext uri="{FF2B5EF4-FFF2-40B4-BE49-F238E27FC236}">
                      <a16:creationId xmlns:a16="http://schemas.microsoft.com/office/drawing/2014/main" id="{52A2BC56-B5F0-F6F3-9C7C-95013D7AA15C}"/>
                    </a:ext>
                  </a:extLst>
                </p:cNvPr>
                <p:cNvSpPr/>
                <p:nvPr/>
              </p:nvSpPr>
              <p:spPr>
                <a:xfrm>
                  <a:off x="4139058"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3428">
                  <a:extLst>
                    <a:ext uri="{FF2B5EF4-FFF2-40B4-BE49-F238E27FC236}">
                      <a16:creationId xmlns:a16="http://schemas.microsoft.com/office/drawing/2014/main" id="{060A8655-8EF8-A1C1-E708-82B3D50926AA}"/>
                    </a:ext>
                  </a:extLst>
                </p:cNvPr>
                <p:cNvSpPr/>
                <p:nvPr/>
              </p:nvSpPr>
              <p:spPr>
                <a:xfrm>
                  <a:off x="4124737"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198">
                <a:extLst>
                  <a:ext uri="{FF2B5EF4-FFF2-40B4-BE49-F238E27FC236}">
                    <a16:creationId xmlns:a16="http://schemas.microsoft.com/office/drawing/2014/main" id="{61582DB5-191F-A21E-28D4-D30915614CF0}"/>
                  </a:ext>
                </a:extLst>
              </p:cNvPr>
              <p:cNvGrpSpPr/>
              <p:nvPr/>
            </p:nvGrpSpPr>
            <p:grpSpPr>
              <a:xfrm>
                <a:off x="4131370" y="2188003"/>
                <a:ext cx="28641" cy="28641"/>
                <a:chOff x="4131370" y="2188003"/>
                <a:chExt cx="28641" cy="28641"/>
              </a:xfrm>
            </p:grpSpPr>
            <p:sp>
              <p:nvSpPr>
                <p:cNvPr id="489" name="Freeform: Shape 3425">
                  <a:extLst>
                    <a:ext uri="{FF2B5EF4-FFF2-40B4-BE49-F238E27FC236}">
                      <a16:creationId xmlns:a16="http://schemas.microsoft.com/office/drawing/2014/main" id="{EC287D43-60B4-157D-9B92-95853D701550}"/>
                    </a:ext>
                  </a:extLst>
                </p:cNvPr>
                <p:cNvSpPr/>
                <p:nvPr/>
              </p:nvSpPr>
              <p:spPr>
                <a:xfrm>
                  <a:off x="4145691"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3426">
                  <a:extLst>
                    <a:ext uri="{FF2B5EF4-FFF2-40B4-BE49-F238E27FC236}">
                      <a16:creationId xmlns:a16="http://schemas.microsoft.com/office/drawing/2014/main" id="{AF0AA5B7-58E7-FD29-FF1B-5BC3AF2576A3}"/>
                    </a:ext>
                  </a:extLst>
                </p:cNvPr>
                <p:cNvSpPr/>
                <p:nvPr/>
              </p:nvSpPr>
              <p:spPr>
                <a:xfrm>
                  <a:off x="4131370"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 name="Graphic 198">
                <a:extLst>
                  <a:ext uri="{FF2B5EF4-FFF2-40B4-BE49-F238E27FC236}">
                    <a16:creationId xmlns:a16="http://schemas.microsoft.com/office/drawing/2014/main" id="{520A2497-0D2F-D463-B57E-C40B38574C13}"/>
                  </a:ext>
                </a:extLst>
              </p:cNvPr>
              <p:cNvGrpSpPr/>
              <p:nvPr/>
            </p:nvGrpSpPr>
            <p:grpSpPr>
              <a:xfrm>
                <a:off x="4137852" y="2188003"/>
                <a:ext cx="28792" cy="28641"/>
                <a:chOff x="4137852" y="2188003"/>
                <a:chExt cx="28792" cy="28641"/>
              </a:xfrm>
            </p:grpSpPr>
            <p:sp>
              <p:nvSpPr>
                <p:cNvPr id="487" name="Freeform: Shape 3423">
                  <a:extLst>
                    <a:ext uri="{FF2B5EF4-FFF2-40B4-BE49-F238E27FC236}">
                      <a16:creationId xmlns:a16="http://schemas.microsoft.com/office/drawing/2014/main" id="{898493B7-9750-198F-AA14-7E40DB6F4735}"/>
                    </a:ext>
                  </a:extLst>
                </p:cNvPr>
                <p:cNvSpPr/>
                <p:nvPr/>
              </p:nvSpPr>
              <p:spPr>
                <a:xfrm>
                  <a:off x="4152173"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3424">
                  <a:extLst>
                    <a:ext uri="{FF2B5EF4-FFF2-40B4-BE49-F238E27FC236}">
                      <a16:creationId xmlns:a16="http://schemas.microsoft.com/office/drawing/2014/main" id="{D7F54E32-5238-F459-3953-2F411D5B8E30}"/>
                    </a:ext>
                  </a:extLst>
                </p:cNvPr>
                <p:cNvSpPr/>
                <p:nvPr/>
              </p:nvSpPr>
              <p:spPr>
                <a:xfrm>
                  <a:off x="4137852" y="22023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 name="Graphic 198">
                <a:extLst>
                  <a:ext uri="{FF2B5EF4-FFF2-40B4-BE49-F238E27FC236}">
                    <a16:creationId xmlns:a16="http://schemas.microsoft.com/office/drawing/2014/main" id="{15781DB4-0425-AB16-B7AC-E22EBA241680}"/>
                  </a:ext>
                </a:extLst>
              </p:cNvPr>
              <p:cNvGrpSpPr/>
              <p:nvPr/>
            </p:nvGrpSpPr>
            <p:grpSpPr>
              <a:xfrm>
                <a:off x="4144485" y="2188003"/>
                <a:ext cx="28641" cy="28641"/>
                <a:chOff x="4144485" y="2188003"/>
                <a:chExt cx="28641" cy="28641"/>
              </a:xfrm>
            </p:grpSpPr>
            <p:sp>
              <p:nvSpPr>
                <p:cNvPr id="485" name="Freeform: Shape 3421">
                  <a:extLst>
                    <a:ext uri="{FF2B5EF4-FFF2-40B4-BE49-F238E27FC236}">
                      <a16:creationId xmlns:a16="http://schemas.microsoft.com/office/drawing/2014/main" id="{BE6EF320-D33C-9CBD-E55F-7CCD69CE8263}"/>
                    </a:ext>
                  </a:extLst>
                </p:cNvPr>
                <p:cNvSpPr/>
                <p:nvPr/>
              </p:nvSpPr>
              <p:spPr>
                <a:xfrm>
                  <a:off x="4158806"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3422">
                  <a:extLst>
                    <a:ext uri="{FF2B5EF4-FFF2-40B4-BE49-F238E27FC236}">
                      <a16:creationId xmlns:a16="http://schemas.microsoft.com/office/drawing/2014/main" id="{BAF6E6F6-590B-A3D2-2E97-BA9FD8AA4B08}"/>
                    </a:ext>
                  </a:extLst>
                </p:cNvPr>
                <p:cNvSpPr/>
                <p:nvPr/>
              </p:nvSpPr>
              <p:spPr>
                <a:xfrm>
                  <a:off x="4144485"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 name="Graphic 198">
                <a:extLst>
                  <a:ext uri="{FF2B5EF4-FFF2-40B4-BE49-F238E27FC236}">
                    <a16:creationId xmlns:a16="http://schemas.microsoft.com/office/drawing/2014/main" id="{3CF0F984-8EB2-C555-31FD-CE8642324950}"/>
                  </a:ext>
                </a:extLst>
              </p:cNvPr>
              <p:cNvGrpSpPr/>
              <p:nvPr/>
            </p:nvGrpSpPr>
            <p:grpSpPr>
              <a:xfrm>
                <a:off x="4155791" y="2188606"/>
                <a:ext cx="28641" cy="28641"/>
                <a:chOff x="4155791" y="2188606"/>
                <a:chExt cx="28641" cy="28641"/>
              </a:xfrm>
            </p:grpSpPr>
            <p:sp>
              <p:nvSpPr>
                <p:cNvPr id="483" name="Freeform: Shape 3419">
                  <a:extLst>
                    <a:ext uri="{FF2B5EF4-FFF2-40B4-BE49-F238E27FC236}">
                      <a16:creationId xmlns:a16="http://schemas.microsoft.com/office/drawing/2014/main" id="{5496601A-138F-958E-E67C-7627AD0166E1}"/>
                    </a:ext>
                  </a:extLst>
                </p:cNvPr>
                <p:cNvSpPr/>
                <p:nvPr/>
              </p:nvSpPr>
              <p:spPr>
                <a:xfrm>
                  <a:off x="4170112" y="218860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3420">
                  <a:extLst>
                    <a:ext uri="{FF2B5EF4-FFF2-40B4-BE49-F238E27FC236}">
                      <a16:creationId xmlns:a16="http://schemas.microsoft.com/office/drawing/2014/main" id="{E72A28A0-4703-F08E-A5B6-BDFA889E98A1}"/>
                    </a:ext>
                  </a:extLst>
                </p:cNvPr>
                <p:cNvSpPr/>
                <p:nvPr/>
              </p:nvSpPr>
              <p:spPr>
                <a:xfrm>
                  <a:off x="4155791" y="220292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 name="Graphic 198">
                <a:extLst>
                  <a:ext uri="{FF2B5EF4-FFF2-40B4-BE49-F238E27FC236}">
                    <a16:creationId xmlns:a16="http://schemas.microsoft.com/office/drawing/2014/main" id="{2E6DBB97-00AC-F1C9-EC72-5C336D9FBF98}"/>
                  </a:ext>
                </a:extLst>
              </p:cNvPr>
              <p:cNvGrpSpPr/>
              <p:nvPr/>
            </p:nvGrpSpPr>
            <p:grpSpPr>
              <a:xfrm>
                <a:off x="4166645" y="2191018"/>
                <a:ext cx="28641" cy="28641"/>
                <a:chOff x="4166645" y="2191018"/>
                <a:chExt cx="28641" cy="28641"/>
              </a:xfrm>
            </p:grpSpPr>
            <p:sp>
              <p:nvSpPr>
                <p:cNvPr id="481" name="Freeform: Shape 3417">
                  <a:extLst>
                    <a:ext uri="{FF2B5EF4-FFF2-40B4-BE49-F238E27FC236}">
                      <a16:creationId xmlns:a16="http://schemas.microsoft.com/office/drawing/2014/main" id="{A58DEF7A-915C-F758-9D4E-B9F27BF7CB51}"/>
                    </a:ext>
                  </a:extLst>
                </p:cNvPr>
                <p:cNvSpPr/>
                <p:nvPr/>
              </p:nvSpPr>
              <p:spPr>
                <a:xfrm>
                  <a:off x="41809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3418">
                  <a:extLst>
                    <a:ext uri="{FF2B5EF4-FFF2-40B4-BE49-F238E27FC236}">
                      <a16:creationId xmlns:a16="http://schemas.microsoft.com/office/drawing/2014/main" id="{75972718-93DC-093C-88D5-42FAA1E0CFBD}"/>
                    </a:ext>
                  </a:extLst>
                </p:cNvPr>
                <p:cNvSpPr/>
                <p:nvPr/>
              </p:nvSpPr>
              <p:spPr>
                <a:xfrm>
                  <a:off x="416664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 name="Graphic 198">
                <a:extLst>
                  <a:ext uri="{FF2B5EF4-FFF2-40B4-BE49-F238E27FC236}">
                    <a16:creationId xmlns:a16="http://schemas.microsoft.com/office/drawing/2014/main" id="{1C20663C-538D-0343-72D7-BC2C723F68CA}"/>
                  </a:ext>
                </a:extLst>
              </p:cNvPr>
              <p:cNvGrpSpPr/>
              <p:nvPr/>
            </p:nvGrpSpPr>
            <p:grpSpPr>
              <a:xfrm>
                <a:off x="4168755" y="2191018"/>
                <a:ext cx="28641" cy="28641"/>
                <a:chOff x="4168755" y="2191018"/>
                <a:chExt cx="28641" cy="28641"/>
              </a:xfrm>
            </p:grpSpPr>
            <p:sp>
              <p:nvSpPr>
                <p:cNvPr id="479" name="Freeform: Shape 3415">
                  <a:extLst>
                    <a:ext uri="{FF2B5EF4-FFF2-40B4-BE49-F238E27FC236}">
                      <a16:creationId xmlns:a16="http://schemas.microsoft.com/office/drawing/2014/main" id="{79D1D687-5560-A3DC-42E0-ED8D1493C970}"/>
                    </a:ext>
                  </a:extLst>
                </p:cNvPr>
                <p:cNvSpPr/>
                <p:nvPr/>
              </p:nvSpPr>
              <p:spPr>
                <a:xfrm>
                  <a:off x="41830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3416">
                  <a:extLst>
                    <a:ext uri="{FF2B5EF4-FFF2-40B4-BE49-F238E27FC236}">
                      <a16:creationId xmlns:a16="http://schemas.microsoft.com/office/drawing/2014/main" id="{4AE217F3-AB97-AE1F-0D1B-ACB4B278C9F2}"/>
                    </a:ext>
                  </a:extLst>
                </p:cNvPr>
                <p:cNvSpPr/>
                <p:nvPr/>
              </p:nvSpPr>
              <p:spPr>
                <a:xfrm>
                  <a:off x="41687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 name="Graphic 198">
                <a:extLst>
                  <a:ext uri="{FF2B5EF4-FFF2-40B4-BE49-F238E27FC236}">
                    <a16:creationId xmlns:a16="http://schemas.microsoft.com/office/drawing/2014/main" id="{B9325445-CF91-A68D-94E5-4D4914294E09}"/>
                  </a:ext>
                </a:extLst>
              </p:cNvPr>
              <p:cNvGrpSpPr/>
              <p:nvPr/>
            </p:nvGrpSpPr>
            <p:grpSpPr>
              <a:xfrm>
                <a:off x="4179911" y="2191018"/>
                <a:ext cx="28792" cy="28641"/>
                <a:chOff x="4179911" y="2191018"/>
                <a:chExt cx="28792" cy="28641"/>
              </a:xfrm>
            </p:grpSpPr>
            <p:sp>
              <p:nvSpPr>
                <p:cNvPr id="477" name="Freeform: Shape 3413">
                  <a:extLst>
                    <a:ext uri="{FF2B5EF4-FFF2-40B4-BE49-F238E27FC236}">
                      <a16:creationId xmlns:a16="http://schemas.microsoft.com/office/drawing/2014/main" id="{FC7DCCFA-CF14-ABCF-414E-606AE0198C8B}"/>
                    </a:ext>
                  </a:extLst>
                </p:cNvPr>
                <p:cNvSpPr/>
                <p:nvPr/>
              </p:nvSpPr>
              <p:spPr>
                <a:xfrm>
                  <a:off x="419438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3414">
                  <a:extLst>
                    <a:ext uri="{FF2B5EF4-FFF2-40B4-BE49-F238E27FC236}">
                      <a16:creationId xmlns:a16="http://schemas.microsoft.com/office/drawing/2014/main" id="{7476D0EA-074B-6C91-5454-56F37BEF4CAB}"/>
                    </a:ext>
                  </a:extLst>
                </p:cNvPr>
                <p:cNvSpPr/>
                <p:nvPr/>
              </p:nvSpPr>
              <p:spPr>
                <a:xfrm>
                  <a:off x="41799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 name="Graphic 198">
                <a:extLst>
                  <a:ext uri="{FF2B5EF4-FFF2-40B4-BE49-F238E27FC236}">
                    <a16:creationId xmlns:a16="http://schemas.microsoft.com/office/drawing/2014/main" id="{172EAE5D-E47F-C53F-FC7A-D1CE8A54FE09}"/>
                  </a:ext>
                </a:extLst>
              </p:cNvPr>
              <p:cNvGrpSpPr/>
              <p:nvPr/>
            </p:nvGrpSpPr>
            <p:grpSpPr>
              <a:xfrm>
                <a:off x="4186845" y="2191018"/>
                <a:ext cx="28792" cy="28641"/>
                <a:chOff x="4186845" y="2191018"/>
                <a:chExt cx="28792" cy="28641"/>
              </a:xfrm>
            </p:grpSpPr>
            <p:sp>
              <p:nvSpPr>
                <p:cNvPr id="475" name="Freeform: Shape 3411">
                  <a:extLst>
                    <a:ext uri="{FF2B5EF4-FFF2-40B4-BE49-F238E27FC236}">
                      <a16:creationId xmlns:a16="http://schemas.microsoft.com/office/drawing/2014/main" id="{47978EC5-07B0-CDA6-552D-881E9A3A01A6}"/>
                    </a:ext>
                  </a:extLst>
                </p:cNvPr>
                <p:cNvSpPr/>
                <p:nvPr/>
              </p:nvSpPr>
              <p:spPr>
                <a:xfrm>
                  <a:off x="42011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3412">
                  <a:extLst>
                    <a:ext uri="{FF2B5EF4-FFF2-40B4-BE49-F238E27FC236}">
                      <a16:creationId xmlns:a16="http://schemas.microsoft.com/office/drawing/2014/main" id="{30F78259-F408-27C7-8528-B3870F5E31DC}"/>
                    </a:ext>
                  </a:extLst>
                </p:cNvPr>
                <p:cNvSpPr/>
                <p:nvPr/>
              </p:nvSpPr>
              <p:spPr>
                <a:xfrm>
                  <a:off x="418684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 name="Graphic 198">
                <a:extLst>
                  <a:ext uri="{FF2B5EF4-FFF2-40B4-BE49-F238E27FC236}">
                    <a16:creationId xmlns:a16="http://schemas.microsoft.com/office/drawing/2014/main" id="{F7A737B9-4BB1-213E-33D3-74D5DF530ABC}"/>
                  </a:ext>
                </a:extLst>
              </p:cNvPr>
              <p:cNvGrpSpPr/>
              <p:nvPr/>
            </p:nvGrpSpPr>
            <p:grpSpPr>
              <a:xfrm>
                <a:off x="4190614" y="2191018"/>
                <a:ext cx="28641" cy="28641"/>
                <a:chOff x="4190614" y="2191018"/>
                <a:chExt cx="28641" cy="28641"/>
              </a:xfrm>
            </p:grpSpPr>
            <p:sp>
              <p:nvSpPr>
                <p:cNvPr id="473" name="Freeform: Shape 3409">
                  <a:extLst>
                    <a:ext uri="{FF2B5EF4-FFF2-40B4-BE49-F238E27FC236}">
                      <a16:creationId xmlns:a16="http://schemas.microsoft.com/office/drawing/2014/main" id="{1CF24D6D-AF87-0269-C93E-63DD02779B12}"/>
                    </a:ext>
                  </a:extLst>
                </p:cNvPr>
                <p:cNvSpPr/>
                <p:nvPr/>
              </p:nvSpPr>
              <p:spPr>
                <a:xfrm>
                  <a:off x="420493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3410">
                  <a:extLst>
                    <a:ext uri="{FF2B5EF4-FFF2-40B4-BE49-F238E27FC236}">
                      <a16:creationId xmlns:a16="http://schemas.microsoft.com/office/drawing/2014/main" id="{C5561C30-6A0D-0510-E744-639012D3CE3B}"/>
                    </a:ext>
                  </a:extLst>
                </p:cNvPr>
                <p:cNvSpPr/>
                <p:nvPr/>
              </p:nvSpPr>
              <p:spPr>
                <a:xfrm>
                  <a:off x="419061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 name="Graphic 198">
                <a:extLst>
                  <a:ext uri="{FF2B5EF4-FFF2-40B4-BE49-F238E27FC236}">
                    <a16:creationId xmlns:a16="http://schemas.microsoft.com/office/drawing/2014/main" id="{485F7088-BB2A-E415-BA51-EDD9D6F52DF5}"/>
                  </a:ext>
                </a:extLst>
              </p:cNvPr>
              <p:cNvGrpSpPr/>
              <p:nvPr/>
            </p:nvGrpSpPr>
            <p:grpSpPr>
              <a:xfrm>
                <a:off x="4204935" y="2191018"/>
                <a:ext cx="28641" cy="28641"/>
                <a:chOff x="4204935" y="2191018"/>
                <a:chExt cx="28641" cy="28641"/>
              </a:xfrm>
            </p:grpSpPr>
            <p:sp>
              <p:nvSpPr>
                <p:cNvPr id="471" name="Freeform: Shape 3407">
                  <a:extLst>
                    <a:ext uri="{FF2B5EF4-FFF2-40B4-BE49-F238E27FC236}">
                      <a16:creationId xmlns:a16="http://schemas.microsoft.com/office/drawing/2014/main" id="{CF059BE2-DA61-3770-7ADE-4735CF2F20F5}"/>
                    </a:ext>
                  </a:extLst>
                </p:cNvPr>
                <p:cNvSpPr/>
                <p:nvPr/>
              </p:nvSpPr>
              <p:spPr>
                <a:xfrm>
                  <a:off x="421925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3408">
                  <a:extLst>
                    <a:ext uri="{FF2B5EF4-FFF2-40B4-BE49-F238E27FC236}">
                      <a16:creationId xmlns:a16="http://schemas.microsoft.com/office/drawing/2014/main" id="{92E89561-A399-7A8C-384E-A57E46062A1D}"/>
                    </a:ext>
                  </a:extLst>
                </p:cNvPr>
                <p:cNvSpPr/>
                <p:nvPr/>
              </p:nvSpPr>
              <p:spPr>
                <a:xfrm>
                  <a:off x="420493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 name="Graphic 198">
                <a:extLst>
                  <a:ext uri="{FF2B5EF4-FFF2-40B4-BE49-F238E27FC236}">
                    <a16:creationId xmlns:a16="http://schemas.microsoft.com/office/drawing/2014/main" id="{47D2D18A-3F64-0B19-7EEE-8DED2766FE1C}"/>
                  </a:ext>
                </a:extLst>
              </p:cNvPr>
              <p:cNvGrpSpPr/>
              <p:nvPr/>
            </p:nvGrpSpPr>
            <p:grpSpPr>
              <a:xfrm>
                <a:off x="4215638" y="2191018"/>
                <a:ext cx="28641" cy="28641"/>
                <a:chOff x="4215638" y="2191018"/>
                <a:chExt cx="28641" cy="28641"/>
              </a:xfrm>
            </p:grpSpPr>
            <p:sp>
              <p:nvSpPr>
                <p:cNvPr id="469" name="Freeform: Shape 3405">
                  <a:extLst>
                    <a:ext uri="{FF2B5EF4-FFF2-40B4-BE49-F238E27FC236}">
                      <a16:creationId xmlns:a16="http://schemas.microsoft.com/office/drawing/2014/main" id="{24D9B19E-8E2E-8BC2-26F4-F04099035568}"/>
                    </a:ext>
                  </a:extLst>
                </p:cNvPr>
                <p:cNvSpPr/>
                <p:nvPr/>
              </p:nvSpPr>
              <p:spPr>
                <a:xfrm>
                  <a:off x="422995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3406">
                  <a:extLst>
                    <a:ext uri="{FF2B5EF4-FFF2-40B4-BE49-F238E27FC236}">
                      <a16:creationId xmlns:a16="http://schemas.microsoft.com/office/drawing/2014/main" id="{CA38F41F-0BA2-8BCC-40E9-5FCE8F8C34C9}"/>
                    </a:ext>
                  </a:extLst>
                </p:cNvPr>
                <p:cNvSpPr/>
                <p:nvPr/>
              </p:nvSpPr>
              <p:spPr>
                <a:xfrm>
                  <a:off x="421563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 name="Graphic 198">
                <a:extLst>
                  <a:ext uri="{FF2B5EF4-FFF2-40B4-BE49-F238E27FC236}">
                    <a16:creationId xmlns:a16="http://schemas.microsoft.com/office/drawing/2014/main" id="{826484EF-8A6B-2889-A075-539FA0A7E62E}"/>
                  </a:ext>
                </a:extLst>
              </p:cNvPr>
              <p:cNvGrpSpPr/>
              <p:nvPr/>
            </p:nvGrpSpPr>
            <p:grpSpPr>
              <a:xfrm>
                <a:off x="4225286" y="2191018"/>
                <a:ext cx="28641" cy="28641"/>
                <a:chOff x="4225286" y="2191018"/>
                <a:chExt cx="28641" cy="28641"/>
              </a:xfrm>
            </p:grpSpPr>
            <p:sp>
              <p:nvSpPr>
                <p:cNvPr id="467" name="Freeform: Shape 3403">
                  <a:extLst>
                    <a:ext uri="{FF2B5EF4-FFF2-40B4-BE49-F238E27FC236}">
                      <a16:creationId xmlns:a16="http://schemas.microsoft.com/office/drawing/2014/main" id="{068E6268-E200-3FFB-0270-29D38E881C22}"/>
                    </a:ext>
                  </a:extLst>
                </p:cNvPr>
                <p:cNvSpPr/>
                <p:nvPr/>
              </p:nvSpPr>
              <p:spPr>
                <a:xfrm>
                  <a:off x="423960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3404">
                  <a:extLst>
                    <a:ext uri="{FF2B5EF4-FFF2-40B4-BE49-F238E27FC236}">
                      <a16:creationId xmlns:a16="http://schemas.microsoft.com/office/drawing/2014/main" id="{720D3AAC-C177-A67B-8235-C0BE91C67A8A}"/>
                    </a:ext>
                  </a:extLst>
                </p:cNvPr>
                <p:cNvSpPr/>
                <p:nvPr/>
              </p:nvSpPr>
              <p:spPr>
                <a:xfrm>
                  <a:off x="422528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 name="Graphic 198">
                <a:extLst>
                  <a:ext uri="{FF2B5EF4-FFF2-40B4-BE49-F238E27FC236}">
                    <a16:creationId xmlns:a16="http://schemas.microsoft.com/office/drawing/2014/main" id="{CEAB84CB-F373-F37D-1CC5-1074F1D1B989}"/>
                  </a:ext>
                </a:extLst>
              </p:cNvPr>
              <p:cNvGrpSpPr/>
              <p:nvPr/>
            </p:nvGrpSpPr>
            <p:grpSpPr>
              <a:xfrm>
                <a:off x="4232069" y="2191018"/>
                <a:ext cx="28641" cy="28641"/>
                <a:chOff x="4232069" y="2191018"/>
                <a:chExt cx="28641" cy="28641"/>
              </a:xfrm>
            </p:grpSpPr>
            <p:sp>
              <p:nvSpPr>
                <p:cNvPr id="465" name="Freeform: Shape 3401">
                  <a:extLst>
                    <a:ext uri="{FF2B5EF4-FFF2-40B4-BE49-F238E27FC236}">
                      <a16:creationId xmlns:a16="http://schemas.microsoft.com/office/drawing/2014/main" id="{B6C8551B-D7DC-D047-278C-B6DFD917A198}"/>
                    </a:ext>
                  </a:extLst>
                </p:cNvPr>
                <p:cNvSpPr/>
                <p:nvPr/>
              </p:nvSpPr>
              <p:spPr>
                <a:xfrm>
                  <a:off x="42463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3402">
                  <a:extLst>
                    <a:ext uri="{FF2B5EF4-FFF2-40B4-BE49-F238E27FC236}">
                      <a16:creationId xmlns:a16="http://schemas.microsoft.com/office/drawing/2014/main" id="{08E10625-1264-F9DD-D4AA-4502DDECB258}"/>
                    </a:ext>
                  </a:extLst>
                </p:cNvPr>
                <p:cNvSpPr/>
                <p:nvPr/>
              </p:nvSpPr>
              <p:spPr>
                <a:xfrm>
                  <a:off x="42320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 name="Graphic 198">
                <a:extLst>
                  <a:ext uri="{FF2B5EF4-FFF2-40B4-BE49-F238E27FC236}">
                    <a16:creationId xmlns:a16="http://schemas.microsoft.com/office/drawing/2014/main" id="{D32F54A7-E4A8-A109-71E5-CE9897042020}"/>
                  </a:ext>
                </a:extLst>
              </p:cNvPr>
              <p:cNvGrpSpPr/>
              <p:nvPr/>
            </p:nvGrpSpPr>
            <p:grpSpPr>
              <a:xfrm>
                <a:off x="4236139" y="2191018"/>
                <a:ext cx="28792" cy="28641"/>
                <a:chOff x="4236139" y="2191018"/>
                <a:chExt cx="28792" cy="28641"/>
              </a:xfrm>
            </p:grpSpPr>
            <p:sp>
              <p:nvSpPr>
                <p:cNvPr id="463" name="Freeform: Shape 3399">
                  <a:extLst>
                    <a:ext uri="{FF2B5EF4-FFF2-40B4-BE49-F238E27FC236}">
                      <a16:creationId xmlns:a16="http://schemas.microsoft.com/office/drawing/2014/main" id="{91B15B37-EB21-4493-BBE2-AC6C18BF241B}"/>
                    </a:ext>
                  </a:extLst>
                </p:cNvPr>
                <p:cNvSpPr/>
                <p:nvPr/>
              </p:nvSpPr>
              <p:spPr>
                <a:xfrm>
                  <a:off x="42504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3400">
                  <a:extLst>
                    <a:ext uri="{FF2B5EF4-FFF2-40B4-BE49-F238E27FC236}">
                      <a16:creationId xmlns:a16="http://schemas.microsoft.com/office/drawing/2014/main" id="{5F45E9D5-7C7A-E3CF-03BF-C638DB850D40}"/>
                    </a:ext>
                  </a:extLst>
                </p:cNvPr>
                <p:cNvSpPr/>
                <p:nvPr/>
              </p:nvSpPr>
              <p:spPr>
                <a:xfrm>
                  <a:off x="4236139"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 name="Graphic 198">
                <a:extLst>
                  <a:ext uri="{FF2B5EF4-FFF2-40B4-BE49-F238E27FC236}">
                    <a16:creationId xmlns:a16="http://schemas.microsoft.com/office/drawing/2014/main" id="{E96BB93F-A4FB-D199-7AB4-CD0A99B74851}"/>
                  </a:ext>
                </a:extLst>
              </p:cNvPr>
              <p:cNvGrpSpPr/>
              <p:nvPr/>
            </p:nvGrpSpPr>
            <p:grpSpPr>
              <a:xfrm>
                <a:off x="4252722" y="2191018"/>
                <a:ext cx="28641" cy="28641"/>
                <a:chOff x="4252722" y="2191018"/>
                <a:chExt cx="28641" cy="28641"/>
              </a:xfrm>
            </p:grpSpPr>
            <p:sp>
              <p:nvSpPr>
                <p:cNvPr id="461" name="Freeform: Shape 3397">
                  <a:extLst>
                    <a:ext uri="{FF2B5EF4-FFF2-40B4-BE49-F238E27FC236}">
                      <a16:creationId xmlns:a16="http://schemas.microsoft.com/office/drawing/2014/main" id="{A380EEAE-A8AD-1B47-7861-E904CB8F1672}"/>
                    </a:ext>
                  </a:extLst>
                </p:cNvPr>
                <p:cNvSpPr/>
                <p:nvPr/>
              </p:nvSpPr>
              <p:spPr>
                <a:xfrm>
                  <a:off x="426704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3398">
                  <a:extLst>
                    <a:ext uri="{FF2B5EF4-FFF2-40B4-BE49-F238E27FC236}">
                      <a16:creationId xmlns:a16="http://schemas.microsoft.com/office/drawing/2014/main" id="{FE419F6F-76DE-9553-5D7C-7BF68BC4ECE6}"/>
                    </a:ext>
                  </a:extLst>
                </p:cNvPr>
                <p:cNvSpPr/>
                <p:nvPr/>
              </p:nvSpPr>
              <p:spPr>
                <a:xfrm>
                  <a:off x="425272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 name="Graphic 198">
                <a:extLst>
                  <a:ext uri="{FF2B5EF4-FFF2-40B4-BE49-F238E27FC236}">
                    <a16:creationId xmlns:a16="http://schemas.microsoft.com/office/drawing/2014/main" id="{ECBEE0AE-3566-493E-0414-630A120E03D9}"/>
                  </a:ext>
                </a:extLst>
              </p:cNvPr>
              <p:cNvGrpSpPr/>
              <p:nvPr/>
            </p:nvGrpSpPr>
            <p:grpSpPr>
              <a:xfrm>
                <a:off x="4259355" y="2191018"/>
                <a:ext cx="28641" cy="28641"/>
                <a:chOff x="4259355" y="2191018"/>
                <a:chExt cx="28641" cy="28641"/>
              </a:xfrm>
            </p:grpSpPr>
            <p:sp>
              <p:nvSpPr>
                <p:cNvPr id="459" name="Freeform: Shape 3395">
                  <a:extLst>
                    <a:ext uri="{FF2B5EF4-FFF2-40B4-BE49-F238E27FC236}">
                      <a16:creationId xmlns:a16="http://schemas.microsoft.com/office/drawing/2014/main" id="{5664D606-90C3-781C-084D-ADB752EC30E3}"/>
                    </a:ext>
                  </a:extLst>
                </p:cNvPr>
                <p:cNvSpPr/>
                <p:nvPr/>
              </p:nvSpPr>
              <p:spPr>
                <a:xfrm>
                  <a:off x="42736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3396">
                  <a:extLst>
                    <a:ext uri="{FF2B5EF4-FFF2-40B4-BE49-F238E27FC236}">
                      <a16:creationId xmlns:a16="http://schemas.microsoft.com/office/drawing/2014/main" id="{FD9A969D-296C-40BE-D8C8-F7455E1C30EF}"/>
                    </a:ext>
                  </a:extLst>
                </p:cNvPr>
                <p:cNvSpPr/>
                <p:nvPr/>
              </p:nvSpPr>
              <p:spPr>
                <a:xfrm>
                  <a:off x="42593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 name="Graphic 198">
                <a:extLst>
                  <a:ext uri="{FF2B5EF4-FFF2-40B4-BE49-F238E27FC236}">
                    <a16:creationId xmlns:a16="http://schemas.microsoft.com/office/drawing/2014/main" id="{29F4C386-1661-9811-25F4-4734F4082B4E}"/>
                  </a:ext>
                </a:extLst>
              </p:cNvPr>
              <p:cNvGrpSpPr/>
              <p:nvPr/>
            </p:nvGrpSpPr>
            <p:grpSpPr>
              <a:xfrm>
                <a:off x="4265837" y="2191018"/>
                <a:ext cx="28641" cy="28641"/>
                <a:chOff x="4265837" y="2191018"/>
                <a:chExt cx="28641" cy="28641"/>
              </a:xfrm>
            </p:grpSpPr>
            <p:sp>
              <p:nvSpPr>
                <p:cNvPr id="457" name="Freeform: Shape 3393">
                  <a:extLst>
                    <a:ext uri="{FF2B5EF4-FFF2-40B4-BE49-F238E27FC236}">
                      <a16:creationId xmlns:a16="http://schemas.microsoft.com/office/drawing/2014/main" id="{D683C76D-A38F-0406-774A-2DA13CF416F3}"/>
                    </a:ext>
                  </a:extLst>
                </p:cNvPr>
                <p:cNvSpPr/>
                <p:nvPr/>
              </p:nvSpPr>
              <p:spPr>
                <a:xfrm>
                  <a:off x="428015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3394">
                  <a:extLst>
                    <a:ext uri="{FF2B5EF4-FFF2-40B4-BE49-F238E27FC236}">
                      <a16:creationId xmlns:a16="http://schemas.microsoft.com/office/drawing/2014/main" id="{DECDE367-7D11-2846-4D84-07F4EB705AD4}"/>
                    </a:ext>
                  </a:extLst>
                </p:cNvPr>
                <p:cNvSpPr/>
                <p:nvPr/>
              </p:nvSpPr>
              <p:spPr>
                <a:xfrm>
                  <a:off x="426583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 name="Graphic 198">
                <a:extLst>
                  <a:ext uri="{FF2B5EF4-FFF2-40B4-BE49-F238E27FC236}">
                    <a16:creationId xmlns:a16="http://schemas.microsoft.com/office/drawing/2014/main" id="{0F359A65-94C3-1A69-AF6D-A1BCF8AD104C}"/>
                  </a:ext>
                </a:extLst>
              </p:cNvPr>
              <p:cNvGrpSpPr/>
              <p:nvPr/>
            </p:nvGrpSpPr>
            <p:grpSpPr>
              <a:xfrm>
                <a:off x="4272470" y="2191018"/>
                <a:ext cx="28641" cy="28641"/>
                <a:chOff x="4272470" y="2191018"/>
                <a:chExt cx="28641" cy="28641"/>
              </a:xfrm>
            </p:grpSpPr>
            <p:sp>
              <p:nvSpPr>
                <p:cNvPr id="455" name="Freeform: Shape 3391">
                  <a:extLst>
                    <a:ext uri="{FF2B5EF4-FFF2-40B4-BE49-F238E27FC236}">
                      <a16:creationId xmlns:a16="http://schemas.microsoft.com/office/drawing/2014/main" id="{0C477104-8719-4EDE-F571-02E531633F3C}"/>
                    </a:ext>
                  </a:extLst>
                </p:cNvPr>
                <p:cNvSpPr/>
                <p:nvPr/>
              </p:nvSpPr>
              <p:spPr>
                <a:xfrm>
                  <a:off x="428679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3392">
                  <a:extLst>
                    <a:ext uri="{FF2B5EF4-FFF2-40B4-BE49-F238E27FC236}">
                      <a16:creationId xmlns:a16="http://schemas.microsoft.com/office/drawing/2014/main" id="{478E4C5D-6E99-61BB-0833-32E2B899C7F8}"/>
                    </a:ext>
                  </a:extLst>
                </p:cNvPr>
                <p:cNvSpPr/>
                <p:nvPr/>
              </p:nvSpPr>
              <p:spPr>
                <a:xfrm>
                  <a:off x="427247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 name="Graphic 198">
                <a:extLst>
                  <a:ext uri="{FF2B5EF4-FFF2-40B4-BE49-F238E27FC236}">
                    <a16:creationId xmlns:a16="http://schemas.microsoft.com/office/drawing/2014/main" id="{506BEC94-1D3F-B0AA-6297-F3B519D1401D}"/>
                  </a:ext>
                </a:extLst>
              </p:cNvPr>
              <p:cNvGrpSpPr/>
              <p:nvPr/>
            </p:nvGrpSpPr>
            <p:grpSpPr>
              <a:xfrm>
                <a:off x="4278952" y="2191018"/>
                <a:ext cx="28792" cy="28641"/>
                <a:chOff x="4278952" y="2191018"/>
                <a:chExt cx="28792" cy="28641"/>
              </a:xfrm>
            </p:grpSpPr>
            <p:sp>
              <p:nvSpPr>
                <p:cNvPr id="453" name="Freeform: Shape 3389">
                  <a:extLst>
                    <a:ext uri="{FF2B5EF4-FFF2-40B4-BE49-F238E27FC236}">
                      <a16:creationId xmlns:a16="http://schemas.microsoft.com/office/drawing/2014/main" id="{5FD8267B-8C62-81A8-A9EF-006A07CA1E73}"/>
                    </a:ext>
                  </a:extLst>
                </p:cNvPr>
                <p:cNvSpPr/>
                <p:nvPr/>
              </p:nvSpPr>
              <p:spPr>
                <a:xfrm>
                  <a:off x="42934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3390">
                  <a:extLst>
                    <a:ext uri="{FF2B5EF4-FFF2-40B4-BE49-F238E27FC236}">
                      <a16:creationId xmlns:a16="http://schemas.microsoft.com/office/drawing/2014/main" id="{6AA59450-67E0-C03F-24A4-6520319691FF}"/>
                    </a:ext>
                  </a:extLst>
                </p:cNvPr>
                <p:cNvSpPr/>
                <p:nvPr/>
              </p:nvSpPr>
              <p:spPr>
                <a:xfrm>
                  <a:off x="4278952"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 name="Graphic 198">
                <a:extLst>
                  <a:ext uri="{FF2B5EF4-FFF2-40B4-BE49-F238E27FC236}">
                    <a16:creationId xmlns:a16="http://schemas.microsoft.com/office/drawing/2014/main" id="{C94E07FC-8FFE-BA72-B80D-1E3AC55914AB}"/>
                  </a:ext>
                </a:extLst>
              </p:cNvPr>
              <p:cNvGrpSpPr/>
              <p:nvPr/>
            </p:nvGrpSpPr>
            <p:grpSpPr>
              <a:xfrm>
                <a:off x="4285585" y="2191018"/>
                <a:ext cx="28641" cy="28641"/>
                <a:chOff x="4285585" y="2191018"/>
                <a:chExt cx="28641" cy="28641"/>
              </a:xfrm>
            </p:grpSpPr>
            <p:sp>
              <p:nvSpPr>
                <p:cNvPr id="451" name="Freeform: Shape 3387">
                  <a:extLst>
                    <a:ext uri="{FF2B5EF4-FFF2-40B4-BE49-F238E27FC236}">
                      <a16:creationId xmlns:a16="http://schemas.microsoft.com/office/drawing/2014/main" id="{D115E53F-5B6A-798F-FBDE-0B636001539E}"/>
                    </a:ext>
                  </a:extLst>
                </p:cNvPr>
                <p:cNvSpPr/>
                <p:nvPr/>
              </p:nvSpPr>
              <p:spPr>
                <a:xfrm>
                  <a:off x="429990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3388">
                  <a:extLst>
                    <a:ext uri="{FF2B5EF4-FFF2-40B4-BE49-F238E27FC236}">
                      <a16:creationId xmlns:a16="http://schemas.microsoft.com/office/drawing/2014/main" id="{A57ED2EB-B194-2C9E-B299-FF8D0DC682B2}"/>
                    </a:ext>
                  </a:extLst>
                </p:cNvPr>
                <p:cNvSpPr/>
                <p:nvPr/>
              </p:nvSpPr>
              <p:spPr>
                <a:xfrm>
                  <a:off x="428558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 name="Graphic 198">
                <a:extLst>
                  <a:ext uri="{FF2B5EF4-FFF2-40B4-BE49-F238E27FC236}">
                    <a16:creationId xmlns:a16="http://schemas.microsoft.com/office/drawing/2014/main" id="{1903A22F-C2FD-F7F5-E13E-1BF5320980AC}"/>
                  </a:ext>
                </a:extLst>
              </p:cNvPr>
              <p:cNvGrpSpPr/>
              <p:nvPr/>
            </p:nvGrpSpPr>
            <p:grpSpPr>
              <a:xfrm>
                <a:off x="4292217" y="2191018"/>
                <a:ext cx="28641" cy="28641"/>
                <a:chOff x="4292217" y="2191018"/>
                <a:chExt cx="28641" cy="28641"/>
              </a:xfrm>
            </p:grpSpPr>
            <p:sp>
              <p:nvSpPr>
                <p:cNvPr id="449" name="Freeform: Shape 3385">
                  <a:extLst>
                    <a:ext uri="{FF2B5EF4-FFF2-40B4-BE49-F238E27FC236}">
                      <a16:creationId xmlns:a16="http://schemas.microsoft.com/office/drawing/2014/main" id="{D21AF359-6000-BB28-163A-5FA117B4390F}"/>
                    </a:ext>
                  </a:extLst>
                </p:cNvPr>
                <p:cNvSpPr/>
                <p:nvPr/>
              </p:nvSpPr>
              <p:spPr>
                <a:xfrm>
                  <a:off x="430653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3386">
                  <a:extLst>
                    <a:ext uri="{FF2B5EF4-FFF2-40B4-BE49-F238E27FC236}">
                      <a16:creationId xmlns:a16="http://schemas.microsoft.com/office/drawing/2014/main" id="{615D270B-29BF-8EFB-0282-3F80F323127B}"/>
                    </a:ext>
                  </a:extLst>
                </p:cNvPr>
                <p:cNvSpPr/>
                <p:nvPr/>
              </p:nvSpPr>
              <p:spPr>
                <a:xfrm>
                  <a:off x="429221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9" name="Graphic 198">
                <a:extLst>
                  <a:ext uri="{FF2B5EF4-FFF2-40B4-BE49-F238E27FC236}">
                    <a16:creationId xmlns:a16="http://schemas.microsoft.com/office/drawing/2014/main" id="{E34D2B9D-8BEB-3067-F7F9-FC37F2F88FF1}"/>
                  </a:ext>
                </a:extLst>
              </p:cNvPr>
              <p:cNvGrpSpPr/>
              <p:nvPr/>
            </p:nvGrpSpPr>
            <p:grpSpPr>
              <a:xfrm>
                <a:off x="4298700" y="2191018"/>
                <a:ext cx="28792" cy="28641"/>
                <a:chOff x="4298700" y="2191018"/>
                <a:chExt cx="28792" cy="28641"/>
              </a:xfrm>
            </p:grpSpPr>
            <p:sp>
              <p:nvSpPr>
                <p:cNvPr id="447" name="Freeform: Shape 3383">
                  <a:extLst>
                    <a:ext uri="{FF2B5EF4-FFF2-40B4-BE49-F238E27FC236}">
                      <a16:creationId xmlns:a16="http://schemas.microsoft.com/office/drawing/2014/main" id="{D92D9A12-E0D4-799D-0097-32CCFB1E9CD4}"/>
                    </a:ext>
                  </a:extLst>
                </p:cNvPr>
                <p:cNvSpPr/>
                <p:nvPr/>
              </p:nvSpPr>
              <p:spPr>
                <a:xfrm>
                  <a:off x="431302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3384">
                  <a:extLst>
                    <a:ext uri="{FF2B5EF4-FFF2-40B4-BE49-F238E27FC236}">
                      <a16:creationId xmlns:a16="http://schemas.microsoft.com/office/drawing/2014/main" id="{3A664B0C-8032-1120-8A28-8CAF0373E2A4}"/>
                    </a:ext>
                  </a:extLst>
                </p:cNvPr>
                <p:cNvSpPr/>
                <p:nvPr/>
              </p:nvSpPr>
              <p:spPr>
                <a:xfrm>
                  <a:off x="42987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0" name="Graphic 198">
                <a:extLst>
                  <a:ext uri="{FF2B5EF4-FFF2-40B4-BE49-F238E27FC236}">
                    <a16:creationId xmlns:a16="http://schemas.microsoft.com/office/drawing/2014/main" id="{60E812AA-B3BC-FD79-34C6-F6CAE7558795}"/>
                  </a:ext>
                </a:extLst>
              </p:cNvPr>
              <p:cNvGrpSpPr/>
              <p:nvPr/>
            </p:nvGrpSpPr>
            <p:grpSpPr>
              <a:xfrm>
                <a:off x="4305332" y="2191018"/>
                <a:ext cx="28641" cy="28641"/>
                <a:chOff x="4305332" y="2191018"/>
                <a:chExt cx="28641" cy="28641"/>
              </a:xfrm>
            </p:grpSpPr>
            <p:sp>
              <p:nvSpPr>
                <p:cNvPr id="445" name="Freeform: Shape 3381">
                  <a:extLst>
                    <a:ext uri="{FF2B5EF4-FFF2-40B4-BE49-F238E27FC236}">
                      <a16:creationId xmlns:a16="http://schemas.microsoft.com/office/drawing/2014/main" id="{2FB921E5-C84B-5217-17D1-E8F44D0B6F7A}"/>
                    </a:ext>
                  </a:extLst>
                </p:cNvPr>
                <p:cNvSpPr/>
                <p:nvPr/>
              </p:nvSpPr>
              <p:spPr>
                <a:xfrm>
                  <a:off x="43196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3382">
                  <a:extLst>
                    <a:ext uri="{FF2B5EF4-FFF2-40B4-BE49-F238E27FC236}">
                      <a16:creationId xmlns:a16="http://schemas.microsoft.com/office/drawing/2014/main" id="{84C45759-6311-70B6-C536-3B082FA2A265}"/>
                    </a:ext>
                  </a:extLst>
                </p:cNvPr>
                <p:cNvSpPr/>
                <p:nvPr/>
              </p:nvSpPr>
              <p:spPr>
                <a:xfrm>
                  <a:off x="43053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1" name="Graphic 198">
                <a:extLst>
                  <a:ext uri="{FF2B5EF4-FFF2-40B4-BE49-F238E27FC236}">
                    <a16:creationId xmlns:a16="http://schemas.microsoft.com/office/drawing/2014/main" id="{CD0A3819-ADEB-9D1E-EF8D-16AA0DFF3741}"/>
                  </a:ext>
                </a:extLst>
              </p:cNvPr>
              <p:cNvGrpSpPr/>
              <p:nvPr/>
            </p:nvGrpSpPr>
            <p:grpSpPr>
              <a:xfrm>
                <a:off x="4311815" y="2191018"/>
                <a:ext cx="28792" cy="28641"/>
                <a:chOff x="4311815" y="2191018"/>
                <a:chExt cx="28792" cy="28641"/>
              </a:xfrm>
            </p:grpSpPr>
            <p:sp>
              <p:nvSpPr>
                <p:cNvPr id="443" name="Freeform: Shape 3379">
                  <a:extLst>
                    <a:ext uri="{FF2B5EF4-FFF2-40B4-BE49-F238E27FC236}">
                      <a16:creationId xmlns:a16="http://schemas.microsoft.com/office/drawing/2014/main" id="{5A62572B-256A-E245-0DB3-822C1F7E16EF}"/>
                    </a:ext>
                  </a:extLst>
                </p:cNvPr>
                <p:cNvSpPr/>
                <p:nvPr/>
              </p:nvSpPr>
              <p:spPr>
                <a:xfrm>
                  <a:off x="432628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3380">
                  <a:extLst>
                    <a:ext uri="{FF2B5EF4-FFF2-40B4-BE49-F238E27FC236}">
                      <a16:creationId xmlns:a16="http://schemas.microsoft.com/office/drawing/2014/main" id="{3DB5F2A2-BDC8-E59E-054F-F59D859BFE51}"/>
                    </a:ext>
                  </a:extLst>
                </p:cNvPr>
                <p:cNvSpPr/>
                <p:nvPr/>
              </p:nvSpPr>
              <p:spPr>
                <a:xfrm>
                  <a:off x="431181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2" name="Graphic 198">
                <a:extLst>
                  <a:ext uri="{FF2B5EF4-FFF2-40B4-BE49-F238E27FC236}">
                    <a16:creationId xmlns:a16="http://schemas.microsoft.com/office/drawing/2014/main" id="{9E81B3E4-BE32-F75C-12BA-B139B365EDE1}"/>
                  </a:ext>
                </a:extLst>
              </p:cNvPr>
              <p:cNvGrpSpPr/>
              <p:nvPr/>
            </p:nvGrpSpPr>
            <p:grpSpPr>
              <a:xfrm>
                <a:off x="4318447" y="2191018"/>
                <a:ext cx="28641" cy="28641"/>
                <a:chOff x="4318447" y="2191018"/>
                <a:chExt cx="28641" cy="28641"/>
              </a:xfrm>
            </p:grpSpPr>
            <p:sp>
              <p:nvSpPr>
                <p:cNvPr id="441" name="Freeform: Shape 3377">
                  <a:extLst>
                    <a:ext uri="{FF2B5EF4-FFF2-40B4-BE49-F238E27FC236}">
                      <a16:creationId xmlns:a16="http://schemas.microsoft.com/office/drawing/2014/main" id="{B8D6757A-7A83-E586-95E2-208C23098A2B}"/>
                    </a:ext>
                  </a:extLst>
                </p:cNvPr>
                <p:cNvSpPr/>
                <p:nvPr/>
              </p:nvSpPr>
              <p:spPr>
                <a:xfrm>
                  <a:off x="43327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3378">
                  <a:extLst>
                    <a:ext uri="{FF2B5EF4-FFF2-40B4-BE49-F238E27FC236}">
                      <a16:creationId xmlns:a16="http://schemas.microsoft.com/office/drawing/2014/main" id="{ACBA4EFC-97CF-81B6-65BC-8DEF7307DC20}"/>
                    </a:ext>
                  </a:extLst>
                </p:cNvPr>
                <p:cNvSpPr/>
                <p:nvPr/>
              </p:nvSpPr>
              <p:spPr>
                <a:xfrm>
                  <a:off x="43184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 name="Graphic 198">
                <a:extLst>
                  <a:ext uri="{FF2B5EF4-FFF2-40B4-BE49-F238E27FC236}">
                    <a16:creationId xmlns:a16="http://schemas.microsoft.com/office/drawing/2014/main" id="{C2C4D982-B069-0A8F-2489-4385A108F41C}"/>
                  </a:ext>
                </a:extLst>
              </p:cNvPr>
              <p:cNvGrpSpPr/>
              <p:nvPr/>
            </p:nvGrpSpPr>
            <p:grpSpPr>
              <a:xfrm>
                <a:off x="4325080" y="2191018"/>
                <a:ext cx="28641" cy="28641"/>
                <a:chOff x="4325080" y="2191018"/>
                <a:chExt cx="28641" cy="28641"/>
              </a:xfrm>
            </p:grpSpPr>
            <p:sp>
              <p:nvSpPr>
                <p:cNvPr id="439" name="Freeform: Shape 3375">
                  <a:extLst>
                    <a:ext uri="{FF2B5EF4-FFF2-40B4-BE49-F238E27FC236}">
                      <a16:creationId xmlns:a16="http://schemas.microsoft.com/office/drawing/2014/main" id="{02E397A1-5EE6-1911-3590-F4B6871F125B}"/>
                    </a:ext>
                  </a:extLst>
                </p:cNvPr>
                <p:cNvSpPr/>
                <p:nvPr/>
              </p:nvSpPr>
              <p:spPr>
                <a:xfrm>
                  <a:off x="433940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3376">
                  <a:extLst>
                    <a:ext uri="{FF2B5EF4-FFF2-40B4-BE49-F238E27FC236}">
                      <a16:creationId xmlns:a16="http://schemas.microsoft.com/office/drawing/2014/main" id="{47F1352F-61A3-34FF-B14F-17E71EABC209}"/>
                    </a:ext>
                  </a:extLst>
                </p:cNvPr>
                <p:cNvSpPr/>
                <p:nvPr/>
              </p:nvSpPr>
              <p:spPr>
                <a:xfrm>
                  <a:off x="432508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4" name="Graphic 198">
                <a:extLst>
                  <a:ext uri="{FF2B5EF4-FFF2-40B4-BE49-F238E27FC236}">
                    <a16:creationId xmlns:a16="http://schemas.microsoft.com/office/drawing/2014/main" id="{A5809AC8-7766-8CE5-65F5-B90EC9013A6E}"/>
                  </a:ext>
                </a:extLst>
              </p:cNvPr>
              <p:cNvGrpSpPr/>
              <p:nvPr/>
            </p:nvGrpSpPr>
            <p:grpSpPr>
              <a:xfrm>
                <a:off x="4331563" y="2191018"/>
                <a:ext cx="28792" cy="28641"/>
                <a:chOff x="4331563" y="2191018"/>
                <a:chExt cx="28792" cy="28641"/>
              </a:xfrm>
            </p:grpSpPr>
            <p:sp>
              <p:nvSpPr>
                <p:cNvPr id="437" name="Freeform: Shape 3373">
                  <a:extLst>
                    <a:ext uri="{FF2B5EF4-FFF2-40B4-BE49-F238E27FC236}">
                      <a16:creationId xmlns:a16="http://schemas.microsoft.com/office/drawing/2014/main" id="{6156F9C1-1457-BE9E-2AF9-5DDD09F785D5}"/>
                    </a:ext>
                  </a:extLst>
                </p:cNvPr>
                <p:cNvSpPr/>
                <p:nvPr/>
              </p:nvSpPr>
              <p:spPr>
                <a:xfrm>
                  <a:off x="43458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3374">
                  <a:extLst>
                    <a:ext uri="{FF2B5EF4-FFF2-40B4-BE49-F238E27FC236}">
                      <a16:creationId xmlns:a16="http://schemas.microsoft.com/office/drawing/2014/main" id="{D3CB854D-1460-8B8B-3DFF-DF5B091B8016}"/>
                    </a:ext>
                  </a:extLst>
                </p:cNvPr>
                <p:cNvSpPr/>
                <p:nvPr/>
              </p:nvSpPr>
              <p:spPr>
                <a:xfrm>
                  <a:off x="433156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5" name="Graphic 198">
                <a:extLst>
                  <a:ext uri="{FF2B5EF4-FFF2-40B4-BE49-F238E27FC236}">
                    <a16:creationId xmlns:a16="http://schemas.microsoft.com/office/drawing/2014/main" id="{465260AB-124B-237B-67DF-468DE0DA18FE}"/>
                  </a:ext>
                </a:extLst>
              </p:cNvPr>
              <p:cNvGrpSpPr/>
              <p:nvPr/>
            </p:nvGrpSpPr>
            <p:grpSpPr>
              <a:xfrm>
                <a:off x="4338195" y="2191018"/>
                <a:ext cx="28641" cy="28641"/>
                <a:chOff x="4338195" y="2191018"/>
                <a:chExt cx="28641" cy="28641"/>
              </a:xfrm>
            </p:grpSpPr>
            <p:sp>
              <p:nvSpPr>
                <p:cNvPr id="435" name="Freeform: Shape 3371">
                  <a:extLst>
                    <a:ext uri="{FF2B5EF4-FFF2-40B4-BE49-F238E27FC236}">
                      <a16:creationId xmlns:a16="http://schemas.microsoft.com/office/drawing/2014/main" id="{4C559C29-6569-B889-E246-496749DAA799}"/>
                    </a:ext>
                  </a:extLst>
                </p:cNvPr>
                <p:cNvSpPr/>
                <p:nvPr/>
              </p:nvSpPr>
              <p:spPr>
                <a:xfrm>
                  <a:off x="435251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3372">
                  <a:extLst>
                    <a:ext uri="{FF2B5EF4-FFF2-40B4-BE49-F238E27FC236}">
                      <a16:creationId xmlns:a16="http://schemas.microsoft.com/office/drawing/2014/main" id="{4AF48BDE-66C4-01FC-DB85-7D3F1E8D3187}"/>
                    </a:ext>
                  </a:extLst>
                </p:cNvPr>
                <p:cNvSpPr/>
                <p:nvPr/>
              </p:nvSpPr>
              <p:spPr>
                <a:xfrm>
                  <a:off x="433819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6" name="Graphic 198">
                <a:extLst>
                  <a:ext uri="{FF2B5EF4-FFF2-40B4-BE49-F238E27FC236}">
                    <a16:creationId xmlns:a16="http://schemas.microsoft.com/office/drawing/2014/main" id="{26B23809-6E9F-4B1B-4CBF-0D72422D8C20}"/>
                  </a:ext>
                </a:extLst>
              </p:cNvPr>
              <p:cNvGrpSpPr/>
              <p:nvPr/>
            </p:nvGrpSpPr>
            <p:grpSpPr>
              <a:xfrm>
                <a:off x="4344828" y="2191018"/>
                <a:ext cx="28641" cy="28641"/>
                <a:chOff x="4344828" y="2191018"/>
                <a:chExt cx="28641" cy="28641"/>
              </a:xfrm>
            </p:grpSpPr>
            <p:sp>
              <p:nvSpPr>
                <p:cNvPr id="433" name="Freeform: Shape 3369">
                  <a:extLst>
                    <a:ext uri="{FF2B5EF4-FFF2-40B4-BE49-F238E27FC236}">
                      <a16:creationId xmlns:a16="http://schemas.microsoft.com/office/drawing/2014/main" id="{2D73C5CD-0173-ED1E-EC40-D20AEDCA971C}"/>
                    </a:ext>
                  </a:extLst>
                </p:cNvPr>
                <p:cNvSpPr/>
                <p:nvPr/>
              </p:nvSpPr>
              <p:spPr>
                <a:xfrm>
                  <a:off x="435914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3370">
                  <a:extLst>
                    <a:ext uri="{FF2B5EF4-FFF2-40B4-BE49-F238E27FC236}">
                      <a16:creationId xmlns:a16="http://schemas.microsoft.com/office/drawing/2014/main" id="{76B547C4-47C0-9256-907E-850946778F7F}"/>
                    </a:ext>
                  </a:extLst>
                </p:cNvPr>
                <p:cNvSpPr/>
                <p:nvPr/>
              </p:nvSpPr>
              <p:spPr>
                <a:xfrm>
                  <a:off x="434482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7" name="Graphic 198">
                <a:extLst>
                  <a:ext uri="{FF2B5EF4-FFF2-40B4-BE49-F238E27FC236}">
                    <a16:creationId xmlns:a16="http://schemas.microsoft.com/office/drawing/2014/main" id="{3B076ECB-AA51-1610-7B0F-34CE1B8F7078}"/>
                  </a:ext>
                </a:extLst>
              </p:cNvPr>
              <p:cNvGrpSpPr/>
              <p:nvPr/>
            </p:nvGrpSpPr>
            <p:grpSpPr>
              <a:xfrm>
                <a:off x="4351310" y="2191018"/>
                <a:ext cx="28641" cy="28641"/>
                <a:chOff x="4351310" y="2191018"/>
                <a:chExt cx="28641" cy="28641"/>
              </a:xfrm>
            </p:grpSpPr>
            <p:sp>
              <p:nvSpPr>
                <p:cNvPr id="431" name="Freeform: Shape 3367">
                  <a:extLst>
                    <a:ext uri="{FF2B5EF4-FFF2-40B4-BE49-F238E27FC236}">
                      <a16:creationId xmlns:a16="http://schemas.microsoft.com/office/drawing/2014/main" id="{6A6DA5E3-F485-B117-F97D-E94E370A908F}"/>
                    </a:ext>
                  </a:extLst>
                </p:cNvPr>
                <p:cNvSpPr/>
                <p:nvPr/>
              </p:nvSpPr>
              <p:spPr>
                <a:xfrm>
                  <a:off x="436563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3368">
                  <a:extLst>
                    <a:ext uri="{FF2B5EF4-FFF2-40B4-BE49-F238E27FC236}">
                      <a16:creationId xmlns:a16="http://schemas.microsoft.com/office/drawing/2014/main" id="{0E349E0D-BBDB-5378-F885-A56DEE03749C}"/>
                    </a:ext>
                  </a:extLst>
                </p:cNvPr>
                <p:cNvSpPr/>
                <p:nvPr/>
              </p:nvSpPr>
              <p:spPr>
                <a:xfrm>
                  <a:off x="435131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8" name="Graphic 198">
                <a:extLst>
                  <a:ext uri="{FF2B5EF4-FFF2-40B4-BE49-F238E27FC236}">
                    <a16:creationId xmlns:a16="http://schemas.microsoft.com/office/drawing/2014/main" id="{16CEA3E5-9245-85A0-2F5D-143E6EC5489D}"/>
                  </a:ext>
                </a:extLst>
              </p:cNvPr>
              <p:cNvGrpSpPr/>
              <p:nvPr/>
            </p:nvGrpSpPr>
            <p:grpSpPr>
              <a:xfrm>
                <a:off x="4357943" y="2191018"/>
                <a:ext cx="28641" cy="28641"/>
                <a:chOff x="4357943" y="2191018"/>
                <a:chExt cx="28641" cy="28641"/>
              </a:xfrm>
            </p:grpSpPr>
            <p:sp>
              <p:nvSpPr>
                <p:cNvPr id="429" name="Freeform: Shape 3365">
                  <a:extLst>
                    <a:ext uri="{FF2B5EF4-FFF2-40B4-BE49-F238E27FC236}">
                      <a16:creationId xmlns:a16="http://schemas.microsoft.com/office/drawing/2014/main" id="{A268C1B5-049A-7689-4605-F07D1278791E}"/>
                    </a:ext>
                  </a:extLst>
                </p:cNvPr>
                <p:cNvSpPr/>
                <p:nvPr/>
              </p:nvSpPr>
              <p:spPr>
                <a:xfrm>
                  <a:off x="437226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3366">
                  <a:extLst>
                    <a:ext uri="{FF2B5EF4-FFF2-40B4-BE49-F238E27FC236}">
                      <a16:creationId xmlns:a16="http://schemas.microsoft.com/office/drawing/2014/main" id="{6F13E782-0F4B-FC86-AFAC-CF76A357DF76}"/>
                    </a:ext>
                  </a:extLst>
                </p:cNvPr>
                <p:cNvSpPr/>
                <p:nvPr/>
              </p:nvSpPr>
              <p:spPr>
                <a:xfrm>
                  <a:off x="4357943"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9" name="Graphic 198">
                <a:extLst>
                  <a:ext uri="{FF2B5EF4-FFF2-40B4-BE49-F238E27FC236}">
                    <a16:creationId xmlns:a16="http://schemas.microsoft.com/office/drawing/2014/main" id="{CBB00D0B-4E8A-D632-FB3B-463F34D493D4}"/>
                  </a:ext>
                </a:extLst>
              </p:cNvPr>
              <p:cNvGrpSpPr/>
              <p:nvPr/>
            </p:nvGrpSpPr>
            <p:grpSpPr>
              <a:xfrm>
                <a:off x="4364425" y="2191018"/>
                <a:ext cx="28792" cy="28641"/>
                <a:chOff x="4364425" y="2191018"/>
                <a:chExt cx="28792" cy="28641"/>
              </a:xfrm>
            </p:grpSpPr>
            <p:sp>
              <p:nvSpPr>
                <p:cNvPr id="427" name="Freeform: Shape 3363">
                  <a:extLst>
                    <a:ext uri="{FF2B5EF4-FFF2-40B4-BE49-F238E27FC236}">
                      <a16:creationId xmlns:a16="http://schemas.microsoft.com/office/drawing/2014/main" id="{6156D699-E9AD-CBD2-E65B-7B374377734D}"/>
                    </a:ext>
                  </a:extLst>
                </p:cNvPr>
                <p:cNvSpPr/>
                <p:nvPr/>
              </p:nvSpPr>
              <p:spPr>
                <a:xfrm>
                  <a:off x="437889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3364">
                  <a:extLst>
                    <a:ext uri="{FF2B5EF4-FFF2-40B4-BE49-F238E27FC236}">
                      <a16:creationId xmlns:a16="http://schemas.microsoft.com/office/drawing/2014/main" id="{952A05E2-E303-C107-0204-500CC6C9B80D}"/>
                    </a:ext>
                  </a:extLst>
                </p:cNvPr>
                <p:cNvSpPr/>
                <p:nvPr/>
              </p:nvSpPr>
              <p:spPr>
                <a:xfrm>
                  <a:off x="436442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0" name="Graphic 198">
                <a:extLst>
                  <a:ext uri="{FF2B5EF4-FFF2-40B4-BE49-F238E27FC236}">
                    <a16:creationId xmlns:a16="http://schemas.microsoft.com/office/drawing/2014/main" id="{3CDE89F7-165A-76E3-F1CF-0BA4BFEB6B7A}"/>
                  </a:ext>
                </a:extLst>
              </p:cNvPr>
              <p:cNvGrpSpPr/>
              <p:nvPr/>
            </p:nvGrpSpPr>
            <p:grpSpPr>
              <a:xfrm>
                <a:off x="4371058" y="2191018"/>
                <a:ext cx="28641" cy="28641"/>
                <a:chOff x="4371058" y="2191018"/>
                <a:chExt cx="28641" cy="28641"/>
              </a:xfrm>
            </p:grpSpPr>
            <p:sp>
              <p:nvSpPr>
                <p:cNvPr id="425" name="Freeform: Shape 3361">
                  <a:extLst>
                    <a:ext uri="{FF2B5EF4-FFF2-40B4-BE49-F238E27FC236}">
                      <a16:creationId xmlns:a16="http://schemas.microsoft.com/office/drawing/2014/main" id="{8C738CD0-571A-80A6-E299-4C2689D6D6E3}"/>
                    </a:ext>
                  </a:extLst>
                </p:cNvPr>
                <p:cNvSpPr/>
                <p:nvPr/>
              </p:nvSpPr>
              <p:spPr>
                <a:xfrm>
                  <a:off x="438537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3362">
                  <a:extLst>
                    <a:ext uri="{FF2B5EF4-FFF2-40B4-BE49-F238E27FC236}">
                      <a16:creationId xmlns:a16="http://schemas.microsoft.com/office/drawing/2014/main" id="{E87D97FC-E2FA-CF3D-2C08-8A75A9B755F5}"/>
                    </a:ext>
                  </a:extLst>
                </p:cNvPr>
                <p:cNvSpPr/>
                <p:nvPr/>
              </p:nvSpPr>
              <p:spPr>
                <a:xfrm>
                  <a:off x="437105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1" name="Graphic 198">
                <a:extLst>
                  <a:ext uri="{FF2B5EF4-FFF2-40B4-BE49-F238E27FC236}">
                    <a16:creationId xmlns:a16="http://schemas.microsoft.com/office/drawing/2014/main" id="{31FF564C-755C-1F9B-9352-31EF280B2B38}"/>
                  </a:ext>
                </a:extLst>
              </p:cNvPr>
              <p:cNvGrpSpPr/>
              <p:nvPr/>
            </p:nvGrpSpPr>
            <p:grpSpPr>
              <a:xfrm>
                <a:off x="4377691" y="2191018"/>
                <a:ext cx="28641" cy="28641"/>
                <a:chOff x="4377691" y="2191018"/>
                <a:chExt cx="28641" cy="28641"/>
              </a:xfrm>
            </p:grpSpPr>
            <p:sp>
              <p:nvSpPr>
                <p:cNvPr id="423" name="Freeform: Shape 3359">
                  <a:extLst>
                    <a:ext uri="{FF2B5EF4-FFF2-40B4-BE49-F238E27FC236}">
                      <a16:creationId xmlns:a16="http://schemas.microsoft.com/office/drawing/2014/main" id="{7E9D5375-83BC-60E6-FA55-0273628FAC24}"/>
                    </a:ext>
                  </a:extLst>
                </p:cNvPr>
                <p:cNvSpPr/>
                <p:nvPr/>
              </p:nvSpPr>
              <p:spPr>
                <a:xfrm>
                  <a:off x="439201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3360">
                  <a:extLst>
                    <a:ext uri="{FF2B5EF4-FFF2-40B4-BE49-F238E27FC236}">
                      <a16:creationId xmlns:a16="http://schemas.microsoft.com/office/drawing/2014/main" id="{12F1CC49-33B2-1B2F-0456-B92E27245C2D}"/>
                    </a:ext>
                  </a:extLst>
                </p:cNvPr>
                <p:cNvSpPr/>
                <p:nvPr/>
              </p:nvSpPr>
              <p:spPr>
                <a:xfrm>
                  <a:off x="437769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2" name="Graphic 198">
                <a:extLst>
                  <a:ext uri="{FF2B5EF4-FFF2-40B4-BE49-F238E27FC236}">
                    <a16:creationId xmlns:a16="http://schemas.microsoft.com/office/drawing/2014/main" id="{8923B3A4-6AC6-4DE2-C3B3-4FA3EBA5E988}"/>
                  </a:ext>
                </a:extLst>
              </p:cNvPr>
              <p:cNvGrpSpPr/>
              <p:nvPr/>
            </p:nvGrpSpPr>
            <p:grpSpPr>
              <a:xfrm>
                <a:off x="4384173" y="2191018"/>
                <a:ext cx="28792" cy="28641"/>
                <a:chOff x="4384173" y="2191018"/>
                <a:chExt cx="28792" cy="28641"/>
              </a:xfrm>
            </p:grpSpPr>
            <p:sp>
              <p:nvSpPr>
                <p:cNvPr id="421" name="Freeform: Shape 3357">
                  <a:extLst>
                    <a:ext uri="{FF2B5EF4-FFF2-40B4-BE49-F238E27FC236}">
                      <a16:creationId xmlns:a16="http://schemas.microsoft.com/office/drawing/2014/main" id="{13C0B6F9-D284-ED12-F38A-FC4CDE7DC04E}"/>
                    </a:ext>
                  </a:extLst>
                </p:cNvPr>
                <p:cNvSpPr/>
                <p:nvPr/>
              </p:nvSpPr>
              <p:spPr>
                <a:xfrm>
                  <a:off x="439849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3358">
                  <a:extLst>
                    <a:ext uri="{FF2B5EF4-FFF2-40B4-BE49-F238E27FC236}">
                      <a16:creationId xmlns:a16="http://schemas.microsoft.com/office/drawing/2014/main" id="{BBDED70C-76C2-7E11-B99A-9378257595CD}"/>
                    </a:ext>
                  </a:extLst>
                </p:cNvPr>
                <p:cNvSpPr/>
                <p:nvPr/>
              </p:nvSpPr>
              <p:spPr>
                <a:xfrm>
                  <a:off x="438417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3" name="Graphic 198">
                <a:extLst>
                  <a:ext uri="{FF2B5EF4-FFF2-40B4-BE49-F238E27FC236}">
                    <a16:creationId xmlns:a16="http://schemas.microsoft.com/office/drawing/2014/main" id="{F0B9796A-B30C-B842-2E51-3972B6CC7AD6}"/>
                  </a:ext>
                </a:extLst>
              </p:cNvPr>
              <p:cNvGrpSpPr/>
              <p:nvPr/>
            </p:nvGrpSpPr>
            <p:grpSpPr>
              <a:xfrm>
                <a:off x="4390806" y="2191018"/>
                <a:ext cx="28641" cy="28641"/>
                <a:chOff x="4390806" y="2191018"/>
                <a:chExt cx="28641" cy="28641"/>
              </a:xfrm>
            </p:grpSpPr>
            <p:sp>
              <p:nvSpPr>
                <p:cNvPr id="419" name="Freeform: Shape 3355">
                  <a:extLst>
                    <a:ext uri="{FF2B5EF4-FFF2-40B4-BE49-F238E27FC236}">
                      <a16:creationId xmlns:a16="http://schemas.microsoft.com/office/drawing/2014/main" id="{A87DA295-494E-121A-572C-8DB38DFE9AAD}"/>
                    </a:ext>
                  </a:extLst>
                </p:cNvPr>
                <p:cNvSpPr/>
                <p:nvPr/>
              </p:nvSpPr>
              <p:spPr>
                <a:xfrm>
                  <a:off x="440512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3356">
                  <a:extLst>
                    <a:ext uri="{FF2B5EF4-FFF2-40B4-BE49-F238E27FC236}">
                      <a16:creationId xmlns:a16="http://schemas.microsoft.com/office/drawing/2014/main" id="{176BEE74-F7BD-F2DA-1BD4-D154DDB31587}"/>
                    </a:ext>
                  </a:extLst>
                </p:cNvPr>
                <p:cNvSpPr/>
                <p:nvPr/>
              </p:nvSpPr>
              <p:spPr>
                <a:xfrm>
                  <a:off x="439080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4" name="Graphic 198">
                <a:extLst>
                  <a:ext uri="{FF2B5EF4-FFF2-40B4-BE49-F238E27FC236}">
                    <a16:creationId xmlns:a16="http://schemas.microsoft.com/office/drawing/2014/main" id="{29C4A6A3-2483-CB2D-1C0A-DBC2D2542729}"/>
                  </a:ext>
                </a:extLst>
              </p:cNvPr>
              <p:cNvGrpSpPr/>
              <p:nvPr/>
            </p:nvGrpSpPr>
            <p:grpSpPr>
              <a:xfrm>
                <a:off x="4397288" y="2191018"/>
                <a:ext cx="28792" cy="28641"/>
                <a:chOff x="4397288" y="2191018"/>
                <a:chExt cx="28792" cy="28641"/>
              </a:xfrm>
            </p:grpSpPr>
            <p:sp>
              <p:nvSpPr>
                <p:cNvPr id="417" name="Freeform: Shape 3353">
                  <a:extLst>
                    <a:ext uri="{FF2B5EF4-FFF2-40B4-BE49-F238E27FC236}">
                      <a16:creationId xmlns:a16="http://schemas.microsoft.com/office/drawing/2014/main" id="{5B536844-B645-86B2-D4EB-6DE3A5A3B715}"/>
                    </a:ext>
                  </a:extLst>
                </p:cNvPr>
                <p:cNvSpPr/>
                <p:nvPr/>
              </p:nvSpPr>
              <p:spPr>
                <a:xfrm>
                  <a:off x="44117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3354">
                  <a:extLst>
                    <a:ext uri="{FF2B5EF4-FFF2-40B4-BE49-F238E27FC236}">
                      <a16:creationId xmlns:a16="http://schemas.microsoft.com/office/drawing/2014/main" id="{6E0CF700-7945-65F4-CBCC-D79AE822EC14}"/>
                    </a:ext>
                  </a:extLst>
                </p:cNvPr>
                <p:cNvSpPr/>
                <p:nvPr/>
              </p:nvSpPr>
              <p:spPr>
                <a:xfrm>
                  <a:off x="4397288"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5" name="Graphic 198">
                <a:extLst>
                  <a:ext uri="{FF2B5EF4-FFF2-40B4-BE49-F238E27FC236}">
                    <a16:creationId xmlns:a16="http://schemas.microsoft.com/office/drawing/2014/main" id="{E6F3C67F-BD4E-93BA-8E21-EA9DD5778C05}"/>
                  </a:ext>
                </a:extLst>
              </p:cNvPr>
              <p:cNvGrpSpPr/>
              <p:nvPr/>
            </p:nvGrpSpPr>
            <p:grpSpPr>
              <a:xfrm>
                <a:off x="4403921" y="2191018"/>
                <a:ext cx="28641" cy="28641"/>
                <a:chOff x="4403921" y="2191018"/>
                <a:chExt cx="28641" cy="28641"/>
              </a:xfrm>
            </p:grpSpPr>
            <p:sp>
              <p:nvSpPr>
                <p:cNvPr id="415" name="Freeform: Shape 3351">
                  <a:extLst>
                    <a:ext uri="{FF2B5EF4-FFF2-40B4-BE49-F238E27FC236}">
                      <a16:creationId xmlns:a16="http://schemas.microsoft.com/office/drawing/2014/main" id="{C4555D8B-C577-1585-95FD-9230A5C077E9}"/>
                    </a:ext>
                  </a:extLst>
                </p:cNvPr>
                <p:cNvSpPr/>
                <p:nvPr/>
              </p:nvSpPr>
              <p:spPr>
                <a:xfrm>
                  <a:off x="441824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3352">
                  <a:extLst>
                    <a:ext uri="{FF2B5EF4-FFF2-40B4-BE49-F238E27FC236}">
                      <a16:creationId xmlns:a16="http://schemas.microsoft.com/office/drawing/2014/main" id="{C6990A75-8E14-A579-BAFF-055A84D41708}"/>
                    </a:ext>
                  </a:extLst>
                </p:cNvPr>
                <p:cNvSpPr/>
                <p:nvPr/>
              </p:nvSpPr>
              <p:spPr>
                <a:xfrm>
                  <a:off x="440392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6" name="Graphic 198">
                <a:extLst>
                  <a:ext uri="{FF2B5EF4-FFF2-40B4-BE49-F238E27FC236}">
                    <a16:creationId xmlns:a16="http://schemas.microsoft.com/office/drawing/2014/main" id="{B7277AAA-4380-F612-A223-824346590CD2}"/>
                  </a:ext>
                </a:extLst>
              </p:cNvPr>
              <p:cNvGrpSpPr/>
              <p:nvPr/>
            </p:nvGrpSpPr>
            <p:grpSpPr>
              <a:xfrm>
                <a:off x="4410554" y="2191018"/>
                <a:ext cx="28641" cy="28641"/>
                <a:chOff x="4410554" y="2191018"/>
                <a:chExt cx="28641" cy="28641"/>
              </a:xfrm>
            </p:grpSpPr>
            <p:sp>
              <p:nvSpPr>
                <p:cNvPr id="413" name="Freeform: Shape 3349">
                  <a:extLst>
                    <a:ext uri="{FF2B5EF4-FFF2-40B4-BE49-F238E27FC236}">
                      <a16:creationId xmlns:a16="http://schemas.microsoft.com/office/drawing/2014/main" id="{EF83D231-05CC-E5FA-29C3-632619313291}"/>
                    </a:ext>
                  </a:extLst>
                </p:cNvPr>
                <p:cNvSpPr/>
                <p:nvPr/>
              </p:nvSpPr>
              <p:spPr>
                <a:xfrm>
                  <a:off x="442487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3350">
                  <a:extLst>
                    <a:ext uri="{FF2B5EF4-FFF2-40B4-BE49-F238E27FC236}">
                      <a16:creationId xmlns:a16="http://schemas.microsoft.com/office/drawing/2014/main" id="{351B0422-FCC7-134E-FB5F-ED120C938697}"/>
                    </a:ext>
                  </a:extLst>
                </p:cNvPr>
                <p:cNvSpPr/>
                <p:nvPr/>
              </p:nvSpPr>
              <p:spPr>
                <a:xfrm>
                  <a:off x="441055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7" name="Graphic 198">
                <a:extLst>
                  <a:ext uri="{FF2B5EF4-FFF2-40B4-BE49-F238E27FC236}">
                    <a16:creationId xmlns:a16="http://schemas.microsoft.com/office/drawing/2014/main" id="{24FE096C-A8B1-43D6-31C9-24B3B2A3F3C2}"/>
                  </a:ext>
                </a:extLst>
              </p:cNvPr>
              <p:cNvGrpSpPr/>
              <p:nvPr/>
            </p:nvGrpSpPr>
            <p:grpSpPr>
              <a:xfrm>
                <a:off x="4417036" y="2191018"/>
                <a:ext cx="28792" cy="28641"/>
                <a:chOff x="4417036" y="2191018"/>
                <a:chExt cx="28792" cy="28641"/>
              </a:xfrm>
            </p:grpSpPr>
            <p:sp>
              <p:nvSpPr>
                <p:cNvPr id="411" name="Freeform: Shape 3347">
                  <a:extLst>
                    <a:ext uri="{FF2B5EF4-FFF2-40B4-BE49-F238E27FC236}">
                      <a16:creationId xmlns:a16="http://schemas.microsoft.com/office/drawing/2014/main" id="{54F8532C-C20E-D706-9EA7-39BBC1365A13}"/>
                    </a:ext>
                  </a:extLst>
                </p:cNvPr>
                <p:cNvSpPr/>
                <p:nvPr/>
              </p:nvSpPr>
              <p:spPr>
                <a:xfrm>
                  <a:off x="443135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3348">
                  <a:extLst>
                    <a:ext uri="{FF2B5EF4-FFF2-40B4-BE49-F238E27FC236}">
                      <a16:creationId xmlns:a16="http://schemas.microsoft.com/office/drawing/2014/main" id="{EDAF62C3-B9B8-B627-8C00-AD84D91E5BA7}"/>
                    </a:ext>
                  </a:extLst>
                </p:cNvPr>
                <p:cNvSpPr/>
                <p:nvPr/>
              </p:nvSpPr>
              <p:spPr>
                <a:xfrm>
                  <a:off x="4417036"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8" name="Graphic 198">
                <a:extLst>
                  <a:ext uri="{FF2B5EF4-FFF2-40B4-BE49-F238E27FC236}">
                    <a16:creationId xmlns:a16="http://schemas.microsoft.com/office/drawing/2014/main" id="{8950BD26-EAB1-E2C3-BEDF-6539CB822255}"/>
                  </a:ext>
                </a:extLst>
              </p:cNvPr>
              <p:cNvGrpSpPr/>
              <p:nvPr/>
            </p:nvGrpSpPr>
            <p:grpSpPr>
              <a:xfrm>
                <a:off x="4423669" y="2191018"/>
                <a:ext cx="28641" cy="28641"/>
                <a:chOff x="4423669" y="2191018"/>
                <a:chExt cx="28641" cy="28641"/>
              </a:xfrm>
            </p:grpSpPr>
            <p:sp>
              <p:nvSpPr>
                <p:cNvPr id="409" name="Freeform: Shape 3345">
                  <a:extLst>
                    <a:ext uri="{FF2B5EF4-FFF2-40B4-BE49-F238E27FC236}">
                      <a16:creationId xmlns:a16="http://schemas.microsoft.com/office/drawing/2014/main" id="{694B91F2-340E-EAB3-C263-44CC72046176}"/>
                    </a:ext>
                  </a:extLst>
                </p:cNvPr>
                <p:cNvSpPr/>
                <p:nvPr/>
              </p:nvSpPr>
              <p:spPr>
                <a:xfrm>
                  <a:off x="44379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3346">
                  <a:extLst>
                    <a:ext uri="{FF2B5EF4-FFF2-40B4-BE49-F238E27FC236}">
                      <a16:creationId xmlns:a16="http://schemas.microsoft.com/office/drawing/2014/main" id="{063FE696-D25D-7479-E151-0917CAE03DDD}"/>
                    </a:ext>
                  </a:extLst>
                </p:cNvPr>
                <p:cNvSpPr/>
                <p:nvPr/>
              </p:nvSpPr>
              <p:spPr>
                <a:xfrm>
                  <a:off x="44236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9" name="Graphic 198">
                <a:extLst>
                  <a:ext uri="{FF2B5EF4-FFF2-40B4-BE49-F238E27FC236}">
                    <a16:creationId xmlns:a16="http://schemas.microsoft.com/office/drawing/2014/main" id="{A4222B02-44FC-0180-F5A3-419E52087ECF}"/>
                  </a:ext>
                </a:extLst>
              </p:cNvPr>
              <p:cNvGrpSpPr/>
              <p:nvPr/>
            </p:nvGrpSpPr>
            <p:grpSpPr>
              <a:xfrm>
                <a:off x="4430302" y="2191018"/>
                <a:ext cx="28641" cy="28641"/>
                <a:chOff x="4430302" y="2191018"/>
                <a:chExt cx="28641" cy="28641"/>
              </a:xfrm>
            </p:grpSpPr>
            <p:sp>
              <p:nvSpPr>
                <p:cNvPr id="407" name="Freeform: Shape 3343">
                  <a:extLst>
                    <a:ext uri="{FF2B5EF4-FFF2-40B4-BE49-F238E27FC236}">
                      <a16:creationId xmlns:a16="http://schemas.microsoft.com/office/drawing/2014/main" id="{7CAD4567-9DE9-A1E0-B58C-4ED1F93D6246}"/>
                    </a:ext>
                  </a:extLst>
                </p:cNvPr>
                <p:cNvSpPr/>
                <p:nvPr/>
              </p:nvSpPr>
              <p:spPr>
                <a:xfrm>
                  <a:off x="44446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3344">
                  <a:extLst>
                    <a:ext uri="{FF2B5EF4-FFF2-40B4-BE49-F238E27FC236}">
                      <a16:creationId xmlns:a16="http://schemas.microsoft.com/office/drawing/2014/main" id="{D2749224-E56E-07E0-C1B1-4220BE189F9E}"/>
                    </a:ext>
                  </a:extLst>
                </p:cNvPr>
                <p:cNvSpPr/>
                <p:nvPr/>
              </p:nvSpPr>
              <p:spPr>
                <a:xfrm>
                  <a:off x="443030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0" name="Graphic 198">
                <a:extLst>
                  <a:ext uri="{FF2B5EF4-FFF2-40B4-BE49-F238E27FC236}">
                    <a16:creationId xmlns:a16="http://schemas.microsoft.com/office/drawing/2014/main" id="{ED473CF9-C037-8F57-6796-68D904EBF0F4}"/>
                  </a:ext>
                </a:extLst>
              </p:cNvPr>
              <p:cNvGrpSpPr/>
              <p:nvPr/>
            </p:nvGrpSpPr>
            <p:grpSpPr>
              <a:xfrm>
                <a:off x="4442513" y="2191018"/>
                <a:ext cx="28792" cy="28641"/>
                <a:chOff x="4442513" y="2191018"/>
                <a:chExt cx="28792" cy="28641"/>
              </a:xfrm>
            </p:grpSpPr>
            <p:sp>
              <p:nvSpPr>
                <p:cNvPr id="405" name="Freeform: Shape 3341">
                  <a:extLst>
                    <a:ext uri="{FF2B5EF4-FFF2-40B4-BE49-F238E27FC236}">
                      <a16:creationId xmlns:a16="http://schemas.microsoft.com/office/drawing/2014/main" id="{D0A31001-E7C9-0E65-582C-90572CCF8092}"/>
                    </a:ext>
                  </a:extLst>
                </p:cNvPr>
                <p:cNvSpPr/>
                <p:nvPr/>
              </p:nvSpPr>
              <p:spPr>
                <a:xfrm>
                  <a:off x="44569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3342">
                  <a:extLst>
                    <a:ext uri="{FF2B5EF4-FFF2-40B4-BE49-F238E27FC236}">
                      <a16:creationId xmlns:a16="http://schemas.microsoft.com/office/drawing/2014/main" id="{26A06074-EDD0-1680-2D1F-A251B6541C6C}"/>
                    </a:ext>
                  </a:extLst>
                </p:cNvPr>
                <p:cNvSpPr/>
                <p:nvPr/>
              </p:nvSpPr>
              <p:spPr>
                <a:xfrm>
                  <a:off x="444251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1" name="Graphic 198">
                <a:extLst>
                  <a:ext uri="{FF2B5EF4-FFF2-40B4-BE49-F238E27FC236}">
                    <a16:creationId xmlns:a16="http://schemas.microsoft.com/office/drawing/2014/main" id="{91317DF3-2202-9779-E419-68A1AADF1043}"/>
                  </a:ext>
                </a:extLst>
              </p:cNvPr>
              <p:cNvGrpSpPr/>
              <p:nvPr/>
            </p:nvGrpSpPr>
            <p:grpSpPr>
              <a:xfrm>
                <a:off x="4452311" y="2191018"/>
                <a:ext cx="28792" cy="28641"/>
                <a:chOff x="4452311" y="2191018"/>
                <a:chExt cx="28792" cy="28641"/>
              </a:xfrm>
            </p:grpSpPr>
            <p:sp>
              <p:nvSpPr>
                <p:cNvPr id="403" name="Freeform: Shape 3339">
                  <a:extLst>
                    <a:ext uri="{FF2B5EF4-FFF2-40B4-BE49-F238E27FC236}">
                      <a16:creationId xmlns:a16="http://schemas.microsoft.com/office/drawing/2014/main" id="{C1A9E76B-D568-6E11-2C96-240595074352}"/>
                    </a:ext>
                  </a:extLst>
                </p:cNvPr>
                <p:cNvSpPr/>
                <p:nvPr/>
              </p:nvSpPr>
              <p:spPr>
                <a:xfrm>
                  <a:off x="446663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3340">
                  <a:extLst>
                    <a:ext uri="{FF2B5EF4-FFF2-40B4-BE49-F238E27FC236}">
                      <a16:creationId xmlns:a16="http://schemas.microsoft.com/office/drawing/2014/main" id="{BB2F7716-2F12-16F0-325F-94892B156A2F}"/>
                    </a:ext>
                  </a:extLst>
                </p:cNvPr>
                <p:cNvSpPr/>
                <p:nvPr/>
              </p:nvSpPr>
              <p:spPr>
                <a:xfrm>
                  <a:off x="44523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raphic 198">
                <a:extLst>
                  <a:ext uri="{FF2B5EF4-FFF2-40B4-BE49-F238E27FC236}">
                    <a16:creationId xmlns:a16="http://schemas.microsoft.com/office/drawing/2014/main" id="{A10F388A-7C94-73D7-B5CD-8EE6E8599B61}"/>
                  </a:ext>
                </a:extLst>
              </p:cNvPr>
              <p:cNvGrpSpPr/>
              <p:nvPr/>
            </p:nvGrpSpPr>
            <p:grpSpPr>
              <a:xfrm>
                <a:off x="4465275" y="2191018"/>
                <a:ext cx="28792" cy="28641"/>
                <a:chOff x="4465275" y="2191018"/>
                <a:chExt cx="28792" cy="28641"/>
              </a:xfrm>
            </p:grpSpPr>
            <p:sp>
              <p:nvSpPr>
                <p:cNvPr id="401" name="Freeform: Shape 3337">
                  <a:extLst>
                    <a:ext uri="{FF2B5EF4-FFF2-40B4-BE49-F238E27FC236}">
                      <a16:creationId xmlns:a16="http://schemas.microsoft.com/office/drawing/2014/main" id="{8105FC19-1192-37F5-1039-D29EBF967E42}"/>
                    </a:ext>
                  </a:extLst>
                </p:cNvPr>
                <p:cNvSpPr/>
                <p:nvPr/>
              </p:nvSpPr>
              <p:spPr>
                <a:xfrm>
                  <a:off x="447974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3338">
                  <a:extLst>
                    <a:ext uri="{FF2B5EF4-FFF2-40B4-BE49-F238E27FC236}">
                      <a16:creationId xmlns:a16="http://schemas.microsoft.com/office/drawing/2014/main" id="{A31669C3-DB9B-C198-E0FB-22D90DD37174}"/>
                    </a:ext>
                  </a:extLst>
                </p:cNvPr>
                <p:cNvSpPr/>
                <p:nvPr/>
              </p:nvSpPr>
              <p:spPr>
                <a:xfrm>
                  <a:off x="446527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3" name="Graphic 198">
                <a:extLst>
                  <a:ext uri="{FF2B5EF4-FFF2-40B4-BE49-F238E27FC236}">
                    <a16:creationId xmlns:a16="http://schemas.microsoft.com/office/drawing/2014/main" id="{7E70E4F2-2F2F-4CCE-1E5D-122BCFCF8F1E}"/>
                  </a:ext>
                </a:extLst>
              </p:cNvPr>
              <p:cNvGrpSpPr/>
              <p:nvPr/>
            </p:nvGrpSpPr>
            <p:grpSpPr>
              <a:xfrm>
                <a:off x="4479747" y="2191018"/>
                <a:ext cx="28641" cy="28641"/>
                <a:chOff x="4479747" y="2191018"/>
                <a:chExt cx="28641" cy="28641"/>
              </a:xfrm>
            </p:grpSpPr>
            <p:sp>
              <p:nvSpPr>
                <p:cNvPr id="399" name="Freeform: Shape 3335">
                  <a:extLst>
                    <a:ext uri="{FF2B5EF4-FFF2-40B4-BE49-F238E27FC236}">
                      <a16:creationId xmlns:a16="http://schemas.microsoft.com/office/drawing/2014/main" id="{A5ADD23D-C69E-63D7-4A20-9B84FA629BF1}"/>
                    </a:ext>
                  </a:extLst>
                </p:cNvPr>
                <p:cNvSpPr/>
                <p:nvPr/>
              </p:nvSpPr>
              <p:spPr>
                <a:xfrm>
                  <a:off x="44940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336">
                  <a:extLst>
                    <a:ext uri="{FF2B5EF4-FFF2-40B4-BE49-F238E27FC236}">
                      <a16:creationId xmlns:a16="http://schemas.microsoft.com/office/drawing/2014/main" id="{990ECB47-0451-47BD-13B2-161A9321BDB9}"/>
                    </a:ext>
                  </a:extLst>
                </p:cNvPr>
                <p:cNvSpPr/>
                <p:nvPr/>
              </p:nvSpPr>
              <p:spPr>
                <a:xfrm>
                  <a:off x="44797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 name="Graphic 198">
                <a:extLst>
                  <a:ext uri="{FF2B5EF4-FFF2-40B4-BE49-F238E27FC236}">
                    <a16:creationId xmlns:a16="http://schemas.microsoft.com/office/drawing/2014/main" id="{3A49410B-1268-EDE2-EF49-326C2056E7E2}"/>
                  </a:ext>
                </a:extLst>
              </p:cNvPr>
              <p:cNvGrpSpPr/>
              <p:nvPr/>
            </p:nvGrpSpPr>
            <p:grpSpPr>
              <a:xfrm>
                <a:off x="4489998" y="2191018"/>
                <a:ext cx="28641" cy="28641"/>
                <a:chOff x="4489998" y="2191018"/>
                <a:chExt cx="28641" cy="28641"/>
              </a:xfrm>
            </p:grpSpPr>
            <p:sp>
              <p:nvSpPr>
                <p:cNvPr id="397" name="Freeform: Shape 3333">
                  <a:extLst>
                    <a:ext uri="{FF2B5EF4-FFF2-40B4-BE49-F238E27FC236}">
                      <a16:creationId xmlns:a16="http://schemas.microsoft.com/office/drawing/2014/main" id="{AD0B4E0A-2F0B-10EC-14C7-79BB2FF52F38}"/>
                    </a:ext>
                  </a:extLst>
                </p:cNvPr>
                <p:cNvSpPr/>
                <p:nvPr/>
              </p:nvSpPr>
              <p:spPr>
                <a:xfrm>
                  <a:off x="450431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334">
                  <a:extLst>
                    <a:ext uri="{FF2B5EF4-FFF2-40B4-BE49-F238E27FC236}">
                      <a16:creationId xmlns:a16="http://schemas.microsoft.com/office/drawing/2014/main" id="{EB160116-7F06-AF34-3CE7-79A3FE057984}"/>
                    </a:ext>
                  </a:extLst>
                </p:cNvPr>
                <p:cNvSpPr/>
                <p:nvPr/>
              </p:nvSpPr>
              <p:spPr>
                <a:xfrm>
                  <a:off x="448999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5" name="Graphic 198">
                <a:extLst>
                  <a:ext uri="{FF2B5EF4-FFF2-40B4-BE49-F238E27FC236}">
                    <a16:creationId xmlns:a16="http://schemas.microsoft.com/office/drawing/2014/main" id="{DCE78ACF-B3BC-6B05-FE7C-1260AC646B82}"/>
                  </a:ext>
                </a:extLst>
              </p:cNvPr>
              <p:cNvGrpSpPr/>
              <p:nvPr/>
            </p:nvGrpSpPr>
            <p:grpSpPr>
              <a:xfrm>
                <a:off x="4500400" y="2191018"/>
                <a:ext cx="28792" cy="28641"/>
                <a:chOff x="4500400" y="2191018"/>
                <a:chExt cx="28792" cy="28641"/>
              </a:xfrm>
            </p:grpSpPr>
            <p:sp>
              <p:nvSpPr>
                <p:cNvPr id="395" name="Freeform: Shape 3331">
                  <a:extLst>
                    <a:ext uri="{FF2B5EF4-FFF2-40B4-BE49-F238E27FC236}">
                      <a16:creationId xmlns:a16="http://schemas.microsoft.com/office/drawing/2014/main" id="{9AF11A45-6B29-D5FC-5BCB-642D91259B98}"/>
                    </a:ext>
                  </a:extLst>
                </p:cNvPr>
                <p:cNvSpPr/>
                <p:nvPr/>
              </p:nvSpPr>
              <p:spPr>
                <a:xfrm>
                  <a:off x="45148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332">
                  <a:extLst>
                    <a:ext uri="{FF2B5EF4-FFF2-40B4-BE49-F238E27FC236}">
                      <a16:creationId xmlns:a16="http://schemas.microsoft.com/office/drawing/2014/main" id="{015A3FC6-9ABA-891F-553E-9E23688CFF24}"/>
                    </a:ext>
                  </a:extLst>
                </p:cNvPr>
                <p:cNvSpPr/>
                <p:nvPr/>
              </p:nvSpPr>
              <p:spPr>
                <a:xfrm>
                  <a:off x="45004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raphic 198">
                <a:extLst>
                  <a:ext uri="{FF2B5EF4-FFF2-40B4-BE49-F238E27FC236}">
                    <a16:creationId xmlns:a16="http://schemas.microsoft.com/office/drawing/2014/main" id="{338E0FA4-D832-D4FA-D29E-0E86018F4770}"/>
                  </a:ext>
                </a:extLst>
              </p:cNvPr>
              <p:cNvGrpSpPr/>
              <p:nvPr/>
            </p:nvGrpSpPr>
            <p:grpSpPr>
              <a:xfrm>
                <a:off x="4507032" y="2191018"/>
                <a:ext cx="28641" cy="28641"/>
                <a:chOff x="4507032" y="2191018"/>
                <a:chExt cx="28641" cy="28641"/>
              </a:xfrm>
            </p:grpSpPr>
            <p:sp>
              <p:nvSpPr>
                <p:cNvPr id="393" name="Freeform: Shape 3329">
                  <a:extLst>
                    <a:ext uri="{FF2B5EF4-FFF2-40B4-BE49-F238E27FC236}">
                      <a16:creationId xmlns:a16="http://schemas.microsoft.com/office/drawing/2014/main" id="{9770FC91-3118-FD89-2392-9CC5A9A88275}"/>
                    </a:ext>
                  </a:extLst>
                </p:cNvPr>
                <p:cNvSpPr/>
                <p:nvPr/>
              </p:nvSpPr>
              <p:spPr>
                <a:xfrm>
                  <a:off x="45213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330">
                  <a:extLst>
                    <a:ext uri="{FF2B5EF4-FFF2-40B4-BE49-F238E27FC236}">
                      <a16:creationId xmlns:a16="http://schemas.microsoft.com/office/drawing/2014/main" id="{BE7BCFA8-F079-1C5C-3954-23B7FDE64920}"/>
                    </a:ext>
                  </a:extLst>
                </p:cNvPr>
                <p:cNvSpPr/>
                <p:nvPr/>
              </p:nvSpPr>
              <p:spPr>
                <a:xfrm>
                  <a:off x="45070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7" name="Graphic 198">
                <a:extLst>
                  <a:ext uri="{FF2B5EF4-FFF2-40B4-BE49-F238E27FC236}">
                    <a16:creationId xmlns:a16="http://schemas.microsoft.com/office/drawing/2014/main" id="{27CAFD28-7243-6486-3129-6495AD83B933}"/>
                  </a:ext>
                </a:extLst>
              </p:cNvPr>
              <p:cNvGrpSpPr/>
              <p:nvPr/>
            </p:nvGrpSpPr>
            <p:grpSpPr>
              <a:xfrm>
                <a:off x="4520600" y="2191018"/>
                <a:ext cx="28792" cy="28641"/>
                <a:chOff x="4520600" y="2191018"/>
                <a:chExt cx="28792" cy="28641"/>
              </a:xfrm>
            </p:grpSpPr>
            <p:sp>
              <p:nvSpPr>
                <p:cNvPr id="391" name="Freeform: Shape 3327">
                  <a:extLst>
                    <a:ext uri="{FF2B5EF4-FFF2-40B4-BE49-F238E27FC236}">
                      <a16:creationId xmlns:a16="http://schemas.microsoft.com/office/drawing/2014/main" id="{BA807C7C-42F9-325B-36C0-DFFF7FB02E57}"/>
                    </a:ext>
                  </a:extLst>
                </p:cNvPr>
                <p:cNvSpPr/>
                <p:nvPr/>
              </p:nvSpPr>
              <p:spPr>
                <a:xfrm>
                  <a:off x="45350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328">
                  <a:extLst>
                    <a:ext uri="{FF2B5EF4-FFF2-40B4-BE49-F238E27FC236}">
                      <a16:creationId xmlns:a16="http://schemas.microsoft.com/office/drawing/2014/main" id="{315F118A-F4E8-3218-306F-F0A48C0B3A21}"/>
                    </a:ext>
                  </a:extLst>
                </p:cNvPr>
                <p:cNvSpPr/>
                <p:nvPr/>
              </p:nvSpPr>
              <p:spPr>
                <a:xfrm>
                  <a:off x="45206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8" name="Graphic 198">
                <a:extLst>
                  <a:ext uri="{FF2B5EF4-FFF2-40B4-BE49-F238E27FC236}">
                    <a16:creationId xmlns:a16="http://schemas.microsoft.com/office/drawing/2014/main" id="{B92B4A45-F513-F17C-CF9B-720416C42618}"/>
                  </a:ext>
                </a:extLst>
              </p:cNvPr>
              <p:cNvGrpSpPr/>
              <p:nvPr/>
            </p:nvGrpSpPr>
            <p:grpSpPr>
              <a:xfrm>
                <a:off x="4527534" y="2207600"/>
                <a:ext cx="28641" cy="28641"/>
                <a:chOff x="4527534" y="2207600"/>
                <a:chExt cx="28641" cy="28641"/>
              </a:xfrm>
            </p:grpSpPr>
            <p:sp>
              <p:nvSpPr>
                <p:cNvPr id="389" name="Freeform: Shape 3325">
                  <a:extLst>
                    <a:ext uri="{FF2B5EF4-FFF2-40B4-BE49-F238E27FC236}">
                      <a16:creationId xmlns:a16="http://schemas.microsoft.com/office/drawing/2014/main" id="{2F18A0E7-0E07-4020-CA85-2509C8C72409}"/>
                    </a:ext>
                  </a:extLst>
                </p:cNvPr>
                <p:cNvSpPr/>
                <p:nvPr/>
              </p:nvSpPr>
              <p:spPr>
                <a:xfrm>
                  <a:off x="454185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326">
                  <a:extLst>
                    <a:ext uri="{FF2B5EF4-FFF2-40B4-BE49-F238E27FC236}">
                      <a16:creationId xmlns:a16="http://schemas.microsoft.com/office/drawing/2014/main" id="{9DE1AB71-E5A7-447D-49FB-E5020733EA2A}"/>
                    </a:ext>
                  </a:extLst>
                </p:cNvPr>
                <p:cNvSpPr/>
                <p:nvPr/>
              </p:nvSpPr>
              <p:spPr>
                <a:xfrm>
                  <a:off x="452753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9" name="Graphic 198">
                <a:extLst>
                  <a:ext uri="{FF2B5EF4-FFF2-40B4-BE49-F238E27FC236}">
                    <a16:creationId xmlns:a16="http://schemas.microsoft.com/office/drawing/2014/main" id="{016A7EAE-CA86-936B-4065-09A2DB6597AC}"/>
                  </a:ext>
                </a:extLst>
              </p:cNvPr>
              <p:cNvGrpSpPr/>
              <p:nvPr/>
            </p:nvGrpSpPr>
            <p:grpSpPr>
              <a:xfrm>
                <a:off x="4534619" y="2207600"/>
                <a:ext cx="28792" cy="28641"/>
                <a:chOff x="4534619" y="2207600"/>
                <a:chExt cx="28792" cy="28641"/>
              </a:xfrm>
            </p:grpSpPr>
            <p:sp>
              <p:nvSpPr>
                <p:cNvPr id="387" name="Freeform: Shape 3323">
                  <a:extLst>
                    <a:ext uri="{FF2B5EF4-FFF2-40B4-BE49-F238E27FC236}">
                      <a16:creationId xmlns:a16="http://schemas.microsoft.com/office/drawing/2014/main" id="{ACD90597-500A-3F00-026F-6556167D9650}"/>
                    </a:ext>
                  </a:extLst>
                </p:cNvPr>
                <p:cNvSpPr/>
                <p:nvPr/>
              </p:nvSpPr>
              <p:spPr>
                <a:xfrm>
                  <a:off x="454909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324">
                  <a:extLst>
                    <a:ext uri="{FF2B5EF4-FFF2-40B4-BE49-F238E27FC236}">
                      <a16:creationId xmlns:a16="http://schemas.microsoft.com/office/drawing/2014/main" id="{557AAEEE-116C-5AA4-0F00-05FEA6794392}"/>
                    </a:ext>
                  </a:extLst>
                </p:cNvPr>
                <p:cNvSpPr/>
                <p:nvPr/>
              </p:nvSpPr>
              <p:spPr>
                <a:xfrm>
                  <a:off x="453461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0" name="Graphic 198">
                <a:extLst>
                  <a:ext uri="{FF2B5EF4-FFF2-40B4-BE49-F238E27FC236}">
                    <a16:creationId xmlns:a16="http://schemas.microsoft.com/office/drawing/2014/main" id="{C6F04A18-7099-C8C3-6103-0690336A6582}"/>
                  </a:ext>
                </a:extLst>
              </p:cNvPr>
              <p:cNvGrpSpPr/>
              <p:nvPr/>
            </p:nvGrpSpPr>
            <p:grpSpPr>
              <a:xfrm>
                <a:off x="4541855" y="2207600"/>
                <a:ext cx="28641" cy="28641"/>
                <a:chOff x="4541855" y="2207600"/>
                <a:chExt cx="28641" cy="28641"/>
              </a:xfrm>
            </p:grpSpPr>
            <p:sp>
              <p:nvSpPr>
                <p:cNvPr id="385" name="Freeform: Shape 3321">
                  <a:extLst>
                    <a:ext uri="{FF2B5EF4-FFF2-40B4-BE49-F238E27FC236}">
                      <a16:creationId xmlns:a16="http://schemas.microsoft.com/office/drawing/2014/main" id="{FCBAADB7-E4BD-EE41-D676-77C04976BF67}"/>
                    </a:ext>
                  </a:extLst>
                </p:cNvPr>
                <p:cNvSpPr/>
                <p:nvPr/>
              </p:nvSpPr>
              <p:spPr>
                <a:xfrm>
                  <a:off x="455617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322">
                  <a:extLst>
                    <a:ext uri="{FF2B5EF4-FFF2-40B4-BE49-F238E27FC236}">
                      <a16:creationId xmlns:a16="http://schemas.microsoft.com/office/drawing/2014/main" id="{94C3AB32-33AC-6FEF-851E-C37098ADDE8E}"/>
                    </a:ext>
                  </a:extLst>
                </p:cNvPr>
                <p:cNvSpPr/>
                <p:nvPr/>
              </p:nvSpPr>
              <p:spPr>
                <a:xfrm>
                  <a:off x="454185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raphic 198">
                <a:extLst>
                  <a:ext uri="{FF2B5EF4-FFF2-40B4-BE49-F238E27FC236}">
                    <a16:creationId xmlns:a16="http://schemas.microsoft.com/office/drawing/2014/main" id="{0456D2D2-AB7B-93DD-A097-C1B24AC0F6DA}"/>
                  </a:ext>
                </a:extLst>
              </p:cNvPr>
              <p:cNvGrpSpPr/>
              <p:nvPr/>
            </p:nvGrpSpPr>
            <p:grpSpPr>
              <a:xfrm>
                <a:off x="4548940" y="2207600"/>
                <a:ext cx="28792" cy="28641"/>
                <a:chOff x="4548940" y="2207600"/>
                <a:chExt cx="28792" cy="28641"/>
              </a:xfrm>
            </p:grpSpPr>
            <p:sp>
              <p:nvSpPr>
                <p:cNvPr id="383" name="Freeform: Shape 3319">
                  <a:extLst>
                    <a:ext uri="{FF2B5EF4-FFF2-40B4-BE49-F238E27FC236}">
                      <a16:creationId xmlns:a16="http://schemas.microsoft.com/office/drawing/2014/main" id="{4AE8875A-6F4B-FE05-B6D8-F14E2656F571}"/>
                    </a:ext>
                  </a:extLst>
                </p:cNvPr>
                <p:cNvSpPr/>
                <p:nvPr/>
              </p:nvSpPr>
              <p:spPr>
                <a:xfrm>
                  <a:off x="45632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320">
                  <a:extLst>
                    <a:ext uri="{FF2B5EF4-FFF2-40B4-BE49-F238E27FC236}">
                      <a16:creationId xmlns:a16="http://schemas.microsoft.com/office/drawing/2014/main" id="{6BD5C89D-125A-D628-4DCE-D2359EA883DB}"/>
                    </a:ext>
                  </a:extLst>
                </p:cNvPr>
                <p:cNvSpPr/>
                <p:nvPr/>
              </p:nvSpPr>
              <p:spPr>
                <a:xfrm>
                  <a:off x="45489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2" name="Graphic 198">
                <a:extLst>
                  <a:ext uri="{FF2B5EF4-FFF2-40B4-BE49-F238E27FC236}">
                    <a16:creationId xmlns:a16="http://schemas.microsoft.com/office/drawing/2014/main" id="{C0CD0119-E4B6-B24A-3421-5947BADF5C4C}"/>
                  </a:ext>
                </a:extLst>
              </p:cNvPr>
              <p:cNvGrpSpPr/>
              <p:nvPr/>
            </p:nvGrpSpPr>
            <p:grpSpPr>
              <a:xfrm>
                <a:off x="4556176" y="2207600"/>
                <a:ext cx="28641" cy="28641"/>
                <a:chOff x="4556176" y="2207600"/>
                <a:chExt cx="28641" cy="28641"/>
              </a:xfrm>
            </p:grpSpPr>
            <p:sp>
              <p:nvSpPr>
                <p:cNvPr id="381" name="Freeform: Shape 3317">
                  <a:extLst>
                    <a:ext uri="{FF2B5EF4-FFF2-40B4-BE49-F238E27FC236}">
                      <a16:creationId xmlns:a16="http://schemas.microsoft.com/office/drawing/2014/main" id="{86734F13-3FA8-4EC9-04C6-218415308022}"/>
                    </a:ext>
                  </a:extLst>
                </p:cNvPr>
                <p:cNvSpPr/>
                <p:nvPr/>
              </p:nvSpPr>
              <p:spPr>
                <a:xfrm>
                  <a:off x="45704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318">
                  <a:extLst>
                    <a:ext uri="{FF2B5EF4-FFF2-40B4-BE49-F238E27FC236}">
                      <a16:creationId xmlns:a16="http://schemas.microsoft.com/office/drawing/2014/main" id="{CB07FFD6-5375-55A1-2FF3-DF89CD9C2AF4}"/>
                    </a:ext>
                  </a:extLst>
                </p:cNvPr>
                <p:cNvSpPr/>
                <p:nvPr/>
              </p:nvSpPr>
              <p:spPr>
                <a:xfrm>
                  <a:off x="45561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3" name="Graphic 198">
                <a:extLst>
                  <a:ext uri="{FF2B5EF4-FFF2-40B4-BE49-F238E27FC236}">
                    <a16:creationId xmlns:a16="http://schemas.microsoft.com/office/drawing/2014/main" id="{42DBB248-4345-6F88-C192-96C99F9A26E2}"/>
                  </a:ext>
                </a:extLst>
              </p:cNvPr>
              <p:cNvGrpSpPr/>
              <p:nvPr/>
            </p:nvGrpSpPr>
            <p:grpSpPr>
              <a:xfrm>
                <a:off x="4563261" y="2207600"/>
                <a:ext cx="28641" cy="28641"/>
                <a:chOff x="4563261" y="2207600"/>
                <a:chExt cx="28641" cy="28641"/>
              </a:xfrm>
            </p:grpSpPr>
            <p:sp>
              <p:nvSpPr>
                <p:cNvPr id="379" name="Freeform: Shape 3315">
                  <a:extLst>
                    <a:ext uri="{FF2B5EF4-FFF2-40B4-BE49-F238E27FC236}">
                      <a16:creationId xmlns:a16="http://schemas.microsoft.com/office/drawing/2014/main" id="{FE0D929F-80D5-D504-5994-DAB7ACDAED1A}"/>
                    </a:ext>
                  </a:extLst>
                </p:cNvPr>
                <p:cNvSpPr/>
                <p:nvPr/>
              </p:nvSpPr>
              <p:spPr>
                <a:xfrm>
                  <a:off x="457758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316">
                  <a:extLst>
                    <a:ext uri="{FF2B5EF4-FFF2-40B4-BE49-F238E27FC236}">
                      <a16:creationId xmlns:a16="http://schemas.microsoft.com/office/drawing/2014/main" id="{00A218A8-99D5-267D-FC5F-08DDC8AF64D9}"/>
                    </a:ext>
                  </a:extLst>
                </p:cNvPr>
                <p:cNvSpPr/>
                <p:nvPr/>
              </p:nvSpPr>
              <p:spPr>
                <a:xfrm>
                  <a:off x="4563261"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4" name="Graphic 198">
                <a:extLst>
                  <a:ext uri="{FF2B5EF4-FFF2-40B4-BE49-F238E27FC236}">
                    <a16:creationId xmlns:a16="http://schemas.microsoft.com/office/drawing/2014/main" id="{0015E964-0BB6-CC50-1612-C56830E0B13C}"/>
                  </a:ext>
                </a:extLst>
              </p:cNvPr>
              <p:cNvGrpSpPr/>
              <p:nvPr/>
            </p:nvGrpSpPr>
            <p:grpSpPr>
              <a:xfrm>
                <a:off x="4570346" y="2207600"/>
                <a:ext cx="28792" cy="28641"/>
                <a:chOff x="4570346" y="2207600"/>
                <a:chExt cx="28792" cy="28641"/>
              </a:xfrm>
            </p:grpSpPr>
            <p:sp>
              <p:nvSpPr>
                <p:cNvPr id="377" name="Freeform: Shape 3313">
                  <a:extLst>
                    <a:ext uri="{FF2B5EF4-FFF2-40B4-BE49-F238E27FC236}">
                      <a16:creationId xmlns:a16="http://schemas.microsoft.com/office/drawing/2014/main" id="{C15F1CF4-44DA-AD21-4B55-011623B7E05D}"/>
                    </a:ext>
                  </a:extLst>
                </p:cNvPr>
                <p:cNvSpPr/>
                <p:nvPr/>
              </p:nvSpPr>
              <p:spPr>
                <a:xfrm>
                  <a:off x="458466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314">
                  <a:extLst>
                    <a:ext uri="{FF2B5EF4-FFF2-40B4-BE49-F238E27FC236}">
                      <a16:creationId xmlns:a16="http://schemas.microsoft.com/office/drawing/2014/main" id="{CBDE88E2-AA5A-A40F-FDC8-EC37225038D5}"/>
                    </a:ext>
                  </a:extLst>
                </p:cNvPr>
                <p:cNvSpPr/>
                <p:nvPr/>
              </p:nvSpPr>
              <p:spPr>
                <a:xfrm>
                  <a:off x="457034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5" name="Graphic 198">
                <a:extLst>
                  <a:ext uri="{FF2B5EF4-FFF2-40B4-BE49-F238E27FC236}">
                    <a16:creationId xmlns:a16="http://schemas.microsoft.com/office/drawing/2014/main" id="{2E13A47E-ED1C-8CF9-3179-BF63530F6F37}"/>
                  </a:ext>
                </a:extLst>
              </p:cNvPr>
              <p:cNvGrpSpPr/>
              <p:nvPr/>
            </p:nvGrpSpPr>
            <p:grpSpPr>
              <a:xfrm>
                <a:off x="4577582" y="2207600"/>
                <a:ext cx="28641" cy="28641"/>
                <a:chOff x="4577582" y="2207600"/>
                <a:chExt cx="28641" cy="28641"/>
              </a:xfrm>
            </p:grpSpPr>
            <p:sp>
              <p:nvSpPr>
                <p:cNvPr id="375" name="Freeform: Shape 3311">
                  <a:extLst>
                    <a:ext uri="{FF2B5EF4-FFF2-40B4-BE49-F238E27FC236}">
                      <a16:creationId xmlns:a16="http://schemas.microsoft.com/office/drawing/2014/main" id="{06094CD2-4FA6-71C7-CDC4-E2546F3E9E17}"/>
                    </a:ext>
                  </a:extLst>
                </p:cNvPr>
                <p:cNvSpPr/>
                <p:nvPr/>
              </p:nvSpPr>
              <p:spPr>
                <a:xfrm>
                  <a:off x="459190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312">
                  <a:extLst>
                    <a:ext uri="{FF2B5EF4-FFF2-40B4-BE49-F238E27FC236}">
                      <a16:creationId xmlns:a16="http://schemas.microsoft.com/office/drawing/2014/main" id="{A748FAFA-1135-C4DC-F48E-F937A5C4078F}"/>
                    </a:ext>
                  </a:extLst>
                </p:cNvPr>
                <p:cNvSpPr/>
                <p:nvPr/>
              </p:nvSpPr>
              <p:spPr>
                <a:xfrm>
                  <a:off x="457758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6" name="Graphic 198">
                <a:extLst>
                  <a:ext uri="{FF2B5EF4-FFF2-40B4-BE49-F238E27FC236}">
                    <a16:creationId xmlns:a16="http://schemas.microsoft.com/office/drawing/2014/main" id="{B94A6170-57BF-155E-138B-B7E380ED38B9}"/>
                  </a:ext>
                </a:extLst>
              </p:cNvPr>
              <p:cNvGrpSpPr/>
              <p:nvPr/>
            </p:nvGrpSpPr>
            <p:grpSpPr>
              <a:xfrm>
                <a:off x="4584667" y="2207600"/>
                <a:ext cx="28641" cy="28641"/>
                <a:chOff x="4584667" y="2207600"/>
                <a:chExt cx="28641" cy="28641"/>
              </a:xfrm>
            </p:grpSpPr>
            <p:sp>
              <p:nvSpPr>
                <p:cNvPr id="373" name="Freeform: Shape 3309">
                  <a:extLst>
                    <a:ext uri="{FF2B5EF4-FFF2-40B4-BE49-F238E27FC236}">
                      <a16:creationId xmlns:a16="http://schemas.microsoft.com/office/drawing/2014/main" id="{FF2D8AA1-24F1-1C19-C452-BDE2B8F98F2F}"/>
                    </a:ext>
                  </a:extLst>
                </p:cNvPr>
                <p:cNvSpPr/>
                <p:nvPr/>
              </p:nvSpPr>
              <p:spPr>
                <a:xfrm>
                  <a:off x="459898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310">
                  <a:extLst>
                    <a:ext uri="{FF2B5EF4-FFF2-40B4-BE49-F238E27FC236}">
                      <a16:creationId xmlns:a16="http://schemas.microsoft.com/office/drawing/2014/main" id="{31D2BAB1-7B79-D475-4803-10358216EE62}"/>
                    </a:ext>
                  </a:extLst>
                </p:cNvPr>
                <p:cNvSpPr/>
                <p:nvPr/>
              </p:nvSpPr>
              <p:spPr>
                <a:xfrm>
                  <a:off x="458466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7" name="Graphic 198">
                <a:extLst>
                  <a:ext uri="{FF2B5EF4-FFF2-40B4-BE49-F238E27FC236}">
                    <a16:creationId xmlns:a16="http://schemas.microsoft.com/office/drawing/2014/main" id="{76931C76-A655-C198-022D-CBE46DAA8054}"/>
                  </a:ext>
                </a:extLst>
              </p:cNvPr>
              <p:cNvGrpSpPr/>
              <p:nvPr/>
            </p:nvGrpSpPr>
            <p:grpSpPr>
              <a:xfrm>
                <a:off x="4591752" y="2207600"/>
                <a:ext cx="28792" cy="28641"/>
                <a:chOff x="4591752" y="2207600"/>
                <a:chExt cx="28792" cy="28641"/>
              </a:xfrm>
            </p:grpSpPr>
            <p:sp>
              <p:nvSpPr>
                <p:cNvPr id="371" name="Freeform: Shape 3307">
                  <a:extLst>
                    <a:ext uri="{FF2B5EF4-FFF2-40B4-BE49-F238E27FC236}">
                      <a16:creationId xmlns:a16="http://schemas.microsoft.com/office/drawing/2014/main" id="{F0B61EE9-887D-B96A-3BA7-B19A2181B234}"/>
                    </a:ext>
                  </a:extLst>
                </p:cNvPr>
                <p:cNvSpPr/>
                <p:nvPr/>
              </p:nvSpPr>
              <p:spPr>
                <a:xfrm>
                  <a:off x="460607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308">
                  <a:extLst>
                    <a:ext uri="{FF2B5EF4-FFF2-40B4-BE49-F238E27FC236}">
                      <a16:creationId xmlns:a16="http://schemas.microsoft.com/office/drawing/2014/main" id="{FF4608C5-8261-2231-5975-5EC884B18F53}"/>
                    </a:ext>
                  </a:extLst>
                </p:cNvPr>
                <p:cNvSpPr/>
                <p:nvPr/>
              </p:nvSpPr>
              <p:spPr>
                <a:xfrm>
                  <a:off x="459175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8" name="Graphic 198">
                <a:extLst>
                  <a:ext uri="{FF2B5EF4-FFF2-40B4-BE49-F238E27FC236}">
                    <a16:creationId xmlns:a16="http://schemas.microsoft.com/office/drawing/2014/main" id="{34E2A516-7704-C899-3984-694F64C03E97}"/>
                  </a:ext>
                </a:extLst>
              </p:cNvPr>
              <p:cNvGrpSpPr/>
              <p:nvPr/>
            </p:nvGrpSpPr>
            <p:grpSpPr>
              <a:xfrm>
                <a:off x="4598988" y="2207600"/>
                <a:ext cx="28641" cy="28641"/>
                <a:chOff x="4598988" y="2207600"/>
                <a:chExt cx="28641" cy="28641"/>
              </a:xfrm>
            </p:grpSpPr>
            <p:sp>
              <p:nvSpPr>
                <p:cNvPr id="369" name="Freeform: Shape 3305">
                  <a:extLst>
                    <a:ext uri="{FF2B5EF4-FFF2-40B4-BE49-F238E27FC236}">
                      <a16:creationId xmlns:a16="http://schemas.microsoft.com/office/drawing/2014/main" id="{5378040D-F0D7-C412-B43F-DF4ACF4964C9}"/>
                    </a:ext>
                  </a:extLst>
                </p:cNvPr>
                <p:cNvSpPr/>
                <p:nvPr/>
              </p:nvSpPr>
              <p:spPr>
                <a:xfrm>
                  <a:off x="46133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306">
                  <a:extLst>
                    <a:ext uri="{FF2B5EF4-FFF2-40B4-BE49-F238E27FC236}">
                      <a16:creationId xmlns:a16="http://schemas.microsoft.com/office/drawing/2014/main" id="{835790C2-32CA-1023-12B9-F573431692AA}"/>
                    </a:ext>
                  </a:extLst>
                </p:cNvPr>
                <p:cNvSpPr/>
                <p:nvPr/>
              </p:nvSpPr>
              <p:spPr>
                <a:xfrm>
                  <a:off x="459898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9" name="Graphic 198">
                <a:extLst>
                  <a:ext uri="{FF2B5EF4-FFF2-40B4-BE49-F238E27FC236}">
                    <a16:creationId xmlns:a16="http://schemas.microsoft.com/office/drawing/2014/main" id="{ABA72710-B72C-5439-B3A7-BC5BFAB4B7E7}"/>
                  </a:ext>
                </a:extLst>
              </p:cNvPr>
              <p:cNvGrpSpPr/>
              <p:nvPr/>
            </p:nvGrpSpPr>
            <p:grpSpPr>
              <a:xfrm>
                <a:off x="4606073" y="2207600"/>
                <a:ext cx="28641" cy="28641"/>
                <a:chOff x="4606073" y="2207600"/>
                <a:chExt cx="28641" cy="28641"/>
              </a:xfrm>
            </p:grpSpPr>
            <p:sp>
              <p:nvSpPr>
                <p:cNvPr id="367" name="Freeform: Shape 3303">
                  <a:extLst>
                    <a:ext uri="{FF2B5EF4-FFF2-40B4-BE49-F238E27FC236}">
                      <a16:creationId xmlns:a16="http://schemas.microsoft.com/office/drawing/2014/main" id="{7AE015F9-B2BC-0048-5F0F-EE617E75B602}"/>
                    </a:ext>
                  </a:extLst>
                </p:cNvPr>
                <p:cNvSpPr/>
                <p:nvPr/>
              </p:nvSpPr>
              <p:spPr>
                <a:xfrm>
                  <a:off x="46203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304">
                  <a:extLst>
                    <a:ext uri="{FF2B5EF4-FFF2-40B4-BE49-F238E27FC236}">
                      <a16:creationId xmlns:a16="http://schemas.microsoft.com/office/drawing/2014/main" id="{DDCC6F5A-6597-9B55-E0FA-6F7FB13A5A8C}"/>
                    </a:ext>
                  </a:extLst>
                </p:cNvPr>
                <p:cNvSpPr/>
                <p:nvPr/>
              </p:nvSpPr>
              <p:spPr>
                <a:xfrm>
                  <a:off x="460607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0" name="Graphic 198">
                <a:extLst>
                  <a:ext uri="{FF2B5EF4-FFF2-40B4-BE49-F238E27FC236}">
                    <a16:creationId xmlns:a16="http://schemas.microsoft.com/office/drawing/2014/main" id="{C94468CB-CA34-2D51-F785-BDC0609FBA8E}"/>
                  </a:ext>
                </a:extLst>
              </p:cNvPr>
              <p:cNvGrpSpPr/>
              <p:nvPr/>
            </p:nvGrpSpPr>
            <p:grpSpPr>
              <a:xfrm>
                <a:off x="4613159" y="2207600"/>
                <a:ext cx="28792" cy="28641"/>
                <a:chOff x="4613159" y="2207600"/>
                <a:chExt cx="28792" cy="28641"/>
              </a:xfrm>
            </p:grpSpPr>
            <p:sp>
              <p:nvSpPr>
                <p:cNvPr id="365" name="Freeform: Shape 3301">
                  <a:extLst>
                    <a:ext uri="{FF2B5EF4-FFF2-40B4-BE49-F238E27FC236}">
                      <a16:creationId xmlns:a16="http://schemas.microsoft.com/office/drawing/2014/main" id="{D663FCBC-7C74-6D75-8F04-0B1E1D06745B}"/>
                    </a:ext>
                  </a:extLst>
                </p:cNvPr>
                <p:cNvSpPr/>
                <p:nvPr/>
              </p:nvSpPr>
              <p:spPr>
                <a:xfrm>
                  <a:off x="462763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302">
                  <a:extLst>
                    <a:ext uri="{FF2B5EF4-FFF2-40B4-BE49-F238E27FC236}">
                      <a16:creationId xmlns:a16="http://schemas.microsoft.com/office/drawing/2014/main" id="{1DCAAFE3-B94A-CB89-9615-957CEA94980E}"/>
                    </a:ext>
                  </a:extLst>
                </p:cNvPr>
                <p:cNvSpPr/>
                <p:nvPr/>
              </p:nvSpPr>
              <p:spPr>
                <a:xfrm>
                  <a:off x="46131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 name="Graphic 198">
                <a:extLst>
                  <a:ext uri="{FF2B5EF4-FFF2-40B4-BE49-F238E27FC236}">
                    <a16:creationId xmlns:a16="http://schemas.microsoft.com/office/drawing/2014/main" id="{4CE496DE-A2E2-DC45-233C-BE2F6F886635}"/>
                  </a:ext>
                </a:extLst>
              </p:cNvPr>
              <p:cNvGrpSpPr/>
              <p:nvPr/>
            </p:nvGrpSpPr>
            <p:grpSpPr>
              <a:xfrm>
                <a:off x="4626274" y="2207600"/>
                <a:ext cx="28641" cy="28641"/>
                <a:chOff x="4626274" y="2207600"/>
                <a:chExt cx="28641" cy="28641"/>
              </a:xfrm>
            </p:grpSpPr>
            <p:sp>
              <p:nvSpPr>
                <p:cNvPr id="363" name="Freeform: Shape 3299">
                  <a:extLst>
                    <a:ext uri="{FF2B5EF4-FFF2-40B4-BE49-F238E27FC236}">
                      <a16:creationId xmlns:a16="http://schemas.microsoft.com/office/drawing/2014/main" id="{D953C456-B070-71A5-B337-2AF673D258D9}"/>
                    </a:ext>
                  </a:extLst>
                </p:cNvPr>
                <p:cNvSpPr/>
                <p:nvPr/>
              </p:nvSpPr>
              <p:spPr>
                <a:xfrm>
                  <a:off x="464059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300">
                  <a:extLst>
                    <a:ext uri="{FF2B5EF4-FFF2-40B4-BE49-F238E27FC236}">
                      <a16:creationId xmlns:a16="http://schemas.microsoft.com/office/drawing/2014/main" id="{B09CAA8E-4D0A-4CC3-38F2-60F5B2A19B98}"/>
                    </a:ext>
                  </a:extLst>
                </p:cNvPr>
                <p:cNvSpPr/>
                <p:nvPr/>
              </p:nvSpPr>
              <p:spPr>
                <a:xfrm>
                  <a:off x="462627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2" name="Graphic 198">
                <a:extLst>
                  <a:ext uri="{FF2B5EF4-FFF2-40B4-BE49-F238E27FC236}">
                    <a16:creationId xmlns:a16="http://schemas.microsoft.com/office/drawing/2014/main" id="{90FD5EE5-D3B1-8F36-BBD5-E876C3C4017F}"/>
                  </a:ext>
                </a:extLst>
              </p:cNvPr>
              <p:cNvGrpSpPr/>
              <p:nvPr/>
            </p:nvGrpSpPr>
            <p:grpSpPr>
              <a:xfrm>
                <a:off x="4634414" y="2207600"/>
                <a:ext cx="28792" cy="28641"/>
                <a:chOff x="4634414" y="2207600"/>
                <a:chExt cx="28792" cy="28641"/>
              </a:xfrm>
            </p:grpSpPr>
            <p:sp>
              <p:nvSpPr>
                <p:cNvPr id="361" name="Freeform: Shape 3297">
                  <a:extLst>
                    <a:ext uri="{FF2B5EF4-FFF2-40B4-BE49-F238E27FC236}">
                      <a16:creationId xmlns:a16="http://schemas.microsoft.com/office/drawing/2014/main" id="{5E0083BE-3170-E8BD-B04C-AFCBA59A030E}"/>
                    </a:ext>
                  </a:extLst>
                </p:cNvPr>
                <p:cNvSpPr/>
                <p:nvPr/>
              </p:nvSpPr>
              <p:spPr>
                <a:xfrm>
                  <a:off x="464888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298">
                  <a:extLst>
                    <a:ext uri="{FF2B5EF4-FFF2-40B4-BE49-F238E27FC236}">
                      <a16:creationId xmlns:a16="http://schemas.microsoft.com/office/drawing/2014/main" id="{FB1CCD74-6B9C-44A1-7CCE-ABCFC6A9BC97}"/>
                    </a:ext>
                  </a:extLst>
                </p:cNvPr>
                <p:cNvSpPr/>
                <p:nvPr/>
              </p:nvSpPr>
              <p:spPr>
                <a:xfrm>
                  <a:off x="4634414"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3" name="Graphic 198">
                <a:extLst>
                  <a:ext uri="{FF2B5EF4-FFF2-40B4-BE49-F238E27FC236}">
                    <a16:creationId xmlns:a16="http://schemas.microsoft.com/office/drawing/2014/main" id="{89B56233-85FB-AC63-743F-EABA589423ED}"/>
                  </a:ext>
                </a:extLst>
              </p:cNvPr>
              <p:cNvGrpSpPr/>
              <p:nvPr/>
            </p:nvGrpSpPr>
            <p:grpSpPr>
              <a:xfrm>
                <a:off x="4643308" y="2207600"/>
                <a:ext cx="28792" cy="28641"/>
                <a:chOff x="4643308" y="2207600"/>
                <a:chExt cx="28792" cy="28641"/>
              </a:xfrm>
            </p:grpSpPr>
            <p:sp>
              <p:nvSpPr>
                <p:cNvPr id="359" name="Freeform: Shape 3295">
                  <a:extLst>
                    <a:ext uri="{FF2B5EF4-FFF2-40B4-BE49-F238E27FC236}">
                      <a16:creationId xmlns:a16="http://schemas.microsoft.com/office/drawing/2014/main" id="{BE5210A3-BA78-ED6B-2823-90C4583DD8FA}"/>
                    </a:ext>
                  </a:extLst>
                </p:cNvPr>
                <p:cNvSpPr/>
                <p:nvPr/>
              </p:nvSpPr>
              <p:spPr>
                <a:xfrm>
                  <a:off x="465778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296">
                  <a:extLst>
                    <a:ext uri="{FF2B5EF4-FFF2-40B4-BE49-F238E27FC236}">
                      <a16:creationId xmlns:a16="http://schemas.microsoft.com/office/drawing/2014/main" id="{AF895522-8C49-714B-EF10-E7574890281F}"/>
                    </a:ext>
                  </a:extLst>
                </p:cNvPr>
                <p:cNvSpPr/>
                <p:nvPr/>
              </p:nvSpPr>
              <p:spPr>
                <a:xfrm>
                  <a:off x="46433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4" name="Graphic 198">
                <a:extLst>
                  <a:ext uri="{FF2B5EF4-FFF2-40B4-BE49-F238E27FC236}">
                    <a16:creationId xmlns:a16="http://schemas.microsoft.com/office/drawing/2014/main" id="{6881E4DD-D9B5-E944-52FF-B27B859B7302}"/>
                  </a:ext>
                </a:extLst>
              </p:cNvPr>
              <p:cNvGrpSpPr/>
              <p:nvPr/>
            </p:nvGrpSpPr>
            <p:grpSpPr>
              <a:xfrm>
                <a:off x="4653559" y="2207600"/>
                <a:ext cx="28792" cy="28641"/>
                <a:chOff x="4653559" y="2207600"/>
                <a:chExt cx="28792" cy="28641"/>
              </a:xfrm>
            </p:grpSpPr>
            <p:sp>
              <p:nvSpPr>
                <p:cNvPr id="357" name="Freeform: Shape 3293">
                  <a:extLst>
                    <a:ext uri="{FF2B5EF4-FFF2-40B4-BE49-F238E27FC236}">
                      <a16:creationId xmlns:a16="http://schemas.microsoft.com/office/drawing/2014/main" id="{135040CE-F416-DCD5-503E-097AEB7FC452}"/>
                    </a:ext>
                  </a:extLst>
                </p:cNvPr>
                <p:cNvSpPr/>
                <p:nvPr/>
              </p:nvSpPr>
              <p:spPr>
                <a:xfrm>
                  <a:off x="466803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294">
                  <a:extLst>
                    <a:ext uri="{FF2B5EF4-FFF2-40B4-BE49-F238E27FC236}">
                      <a16:creationId xmlns:a16="http://schemas.microsoft.com/office/drawing/2014/main" id="{DBE275EB-C95E-AC2C-FA89-ADCB8E5F5AEF}"/>
                    </a:ext>
                  </a:extLst>
                </p:cNvPr>
                <p:cNvSpPr/>
                <p:nvPr/>
              </p:nvSpPr>
              <p:spPr>
                <a:xfrm>
                  <a:off x="46535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5" name="Graphic 198">
                <a:extLst>
                  <a:ext uri="{FF2B5EF4-FFF2-40B4-BE49-F238E27FC236}">
                    <a16:creationId xmlns:a16="http://schemas.microsoft.com/office/drawing/2014/main" id="{132E49A9-080F-15CE-D70B-077D25B9C404}"/>
                  </a:ext>
                </a:extLst>
              </p:cNvPr>
              <p:cNvGrpSpPr/>
              <p:nvPr/>
            </p:nvGrpSpPr>
            <p:grpSpPr>
              <a:xfrm>
                <a:off x="4672704" y="2207600"/>
                <a:ext cx="28641" cy="28641"/>
                <a:chOff x="4672704" y="2207600"/>
                <a:chExt cx="28641" cy="28641"/>
              </a:xfrm>
            </p:grpSpPr>
            <p:sp>
              <p:nvSpPr>
                <p:cNvPr id="355" name="Freeform: Shape 3291">
                  <a:extLst>
                    <a:ext uri="{FF2B5EF4-FFF2-40B4-BE49-F238E27FC236}">
                      <a16:creationId xmlns:a16="http://schemas.microsoft.com/office/drawing/2014/main" id="{105E2CB7-B49C-5A4D-BC93-3BD255CE5628}"/>
                    </a:ext>
                  </a:extLst>
                </p:cNvPr>
                <p:cNvSpPr/>
                <p:nvPr/>
              </p:nvSpPr>
              <p:spPr>
                <a:xfrm>
                  <a:off x="46870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292">
                  <a:extLst>
                    <a:ext uri="{FF2B5EF4-FFF2-40B4-BE49-F238E27FC236}">
                      <a16:creationId xmlns:a16="http://schemas.microsoft.com/office/drawing/2014/main" id="{D86B8CCD-66E0-1F6A-AB55-62F6AB89901F}"/>
                    </a:ext>
                  </a:extLst>
                </p:cNvPr>
                <p:cNvSpPr/>
                <p:nvPr/>
              </p:nvSpPr>
              <p:spPr>
                <a:xfrm>
                  <a:off x="46727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6" name="Graphic 198">
                <a:extLst>
                  <a:ext uri="{FF2B5EF4-FFF2-40B4-BE49-F238E27FC236}">
                    <a16:creationId xmlns:a16="http://schemas.microsoft.com/office/drawing/2014/main" id="{EEB34F5B-7782-6E21-A627-C18C258EAE52}"/>
                  </a:ext>
                </a:extLst>
              </p:cNvPr>
              <p:cNvGrpSpPr/>
              <p:nvPr/>
            </p:nvGrpSpPr>
            <p:grpSpPr>
              <a:xfrm>
                <a:off x="4695316" y="2207600"/>
                <a:ext cx="28641" cy="28641"/>
                <a:chOff x="4695316" y="2207600"/>
                <a:chExt cx="28641" cy="28641"/>
              </a:xfrm>
            </p:grpSpPr>
            <p:sp>
              <p:nvSpPr>
                <p:cNvPr id="353" name="Freeform: Shape 3289">
                  <a:extLst>
                    <a:ext uri="{FF2B5EF4-FFF2-40B4-BE49-F238E27FC236}">
                      <a16:creationId xmlns:a16="http://schemas.microsoft.com/office/drawing/2014/main" id="{05748E16-6808-BB5A-F749-8D668B9CC12B}"/>
                    </a:ext>
                  </a:extLst>
                </p:cNvPr>
                <p:cNvSpPr/>
                <p:nvPr/>
              </p:nvSpPr>
              <p:spPr>
                <a:xfrm>
                  <a:off x="470963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290">
                  <a:extLst>
                    <a:ext uri="{FF2B5EF4-FFF2-40B4-BE49-F238E27FC236}">
                      <a16:creationId xmlns:a16="http://schemas.microsoft.com/office/drawing/2014/main" id="{5AA067E2-0444-7874-062C-3919CD6E3F0D}"/>
                    </a:ext>
                  </a:extLst>
                </p:cNvPr>
                <p:cNvSpPr/>
                <p:nvPr/>
              </p:nvSpPr>
              <p:spPr>
                <a:xfrm>
                  <a:off x="469531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7" name="Graphic 198">
                <a:extLst>
                  <a:ext uri="{FF2B5EF4-FFF2-40B4-BE49-F238E27FC236}">
                    <a16:creationId xmlns:a16="http://schemas.microsoft.com/office/drawing/2014/main" id="{6D5D6CF0-EC2D-0FEC-4206-48BBF1314B0C}"/>
                  </a:ext>
                </a:extLst>
              </p:cNvPr>
              <p:cNvGrpSpPr/>
              <p:nvPr/>
            </p:nvGrpSpPr>
            <p:grpSpPr>
              <a:xfrm>
                <a:off x="4710994" y="2207600"/>
                <a:ext cx="28641" cy="28641"/>
                <a:chOff x="4710994" y="2207600"/>
                <a:chExt cx="28641" cy="28641"/>
              </a:xfrm>
            </p:grpSpPr>
            <p:sp>
              <p:nvSpPr>
                <p:cNvPr id="351" name="Freeform: Shape 3287">
                  <a:extLst>
                    <a:ext uri="{FF2B5EF4-FFF2-40B4-BE49-F238E27FC236}">
                      <a16:creationId xmlns:a16="http://schemas.microsoft.com/office/drawing/2014/main" id="{4000B616-265F-8EC9-0A5D-A8DF1AB37C43}"/>
                    </a:ext>
                  </a:extLst>
                </p:cNvPr>
                <p:cNvSpPr/>
                <p:nvPr/>
              </p:nvSpPr>
              <p:spPr>
                <a:xfrm>
                  <a:off x="472531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288">
                  <a:extLst>
                    <a:ext uri="{FF2B5EF4-FFF2-40B4-BE49-F238E27FC236}">
                      <a16:creationId xmlns:a16="http://schemas.microsoft.com/office/drawing/2014/main" id="{09A48B6B-AC08-0DBD-6D9D-05A123EE6800}"/>
                    </a:ext>
                  </a:extLst>
                </p:cNvPr>
                <p:cNvSpPr/>
                <p:nvPr/>
              </p:nvSpPr>
              <p:spPr>
                <a:xfrm>
                  <a:off x="471099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8" name="Graphic 198">
                <a:extLst>
                  <a:ext uri="{FF2B5EF4-FFF2-40B4-BE49-F238E27FC236}">
                    <a16:creationId xmlns:a16="http://schemas.microsoft.com/office/drawing/2014/main" id="{606D098E-91A0-B1E3-F461-FBE38E73C1CA}"/>
                  </a:ext>
                </a:extLst>
              </p:cNvPr>
              <p:cNvGrpSpPr/>
              <p:nvPr/>
            </p:nvGrpSpPr>
            <p:grpSpPr>
              <a:xfrm>
                <a:off x="4720189" y="2207600"/>
                <a:ext cx="28792" cy="28641"/>
                <a:chOff x="4720189" y="2207600"/>
                <a:chExt cx="28792" cy="28641"/>
              </a:xfrm>
            </p:grpSpPr>
            <p:sp>
              <p:nvSpPr>
                <p:cNvPr id="349" name="Freeform: Shape 3285">
                  <a:extLst>
                    <a:ext uri="{FF2B5EF4-FFF2-40B4-BE49-F238E27FC236}">
                      <a16:creationId xmlns:a16="http://schemas.microsoft.com/office/drawing/2014/main" id="{F66826C5-2E1D-FA97-B787-63659FB9FA63}"/>
                    </a:ext>
                  </a:extLst>
                </p:cNvPr>
                <p:cNvSpPr/>
                <p:nvPr/>
              </p:nvSpPr>
              <p:spPr>
                <a:xfrm>
                  <a:off x="47345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286">
                  <a:extLst>
                    <a:ext uri="{FF2B5EF4-FFF2-40B4-BE49-F238E27FC236}">
                      <a16:creationId xmlns:a16="http://schemas.microsoft.com/office/drawing/2014/main" id="{5BA2C215-AC72-D6E7-EAF2-4783944F63FF}"/>
                    </a:ext>
                  </a:extLst>
                </p:cNvPr>
                <p:cNvSpPr/>
                <p:nvPr/>
              </p:nvSpPr>
              <p:spPr>
                <a:xfrm>
                  <a:off x="472018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9" name="Graphic 198">
                <a:extLst>
                  <a:ext uri="{FF2B5EF4-FFF2-40B4-BE49-F238E27FC236}">
                    <a16:creationId xmlns:a16="http://schemas.microsoft.com/office/drawing/2014/main" id="{1EAF8D60-2AEB-8101-8085-5A2AB9E5F88C}"/>
                  </a:ext>
                </a:extLst>
              </p:cNvPr>
              <p:cNvGrpSpPr/>
              <p:nvPr/>
            </p:nvGrpSpPr>
            <p:grpSpPr>
              <a:xfrm>
                <a:off x="4729837" y="2207600"/>
                <a:ext cx="28641" cy="28641"/>
                <a:chOff x="4729837" y="2207600"/>
                <a:chExt cx="28641" cy="28641"/>
              </a:xfrm>
            </p:grpSpPr>
            <p:sp>
              <p:nvSpPr>
                <p:cNvPr id="347" name="Freeform: Shape 3283">
                  <a:extLst>
                    <a:ext uri="{FF2B5EF4-FFF2-40B4-BE49-F238E27FC236}">
                      <a16:creationId xmlns:a16="http://schemas.microsoft.com/office/drawing/2014/main" id="{7D4EFAE7-57D5-5A3C-7FBB-14A8B2AAD79C}"/>
                    </a:ext>
                  </a:extLst>
                </p:cNvPr>
                <p:cNvSpPr/>
                <p:nvPr/>
              </p:nvSpPr>
              <p:spPr>
                <a:xfrm>
                  <a:off x="474415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284">
                  <a:extLst>
                    <a:ext uri="{FF2B5EF4-FFF2-40B4-BE49-F238E27FC236}">
                      <a16:creationId xmlns:a16="http://schemas.microsoft.com/office/drawing/2014/main" id="{F46A631F-94B5-C368-3489-561751B070D8}"/>
                    </a:ext>
                  </a:extLst>
                </p:cNvPr>
                <p:cNvSpPr/>
                <p:nvPr/>
              </p:nvSpPr>
              <p:spPr>
                <a:xfrm>
                  <a:off x="472983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0" name="Graphic 198">
                <a:extLst>
                  <a:ext uri="{FF2B5EF4-FFF2-40B4-BE49-F238E27FC236}">
                    <a16:creationId xmlns:a16="http://schemas.microsoft.com/office/drawing/2014/main" id="{AE7DE99A-051D-DB08-7EB8-13CC717D21A0}"/>
                  </a:ext>
                </a:extLst>
              </p:cNvPr>
              <p:cNvGrpSpPr/>
              <p:nvPr/>
            </p:nvGrpSpPr>
            <p:grpSpPr>
              <a:xfrm>
                <a:off x="4739636" y="2207600"/>
                <a:ext cx="28641" cy="28641"/>
                <a:chOff x="4739636" y="2207600"/>
                <a:chExt cx="28641" cy="28641"/>
              </a:xfrm>
            </p:grpSpPr>
            <p:sp>
              <p:nvSpPr>
                <p:cNvPr id="345" name="Freeform: Shape 3281">
                  <a:extLst>
                    <a:ext uri="{FF2B5EF4-FFF2-40B4-BE49-F238E27FC236}">
                      <a16:creationId xmlns:a16="http://schemas.microsoft.com/office/drawing/2014/main" id="{893BDF69-E737-48F2-554E-54BCE8FC4C06}"/>
                    </a:ext>
                  </a:extLst>
                </p:cNvPr>
                <p:cNvSpPr/>
                <p:nvPr/>
              </p:nvSpPr>
              <p:spPr>
                <a:xfrm>
                  <a:off x="475395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282">
                  <a:extLst>
                    <a:ext uri="{FF2B5EF4-FFF2-40B4-BE49-F238E27FC236}">
                      <a16:creationId xmlns:a16="http://schemas.microsoft.com/office/drawing/2014/main" id="{55672202-9832-D343-DF80-2009BB48EB71}"/>
                    </a:ext>
                  </a:extLst>
                </p:cNvPr>
                <p:cNvSpPr/>
                <p:nvPr/>
              </p:nvSpPr>
              <p:spPr>
                <a:xfrm>
                  <a:off x="473963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1" name="Graphic 198">
                <a:extLst>
                  <a:ext uri="{FF2B5EF4-FFF2-40B4-BE49-F238E27FC236}">
                    <a16:creationId xmlns:a16="http://schemas.microsoft.com/office/drawing/2014/main" id="{16B4A90C-B968-75AC-F4CF-691E83C1D915}"/>
                  </a:ext>
                </a:extLst>
              </p:cNvPr>
              <p:cNvGrpSpPr/>
              <p:nvPr/>
            </p:nvGrpSpPr>
            <p:grpSpPr>
              <a:xfrm>
                <a:off x="4749133" y="2207600"/>
                <a:ext cx="28792" cy="28641"/>
                <a:chOff x="4749133" y="2207600"/>
                <a:chExt cx="28792" cy="28641"/>
              </a:xfrm>
            </p:grpSpPr>
            <p:sp>
              <p:nvSpPr>
                <p:cNvPr id="343" name="Freeform: Shape 3279">
                  <a:extLst>
                    <a:ext uri="{FF2B5EF4-FFF2-40B4-BE49-F238E27FC236}">
                      <a16:creationId xmlns:a16="http://schemas.microsoft.com/office/drawing/2014/main" id="{076387DF-9C1A-5B6E-BFE6-002545BAD515}"/>
                    </a:ext>
                  </a:extLst>
                </p:cNvPr>
                <p:cNvSpPr/>
                <p:nvPr/>
              </p:nvSpPr>
              <p:spPr>
                <a:xfrm>
                  <a:off x="476345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280">
                  <a:extLst>
                    <a:ext uri="{FF2B5EF4-FFF2-40B4-BE49-F238E27FC236}">
                      <a16:creationId xmlns:a16="http://schemas.microsoft.com/office/drawing/2014/main" id="{CD4EC218-D786-2BE1-E0B1-6D039A915490}"/>
                    </a:ext>
                  </a:extLst>
                </p:cNvPr>
                <p:cNvSpPr/>
                <p:nvPr/>
              </p:nvSpPr>
              <p:spPr>
                <a:xfrm>
                  <a:off x="474913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2" name="Graphic 198">
                <a:extLst>
                  <a:ext uri="{FF2B5EF4-FFF2-40B4-BE49-F238E27FC236}">
                    <a16:creationId xmlns:a16="http://schemas.microsoft.com/office/drawing/2014/main" id="{E9DCAF4C-F08C-AE60-6295-3CAF486FF7EB}"/>
                  </a:ext>
                </a:extLst>
              </p:cNvPr>
              <p:cNvGrpSpPr/>
              <p:nvPr/>
            </p:nvGrpSpPr>
            <p:grpSpPr>
              <a:xfrm>
                <a:off x="4756369" y="2207600"/>
                <a:ext cx="28641" cy="28641"/>
                <a:chOff x="4756369" y="2207600"/>
                <a:chExt cx="28641" cy="28641"/>
              </a:xfrm>
            </p:grpSpPr>
            <p:sp>
              <p:nvSpPr>
                <p:cNvPr id="341" name="Freeform: Shape 3277">
                  <a:extLst>
                    <a:ext uri="{FF2B5EF4-FFF2-40B4-BE49-F238E27FC236}">
                      <a16:creationId xmlns:a16="http://schemas.microsoft.com/office/drawing/2014/main" id="{3B4ACCFE-8860-8565-2473-662A60EDDCB1}"/>
                    </a:ext>
                  </a:extLst>
                </p:cNvPr>
                <p:cNvSpPr/>
                <p:nvPr/>
              </p:nvSpPr>
              <p:spPr>
                <a:xfrm>
                  <a:off x="477069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278">
                  <a:extLst>
                    <a:ext uri="{FF2B5EF4-FFF2-40B4-BE49-F238E27FC236}">
                      <a16:creationId xmlns:a16="http://schemas.microsoft.com/office/drawing/2014/main" id="{86318B81-66BB-AC33-4773-6B4549B44ADE}"/>
                    </a:ext>
                  </a:extLst>
                </p:cNvPr>
                <p:cNvSpPr/>
                <p:nvPr/>
              </p:nvSpPr>
              <p:spPr>
                <a:xfrm>
                  <a:off x="475636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raphic 198">
                <a:extLst>
                  <a:ext uri="{FF2B5EF4-FFF2-40B4-BE49-F238E27FC236}">
                    <a16:creationId xmlns:a16="http://schemas.microsoft.com/office/drawing/2014/main" id="{809064EA-860C-B7A0-3039-49FAD14B7582}"/>
                  </a:ext>
                </a:extLst>
              </p:cNvPr>
              <p:cNvGrpSpPr/>
              <p:nvPr/>
            </p:nvGrpSpPr>
            <p:grpSpPr>
              <a:xfrm>
                <a:off x="4763604" y="2207600"/>
                <a:ext cx="28641" cy="28641"/>
                <a:chOff x="4763604" y="2207600"/>
                <a:chExt cx="28641" cy="28641"/>
              </a:xfrm>
            </p:grpSpPr>
            <p:sp>
              <p:nvSpPr>
                <p:cNvPr id="339" name="Freeform: Shape 3275">
                  <a:extLst>
                    <a:ext uri="{FF2B5EF4-FFF2-40B4-BE49-F238E27FC236}">
                      <a16:creationId xmlns:a16="http://schemas.microsoft.com/office/drawing/2014/main" id="{63947537-6452-7268-108E-7FB50F56F377}"/>
                    </a:ext>
                  </a:extLst>
                </p:cNvPr>
                <p:cNvSpPr/>
                <p:nvPr/>
              </p:nvSpPr>
              <p:spPr>
                <a:xfrm>
                  <a:off x="47779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276">
                  <a:extLst>
                    <a:ext uri="{FF2B5EF4-FFF2-40B4-BE49-F238E27FC236}">
                      <a16:creationId xmlns:a16="http://schemas.microsoft.com/office/drawing/2014/main" id="{A1B67184-8DED-3CC0-B9DA-3A6F4584D728}"/>
                    </a:ext>
                  </a:extLst>
                </p:cNvPr>
                <p:cNvSpPr/>
                <p:nvPr/>
              </p:nvSpPr>
              <p:spPr>
                <a:xfrm>
                  <a:off x="47636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4" name="Graphic 198">
                <a:extLst>
                  <a:ext uri="{FF2B5EF4-FFF2-40B4-BE49-F238E27FC236}">
                    <a16:creationId xmlns:a16="http://schemas.microsoft.com/office/drawing/2014/main" id="{18D80F37-7432-F325-452A-9B69A358D258}"/>
                  </a:ext>
                </a:extLst>
              </p:cNvPr>
              <p:cNvGrpSpPr/>
              <p:nvPr/>
            </p:nvGrpSpPr>
            <p:grpSpPr>
              <a:xfrm>
                <a:off x="4770840" y="2207600"/>
                <a:ext cx="28641" cy="28641"/>
                <a:chOff x="4770840" y="2207600"/>
                <a:chExt cx="28641" cy="28641"/>
              </a:xfrm>
            </p:grpSpPr>
            <p:sp>
              <p:nvSpPr>
                <p:cNvPr id="337" name="Freeform: Shape 3273">
                  <a:extLst>
                    <a:ext uri="{FF2B5EF4-FFF2-40B4-BE49-F238E27FC236}">
                      <a16:creationId xmlns:a16="http://schemas.microsoft.com/office/drawing/2014/main" id="{C71894D2-3C7E-E291-D65F-AA6C10D2CF52}"/>
                    </a:ext>
                  </a:extLst>
                </p:cNvPr>
                <p:cNvSpPr/>
                <p:nvPr/>
              </p:nvSpPr>
              <p:spPr>
                <a:xfrm>
                  <a:off x="47851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274">
                  <a:extLst>
                    <a:ext uri="{FF2B5EF4-FFF2-40B4-BE49-F238E27FC236}">
                      <a16:creationId xmlns:a16="http://schemas.microsoft.com/office/drawing/2014/main" id="{00870EBC-3702-7138-39E6-AD57A4D66542}"/>
                    </a:ext>
                  </a:extLst>
                </p:cNvPr>
                <p:cNvSpPr/>
                <p:nvPr/>
              </p:nvSpPr>
              <p:spPr>
                <a:xfrm>
                  <a:off x="4770840"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5" name="Graphic 198">
                <a:extLst>
                  <a:ext uri="{FF2B5EF4-FFF2-40B4-BE49-F238E27FC236}">
                    <a16:creationId xmlns:a16="http://schemas.microsoft.com/office/drawing/2014/main" id="{A2E03A8C-0B08-AF05-E974-64A729E206FC}"/>
                  </a:ext>
                </a:extLst>
              </p:cNvPr>
              <p:cNvGrpSpPr/>
              <p:nvPr/>
            </p:nvGrpSpPr>
            <p:grpSpPr>
              <a:xfrm>
                <a:off x="4778076" y="2207600"/>
                <a:ext cx="28641" cy="28641"/>
                <a:chOff x="4778076" y="2207600"/>
                <a:chExt cx="28641" cy="28641"/>
              </a:xfrm>
            </p:grpSpPr>
            <p:sp>
              <p:nvSpPr>
                <p:cNvPr id="335" name="Freeform: Shape 3271">
                  <a:extLst>
                    <a:ext uri="{FF2B5EF4-FFF2-40B4-BE49-F238E27FC236}">
                      <a16:creationId xmlns:a16="http://schemas.microsoft.com/office/drawing/2014/main" id="{310D0E50-246D-C400-508F-1584593DBF24}"/>
                    </a:ext>
                  </a:extLst>
                </p:cNvPr>
                <p:cNvSpPr/>
                <p:nvPr/>
              </p:nvSpPr>
              <p:spPr>
                <a:xfrm>
                  <a:off x="47923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272">
                  <a:extLst>
                    <a:ext uri="{FF2B5EF4-FFF2-40B4-BE49-F238E27FC236}">
                      <a16:creationId xmlns:a16="http://schemas.microsoft.com/office/drawing/2014/main" id="{85A4A670-25C1-3550-4DA0-F0226F5A4753}"/>
                    </a:ext>
                  </a:extLst>
                </p:cNvPr>
                <p:cNvSpPr/>
                <p:nvPr/>
              </p:nvSpPr>
              <p:spPr>
                <a:xfrm>
                  <a:off x="47780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6" name="Graphic 198">
                <a:extLst>
                  <a:ext uri="{FF2B5EF4-FFF2-40B4-BE49-F238E27FC236}">
                    <a16:creationId xmlns:a16="http://schemas.microsoft.com/office/drawing/2014/main" id="{6A3D87BC-FFC3-D1CD-0D1F-46D3B6786F09}"/>
                  </a:ext>
                </a:extLst>
              </p:cNvPr>
              <p:cNvGrpSpPr/>
              <p:nvPr/>
            </p:nvGrpSpPr>
            <p:grpSpPr>
              <a:xfrm>
                <a:off x="4785312" y="2207600"/>
                <a:ext cx="28641" cy="28641"/>
                <a:chOff x="4785312" y="2207600"/>
                <a:chExt cx="28641" cy="28641"/>
              </a:xfrm>
            </p:grpSpPr>
            <p:sp>
              <p:nvSpPr>
                <p:cNvPr id="333" name="Freeform: Shape 3269">
                  <a:extLst>
                    <a:ext uri="{FF2B5EF4-FFF2-40B4-BE49-F238E27FC236}">
                      <a16:creationId xmlns:a16="http://schemas.microsoft.com/office/drawing/2014/main" id="{5BFCA808-314A-3DC3-E974-9911BCAEA2A5}"/>
                    </a:ext>
                  </a:extLst>
                </p:cNvPr>
                <p:cNvSpPr/>
                <p:nvPr/>
              </p:nvSpPr>
              <p:spPr>
                <a:xfrm>
                  <a:off x="479963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270">
                  <a:extLst>
                    <a:ext uri="{FF2B5EF4-FFF2-40B4-BE49-F238E27FC236}">
                      <a16:creationId xmlns:a16="http://schemas.microsoft.com/office/drawing/2014/main" id="{F5897DC6-DDCB-7AFD-2D4E-758457A51006}"/>
                    </a:ext>
                  </a:extLst>
                </p:cNvPr>
                <p:cNvSpPr/>
                <p:nvPr/>
              </p:nvSpPr>
              <p:spPr>
                <a:xfrm>
                  <a:off x="478531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7" name="Graphic 198">
                <a:extLst>
                  <a:ext uri="{FF2B5EF4-FFF2-40B4-BE49-F238E27FC236}">
                    <a16:creationId xmlns:a16="http://schemas.microsoft.com/office/drawing/2014/main" id="{E76B5A7E-C580-5F13-0451-B5F1D5CE39A8}"/>
                  </a:ext>
                </a:extLst>
              </p:cNvPr>
              <p:cNvGrpSpPr/>
              <p:nvPr/>
            </p:nvGrpSpPr>
            <p:grpSpPr>
              <a:xfrm>
                <a:off x="4792397" y="2207600"/>
                <a:ext cx="28792" cy="28641"/>
                <a:chOff x="4792397" y="2207600"/>
                <a:chExt cx="28792" cy="28641"/>
              </a:xfrm>
            </p:grpSpPr>
            <p:sp>
              <p:nvSpPr>
                <p:cNvPr id="331" name="Freeform: Shape 3267">
                  <a:extLst>
                    <a:ext uri="{FF2B5EF4-FFF2-40B4-BE49-F238E27FC236}">
                      <a16:creationId xmlns:a16="http://schemas.microsoft.com/office/drawing/2014/main" id="{E775429B-62BA-DC01-F9BA-53AE4008BB47}"/>
                    </a:ext>
                  </a:extLst>
                </p:cNvPr>
                <p:cNvSpPr/>
                <p:nvPr/>
              </p:nvSpPr>
              <p:spPr>
                <a:xfrm>
                  <a:off x="480686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268">
                  <a:extLst>
                    <a:ext uri="{FF2B5EF4-FFF2-40B4-BE49-F238E27FC236}">
                      <a16:creationId xmlns:a16="http://schemas.microsoft.com/office/drawing/2014/main" id="{0E5438AB-0642-5020-F1CF-5B48A0F97501}"/>
                    </a:ext>
                  </a:extLst>
                </p:cNvPr>
                <p:cNvSpPr/>
                <p:nvPr/>
              </p:nvSpPr>
              <p:spPr>
                <a:xfrm>
                  <a:off x="4792397"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8" name="Graphic 198">
                <a:extLst>
                  <a:ext uri="{FF2B5EF4-FFF2-40B4-BE49-F238E27FC236}">
                    <a16:creationId xmlns:a16="http://schemas.microsoft.com/office/drawing/2014/main" id="{7D53EFE9-708D-138B-F860-B8A30B47EC7F}"/>
                  </a:ext>
                </a:extLst>
              </p:cNvPr>
              <p:cNvGrpSpPr/>
              <p:nvPr/>
            </p:nvGrpSpPr>
            <p:grpSpPr>
              <a:xfrm>
                <a:off x="4796166" y="2207600"/>
                <a:ext cx="28641" cy="28641"/>
                <a:chOff x="4796166" y="2207600"/>
                <a:chExt cx="28641" cy="28641"/>
              </a:xfrm>
            </p:grpSpPr>
            <p:sp>
              <p:nvSpPr>
                <p:cNvPr id="329" name="Freeform: Shape 3265">
                  <a:extLst>
                    <a:ext uri="{FF2B5EF4-FFF2-40B4-BE49-F238E27FC236}">
                      <a16:creationId xmlns:a16="http://schemas.microsoft.com/office/drawing/2014/main" id="{DF3A84A6-F359-F8E3-D910-DC15D93359F7}"/>
                    </a:ext>
                  </a:extLst>
                </p:cNvPr>
                <p:cNvSpPr/>
                <p:nvPr/>
              </p:nvSpPr>
              <p:spPr>
                <a:xfrm>
                  <a:off x="481048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66">
                  <a:extLst>
                    <a:ext uri="{FF2B5EF4-FFF2-40B4-BE49-F238E27FC236}">
                      <a16:creationId xmlns:a16="http://schemas.microsoft.com/office/drawing/2014/main" id="{25FD19C3-5DE3-B487-365B-BDEC76BE8BF1}"/>
                    </a:ext>
                  </a:extLst>
                </p:cNvPr>
                <p:cNvSpPr/>
                <p:nvPr/>
              </p:nvSpPr>
              <p:spPr>
                <a:xfrm>
                  <a:off x="479616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9" name="Graphic 198">
                <a:extLst>
                  <a:ext uri="{FF2B5EF4-FFF2-40B4-BE49-F238E27FC236}">
                    <a16:creationId xmlns:a16="http://schemas.microsoft.com/office/drawing/2014/main" id="{7C27EDD8-C741-3ED9-9E8F-FCE8219BEC0A}"/>
                  </a:ext>
                </a:extLst>
              </p:cNvPr>
              <p:cNvGrpSpPr/>
              <p:nvPr/>
            </p:nvGrpSpPr>
            <p:grpSpPr>
              <a:xfrm>
                <a:off x="4807623" y="2207600"/>
                <a:ext cx="28792" cy="28641"/>
                <a:chOff x="4807623" y="2207600"/>
                <a:chExt cx="28792" cy="28641"/>
              </a:xfrm>
            </p:grpSpPr>
            <p:sp>
              <p:nvSpPr>
                <p:cNvPr id="327" name="Freeform: Shape 3263">
                  <a:extLst>
                    <a:ext uri="{FF2B5EF4-FFF2-40B4-BE49-F238E27FC236}">
                      <a16:creationId xmlns:a16="http://schemas.microsoft.com/office/drawing/2014/main" id="{4F557EC3-3587-4928-2DA1-CA41B2BB6A0E}"/>
                    </a:ext>
                  </a:extLst>
                </p:cNvPr>
                <p:cNvSpPr/>
                <p:nvPr/>
              </p:nvSpPr>
              <p:spPr>
                <a:xfrm>
                  <a:off x="48220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64">
                  <a:extLst>
                    <a:ext uri="{FF2B5EF4-FFF2-40B4-BE49-F238E27FC236}">
                      <a16:creationId xmlns:a16="http://schemas.microsoft.com/office/drawing/2014/main" id="{3AFFDE94-A182-0926-D768-D225DD0E8175}"/>
                    </a:ext>
                  </a:extLst>
                </p:cNvPr>
                <p:cNvSpPr/>
                <p:nvPr/>
              </p:nvSpPr>
              <p:spPr>
                <a:xfrm>
                  <a:off x="480762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0" name="Graphic 198">
                <a:extLst>
                  <a:ext uri="{FF2B5EF4-FFF2-40B4-BE49-F238E27FC236}">
                    <a16:creationId xmlns:a16="http://schemas.microsoft.com/office/drawing/2014/main" id="{5821C167-0B54-9045-EE48-6EFE88E34B17}"/>
                  </a:ext>
                </a:extLst>
              </p:cNvPr>
              <p:cNvGrpSpPr/>
              <p:nvPr/>
            </p:nvGrpSpPr>
            <p:grpSpPr>
              <a:xfrm>
                <a:off x="4815009" y="2207600"/>
                <a:ext cx="28792" cy="28641"/>
                <a:chOff x="4815009" y="2207600"/>
                <a:chExt cx="28792" cy="28641"/>
              </a:xfrm>
            </p:grpSpPr>
            <p:sp>
              <p:nvSpPr>
                <p:cNvPr id="325" name="Freeform: Shape 3261">
                  <a:extLst>
                    <a:ext uri="{FF2B5EF4-FFF2-40B4-BE49-F238E27FC236}">
                      <a16:creationId xmlns:a16="http://schemas.microsoft.com/office/drawing/2014/main" id="{B7A3E838-413E-18F8-C380-2AC7F830FC1F}"/>
                    </a:ext>
                  </a:extLst>
                </p:cNvPr>
                <p:cNvSpPr/>
                <p:nvPr/>
              </p:nvSpPr>
              <p:spPr>
                <a:xfrm>
                  <a:off x="482948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62">
                  <a:extLst>
                    <a:ext uri="{FF2B5EF4-FFF2-40B4-BE49-F238E27FC236}">
                      <a16:creationId xmlns:a16="http://schemas.microsoft.com/office/drawing/2014/main" id="{8D8E8546-731F-8D5E-60C6-F55DDDE03D6C}"/>
                    </a:ext>
                  </a:extLst>
                </p:cNvPr>
                <p:cNvSpPr/>
                <p:nvPr/>
              </p:nvSpPr>
              <p:spPr>
                <a:xfrm>
                  <a:off x="481500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 name="Graphic 198">
                <a:extLst>
                  <a:ext uri="{FF2B5EF4-FFF2-40B4-BE49-F238E27FC236}">
                    <a16:creationId xmlns:a16="http://schemas.microsoft.com/office/drawing/2014/main" id="{8D3D0896-7A26-F433-31C3-2D8965C3DF67}"/>
                  </a:ext>
                </a:extLst>
              </p:cNvPr>
              <p:cNvGrpSpPr/>
              <p:nvPr/>
            </p:nvGrpSpPr>
            <p:grpSpPr>
              <a:xfrm>
                <a:off x="4822396" y="2207600"/>
                <a:ext cx="28792" cy="28641"/>
                <a:chOff x="4822396" y="2207600"/>
                <a:chExt cx="28792" cy="28641"/>
              </a:xfrm>
            </p:grpSpPr>
            <p:sp>
              <p:nvSpPr>
                <p:cNvPr id="323" name="Freeform: Shape 3259">
                  <a:extLst>
                    <a:ext uri="{FF2B5EF4-FFF2-40B4-BE49-F238E27FC236}">
                      <a16:creationId xmlns:a16="http://schemas.microsoft.com/office/drawing/2014/main" id="{6936E11C-7840-8E64-046D-E797ABE5537A}"/>
                    </a:ext>
                  </a:extLst>
                </p:cNvPr>
                <p:cNvSpPr/>
                <p:nvPr/>
              </p:nvSpPr>
              <p:spPr>
                <a:xfrm>
                  <a:off x="483686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60">
                  <a:extLst>
                    <a:ext uri="{FF2B5EF4-FFF2-40B4-BE49-F238E27FC236}">
                      <a16:creationId xmlns:a16="http://schemas.microsoft.com/office/drawing/2014/main" id="{A17BE896-ED4E-2536-8161-719C44AE7B5F}"/>
                    </a:ext>
                  </a:extLst>
                </p:cNvPr>
                <p:cNvSpPr/>
                <p:nvPr/>
              </p:nvSpPr>
              <p:spPr>
                <a:xfrm>
                  <a:off x="482239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 name="Graphic 198">
                <a:extLst>
                  <a:ext uri="{FF2B5EF4-FFF2-40B4-BE49-F238E27FC236}">
                    <a16:creationId xmlns:a16="http://schemas.microsoft.com/office/drawing/2014/main" id="{B2AC0320-B9B6-FAA2-4224-7797EAD29078}"/>
                  </a:ext>
                </a:extLst>
              </p:cNvPr>
              <p:cNvGrpSpPr/>
              <p:nvPr/>
            </p:nvGrpSpPr>
            <p:grpSpPr>
              <a:xfrm>
                <a:off x="4826918" y="2207600"/>
                <a:ext cx="28641" cy="28641"/>
                <a:chOff x="4826918" y="2207600"/>
                <a:chExt cx="28641" cy="28641"/>
              </a:xfrm>
            </p:grpSpPr>
            <p:sp>
              <p:nvSpPr>
                <p:cNvPr id="321" name="Freeform: Shape 3257">
                  <a:extLst>
                    <a:ext uri="{FF2B5EF4-FFF2-40B4-BE49-F238E27FC236}">
                      <a16:creationId xmlns:a16="http://schemas.microsoft.com/office/drawing/2014/main" id="{1DB27241-A62D-6C09-BBEA-F0752618A2A4}"/>
                    </a:ext>
                  </a:extLst>
                </p:cNvPr>
                <p:cNvSpPr/>
                <p:nvPr/>
              </p:nvSpPr>
              <p:spPr>
                <a:xfrm>
                  <a:off x="484123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58">
                  <a:extLst>
                    <a:ext uri="{FF2B5EF4-FFF2-40B4-BE49-F238E27FC236}">
                      <a16:creationId xmlns:a16="http://schemas.microsoft.com/office/drawing/2014/main" id="{2F6AD6BC-BD03-77F0-D531-E7BE2F8B5560}"/>
                    </a:ext>
                  </a:extLst>
                </p:cNvPr>
                <p:cNvSpPr/>
                <p:nvPr/>
              </p:nvSpPr>
              <p:spPr>
                <a:xfrm>
                  <a:off x="482691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 name="Graphic 198">
                <a:extLst>
                  <a:ext uri="{FF2B5EF4-FFF2-40B4-BE49-F238E27FC236}">
                    <a16:creationId xmlns:a16="http://schemas.microsoft.com/office/drawing/2014/main" id="{72365F0A-FD9C-138D-8D9B-A1F347F78124}"/>
                  </a:ext>
                </a:extLst>
              </p:cNvPr>
              <p:cNvGrpSpPr/>
              <p:nvPr/>
            </p:nvGrpSpPr>
            <p:grpSpPr>
              <a:xfrm>
                <a:off x="4838375" y="2207600"/>
                <a:ext cx="28641" cy="28641"/>
                <a:chOff x="4838375" y="2207600"/>
                <a:chExt cx="28641" cy="28641"/>
              </a:xfrm>
            </p:grpSpPr>
            <p:sp>
              <p:nvSpPr>
                <p:cNvPr id="319" name="Freeform: Shape 3255">
                  <a:extLst>
                    <a:ext uri="{FF2B5EF4-FFF2-40B4-BE49-F238E27FC236}">
                      <a16:creationId xmlns:a16="http://schemas.microsoft.com/office/drawing/2014/main" id="{C2209823-ED44-6A99-F8A9-5E7F20CF2A4A}"/>
                    </a:ext>
                  </a:extLst>
                </p:cNvPr>
                <p:cNvSpPr/>
                <p:nvPr/>
              </p:nvSpPr>
              <p:spPr>
                <a:xfrm>
                  <a:off x="48526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256">
                  <a:extLst>
                    <a:ext uri="{FF2B5EF4-FFF2-40B4-BE49-F238E27FC236}">
                      <a16:creationId xmlns:a16="http://schemas.microsoft.com/office/drawing/2014/main" id="{50F98DD5-03E3-6CC8-4800-EDF5C3094F5D}"/>
                    </a:ext>
                  </a:extLst>
                </p:cNvPr>
                <p:cNvSpPr/>
                <p:nvPr/>
              </p:nvSpPr>
              <p:spPr>
                <a:xfrm>
                  <a:off x="48383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 name="Graphic 198">
                <a:extLst>
                  <a:ext uri="{FF2B5EF4-FFF2-40B4-BE49-F238E27FC236}">
                    <a16:creationId xmlns:a16="http://schemas.microsoft.com/office/drawing/2014/main" id="{728AA78D-2C35-128E-BD94-58F6C7D1F86C}"/>
                  </a:ext>
                </a:extLst>
              </p:cNvPr>
              <p:cNvGrpSpPr/>
              <p:nvPr/>
            </p:nvGrpSpPr>
            <p:grpSpPr>
              <a:xfrm>
                <a:off x="4847571" y="2207600"/>
                <a:ext cx="28792" cy="28641"/>
                <a:chOff x="4847571" y="2207600"/>
                <a:chExt cx="28792" cy="28641"/>
              </a:xfrm>
            </p:grpSpPr>
            <p:sp>
              <p:nvSpPr>
                <p:cNvPr id="317" name="Freeform: Shape 3253">
                  <a:extLst>
                    <a:ext uri="{FF2B5EF4-FFF2-40B4-BE49-F238E27FC236}">
                      <a16:creationId xmlns:a16="http://schemas.microsoft.com/office/drawing/2014/main" id="{3B5394EB-71F7-C0F3-8717-A337D3FD4C80}"/>
                    </a:ext>
                  </a:extLst>
                </p:cNvPr>
                <p:cNvSpPr/>
                <p:nvPr/>
              </p:nvSpPr>
              <p:spPr>
                <a:xfrm>
                  <a:off x="486204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254">
                  <a:extLst>
                    <a:ext uri="{FF2B5EF4-FFF2-40B4-BE49-F238E27FC236}">
                      <a16:creationId xmlns:a16="http://schemas.microsoft.com/office/drawing/2014/main" id="{688E013D-2E67-956E-2ABA-1496CDDC4EE8}"/>
                    </a:ext>
                  </a:extLst>
                </p:cNvPr>
                <p:cNvSpPr/>
                <p:nvPr/>
              </p:nvSpPr>
              <p:spPr>
                <a:xfrm>
                  <a:off x="4847571"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 name="Graphic 198">
                <a:extLst>
                  <a:ext uri="{FF2B5EF4-FFF2-40B4-BE49-F238E27FC236}">
                    <a16:creationId xmlns:a16="http://schemas.microsoft.com/office/drawing/2014/main" id="{37F11CED-8059-16C2-EF5E-F79C2FF30611}"/>
                  </a:ext>
                </a:extLst>
              </p:cNvPr>
              <p:cNvGrpSpPr/>
              <p:nvPr/>
            </p:nvGrpSpPr>
            <p:grpSpPr>
              <a:xfrm>
                <a:off x="4878926" y="2207600"/>
                <a:ext cx="28641" cy="28641"/>
                <a:chOff x="4878926" y="2207600"/>
                <a:chExt cx="28641" cy="28641"/>
              </a:xfrm>
            </p:grpSpPr>
            <p:sp>
              <p:nvSpPr>
                <p:cNvPr id="315" name="Freeform: Shape 3251">
                  <a:extLst>
                    <a:ext uri="{FF2B5EF4-FFF2-40B4-BE49-F238E27FC236}">
                      <a16:creationId xmlns:a16="http://schemas.microsoft.com/office/drawing/2014/main" id="{9C3E40C5-96C1-060F-336F-83737D57D95A}"/>
                    </a:ext>
                  </a:extLst>
                </p:cNvPr>
                <p:cNvSpPr/>
                <p:nvPr/>
              </p:nvSpPr>
              <p:spPr>
                <a:xfrm>
                  <a:off x="489324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252">
                  <a:extLst>
                    <a:ext uri="{FF2B5EF4-FFF2-40B4-BE49-F238E27FC236}">
                      <a16:creationId xmlns:a16="http://schemas.microsoft.com/office/drawing/2014/main" id="{F1F07E78-A7BB-4FD4-33FB-694F1B55530D}"/>
                    </a:ext>
                  </a:extLst>
                </p:cNvPr>
                <p:cNvSpPr/>
                <p:nvPr/>
              </p:nvSpPr>
              <p:spPr>
                <a:xfrm>
                  <a:off x="487892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 name="Graphic 198">
                <a:extLst>
                  <a:ext uri="{FF2B5EF4-FFF2-40B4-BE49-F238E27FC236}">
                    <a16:creationId xmlns:a16="http://schemas.microsoft.com/office/drawing/2014/main" id="{2B4CB0C7-7147-FA9A-BCE2-84CDF6781DCE}"/>
                  </a:ext>
                </a:extLst>
              </p:cNvPr>
              <p:cNvGrpSpPr/>
              <p:nvPr/>
            </p:nvGrpSpPr>
            <p:grpSpPr>
              <a:xfrm>
                <a:off x="4931989" y="2207600"/>
                <a:ext cx="28641" cy="28641"/>
                <a:chOff x="4931989" y="2207600"/>
                <a:chExt cx="28641" cy="28641"/>
              </a:xfrm>
            </p:grpSpPr>
            <p:sp>
              <p:nvSpPr>
                <p:cNvPr id="313" name="Freeform: Shape 3249">
                  <a:extLst>
                    <a:ext uri="{FF2B5EF4-FFF2-40B4-BE49-F238E27FC236}">
                      <a16:creationId xmlns:a16="http://schemas.microsoft.com/office/drawing/2014/main" id="{01011696-08E2-58B3-DA4F-27B19BCDE920}"/>
                    </a:ext>
                  </a:extLst>
                </p:cNvPr>
                <p:cNvSpPr/>
                <p:nvPr/>
              </p:nvSpPr>
              <p:spPr>
                <a:xfrm>
                  <a:off x="49463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250">
                  <a:extLst>
                    <a:ext uri="{FF2B5EF4-FFF2-40B4-BE49-F238E27FC236}">
                      <a16:creationId xmlns:a16="http://schemas.microsoft.com/office/drawing/2014/main" id="{40C249D0-8570-1295-3831-4EA7D096CC7F}"/>
                    </a:ext>
                  </a:extLst>
                </p:cNvPr>
                <p:cNvSpPr/>
                <p:nvPr/>
              </p:nvSpPr>
              <p:spPr>
                <a:xfrm>
                  <a:off x="493198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 name="Graphic 198">
                <a:extLst>
                  <a:ext uri="{FF2B5EF4-FFF2-40B4-BE49-F238E27FC236}">
                    <a16:creationId xmlns:a16="http://schemas.microsoft.com/office/drawing/2014/main" id="{5565A431-C002-827D-B451-B0CCA620009F}"/>
                  </a:ext>
                </a:extLst>
              </p:cNvPr>
              <p:cNvGrpSpPr/>
              <p:nvPr/>
            </p:nvGrpSpPr>
            <p:grpSpPr>
              <a:xfrm>
                <a:off x="4991987" y="2207600"/>
                <a:ext cx="28641" cy="28641"/>
                <a:chOff x="4991987" y="2207600"/>
                <a:chExt cx="28641" cy="28641"/>
              </a:xfrm>
            </p:grpSpPr>
            <p:sp>
              <p:nvSpPr>
                <p:cNvPr id="311" name="Freeform: Shape 3247">
                  <a:extLst>
                    <a:ext uri="{FF2B5EF4-FFF2-40B4-BE49-F238E27FC236}">
                      <a16:creationId xmlns:a16="http://schemas.microsoft.com/office/drawing/2014/main" id="{F18978BF-522E-0941-C6B1-31DD523B51FC}"/>
                    </a:ext>
                  </a:extLst>
                </p:cNvPr>
                <p:cNvSpPr/>
                <p:nvPr/>
              </p:nvSpPr>
              <p:spPr>
                <a:xfrm>
                  <a:off x="500630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248">
                  <a:extLst>
                    <a:ext uri="{FF2B5EF4-FFF2-40B4-BE49-F238E27FC236}">
                      <a16:creationId xmlns:a16="http://schemas.microsoft.com/office/drawing/2014/main" id="{8351E5C2-F19D-AEEA-111D-DE0DBE8E1E88}"/>
                    </a:ext>
                  </a:extLst>
                </p:cNvPr>
                <p:cNvSpPr/>
                <p:nvPr/>
              </p:nvSpPr>
              <p:spPr>
                <a:xfrm>
                  <a:off x="499198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 name="Graphic 198">
                <a:extLst>
                  <a:ext uri="{FF2B5EF4-FFF2-40B4-BE49-F238E27FC236}">
                    <a16:creationId xmlns:a16="http://schemas.microsoft.com/office/drawing/2014/main" id="{4A355884-CF83-02E5-CE3B-42C0B3F4B7A6}"/>
                  </a:ext>
                </a:extLst>
              </p:cNvPr>
              <p:cNvGrpSpPr/>
              <p:nvPr/>
            </p:nvGrpSpPr>
            <p:grpSpPr>
              <a:xfrm>
                <a:off x="5000579" y="2207600"/>
                <a:ext cx="28792" cy="28641"/>
                <a:chOff x="5000579" y="2207600"/>
                <a:chExt cx="28792" cy="28641"/>
              </a:xfrm>
            </p:grpSpPr>
            <p:sp>
              <p:nvSpPr>
                <p:cNvPr id="309" name="Freeform: Shape 3245">
                  <a:extLst>
                    <a:ext uri="{FF2B5EF4-FFF2-40B4-BE49-F238E27FC236}">
                      <a16:creationId xmlns:a16="http://schemas.microsoft.com/office/drawing/2014/main" id="{89CEFE1E-8D13-B364-20E1-20B8B966CDBB}"/>
                    </a:ext>
                  </a:extLst>
                </p:cNvPr>
                <p:cNvSpPr/>
                <p:nvPr/>
              </p:nvSpPr>
              <p:spPr>
                <a:xfrm>
                  <a:off x="501490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246">
                  <a:extLst>
                    <a:ext uri="{FF2B5EF4-FFF2-40B4-BE49-F238E27FC236}">
                      <a16:creationId xmlns:a16="http://schemas.microsoft.com/office/drawing/2014/main" id="{04D9CD70-03FB-1CA3-3933-A3DAE3427D32}"/>
                    </a:ext>
                  </a:extLst>
                </p:cNvPr>
                <p:cNvSpPr/>
                <p:nvPr/>
              </p:nvSpPr>
              <p:spPr>
                <a:xfrm>
                  <a:off x="500057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 name="Graphic 198">
                <a:extLst>
                  <a:ext uri="{FF2B5EF4-FFF2-40B4-BE49-F238E27FC236}">
                    <a16:creationId xmlns:a16="http://schemas.microsoft.com/office/drawing/2014/main" id="{462E4B44-6D2C-9F8E-1506-412B28744F70}"/>
                  </a:ext>
                </a:extLst>
              </p:cNvPr>
              <p:cNvGrpSpPr/>
              <p:nvPr/>
            </p:nvGrpSpPr>
            <p:grpSpPr>
              <a:xfrm>
                <a:off x="5004197" y="2207600"/>
                <a:ext cx="28641" cy="28641"/>
                <a:chOff x="5004197" y="2207600"/>
                <a:chExt cx="28641" cy="28641"/>
              </a:xfrm>
            </p:grpSpPr>
            <p:sp>
              <p:nvSpPr>
                <p:cNvPr id="307" name="Freeform: Shape 3243">
                  <a:extLst>
                    <a:ext uri="{FF2B5EF4-FFF2-40B4-BE49-F238E27FC236}">
                      <a16:creationId xmlns:a16="http://schemas.microsoft.com/office/drawing/2014/main" id="{7DB6DEAE-E956-3802-F9E0-29C8498E55F0}"/>
                    </a:ext>
                  </a:extLst>
                </p:cNvPr>
                <p:cNvSpPr/>
                <p:nvPr/>
              </p:nvSpPr>
              <p:spPr>
                <a:xfrm>
                  <a:off x="501851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244">
                  <a:extLst>
                    <a:ext uri="{FF2B5EF4-FFF2-40B4-BE49-F238E27FC236}">
                      <a16:creationId xmlns:a16="http://schemas.microsoft.com/office/drawing/2014/main" id="{7BF96288-0DCD-F1AE-049C-F4C9AED6FB9F}"/>
                    </a:ext>
                  </a:extLst>
                </p:cNvPr>
                <p:cNvSpPr/>
                <p:nvPr/>
              </p:nvSpPr>
              <p:spPr>
                <a:xfrm>
                  <a:off x="500419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 name="Graphic 198">
                <a:extLst>
                  <a:ext uri="{FF2B5EF4-FFF2-40B4-BE49-F238E27FC236}">
                    <a16:creationId xmlns:a16="http://schemas.microsoft.com/office/drawing/2014/main" id="{421C01B6-0F0A-8B1A-CAEA-6AE83C4B17FD}"/>
                  </a:ext>
                </a:extLst>
              </p:cNvPr>
              <p:cNvGrpSpPr/>
              <p:nvPr/>
            </p:nvGrpSpPr>
            <p:grpSpPr>
              <a:xfrm>
                <a:off x="5014900" y="2207600"/>
                <a:ext cx="28792" cy="28641"/>
                <a:chOff x="5014900" y="2207600"/>
                <a:chExt cx="28792" cy="28641"/>
              </a:xfrm>
            </p:grpSpPr>
            <p:sp>
              <p:nvSpPr>
                <p:cNvPr id="305" name="Freeform: Shape 3241">
                  <a:extLst>
                    <a:ext uri="{FF2B5EF4-FFF2-40B4-BE49-F238E27FC236}">
                      <a16:creationId xmlns:a16="http://schemas.microsoft.com/office/drawing/2014/main" id="{197DA390-D1DF-82A2-D585-5D052DF1A793}"/>
                    </a:ext>
                  </a:extLst>
                </p:cNvPr>
                <p:cNvSpPr/>
                <p:nvPr/>
              </p:nvSpPr>
              <p:spPr>
                <a:xfrm>
                  <a:off x="502937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242">
                  <a:extLst>
                    <a:ext uri="{FF2B5EF4-FFF2-40B4-BE49-F238E27FC236}">
                      <a16:creationId xmlns:a16="http://schemas.microsoft.com/office/drawing/2014/main" id="{531786A2-B7A8-1B81-987A-2E27B63FEDF2}"/>
                    </a:ext>
                  </a:extLst>
                </p:cNvPr>
                <p:cNvSpPr/>
                <p:nvPr/>
              </p:nvSpPr>
              <p:spPr>
                <a:xfrm>
                  <a:off x="501490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 name="Graphic 198">
                <a:extLst>
                  <a:ext uri="{FF2B5EF4-FFF2-40B4-BE49-F238E27FC236}">
                    <a16:creationId xmlns:a16="http://schemas.microsoft.com/office/drawing/2014/main" id="{82BB99B7-115B-0697-5A3A-1A721710F6BE}"/>
                  </a:ext>
                </a:extLst>
              </p:cNvPr>
              <p:cNvGrpSpPr/>
              <p:nvPr/>
            </p:nvGrpSpPr>
            <p:grpSpPr>
              <a:xfrm>
                <a:off x="5022438" y="2207600"/>
                <a:ext cx="28792" cy="28641"/>
                <a:chOff x="5022438" y="2207600"/>
                <a:chExt cx="28792" cy="28641"/>
              </a:xfrm>
            </p:grpSpPr>
            <p:sp>
              <p:nvSpPr>
                <p:cNvPr id="303" name="Freeform: Shape 3239">
                  <a:extLst>
                    <a:ext uri="{FF2B5EF4-FFF2-40B4-BE49-F238E27FC236}">
                      <a16:creationId xmlns:a16="http://schemas.microsoft.com/office/drawing/2014/main" id="{E7193604-DC32-8604-981B-966CAB04EA09}"/>
                    </a:ext>
                  </a:extLst>
                </p:cNvPr>
                <p:cNvSpPr/>
                <p:nvPr/>
              </p:nvSpPr>
              <p:spPr>
                <a:xfrm>
                  <a:off x="50369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240">
                  <a:extLst>
                    <a:ext uri="{FF2B5EF4-FFF2-40B4-BE49-F238E27FC236}">
                      <a16:creationId xmlns:a16="http://schemas.microsoft.com/office/drawing/2014/main" id="{88A7281B-74C9-21D3-48DD-26D7235D9BF0}"/>
                    </a:ext>
                  </a:extLst>
                </p:cNvPr>
                <p:cNvSpPr/>
                <p:nvPr/>
              </p:nvSpPr>
              <p:spPr>
                <a:xfrm>
                  <a:off x="502243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 name="Graphic 198">
                <a:extLst>
                  <a:ext uri="{FF2B5EF4-FFF2-40B4-BE49-F238E27FC236}">
                    <a16:creationId xmlns:a16="http://schemas.microsoft.com/office/drawing/2014/main" id="{C3D90D6A-2FAA-04D4-F553-BB9587E2FDD3}"/>
                  </a:ext>
                </a:extLst>
              </p:cNvPr>
              <p:cNvGrpSpPr/>
              <p:nvPr/>
            </p:nvGrpSpPr>
            <p:grpSpPr>
              <a:xfrm>
                <a:off x="5026508" y="2207600"/>
                <a:ext cx="28792" cy="28641"/>
                <a:chOff x="5026508" y="2207600"/>
                <a:chExt cx="28792" cy="28641"/>
              </a:xfrm>
            </p:grpSpPr>
            <p:sp>
              <p:nvSpPr>
                <p:cNvPr id="301" name="Freeform: Shape 3237">
                  <a:extLst>
                    <a:ext uri="{FF2B5EF4-FFF2-40B4-BE49-F238E27FC236}">
                      <a16:creationId xmlns:a16="http://schemas.microsoft.com/office/drawing/2014/main" id="{9D39226F-5F85-E575-7F44-36C4C11C6F51}"/>
                    </a:ext>
                  </a:extLst>
                </p:cNvPr>
                <p:cNvSpPr/>
                <p:nvPr/>
              </p:nvSpPr>
              <p:spPr>
                <a:xfrm>
                  <a:off x="504082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238">
                  <a:extLst>
                    <a:ext uri="{FF2B5EF4-FFF2-40B4-BE49-F238E27FC236}">
                      <a16:creationId xmlns:a16="http://schemas.microsoft.com/office/drawing/2014/main" id="{DBBB1652-14D7-2C9C-5E1B-E13F2DA67E89}"/>
                    </a:ext>
                  </a:extLst>
                </p:cNvPr>
                <p:cNvSpPr/>
                <p:nvPr/>
              </p:nvSpPr>
              <p:spPr>
                <a:xfrm>
                  <a:off x="50265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 name="Graphic 198">
                <a:extLst>
                  <a:ext uri="{FF2B5EF4-FFF2-40B4-BE49-F238E27FC236}">
                    <a16:creationId xmlns:a16="http://schemas.microsoft.com/office/drawing/2014/main" id="{BE3AF87E-D046-12B2-7B27-CEF0F5E225DF}"/>
                  </a:ext>
                </a:extLst>
              </p:cNvPr>
              <p:cNvGrpSpPr/>
              <p:nvPr/>
            </p:nvGrpSpPr>
            <p:grpSpPr>
              <a:xfrm>
                <a:off x="5040075" y="2207600"/>
                <a:ext cx="28641" cy="28641"/>
                <a:chOff x="5040075" y="2207600"/>
                <a:chExt cx="28641" cy="28641"/>
              </a:xfrm>
            </p:grpSpPr>
            <p:sp>
              <p:nvSpPr>
                <p:cNvPr id="299" name="Freeform: Shape 3235">
                  <a:extLst>
                    <a:ext uri="{FF2B5EF4-FFF2-40B4-BE49-F238E27FC236}">
                      <a16:creationId xmlns:a16="http://schemas.microsoft.com/office/drawing/2014/main" id="{2B1F3DF5-D000-36E0-AE62-BE17C2748BC0}"/>
                    </a:ext>
                  </a:extLst>
                </p:cNvPr>
                <p:cNvSpPr/>
                <p:nvPr/>
              </p:nvSpPr>
              <p:spPr>
                <a:xfrm>
                  <a:off x="50543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3236">
                  <a:extLst>
                    <a:ext uri="{FF2B5EF4-FFF2-40B4-BE49-F238E27FC236}">
                      <a16:creationId xmlns:a16="http://schemas.microsoft.com/office/drawing/2014/main" id="{176A48B2-6D51-9EC8-504B-AB3385E5C4D7}"/>
                    </a:ext>
                  </a:extLst>
                </p:cNvPr>
                <p:cNvSpPr/>
                <p:nvPr/>
              </p:nvSpPr>
              <p:spPr>
                <a:xfrm>
                  <a:off x="50400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 name="Graphic 198">
                <a:extLst>
                  <a:ext uri="{FF2B5EF4-FFF2-40B4-BE49-F238E27FC236}">
                    <a16:creationId xmlns:a16="http://schemas.microsoft.com/office/drawing/2014/main" id="{F036E11D-D8C0-4485-21C3-AA133CB622C1}"/>
                  </a:ext>
                </a:extLst>
              </p:cNvPr>
              <p:cNvGrpSpPr/>
              <p:nvPr/>
            </p:nvGrpSpPr>
            <p:grpSpPr>
              <a:xfrm>
                <a:off x="5054396" y="2207600"/>
                <a:ext cx="28641" cy="28641"/>
                <a:chOff x="5054396" y="2207600"/>
                <a:chExt cx="28641" cy="28641"/>
              </a:xfrm>
            </p:grpSpPr>
            <p:sp>
              <p:nvSpPr>
                <p:cNvPr id="297" name="Freeform: Shape 3233">
                  <a:extLst>
                    <a:ext uri="{FF2B5EF4-FFF2-40B4-BE49-F238E27FC236}">
                      <a16:creationId xmlns:a16="http://schemas.microsoft.com/office/drawing/2014/main" id="{4EC99B3D-2C0C-041B-6187-1346BB9560ED}"/>
                    </a:ext>
                  </a:extLst>
                </p:cNvPr>
                <p:cNvSpPr/>
                <p:nvPr/>
              </p:nvSpPr>
              <p:spPr>
                <a:xfrm>
                  <a:off x="506871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3234">
                  <a:extLst>
                    <a:ext uri="{FF2B5EF4-FFF2-40B4-BE49-F238E27FC236}">
                      <a16:creationId xmlns:a16="http://schemas.microsoft.com/office/drawing/2014/main" id="{463DE080-44B1-385F-49B8-1688FE09BC46}"/>
                    </a:ext>
                  </a:extLst>
                </p:cNvPr>
                <p:cNvSpPr/>
                <p:nvPr/>
              </p:nvSpPr>
              <p:spPr>
                <a:xfrm>
                  <a:off x="505439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 name="Graphic 198">
                <a:extLst>
                  <a:ext uri="{FF2B5EF4-FFF2-40B4-BE49-F238E27FC236}">
                    <a16:creationId xmlns:a16="http://schemas.microsoft.com/office/drawing/2014/main" id="{C57C9FBD-C34C-7B2B-3088-498A424C3D3D}"/>
                  </a:ext>
                </a:extLst>
              </p:cNvPr>
              <p:cNvGrpSpPr/>
              <p:nvPr/>
            </p:nvGrpSpPr>
            <p:grpSpPr>
              <a:xfrm>
                <a:off x="5063592" y="2207600"/>
                <a:ext cx="28792" cy="28641"/>
                <a:chOff x="5063592" y="2207600"/>
                <a:chExt cx="28792" cy="28641"/>
              </a:xfrm>
            </p:grpSpPr>
            <p:sp>
              <p:nvSpPr>
                <p:cNvPr id="295" name="Freeform: Shape 3231">
                  <a:extLst>
                    <a:ext uri="{FF2B5EF4-FFF2-40B4-BE49-F238E27FC236}">
                      <a16:creationId xmlns:a16="http://schemas.microsoft.com/office/drawing/2014/main" id="{3244F2E6-1C55-D10F-231F-5EDB83873408}"/>
                    </a:ext>
                  </a:extLst>
                </p:cNvPr>
                <p:cNvSpPr/>
                <p:nvPr/>
              </p:nvSpPr>
              <p:spPr>
                <a:xfrm>
                  <a:off x="507806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3232">
                  <a:extLst>
                    <a:ext uri="{FF2B5EF4-FFF2-40B4-BE49-F238E27FC236}">
                      <a16:creationId xmlns:a16="http://schemas.microsoft.com/office/drawing/2014/main" id="{CC5BE108-A3B5-046D-C1D2-0CFEDE50962D}"/>
                    </a:ext>
                  </a:extLst>
                </p:cNvPr>
                <p:cNvSpPr/>
                <p:nvPr/>
              </p:nvSpPr>
              <p:spPr>
                <a:xfrm>
                  <a:off x="506359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 name="Graphic 198">
                <a:extLst>
                  <a:ext uri="{FF2B5EF4-FFF2-40B4-BE49-F238E27FC236}">
                    <a16:creationId xmlns:a16="http://schemas.microsoft.com/office/drawing/2014/main" id="{1C3DC8A0-C580-A129-9B57-9457837DB58E}"/>
                  </a:ext>
                </a:extLst>
              </p:cNvPr>
              <p:cNvGrpSpPr/>
              <p:nvPr/>
            </p:nvGrpSpPr>
            <p:grpSpPr>
              <a:xfrm>
                <a:off x="5081229" y="2207600"/>
                <a:ext cx="28792" cy="28641"/>
                <a:chOff x="5081229" y="2207600"/>
                <a:chExt cx="28792" cy="28641"/>
              </a:xfrm>
            </p:grpSpPr>
            <p:sp>
              <p:nvSpPr>
                <p:cNvPr id="293" name="Freeform: Shape 3229">
                  <a:extLst>
                    <a:ext uri="{FF2B5EF4-FFF2-40B4-BE49-F238E27FC236}">
                      <a16:creationId xmlns:a16="http://schemas.microsoft.com/office/drawing/2014/main" id="{C80517CD-742F-AEFB-BFD0-14CD9E89A909}"/>
                    </a:ext>
                  </a:extLst>
                </p:cNvPr>
                <p:cNvSpPr/>
                <p:nvPr/>
              </p:nvSpPr>
              <p:spPr>
                <a:xfrm>
                  <a:off x="509570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3230">
                  <a:extLst>
                    <a:ext uri="{FF2B5EF4-FFF2-40B4-BE49-F238E27FC236}">
                      <a16:creationId xmlns:a16="http://schemas.microsoft.com/office/drawing/2014/main" id="{91C9D02A-0A04-E135-DC94-3D102DEA51B4}"/>
                    </a:ext>
                  </a:extLst>
                </p:cNvPr>
                <p:cNvSpPr/>
                <p:nvPr/>
              </p:nvSpPr>
              <p:spPr>
                <a:xfrm>
                  <a:off x="508122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 name="Graphic 198">
                <a:extLst>
                  <a:ext uri="{FF2B5EF4-FFF2-40B4-BE49-F238E27FC236}">
                    <a16:creationId xmlns:a16="http://schemas.microsoft.com/office/drawing/2014/main" id="{307EA711-BCCD-14B7-6318-B0AE34A56301}"/>
                  </a:ext>
                </a:extLst>
              </p:cNvPr>
              <p:cNvGrpSpPr/>
              <p:nvPr/>
            </p:nvGrpSpPr>
            <p:grpSpPr>
              <a:xfrm>
                <a:off x="5103540" y="2207600"/>
                <a:ext cx="28792" cy="28641"/>
                <a:chOff x="5103540" y="2207600"/>
                <a:chExt cx="28792" cy="28641"/>
              </a:xfrm>
            </p:grpSpPr>
            <p:sp>
              <p:nvSpPr>
                <p:cNvPr id="291" name="Freeform: Shape 3227">
                  <a:extLst>
                    <a:ext uri="{FF2B5EF4-FFF2-40B4-BE49-F238E27FC236}">
                      <a16:creationId xmlns:a16="http://schemas.microsoft.com/office/drawing/2014/main" id="{DC3F185C-B5F8-0C15-2776-274D5969395D}"/>
                    </a:ext>
                  </a:extLst>
                </p:cNvPr>
                <p:cNvSpPr/>
                <p:nvPr/>
              </p:nvSpPr>
              <p:spPr>
                <a:xfrm>
                  <a:off x="511801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3228">
                  <a:extLst>
                    <a:ext uri="{FF2B5EF4-FFF2-40B4-BE49-F238E27FC236}">
                      <a16:creationId xmlns:a16="http://schemas.microsoft.com/office/drawing/2014/main" id="{6BAB2FB8-645E-4FEF-D548-F25E335292EE}"/>
                    </a:ext>
                  </a:extLst>
                </p:cNvPr>
                <p:cNvSpPr/>
                <p:nvPr/>
              </p:nvSpPr>
              <p:spPr>
                <a:xfrm>
                  <a:off x="51035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 name="Graphic 198">
                <a:extLst>
                  <a:ext uri="{FF2B5EF4-FFF2-40B4-BE49-F238E27FC236}">
                    <a16:creationId xmlns:a16="http://schemas.microsoft.com/office/drawing/2014/main" id="{68E5D1A8-5110-40FD-AA7F-511F9FC0807D}"/>
                  </a:ext>
                </a:extLst>
              </p:cNvPr>
              <p:cNvGrpSpPr/>
              <p:nvPr/>
            </p:nvGrpSpPr>
            <p:grpSpPr>
              <a:xfrm>
                <a:off x="5275693" y="2207600"/>
                <a:ext cx="28641" cy="28641"/>
                <a:chOff x="5275693" y="2207600"/>
                <a:chExt cx="28641" cy="28641"/>
              </a:xfrm>
            </p:grpSpPr>
            <p:sp>
              <p:nvSpPr>
                <p:cNvPr id="289" name="Freeform: Shape 3225">
                  <a:extLst>
                    <a:ext uri="{FF2B5EF4-FFF2-40B4-BE49-F238E27FC236}">
                      <a16:creationId xmlns:a16="http://schemas.microsoft.com/office/drawing/2014/main" id="{EEEBDDC7-551E-4ED2-727E-03533B6A05FA}"/>
                    </a:ext>
                  </a:extLst>
                </p:cNvPr>
                <p:cNvSpPr/>
                <p:nvPr/>
              </p:nvSpPr>
              <p:spPr>
                <a:xfrm>
                  <a:off x="529001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3226">
                  <a:extLst>
                    <a:ext uri="{FF2B5EF4-FFF2-40B4-BE49-F238E27FC236}">
                      <a16:creationId xmlns:a16="http://schemas.microsoft.com/office/drawing/2014/main" id="{583EB9C6-7732-E531-E0A9-7F5742125423}"/>
                    </a:ext>
                  </a:extLst>
                </p:cNvPr>
                <p:cNvSpPr/>
                <p:nvPr/>
              </p:nvSpPr>
              <p:spPr>
                <a:xfrm>
                  <a:off x="527569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1695" name="Google Shape;247;p10">
            <a:extLst>
              <a:ext uri="{FF2B5EF4-FFF2-40B4-BE49-F238E27FC236}">
                <a16:creationId xmlns:a16="http://schemas.microsoft.com/office/drawing/2014/main" id="{DEB97040-8C3A-F050-B7E4-AC4B011C8467}"/>
              </a:ext>
            </a:extLst>
          </p:cNvPr>
          <p:cNvGrpSpPr/>
          <p:nvPr/>
        </p:nvGrpSpPr>
        <p:grpSpPr>
          <a:xfrm>
            <a:off x="1394625" y="1622940"/>
            <a:ext cx="5442991" cy="2552563"/>
            <a:chOff x="1259298" y="1990924"/>
            <a:chExt cx="3264258" cy="1441790"/>
          </a:xfrm>
        </p:grpSpPr>
        <p:cxnSp>
          <p:nvCxnSpPr>
            <p:cNvPr id="1696" name="Google Shape;248;p10">
              <a:extLst>
                <a:ext uri="{FF2B5EF4-FFF2-40B4-BE49-F238E27FC236}">
                  <a16:creationId xmlns:a16="http://schemas.microsoft.com/office/drawing/2014/main" id="{3067D9D0-2EEC-AEB6-CCBE-1B8DF6F73F7E}"/>
                </a:ext>
              </a:extLst>
            </p:cNvPr>
            <p:cNvCxnSpPr/>
            <p:nvPr/>
          </p:nvCxnSpPr>
          <p:spPr>
            <a:xfrm rot="10800000">
              <a:off x="3177700" y="2288325"/>
              <a:ext cx="0" cy="1012359"/>
            </a:xfrm>
            <a:prstGeom prst="straightConnector1">
              <a:avLst/>
            </a:prstGeom>
            <a:noFill/>
            <a:ln w="6350" cap="flat" cmpd="sng">
              <a:solidFill>
                <a:srgbClr val="A5A5A5"/>
              </a:solidFill>
              <a:prstDash val="dash"/>
              <a:miter lim="800000"/>
              <a:headEnd type="none" w="sm" len="sm"/>
              <a:tailEnd type="none" w="sm" len="sm"/>
            </a:ln>
          </p:spPr>
        </p:cxnSp>
        <p:cxnSp>
          <p:nvCxnSpPr>
            <p:cNvPr id="1697" name="Google Shape;249;p10">
              <a:extLst>
                <a:ext uri="{FF2B5EF4-FFF2-40B4-BE49-F238E27FC236}">
                  <a16:creationId xmlns:a16="http://schemas.microsoft.com/office/drawing/2014/main" id="{DF5462A8-AE69-F0B4-EABD-B5CF7DE41317}"/>
                </a:ext>
              </a:extLst>
            </p:cNvPr>
            <p:cNvCxnSpPr/>
            <p:nvPr/>
          </p:nvCxnSpPr>
          <p:spPr>
            <a:xfrm rot="10800000">
              <a:off x="4034249" y="2401960"/>
              <a:ext cx="0" cy="898724"/>
            </a:xfrm>
            <a:prstGeom prst="straightConnector1">
              <a:avLst/>
            </a:prstGeom>
            <a:noFill/>
            <a:ln w="6350" cap="flat" cmpd="sng">
              <a:solidFill>
                <a:srgbClr val="A5A5A5"/>
              </a:solidFill>
              <a:prstDash val="dash"/>
              <a:miter lim="800000"/>
              <a:headEnd type="none" w="sm" len="sm"/>
              <a:tailEnd type="none" w="sm" len="sm"/>
            </a:ln>
          </p:spPr>
        </p:cxnSp>
        <p:cxnSp>
          <p:nvCxnSpPr>
            <p:cNvPr id="1698" name="Google Shape;250;p10">
              <a:extLst>
                <a:ext uri="{FF2B5EF4-FFF2-40B4-BE49-F238E27FC236}">
                  <a16:creationId xmlns:a16="http://schemas.microsoft.com/office/drawing/2014/main" id="{EDAB509F-CF1F-ED37-1BA0-AF737C8CC9DB}"/>
                </a:ext>
              </a:extLst>
            </p:cNvPr>
            <p:cNvCxnSpPr/>
            <p:nvPr/>
          </p:nvCxnSpPr>
          <p:spPr>
            <a:xfrm rot="10800000">
              <a:off x="2336505" y="2155796"/>
              <a:ext cx="0" cy="1144888"/>
            </a:xfrm>
            <a:prstGeom prst="straightConnector1">
              <a:avLst/>
            </a:prstGeom>
            <a:noFill/>
            <a:ln w="6350" cap="flat" cmpd="sng">
              <a:solidFill>
                <a:srgbClr val="A5A5A5"/>
              </a:solidFill>
              <a:prstDash val="dash"/>
              <a:miter lim="800000"/>
              <a:headEnd type="none" w="sm" len="sm"/>
              <a:tailEnd type="none" w="sm" len="sm"/>
            </a:ln>
          </p:spPr>
        </p:cxnSp>
        <p:grpSp>
          <p:nvGrpSpPr>
            <p:cNvPr id="1699" name="Google Shape;253;p10">
              <a:extLst>
                <a:ext uri="{FF2B5EF4-FFF2-40B4-BE49-F238E27FC236}">
                  <a16:creationId xmlns:a16="http://schemas.microsoft.com/office/drawing/2014/main" id="{E9F4071D-5A34-43CB-CD53-3C4CFC731425}"/>
                </a:ext>
              </a:extLst>
            </p:cNvPr>
            <p:cNvGrpSpPr/>
            <p:nvPr/>
          </p:nvGrpSpPr>
          <p:grpSpPr>
            <a:xfrm>
              <a:off x="1259298" y="2055825"/>
              <a:ext cx="3264258" cy="1376889"/>
              <a:chOff x="705280" y="1478466"/>
              <a:chExt cx="4483577" cy="2192906"/>
            </a:xfrm>
          </p:grpSpPr>
          <p:grpSp>
            <p:nvGrpSpPr>
              <p:cNvPr id="1706" name="Google Shape;254;p10">
                <a:extLst>
                  <a:ext uri="{FF2B5EF4-FFF2-40B4-BE49-F238E27FC236}">
                    <a16:creationId xmlns:a16="http://schemas.microsoft.com/office/drawing/2014/main" id="{11607C62-16FF-B96D-1F75-5950B6927CFA}"/>
                  </a:ext>
                </a:extLst>
              </p:cNvPr>
              <p:cNvGrpSpPr/>
              <p:nvPr/>
            </p:nvGrpSpPr>
            <p:grpSpPr>
              <a:xfrm>
                <a:off x="930358" y="3467559"/>
                <a:ext cx="4258499" cy="203813"/>
                <a:chOff x="820160" y="4004099"/>
                <a:chExt cx="3717383" cy="206606"/>
              </a:xfrm>
            </p:grpSpPr>
            <p:grpSp>
              <p:nvGrpSpPr>
                <p:cNvPr id="1714" name="Google Shape;255;p10">
                  <a:extLst>
                    <a:ext uri="{FF2B5EF4-FFF2-40B4-BE49-F238E27FC236}">
                      <a16:creationId xmlns:a16="http://schemas.microsoft.com/office/drawing/2014/main" id="{D5A668BA-D630-304C-1F1D-07461230B679}"/>
                    </a:ext>
                  </a:extLst>
                </p:cNvPr>
                <p:cNvGrpSpPr/>
                <p:nvPr/>
              </p:nvGrpSpPr>
              <p:grpSpPr>
                <a:xfrm>
                  <a:off x="853653" y="4004099"/>
                  <a:ext cx="3653535" cy="58277"/>
                  <a:chOff x="853653" y="4004099"/>
                  <a:chExt cx="3653535" cy="58277"/>
                </a:xfrm>
              </p:grpSpPr>
              <p:cxnSp>
                <p:nvCxnSpPr>
                  <p:cNvPr id="1723" name="Google Shape;256;p10">
                    <a:extLst>
                      <a:ext uri="{FF2B5EF4-FFF2-40B4-BE49-F238E27FC236}">
                        <a16:creationId xmlns:a16="http://schemas.microsoft.com/office/drawing/2014/main" id="{F073A724-CC0C-4489-8FAC-6E892E76B441}"/>
                      </a:ext>
                    </a:extLst>
                  </p:cNvPr>
                  <p:cNvCxnSpPr/>
                  <p:nvPr/>
                </p:nvCxnSpPr>
                <p:spPr>
                  <a:xfrm rot="10800000">
                    <a:off x="853653" y="4004099"/>
                    <a:ext cx="3653535" cy="0"/>
                  </a:xfrm>
                  <a:prstGeom prst="straightConnector1">
                    <a:avLst/>
                  </a:prstGeom>
                  <a:noFill/>
                  <a:ln w="12700" cap="sq" cmpd="sng">
                    <a:solidFill>
                      <a:srgbClr val="000000"/>
                    </a:solidFill>
                    <a:prstDash val="solid"/>
                    <a:miter lim="800000"/>
                    <a:headEnd type="none" w="sm" len="sm"/>
                    <a:tailEnd type="none" w="sm" len="sm"/>
                  </a:ln>
                </p:spPr>
              </p:cxnSp>
              <p:cxnSp>
                <p:nvCxnSpPr>
                  <p:cNvPr id="1724" name="Google Shape;257;p10">
                    <a:extLst>
                      <a:ext uri="{FF2B5EF4-FFF2-40B4-BE49-F238E27FC236}">
                        <a16:creationId xmlns:a16="http://schemas.microsoft.com/office/drawing/2014/main" id="{AA1FE829-2C8E-7152-A738-8D2AAB4F77DD}"/>
                      </a:ext>
                    </a:extLst>
                  </p:cNvPr>
                  <p:cNvCxnSpPr/>
                  <p:nvPr/>
                </p:nvCxnSpPr>
                <p:spPr>
                  <a:xfrm rot="10800000">
                    <a:off x="881356"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5" name="Google Shape;258;p10">
                    <a:extLst>
                      <a:ext uri="{FF2B5EF4-FFF2-40B4-BE49-F238E27FC236}">
                        <a16:creationId xmlns:a16="http://schemas.microsoft.com/office/drawing/2014/main" id="{F27D5538-A304-E9F3-D795-18DF8ECD61B1}"/>
                      </a:ext>
                    </a:extLst>
                  </p:cNvPr>
                  <p:cNvCxnSpPr/>
                  <p:nvPr/>
                </p:nvCxnSpPr>
                <p:spPr>
                  <a:xfrm rot="10800000">
                    <a:off x="1397304"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6" name="Google Shape;259;p10">
                    <a:extLst>
                      <a:ext uri="{FF2B5EF4-FFF2-40B4-BE49-F238E27FC236}">
                        <a16:creationId xmlns:a16="http://schemas.microsoft.com/office/drawing/2014/main" id="{EA5CA91B-F32F-287D-2B3D-F8D1A7AD3EED}"/>
                      </a:ext>
                    </a:extLst>
                  </p:cNvPr>
                  <p:cNvCxnSpPr/>
                  <p:nvPr/>
                </p:nvCxnSpPr>
                <p:spPr>
                  <a:xfrm rot="10800000">
                    <a:off x="1915119"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7" name="Google Shape;260;p10">
                    <a:extLst>
                      <a:ext uri="{FF2B5EF4-FFF2-40B4-BE49-F238E27FC236}">
                        <a16:creationId xmlns:a16="http://schemas.microsoft.com/office/drawing/2014/main" id="{91D76E42-0FB8-0122-9CD0-C30467EE248E}"/>
                      </a:ext>
                    </a:extLst>
                  </p:cNvPr>
                  <p:cNvCxnSpPr/>
                  <p:nvPr/>
                </p:nvCxnSpPr>
                <p:spPr>
                  <a:xfrm rot="10800000">
                    <a:off x="2421513"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8" name="Google Shape;261;p10">
                    <a:extLst>
                      <a:ext uri="{FF2B5EF4-FFF2-40B4-BE49-F238E27FC236}">
                        <a16:creationId xmlns:a16="http://schemas.microsoft.com/office/drawing/2014/main" id="{B3DF1859-F5EF-7E9C-3F19-A874088FB478}"/>
                      </a:ext>
                    </a:extLst>
                  </p:cNvPr>
                  <p:cNvCxnSpPr/>
                  <p:nvPr/>
                </p:nvCxnSpPr>
                <p:spPr>
                  <a:xfrm rot="10800000">
                    <a:off x="292674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9" name="Google Shape;262;p10">
                    <a:extLst>
                      <a:ext uri="{FF2B5EF4-FFF2-40B4-BE49-F238E27FC236}">
                        <a16:creationId xmlns:a16="http://schemas.microsoft.com/office/drawing/2014/main" id="{69AF2D4A-B97F-558A-287C-3749B8C279F6}"/>
                      </a:ext>
                    </a:extLst>
                  </p:cNvPr>
                  <p:cNvCxnSpPr/>
                  <p:nvPr/>
                </p:nvCxnSpPr>
                <p:spPr>
                  <a:xfrm rot="10800000">
                    <a:off x="3449048"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30" name="Google Shape;263;p10">
                    <a:extLst>
                      <a:ext uri="{FF2B5EF4-FFF2-40B4-BE49-F238E27FC236}">
                        <a16:creationId xmlns:a16="http://schemas.microsoft.com/office/drawing/2014/main" id="{008AAD69-B53C-2110-2889-A43BF36354E9}"/>
                      </a:ext>
                    </a:extLst>
                  </p:cNvPr>
                  <p:cNvCxnSpPr/>
                  <p:nvPr/>
                </p:nvCxnSpPr>
                <p:spPr>
                  <a:xfrm rot="10800000">
                    <a:off x="395088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31" name="Google Shape;264;p10">
                    <a:extLst>
                      <a:ext uri="{FF2B5EF4-FFF2-40B4-BE49-F238E27FC236}">
                        <a16:creationId xmlns:a16="http://schemas.microsoft.com/office/drawing/2014/main" id="{4446BFAF-1152-C72E-E826-C18F3000D5D6}"/>
                      </a:ext>
                    </a:extLst>
                  </p:cNvPr>
                  <p:cNvCxnSpPr/>
                  <p:nvPr/>
                </p:nvCxnSpPr>
                <p:spPr>
                  <a:xfrm rot="10800000">
                    <a:off x="4475595" y="4004254"/>
                    <a:ext cx="0" cy="58122"/>
                  </a:xfrm>
                  <a:prstGeom prst="straightConnector1">
                    <a:avLst/>
                  </a:prstGeom>
                  <a:noFill/>
                  <a:ln w="12700" cap="sq" cmpd="sng">
                    <a:solidFill>
                      <a:srgbClr val="000000"/>
                    </a:solidFill>
                    <a:prstDash val="solid"/>
                    <a:miter lim="800000"/>
                    <a:headEnd type="none" w="sm" len="sm"/>
                    <a:tailEnd type="none" w="sm" len="sm"/>
                  </a:ln>
                </p:spPr>
              </p:cxnSp>
            </p:grpSp>
            <p:sp>
              <p:nvSpPr>
                <p:cNvPr id="1715" name="Google Shape;265;p10">
                  <a:extLst>
                    <a:ext uri="{FF2B5EF4-FFF2-40B4-BE49-F238E27FC236}">
                      <a16:creationId xmlns:a16="http://schemas.microsoft.com/office/drawing/2014/main" id="{FC0E895A-D0A0-6923-ED1F-C9613956EC4D}"/>
                    </a:ext>
                  </a:extLst>
                </p:cNvPr>
                <p:cNvSpPr txBox="1"/>
                <p:nvPr/>
              </p:nvSpPr>
              <p:spPr>
                <a:xfrm>
                  <a:off x="82016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6" name="Google Shape;266;p10">
                  <a:extLst>
                    <a:ext uri="{FF2B5EF4-FFF2-40B4-BE49-F238E27FC236}">
                      <a16:creationId xmlns:a16="http://schemas.microsoft.com/office/drawing/2014/main" id="{E0D8F79B-F45B-91A3-CA80-B0F2DD44A2CB}"/>
                    </a:ext>
                  </a:extLst>
                </p:cNvPr>
                <p:cNvSpPr txBox="1"/>
                <p:nvPr/>
              </p:nvSpPr>
              <p:spPr>
                <a:xfrm>
                  <a:off x="1335272"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7" name="Google Shape;267;p10">
                  <a:extLst>
                    <a:ext uri="{FF2B5EF4-FFF2-40B4-BE49-F238E27FC236}">
                      <a16:creationId xmlns:a16="http://schemas.microsoft.com/office/drawing/2014/main" id="{E9001017-E48C-8D1C-C190-3310E186EBD5}"/>
                    </a:ext>
                  </a:extLst>
                </p:cNvPr>
                <p:cNvSpPr txBox="1"/>
                <p:nvPr/>
              </p:nvSpPr>
              <p:spPr>
                <a:xfrm>
                  <a:off x="1853324"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8" name="Google Shape;268;p10">
                  <a:extLst>
                    <a:ext uri="{FF2B5EF4-FFF2-40B4-BE49-F238E27FC236}">
                      <a16:creationId xmlns:a16="http://schemas.microsoft.com/office/drawing/2014/main" id="{A05CD099-6F5D-F472-3DF2-ECD92DB20D50}"/>
                    </a:ext>
                  </a:extLst>
                </p:cNvPr>
                <p:cNvSpPr txBox="1"/>
                <p:nvPr/>
              </p:nvSpPr>
              <p:spPr>
                <a:xfrm>
                  <a:off x="236143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9" name="Google Shape;269;p10">
                  <a:extLst>
                    <a:ext uri="{FF2B5EF4-FFF2-40B4-BE49-F238E27FC236}">
                      <a16:creationId xmlns:a16="http://schemas.microsoft.com/office/drawing/2014/main" id="{C33BD5C7-5754-DF90-EF4B-500CA2256DEE}"/>
                    </a:ext>
                  </a:extLst>
                </p:cNvPr>
                <p:cNvSpPr txBox="1"/>
                <p:nvPr/>
              </p:nvSpPr>
              <p:spPr>
                <a:xfrm>
                  <a:off x="2866596"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270;p10">
                  <a:extLst>
                    <a:ext uri="{FF2B5EF4-FFF2-40B4-BE49-F238E27FC236}">
                      <a16:creationId xmlns:a16="http://schemas.microsoft.com/office/drawing/2014/main" id="{88B03DC9-9701-23ED-CBB5-8C81FC6DF48F}"/>
                    </a:ext>
                  </a:extLst>
                </p:cNvPr>
                <p:cNvSpPr txBox="1"/>
                <p:nvPr/>
              </p:nvSpPr>
              <p:spPr>
                <a:xfrm>
                  <a:off x="3387511"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271;p10">
                  <a:extLst>
                    <a:ext uri="{FF2B5EF4-FFF2-40B4-BE49-F238E27FC236}">
                      <a16:creationId xmlns:a16="http://schemas.microsoft.com/office/drawing/2014/main" id="{45E57D31-8AF8-EFCE-3349-4F0ECD326034}"/>
                    </a:ext>
                  </a:extLst>
                </p:cNvPr>
                <p:cNvSpPr txBox="1"/>
                <p:nvPr/>
              </p:nvSpPr>
              <p:spPr>
                <a:xfrm>
                  <a:off x="3890283" y="4117090"/>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272;p10">
                  <a:extLst>
                    <a:ext uri="{FF2B5EF4-FFF2-40B4-BE49-F238E27FC236}">
                      <a16:creationId xmlns:a16="http://schemas.microsoft.com/office/drawing/2014/main" id="{6E9BDC05-E23D-5672-18F6-4F82E311FB2C}"/>
                    </a:ext>
                  </a:extLst>
                </p:cNvPr>
                <p:cNvSpPr txBox="1"/>
                <p:nvPr/>
              </p:nvSpPr>
              <p:spPr>
                <a:xfrm>
                  <a:off x="4415151" y="4117084"/>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7" name="Google Shape;273;p10">
                <a:extLst>
                  <a:ext uri="{FF2B5EF4-FFF2-40B4-BE49-F238E27FC236}">
                    <a16:creationId xmlns:a16="http://schemas.microsoft.com/office/drawing/2014/main" id="{68FA7965-9EF0-E250-46DE-84CBC1056935}"/>
                  </a:ext>
                </a:extLst>
              </p:cNvPr>
              <p:cNvGrpSpPr/>
              <p:nvPr/>
            </p:nvGrpSpPr>
            <p:grpSpPr>
              <a:xfrm>
                <a:off x="705280" y="1478466"/>
                <a:ext cx="263288" cy="1996524"/>
                <a:chOff x="623685" y="1987746"/>
                <a:chExt cx="229834" cy="2023879"/>
              </a:xfrm>
            </p:grpSpPr>
            <p:sp>
              <p:nvSpPr>
                <p:cNvPr id="1708" name="Google Shape;275;p10">
                  <a:extLst>
                    <a:ext uri="{FF2B5EF4-FFF2-40B4-BE49-F238E27FC236}">
                      <a16:creationId xmlns:a16="http://schemas.microsoft.com/office/drawing/2014/main" id="{A33C4A34-1B3D-0CA2-1871-153649EEE28F}"/>
                    </a:ext>
                  </a:extLst>
                </p:cNvPr>
                <p:cNvSpPr txBox="1"/>
                <p:nvPr/>
              </p:nvSpPr>
              <p:spPr>
                <a:xfrm>
                  <a:off x="623685" y="3276325"/>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80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276;p10">
                  <a:extLst>
                    <a:ext uri="{FF2B5EF4-FFF2-40B4-BE49-F238E27FC236}">
                      <a16:creationId xmlns:a16="http://schemas.microsoft.com/office/drawing/2014/main" id="{7478B8D9-6445-E1E7-81CE-75359BCB516F}"/>
                    </a:ext>
                  </a:extLst>
                </p:cNvPr>
                <p:cNvSpPr txBox="1"/>
                <p:nvPr/>
              </p:nvSpPr>
              <p:spPr>
                <a:xfrm>
                  <a:off x="623685" y="3918010"/>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70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710" name="Google Shape;277;p10">
                  <a:extLst>
                    <a:ext uri="{FF2B5EF4-FFF2-40B4-BE49-F238E27FC236}">
                      <a16:creationId xmlns:a16="http://schemas.microsoft.com/office/drawing/2014/main" id="{45A0BC07-D16D-B873-D9E3-E7FCC8044C3B}"/>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1711" name="Google Shape;278;p10">
                  <a:extLst>
                    <a:ext uri="{FF2B5EF4-FFF2-40B4-BE49-F238E27FC236}">
                      <a16:creationId xmlns:a16="http://schemas.microsoft.com/office/drawing/2014/main" id="{2BCAA423-F0C7-FE83-3405-6440A7AA06A8}"/>
                    </a:ext>
                  </a:extLst>
                </p:cNvPr>
                <p:cNvCxnSpPr/>
                <p:nvPr/>
              </p:nvCxnSpPr>
              <p:spPr>
                <a:xfrm rot="10800000">
                  <a:off x="808282" y="2026294"/>
                  <a:ext cx="43164" cy="0"/>
                </a:xfrm>
                <a:prstGeom prst="straightConnector1">
                  <a:avLst/>
                </a:prstGeom>
                <a:noFill/>
                <a:ln w="12700" cap="sq" cmpd="sng">
                  <a:solidFill>
                    <a:srgbClr val="000000"/>
                  </a:solidFill>
                  <a:prstDash val="solid"/>
                  <a:miter lim="800000"/>
                  <a:headEnd type="none" w="sm" len="sm"/>
                  <a:tailEnd type="none" w="sm" len="sm"/>
                </a:ln>
              </p:spPr>
            </p:cxnSp>
            <p:cxnSp>
              <p:nvCxnSpPr>
                <p:cNvPr id="1712" name="Google Shape;279;p10">
                  <a:extLst>
                    <a:ext uri="{FF2B5EF4-FFF2-40B4-BE49-F238E27FC236}">
                      <a16:creationId xmlns:a16="http://schemas.microsoft.com/office/drawing/2014/main" id="{E175F872-E6A7-048C-E300-6F77E490838A}"/>
                    </a:ext>
                  </a:extLst>
                </p:cNvPr>
                <p:cNvCxnSpPr/>
                <p:nvPr/>
              </p:nvCxnSpPr>
              <p:spPr>
                <a:xfrm rot="10800000">
                  <a:off x="808283" y="3325245"/>
                  <a:ext cx="43165" cy="0"/>
                </a:xfrm>
                <a:prstGeom prst="straightConnector1">
                  <a:avLst/>
                </a:prstGeom>
                <a:noFill/>
                <a:ln w="12700" cap="sq" cmpd="sng">
                  <a:solidFill>
                    <a:srgbClr val="000000"/>
                  </a:solidFill>
                  <a:prstDash val="solid"/>
                  <a:miter lim="800000"/>
                  <a:headEnd type="none" w="sm" len="sm"/>
                  <a:tailEnd type="none" w="sm" len="sm"/>
                </a:ln>
              </p:spPr>
            </p:cxnSp>
            <p:cxnSp>
              <p:nvCxnSpPr>
                <p:cNvPr id="1713" name="Google Shape;280;p10">
                  <a:extLst>
                    <a:ext uri="{FF2B5EF4-FFF2-40B4-BE49-F238E27FC236}">
                      <a16:creationId xmlns:a16="http://schemas.microsoft.com/office/drawing/2014/main" id="{EB55C336-07EB-0F60-8A8B-D15DCF2D8C7F}"/>
                    </a:ext>
                  </a:extLst>
                </p:cNvPr>
                <p:cNvCxnSpPr/>
                <p:nvPr/>
              </p:nvCxnSpPr>
              <p:spPr>
                <a:xfrm rot="10800000">
                  <a:off x="808287" y="3960191"/>
                  <a:ext cx="43164" cy="0"/>
                </a:xfrm>
                <a:prstGeom prst="straightConnector1">
                  <a:avLst/>
                </a:prstGeom>
                <a:noFill/>
                <a:ln w="12700" cap="sq" cmpd="sng">
                  <a:solidFill>
                    <a:srgbClr val="000000"/>
                  </a:solidFill>
                  <a:prstDash val="solid"/>
                  <a:miter lim="800000"/>
                  <a:headEnd type="none" w="sm" len="sm"/>
                  <a:tailEnd type="none" w="sm" len="sm"/>
                </a:ln>
              </p:spPr>
            </p:cxnSp>
          </p:grpSp>
        </p:grpSp>
        <p:sp>
          <p:nvSpPr>
            <p:cNvPr id="1700" name="Google Shape;283;p10">
              <a:extLst>
                <a:ext uri="{FF2B5EF4-FFF2-40B4-BE49-F238E27FC236}">
                  <a16:creationId xmlns:a16="http://schemas.microsoft.com/office/drawing/2014/main" id="{5EBAA8C8-B488-D397-D258-93007980AA02}"/>
                </a:ext>
              </a:extLst>
            </p:cNvPr>
            <p:cNvSpPr txBox="1"/>
            <p:nvPr/>
          </p:nvSpPr>
          <p:spPr>
            <a:xfrm>
              <a:off x="2078523" y="1990924"/>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97.7%</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1" name="Google Shape;284;p10">
              <a:extLst>
                <a:ext uri="{FF2B5EF4-FFF2-40B4-BE49-F238E27FC236}">
                  <a16:creationId xmlns:a16="http://schemas.microsoft.com/office/drawing/2014/main" id="{A07A5EDF-8606-7938-2918-EFCE759235BD}"/>
                </a:ext>
              </a:extLst>
            </p:cNvPr>
            <p:cNvSpPr txBox="1"/>
            <p:nvPr/>
          </p:nvSpPr>
          <p:spPr>
            <a:xfrm>
              <a:off x="2081603" y="2220109"/>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96.9%</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2" name="Google Shape;285;p10">
              <a:extLst>
                <a:ext uri="{FF2B5EF4-FFF2-40B4-BE49-F238E27FC236}">
                  <a16:creationId xmlns:a16="http://schemas.microsoft.com/office/drawing/2014/main" id="{5BC9C219-D76D-8200-3283-557936E6646A}"/>
                </a:ext>
              </a:extLst>
            </p:cNvPr>
            <p:cNvSpPr txBox="1"/>
            <p:nvPr/>
          </p:nvSpPr>
          <p:spPr>
            <a:xfrm>
              <a:off x="2920452" y="2121339"/>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94.6%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3" name="Google Shape;286;p10">
              <a:extLst>
                <a:ext uri="{FF2B5EF4-FFF2-40B4-BE49-F238E27FC236}">
                  <a16:creationId xmlns:a16="http://schemas.microsoft.com/office/drawing/2014/main" id="{D602F25B-C15D-0362-C61D-E43118598FFA}"/>
                </a:ext>
              </a:extLst>
            </p:cNvPr>
            <p:cNvSpPr txBox="1"/>
            <p:nvPr/>
          </p:nvSpPr>
          <p:spPr>
            <a:xfrm>
              <a:off x="2923502" y="2419527"/>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92.3%</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4" name="Google Shape;287;p10">
              <a:extLst>
                <a:ext uri="{FF2B5EF4-FFF2-40B4-BE49-F238E27FC236}">
                  <a16:creationId xmlns:a16="http://schemas.microsoft.com/office/drawing/2014/main" id="{D0B7789C-E110-9822-6EEC-2771E6FA326D}"/>
                </a:ext>
              </a:extLst>
            </p:cNvPr>
            <p:cNvSpPr txBox="1"/>
            <p:nvPr/>
          </p:nvSpPr>
          <p:spPr>
            <a:xfrm>
              <a:off x="3771060" y="2212147"/>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5" name="Google Shape;288;p10">
              <a:extLst>
                <a:ext uri="{FF2B5EF4-FFF2-40B4-BE49-F238E27FC236}">
                  <a16:creationId xmlns:a16="http://schemas.microsoft.com/office/drawing/2014/main" id="{4916DB79-8FB3-4824-8D6C-7CCB7F33683A}"/>
                </a:ext>
              </a:extLst>
            </p:cNvPr>
            <p:cNvSpPr txBox="1"/>
            <p:nvPr/>
          </p:nvSpPr>
          <p:spPr>
            <a:xfrm>
              <a:off x="3778172" y="2553243"/>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89.6%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4" name="Google Shape;181;p9">
            <a:extLst>
              <a:ext uri="{FF2B5EF4-FFF2-40B4-BE49-F238E27FC236}">
                <a16:creationId xmlns:a16="http://schemas.microsoft.com/office/drawing/2014/main" id="{3058F8A7-D101-BD1F-3A59-CBBC86E31B5D}"/>
              </a:ext>
            </a:extLst>
          </p:cNvPr>
          <p:cNvGrpSpPr/>
          <p:nvPr/>
        </p:nvGrpSpPr>
        <p:grpSpPr>
          <a:xfrm>
            <a:off x="200026" y="1079066"/>
            <a:ext cx="8735014" cy="3982561"/>
            <a:chOff x="305691" y="1478466"/>
            <a:chExt cx="5285454" cy="2482519"/>
          </a:xfrm>
        </p:grpSpPr>
        <p:grpSp>
          <p:nvGrpSpPr>
            <p:cNvPr id="1735" name="Google Shape;184;p9">
              <a:extLst>
                <a:ext uri="{FF2B5EF4-FFF2-40B4-BE49-F238E27FC236}">
                  <a16:creationId xmlns:a16="http://schemas.microsoft.com/office/drawing/2014/main" id="{69E557DD-327E-C9E3-28A6-E5FFC4DD6449}"/>
                </a:ext>
              </a:extLst>
            </p:cNvPr>
            <p:cNvGrpSpPr/>
            <p:nvPr/>
          </p:nvGrpSpPr>
          <p:grpSpPr>
            <a:xfrm>
              <a:off x="305691" y="3690041"/>
              <a:ext cx="4871236" cy="270944"/>
              <a:chOff x="-1309153" y="7614733"/>
              <a:chExt cx="19396845" cy="617741"/>
            </a:xfrm>
          </p:grpSpPr>
          <p:sp>
            <p:nvSpPr>
              <p:cNvPr id="1768" name="Google Shape;185;p9">
                <a:extLst>
                  <a:ext uri="{FF2B5EF4-FFF2-40B4-BE49-F238E27FC236}">
                    <a16:creationId xmlns:a16="http://schemas.microsoft.com/office/drawing/2014/main" id="{D8B0E4E7-5377-920E-F0B2-A16EE83A9174}"/>
                  </a:ext>
                </a:extLst>
              </p:cNvPr>
              <p:cNvSpPr txBox="1"/>
              <p:nvPr/>
            </p:nvSpPr>
            <p:spPr>
              <a:xfrm>
                <a:off x="-752941" y="7614733"/>
                <a:ext cx="1661676" cy="204035"/>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1" i="0" u="none" strike="noStrike" kern="0" cap="none" spc="0" normalizeH="0" baseline="0" noProof="0" dirty="0">
                    <a:ln>
                      <a:noFill/>
                    </a:ln>
                    <a:solidFill>
                      <a:srgbClr val="000000"/>
                    </a:solidFill>
                    <a:effectLst/>
                    <a:uLnTx/>
                    <a:uFillTx/>
                    <a:latin typeface="Arial"/>
                    <a:ea typeface="Arial"/>
                    <a:cs typeface="Arial"/>
                    <a:sym typeface="Arial"/>
                  </a:rPr>
                  <a:t>No. at risk</a:t>
                </a:r>
                <a:endParaRPr kumimoji="0" sz="2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769" name="Google Shape;186;p9">
                <a:extLst>
                  <a:ext uri="{FF2B5EF4-FFF2-40B4-BE49-F238E27FC236}">
                    <a16:creationId xmlns:a16="http://schemas.microsoft.com/office/drawing/2014/main" id="{0AAC5C6C-F2B3-832D-D4D1-BBE0C23C66EF}"/>
                  </a:ext>
                </a:extLst>
              </p:cNvPr>
              <p:cNvSpPr txBox="1"/>
              <p:nvPr/>
            </p:nvSpPr>
            <p:spPr>
              <a:xfrm>
                <a:off x="-1309153" y="7824403"/>
                <a:ext cx="2217888" cy="408071"/>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500"/>
                  <a:buFontTx/>
                  <a:buNone/>
                  <a:tabLst/>
                  <a:defRPr/>
                </a:pPr>
                <a:r>
                  <a:rPr kumimoji="0" lang="en-US" sz="933" b="0" i="0" u="none" strike="noStrike" kern="0" cap="none" spc="0" normalizeH="0" baseline="0" noProof="0" dirty="0" err="1">
                    <a:ln>
                      <a:noFill/>
                    </a:ln>
                    <a:solidFill>
                      <a:srgbClr val="6E1E50"/>
                    </a:solidFill>
                    <a:effectLst/>
                    <a:uLnTx/>
                    <a:uFillTx/>
                    <a:latin typeface="Arial"/>
                    <a:ea typeface="Arial"/>
                    <a:cs typeface="Arial"/>
                    <a:sym typeface="Arial"/>
                  </a:rPr>
                  <a:t>Giredestrant</a:t>
                </a:r>
                <a:endParaRPr kumimoji="0" sz="933" b="0" i="0" u="none" strike="noStrike" kern="0" cap="none" spc="0" normalizeH="0" baseline="0" noProof="0" dirty="0">
                  <a:ln>
                    <a:noFill/>
                  </a:ln>
                  <a:solidFill>
                    <a:srgbClr val="6E1E50"/>
                  </a:solidFill>
                  <a:effectLst/>
                  <a:uLnTx/>
                  <a:uFillTx/>
                  <a:latin typeface="Arial"/>
                  <a:ea typeface="Arial"/>
                  <a:cs typeface="Arial"/>
                  <a:sym typeface="Arial"/>
                </a:endParaRPr>
              </a:p>
              <a:p>
                <a:pPr marL="0" marR="0" lvl="0" indent="0" algn="r" defTabSz="1219170" rtl="0" eaLnBrk="1" fontAlgn="auto" latinLnBrk="0" hangingPunct="1">
                  <a:lnSpc>
                    <a:spcPct val="100000"/>
                  </a:lnSpc>
                  <a:spcBef>
                    <a:spcPts val="0"/>
                  </a:spcBef>
                  <a:spcAft>
                    <a:spcPts val="0"/>
                  </a:spcAft>
                  <a:buClr>
                    <a:srgbClr val="7F7F7F"/>
                  </a:buClr>
                  <a:buSzPts val="500"/>
                  <a:buFontTx/>
                  <a:buNone/>
                  <a:tabLst/>
                  <a:defRPr/>
                </a:pP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SOC</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ET</a:t>
                </a:r>
                <a:endParaRPr kumimoji="0" sz="2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770" name="Google Shape;187;p9">
                <a:extLst>
                  <a:ext uri="{FF2B5EF4-FFF2-40B4-BE49-F238E27FC236}">
                    <a16:creationId xmlns:a16="http://schemas.microsoft.com/office/drawing/2014/main" id="{47F30BA3-A86B-E416-7EB1-FE6FAF4F6A6E}"/>
                  </a:ext>
                </a:extLst>
              </p:cNvPr>
              <p:cNvSpPr txBox="1"/>
              <p:nvPr/>
            </p:nvSpPr>
            <p:spPr>
              <a:xfrm>
                <a:off x="1041637" y="7824396"/>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2084</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88;p9">
                <a:extLst>
                  <a:ext uri="{FF2B5EF4-FFF2-40B4-BE49-F238E27FC236}">
                    <a16:creationId xmlns:a16="http://schemas.microsoft.com/office/drawing/2014/main" id="{5F75FB48-DC16-3D40-877C-0CBDBC8FE2EA}"/>
                  </a:ext>
                </a:extLst>
              </p:cNvPr>
              <p:cNvSpPr txBox="1"/>
              <p:nvPr/>
            </p:nvSpPr>
            <p:spPr>
              <a:xfrm>
                <a:off x="3415260" y="7824395"/>
                <a:ext cx="82217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2021</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2016</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2" name="Google Shape;189;p9">
                <a:extLst>
                  <a:ext uri="{FF2B5EF4-FFF2-40B4-BE49-F238E27FC236}">
                    <a16:creationId xmlns:a16="http://schemas.microsoft.com/office/drawing/2014/main" id="{901F4297-E9C5-07CC-6C34-967E23B44FC9}"/>
                  </a:ext>
                </a:extLst>
              </p:cNvPr>
              <p:cNvSpPr txBox="1"/>
              <p:nvPr/>
            </p:nvSpPr>
            <p:spPr>
              <a:xfrm>
                <a:off x="5780767"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1969</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1958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90;p9">
                <a:extLst>
                  <a:ext uri="{FF2B5EF4-FFF2-40B4-BE49-F238E27FC236}">
                    <a16:creationId xmlns:a16="http://schemas.microsoft.com/office/drawing/2014/main" id="{B4C5A357-371E-496E-9E95-08349344CFB4}"/>
                  </a:ext>
                </a:extLst>
              </p:cNvPr>
              <p:cNvSpPr txBox="1"/>
              <p:nvPr/>
            </p:nvSpPr>
            <p:spPr>
              <a:xfrm>
                <a:off x="8098332" y="7824395"/>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1932</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1898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91;p9">
                <a:extLst>
                  <a:ext uri="{FF2B5EF4-FFF2-40B4-BE49-F238E27FC236}">
                    <a16:creationId xmlns:a16="http://schemas.microsoft.com/office/drawing/2014/main" id="{ECB48DE3-CA32-E307-DF71-5F2D6E2BE123}"/>
                  </a:ext>
                </a:extLst>
              </p:cNvPr>
              <p:cNvSpPr txBox="1"/>
              <p:nvPr/>
            </p:nvSpPr>
            <p:spPr>
              <a:xfrm>
                <a:off x="10330368" y="7824395"/>
                <a:ext cx="1010157"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1716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1683</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92;p9">
                <a:extLst>
                  <a:ext uri="{FF2B5EF4-FFF2-40B4-BE49-F238E27FC236}">
                    <a16:creationId xmlns:a16="http://schemas.microsoft.com/office/drawing/2014/main" id="{E7835D74-8EF2-C51A-DBEE-E6A81EE2D967}"/>
                  </a:ext>
                </a:extLst>
              </p:cNvPr>
              <p:cNvSpPr txBox="1"/>
              <p:nvPr/>
            </p:nvSpPr>
            <p:spPr>
              <a:xfrm>
                <a:off x="12713881" y="7824395"/>
                <a:ext cx="920556"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1088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1048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93;p9">
                <a:extLst>
                  <a:ext uri="{FF2B5EF4-FFF2-40B4-BE49-F238E27FC236}">
                    <a16:creationId xmlns:a16="http://schemas.microsoft.com/office/drawing/2014/main" id="{90887326-271B-6AFB-0AB5-66218DE77C5A}"/>
                  </a:ext>
                </a:extLst>
              </p:cNvPr>
              <p:cNvSpPr txBox="1"/>
              <p:nvPr/>
            </p:nvSpPr>
            <p:spPr>
              <a:xfrm>
                <a:off x="15110134"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345</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325</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94;p9">
                <a:extLst>
                  <a:ext uri="{FF2B5EF4-FFF2-40B4-BE49-F238E27FC236}">
                    <a16:creationId xmlns:a16="http://schemas.microsoft.com/office/drawing/2014/main" id="{835D13DF-01C8-A3FE-D704-3C6253EE7A93}"/>
                  </a:ext>
                </a:extLst>
              </p:cNvPr>
              <p:cNvSpPr txBox="1"/>
              <p:nvPr/>
            </p:nvSpPr>
            <p:spPr>
              <a:xfrm>
                <a:off x="17640792" y="7824395"/>
                <a:ext cx="44690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25</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6" name="Google Shape;195;p9">
              <a:extLst>
                <a:ext uri="{FF2B5EF4-FFF2-40B4-BE49-F238E27FC236}">
                  <a16:creationId xmlns:a16="http://schemas.microsoft.com/office/drawing/2014/main" id="{BF2F85A2-7F6B-CCE7-E556-41E9AB755B70}"/>
                </a:ext>
              </a:extLst>
            </p:cNvPr>
            <p:cNvGrpSpPr/>
            <p:nvPr/>
          </p:nvGrpSpPr>
          <p:grpSpPr>
            <a:xfrm>
              <a:off x="463765" y="1478466"/>
              <a:ext cx="5127380" cy="2294054"/>
              <a:chOff x="463765" y="1478466"/>
              <a:chExt cx="5127380" cy="2294054"/>
            </a:xfrm>
          </p:grpSpPr>
          <p:grpSp>
            <p:nvGrpSpPr>
              <p:cNvPr id="1738" name="Google Shape;196;p9">
                <a:extLst>
                  <a:ext uri="{FF2B5EF4-FFF2-40B4-BE49-F238E27FC236}">
                    <a16:creationId xmlns:a16="http://schemas.microsoft.com/office/drawing/2014/main" id="{C141DE68-30D8-AF99-2314-5C30BDC1FCB5}"/>
                  </a:ext>
                </a:extLst>
              </p:cNvPr>
              <p:cNvGrpSpPr/>
              <p:nvPr/>
            </p:nvGrpSpPr>
            <p:grpSpPr>
              <a:xfrm>
                <a:off x="930358" y="3467574"/>
                <a:ext cx="4660787" cy="304946"/>
                <a:chOff x="820160" y="4004099"/>
                <a:chExt cx="4068553" cy="309124"/>
              </a:xfrm>
            </p:grpSpPr>
            <p:sp>
              <p:nvSpPr>
                <p:cNvPr id="1748" name="Google Shape;197;p9">
                  <a:extLst>
                    <a:ext uri="{FF2B5EF4-FFF2-40B4-BE49-F238E27FC236}">
                      <a16:creationId xmlns:a16="http://schemas.microsoft.com/office/drawing/2014/main" id="{9B42AAA6-8F67-E71E-2054-2A4CFB50CDA6}"/>
                    </a:ext>
                  </a:extLst>
                </p:cNvPr>
                <p:cNvSpPr txBox="1"/>
                <p:nvPr/>
              </p:nvSpPr>
              <p:spPr>
                <a:xfrm>
                  <a:off x="2307863" y="4131702"/>
                  <a:ext cx="740575" cy="181521"/>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Time (months)</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749" name="Google Shape;198;p9">
                  <a:extLst>
                    <a:ext uri="{FF2B5EF4-FFF2-40B4-BE49-F238E27FC236}">
                      <a16:creationId xmlns:a16="http://schemas.microsoft.com/office/drawing/2014/main" id="{4D8EBA49-3DB0-86EB-8B27-56597ED8BDFE}"/>
                    </a:ext>
                  </a:extLst>
                </p:cNvPr>
                <p:cNvGrpSpPr/>
                <p:nvPr/>
              </p:nvGrpSpPr>
              <p:grpSpPr>
                <a:xfrm>
                  <a:off x="820160" y="4004099"/>
                  <a:ext cx="4068553" cy="146166"/>
                  <a:chOff x="820160" y="4004099"/>
                  <a:chExt cx="4068553" cy="146166"/>
                </a:xfrm>
              </p:grpSpPr>
              <p:grpSp>
                <p:nvGrpSpPr>
                  <p:cNvPr id="1750" name="Google Shape;199;p9">
                    <a:extLst>
                      <a:ext uri="{FF2B5EF4-FFF2-40B4-BE49-F238E27FC236}">
                        <a16:creationId xmlns:a16="http://schemas.microsoft.com/office/drawing/2014/main" id="{FAB9470A-A788-CFB6-F24B-DE31FB43E0DD}"/>
                      </a:ext>
                    </a:extLst>
                  </p:cNvPr>
                  <p:cNvGrpSpPr/>
                  <p:nvPr/>
                </p:nvGrpSpPr>
                <p:grpSpPr>
                  <a:xfrm>
                    <a:off x="853653" y="4004099"/>
                    <a:ext cx="4035060" cy="24166"/>
                    <a:chOff x="853653" y="4004099"/>
                    <a:chExt cx="4035060" cy="24166"/>
                  </a:xfrm>
                </p:grpSpPr>
                <p:cxnSp>
                  <p:nvCxnSpPr>
                    <p:cNvPr id="1759" name="Google Shape;200;p9">
                      <a:extLst>
                        <a:ext uri="{FF2B5EF4-FFF2-40B4-BE49-F238E27FC236}">
                          <a16:creationId xmlns:a16="http://schemas.microsoft.com/office/drawing/2014/main" id="{24FCC28A-0B8A-7CD4-8145-25969B260A1E}"/>
                        </a:ext>
                      </a:extLst>
                    </p:cNvPr>
                    <p:cNvCxnSpPr/>
                    <p:nvPr/>
                  </p:nvCxnSpPr>
                  <p:spPr>
                    <a:xfrm rot="10800000">
                      <a:off x="853653" y="4004099"/>
                      <a:ext cx="4035060" cy="0"/>
                    </a:xfrm>
                    <a:prstGeom prst="straightConnector1">
                      <a:avLst/>
                    </a:prstGeom>
                    <a:noFill/>
                    <a:ln w="12700" cap="sq" cmpd="sng">
                      <a:solidFill>
                        <a:srgbClr val="000000"/>
                      </a:solidFill>
                      <a:prstDash val="solid"/>
                      <a:miter lim="800000"/>
                      <a:headEnd type="none" w="sm" len="sm"/>
                      <a:tailEnd type="none" w="sm" len="sm"/>
                    </a:ln>
                  </p:spPr>
                </p:cxnSp>
                <p:cxnSp>
                  <p:nvCxnSpPr>
                    <p:cNvPr id="1760" name="Google Shape;201;p9">
                      <a:extLst>
                        <a:ext uri="{FF2B5EF4-FFF2-40B4-BE49-F238E27FC236}">
                          <a16:creationId xmlns:a16="http://schemas.microsoft.com/office/drawing/2014/main" id="{3270AB1B-2B3D-9A04-C5CA-12F9BA7B78F4}"/>
                        </a:ext>
                      </a:extLst>
                    </p:cNvPr>
                    <p:cNvCxnSpPr/>
                    <p:nvPr/>
                  </p:nvCxnSpPr>
                  <p:spPr>
                    <a:xfrm rot="10800000">
                      <a:off x="88135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1" name="Google Shape;202;p9">
                      <a:extLst>
                        <a:ext uri="{FF2B5EF4-FFF2-40B4-BE49-F238E27FC236}">
                          <a16:creationId xmlns:a16="http://schemas.microsoft.com/office/drawing/2014/main" id="{BAD7BA3C-0E9A-41CC-7F30-CD4098107EF8}"/>
                        </a:ext>
                      </a:extLst>
                    </p:cNvPr>
                    <p:cNvCxnSpPr/>
                    <p:nvPr/>
                  </p:nvCxnSpPr>
                  <p:spPr>
                    <a:xfrm rot="10800000">
                      <a:off x="1400984"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2" name="Google Shape;203;p9">
                      <a:extLst>
                        <a:ext uri="{FF2B5EF4-FFF2-40B4-BE49-F238E27FC236}">
                          <a16:creationId xmlns:a16="http://schemas.microsoft.com/office/drawing/2014/main" id="{BB22577E-84BD-A4DC-9C98-3326B589EF6E}"/>
                        </a:ext>
                      </a:extLst>
                    </p:cNvPr>
                    <p:cNvCxnSpPr/>
                    <p:nvPr/>
                  </p:nvCxnSpPr>
                  <p:spPr>
                    <a:xfrm rot="10800000">
                      <a:off x="1919441"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3" name="Google Shape;204;p9">
                      <a:extLst>
                        <a:ext uri="{FF2B5EF4-FFF2-40B4-BE49-F238E27FC236}">
                          <a16:creationId xmlns:a16="http://schemas.microsoft.com/office/drawing/2014/main" id="{ECA386B1-4B8E-8A77-D012-E45C6A85AB6D}"/>
                        </a:ext>
                      </a:extLst>
                    </p:cNvPr>
                    <p:cNvCxnSpPr/>
                    <p:nvPr/>
                  </p:nvCxnSpPr>
                  <p:spPr>
                    <a:xfrm rot="10800000">
                      <a:off x="2427625"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4" name="Google Shape;205;p9">
                      <a:extLst>
                        <a:ext uri="{FF2B5EF4-FFF2-40B4-BE49-F238E27FC236}">
                          <a16:creationId xmlns:a16="http://schemas.microsoft.com/office/drawing/2014/main" id="{726F201F-42BF-183A-6784-E20B741EFF63}"/>
                        </a:ext>
                      </a:extLst>
                    </p:cNvPr>
                    <p:cNvCxnSpPr/>
                    <p:nvPr/>
                  </p:nvCxnSpPr>
                  <p:spPr>
                    <a:xfrm rot="10800000">
                      <a:off x="2940140"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5" name="Google Shape;206;p9">
                      <a:extLst>
                        <a:ext uri="{FF2B5EF4-FFF2-40B4-BE49-F238E27FC236}">
                          <a16:creationId xmlns:a16="http://schemas.microsoft.com/office/drawing/2014/main" id="{3EA39368-33C9-C916-1B93-91186BBB7D16}"/>
                        </a:ext>
                      </a:extLst>
                    </p:cNvPr>
                    <p:cNvCxnSpPr/>
                    <p:nvPr/>
                  </p:nvCxnSpPr>
                  <p:spPr>
                    <a:xfrm rot="10800000">
                      <a:off x="345191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6" name="Google Shape;207;p9">
                      <a:extLst>
                        <a:ext uri="{FF2B5EF4-FFF2-40B4-BE49-F238E27FC236}">
                          <a16:creationId xmlns:a16="http://schemas.microsoft.com/office/drawing/2014/main" id="{14869324-2C08-BD19-2722-886B37CE3E5F}"/>
                        </a:ext>
                      </a:extLst>
                    </p:cNvPr>
                    <p:cNvCxnSpPr/>
                    <p:nvPr/>
                  </p:nvCxnSpPr>
                  <p:spPr>
                    <a:xfrm rot="10800000">
                      <a:off x="396288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7" name="Google Shape;208;p9">
                      <a:extLst>
                        <a:ext uri="{FF2B5EF4-FFF2-40B4-BE49-F238E27FC236}">
                          <a16:creationId xmlns:a16="http://schemas.microsoft.com/office/drawing/2014/main" id="{A87A4B09-20F6-CF6A-73CA-670FDDB1F156}"/>
                        </a:ext>
                      </a:extLst>
                    </p:cNvPr>
                    <p:cNvCxnSpPr/>
                    <p:nvPr/>
                  </p:nvCxnSpPr>
                  <p:spPr>
                    <a:xfrm rot="10800000">
                      <a:off x="4475595" y="4004256"/>
                      <a:ext cx="0" cy="24009"/>
                    </a:xfrm>
                    <a:prstGeom prst="straightConnector1">
                      <a:avLst/>
                    </a:prstGeom>
                    <a:noFill/>
                    <a:ln w="12700" cap="sq" cmpd="sng">
                      <a:solidFill>
                        <a:srgbClr val="000000"/>
                      </a:solidFill>
                      <a:prstDash val="solid"/>
                      <a:miter lim="800000"/>
                      <a:headEnd type="none" w="sm" len="sm"/>
                      <a:tailEnd type="none" w="sm" len="sm"/>
                    </a:ln>
                  </p:spPr>
                </p:cxnSp>
              </p:grpSp>
              <p:sp>
                <p:nvSpPr>
                  <p:cNvPr id="1751" name="Google Shape;209;p9">
                    <a:extLst>
                      <a:ext uri="{FF2B5EF4-FFF2-40B4-BE49-F238E27FC236}">
                        <a16:creationId xmlns:a16="http://schemas.microsoft.com/office/drawing/2014/main" id="{65B71328-D677-9685-98BE-9CC1E22F0F9F}"/>
                      </a:ext>
                    </a:extLst>
                  </p:cNvPr>
                  <p:cNvSpPr txBox="1"/>
                  <p:nvPr/>
                </p:nvSpPr>
                <p:spPr>
                  <a:xfrm>
                    <a:off x="820160" y="4046501"/>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210;p9">
                    <a:extLst>
                      <a:ext uri="{FF2B5EF4-FFF2-40B4-BE49-F238E27FC236}">
                        <a16:creationId xmlns:a16="http://schemas.microsoft.com/office/drawing/2014/main" id="{71E2CA5E-085F-F030-A5AA-BBD79EEFF723}"/>
                      </a:ext>
                    </a:extLst>
                  </p:cNvPr>
                  <p:cNvSpPr txBox="1"/>
                  <p:nvPr/>
                </p:nvSpPr>
                <p:spPr>
                  <a:xfrm>
                    <a:off x="1342757"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211;p9">
                    <a:extLst>
                      <a:ext uri="{FF2B5EF4-FFF2-40B4-BE49-F238E27FC236}">
                        <a16:creationId xmlns:a16="http://schemas.microsoft.com/office/drawing/2014/main" id="{FE82FC66-F728-2B33-F437-F2A818F13556}"/>
                      </a:ext>
                    </a:extLst>
                  </p:cNvPr>
                  <p:cNvSpPr txBox="1"/>
                  <p:nvPr/>
                </p:nvSpPr>
                <p:spPr>
                  <a:xfrm>
                    <a:off x="185764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212;p9">
                    <a:extLst>
                      <a:ext uri="{FF2B5EF4-FFF2-40B4-BE49-F238E27FC236}">
                        <a16:creationId xmlns:a16="http://schemas.microsoft.com/office/drawing/2014/main" id="{AF8A62B4-5195-D1BB-CFD7-2A37A974811D}"/>
                      </a:ext>
                    </a:extLst>
                  </p:cNvPr>
                  <p:cNvSpPr txBox="1"/>
                  <p:nvPr/>
                </p:nvSpPr>
                <p:spPr>
                  <a:xfrm>
                    <a:off x="2368861"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213;p9">
                    <a:extLst>
                      <a:ext uri="{FF2B5EF4-FFF2-40B4-BE49-F238E27FC236}">
                        <a16:creationId xmlns:a16="http://schemas.microsoft.com/office/drawing/2014/main" id="{172F5060-046B-E72E-B08C-FC61F5EA705A}"/>
                      </a:ext>
                    </a:extLst>
                  </p:cNvPr>
                  <p:cNvSpPr txBox="1"/>
                  <p:nvPr/>
                </p:nvSpPr>
                <p:spPr>
                  <a:xfrm>
                    <a:off x="287999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214;p9">
                    <a:extLst>
                      <a:ext uri="{FF2B5EF4-FFF2-40B4-BE49-F238E27FC236}">
                        <a16:creationId xmlns:a16="http://schemas.microsoft.com/office/drawing/2014/main" id="{35880C98-E0DA-98B0-C53A-49A234455B42}"/>
                      </a:ext>
                    </a:extLst>
                  </p:cNvPr>
                  <p:cNvSpPr txBox="1"/>
                  <p:nvPr/>
                </p:nvSpPr>
                <p:spPr>
                  <a:xfrm>
                    <a:off x="3390379"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215;p9">
                    <a:extLst>
                      <a:ext uri="{FF2B5EF4-FFF2-40B4-BE49-F238E27FC236}">
                        <a16:creationId xmlns:a16="http://schemas.microsoft.com/office/drawing/2014/main" id="{FF2518E0-7945-9FB6-00D0-CB9A5A5734C6}"/>
                      </a:ext>
                    </a:extLst>
                  </p:cNvPr>
                  <p:cNvSpPr txBox="1"/>
                  <p:nvPr/>
                </p:nvSpPr>
                <p:spPr>
                  <a:xfrm>
                    <a:off x="3902286"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216;p9">
                    <a:extLst>
                      <a:ext uri="{FF2B5EF4-FFF2-40B4-BE49-F238E27FC236}">
                        <a16:creationId xmlns:a16="http://schemas.microsoft.com/office/drawing/2014/main" id="{2F24037C-F584-9C92-E586-37E3E9FD215C}"/>
                      </a:ext>
                    </a:extLst>
                  </p:cNvPr>
                  <p:cNvSpPr txBox="1"/>
                  <p:nvPr/>
                </p:nvSpPr>
                <p:spPr>
                  <a:xfrm>
                    <a:off x="4415151"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39" name="Google Shape;217;p9">
                <a:extLst>
                  <a:ext uri="{FF2B5EF4-FFF2-40B4-BE49-F238E27FC236}">
                    <a16:creationId xmlns:a16="http://schemas.microsoft.com/office/drawing/2014/main" id="{6A0C9CC0-5138-4235-EF4C-36D4A979A8F9}"/>
                  </a:ext>
                </a:extLst>
              </p:cNvPr>
              <p:cNvGrpSpPr/>
              <p:nvPr/>
            </p:nvGrpSpPr>
            <p:grpSpPr>
              <a:xfrm>
                <a:off x="463765" y="1478466"/>
                <a:ext cx="504809" cy="1985091"/>
                <a:chOff x="412855" y="1987746"/>
                <a:chExt cx="440664" cy="2012291"/>
              </a:xfrm>
            </p:grpSpPr>
            <p:sp>
              <p:nvSpPr>
                <p:cNvPr id="1740" name="Google Shape;218;p9">
                  <a:extLst>
                    <a:ext uri="{FF2B5EF4-FFF2-40B4-BE49-F238E27FC236}">
                      <a16:creationId xmlns:a16="http://schemas.microsoft.com/office/drawing/2014/main" id="{C50F2D7A-B3DE-7B29-1006-F48C3D8875AC}"/>
                    </a:ext>
                  </a:extLst>
                </p:cNvPr>
                <p:cNvSpPr txBox="1"/>
                <p:nvPr/>
              </p:nvSpPr>
              <p:spPr>
                <a:xfrm rot="16200000">
                  <a:off x="-262278" y="2896974"/>
                  <a:ext cx="1502001" cy="151735"/>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IDFS (%)</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741" name="Google Shape;225;p9">
                  <a:extLst>
                    <a:ext uri="{FF2B5EF4-FFF2-40B4-BE49-F238E27FC236}">
                      <a16:creationId xmlns:a16="http://schemas.microsoft.com/office/drawing/2014/main" id="{1878AE8B-2ED6-96AF-615B-9C5C2F3853C6}"/>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1742" name="Google Shape;226;p9">
                  <a:extLst>
                    <a:ext uri="{FF2B5EF4-FFF2-40B4-BE49-F238E27FC236}">
                      <a16:creationId xmlns:a16="http://schemas.microsoft.com/office/drawing/2014/main" id="{4CC7BFF4-1462-3A7E-6D0F-34FF96D1D22E}"/>
                    </a:ext>
                  </a:extLst>
                </p:cNvPr>
                <p:cNvCxnSpPr/>
                <p:nvPr/>
              </p:nvCxnSpPr>
              <p:spPr>
                <a:xfrm rot="10800000">
                  <a:off x="831119" y="2026293"/>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3" name="Google Shape;227;p9">
                  <a:extLst>
                    <a:ext uri="{FF2B5EF4-FFF2-40B4-BE49-F238E27FC236}">
                      <a16:creationId xmlns:a16="http://schemas.microsoft.com/office/drawing/2014/main" id="{12890789-E080-CF36-92F4-255B382DA1D9}"/>
                    </a:ext>
                  </a:extLst>
                </p:cNvPr>
                <p:cNvCxnSpPr/>
                <p:nvPr/>
              </p:nvCxnSpPr>
              <p:spPr>
                <a:xfrm rot="10800000">
                  <a:off x="831119" y="2410520"/>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4" name="Google Shape;228;p9">
                  <a:extLst>
                    <a:ext uri="{FF2B5EF4-FFF2-40B4-BE49-F238E27FC236}">
                      <a16:creationId xmlns:a16="http://schemas.microsoft.com/office/drawing/2014/main" id="{02EBDBD5-2F7A-A0CA-9CA6-E445E1E1183B}"/>
                    </a:ext>
                  </a:extLst>
                </p:cNvPr>
                <p:cNvCxnSpPr/>
                <p:nvPr/>
              </p:nvCxnSpPr>
              <p:spPr>
                <a:xfrm rot="10800000">
                  <a:off x="831119" y="279616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5" name="Google Shape;229;p9">
                  <a:extLst>
                    <a:ext uri="{FF2B5EF4-FFF2-40B4-BE49-F238E27FC236}">
                      <a16:creationId xmlns:a16="http://schemas.microsoft.com/office/drawing/2014/main" id="{7BB080B0-7E0A-559A-897F-5109E1125AF7}"/>
                    </a:ext>
                  </a:extLst>
                </p:cNvPr>
                <p:cNvCxnSpPr/>
                <p:nvPr/>
              </p:nvCxnSpPr>
              <p:spPr>
                <a:xfrm rot="10800000">
                  <a:off x="831119" y="318464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6" name="Google Shape;230;p9">
                  <a:extLst>
                    <a:ext uri="{FF2B5EF4-FFF2-40B4-BE49-F238E27FC236}">
                      <a16:creationId xmlns:a16="http://schemas.microsoft.com/office/drawing/2014/main" id="{E3C4CA7F-CDA5-5743-FEA2-2333640C46CB}"/>
                    </a:ext>
                  </a:extLst>
                </p:cNvPr>
                <p:cNvCxnSpPr/>
                <p:nvPr/>
              </p:nvCxnSpPr>
              <p:spPr>
                <a:xfrm rot="10800000">
                  <a:off x="831119" y="3570292"/>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7" name="Google Shape;231;p9">
                  <a:extLst>
                    <a:ext uri="{FF2B5EF4-FFF2-40B4-BE49-F238E27FC236}">
                      <a16:creationId xmlns:a16="http://schemas.microsoft.com/office/drawing/2014/main" id="{A828BA05-A2CD-2DB7-132B-D8B36C4DD69F}"/>
                    </a:ext>
                  </a:extLst>
                </p:cNvPr>
                <p:cNvCxnSpPr/>
                <p:nvPr/>
              </p:nvCxnSpPr>
              <p:spPr>
                <a:xfrm rot="10800000">
                  <a:off x="831119" y="3960190"/>
                  <a:ext cx="15445" cy="0"/>
                </a:xfrm>
                <a:prstGeom prst="straightConnector1">
                  <a:avLst/>
                </a:prstGeom>
                <a:noFill/>
                <a:ln w="12700" cap="sq" cmpd="sng">
                  <a:solidFill>
                    <a:srgbClr val="000000"/>
                  </a:solidFill>
                  <a:prstDash val="solid"/>
                  <a:miter lim="800000"/>
                  <a:headEnd type="none" w="sm" len="sm"/>
                  <a:tailEnd type="none" w="sm" len="sm"/>
                </a:ln>
              </p:spPr>
            </p:cxnSp>
          </p:grpSp>
        </p:grpSp>
        <p:sp>
          <p:nvSpPr>
            <p:cNvPr id="1737" name="Google Shape;234;p9">
              <a:extLst>
                <a:ext uri="{FF2B5EF4-FFF2-40B4-BE49-F238E27FC236}">
                  <a16:creationId xmlns:a16="http://schemas.microsoft.com/office/drawing/2014/main" id="{3917BC34-021F-6B9F-2558-CDE49D375F3C}"/>
                </a:ext>
              </a:extLst>
            </p:cNvPr>
            <p:cNvSpPr txBox="1"/>
            <p:nvPr/>
          </p:nvSpPr>
          <p:spPr>
            <a:xfrm>
              <a:off x="1558864" y="3338692"/>
              <a:ext cx="102078" cy="63991"/>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endParaRPr kumimoji="0" sz="667"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78" name="Group 1777">
            <a:extLst>
              <a:ext uri="{FF2B5EF4-FFF2-40B4-BE49-F238E27FC236}">
                <a16:creationId xmlns:a16="http://schemas.microsoft.com/office/drawing/2014/main" id="{9992D8BB-D70F-93CD-3F59-8A7533C280F0}"/>
              </a:ext>
            </a:extLst>
          </p:cNvPr>
          <p:cNvGrpSpPr/>
          <p:nvPr/>
        </p:nvGrpSpPr>
        <p:grpSpPr>
          <a:xfrm>
            <a:off x="1333500" y="1104854"/>
            <a:ext cx="7686535" cy="534063"/>
            <a:chOff x="1151717" y="1185798"/>
            <a:chExt cx="5477683" cy="408933"/>
          </a:xfrm>
        </p:grpSpPr>
        <p:pic>
          <p:nvPicPr>
            <p:cNvPr id="1779" name="Graphic 1778">
              <a:extLst>
                <a:ext uri="{FF2B5EF4-FFF2-40B4-BE49-F238E27FC236}">
                  <a16:creationId xmlns:a16="http://schemas.microsoft.com/office/drawing/2014/main" id="{53CCBAB2-DE74-9322-9E93-73BA2A965F36}"/>
                </a:ext>
              </a:extLst>
            </p:cNvPr>
            <p:cNvPicPr>
              <a:picLocks/>
            </p:cNvPicPr>
            <p:nvPr/>
          </p:nvPicPr>
          <p:blipFill>
            <a:blip r:embed="rId6">
              <a:extLst>
                <a:ext uri="{96DAC541-7B7A-43D3-8B79-37D633B846F1}">
                  <asvg:svgBlip xmlns:asvg="http://schemas.microsoft.com/office/drawing/2016/SVG/main" r:embed="rId7"/>
                </a:ext>
              </a:extLst>
            </a:blip>
            <a:stretch>
              <a:fillRect/>
            </a:stretch>
          </p:blipFill>
          <p:spPr>
            <a:xfrm>
              <a:off x="1162935" y="1216488"/>
              <a:ext cx="5384473" cy="364618"/>
            </a:xfrm>
            <a:prstGeom prst="rect">
              <a:avLst/>
            </a:prstGeom>
          </p:spPr>
        </p:pic>
        <p:grpSp>
          <p:nvGrpSpPr>
            <p:cNvPr id="1780" name="Group 1779">
              <a:extLst>
                <a:ext uri="{FF2B5EF4-FFF2-40B4-BE49-F238E27FC236}">
                  <a16:creationId xmlns:a16="http://schemas.microsoft.com/office/drawing/2014/main" id="{807FE69E-E441-DC5F-E987-63B2E50DA4A0}"/>
                </a:ext>
              </a:extLst>
            </p:cNvPr>
            <p:cNvGrpSpPr/>
            <p:nvPr/>
          </p:nvGrpSpPr>
          <p:grpSpPr>
            <a:xfrm>
              <a:off x="1162936" y="1200577"/>
              <a:ext cx="5381599" cy="394154"/>
              <a:chOff x="1162936" y="1200577"/>
              <a:chExt cx="5381599" cy="394154"/>
            </a:xfrm>
          </p:grpSpPr>
          <p:grpSp>
            <p:nvGrpSpPr>
              <p:cNvPr id="2713" name="Graphic 191">
                <a:extLst>
                  <a:ext uri="{FF2B5EF4-FFF2-40B4-BE49-F238E27FC236}">
                    <a16:creationId xmlns:a16="http://schemas.microsoft.com/office/drawing/2014/main" id="{9D715C4D-EA05-B6DC-9393-25C023F581F9}"/>
                  </a:ext>
                </a:extLst>
              </p:cNvPr>
              <p:cNvGrpSpPr/>
              <p:nvPr/>
            </p:nvGrpSpPr>
            <p:grpSpPr>
              <a:xfrm>
                <a:off x="1162936" y="1200577"/>
                <a:ext cx="43711" cy="40696"/>
                <a:chOff x="1162936" y="1200577"/>
                <a:chExt cx="43711" cy="40696"/>
              </a:xfrm>
            </p:grpSpPr>
            <p:sp>
              <p:nvSpPr>
                <p:cNvPr id="3638" name="Freeform: Shape 2093">
                  <a:extLst>
                    <a:ext uri="{FF2B5EF4-FFF2-40B4-BE49-F238E27FC236}">
                      <a16:creationId xmlns:a16="http://schemas.microsoft.com/office/drawing/2014/main" id="{A0F4E527-B6A4-8B1B-0CDF-BBB6A073F6FE}"/>
                    </a:ext>
                  </a:extLst>
                </p:cNvPr>
                <p:cNvSpPr/>
                <p:nvPr/>
              </p:nvSpPr>
              <p:spPr>
                <a:xfrm>
                  <a:off x="1184867"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9" name="Freeform: Shape 2094">
                  <a:extLst>
                    <a:ext uri="{FF2B5EF4-FFF2-40B4-BE49-F238E27FC236}">
                      <a16:creationId xmlns:a16="http://schemas.microsoft.com/office/drawing/2014/main" id="{85374051-6590-5F63-411D-9F60C77D10DF}"/>
                    </a:ext>
                  </a:extLst>
                </p:cNvPr>
                <p:cNvSpPr/>
                <p:nvPr/>
              </p:nvSpPr>
              <p:spPr>
                <a:xfrm>
                  <a:off x="1162936"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4" name="Graphic 191">
                <a:extLst>
                  <a:ext uri="{FF2B5EF4-FFF2-40B4-BE49-F238E27FC236}">
                    <a16:creationId xmlns:a16="http://schemas.microsoft.com/office/drawing/2014/main" id="{211E3875-F3DC-B693-B350-FA24491DE566}"/>
                  </a:ext>
                </a:extLst>
              </p:cNvPr>
              <p:cNvGrpSpPr/>
              <p:nvPr/>
            </p:nvGrpSpPr>
            <p:grpSpPr>
              <a:xfrm>
                <a:off x="1172767" y="1200577"/>
                <a:ext cx="43711" cy="40696"/>
                <a:chOff x="1172767" y="1200577"/>
                <a:chExt cx="43711" cy="40696"/>
              </a:xfrm>
            </p:grpSpPr>
            <p:sp>
              <p:nvSpPr>
                <p:cNvPr id="3636" name="Freeform: Shape 2091">
                  <a:extLst>
                    <a:ext uri="{FF2B5EF4-FFF2-40B4-BE49-F238E27FC236}">
                      <a16:creationId xmlns:a16="http://schemas.microsoft.com/office/drawing/2014/main" id="{DC582CFE-438B-54DB-AA67-0DE2AC4F1125}"/>
                    </a:ext>
                  </a:extLst>
                </p:cNvPr>
                <p:cNvSpPr/>
                <p:nvPr/>
              </p:nvSpPr>
              <p:spPr>
                <a:xfrm>
                  <a:off x="1194698"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7" name="Freeform: Shape 2092">
                  <a:extLst>
                    <a:ext uri="{FF2B5EF4-FFF2-40B4-BE49-F238E27FC236}">
                      <a16:creationId xmlns:a16="http://schemas.microsoft.com/office/drawing/2014/main" id="{21D34675-CE20-EBDB-B4C6-952AB7CFAF68}"/>
                    </a:ext>
                  </a:extLst>
                </p:cNvPr>
                <p:cNvSpPr/>
                <p:nvPr/>
              </p:nvSpPr>
              <p:spPr>
                <a:xfrm>
                  <a:off x="1172767"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5" name="Graphic 191">
                <a:extLst>
                  <a:ext uri="{FF2B5EF4-FFF2-40B4-BE49-F238E27FC236}">
                    <a16:creationId xmlns:a16="http://schemas.microsoft.com/office/drawing/2014/main" id="{625D3DB5-0F24-36BD-0732-C57C55FA1537}"/>
                  </a:ext>
                </a:extLst>
              </p:cNvPr>
              <p:cNvGrpSpPr/>
              <p:nvPr/>
            </p:nvGrpSpPr>
            <p:grpSpPr>
              <a:xfrm>
                <a:off x="1409321" y="1205083"/>
                <a:ext cx="43711" cy="40696"/>
                <a:chOff x="1409321" y="1205083"/>
                <a:chExt cx="43711" cy="40696"/>
              </a:xfrm>
            </p:grpSpPr>
            <p:sp>
              <p:nvSpPr>
                <p:cNvPr id="3634" name="Freeform: Shape 2089">
                  <a:extLst>
                    <a:ext uri="{FF2B5EF4-FFF2-40B4-BE49-F238E27FC236}">
                      <a16:creationId xmlns:a16="http://schemas.microsoft.com/office/drawing/2014/main" id="{46BE13A0-D9F7-BECD-712A-67B2E4FF9B42}"/>
                    </a:ext>
                  </a:extLst>
                </p:cNvPr>
                <p:cNvSpPr/>
                <p:nvPr/>
              </p:nvSpPr>
              <p:spPr>
                <a:xfrm>
                  <a:off x="1431100"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5" name="Freeform: Shape 2090">
                  <a:extLst>
                    <a:ext uri="{FF2B5EF4-FFF2-40B4-BE49-F238E27FC236}">
                      <a16:creationId xmlns:a16="http://schemas.microsoft.com/office/drawing/2014/main" id="{F7A0BC46-BA32-3E67-4DC1-6129F9C004BA}"/>
                    </a:ext>
                  </a:extLst>
                </p:cNvPr>
                <p:cNvSpPr/>
                <p:nvPr/>
              </p:nvSpPr>
              <p:spPr>
                <a:xfrm>
                  <a:off x="1409321"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6" name="Graphic 191">
                <a:extLst>
                  <a:ext uri="{FF2B5EF4-FFF2-40B4-BE49-F238E27FC236}">
                    <a16:creationId xmlns:a16="http://schemas.microsoft.com/office/drawing/2014/main" id="{0491910B-9D9D-2DD0-5B87-5DF1281867A3}"/>
                  </a:ext>
                </a:extLst>
              </p:cNvPr>
              <p:cNvGrpSpPr/>
              <p:nvPr/>
            </p:nvGrpSpPr>
            <p:grpSpPr>
              <a:xfrm>
                <a:off x="1471030" y="1205083"/>
                <a:ext cx="43862" cy="40696"/>
                <a:chOff x="1471030" y="1205083"/>
                <a:chExt cx="43862" cy="40696"/>
              </a:xfrm>
            </p:grpSpPr>
            <p:sp>
              <p:nvSpPr>
                <p:cNvPr id="3632" name="Freeform: Shape 2087">
                  <a:extLst>
                    <a:ext uri="{FF2B5EF4-FFF2-40B4-BE49-F238E27FC236}">
                      <a16:creationId xmlns:a16="http://schemas.microsoft.com/office/drawing/2014/main" id="{1467D2CF-ED3D-458C-C735-DEAA2112B773}"/>
                    </a:ext>
                  </a:extLst>
                </p:cNvPr>
                <p:cNvSpPr/>
                <p:nvPr/>
              </p:nvSpPr>
              <p:spPr>
                <a:xfrm>
                  <a:off x="1492961"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3" name="Freeform: Shape 2088">
                  <a:extLst>
                    <a:ext uri="{FF2B5EF4-FFF2-40B4-BE49-F238E27FC236}">
                      <a16:creationId xmlns:a16="http://schemas.microsoft.com/office/drawing/2014/main" id="{6AC0C2AB-C903-02E2-ED66-33D024BB1889}"/>
                    </a:ext>
                  </a:extLst>
                </p:cNvPr>
                <p:cNvSpPr/>
                <p:nvPr/>
              </p:nvSpPr>
              <p:spPr>
                <a:xfrm>
                  <a:off x="1471030" y="122550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7" name="Graphic 191">
                <a:extLst>
                  <a:ext uri="{FF2B5EF4-FFF2-40B4-BE49-F238E27FC236}">
                    <a16:creationId xmlns:a16="http://schemas.microsoft.com/office/drawing/2014/main" id="{8D1A046F-CF68-D5F9-53DC-8FAB2E9D4385}"/>
                  </a:ext>
                </a:extLst>
              </p:cNvPr>
              <p:cNvGrpSpPr/>
              <p:nvPr/>
            </p:nvGrpSpPr>
            <p:grpSpPr>
              <a:xfrm>
                <a:off x="1484643" y="1205083"/>
                <a:ext cx="43711" cy="40696"/>
                <a:chOff x="1484643" y="1205083"/>
                <a:chExt cx="43711" cy="40696"/>
              </a:xfrm>
            </p:grpSpPr>
            <p:sp>
              <p:nvSpPr>
                <p:cNvPr id="3630" name="Freeform: Shape 2085">
                  <a:extLst>
                    <a:ext uri="{FF2B5EF4-FFF2-40B4-BE49-F238E27FC236}">
                      <a16:creationId xmlns:a16="http://schemas.microsoft.com/office/drawing/2014/main" id="{089AF087-DF17-82A4-6B57-181E0234A46D}"/>
                    </a:ext>
                  </a:extLst>
                </p:cNvPr>
                <p:cNvSpPr/>
                <p:nvPr/>
              </p:nvSpPr>
              <p:spPr>
                <a:xfrm>
                  <a:off x="1506423"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1" name="Freeform: Shape 2086">
                  <a:extLst>
                    <a:ext uri="{FF2B5EF4-FFF2-40B4-BE49-F238E27FC236}">
                      <a16:creationId xmlns:a16="http://schemas.microsoft.com/office/drawing/2014/main" id="{2569FEBC-17EB-E1BD-E9CB-8F4184EA62FF}"/>
                    </a:ext>
                  </a:extLst>
                </p:cNvPr>
                <p:cNvSpPr/>
                <p:nvPr/>
              </p:nvSpPr>
              <p:spPr>
                <a:xfrm>
                  <a:off x="1484643"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8" name="Graphic 191">
                <a:extLst>
                  <a:ext uri="{FF2B5EF4-FFF2-40B4-BE49-F238E27FC236}">
                    <a16:creationId xmlns:a16="http://schemas.microsoft.com/office/drawing/2014/main" id="{1FC551F2-6DA9-C1BE-9902-BCE0188B0152}"/>
                  </a:ext>
                </a:extLst>
              </p:cNvPr>
              <p:cNvGrpSpPr/>
              <p:nvPr/>
            </p:nvGrpSpPr>
            <p:grpSpPr>
              <a:xfrm>
                <a:off x="1522304" y="1205083"/>
                <a:ext cx="43711" cy="40696"/>
                <a:chOff x="1522304" y="1205083"/>
                <a:chExt cx="43711" cy="40696"/>
              </a:xfrm>
            </p:grpSpPr>
            <p:sp>
              <p:nvSpPr>
                <p:cNvPr id="3628" name="Freeform: Shape 2083">
                  <a:extLst>
                    <a:ext uri="{FF2B5EF4-FFF2-40B4-BE49-F238E27FC236}">
                      <a16:creationId xmlns:a16="http://schemas.microsoft.com/office/drawing/2014/main" id="{0614562D-B6D9-13A5-B5DD-5C8B65456002}"/>
                    </a:ext>
                  </a:extLst>
                </p:cNvPr>
                <p:cNvSpPr/>
                <p:nvPr/>
              </p:nvSpPr>
              <p:spPr>
                <a:xfrm>
                  <a:off x="1544084"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9" name="Freeform: Shape 2084">
                  <a:extLst>
                    <a:ext uri="{FF2B5EF4-FFF2-40B4-BE49-F238E27FC236}">
                      <a16:creationId xmlns:a16="http://schemas.microsoft.com/office/drawing/2014/main" id="{8108571E-01D3-53A8-AB70-E3D67B2CE145}"/>
                    </a:ext>
                  </a:extLst>
                </p:cNvPr>
                <p:cNvSpPr/>
                <p:nvPr/>
              </p:nvSpPr>
              <p:spPr>
                <a:xfrm>
                  <a:off x="1522304"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9" name="Graphic 191">
                <a:extLst>
                  <a:ext uri="{FF2B5EF4-FFF2-40B4-BE49-F238E27FC236}">
                    <a16:creationId xmlns:a16="http://schemas.microsoft.com/office/drawing/2014/main" id="{08CD0F92-D604-8DD8-62E0-66841B86E01F}"/>
                  </a:ext>
                </a:extLst>
              </p:cNvPr>
              <p:cNvGrpSpPr/>
              <p:nvPr/>
            </p:nvGrpSpPr>
            <p:grpSpPr>
              <a:xfrm>
                <a:off x="1573426" y="1205083"/>
                <a:ext cx="43711" cy="40696"/>
                <a:chOff x="1573426" y="1205083"/>
                <a:chExt cx="43711" cy="40696"/>
              </a:xfrm>
            </p:grpSpPr>
            <p:sp>
              <p:nvSpPr>
                <p:cNvPr id="3626" name="Freeform: Shape 2081">
                  <a:extLst>
                    <a:ext uri="{FF2B5EF4-FFF2-40B4-BE49-F238E27FC236}">
                      <a16:creationId xmlns:a16="http://schemas.microsoft.com/office/drawing/2014/main" id="{58F491C7-1EF1-CE18-DE0F-41141F116FD0}"/>
                    </a:ext>
                  </a:extLst>
                </p:cNvPr>
                <p:cNvSpPr/>
                <p:nvPr/>
              </p:nvSpPr>
              <p:spPr>
                <a:xfrm>
                  <a:off x="1595357"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7" name="Freeform: Shape 2082">
                  <a:extLst>
                    <a:ext uri="{FF2B5EF4-FFF2-40B4-BE49-F238E27FC236}">
                      <a16:creationId xmlns:a16="http://schemas.microsoft.com/office/drawing/2014/main" id="{0466844C-D07D-7BC9-F361-8CDF51F2A904}"/>
                    </a:ext>
                  </a:extLst>
                </p:cNvPr>
                <p:cNvSpPr/>
                <p:nvPr/>
              </p:nvSpPr>
              <p:spPr>
                <a:xfrm>
                  <a:off x="1573426"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0" name="Graphic 191">
                <a:extLst>
                  <a:ext uri="{FF2B5EF4-FFF2-40B4-BE49-F238E27FC236}">
                    <a16:creationId xmlns:a16="http://schemas.microsoft.com/office/drawing/2014/main" id="{D77278CD-CA72-8411-AB46-CBE5B8AA1345}"/>
                  </a:ext>
                </a:extLst>
              </p:cNvPr>
              <p:cNvGrpSpPr/>
              <p:nvPr/>
            </p:nvGrpSpPr>
            <p:grpSpPr>
              <a:xfrm>
                <a:off x="1648748" y="1205083"/>
                <a:ext cx="43711" cy="40696"/>
                <a:chOff x="1648748" y="1205083"/>
                <a:chExt cx="43711" cy="40696"/>
              </a:xfrm>
            </p:grpSpPr>
            <p:sp>
              <p:nvSpPr>
                <p:cNvPr id="3624" name="Freeform: Shape 2079">
                  <a:extLst>
                    <a:ext uri="{FF2B5EF4-FFF2-40B4-BE49-F238E27FC236}">
                      <a16:creationId xmlns:a16="http://schemas.microsoft.com/office/drawing/2014/main" id="{A4000810-A739-6209-5AC5-1B782B6CD337}"/>
                    </a:ext>
                  </a:extLst>
                </p:cNvPr>
                <p:cNvSpPr/>
                <p:nvPr/>
              </p:nvSpPr>
              <p:spPr>
                <a:xfrm>
                  <a:off x="1670528"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5" name="Freeform: Shape 2080">
                  <a:extLst>
                    <a:ext uri="{FF2B5EF4-FFF2-40B4-BE49-F238E27FC236}">
                      <a16:creationId xmlns:a16="http://schemas.microsoft.com/office/drawing/2014/main" id="{CC00ADB8-93B4-19D5-3D6A-83E34CEBF46D}"/>
                    </a:ext>
                  </a:extLst>
                </p:cNvPr>
                <p:cNvSpPr/>
                <p:nvPr/>
              </p:nvSpPr>
              <p:spPr>
                <a:xfrm>
                  <a:off x="1648748"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1" name="Graphic 191">
                <a:extLst>
                  <a:ext uri="{FF2B5EF4-FFF2-40B4-BE49-F238E27FC236}">
                    <a16:creationId xmlns:a16="http://schemas.microsoft.com/office/drawing/2014/main" id="{2C186C20-28DE-2E96-0089-562F8496894B}"/>
                  </a:ext>
                </a:extLst>
              </p:cNvPr>
              <p:cNvGrpSpPr/>
              <p:nvPr/>
            </p:nvGrpSpPr>
            <p:grpSpPr>
              <a:xfrm>
                <a:off x="1724070" y="1214095"/>
                <a:ext cx="43711" cy="40696"/>
                <a:chOff x="1724070" y="1214095"/>
                <a:chExt cx="43711" cy="40696"/>
              </a:xfrm>
            </p:grpSpPr>
            <p:sp>
              <p:nvSpPr>
                <p:cNvPr id="3622" name="Freeform: Shape 2077">
                  <a:extLst>
                    <a:ext uri="{FF2B5EF4-FFF2-40B4-BE49-F238E27FC236}">
                      <a16:creationId xmlns:a16="http://schemas.microsoft.com/office/drawing/2014/main" id="{52DB1B75-0F63-974E-ED5F-B5F86BB8772B}"/>
                    </a:ext>
                  </a:extLst>
                </p:cNvPr>
                <p:cNvSpPr/>
                <p:nvPr/>
              </p:nvSpPr>
              <p:spPr>
                <a:xfrm>
                  <a:off x="1745850"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3" name="Freeform: Shape 2078">
                  <a:extLst>
                    <a:ext uri="{FF2B5EF4-FFF2-40B4-BE49-F238E27FC236}">
                      <a16:creationId xmlns:a16="http://schemas.microsoft.com/office/drawing/2014/main" id="{DA1E0E0B-F163-F318-9DDA-B323AA83454B}"/>
                    </a:ext>
                  </a:extLst>
                </p:cNvPr>
                <p:cNvSpPr/>
                <p:nvPr/>
              </p:nvSpPr>
              <p:spPr>
                <a:xfrm>
                  <a:off x="1724070"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2" name="Graphic 191">
                <a:extLst>
                  <a:ext uri="{FF2B5EF4-FFF2-40B4-BE49-F238E27FC236}">
                    <a16:creationId xmlns:a16="http://schemas.microsoft.com/office/drawing/2014/main" id="{473D0528-150C-D4B7-6F4F-7D6CF81FFA34}"/>
                  </a:ext>
                </a:extLst>
              </p:cNvPr>
              <p:cNvGrpSpPr/>
              <p:nvPr/>
            </p:nvGrpSpPr>
            <p:grpSpPr>
              <a:xfrm>
                <a:off x="1734658" y="1214095"/>
                <a:ext cx="43711" cy="40696"/>
                <a:chOff x="1734658" y="1214095"/>
                <a:chExt cx="43711" cy="40696"/>
              </a:xfrm>
            </p:grpSpPr>
            <p:sp>
              <p:nvSpPr>
                <p:cNvPr id="3620" name="Freeform: Shape 2075">
                  <a:extLst>
                    <a:ext uri="{FF2B5EF4-FFF2-40B4-BE49-F238E27FC236}">
                      <a16:creationId xmlns:a16="http://schemas.microsoft.com/office/drawing/2014/main" id="{35B5AC78-E941-3D4D-BA96-7F3BE430D4A1}"/>
                    </a:ext>
                  </a:extLst>
                </p:cNvPr>
                <p:cNvSpPr/>
                <p:nvPr/>
              </p:nvSpPr>
              <p:spPr>
                <a:xfrm>
                  <a:off x="1756438"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1" name="Freeform: Shape 2076">
                  <a:extLst>
                    <a:ext uri="{FF2B5EF4-FFF2-40B4-BE49-F238E27FC236}">
                      <a16:creationId xmlns:a16="http://schemas.microsoft.com/office/drawing/2014/main" id="{428B64C8-DC55-B708-FAF4-26FE46B7F12B}"/>
                    </a:ext>
                  </a:extLst>
                </p:cNvPr>
                <p:cNvSpPr/>
                <p:nvPr/>
              </p:nvSpPr>
              <p:spPr>
                <a:xfrm>
                  <a:off x="1734658"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3" name="Graphic 191">
                <a:extLst>
                  <a:ext uri="{FF2B5EF4-FFF2-40B4-BE49-F238E27FC236}">
                    <a16:creationId xmlns:a16="http://schemas.microsoft.com/office/drawing/2014/main" id="{D73BB012-5D4C-8719-777D-1B360840F89F}"/>
                  </a:ext>
                </a:extLst>
              </p:cNvPr>
              <p:cNvGrpSpPr/>
              <p:nvPr/>
            </p:nvGrpSpPr>
            <p:grpSpPr>
              <a:xfrm>
                <a:off x="1844616" y="1225502"/>
                <a:ext cx="43862" cy="40696"/>
                <a:chOff x="1844616" y="1225502"/>
                <a:chExt cx="43862" cy="40696"/>
              </a:xfrm>
            </p:grpSpPr>
            <p:sp>
              <p:nvSpPr>
                <p:cNvPr id="3618" name="Freeform: Shape 2073">
                  <a:extLst>
                    <a:ext uri="{FF2B5EF4-FFF2-40B4-BE49-F238E27FC236}">
                      <a16:creationId xmlns:a16="http://schemas.microsoft.com/office/drawing/2014/main" id="{942AE7F8-7FB0-26C3-76EC-4F5809AE6898}"/>
                    </a:ext>
                  </a:extLst>
                </p:cNvPr>
                <p:cNvSpPr/>
                <p:nvPr/>
              </p:nvSpPr>
              <p:spPr>
                <a:xfrm>
                  <a:off x="186654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9" name="Freeform: Shape 2074">
                  <a:extLst>
                    <a:ext uri="{FF2B5EF4-FFF2-40B4-BE49-F238E27FC236}">
                      <a16:creationId xmlns:a16="http://schemas.microsoft.com/office/drawing/2014/main" id="{3E216CCC-76BA-7B2A-6080-9C00C92AA33C}"/>
                    </a:ext>
                  </a:extLst>
                </p:cNvPr>
                <p:cNvSpPr/>
                <p:nvPr/>
              </p:nvSpPr>
              <p:spPr>
                <a:xfrm>
                  <a:off x="184461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4" name="Graphic 191">
                <a:extLst>
                  <a:ext uri="{FF2B5EF4-FFF2-40B4-BE49-F238E27FC236}">
                    <a16:creationId xmlns:a16="http://schemas.microsoft.com/office/drawing/2014/main" id="{3814F7AE-893B-5E2E-679C-8E5A6C489E20}"/>
                  </a:ext>
                </a:extLst>
              </p:cNvPr>
              <p:cNvGrpSpPr/>
              <p:nvPr/>
            </p:nvGrpSpPr>
            <p:grpSpPr>
              <a:xfrm>
                <a:off x="1866547" y="1225502"/>
                <a:ext cx="43711" cy="40696"/>
                <a:chOff x="1866547" y="1225502"/>
                <a:chExt cx="43711" cy="40696"/>
              </a:xfrm>
            </p:grpSpPr>
            <p:sp>
              <p:nvSpPr>
                <p:cNvPr id="3616" name="Freeform: Shape 2071">
                  <a:extLst>
                    <a:ext uri="{FF2B5EF4-FFF2-40B4-BE49-F238E27FC236}">
                      <a16:creationId xmlns:a16="http://schemas.microsoft.com/office/drawing/2014/main" id="{8B63A688-BBD3-325B-3088-45B460093457}"/>
                    </a:ext>
                  </a:extLst>
                </p:cNvPr>
                <p:cNvSpPr/>
                <p:nvPr/>
              </p:nvSpPr>
              <p:spPr>
                <a:xfrm>
                  <a:off x="1888478"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7" name="Freeform: Shape 2072">
                  <a:extLst>
                    <a:ext uri="{FF2B5EF4-FFF2-40B4-BE49-F238E27FC236}">
                      <a16:creationId xmlns:a16="http://schemas.microsoft.com/office/drawing/2014/main" id="{6782C1B6-E40E-1CCA-9BB5-F63F44406F58}"/>
                    </a:ext>
                  </a:extLst>
                </p:cNvPr>
                <p:cNvSpPr/>
                <p:nvPr/>
              </p:nvSpPr>
              <p:spPr>
                <a:xfrm>
                  <a:off x="1866547"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5" name="Graphic 191">
                <a:extLst>
                  <a:ext uri="{FF2B5EF4-FFF2-40B4-BE49-F238E27FC236}">
                    <a16:creationId xmlns:a16="http://schemas.microsoft.com/office/drawing/2014/main" id="{17FB54EC-595F-A67A-233A-A2E1CA0B6E52}"/>
                  </a:ext>
                </a:extLst>
              </p:cNvPr>
              <p:cNvGrpSpPr/>
              <p:nvPr/>
            </p:nvGrpSpPr>
            <p:grpSpPr>
              <a:xfrm>
                <a:off x="1998436" y="1225502"/>
                <a:ext cx="43862" cy="40696"/>
                <a:chOff x="1998436" y="1225502"/>
                <a:chExt cx="43862" cy="40696"/>
              </a:xfrm>
            </p:grpSpPr>
            <p:sp>
              <p:nvSpPr>
                <p:cNvPr id="3614" name="Freeform: Shape 2069">
                  <a:extLst>
                    <a:ext uri="{FF2B5EF4-FFF2-40B4-BE49-F238E27FC236}">
                      <a16:creationId xmlns:a16="http://schemas.microsoft.com/office/drawing/2014/main" id="{BEB42C52-A4D4-367B-7FF4-4BCE20E22235}"/>
                    </a:ext>
                  </a:extLst>
                </p:cNvPr>
                <p:cNvSpPr/>
                <p:nvPr/>
              </p:nvSpPr>
              <p:spPr>
                <a:xfrm>
                  <a:off x="202036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5" name="Freeform: Shape 2070">
                  <a:extLst>
                    <a:ext uri="{FF2B5EF4-FFF2-40B4-BE49-F238E27FC236}">
                      <a16:creationId xmlns:a16="http://schemas.microsoft.com/office/drawing/2014/main" id="{56E273DC-4B45-4D56-E9AA-D140151A140F}"/>
                    </a:ext>
                  </a:extLst>
                </p:cNvPr>
                <p:cNvSpPr/>
                <p:nvPr/>
              </p:nvSpPr>
              <p:spPr>
                <a:xfrm>
                  <a:off x="199843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6" name="Graphic 191">
                <a:extLst>
                  <a:ext uri="{FF2B5EF4-FFF2-40B4-BE49-F238E27FC236}">
                    <a16:creationId xmlns:a16="http://schemas.microsoft.com/office/drawing/2014/main" id="{DCFC9D03-7CAA-47D5-20D7-3C2D91ED619E}"/>
                  </a:ext>
                </a:extLst>
              </p:cNvPr>
              <p:cNvGrpSpPr/>
              <p:nvPr/>
            </p:nvGrpSpPr>
            <p:grpSpPr>
              <a:xfrm>
                <a:off x="2009175" y="1225502"/>
                <a:ext cx="43711" cy="40696"/>
                <a:chOff x="2009175" y="1225502"/>
                <a:chExt cx="43711" cy="40696"/>
              </a:xfrm>
            </p:grpSpPr>
            <p:sp>
              <p:nvSpPr>
                <p:cNvPr id="3612" name="Freeform: Shape 2067">
                  <a:extLst>
                    <a:ext uri="{FF2B5EF4-FFF2-40B4-BE49-F238E27FC236}">
                      <a16:creationId xmlns:a16="http://schemas.microsoft.com/office/drawing/2014/main" id="{82CD0554-8D76-4D5D-6629-AF4B209D6E14}"/>
                    </a:ext>
                  </a:extLst>
                </p:cNvPr>
                <p:cNvSpPr/>
                <p:nvPr/>
              </p:nvSpPr>
              <p:spPr>
                <a:xfrm>
                  <a:off x="2030955"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3" name="Freeform: Shape 2068">
                  <a:extLst>
                    <a:ext uri="{FF2B5EF4-FFF2-40B4-BE49-F238E27FC236}">
                      <a16:creationId xmlns:a16="http://schemas.microsoft.com/office/drawing/2014/main" id="{585B9225-EA6C-0DC4-41B6-BEDE32711551}"/>
                    </a:ext>
                  </a:extLst>
                </p:cNvPr>
                <p:cNvSpPr/>
                <p:nvPr/>
              </p:nvSpPr>
              <p:spPr>
                <a:xfrm>
                  <a:off x="2009175"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7" name="Graphic 191">
                <a:extLst>
                  <a:ext uri="{FF2B5EF4-FFF2-40B4-BE49-F238E27FC236}">
                    <a16:creationId xmlns:a16="http://schemas.microsoft.com/office/drawing/2014/main" id="{DFE6046B-D716-8B46-B0A8-897EAD6BBEE7}"/>
                  </a:ext>
                </a:extLst>
              </p:cNvPr>
              <p:cNvGrpSpPr/>
              <p:nvPr/>
            </p:nvGrpSpPr>
            <p:grpSpPr>
              <a:xfrm>
                <a:off x="2020367" y="1225502"/>
                <a:ext cx="43862" cy="40696"/>
                <a:chOff x="2020367" y="1225502"/>
                <a:chExt cx="43862" cy="40696"/>
              </a:xfrm>
            </p:grpSpPr>
            <p:sp>
              <p:nvSpPr>
                <p:cNvPr id="3610" name="Freeform: Shape 2065">
                  <a:extLst>
                    <a:ext uri="{FF2B5EF4-FFF2-40B4-BE49-F238E27FC236}">
                      <a16:creationId xmlns:a16="http://schemas.microsoft.com/office/drawing/2014/main" id="{EF4BD9CA-458A-12CA-5A76-A4EFF38B436A}"/>
                    </a:ext>
                  </a:extLst>
                </p:cNvPr>
                <p:cNvSpPr/>
                <p:nvPr/>
              </p:nvSpPr>
              <p:spPr>
                <a:xfrm>
                  <a:off x="2042299"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1" name="Freeform: Shape 2066">
                  <a:extLst>
                    <a:ext uri="{FF2B5EF4-FFF2-40B4-BE49-F238E27FC236}">
                      <a16:creationId xmlns:a16="http://schemas.microsoft.com/office/drawing/2014/main" id="{DB7E87E1-7695-F8E5-6924-66DB539F0979}"/>
                    </a:ext>
                  </a:extLst>
                </p:cNvPr>
                <p:cNvSpPr/>
                <p:nvPr/>
              </p:nvSpPr>
              <p:spPr>
                <a:xfrm>
                  <a:off x="2020367"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8" name="Graphic 191">
                <a:extLst>
                  <a:ext uri="{FF2B5EF4-FFF2-40B4-BE49-F238E27FC236}">
                    <a16:creationId xmlns:a16="http://schemas.microsoft.com/office/drawing/2014/main" id="{F1AB7C91-FAF4-0DFF-CA70-18CAC0180E06}"/>
                  </a:ext>
                </a:extLst>
              </p:cNvPr>
              <p:cNvGrpSpPr/>
              <p:nvPr/>
            </p:nvGrpSpPr>
            <p:grpSpPr>
              <a:xfrm>
                <a:off x="2042299" y="1231134"/>
                <a:ext cx="43711" cy="40696"/>
                <a:chOff x="2042299" y="1231134"/>
                <a:chExt cx="43711" cy="40696"/>
              </a:xfrm>
            </p:grpSpPr>
            <p:sp>
              <p:nvSpPr>
                <p:cNvPr id="3608" name="Freeform: Shape 2063">
                  <a:extLst>
                    <a:ext uri="{FF2B5EF4-FFF2-40B4-BE49-F238E27FC236}">
                      <a16:creationId xmlns:a16="http://schemas.microsoft.com/office/drawing/2014/main" id="{3C6D819F-272F-15DC-F14A-B26B7F3FE4F1}"/>
                    </a:ext>
                  </a:extLst>
                </p:cNvPr>
                <p:cNvSpPr/>
                <p:nvPr/>
              </p:nvSpPr>
              <p:spPr>
                <a:xfrm>
                  <a:off x="2064230"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9" name="Freeform: Shape 2064">
                  <a:extLst>
                    <a:ext uri="{FF2B5EF4-FFF2-40B4-BE49-F238E27FC236}">
                      <a16:creationId xmlns:a16="http://schemas.microsoft.com/office/drawing/2014/main" id="{2FA9F4B7-244C-BC05-53BC-8C1C4B8ACB10}"/>
                    </a:ext>
                  </a:extLst>
                </p:cNvPr>
                <p:cNvSpPr/>
                <p:nvPr/>
              </p:nvSpPr>
              <p:spPr>
                <a:xfrm>
                  <a:off x="2042299"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9" name="Graphic 191">
                <a:extLst>
                  <a:ext uri="{FF2B5EF4-FFF2-40B4-BE49-F238E27FC236}">
                    <a16:creationId xmlns:a16="http://schemas.microsoft.com/office/drawing/2014/main" id="{7A1BD8C8-67BF-3E3D-DF57-AA9B9A20D5AA}"/>
                  </a:ext>
                </a:extLst>
              </p:cNvPr>
              <p:cNvGrpSpPr/>
              <p:nvPr/>
            </p:nvGrpSpPr>
            <p:grpSpPr>
              <a:xfrm>
                <a:off x="2106277" y="1234373"/>
                <a:ext cx="43862" cy="40837"/>
                <a:chOff x="2106277" y="1234373"/>
                <a:chExt cx="43862" cy="40837"/>
              </a:xfrm>
            </p:grpSpPr>
            <p:sp>
              <p:nvSpPr>
                <p:cNvPr id="3606" name="Freeform: Shape 2061">
                  <a:extLst>
                    <a:ext uri="{FF2B5EF4-FFF2-40B4-BE49-F238E27FC236}">
                      <a16:creationId xmlns:a16="http://schemas.microsoft.com/office/drawing/2014/main" id="{C0224F74-8CFA-913D-50CD-B87CBB8E9D54}"/>
                    </a:ext>
                  </a:extLst>
                </p:cNvPr>
                <p:cNvSpPr/>
                <p:nvPr/>
              </p:nvSpPr>
              <p:spPr>
                <a:xfrm>
                  <a:off x="2128208" y="12343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7" name="Freeform: Shape 2062">
                  <a:extLst>
                    <a:ext uri="{FF2B5EF4-FFF2-40B4-BE49-F238E27FC236}">
                      <a16:creationId xmlns:a16="http://schemas.microsoft.com/office/drawing/2014/main" id="{B41CB5FB-43C6-6E79-CA5C-717B35C18202}"/>
                    </a:ext>
                  </a:extLst>
                </p:cNvPr>
                <p:cNvSpPr/>
                <p:nvPr/>
              </p:nvSpPr>
              <p:spPr>
                <a:xfrm>
                  <a:off x="2106277" y="125479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0" name="Graphic 191">
                <a:extLst>
                  <a:ext uri="{FF2B5EF4-FFF2-40B4-BE49-F238E27FC236}">
                    <a16:creationId xmlns:a16="http://schemas.microsoft.com/office/drawing/2014/main" id="{61322F9B-FC0B-8C9E-772C-0746202C2888}"/>
                  </a:ext>
                </a:extLst>
              </p:cNvPr>
              <p:cNvGrpSpPr/>
              <p:nvPr/>
            </p:nvGrpSpPr>
            <p:grpSpPr>
              <a:xfrm>
                <a:off x="2190825" y="1231134"/>
                <a:ext cx="43711" cy="40696"/>
                <a:chOff x="2190825" y="1231134"/>
                <a:chExt cx="43711" cy="40696"/>
              </a:xfrm>
            </p:grpSpPr>
            <p:sp>
              <p:nvSpPr>
                <p:cNvPr id="3604" name="Freeform: Shape 2059">
                  <a:extLst>
                    <a:ext uri="{FF2B5EF4-FFF2-40B4-BE49-F238E27FC236}">
                      <a16:creationId xmlns:a16="http://schemas.microsoft.com/office/drawing/2014/main" id="{BCC436DC-F0D3-722D-972C-4E637DDC1C9F}"/>
                    </a:ext>
                  </a:extLst>
                </p:cNvPr>
                <p:cNvSpPr/>
                <p:nvPr/>
              </p:nvSpPr>
              <p:spPr>
                <a:xfrm>
                  <a:off x="2212605"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5" name="Freeform: Shape 2060">
                  <a:extLst>
                    <a:ext uri="{FF2B5EF4-FFF2-40B4-BE49-F238E27FC236}">
                      <a16:creationId xmlns:a16="http://schemas.microsoft.com/office/drawing/2014/main" id="{B45A0531-B5E1-A172-CB96-E067456D4A0B}"/>
                    </a:ext>
                  </a:extLst>
                </p:cNvPr>
                <p:cNvSpPr/>
                <p:nvPr/>
              </p:nvSpPr>
              <p:spPr>
                <a:xfrm>
                  <a:off x="2190825"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1" name="Graphic 191">
                <a:extLst>
                  <a:ext uri="{FF2B5EF4-FFF2-40B4-BE49-F238E27FC236}">
                    <a16:creationId xmlns:a16="http://schemas.microsoft.com/office/drawing/2014/main" id="{F009A33E-D25A-CF1F-738B-4281435ACE44}"/>
                  </a:ext>
                </a:extLst>
              </p:cNvPr>
              <p:cNvGrpSpPr/>
              <p:nvPr/>
            </p:nvGrpSpPr>
            <p:grpSpPr>
              <a:xfrm>
                <a:off x="2234536" y="1242823"/>
                <a:ext cx="43711" cy="40696"/>
                <a:chOff x="2234536" y="1242823"/>
                <a:chExt cx="43711" cy="40696"/>
              </a:xfrm>
            </p:grpSpPr>
            <p:sp>
              <p:nvSpPr>
                <p:cNvPr id="3602" name="Freeform: Shape 2057">
                  <a:extLst>
                    <a:ext uri="{FF2B5EF4-FFF2-40B4-BE49-F238E27FC236}">
                      <a16:creationId xmlns:a16="http://schemas.microsoft.com/office/drawing/2014/main" id="{C20FA2FA-DFD7-2C86-750D-E1139EF7E753}"/>
                    </a:ext>
                  </a:extLst>
                </p:cNvPr>
                <p:cNvSpPr/>
                <p:nvPr/>
              </p:nvSpPr>
              <p:spPr>
                <a:xfrm>
                  <a:off x="2256468"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3" name="Freeform: Shape 2058">
                  <a:extLst>
                    <a:ext uri="{FF2B5EF4-FFF2-40B4-BE49-F238E27FC236}">
                      <a16:creationId xmlns:a16="http://schemas.microsoft.com/office/drawing/2014/main" id="{CC48CF9B-8743-1708-6AB4-1614B744287E}"/>
                    </a:ext>
                  </a:extLst>
                </p:cNvPr>
                <p:cNvSpPr/>
                <p:nvPr/>
              </p:nvSpPr>
              <p:spPr>
                <a:xfrm>
                  <a:off x="2234536" y="126324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2" name="Graphic 191">
                <a:extLst>
                  <a:ext uri="{FF2B5EF4-FFF2-40B4-BE49-F238E27FC236}">
                    <a16:creationId xmlns:a16="http://schemas.microsoft.com/office/drawing/2014/main" id="{7E0AA57A-2D86-017B-7650-12779AF50809}"/>
                  </a:ext>
                </a:extLst>
              </p:cNvPr>
              <p:cNvGrpSpPr/>
              <p:nvPr/>
            </p:nvGrpSpPr>
            <p:grpSpPr>
              <a:xfrm>
                <a:off x="2275222" y="1242823"/>
                <a:ext cx="43862" cy="40696"/>
                <a:chOff x="2275222" y="1242823"/>
                <a:chExt cx="43862" cy="40696"/>
              </a:xfrm>
            </p:grpSpPr>
            <p:sp>
              <p:nvSpPr>
                <p:cNvPr id="3600" name="Freeform: Shape 2055">
                  <a:extLst>
                    <a:ext uri="{FF2B5EF4-FFF2-40B4-BE49-F238E27FC236}">
                      <a16:creationId xmlns:a16="http://schemas.microsoft.com/office/drawing/2014/main" id="{49C2BBFE-6FB9-5360-AA9C-45AC33FDAEA1}"/>
                    </a:ext>
                  </a:extLst>
                </p:cNvPr>
                <p:cNvSpPr/>
                <p:nvPr/>
              </p:nvSpPr>
              <p:spPr>
                <a:xfrm>
                  <a:off x="2297154"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1" name="Freeform: Shape 2056">
                  <a:extLst>
                    <a:ext uri="{FF2B5EF4-FFF2-40B4-BE49-F238E27FC236}">
                      <a16:creationId xmlns:a16="http://schemas.microsoft.com/office/drawing/2014/main" id="{6494ACC7-74D9-D5B4-EAD9-4828A4E3D23B}"/>
                    </a:ext>
                  </a:extLst>
                </p:cNvPr>
                <p:cNvSpPr/>
                <p:nvPr/>
              </p:nvSpPr>
              <p:spPr>
                <a:xfrm>
                  <a:off x="2275222" y="126324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3" name="Graphic 191">
                <a:extLst>
                  <a:ext uri="{FF2B5EF4-FFF2-40B4-BE49-F238E27FC236}">
                    <a16:creationId xmlns:a16="http://schemas.microsoft.com/office/drawing/2014/main" id="{D0B670DE-D411-B504-B8DB-672AE2F1EA16}"/>
                  </a:ext>
                </a:extLst>
              </p:cNvPr>
              <p:cNvGrpSpPr/>
              <p:nvPr/>
            </p:nvGrpSpPr>
            <p:grpSpPr>
              <a:xfrm>
                <a:off x="2336630" y="1245780"/>
                <a:ext cx="43711" cy="40837"/>
                <a:chOff x="2336630" y="1245780"/>
                <a:chExt cx="43711" cy="40837"/>
              </a:xfrm>
            </p:grpSpPr>
            <p:sp>
              <p:nvSpPr>
                <p:cNvPr id="3598" name="Freeform: Shape 2053">
                  <a:extLst>
                    <a:ext uri="{FF2B5EF4-FFF2-40B4-BE49-F238E27FC236}">
                      <a16:creationId xmlns:a16="http://schemas.microsoft.com/office/drawing/2014/main" id="{FD57506B-D609-E465-3FF9-20EC3DEAA212}"/>
                    </a:ext>
                  </a:extLst>
                </p:cNvPr>
                <p:cNvSpPr/>
                <p:nvPr/>
              </p:nvSpPr>
              <p:spPr>
                <a:xfrm>
                  <a:off x="2358410" y="124578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9" name="Freeform: Shape 2054">
                  <a:extLst>
                    <a:ext uri="{FF2B5EF4-FFF2-40B4-BE49-F238E27FC236}">
                      <a16:creationId xmlns:a16="http://schemas.microsoft.com/office/drawing/2014/main" id="{2B32C2FE-C3DB-33DC-506A-D94F6FB31AD4}"/>
                    </a:ext>
                  </a:extLst>
                </p:cNvPr>
                <p:cNvSpPr/>
                <p:nvPr/>
              </p:nvSpPr>
              <p:spPr>
                <a:xfrm>
                  <a:off x="2336630" y="126619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4" name="Graphic 191">
                <a:extLst>
                  <a:ext uri="{FF2B5EF4-FFF2-40B4-BE49-F238E27FC236}">
                    <a16:creationId xmlns:a16="http://schemas.microsoft.com/office/drawing/2014/main" id="{3704E6C4-B14C-5ADD-08B6-90169A7D925B}"/>
                  </a:ext>
                </a:extLst>
              </p:cNvPr>
              <p:cNvGrpSpPr/>
              <p:nvPr/>
            </p:nvGrpSpPr>
            <p:grpSpPr>
              <a:xfrm>
                <a:off x="2361737" y="1251553"/>
                <a:ext cx="43711" cy="40696"/>
                <a:chOff x="2361737" y="1251553"/>
                <a:chExt cx="43711" cy="40696"/>
              </a:xfrm>
            </p:grpSpPr>
            <p:sp>
              <p:nvSpPr>
                <p:cNvPr id="3596" name="Freeform: Shape 2051">
                  <a:extLst>
                    <a:ext uri="{FF2B5EF4-FFF2-40B4-BE49-F238E27FC236}">
                      <a16:creationId xmlns:a16="http://schemas.microsoft.com/office/drawing/2014/main" id="{7376290A-51F5-AB4E-8ADC-912EA8F37DF0}"/>
                    </a:ext>
                  </a:extLst>
                </p:cNvPr>
                <p:cNvSpPr/>
                <p:nvPr/>
              </p:nvSpPr>
              <p:spPr>
                <a:xfrm>
                  <a:off x="2383517"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7" name="Freeform: Shape 2052">
                  <a:extLst>
                    <a:ext uri="{FF2B5EF4-FFF2-40B4-BE49-F238E27FC236}">
                      <a16:creationId xmlns:a16="http://schemas.microsoft.com/office/drawing/2014/main" id="{A23AB539-A6F8-2DE2-4970-3C3BEBB02A38}"/>
                    </a:ext>
                  </a:extLst>
                </p:cNvPr>
                <p:cNvSpPr/>
                <p:nvPr/>
              </p:nvSpPr>
              <p:spPr>
                <a:xfrm>
                  <a:off x="2361737" y="127183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5" name="Graphic 191">
                <a:extLst>
                  <a:ext uri="{FF2B5EF4-FFF2-40B4-BE49-F238E27FC236}">
                    <a16:creationId xmlns:a16="http://schemas.microsoft.com/office/drawing/2014/main" id="{D30D16CA-8FFB-5F3D-7A76-33515D446C8B}"/>
                  </a:ext>
                </a:extLst>
              </p:cNvPr>
              <p:cNvGrpSpPr/>
              <p:nvPr/>
            </p:nvGrpSpPr>
            <p:grpSpPr>
              <a:xfrm>
                <a:off x="2383517" y="1251553"/>
                <a:ext cx="43862" cy="40696"/>
                <a:chOff x="2383517" y="1251553"/>
                <a:chExt cx="43862" cy="40696"/>
              </a:xfrm>
            </p:grpSpPr>
            <p:sp>
              <p:nvSpPr>
                <p:cNvPr id="3594" name="Freeform: Shape 2049">
                  <a:extLst>
                    <a:ext uri="{FF2B5EF4-FFF2-40B4-BE49-F238E27FC236}">
                      <a16:creationId xmlns:a16="http://schemas.microsoft.com/office/drawing/2014/main" id="{45815E1A-D055-C3AF-A021-63A22C3BB4BF}"/>
                    </a:ext>
                  </a:extLst>
                </p:cNvPr>
                <p:cNvSpPr/>
                <p:nvPr/>
              </p:nvSpPr>
              <p:spPr>
                <a:xfrm>
                  <a:off x="2405448"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5" name="Freeform: Shape 2050">
                  <a:extLst>
                    <a:ext uri="{FF2B5EF4-FFF2-40B4-BE49-F238E27FC236}">
                      <a16:creationId xmlns:a16="http://schemas.microsoft.com/office/drawing/2014/main" id="{11C370F0-F735-E850-668B-D80905DF8B4E}"/>
                    </a:ext>
                  </a:extLst>
                </p:cNvPr>
                <p:cNvSpPr/>
                <p:nvPr/>
              </p:nvSpPr>
              <p:spPr>
                <a:xfrm>
                  <a:off x="2383517" y="127183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6" name="Graphic 191">
                <a:extLst>
                  <a:ext uri="{FF2B5EF4-FFF2-40B4-BE49-F238E27FC236}">
                    <a16:creationId xmlns:a16="http://schemas.microsoft.com/office/drawing/2014/main" id="{E1BAD361-EA8F-AA79-DCC6-DC18FC41DCF8}"/>
                  </a:ext>
                </a:extLst>
              </p:cNvPr>
              <p:cNvGrpSpPr/>
              <p:nvPr/>
            </p:nvGrpSpPr>
            <p:grpSpPr>
              <a:xfrm>
                <a:off x="2495895" y="1268593"/>
                <a:ext cx="43711" cy="40696"/>
                <a:chOff x="2495895" y="1268593"/>
                <a:chExt cx="43711" cy="40696"/>
              </a:xfrm>
            </p:grpSpPr>
            <p:sp>
              <p:nvSpPr>
                <p:cNvPr id="3592" name="Freeform: Shape 2047">
                  <a:extLst>
                    <a:ext uri="{FF2B5EF4-FFF2-40B4-BE49-F238E27FC236}">
                      <a16:creationId xmlns:a16="http://schemas.microsoft.com/office/drawing/2014/main" id="{2EDF9158-ACF2-EA8F-F4C8-BCE4C5F3692E}"/>
                    </a:ext>
                  </a:extLst>
                </p:cNvPr>
                <p:cNvSpPr/>
                <p:nvPr/>
              </p:nvSpPr>
              <p:spPr>
                <a:xfrm>
                  <a:off x="2517675" y="126859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3" name="Freeform: Shape 2048">
                  <a:extLst>
                    <a:ext uri="{FF2B5EF4-FFF2-40B4-BE49-F238E27FC236}">
                      <a16:creationId xmlns:a16="http://schemas.microsoft.com/office/drawing/2014/main" id="{DF9D5C28-94D8-40B0-F035-0D1388B6FCAE}"/>
                    </a:ext>
                  </a:extLst>
                </p:cNvPr>
                <p:cNvSpPr/>
                <p:nvPr/>
              </p:nvSpPr>
              <p:spPr>
                <a:xfrm>
                  <a:off x="2495895" y="128901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7" name="Graphic 191">
                <a:extLst>
                  <a:ext uri="{FF2B5EF4-FFF2-40B4-BE49-F238E27FC236}">
                    <a16:creationId xmlns:a16="http://schemas.microsoft.com/office/drawing/2014/main" id="{60EAD27A-B62F-F026-294F-39D74FB3A67F}"/>
                  </a:ext>
                </a:extLst>
              </p:cNvPr>
              <p:cNvGrpSpPr/>
              <p:nvPr/>
            </p:nvGrpSpPr>
            <p:grpSpPr>
              <a:xfrm>
                <a:off x="2657581" y="1275211"/>
                <a:ext cx="43711" cy="40696"/>
                <a:chOff x="2657581" y="1275211"/>
                <a:chExt cx="43711" cy="40696"/>
              </a:xfrm>
            </p:grpSpPr>
            <p:sp>
              <p:nvSpPr>
                <p:cNvPr id="3590" name="Freeform: Shape 2045">
                  <a:extLst>
                    <a:ext uri="{FF2B5EF4-FFF2-40B4-BE49-F238E27FC236}">
                      <a16:creationId xmlns:a16="http://schemas.microsoft.com/office/drawing/2014/main" id="{F9C38C43-9334-F019-8054-5C1788FBD7F5}"/>
                    </a:ext>
                  </a:extLst>
                </p:cNvPr>
                <p:cNvSpPr/>
                <p:nvPr/>
              </p:nvSpPr>
              <p:spPr>
                <a:xfrm>
                  <a:off x="2679512" y="127521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1" name="Freeform: Shape 2046">
                  <a:extLst>
                    <a:ext uri="{FF2B5EF4-FFF2-40B4-BE49-F238E27FC236}">
                      <a16:creationId xmlns:a16="http://schemas.microsoft.com/office/drawing/2014/main" id="{FCD03B75-8EE7-57E7-A0C5-F2214F5B4624}"/>
                    </a:ext>
                  </a:extLst>
                </p:cNvPr>
                <p:cNvSpPr/>
                <p:nvPr/>
              </p:nvSpPr>
              <p:spPr>
                <a:xfrm>
                  <a:off x="2657581" y="129548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8" name="Graphic 191">
                <a:extLst>
                  <a:ext uri="{FF2B5EF4-FFF2-40B4-BE49-F238E27FC236}">
                    <a16:creationId xmlns:a16="http://schemas.microsoft.com/office/drawing/2014/main" id="{A1FF510F-1325-F854-64FA-691F60A88B3B}"/>
                  </a:ext>
                </a:extLst>
              </p:cNvPr>
              <p:cNvGrpSpPr/>
              <p:nvPr/>
            </p:nvGrpSpPr>
            <p:grpSpPr>
              <a:xfrm>
                <a:off x="2689948" y="1279717"/>
                <a:ext cx="43711" cy="40696"/>
                <a:chOff x="2689948" y="1279717"/>
                <a:chExt cx="43711" cy="40696"/>
              </a:xfrm>
            </p:grpSpPr>
            <p:sp>
              <p:nvSpPr>
                <p:cNvPr id="3588" name="Freeform: Shape 2043">
                  <a:extLst>
                    <a:ext uri="{FF2B5EF4-FFF2-40B4-BE49-F238E27FC236}">
                      <a16:creationId xmlns:a16="http://schemas.microsoft.com/office/drawing/2014/main" id="{A670383B-1D1F-151D-E912-8DE8B4E1072B}"/>
                    </a:ext>
                  </a:extLst>
                </p:cNvPr>
                <p:cNvSpPr/>
                <p:nvPr/>
              </p:nvSpPr>
              <p:spPr>
                <a:xfrm>
                  <a:off x="2711728" y="127971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9" name="Freeform: Shape 2044">
                  <a:extLst>
                    <a:ext uri="{FF2B5EF4-FFF2-40B4-BE49-F238E27FC236}">
                      <a16:creationId xmlns:a16="http://schemas.microsoft.com/office/drawing/2014/main" id="{26649F7B-09D3-D17B-6AA0-E013A19EEF3A}"/>
                    </a:ext>
                  </a:extLst>
                </p:cNvPr>
                <p:cNvSpPr/>
                <p:nvPr/>
              </p:nvSpPr>
              <p:spPr>
                <a:xfrm>
                  <a:off x="2689948" y="1299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9" name="Graphic 191">
                <a:extLst>
                  <a:ext uri="{FF2B5EF4-FFF2-40B4-BE49-F238E27FC236}">
                    <a16:creationId xmlns:a16="http://schemas.microsoft.com/office/drawing/2014/main" id="{446A7342-5E86-D24D-91A1-0BF1DF7DAB7A}"/>
                  </a:ext>
                </a:extLst>
              </p:cNvPr>
              <p:cNvGrpSpPr/>
              <p:nvPr/>
            </p:nvGrpSpPr>
            <p:grpSpPr>
              <a:xfrm>
                <a:off x="2733659" y="1286618"/>
                <a:ext cx="43711" cy="40696"/>
                <a:chOff x="2733659" y="1286618"/>
                <a:chExt cx="43711" cy="40696"/>
              </a:xfrm>
            </p:grpSpPr>
            <p:sp>
              <p:nvSpPr>
                <p:cNvPr id="3586" name="Freeform: Shape 2041">
                  <a:extLst>
                    <a:ext uri="{FF2B5EF4-FFF2-40B4-BE49-F238E27FC236}">
                      <a16:creationId xmlns:a16="http://schemas.microsoft.com/office/drawing/2014/main" id="{CAD67968-F4E8-9A3E-55BE-D2DCF9A0117C}"/>
                    </a:ext>
                  </a:extLst>
                </p:cNvPr>
                <p:cNvSpPr/>
                <p:nvPr/>
              </p:nvSpPr>
              <p:spPr>
                <a:xfrm>
                  <a:off x="2755590" y="128661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7" name="Freeform: Shape 2042">
                  <a:extLst>
                    <a:ext uri="{FF2B5EF4-FFF2-40B4-BE49-F238E27FC236}">
                      <a16:creationId xmlns:a16="http://schemas.microsoft.com/office/drawing/2014/main" id="{FF084CCC-1E6E-88B9-347F-0427E9463461}"/>
                    </a:ext>
                  </a:extLst>
                </p:cNvPr>
                <p:cNvSpPr/>
                <p:nvPr/>
              </p:nvSpPr>
              <p:spPr>
                <a:xfrm>
                  <a:off x="2733659" y="130689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0" name="Graphic 191">
                <a:extLst>
                  <a:ext uri="{FF2B5EF4-FFF2-40B4-BE49-F238E27FC236}">
                    <a16:creationId xmlns:a16="http://schemas.microsoft.com/office/drawing/2014/main" id="{4D7F7CF8-2EBA-9DC7-FC16-2532F058312C}"/>
                  </a:ext>
                </a:extLst>
              </p:cNvPr>
              <p:cNvGrpSpPr/>
              <p:nvPr/>
            </p:nvGrpSpPr>
            <p:grpSpPr>
              <a:xfrm>
                <a:off x="2944198" y="1292673"/>
                <a:ext cx="43711" cy="40837"/>
                <a:chOff x="2944198" y="1292673"/>
                <a:chExt cx="43711" cy="40837"/>
              </a:xfrm>
            </p:grpSpPr>
            <p:sp>
              <p:nvSpPr>
                <p:cNvPr id="3584" name="Freeform: Shape 2039">
                  <a:extLst>
                    <a:ext uri="{FF2B5EF4-FFF2-40B4-BE49-F238E27FC236}">
                      <a16:creationId xmlns:a16="http://schemas.microsoft.com/office/drawing/2014/main" id="{B35FE75B-2020-A2EE-470D-3F993C8B436A}"/>
                    </a:ext>
                  </a:extLst>
                </p:cNvPr>
                <p:cNvSpPr/>
                <p:nvPr/>
              </p:nvSpPr>
              <p:spPr>
                <a:xfrm>
                  <a:off x="2965978" y="12926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5" name="Freeform: Shape 2040">
                  <a:extLst>
                    <a:ext uri="{FF2B5EF4-FFF2-40B4-BE49-F238E27FC236}">
                      <a16:creationId xmlns:a16="http://schemas.microsoft.com/office/drawing/2014/main" id="{1A392257-9D83-56FB-7EEB-AC0FBB8DAAA7}"/>
                    </a:ext>
                  </a:extLst>
                </p:cNvPr>
                <p:cNvSpPr/>
                <p:nvPr/>
              </p:nvSpPr>
              <p:spPr>
                <a:xfrm>
                  <a:off x="2944198" y="131309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1" name="Graphic 191">
                <a:extLst>
                  <a:ext uri="{FF2B5EF4-FFF2-40B4-BE49-F238E27FC236}">
                    <a16:creationId xmlns:a16="http://schemas.microsoft.com/office/drawing/2014/main" id="{9A2AA251-9716-BB94-89D5-8EABE51F2785}"/>
                  </a:ext>
                </a:extLst>
              </p:cNvPr>
              <p:cNvGrpSpPr/>
              <p:nvPr/>
            </p:nvGrpSpPr>
            <p:grpSpPr>
              <a:xfrm>
                <a:off x="2965978" y="1299995"/>
                <a:ext cx="43862" cy="40837"/>
                <a:chOff x="2965978" y="1299995"/>
                <a:chExt cx="43862" cy="40837"/>
              </a:xfrm>
            </p:grpSpPr>
            <p:sp>
              <p:nvSpPr>
                <p:cNvPr id="3582" name="Freeform: Shape 2037">
                  <a:extLst>
                    <a:ext uri="{FF2B5EF4-FFF2-40B4-BE49-F238E27FC236}">
                      <a16:creationId xmlns:a16="http://schemas.microsoft.com/office/drawing/2014/main" id="{26B3D722-4983-939E-C293-34F7D2A81257}"/>
                    </a:ext>
                  </a:extLst>
                </p:cNvPr>
                <p:cNvSpPr/>
                <p:nvPr/>
              </p:nvSpPr>
              <p:spPr>
                <a:xfrm>
                  <a:off x="2987909"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3" name="Freeform: Shape 2038">
                  <a:extLst>
                    <a:ext uri="{FF2B5EF4-FFF2-40B4-BE49-F238E27FC236}">
                      <a16:creationId xmlns:a16="http://schemas.microsoft.com/office/drawing/2014/main" id="{22BC73B5-6B48-A03A-B679-2A3D954AA081}"/>
                    </a:ext>
                  </a:extLst>
                </p:cNvPr>
                <p:cNvSpPr/>
                <p:nvPr/>
              </p:nvSpPr>
              <p:spPr>
                <a:xfrm>
                  <a:off x="2965978"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2" name="Graphic 191">
                <a:extLst>
                  <a:ext uri="{FF2B5EF4-FFF2-40B4-BE49-F238E27FC236}">
                    <a16:creationId xmlns:a16="http://schemas.microsoft.com/office/drawing/2014/main" id="{0DFB065A-0C41-7C14-54C3-EB96D62E0316}"/>
                  </a:ext>
                </a:extLst>
              </p:cNvPr>
              <p:cNvGrpSpPr/>
              <p:nvPr/>
            </p:nvGrpSpPr>
            <p:grpSpPr>
              <a:xfrm>
                <a:off x="2971423" y="1299995"/>
                <a:ext cx="43862" cy="40837"/>
                <a:chOff x="2971423" y="1299995"/>
                <a:chExt cx="43862" cy="40837"/>
              </a:xfrm>
            </p:grpSpPr>
            <p:sp>
              <p:nvSpPr>
                <p:cNvPr id="3580" name="Freeform: Shape 2035">
                  <a:extLst>
                    <a:ext uri="{FF2B5EF4-FFF2-40B4-BE49-F238E27FC236}">
                      <a16:creationId xmlns:a16="http://schemas.microsoft.com/office/drawing/2014/main" id="{59EB002A-EFCF-3930-B333-9AFA261D9C5C}"/>
                    </a:ext>
                  </a:extLst>
                </p:cNvPr>
                <p:cNvSpPr/>
                <p:nvPr/>
              </p:nvSpPr>
              <p:spPr>
                <a:xfrm>
                  <a:off x="299335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1" name="Freeform: Shape 2036">
                  <a:extLst>
                    <a:ext uri="{FF2B5EF4-FFF2-40B4-BE49-F238E27FC236}">
                      <a16:creationId xmlns:a16="http://schemas.microsoft.com/office/drawing/2014/main" id="{520EB393-9D01-50F8-511A-916CC4F42EC7}"/>
                    </a:ext>
                  </a:extLst>
                </p:cNvPr>
                <p:cNvSpPr/>
                <p:nvPr/>
              </p:nvSpPr>
              <p:spPr>
                <a:xfrm>
                  <a:off x="297142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3" name="Graphic 191">
                <a:extLst>
                  <a:ext uri="{FF2B5EF4-FFF2-40B4-BE49-F238E27FC236}">
                    <a16:creationId xmlns:a16="http://schemas.microsoft.com/office/drawing/2014/main" id="{D80281DA-D7F6-DD71-C4F9-3ABDE323B8ED}"/>
                  </a:ext>
                </a:extLst>
              </p:cNvPr>
              <p:cNvGrpSpPr/>
              <p:nvPr/>
            </p:nvGrpSpPr>
            <p:grpSpPr>
              <a:xfrm>
                <a:off x="2978683" y="1299995"/>
                <a:ext cx="43862" cy="40837"/>
                <a:chOff x="2978683" y="1299995"/>
                <a:chExt cx="43862" cy="40837"/>
              </a:xfrm>
            </p:grpSpPr>
            <p:sp>
              <p:nvSpPr>
                <p:cNvPr id="3578" name="Freeform: Shape 2033">
                  <a:extLst>
                    <a:ext uri="{FF2B5EF4-FFF2-40B4-BE49-F238E27FC236}">
                      <a16:creationId xmlns:a16="http://schemas.microsoft.com/office/drawing/2014/main" id="{9EE02C58-7838-AE97-B960-3722C9B9F221}"/>
                    </a:ext>
                  </a:extLst>
                </p:cNvPr>
                <p:cNvSpPr/>
                <p:nvPr/>
              </p:nvSpPr>
              <p:spPr>
                <a:xfrm>
                  <a:off x="300061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9" name="Freeform: Shape 2034">
                  <a:extLst>
                    <a:ext uri="{FF2B5EF4-FFF2-40B4-BE49-F238E27FC236}">
                      <a16:creationId xmlns:a16="http://schemas.microsoft.com/office/drawing/2014/main" id="{C56F0B26-3839-7A60-A9A1-BFFBF85937DD}"/>
                    </a:ext>
                  </a:extLst>
                </p:cNvPr>
                <p:cNvSpPr/>
                <p:nvPr/>
              </p:nvSpPr>
              <p:spPr>
                <a:xfrm>
                  <a:off x="297868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4" name="Graphic 191">
                <a:extLst>
                  <a:ext uri="{FF2B5EF4-FFF2-40B4-BE49-F238E27FC236}">
                    <a16:creationId xmlns:a16="http://schemas.microsoft.com/office/drawing/2014/main" id="{829A5A0A-7514-9E8F-6E2C-DF2639308FE9}"/>
                  </a:ext>
                </a:extLst>
              </p:cNvPr>
              <p:cNvGrpSpPr/>
              <p:nvPr/>
            </p:nvGrpSpPr>
            <p:grpSpPr>
              <a:xfrm>
                <a:off x="3000614" y="1299995"/>
                <a:ext cx="43711" cy="40837"/>
                <a:chOff x="3000614" y="1299995"/>
                <a:chExt cx="43711" cy="40837"/>
              </a:xfrm>
            </p:grpSpPr>
            <p:sp>
              <p:nvSpPr>
                <p:cNvPr id="3576" name="Freeform: Shape 2031">
                  <a:extLst>
                    <a:ext uri="{FF2B5EF4-FFF2-40B4-BE49-F238E27FC236}">
                      <a16:creationId xmlns:a16="http://schemas.microsoft.com/office/drawing/2014/main" id="{17D93CEB-3CCC-C7BA-D539-5402F9CF5EDE}"/>
                    </a:ext>
                  </a:extLst>
                </p:cNvPr>
                <p:cNvSpPr/>
                <p:nvPr/>
              </p:nvSpPr>
              <p:spPr>
                <a:xfrm>
                  <a:off x="3022545"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7" name="Freeform: Shape 2032">
                  <a:extLst>
                    <a:ext uri="{FF2B5EF4-FFF2-40B4-BE49-F238E27FC236}">
                      <a16:creationId xmlns:a16="http://schemas.microsoft.com/office/drawing/2014/main" id="{BEF9234B-A7E4-0520-C9F3-3D03EBD2A4C7}"/>
                    </a:ext>
                  </a:extLst>
                </p:cNvPr>
                <p:cNvSpPr/>
                <p:nvPr/>
              </p:nvSpPr>
              <p:spPr>
                <a:xfrm>
                  <a:off x="3000614" y="132041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5" name="Graphic 191">
                <a:extLst>
                  <a:ext uri="{FF2B5EF4-FFF2-40B4-BE49-F238E27FC236}">
                    <a16:creationId xmlns:a16="http://schemas.microsoft.com/office/drawing/2014/main" id="{E56485C4-1DFB-4669-95B0-BF633910F1DC}"/>
                  </a:ext>
                </a:extLst>
              </p:cNvPr>
              <p:cNvGrpSpPr/>
              <p:nvPr/>
            </p:nvGrpSpPr>
            <p:grpSpPr>
              <a:xfrm>
                <a:off x="3135377" y="1313092"/>
                <a:ext cx="43862" cy="40696"/>
                <a:chOff x="3135377" y="1313092"/>
                <a:chExt cx="43862" cy="40696"/>
              </a:xfrm>
            </p:grpSpPr>
            <p:sp>
              <p:nvSpPr>
                <p:cNvPr id="3574" name="Freeform: Shape 2029">
                  <a:extLst>
                    <a:ext uri="{FF2B5EF4-FFF2-40B4-BE49-F238E27FC236}">
                      <a16:creationId xmlns:a16="http://schemas.microsoft.com/office/drawing/2014/main" id="{7E182B94-3D5E-A911-4028-B38D1F83C1AD}"/>
                    </a:ext>
                  </a:extLst>
                </p:cNvPr>
                <p:cNvSpPr/>
                <p:nvPr/>
              </p:nvSpPr>
              <p:spPr>
                <a:xfrm>
                  <a:off x="3157308"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5" name="Freeform: Shape 2030">
                  <a:extLst>
                    <a:ext uri="{FF2B5EF4-FFF2-40B4-BE49-F238E27FC236}">
                      <a16:creationId xmlns:a16="http://schemas.microsoft.com/office/drawing/2014/main" id="{5450632D-3BED-84F8-B9BC-9FE30B1ECF11}"/>
                    </a:ext>
                  </a:extLst>
                </p:cNvPr>
                <p:cNvSpPr/>
                <p:nvPr/>
              </p:nvSpPr>
              <p:spPr>
                <a:xfrm>
                  <a:off x="3135377"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6" name="Graphic 191">
                <a:extLst>
                  <a:ext uri="{FF2B5EF4-FFF2-40B4-BE49-F238E27FC236}">
                    <a16:creationId xmlns:a16="http://schemas.microsoft.com/office/drawing/2014/main" id="{A1671F30-8EA1-0CDB-CE88-002F6D9AFF46}"/>
                  </a:ext>
                </a:extLst>
              </p:cNvPr>
              <p:cNvGrpSpPr/>
              <p:nvPr/>
            </p:nvGrpSpPr>
            <p:grpSpPr>
              <a:xfrm>
                <a:off x="3170618" y="1313092"/>
                <a:ext cx="43862" cy="40696"/>
                <a:chOff x="3170618" y="1313092"/>
                <a:chExt cx="43862" cy="40696"/>
              </a:xfrm>
            </p:grpSpPr>
            <p:sp>
              <p:nvSpPr>
                <p:cNvPr id="3572" name="Freeform: Shape 2027">
                  <a:extLst>
                    <a:ext uri="{FF2B5EF4-FFF2-40B4-BE49-F238E27FC236}">
                      <a16:creationId xmlns:a16="http://schemas.microsoft.com/office/drawing/2014/main" id="{53465143-0E24-88B9-4273-E0AF2A5AEB87}"/>
                    </a:ext>
                  </a:extLst>
                </p:cNvPr>
                <p:cNvSpPr/>
                <p:nvPr/>
              </p:nvSpPr>
              <p:spPr>
                <a:xfrm>
                  <a:off x="3192549"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3" name="Freeform: Shape 2028">
                  <a:extLst>
                    <a:ext uri="{FF2B5EF4-FFF2-40B4-BE49-F238E27FC236}">
                      <a16:creationId xmlns:a16="http://schemas.microsoft.com/office/drawing/2014/main" id="{A8EE606E-1D4F-5506-B8A0-E34F976D7E9D}"/>
                    </a:ext>
                  </a:extLst>
                </p:cNvPr>
                <p:cNvSpPr/>
                <p:nvPr/>
              </p:nvSpPr>
              <p:spPr>
                <a:xfrm>
                  <a:off x="3170618"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7" name="Graphic 191">
                <a:extLst>
                  <a:ext uri="{FF2B5EF4-FFF2-40B4-BE49-F238E27FC236}">
                    <a16:creationId xmlns:a16="http://schemas.microsoft.com/office/drawing/2014/main" id="{3E7BAFC9-F5BA-59F2-FD19-5E09526E6340}"/>
                  </a:ext>
                </a:extLst>
              </p:cNvPr>
              <p:cNvGrpSpPr/>
              <p:nvPr/>
            </p:nvGrpSpPr>
            <p:grpSpPr>
              <a:xfrm>
                <a:off x="3263334" y="1316894"/>
                <a:ext cx="43862" cy="40696"/>
                <a:chOff x="3263334" y="1316894"/>
                <a:chExt cx="43862" cy="40696"/>
              </a:xfrm>
            </p:grpSpPr>
            <p:sp>
              <p:nvSpPr>
                <p:cNvPr id="3570" name="Freeform: Shape 2025">
                  <a:extLst>
                    <a:ext uri="{FF2B5EF4-FFF2-40B4-BE49-F238E27FC236}">
                      <a16:creationId xmlns:a16="http://schemas.microsoft.com/office/drawing/2014/main" id="{B62BB63D-7DD7-5C92-7A1E-D2129E4CA319}"/>
                    </a:ext>
                  </a:extLst>
                </p:cNvPr>
                <p:cNvSpPr/>
                <p:nvPr/>
              </p:nvSpPr>
              <p:spPr>
                <a:xfrm>
                  <a:off x="3285265" y="131689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1" name="Freeform: Shape 2026">
                  <a:extLst>
                    <a:ext uri="{FF2B5EF4-FFF2-40B4-BE49-F238E27FC236}">
                      <a16:creationId xmlns:a16="http://schemas.microsoft.com/office/drawing/2014/main" id="{8DB7C551-E879-5216-BED0-20746C14F057}"/>
                    </a:ext>
                  </a:extLst>
                </p:cNvPr>
                <p:cNvSpPr/>
                <p:nvPr/>
              </p:nvSpPr>
              <p:spPr>
                <a:xfrm>
                  <a:off x="3263334" y="133717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8" name="Graphic 191">
                <a:extLst>
                  <a:ext uri="{FF2B5EF4-FFF2-40B4-BE49-F238E27FC236}">
                    <a16:creationId xmlns:a16="http://schemas.microsoft.com/office/drawing/2014/main" id="{12AF09EB-E758-FBE1-9B26-44ACA7FF938D}"/>
                  </a:ext>
                </a:extLst>
              </p:cNvPr>
              <p:cNvGrpSpPr/>
              <p:nvPr/>
            </p:nvGrpSpPr>
            <p:grpSpPr>
              <a:xfrm>
                <a:off x="3292374" y="1321259"/>
                <a:ext cx="43711" cy="40837"/>
                <a:chOff x="3292374" y="1321259"/>
                <a:chExt cx="43711" cy="40837"/>
              </a:xfrm>
            </p:grpSpPr>
            <p:sp>
              <p:nvSpPr>
                <p:cNvPr id="3568" name="Freeform: Shape 2023">
                  <a:extLst>
                    <a:ext uri="{FF2B5EF4-FFF2-40B4-BE49-F238E27FC236}">
                      <a16:creationId xmlns:a16="http://schemas.microsoft.com/office/drawing/2014/main" id="{E051665B-5F36-F3C5-7AB2-4FFF4D6DECF4}"/>
                    </a:ext>
                  </a:extLst>
                </p:cNvPr>
                <p:cNvSpPr/>
                <p:nvPr/>
              </p:nvSpPr>
              <p:spPr>
                <a:xfrm>
                  <a:off x="3314153" y="1321259"/>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9" name="Freeform: Shape 2024">
                  <a:extLst>
                    <a:ext uri="{FF2B5EF4-FFF2-40B4-BE49-F238E27FC236}">
                      <a16:creationId xmlns:a16="http://schemas.microsoft.com/office/drawing/2014/main" id="{627F027F-809F-DFEA-CA75-422FC65B84EE}"/>
                    </a:ext>
                  </a:extLst>
                </p:cNvPr>
                <p:cNvSpPr/>
                <p:nvPr/>
              </p:nvSpPr>
              <p:spPr>
                <a:xfrm>
                  <a:off x="3292374" y="134167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9" name="Graphic 191">
                <a:extLst>
                  <a:ext uri="{FF2B5EF4-FFF2-40B4-BE49-F238E27FC236}">
                    <a16:creationId xmlns:a16="http://schemas.microsoft.com/office/drawing/2014/main" id="{C79937A9-F664-A7E0-29CD-D09AD0988F4D}"/>
                  </a:ext>
                </a:extLst>
              </p:cNvPr>
              <p:cNvGrpSpPr/>
              <p:nvPr/>
            </p:nvGrpSpPr>
            <p:grpSpPr>
              <a:xfrm>
                <a:off x="3298121" y="1322808"/>
                <a:ext cx="43711" cy="40696"/>
                <a:chOff x="3298121" y="1322808"/>
                <a:chExt cx="43711" cy="40696"/>
              </a:xfrm>
            </p:grpSpPr>
            <p:sp>
              <p:nvSpPr>
                <p:cNvPr id="3566" name="Freeform: Shape 2021">
                  <a:extLst>
                    <a:ext uri="{FF2B5EF4-FFF2-40B4-BE49-F238E27FC236}">
                      <a16:creationId xmlns:a16="http://schemas.microsoft.com/office/drawing/2014/main" id="{822B5FE7-D913-AA74-333F-FD1ACB1C0D20}"/>
                    </a:ext>
                  </a:extLst>
                </p:cNvPr>
                <p:cNvSpPr/>
                <p:nvPr/>
              </p:nvSpPr>
              <p:spPr>
                <a:xfrm>
                  <a:off x="3320052" y="132280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7" name="Freeform: Shape 2022">
                  <a:extLst>
                    <a:ext uri="{FF2B5EF4-FFF2-40B4-BE49-F238E27FC236}">
                      <a16:creationId xmlns:a16="http://schemas.microsoft.com/office/drawing/2014/main" id="{F1E5B102-06AB-1569-83B1-3BA235DDB4F3}"/>
                    </a:ext>
                  </a:extLst>
                </p:cNvPr>
                <p:cNvSpPr/>
                <p:nvPr/>
              </p:nvSpPr>
              <p:spPr>
                <a:xfrm>
                  <a:off x="3298121" y="134322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0" name="Graphic 191">
                <a:extLst>
                  <a:ext uri="{FF2B5EF4-FFF2-40B4-BE49-F238E27FC236}">
                    <a16:creationId xmlns:a16="http://schemas.microsoft.com/office/drawing/2014/main" id="{2514FA98-FA90-8E2B-B2A5-4F765187E016}"/>
                  </a:ext>
                </a:extLst>
              </p:cNvPr>
              <p:cNvGrpSpPr/>
              <p:nvPr/>
            </p:nvGrpSpPr>
            <p:grpSpPr>
              <a:xfrm>
                <a:off x="3331245" y="1325484"/>
                <a:ext cx="43862" cy="40837"/>
                <a:chOff x="3331245" y="1325484"/>
                <a:chExt cx="43862" cy="40837"/>
              </a:xfrm>
            </p:grpSpPr>
            <p:sp>
              <p:nvSpPr>
                <p:cNvPr id="3564" name="Freeform: Shape 2019">
                  <a:extLst>
                    <a:ext uri="{FF2B5EF4-FFF2-40B4-BE49-F238E27FC236}">
                      <a16:creationId xmlns:a16="http://schemas.microsoft.com/office/drawing/2014/main" id="{612E439F-320C-414E-D630-69BB5CFCFD4F}"/>
                    </a:ext>
                  </a:extLst>
                </p:cNvPr>
                <p:cNvSpPr/>
                <p:nvPr/>
              </p:nvSpPr>
              <p:spPr>
                <a:xfrm>
                  <a:off x="335317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5" name="Freeform: Shape 2020">
                  <a:extLst>
                    <a:ext uri="{FF2B5EF4-FFF2-40B4-BE49-F238E27FC236}">
                      <a16:creationId xmlns:a16="http://schemas.microsoft.com/office/drawing/2014/main" id="{4C021D5C-9707-6625-223C-BD7F69309A4F}"/>
                    </a:ext>
                  </a:extLst>
                </p:cNvPr>
                <p:cNvSpPr/>
                <p:nvPr/>
              </p:nvSpPr>
              <p:spPr>
                <a:xfrm>
                  <a:off x="3331245"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1" name="Graphic 191">
                <a:extLst>
                  <a:ext uri="{FF2B5EF4-FFF2-40B4-BE49-F238E27FC236}">
                    <a16:creationId xmlns:a16="http://schemas.microsoft.com/office/drawing/2014/main" id="{11A6DD88-E7A5-BAA3-9DC2-6AE16720421A}"/>
                  </a:ext>
                </a:extLst>
              </p:cNvPr>
              <p:cNvGrpSpPr/>
              <p:nvPr/>
            </p:nvGrpSpPr>
            <p:grpSpPr>
              <a:xfrm>
                <a:off x="3336085" y="1325484"/>
                <a:ext cx="43711" cy="40837"/>
                <a:chOff x="3336085" y="1325484"/>
                <a:chExt cx="43711" cy="40837"/>
              </a:xfrm>
            </p:grpSpPr>
            <p:sp>
              <p:nvSpPr>
                <p:cNvPr id="3562" name="Freeform: Shape 2017">
                  <a:extLst>
                    <a:ext uri="{FF2B5EF4-FFF2-40B4-BE49-F238E27FC236}">
                      <a16:creationId xmlns:a16="http://schemas.microsoft.com/office/drawing/2014/main" id="{53FD5498-E7AA-DF2A-9E22-1A61BEA23275}"/>
                    </a:ext>
                  </a:extLst>
                </p:cNvPr>
                <p:cNvSpPr/>
                <p:nvPr/>
              </p:nvSpPr>
              <p:spPr>
                <a:xfrm>
                  <a:off x="335801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3" name="Freeform: Shape 2018">
                  <a:extLst>
                    <a:ext uri="{FF2B5EF4-FFF2-40B4-BE49-F238E27FC236}">
                      <a16:creationId xmlns:a16="http://schemas.microsoft.com/office/drawing/2014/main" id="{894785A2-812A-1501-59BF-1B89F7B54B02}"/>
                    </a:ext>
                  </a:extLst>
                </p:cNvPr>
                <p:cNvSpPr/>
                <p:nvPr/>
              </p:nvSpPr>
              <p:spPr>
                <a:xfrm>
                  <a:off x="3336085"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2" name="Graphic 191">
                <a:extLst>
                  <a:ext uri="{FF2B5EF4-FFF2-40B4-BE49-F238E27FC236}">
                    <a16:creationId xmlns:a16="http://schemas.microsoft.com/office/drawing/2014/main" id="{B613FF0A-9DF1-3F39-0BEB-97B892A87E95}"/>
                  </a:ext>
                </a:extLst>
              </p:cNvPr>
              <p:cNvGrpSpPr/>
              <p:nvPr/>
            </p:nvGrpSpPr>
            <p:grpSpPr>
              <a:xfrm>
                <a:off x="3353176" y="1325484"/>
                <a:ext cx="43711" cy="40837"/>
                <a:chOff x="3353176" y="1325484"/>
                <a:chExt cx="43711" cy="40837"/>
              </a:xfrm>
            </p:grpSpPr>
            <p:sp>
              <p:nvSpPr>
                <p:cNvPr id="3560" name="Freeform: Shape 2015">
                  <a:extLst>
                    <a:ext uri="{FF2B5EF4-FFF2-40B4-BE49-F238E27FC236}">
                      <a16:creationId xmlns:a16="http://schemas.microsoft.com/office/drawing/2014/main" id="{0238B2D0-AE47-52CC-0DDB-159AF8E25690}"/>
                    </a:ext>
                  </a:extLst>
                </p:cNvPr>
                <p:cNvSpPr/>
                <p:nvPr/>
              </p:nvSpPr>
              <p:spPr>
                <a:xfrm>
                  <a:off x="3375107"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1" name="Freeform: Shape 2016">
                  <a:extLst>
                    <a:ext uri="{FF2B5EF4-FFF2-40B4-BE49-F238E27FC236}">
                      <a16:creationId xmlns:a16="http://schemas.microsoft.com/office/drawing/2014/main" id="{4FED3978-5EF6-4EF8-D3E0-6FA7DDF735D0}"/>
                    </a:ext>
                  </a:extLst>
                </p:cNvPr>
                <p:cNvSpPr/>
                <p:nvPr/>
              </p:nvSpPr>
              <p:spPr>
                <a:xfrm>
                  <a:off x="3353176"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3" name="Graphic 191">
                <a:extLst>
                  <a:ext uri="{FF2B5EF4-FFF2-40B4-BE49-F238E27FC236}">
                    <a16:creationId xmlns:a16="http://schemas.microsoft.com/office/drawing/2014/main" id="{258F0A47-B118-B324-6D5D-851C086B77A7}"/>
                  </a:ext>
                </a:extLst>
              </p:cNvPr>
              <p:cNvGrpSpPr/>
              <p:nvPr/>
            </p:nvGrpSpPr>
            <p:grpSpPr>
              <a:xfrm>
                <a:off x="3399912" y="1325484"/>
                <a:ext cx="43862" cy="40837"/>
                <a:chOff x="3399912" y="1325484"/>
                <a:chExt cx="43862" cy="40837"/>
              </a:xfrm>
            </p:grpSpPr>
            <p:sp>
              <p:nvSpPr>
                <p:cNvPr id="3558" name="Freeform: Shape 2013">
                  <a:extLst>
                    <a:ext uri="{FF2B5EF4-FFF2-40B4-BE49-F238E27FC236}">
                      <a16:creationId xmlns:a16="http://schemas.microsoft.com/office/drawing/2014/main" id="{9CB020D4-F1BA-F4D2-DE3E-EE37F11F8771}"/>
                    </a:ext>
                  </a:extLst>
                </p:cNvPr>
                <p:cNvSpPr/>
                <p:nvPr/>
              </p:nvSpPr>
              <p:spPr>
                <a:xfrm>
                  <a:off x="3421843"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9" name="Freeform: Shape 2014">
                  <a:extLst>
                    <a:ext uri="{FF2B5EF4-FFF2-40B4-BE49-F238E27FC236}">
                      <a16:creationId xmlns:a16="http://schemas.microsoft.com/office/drawing/2014/main" id="{34498AE0-5F1D-E958-E400-9D5DD21001D6}"/>
                    </a:ext>
                  </a:extLst>
                </p:cNvPr>
                <p:cNvSpPr/>
                <p:nvPr/>
              </p:nvSpPr>
              <p:spPr>
                <a:xfrm>
                  <a:off x="3399912"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4" name="Graphic 191">
                <a:extLst>
                  <a:ext uri="{FF2B5EF4-FFF2-40B4-BE49-F238E27FC236}">
                    <a16:creationId xmlns:a16="http://schemas.microsoft.com/office/drawing/2014/main" id="{EA5AB419-7532-01A4-6853-56AA8EC2905A}"/>
                  </a:ext>
                </a:extLst>
              </p:cNvPr>
              <p:cNvGrpSpPr/>
              <p:nvPr/>
            </p:nvGrpSpPr>
            <p:grpSpPr>
              <a:xfrm>
                <a:off x="3523482" y="1337172"/>
                <a:ext cx="43862" cy="40837"/>
                <a:chOff x="3523482" y="1337172"/>
                <a:chExt cx="43862" cy="40837"/>
              </a:xfrm>
            </p:grpSpPr>
            <p:sp>
              <p:nvSpPr>
                <p:cNvPr id="3556" name="Freeform: Shape 2011">
                  <a:extLst>
                    <a:ext uri="{FF2B5EF4-FFF2-40B4-BE49-F238E27FC236}">
                      <a16:creationId xmlns:a16="http://schemas.microsoft.com/office/drawing/2014/main" id="{F9BE6BF0-1372-0A59-8B3F-2784CF40A761}"/>
                    </a:ext>
                  </a:extLst>
                </p:cNvPr>
                <p:cNvSpPr/>
                <p:nvPr/>
              </p:nvSpPr>
              <p:spPr>
                <a:xfrm>
                  <a:off x="3545414" y="133717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7" name="Freeform: Shape 2012">
                  <a:extLst>
                    <a:ext uri="{FF2B5EF4-FFF2-40B4-BE49-F238E27FC236}">
                      <a16:creationId xmlns:a16="http://schemas.microsoft.com/office/drawing/2014/main" id="{0399EA17-49D7-26C8-439B-2844C4FBD45D}"/>
                    </a:ext>
                  </a:extLst>
                </p:cNvPr>
                <p:cNvSpPr/>
                <p:nvPr/>
              </p:nvSpPr>
              <p:spPr>
                <a:xfrm>
                  <a:off x="3523482" y="135759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5" name="Graphic 191">
                <a:extLst>
                  <a:ext uri="{FF2B5EF4-FFF2-40B4-BE49-F238E27FC236}">
                    <a16:creationId xmlns:a16="http://schemas.microsoft.com/office/drawing/2014/main" id="{8F86B00B-656A-F8BA-631F-7E10A88BEC78}"/>
                  </a:ext>
                </a:extLst>
              </p:cNvPr>
              <p:cNvGrpSpPr/>
              <p:nvPr/>
            </p:nvGrpSpPr>
            <p:grpSpPr>
              <a:xfrm>
                <a:off x="3582470" y="1338721"/>
                <a:ext cx="43711" cy="40696"/>
                <a:chOff x="3582470" y="1338721"/>
                <a:chExt cx="43711" cy="40696"/>
              </a:xfrm>
            </p:grpSpPr>
            <p:sp>
              <p:nvSpPr>
                <p:cNvPr id="3554" name="Freeform: Shape 2009">
                  <a:extLst>
                    <a:ext uri="{FF2B5EF4-FFF2-40B4-BE49-F238E27FC236}">
                      <a16:creationId xmlns:a16="http://schemas.microsoft.com/office/drawing/2014/main" id="{42E1D56B-67CB-844F-8F4B-A506060F5457}"/>
                    </a:ext>
                  </a:extLst>
                </p:cNvPr>
                <p:cNvSpPr/>
                <p:nvPr/>
              </p:nvSpPr>
              <p:spPr>
                <a:xfrm>
                  <a:off x="3604250" y="133872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5" name="Freeform: Shape 2010">
                  <a:extLst>
                    <a:ext uri="{FF2B5EF4-FFF2-40B4-BE49-F238E27FC236}">
                      <a16:creationId xmlns:a16="http://schemas.microsoft.com/office/drawing/2014/main" id="{F4A92F01-38D7-AEA1-625B-0697BC0DC575}"/>
                    </a:ext>
                  </a:extLst>
                </p:cNvPr>
                <p:cNvSpPr/>
                <p:nvPr/>
              </p:nvSpPr>
              <p:spPr>
                <a:xfrm>
                  <a:off x="3582470" y="135914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6" name="Graphic 191">
                <a:extLst>
                  <a:ext uri="{FF2B5EF4-FFF2-40B4-BE49-F238E27FC236}">
                    <a16:creationId xmlns:a16="http://schemas.microsoft.com/office/drawing/2014/main" id="{EEA88395-59EE-32ED-B347-41BED8576184}"/>
                  </a:ext>
                </a:extLst>
              </p:cNvPr>
              <p:cNvGrpSpPr/>
              <p:nvPr/>
            </p:nvGrpSpPr>
            <p:grpSpPr>
              <a:xfrm>
                <a:off x="3604250" y="1346748"/>
                <a:ext cx="43862" cy="40837"/>
                <a:chOff x="3604250" y="1346748"/>
                <a:chExt cx="43862" cy="40837"/>
              </a:xfrm>
            </p:grpSpPr>
            <p:sp>
              <p:nvSpPr>
                <p:cNvPr id="3552" name="Freeform: Shape 2007">
                  <a:extLst>
                    <a:ext uri="{FF2B5EF4-FFF2-40B4-BE49-F238E27FC236}">
                      <a16:creationId xmlns:a16="http://schemas.microsoft.com/office/drawing/2014/main" id="{B55E351B-621F-3828-056B-B046C6918BA7}"/>
                    </a:ext>
                  </a:extLst>
                </p:cNvPr>
                <p:cNvSpPr/>
                <p:nvPr/>
              </p:nvSpPr>
              <p:spPr>
                <a:xfrm>
                  <a:off x="3626181"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3" name="Freeform: Shape 2008">
                  <a:extLst>
                    <a:ext uri="{FF2B5EF4-FFF2-40B4-BE49-F238E27FC236}">
                      <a16:creationId xmlns:a16="http://schemas.microsoft.com/office/drawing/2014/main" id="{6C5349B9-3270-CE1E-DA42-715F8F81BB96}"/>
                    </a:ext>
                  </a:extLst>
                </p:cNvPr>
                <p:cNvSpPr/>
                <p:nvPr/>
              </p:nvSpPr>
              <p:spPr>
                <a:xfrm>
                  <a:off x="3604250"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7" name="Graphic 191">
                <a:extLst>
                  <a:ext uri="{FF2B5EF4-FFF2-40B4-BE49-F238E27FC236}">
                    <a16:creationId xmlns:a16="http://schemas.microsoft.com/office/drawing/2014/main" id="{757FB24B-4243-AC11-282A-80DBAC674881}"/>
                  </a:ext>
                </a:extLst>
              </p:cNvPr>
              <p:cNvGrpSpPr/>
              <p:nvPr/>
            </p:nvGrpSpPr>
            <p:grpSpPr>
              <a:xfrm>
                <a:off x="3612114" y="1346748"/>
                <a:ext cx="43711" cy="40837"/>
                <a:chOff x="3612114" y="1346748"/>
                <a:chExt cx="43711" cy="40837"/>
              </a:xfrm>
            </p:grpSpPr>
            <p:sp>
              <p:nvSpPr>
                <p:cNvPr id="3550" name="Freeform: Shape 2005">
                  <a:extLst>
                    <a:ext uri="{FF2B5EF4-FFF2-40B4-BE49-F238E27FC236}">
                      <a16:creationId xmlns:a16="http://schemas.microsoft.com/office/drawing/2014/main" id="{0AB55705-4AAC-5D9A-8110-D914D3031D6E}"/>
                    </a:ext>
                  </a:extLst>
                </p:cNvPr>
                <p:cNvSpPr/>
                <p:nvPr/>
              </p:nvSpPr>
              <p:spPr>
                <a:xfrm>
                  <a:off x="3633894"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1" name="Freeform: Shape 2006">
                  <a:extLst>
                    <a:ext uri="{FF2B5EF4-FFF2-40B4-BE49-F238E27FC236}">
                      <a16:creationId xmlns:a16="http://schemas.microsoft.com/office/drawing/2014/main" id="{BADD61E5-D703-678D-6538-07E18EE2B22B}"/>
                    </a:ext>
                  </a:extLst>
                </p:cNvPr>
                <p:cNvSpPr/>
                <p:nvPr/>
              </p:nvSpPr>
              <p:spPr>
                <a:xfrm>
                  <a:off x="3612114" y="13671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8" name="Graphic 191">
                <a:extLst>
                  <a:ext uri="{FF2B5EF4-FFF2-40B4-BE49-F238E27FC236}">
                    <a16:creationId xmlns:a16="http://schemas.microsoft.com/office/drawing/2014/main" id="{934A911D-ECDE-7673-1B4A-9906126F971F}"/>
                  </a:ext>
                </a:extLst>
              </p:cNvPr>
              <p:cNvGrpSpPr/>
              <p:nvPr/>
            </p:nvGrpSpPr>
            <p:grpSpPr>
              <a:xfrm>
                <a:off x="3626181" y="1346748"/>
                <a:ext cx="43862" cy="40837"/>
                <a:chOff x="3626181" y="1346748"/>
                <a:chExt cx="43862" cy="40837"/>
              </a:xfrm>
            </p:grpSpPr>
            <p:sp>
              <p:nvSpPr>
                <p:cNvPr id="3548" name="Freeform: Shape 2003">
                  <a:extLst>
                    <a:ext uri="{FF2B5EF4-FFF2-40B4-BE49-F238E27FC236}">
                      <a16:creationId xmlns:a16="http://schemas.microsoft.com/office/drawing/2014/main" id="{CB29A6CA-889E-2F90-3796-F724BCD9305F}"/>
                    </a:ext>
                  </a:extLst>
                </p:cNvPr>
                <p:cNvSpPr/>
                <p:nvPr/>
              </p:nvSpPr>
              <p:spPr>
                <a:xfrm>
                  <a:off x="3648112"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9" name="Freeform: Shape 2004">
                  <a:extLst>
                    <a:ext uri="{FF2B5EF4-FFF2-40B4-BE49-F238E27FC236}">
                      <a16:creationId xmlns:a16="http://schemas.microsoft.com/office/drawing/2014/main" id="{25721300-7513-77CD-6F99-5751A1407A42}"/>
                    </a:ext>
                  </a:extLst>
                </p:cNvPr>
                <p:cNvSpPr/>
                <p:nvPr/>
              </p:nvSpPr>
              <p:spPr>
                <a:xfrm>
                  <a:off x="3626181"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9" name="Graphic 191">
                <a:extLst>
                  <a:ext uri="{FF2B5EF4-FFF2-40B4-BE49-F238E27FC236}">
                    <a16:creationId xmlns:a16="http://schemas.microsoft.com/office/drawing/2014/main" id="{E98FEA60-C3EF-FD97-C3BA-BEFDAF9A2E09}"/>
                  </a:ext>
                </a:extLst>
              </p:cNvPr>
              <p:cNvGrpSpPr/>
              <p:nvPr/>
            </p:nvGrpSpPr>
            <p:grpSpPr>
              <a:xfrm>
                <a:off x="3633894" y="1346748"/>
                <a:ext cx="43862" cy="40837"/>
                <a:chOff x="3633894" y="1346748"/>
                <a:chExt cx="43862" cy="40837"/>
              </a:xfrm>
            </p:grpSpPr>
            <p:sp>
              <p:nvSpPr>
                <p:cNvPr id="3546" name="Freeform: Shape 2001">
                  <a:extLst>
                    <a:ext uri="{FF2B5EF4-FFF2-40B4-BE49-F238E27FC236}">
                      <a16:creationId xmlns:a16="http://schemas.microsoft.com/office/drawing/2014/main" id="{29F80479-AAEA-4A61-4DFD-89AE86A1DE12}"/>
                    </a:ext>
                  </a:extLst>
                </p:cNvPr>
                <p:cNvSpPr/>
                <p:nvPr/>
              </p:nvSpPr>
              <p:spPr>
                <a:xfrm>
                  <a:off x="3655825"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7" name="Freeform: Shape 2002">
                  <a:extLst>
                    <a:ext uri="{FF2B5EF4-FFF2-40B4-BE49-F238E27FC236}">
                      <a16:creationId xmlns:a16="http://schemas.microsoft.com/office/drawing/2014/main" id="{970A4C0F-B6F8-9713-30C4-9BF3303E7EAC}"/>
                    </a:ext>
                  </a:extLst>
                </p:cNvPr>
                <p:cNvSpPr/>
                <p:nvPr/>
              </p:nvSpPr>
              <p:spPr>
                <a:xfrm>
                  <a:off x="3633894"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0" name="Graphic 191">
                <a:extLst>
                  <a:ext uri="{FF2B5EF4-FFF2-40B4-BE49-F238E27FC236}">
                    <a16:creationId xmlns:a16="http://schemas.microsoft.com/office/drawing/2014/main" id="{D3D32922-8518-F9FF-7B1D-88D7565E997D}"/>
                  </a:ext>
                </a:extLst>
              </p:cNvPr>
              <p:cNvGrpSpPr/>
              <p:nvPr/>
            </p:nvGrpSpPr>
            <p:grpSpPr>
              <a:xfrm>
                <a:off x="3641306" y="1346748"/>
                <a:ext cx="43862" cy="40837"/>
                <a:chOff x="3641306" y="1346748"/>
                <a:chExt cx="43862" cy="40837"/>
              </a:xfrm>
            </p:grpSpPr>
            <p:sp>
              <p:nvSpPr>
                <p:cNvPr id="3544" name="Freeform: Shape 1999">
                  <a:extLst>
                    <a:ext uri="{FF2B5EF4-FFF2-40B4-BE49-F238E27FC236}">
                      <a16:creationId xmlns:a16="http://schemas.microsoft.com/office/drawing/2014/main" id="{F89DAF6B-6EFE-3252-67B5-2303C3D29677}"/>
                    </a:ext>
                  </a:extLst>
                </p:cNvPr>
                <p:cNvSpPr/>
                <p:nvPr/>
              </p:nvSpPr>
              <p:spPr>
                <a:xfrm>
                  <a:off x="3663237"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5" name="Freeform: Shape 2000">
                  <a:extLst>
                    <a:ext uri="{FF2B5EF4-FFF2-40B4-BE49-F238E27FC236}">
                      <a16:creationId xmlns:a16="http://schemas.microsoft.com/office/drawing/2014/main" id="{2EDFB73F-94A1-5388-8164-1EAB3F83A976}"/>
                    </a:ext>
                  </a:extLst>
                </p:cNvPr>
                <p:cNvSpPr/>
                <p:nvPr/>
              </p:nvSpPr>
              <p:spPr>
                <a:xfrm>
                  <a:off x="3641306"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1" name="Graphic 191">
                <a:extLst>
                  <a:ext uri="{FF2B5EF4-FFF2-40B4-BE49-F238E27FC236}">
                    <a16:creationId xmlns:a16="http://schemas.microsoft.com/office/drawing/2014/main" id="{67B897DF-DEF1-A647-C35F-E67D2B42EE4A}"/>
                  </a:ext>
                </a:extLst>
              </p:cNvPr>
              <p:cNvGrpSpPr/>
              <p:nvPr/>
            </p:nvGrpSpPr>
            <p:grpSpPr>
              <a:xfrm>
                <a:off x="3659002" y="1352240"/>
                <a:ext cx="43862" cy="40696"/>
                <a:chOff x="3659002" y="1352240"/>
                <a:chExt cx="43862" cy="40696"/>
              </a:xfrm>
            </p:grpSpPr>
            <p:sp>
              <p:nvSpPr>
                <p:cNvPr id="3542" name="Freeform: Shape 1997">
                  <a:extLst>
                    <a:ext uri="{FF2B5EF4-FFF2-40B4-BE49-F238E27FC236}">
                      <a16:creationId xmlns:a16="http://schemas.microsoft.com/office/drawing/2014/main" id="{82B435D7-4610-BE4A-84E2-F6DDCE3DA955}"/>
                    </a:ext>
                  </a:extLst>
                </p:cNvPr>
                <p:cNvSpPr/>
                <p:nvPr/>
              </p:nvSpPr>
              <p:spPr>
                <a:xfrm>
                  <a:off x="3680933" y="13522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3" name="Freeform: Shape 1998">
                  <a:extLst>
                    <a:ext uri="{FF2B5EF4-FFF2-40B4-BE49-F238E27FC236}">
                      <a16:creationId xmlns:a16="http://schemas.microsoft.com/office/drawing/2014/main" id="{823A52F3-CFD1-D2E3-1AC3-4A9CBC80D198}"/>
                    </a:ext>
                  </a:extLst>
                </p:cNvPr>
                <p:cNvSpPr/>
                <p:nvPr/>
              </p:nvSpPr>
              <p:spPr>
                <a:xfrm>
                  <a:off x="3659002" y="1372518"/>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2" name="Graphic 191">
                <a:extLst>
                  <a:ext uri="{FF2B5EF4-FFF2-40B4-BE49-F238E27FC236}">
                    <a16:creationId xmlns:a16="http://schemas.microsoft.com/office/drawing/2014/main" id="{215BB586-D995-F384-68DA-47E0BA049C80}"/>
                  </a:ext>
                </a:extLst>
              </p:cNvPr>
              <p:cNvGrpSpPr/>
              <p:nvPr/>
            </p:nvGrpSpPr>
            <p:grpSpPr>
              <a:xfrm>
                <a:off x="3685470" y="1353648"/>
                <a:ext cx="43711" cy="40837"/>
                <a:chOff x="3685470" y="1353648"/>
                <a:chExt cx="43711" cy="40837"/>
              </a:xfrm>
            </p:grpSpPr>
            <p:sp>
              <p:nvSpPr>
                <p:cNvPr id="3540" name="Freeform: Shape 1995">
                  <a:extLst>
                    <a:ext uri="{FF2B5EF4-FFF2-40B4-BE49-F238E27FC236}">
                      <a16:creationId xmlns:a16="http://schemas.microsoft.com/office/drawing/2014/main" id="{A7C03017-649D-B2FB-8158-8D4FD38867DE}"/>
                    </a:ext>
                  </a:extLst>
                </p:cNvPr>
                <p:cNvSpPr/>
                <p:nvPr/>
              </p:nvSpPr>
              <p:spPr>
                <a:xfrm>
                  <a:off x="3707250"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1" name="Freeform: Shape 1996">
                  <a:extLst>
                    <a:ext uri="{FF2B5EF4-FFF2-40B4-BE49-F238E27FC236}">
                      <a16:creationId xmlns:a16="http://schemas.microsoft.com/office/drawing/2014/main" id="{B5085BF7-F3AF-984E-F488-146BC3644E59}"/>
                    </a:ext>
                  </a:extLst>
                </p:cNvPr>
                <p:cNvSpPr/>
                <p:nvPr/>
              </p:nvSpPr>
              <p:spPr>
                <a:xfrm>
                  <a:off x="3685470"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3" name="Graphic 191">
                <a:extLst>
                  <a:ext uri="{FF2B5EF4-FFF2-40B4-BE49-F238E27FC236}">
                    <a16:creationId xmlns:a16="http://schemas.microsoft.com/office/drawing/2014/main" id="{50E4642D-3940-DC66-A083-AB0F4BA477F4}"/>
                  </a:ext>
                </a:extLst>
              </p:cNvPr>
              <p:cNvGrpSpPr/>
              <p:nvPr/>
            </p:nvGrpSpPr>
            <p:grpSpPr>
              <a:xfrm>
                <a:off x="3691218" y="1353648"/>
                <a:ext cx="43711" cy="40837"/>
                <a:chOff x="3691218" y="1353648"/>
                <a:chExt cx="43711" cy="40837"/>
              </a:xfrm>
            </p:grpSpPr>
            <p:sp>
              <p:nvSpPr>
                <p:cNvPr id="3538" name="Freeform: Shape 1993">
                  <a:extLst>
                    <a:ext uri="{FF2B5EF4-FFF2-40B4-BE49-F238E27FC236}">
                      <a16:creationId xmlns:a16="http://schemas.microsoft.com/office/drawing/2014/main" id="{CD812D3E-FF8B-0048-92BA-78B152966E54}"/>
                    </a:ext>
                  </a:extLst>
                </p:cNvPr>
                <p:cNvSpPr/>
                <p:nvPr/>
              </p:nvSpPr>
              <p:spPr>
                <a:xfrm>
                  <a:off x="3713149"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9" name="Freeform: Shape 1994">
                  <a:extLst>
                    <a:ext uri="{FF2B5EF4-FFF2-40B4-BE49-F238E27FC236}">
                      <a16:creationId xmlns:a16="http://schemas.microsoft.com/office/drawing/2014/main" id="{B608400D-D4F5-D64C-0C85-B8018EBC732F}"/>
                    </a:ext>
                  </a:extLst>
                </p:cNvPr>
                <p:cNvSpPr/>
                <p:nvPr/>
              </p:nvSpPr>
              <p:spPr>
                <a:xfrm>
                  <a:off x="3691218"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4" name="Graphic 191">
                <a:extLst>
                  <a:ext uri="{FF2B5EF4-FFF2-40B4-BE49-F238E27FC236}">
                    <a16:creationId xmlns:a16="http://schemas.microsoft.com/office/drawing/2014/main" id="{93EC7E06-98E2-F1B3-4E4E-7EA4B1F7B275}"/>
                  </a:ext>
                </a:extLst>
              </p:cNvPr>
              <p:cNvGrpSpPr/>
              <p:nvPr/>
            </p:nvGrpSpPr>
            <p:grpSpPr>
              <a:xfrm>
                <a:off x="3701503" y="1359140"/>
                <a:ext cx="43711" cy="40696"/>
                <a:chOff x="3701503" y="1359140"/>
                <a:chExt cx="43711" cy="40696"/>
              </a:xfrm>
            </p:grpSpPr>
            <p:sp>
              <p:nvSpPr>
                <p:cNvPr id="3536" name="Freeform: Shape 1991">
                  <a:extLst>
                    <a:ext uri="{FF2B5EF4-FFF2-40B4-BE49-F238E27FC236}">
                      <a16:creationId xmlns:a16="http://schemas.microsoft.com/office/drawing/2014/main" id="{7297B8B6-0D05-B76B-6C27-43FF41C463A7}"/>
                    </a:ext>
                  </a:extLst>
                </p:cNvPr>
                <p:cNvSpPr/>
                <p:nvPr/>
              </p:nvSpPr>
              <p:spPr>
                <a:xfrm>
                  <a:off x="3723434"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7" name="Freeform: Shape 1992">
                  <a:extLst>
                    <a:ext uri="{FF2B5EF4-FFF2-40B4-BE49-F238E27FC236}">
                      <a16:creationId xmlns:a16="http://schemas.microsoft.com/office/drawing/2014/main" id="{F75DCC4B-AAD3-B738-877F-DDC3284480CC}"/>
                    </a:ext>
                  </a:extLst>
                </p:cNvPr>
                <p:cNvSpPr/>
                <p:nvPr/>
              </p:nvSpPr>
              <p:spPr>
                <a:xfrm>
                  <a:off x="3701503"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5" name="Graphic 191">
                <a:extLst>
                  <a:ext uri="{FF2B5EF4-FFF2-40B4-BE49-F238E27FC236}">
                    <a16:creationId xmlns:a16="http://schemas.microsoft.com/office/drawing/2014/main" id="{A00B2104-D376-94C9-ACC6-CCC424CF4125}"/>
                  </a:ext>
                </a:extLst>
              </p:cNvPr>
              <p:cNvGrpSpPr/>
              <p:nvPr/>
            </p:nvGrpSpPr>
            <p:grpSpPr>
              <a:xfrm>
                <a:off x="3713754" y="1359140"/>
                <a:ext cx="43711" cy="40696"/>
                <a:chOff x="3713754" y="1359140"/>
                <a:chExt cx="43711" cy="40696"/>
              </a:xfrm>
            </p:grpSpPr>
            <p:sp>
              <p:nvSpPr>
                <p:cNvPr id="3534" name="Freeform: Shape 1989">
                  <a:extLst>
                    <a:ext uri="{FF2B5EF4-FFF2-40B4-BE49-F238E27FC236}">
                      <a16:creationId xmlns:a16="http://schemas.microsoft.com/office/drawing/2014/main" id="{F415A68A-05A2-DEB8-F849-0F383C0CB781}"/>
                    </a:ext>
                  </a:extLst>
                </p:cNvPr>
                <p:cNvSpPr/>
                <p:nvPr/>
              </p:nvSpPr>
              <p:spPr>
                <a:xfrm>
                  <a:off x="3735685"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5" name="Freeform: Shape 1990">
                  <a:extLst>
                    <a:ext uri="{FF2B5EF4-FFF2-40B4-BE49-F238E27FC236}">
                      <a16:creationId xmlns:a16="http://schemas.microsoft.com/office/drawing/2014/main" id="{963A1672-DFB5-6777-BD70-3D711259BD91}"/>
                    </a:ext>
                  </a:extLst>
                </p:cNvPr>
                <p:cNvSpPr/>
                <p:nvPr/>
              </p:nvSpPr>
              <p:spPr>
                <a:xfrm>
                  <a:off x="3713754"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6" name="Graphic 191">
                <a:extLst>
                  <a:ext uri="{FF2B5EF4-FFF2-40B4-BE49-F238E27FC236}">
                    <a16:creationId xmlns:a16="http://schemas.microsoft.com/office/drawing/2014/main" id="{940E810C-01AD-9C4A-2588-22A6C0F34932}"/>
                  </a:ext>
                </a:extLst>
              </p:cNvPr>
              <p:cNvGrpSpPr/>
              <p:nvPr/>
            </p:nvGrpSpPr>
            <p:grpSpPr>
              <a:xfrm>
                <a:off x="3739466" y="1359140"/>
                <a:ext cx="43711" cy="40696"/>
                <a:chOff x="3739466" y="1359140"/>
                <a:chExt cx="43711" cy="40696"/>
              </a:xfrm>
            </p:grpSpPr>
            <p:sp>
              <p:nvSpPr>
                <p:cNvPr id="3532" name="Freeform: Shape 1987">
                  <a:extLst>
                    <a:ext uri="{FF2B5EF4-FFF2-40B4-BE49-F238E27FC236}">
                      <a16:creationId xmlns:a16="http://schemas.microsoft.com/office/drawing/2014/main" id="{D4775EB7-C3D1-FD62-139F-7271F419C4BB}"/>
                    </a:ext>
                  </a:extLst>
                </p:cNvPr>
                <p:cNvSpPr/>
                <p:nvPr/>
              </p:nvSpPr>
              <p:spPr>
                <a:xfrm>
                  <a:off x="3761397"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3" name="Freeform: Shape 1988">
                  <a:extLst>
                    <a:ext uri="{FF2B5EF4-FFF2-40B4-BE49-F238E27FC236}">
                      <a16:creationId xmlns:a16="http://schemas.microsoft.com/office/drawing/2014/main" id="{1AAADB03-175E-73EF-79AC-8B9889B6EF07}"/>
                    </a:ext>
                  </a:extLst>
                </p:cNvPr>
                <p:cNvSpPr/>
                <p:nvPr/>
              </p:nvSpPr>
              <p:spPr>
                <a:xfrm>
                  <a:off x="3739466"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7" name="Graphic 191">
                <a:extLst>
                  <a:ext uri="{FF2B5EF4-FFF2-40B4-BE49-F238E27FC236}">
                    <a16:creationId xmlns:a16="http://schemas.microsoft.com/office/drawing/2014/main" id="{8F47EA1F-898A-9C04-6AEF-019DA72E97A7}"/>
                  </a:ext>
                </a:extLst>
              </p:cNvPr>
              <p:cNvGrpSpPr/>
              <p:nvPr/>
            </p:nvGrpSpPr>
            <p:grpSpPr>
              <a:xfrm>
                <a:off x="3759431" y="1359140"/>
                <a:ext cx="43711" cy="40696"/>
                <a:chOff x="3759431" y="1359140"/>
                <a:chExt cx="43711" cy="40696"/>
              </a:xfrm>
            </p:grpSpPr>
            <p:sp>
              <p:nvSpPr>
                <p:cNvPr id="3530" name="Freeform: Shape 1985">
                  <a:extLst>
                    <a:ext uri="{FF2B5EF4-FFF2-40B4-BE49-F238E27FC236}">
                      <a16:creationId xmlns:a16="http://schemas.microsoft.com/office/drawing/2014/main" id="{B9D273C5-EE7D-A3F4-FC39-B6F12CEEF7FD}"/>
                    </a:ext>
                  </a:extLst>
                </p:cNvPr>
                <p:cNvSpPr/>
                <p:nvPr/>
              </p:nvSpPr>
              <p:spPr>
                <a:xfrm>
                  <a:off x="3781362"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1" name="Freeform: Shape 1986">
                  <a:extLst>
                    <a:ext uri="{FF2B5EF4-FFF2-40B4-BE49-F238E27FC236}">
                      <a16:creationId xmlns:a16="http://schemas.microsoft.com/office/drawing/2014/main" id="{788D764E-4904-5897-F657-C155DA265565}"/>
                    </a:ext>
                  </a:extLst>
                </p:cNvPr>
                <p:cNvSpPr/>
                <p:nvPr/>
              </p:nvSpPr>
              <p:spPr>
                <a:xfrm>
                  <a:off x="3759431"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8" name="Graphic 191">
                <a:extLst>
                  <a:ext uri="{FF2B5EF4-FFF2-40B4-BE49-F238E27FC236}">
                    <a16:creationId xmlns:a16="http://schemas.microsoft.com/office/drawing/2014/main" id="{6A31447E-B68B-1BE2-B3C2-45E9E7565CEA}"/>
                  </a:ext>
                </a:extLst>
              </p:cNvPr>
              <p:cNvGrpSpPr/>
              <p:nvPr/>
            </p:nvGrpSpPr>
            <p:grpSpPr>
              <a:xfrm>
                <a:off x="3775464" y="1362942"/>
                <a:ext cx="43862" cy="40837"/>
                <a:chOff x="3775464" y="1362942"/>
                <a:chExt cx="43862" cy="40837"/>
              </a:xfrm>
            </p:grpSpPr>
            <p:sp>
              <p:nvSpPr>
                <p:cNvPr id="3528" name="Freeform: Shape 1983">
                  <a:extLst>
                    <a:ext uri="{FF2B5EF4-FFF2-40B4-BE49-F238E27FC236}">
                      <a16:creationId xmlns:a16="http://schemas.microsoft.com/office/drawing/2014/main" id="{6FAED2AA-2F2D-1E78-50B5-4D1E19D37CAA}"/>
                    </a:ext>
                  </a:extLst>
                </p:cNvPr>
                <p:cNvSpPr/>
                <p:nvPr/>
              </p:nvSpPr>
              <p:spPr>
                <a:xfrm>
                  <a:off x="3797395"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9" name="Freeform: Shape 1984">
                  <a:extLst>
                    <a:ext uri="{FF2B5EF4-FFF2-40B4-BE49-F238E27FC236}">
                      <a16:creationId xmlns:a16="http://schemas.microsoft.com/office/drawing/2014/main" id="{CE52CF71-A95B-53B4-CD71-1359D020D3E2}"/>
                    </a:ext>
                  </a:extLst>
                </p:cNvPr>
                <p:cNvSpPr/>
                <p:nvPr/>
              </p:nvSpPr>
              <p:spPr>
                <a:xfrm>
                  <a:off x="3775464"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9" name="Graphic 191">
                <a:extLst>
                  <a:ext uri="{FF2B5EF4-FFF2-40B4-BE49-F238E27FC236}">
                    <a16:creationId xmlns:a16="http://schemas.microsoft.com/office/drawing/2014/main" id="{5A064B1A-F195-2C8C-AADC-0E6621C3C557}"/>
                  </a:ext>
                </a:extLst>
              </p:cNvPr>
              <p:cNvGrpSpPr/>
              <p:nvPr/>
            </p:nvGrpSpPr>
            <p:grpSpPr>
              <a:xfrm>
                <a:off x="3781362" y="1362942"/>
                <a:ext cx="43711" cy="40837"/>
                <a:chOff x="3781362" y="1362942"/>
                <a:chExt cx="43711" cy="40837"/>
              </a:xfrm>
            </p:grpSpPr>
            <p:sp>
              <p:nvSpPr>
                <p:cNvPr id="3526" name="Freeform: Shape 1981">
                  <a:extLst>
                    <a:ext uri="{FF2B5EF4-FFF2-40B4-BE49-F238E27FC236}">
                      <a16:creationId xmlns:a16="http://schemas.microsoft.com/office/drawing/2014/main" id="{F50BD406-A3B0-7111-0639-C1BB3794256D}"/>
                    </a:ext>
                  </a:extLst>
                </p:cNvPr>
                <p:cNvSpPr/>
                <p:nvPr/>
              </p:nvSpPr>
              <p:spPr>
                <a:xfrm>
                  <a:off x="380314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7" name="Freeform: Shape 1982">
                  <a:extLst>
                    <a:ext uri="{FF2B5EF4-FFF2-40B4-BE49-F238E27FC236}">
                      <a16:creationId xmlns:a16="http://schemas.microsoft.com/office/drawing/2014/main" id="{FF640E3D-43ED-B8F6-C122-E0BAB2AB1343}"/>
                    </a:ext>
                  </a:extLst>
                </p:cNvPr>
                <p:cNvSpPr/>
                <p:nvPr/>
              </p:nvSpPr>
              <p:spPr>
                <a:xfrm>
                  <a:off x="378136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0" name="Graphic 191">
                <a:extLst>
                  <a:ext uri="{FF2B5EF4-FFF2-40B4-BE49-F238E27FC236}">
                    <a16:creationId xmlns:a16="http://schemas.microsoft.com/office/drawing/2014/main" id="{D3AC7FE4-BF6C-67F7-6CDA-88E4760BF124}"/>
                  </a:ext>
                </a:extLst>
              </p:cNvPr>
              <p:cNvGrpSpPr/>
              <p:nvPr/>
            </p:nvGrpSpPr>
            <p:grpSpPr>
              <a:xfrm>
                <a:off x="3787110" y="1362942"/>
                <a:ext cx="43711" cy="40837"/>
                <a:chOff x="3787110" y="1362942"/>
                <a:chExt cx="43711" cy="40837"/>
              </a:xfrm>
            </p:grpSpPr>
            <p:sp>
              <p:nvSpPr>
                <p:cNvPr id="3524" name="Freeform: Shape 1979">
                  <a:extLst>
                    <a:ext uri="{FF2B5EF4-FFF2-40B4-BE49-F238E27FC236}">
                      <a16:creationId xmlns:a16="http://schemas.microsoft.com/office/drawing/2014/main" id="{28E6A867-1B98-7EA8-E6FF-88C7B89803C8}"/>
                    </a:ext>
                  </a:extLst>
                </p:cNvPr>
                <p:cNvSpPr/>
                <p:nvPr/>
              </p:nvSpPr>
              <p:spPr>
                <a:xfrm>
                  <a:off x="380904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5" name="Freeform: Shape 1980">
                  <a:extLst>
                    <a:ext uri="{FF2B5EF4-FFF2-40B4-BE49-F238E27FC236}">
                      <a16:creationId xmlns:a16="http://schemas.microsoft.com/office/drawing/2014/main" id="{BA041939-847B-011C-AB4D-0EB518C591EA}"/>
                    </a:ext>
                  </a:extLst>
                </p:cNvPr>
                <p:cNvSpPr/>
                <p:nvPr/>
              </p:nvSpPr>
              <p:spPr>
                <a:xfrm>
                  <a:off x="378711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1" name="Graphic 191">
                <a:extLst>
                  <a:ext uri="{FF2B5EF4-FFF2-40B4-BE49-F238E27FC236}">
                    <a16:creationId xmlns:a16="http://schemas.microsoft.com/office/drawing/2014/main" id="{5ECEB32A-12A3-6164-C082-AC5EF2019A11}"/>
                  </a:ext>
                </a:extLst>
              </p:cNvPr>
              <p:cNvGrpSpPr/>
              <p:nvPr/>
            </p:nvGrpSpPr>
            <p:grpSpPr>
              <a:xfrm>
                <a:off x="3792857" y="1362942"/>
                <a:ext cx="43862" cy="40837"/>
                <a:chOff x="3792857" y="1362942"/>
                <a:chExt cx="43862" cy="40837"/>
              </a:xfrm>
            </p:grpSpPr>
            <p:sp>
              <p:nvSpPr>
                <p:cNvPr id="3522" name="Freeform: Shape 1977">
                  <a:extLst>
                    <a:ext uri="{FF2B5EF4-FFF2-40B4-BE49-F238E27FC236}">
                      <a16:creationId xmlns:a16="http://schemas.microsoft.com/office/drawing/2014/main" id="{C83D4B4B-F6BF-ECA4-3889-4E4B0D0F3BC7}"/>
                    </a:ext>
                  </a:extLst>
                </p:cNvPr>
                <p:cNvSpPr/>
                <p:nvPr/>
              </p:nvSpPr>
              <p:spPr>
                <a:xfrm>
                  <a:off x="381478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3" name="Freeform: Shape 1978">
                  <a:extLst>
                    <a:ext uri="{FF2B5EF4-FFF2-40B4-BE49-F238E27FC236}">
                      <a16:creationId xmlns:a16="http://schemas.microsoft.com/office/drawing/2014/main" id="{B5D5EACE-B26B-9B80-DFDD-28B115A29EB1}"/>
                    </a:ext>
                  </a:extLst>
                </p:cNvPr>
                <p:cNvSpPr/>
                <p:nvPr/>
              </p:nvSpPr>
              <p:spPr>
                <a:xfrm>
                  <a:off x="3792857"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2" name="Graphic 191">
                <a:extLst>
                  <a:ext uri="{FF2B5EF4-FFF2-40B4-BE49-F238E27FC236}">
                    <a16:creationId xmlns:a16="http://schemas.microsoft.com/office/drawing/2014/main" id="{C6EBBD14-2B1C-399E-0745-5E0A4E05F7F0}"/>
                  </a:ext>
                </a:extLst>
              </p:cNvPr>
              <p:cNvGrpSpPr/>
              <p:nvPr/>
            </p:nvGrpSpPr>
            <p:grpSpPr>
              <a:xfrm>
                <a:off x="3798756" y="1362942"/>
                <a:ext cx="43711" cy="40837"/>
                <a:chOff x="3798756" y="1362942"/>
                <a:chExt cx="43711" cy="40837"/>
              </a:xfrm>
            </p:grpSpPr>
            <p:sp>
              <p:nvSpPr>
                <p:cNvPr id="3520" name="Freeform: Shape 1975">
                  <a:extLst>
                    <a:ext uri="{FF2B5EF4-FFF2-40B4-BE49-F238E27FC236}">
                      <a16:creationId xmlns:a16="http://schemas.microsoft.com/office/drawing/2014/main" id="{84CE15C4-D5B0-0398-69EA-331F06748CC4}"/>
                    </a:ext>
                  </a:extLst>
                </p:cNvPr>
                <p:cNvSpPr/>
                <p:nvPr/>
              </p:nvSpPr>
              <p:spPr>
                <a:xfrm>
                  <a:off x="3820536"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1" name="Freeform: Shape 1976">
                  <a:extLst>
                    <a:ext uri="{FF2B5EF4-FFF2-40B4-BE49-F238E27FC236}">
                      <a16:creationId xmlns:a16="http://schemas.microsoft.com/office/drawing/2014/main" id="{9D657E7A-C672-8CA0-28B0-05EB57E2F288}"/>
                    </a:ext>
                  </a:extLst>
                </p:cNvPr>
                <p:cNvSpPr/>
                <p:nvPr/>
              </p:nvSpPr>
              <p:spPr>
                <a:xfrm>
                  <a:off x="3798756"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3" name="Graphic 191">
                <a:extLst>
                  <a:ext uri="{FF2B5EF4-FFF2-40B4-BE49-F238E27FC236}">
                    <a16:creationId xmlns:a16="http://schemas.microsoft.com/office/drawing/2014/main" id="{5DC4F00B-9420-3DA0-F9EC-D9FF8B279738}"/>
                  </a:ext>
                </a:extLst>
              </p:cNvPr>
              <p:cNvGrpSpPr/>
              <p:nvPr/>
            </p:nvGrpSpPr>
            <p:grpSpPr>
              <a:xfrm>
                <a:off x="3822200" y="1362942"/>
                <a:ext cx="43711" cy="40837"/>
                <a:chOff x="3822200" y="1362942"/>
                <a:chExt cx="43711" cy="40837"/>
              </a:xfrm>
            </p:grpSpPr>
            <p:sp>
              <p:nvSpPr>
                <p:cNvPr id="3518" name="Freeform: Shape 1973">
                  <a:extLst>
                    <a:ext uri="{FF2B5EF4-FFF2-40B4-BE49-F238E27FC236}">
                      <a16:creationId xmlns:a16="http://schemas.microsoft.com/office/drawing/2014/main" id="{D1A26697-63A0-E8BA-7586-891F5D043DBC}"/>
                    </a:ext>
                  </a:extLst>
                </p:cNvPr>
                <p:cNvSpPr/>
                <p:nvPr/>
              </p:nvSpPr>
              <p:spPr>
                <a:xfrm>
                  <a:off x="384413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9" name="Freeform: Shape 1974">
                  <a:extLst>
                    <a:ext uri="{FF2B5EF4-FFF2-40B4-BE49-F238E27FC236}">
                      <a16:creationId xmlns:a16="http://schemas.microsoft.com/office/drawing/2014/main" id="{636E56AB-E343-8022-F05C-A6F3B703C90D}"/>
                    </a:ext>
                  </a:extLst>
                </p:cNvPr>
                <p:cNvSpPr/>
                <p:nvPr/>
              </p:nvSpPr>
              <p:spPr>
                <a:xfrm>
                  <a:off x="382220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4" name="Graphic 191">
                <a:extLst>
                  <a:ext uri="{FF2B5EF4-FFF2-40B4-BE49-F238E27FC236}">
                    <a16:creationId xmlns:a16="http://schemas.microsoft.com/office/drawing/2014/main" id="{0205AA12-9954-8E7E-A1C5-188BF40CDB5B}"/>
                  </a:ext>
                </a:extLst>
              </p:cNvPr>
              <p:cNvGrpSpPr/>
              <p:nvPr/>
            </p:nvGrpSpPr>
            <p:grpSpPr>
              <a:xfrm>
                <a:off x="3849878" y="1362942"/>
                <a:ext cx="43711" cy="40837"/>
                <a:chOff x="3849878" y="1362942"/>
                <a:chExt cx="43711" cy="40837"/>
              </a:xfrm>
            </p:grpSpPr>
            <p:sp>
              <p:nvSpPr>
                <p:cNvPr id="3516" name="Freeform: Shape 1971">
                  <a:extLst>
                    <a:ext uri="{FF2B5EF4-FFF2-40B4-BE49-F238E27FC236}">
                      <a16:creationId xmlns:a16="http://schemas.microsoft.com/office/drawing/2014/main" id="{56A11DDC-1AEC-EF91-A75C-099A14083158}"/>
                    </a:ext>
                  </a:extLst>
                </p:cNvPr>
                <p:cNvSpPr/>
                <p:nvPr/>
              </p:nvSpPr>
              <p:spPr>
                <a:xfrm>
                  <a:off x="3871809"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7" name="Freeform: Shape 1972">
                  <a:extLst>
                    <a:ext uri="{FF2B5EF4-FFF2-40B4-BE49-F238E27FC236}">
                      <a16:creationId xmlns:a16="http://schemas.microsoft.com/office/drawing/2014/main" id="{6285F29F-B929-14DD-5FFF-E64E72B13CC1}"/>
                    </a:ext>
                  </a:extLst>
                </p:cNvPr>
                <p:cNvSpPr/>
                <p:nvPr/>
              </p:nvSpPr>
              <p:spPr>
                <a:xfrm>
                  <a:off x="3849878"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5" name="Graphic 191">
                <a:extLst>
                  <a:ext uri="{FF2B5EF4-FFF2-40B4-BE49-F238E27FC236}">
                    <a16:creationId xmlns:a16="http://schemas.microsoft.com/office/drawing/2014/main" id="{C52DBFCE-F10C-ACA1-2E9A-98C3DB914775}"/>
                  </a:ext>
                </a:extLst>
              </p:cNvPr>
              <p:cNvGrpSpPr/>
              <p:nvPr/>
            </p:nvGrpSpPr>
            <p:grpSpPr>
              <a:xfrm>
                <a:off x="3863037" y="1362942"/>
                <a:ext cx="43711" cy="40837"/>
                <a:chOff x="3863037" y="1362942"/>
                <a:chExt cx="43711" cy="40837"/>
              </a:xfrm>
            </p:grpSpPr>
            <p:sp>
              <p:nvSpPr>
                <p:cNvPr id="3514" name="Freeform: Shape 1969">
                  <a:extLst>
                    <a:ext uri="{FF2B5EF4-FFF2-40B4-BE49-F238E27FC236}">
                      <a16:creationId xmlns:a16="http://schemas.microsoft.com/office/drawing/2014/main" id="{B40955CD-FA0C-0395-6AC8-39B670177EF4}"/>
                    </a:ext>
                  </a:extLst>
                </p:cNvPr>
                <p:cNvSpPr/>
                <p:nvPr/>
              </p:nvSpPr>
              <p:spPr>
                <a:xfrm>
                  <a:off x="388496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5" name="Freeform: Shape 1970">
                  <a:extLst>
                    <a:ext uri="{FF2B5EF4-FFF2-40B4-BE49-F238E27FC236}">
                      <a16:creationId xmlns:a16="http://schemas.microsoft.com/office/drawing/2014/main" id="{BA88D540-BD5F-B360-8B3B-7F49E9000D24}"/>
                    </a:ext>
                  </a:extLst>
                </p:cNvPr>
                <p:cNvSpPr/>
                <p:nvPr/>
              </p:nvSpPr>
              <p:spPr>
                <a:xfrm>
                  <a:off x="3863037"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6" name="Graphic 191">
                <a:extLst>
                  <a:ext uri="{FF2B5EF4-FFF2-40B4-BE49-F238E27FC236}">
                    <a16:creationId xmlns:a16="http://schemas.microsoft.com/office/drawing/2014/main" id="{0279D156-3026-1EB6-5D64-A318474365A7}"/>
                  </a:ext>
                </a:extLst>
              </p:cNvPr>
              <p:cNvGrpSpPr/>
              <p:nvPr/>
            </p:nvGrpSpPr>
            <p:grpSpPr>
              <a:xfrm>
                <a:off x="3876196" y="1362942"/>
                <a:ext cx="43862" cy="40837"/>
                <a:chOff x="3876196" y="1362942"/>
                <a:chExt cx="43862" cy="40837"/>
              </a:xfrm>
            </p:grpSpPr>
            <p:sp>
              <p:nvSpPr>
                <p:cNvPr id="3512" name="Freeform: Shape 1967">
                  <a:extLst>
                    <a:ext uri="{FF2B5EF4-FFF2-40B4-BE49-F238E27FC236}">
                      <a16:creationId xmlns:a16="http://schemas.microsoft.com/office/drawing/2014/main" id="{DB21E7C3-57A5-7528-2B38-94CDC9B9ADE8}"/>
                    </a:ext>
                  </a:extLst>
                </p:cNvPr>
                <p:cNvSpPr/>
                <p:nvPr/>
              </p:nvSpPr>
              <p:spPr>
                <a:xfrm>
                  <a:off x="3898127"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3" name="Freeform: Shape 1968">
                  <a:extLst>
                    <a:ext uri="{FF2B5EF4-FFF2-40B4-BE49-F238E27FC236}">
                      <a16:creationId xmlns:a16="http://schemas.microsoft.com/office/drawing/2014/main" id="{DC192353-F0CC-40DB-7408-2BAAA0868435}"/>
                    </a:ext>
                  </a:extLst>
                </p:cNvPr>
                <p:cNvSpPr/>
                <p:nvPr/>
              </p:nvSpPr>
              <p:spPr>
                <a:xfrm>
                  <a:off x="3876196"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7" name="Graphic 191">
                <a:extLst>
                  <a:ext uri="{FF2B5EF4-FFF2-40B4-BE49-F238E27FC236}">
                    <a16:creationId xmlns:a16="http://schemas.microsoft.com/office/drawing/2014/main" id="{F7A3B515-2C62-48E7-0A3B-9ADE1DFEB4B0}"/>
                  </a:ext>
                </a:extLst>
              </p:cNvPr>
              <p:cNvGrpSpPr/>
              <p:nvPr/>
            </p:nvGrpSpPr>
            <p:grpSpPr>
              <a:xfrm>
                <a:off x="3893589" y="1362942"/>
                <a:ext cx="43862" cy="40837"/>
                <a:chOff x="3893589" y="1362942"/>
                <a:chExt cx="43862" cy="40837"/>
              </a:xfrm>
            </p:grpSpPr>
            <p:sp>
              <p:nvSpPr>
                <p:cNvPr id="3510" name="Freeform: Shape 1965">
                  <a:extLst>
                    <a:ext uri="{FF2B5EF4-FFF2-40B4-BE49-F238E27FC236}">
                      <a16:creationId xmlns:a16="http://schemas.microsoft.com/office/drawing/2014/main" id="{8874956F-46C7-C15C-83F7-E3DAC255B92C}"/>
                    </a:ext>
                  </a:extLst>
                </p:cNvPr>
                <p:cNvSpPr/>
                <p:nvPr/>
              </p:nvSpPr>
              <p:spPr>
                <a:xfrm>
                  <a:off x="3915520"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1" name="Freeform: Shape 1966">
                  <a:extLst>
                    <a:ext uri="{FF2B5EF4-FFF2-40B4-BE49-F238E27FC236}">
                      <a16:creationId xmlns:a16="http://schemas.microsoft.com/office/drawing/2014/main" id="{221965FE-482C-6500-9D47-46ED4D7FE2C4}"/>
                    </a:ext>
                  </a:extLst>
                </p:cNvPr>
                <p:cNvSpPr/>
                <p:nvPr/>
              </p:nvSpPr>
              <p:spPr>
                <a:xfrm>
                  <a:off x="3893589"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8" name="Graphic 191">
                <a:extLst>
                  <a:ext uri="{FF2B5EF4-FFF2-40B4-BE49-F238E27FC236}">
                    <a16:creationId xmlns:a16="http://schemas.microsoft.com/office/drawing/2014/main" id="{91DB44D6-09A4-FB98-9680-9D9E59025A90}"/>
                  </a:ext>
                </a:extLst>
              </p:cNvPr>
              <p:cNvGrpSpPr/>
              <p:nvPr/>
            </p:nvGrpSpPr>
            <p:grpSpPr>
              <a:xfrm>
                <a:off x="3901001" y="1362942"/>
                <a:ext cx="43862" cy="40837"/>
                <a:chOff x="3901001" y="1362942"/>
                <a:chExt cx="43862" cy="40837"/>
              </a:xfrm>
            </p:grpSpPr>
            <p:sp>
              <p:nvSpPr>
                <p:cNvPr id="3508" name="Freeform: Shape 1963">
                  <a:extLst>
                    <a:ext uri="{FF2B5EF4-FFF2-40B4-BE49-F238E27FC236}">
                      <a16:creationId xmlns:a16="http://schemas.microsoft.com/office/drawing/2014/main" id="{D43F41E6-2095-F805-9068-A2C026E8CB12}"/>
                    </a:ext>
                  </a:extLst>
                </p:cNvPr>
                <p:cNvSpPr/>
                <p:nvPr/>
              </p:nvSpPr>
              <p:spPr>
                <a:xfrm>
                  <a:off x="392293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9" name="Freeform: Shape 1964">
                  <a:extLst>
                    <a:ext uri="{FF2B5EF4-FFF2-40B4-BE49-F238E27FC236}">
                      <a16:creationId xmlns:a16="http://schemas.microsoft.com/office/drawing/2014/main" id="{E40AC853-F32B-CA5B-2279-14A0D10B99F2}"/>
                    </a:ext>
                  </a:extLst>
                </p:cNvPr>
                <p:cNvSpPr/>
                <p:nvPr/>
              </p:nvSpPr>
              <p:spPr>
                <a:xfrm>
                  <a:off x="3901001"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9" name="Graphic 191">
                <a:extLst>
                  <a:ext uri="{FF2B5EF4-FFF2-40B4-BE49-F238E27FC236}">
                    <a16:creationId xmlns:a16="http://schemas.microsoft.com/office/drawing/2014/main" id="{4DD63A5E-3FDC-5E48-D29E-3F22E6C5AD81}"/>
                  </a:ext>
                </a:extLst>
              </p:cNvPr>
              <p:cNvGrpSpPr/>
              <p:nvPr/>
            </p:nvGrpSpPr>
            <p:grpSpPr>
              <a:xfrm>
                <a:off x="3908412" y="1362942"/>
                <a:ext cx="43711" cy="40837"/>
                <a:chOff x="3908412" y="1362942"/>
                <a:chExt cx="43711" cy="40837"/>
              </a:xfrm>
            </p:grpSpPr>
            <p:sp>
              <p:nvSpPr>
                <p:cNvPr id="3506" name="Freeform: Shape 1961">
                  <a:extLst>
                    <a:ext uri="{FF2B5EF4-FFF2-40B4-BE49-F238E27FC236}">
                      <a16:creationId xmlns:a16="http://schemas.microsoft.com/office/drawing/2014/main" id="{02CCF0F6-5386-D429-E065-53D25E3BA7F4}"/>
                    </a:ext>
                  </a:extLst>
                </p:cNvPr>
                <p:cNvSpPr/>
                <p:nvPr/>
              </p:nvSpPr>
              <p:spPr>
                <a:xfrm>
                  <a:off x="3930343"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7" name="Freeform: Shape 1962">
                  <a:extLst>
                    <a:ext uri="{FF2B5EF4-FFF2-40B4-BE49-F238E27FC236}">
                      <a16:creationId xmlns:a16="http://schemas.microsoft.com/office/drawing/2014/main" id="{74F13ED6-717E-4F06-A5FB-E7E7D2D7D835}"/>
                    </a:ext>
                  </a:extLst>
                </p:cNvPr>
                <p:cNvSpPr/>
                <p:nvPr/>
              </p:nvSpPr>
              <p:spPr>
                <a:xfrm>
                  <a:off x="390841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0" name="Graphic 191">
                <a:extLst>
                  <a:ext uri="{FF2B5EF4-FFF2-40B4-BE49-F238E27FC236}">
                    <a16:creationId xmlns:a16="http://schemas.microsoft.com/office/drawing/2014/main" id="{A3A6FF1E-115F-F1A0-6C44-04524DE41AEE}"/>
                  </a:ext>
                </a:extLst>
              </p:cNvPr>
              <p:cNvGrpSpPr/>
              <p:nvPr/>
            </p:nvGrpSpPr>
            <p:grpSpPr>
              <a:xfrm>
                <a:off x="3915823" y="1362942"/>
                <a:ext cx="43711" cy="40837"/>
                <a:chOff x="3915823" y="1362942"/>
                <a:chExt cx="43711" cy="40837"/>
              </a:xfrm>
            </p:grpSpPr>
            <p:sp>
              <p:nvSpPr>
                <p:cNvPr id="3504" name="Freeform: Shape 1959">
                  <a:extLst>
                    <a:ext uri="{FF2B5EF4-FFF2-40B4-BE49-F238E27FC236}">
                      <a16:creationId xmlns:a16="http://schemas.microsoft.com/office/drawing/2014/main" id="{635B7EC7-CBD7-C53D-F660-A98C80102E67}"/>
                    </a:ext>
                  </a:extLst>
                </p:cNvPr>
                <p:cNvSpPr/>
                <p:nvPr/>
              </p:nvSpPr>
              <p:spPr>
                <a:xfrm>
                  <a:off x="3937754"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5" name="Freeform: Shape 1960">
                  <a:extLst>
                    <a:ext uri="{FF2B5EF4-FFF2-40B4-BE49-F238E27FC236}">
                      <a16:creationId xmlns:a16="http://schemas.microsoft.com/office/drawing/2014/main" id="{E3497C6B-65A0-8AB3-7D50-80AFC5019B7B}"/>
                    </a:ext>
                  </a:extLst>
                </p:cNvPr>
                <p:cNvSpPr/>
                <p:nvPr/>
              </p:nvSpPr>
              <p:spPr>
                <a:xfrm>
                  <a:off x="3915823"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1" name="Graphic 191">
                <a:extLst>
                  <a:ext uri="{FF2B5EF4-FFF2-40B4-BE49-F238E27FC236}">
                    <a16:creationId xmlns:a16="http://schemas.microsoft.com/office/drawing/2014/main" id="{E1329849-AB75-4F34-6599-5FDEDA62CBE0}"/>
                  </a:ext>
                </a:extLst>
              </p:cNvPr>
              <p:cNvGrpSpPr/>
              <p:nvPr/>
            </p:nvGrpSpPr>
            <p:grpSpPr>
              <a:xfrm>
                <a:off x="3920058" y="1374067"/>
                <a:ext cx="43711" cy="40696"/>
                <a:chOff x="3920058" y="1374067"/>
                <a:chExt cx="43711" cy="40696"/>
              </a:xfrm>
            </p:grpSpPr>
            <p:sp>
              <p:nvSpPr>
                <p:cNvPr id="3502" name="Freeform: Shape 1957">
                  <a:extLst>
                    <a:ext uri="{FF2B5EF4-FFF2-40B4-BE49-F238E27FC236}">
                      <a16:creationId xmlns:a16="http://schemas.microsoft.com/office/drawing/2014/main" id="{99B17218-8CAE-4E11-8E34-642E47F6755A}"/>
                    </a:ext>
                  </a:extLst>
                </p:cNvPr>
                <p:cNvSpPr/>
                <p:nvPr/>
              </p:nvSpPr>
              <p:spPr>
                <a:xfrm>
                  <a:off x="3941838"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3" name="Freeform: Shape 1958">
                  <a:extLst>
                    <a:ext uri="{FF2B5EF4-FFF2-40B4-BE49-F238E27FC236}">
                      <a16:creationId xmlns:a16="http://schemas.microsoft.com/office/drawing/2014/main" id="{57146073-086B-38AD-7123-631E6A1D2DC3}"/>
                    </a:ext>
                  </a:extLst>
                </p:cNvPr>
                <p:cNvSpPr/>
                <p:nvPr/>
              </p:nvSpPr>
              <p:spPr>
                <a:xfrm>
                  <a:off x="3920058"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2" name="Graphic 191">
                <a:extLst>
                  <a:ext uri="{FF2B5EF4-FFF2-40B4-BE49-F238E27FC236}">
                    <a16:creationId xmlns:a16="http://schemas.microsoft.com/office/drawing/2014/main" id="{6E83C099-3C07-5886-B45F-F169E29900BE}"/>
                  </a:ext>
                </a:extLst>
              </p:cNvPr>
              <p:cNvGrpSpPr/>
              <p:nvPr/>
            </p:nvGrpSpPr>
            <p:grpSpPr>
              <a:xfrm>
                <a:off x="3927167" y="1374067"/>
                <a:ext cx="43711" cy="40696"/>
                <a:chOff x="3927167" y="1374067"/>
                <a:chExt cx="43711" cy="40696"/>
              </a:xfrm>
            </p:grpSpPr>
            <p:sp>
              <p:nvSpPr>
                <p:cNvPr id="3500" name="Freeform: Shape 1955">
                  <a:extLst>
                    <a:ext uri="{FF2B5EF4-FFF2-40B4-BE49-F238E27FC236}">
                      <a16:creationId xmlns:a16="http://schemas.microsoft.com/office/drawing/2014/main" id="{44F6A42B-D151-C08B-26EB-73A39B0FB9A4}"/>
                    </a:ext>
                  </a:extLst>
                </p:cNvPr>
                <p:cNvSpPr/>
                <p:nvPr/>
              </p:nvSpPr>
              <p:spPr>
                <a:xfrm>
                  <a:off x="3948947"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1" name="Freeform: Shape 1956">
                  <a:extLst>
                    <a:ext uri="{FF2B5EF4-FFF2-40B4-BE49-F238E27FC236}">
                      <a16:creationId xmlns:a16="http://schemas.microsoft.com/office/drawing/2014/main" id="{193F2042-052A-CABF-F6FF-BD716B8B404E}"/>
                    </a:ext>
                  </a:extLst>
                </p:cNvPr>
                <p:cNvSpPr/>
                <p:nvPr/>
              </p:nvSpPr>
              <p:spPr>
                <a:xfrm>
                  <a:off x="3927167"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3" name="Graphic 191">
                <a:extLst>
                  <a:ext uri="{FF2B5EF4-FFF2-40B4-BE49-F238E27FC236}">
                    <a16:creationId xmlns:a16="http://schemas.microsoft.com/office/drawing/2014/main" id="{9D6E6FAB-C0D7-A7E4-F65D-49A57FD4C2D0}"/>
                  </a:ext>
                </a:extLst>
              </p:cNvPr>
              <p:cNvGrpSpPr/>
              <p:nvPr/>
            </p:nvGrpSpPr>
            <p:grpSpPr>
              <a:xfrm>
                <a:off x="3933519" y="1374067"/>
                <a:ext cx="43711" cy="40696"/>
                <a:chOff x="3933519" y="1374067"/>
                <a:chExt cx="43711" cy="40696"/>
              </a:xfrm>
            </p:grpSpPr>
            <p:sp>
              <p:nvSpPr>
                <p:cNvPr id="3498" name="Freeform: Shape 1953">
                  <a:extLst>
                    <a:ext uri="{FF2B5EF4-FFF2-40B4-BE49-F238E27FC236}">
                      <a16:creationId xmlns:a16="http://schemas.microsoft.com/office/drawing/2014/main" id="{2DB5AE80-C8BE-F088-8709-8F7729A40A8D}"/>
                    </a:ext>
                  </a:extLst>
                </p:cNvPr>
                <p:cNvSpPr/>
                <p:nvPr/>
              </p:nvSpPr>
              <p:spPr>
                <a:xfrm>
                  <a:off x="3955450"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9" name="Freeform: Shape 1954">
                  <a:extLst>
                    <a:ext uri="{FF2B5EF4-FFF2-40B4-BE49-F238E27FC236}">
                      <a16:creationId xmlns:a16="http://schemas.microsoft.com/office/drawing/2014/main" id="{4A5E920C-2505-8F66-4334-9E0814375DAB}"/>
                    </a:ext>
                  </a:extLst>
                </p:cNvPr>
                <p:cNvSpPr/>
                <p:nvPr/>
              </p:nvSpPr>
              <p:spPr>
                <a:xfrm>
                  <a:off x="393351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4" name="Graphic 191">
                <a:extLst>
                  <a:ext uri="{FF2B5EF4-FFF2-40B4-BE49-F238E27FC236}">
                    <a16:creationId xmlns:a16="http://schemas.microsoft.com/office/drawing/2014/main" id="{18CA0E97-2646-CB3D-7C71-83A3C682628F}"/>
                  </a:ext>
                </a:extLst>
              </p:cNvPr>
              <p:cNvGrpSpPr/>
              <p:nvPr/>
            </p:nvGrpSpPr>
            <p:grpSpPr>
              <a:xfrm>
                <a:off x="3940023" y="1374067"/>
                <a:ext cx="43711" cy="40696"/>
                <a:chOff x="3940023" y="1374067"/>
                <a:chExt cx="43711" cy="40696"/>
              </a:xfrm>
            </p:grpSpPr>
            <p:sp>
              <p:nvSpPr>
                <p:cNvPr id="3496" name="Freeform: Shape 1951">
                  <a:extLst>
                    <a:ext uri="{FF2B5EF4-FFF2-40B4-BE49-F238E27FC236}">
                      <a16:creationId xmlns:a16="http://schemas.microsoft.com/office/drawing/2014/main" id="{85C4677F-1908-BDD9-674B-C71D9F89506D}"/>
                    </a:ext>
                  </a:extLst>
                </p:cNvPr>
                <p:cNvSpPr/>
                <p:nvPr/>
              </p:nvSpPr>
              <p:spPr>
                <a:xfrm>
                  <a:off x="396180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7" name="Freeform: Shape 1952">
                  <a:extLst>
                    <a:ext uri="{FF2B5EF4-FFF2-40B4-BE49-F238E27FC236}">
                      <a16:creationId xmlns:a16="http://schemas.microsoft.com/office/drawing/2014/main" id="{17CDF8AC-CA31-C78F-46A3-BC83E8B40408}"/>
                    </a:ext>
                  </a:extLst>
                </p:cNvPr>
                <p:cNvSpPr/>
                <p:nvPr/>
              </p:nvSpPr>
              <p:spPr>
                <a:xfrm>
                  <a:off x="3940023"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5" name="Graphic 191">
                <a:extLst>
                  <a:ext uri="{FF2B5EF4-FFF2-40B4-BE49-F238E27FC236}">
                    <a16:creationId xmlns:a16="http://schemas.microsoft.com/office/drawing/2014/main" id="{961185A5-10A3-C854-669B-0EAA235197CC}"/>
                  </a:ext>
                </a:extLst>
              </p:cNvPr>
              <p:cNvGrpSpPr/>
              <p:nvPr/>
            </p:nvGrpSpPr>
            <p:grpSpPr>
              <a:xfrm>
                <a:off x="3946375" y="1374067"/>
                <a:ext cx="43862" cy="40696"/>
                <a:chOff x="3946375" y="1374067"/>
                <a:chExt cx="43862" cy="40696"/>
              </a:xfrm>
            </p:grpSpPr>
            <p:sp>
              <p:nvSpPr>
                <p:cNvPr id="3494" name="Freeform: Shape 1949">
                  <a:extLst>
                    <a:ext uri="{FF2B5EF4-FFF2-40B4-BE49-F238E27FC236}">
                      <a16:creationId xmlns:a16="http://schemas.microsoft.com/office/drawing/2014/main" id="{0F7F8237-03D0-D2D2-E8AA-0E54ADF340E7}"/>
                    </a:ext>
                  </a:extLst>
                </p:cNvPr>
                <p:cNvSpPr/>
                <p:nvPr/>
              </p:nvSpPr>
              <p:spPr>
                <a:xfrm>
                  <a:off x="396830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5" name="Freeform: Shape 1950">
                  <a:extLst>
                    <a:ext uri="{FF2B5EF4-FFF2-40B4-BE49-F238E27FC236}">
                      <a16:creationId xmlns:a16="http://schemas.microsoft.com/office/drawing/2014/main" id="{CCC1DB83-D49D-A4A7-B0BF-5F78722FF5F9}"/>
                    </a:ext>
                  </a:extLst>
                </p:cNvPr>
                <p:cNvSpPr/>
                <p:nvPr/>
              </p:nvSpPr>
              <p:spPr>
                <a:xfrm>
                  <a:off x="3946375"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6" name="Graphic 191">
                <a:extLst>
                  <a:ext uri="{FF2B5EF4-FFF2-40B4-BE49-F238E27FC236}">
                    <a16:creationId xmlns:a16="http://schemas.microsoft.com/office/drawing/2014/main" id="{79E8C9CC-F0AF-4A89-C760-E03BB55463A8}"/>
                  </a:ext>
                </a:extLst>
              </p:cNvPr>
              <p:cNvGrpSpPr/>
              <p:nvPr/>
            </p:nvGrpSpPr>
            <p:grpSpPr>
              <a:xfrm>
                <a:off x="3952879" y="1374067"/>
                <a:ext cx="43711" cy="40696"/>
                <a:chOff x="3952879" y="1374067"/>
                <a:chExt cx="43711" cy="40696"/>
              </a:xfrm>
            </p:grpSpPr>
            <p:sp>
              <p:nvSpPr>
                <p:cNvPr id="3492" name="Freeform: Shape 1947">
                  <a:extLst>
                    <a:ext uri="{FF2B5EF4-FFF2-40B4-BE49-F238E27FC236}">
                      <a16:creationId xmlns:a16="http://schemas.microsoft.com/office/drawing/2014/main" id="{FECD85C4-D931-2CB5-0006-A471C8C07ADC}"/>
                    </a:ext>
                  </a:extLst>
                </p:cNvPr>
                <p:cNvSpPr/>
                <p:nvPr/>
              </p:nvSpPr>
              <p:spPr>
                <a:xfrm>
                  <a:off x="3974659"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3" name="Freeform: Shape 1948">
                  <a:extLst>
                    <a:ext uri="{FF2B5EF4-FFF2-40B4-BE49-F238E27FC236}">
                      <a16:creationId xmlns:a16="http://schemas.microsoft.com/office/drawing/2014/main" id="{C3606D10-EE58-2F3B-D025-456C3EE46603}"/>
                    </a:ext>
                  </a:extLst>
                </p:cNvPr>
                <p:cNvSpPr/>
                <p:nvPr/>
              </p:nvSpPr>
              <p:spPr>
                <a:xfrm>
                  <a:off x="395287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7" name="Graphic 191">
                <a:extLst>
                  <a:ext uri="{FF2B5EF4-FFF2-40B4-BE49-F238E27FC236}">
                    <a16:creationId xmlns:a16="http://schemas.microsoft.com/office/drawing/2014/main" id="{D2E6D9C4-66E2-3B7A-A1FC-795A1AD771EC}"/>
                  </a:ext>
                </a:extLst>
              </p:cNvPr>
              <p:cNvGrpSpPr/>
              <p:nvPr/>
            </p:nvGrpSpPr>
            <p:grpSpPr>
              <a:xfrm>
                <a:off x="3959231" y="1374067"/>
                <a:ext cx="43862" cy="40696"/>
                <a:chOff x="3959231" y="1374067"/>
                <a:chExt cx="43862" cy="40696"/>
              </a:xfrm>
            </p:grpSpPr>
            <p:sp>
              <p:nvSpPr>
                <p:cNvPr id="3490" name="Freeform: Shape 1945">
                  <a:extLst>
                    <a:ext uri="{FF2B5EF4-FFF2-40B4-BE49-F238E27FC236}">
                      <a16:creationId xmlns:a16="http://schemas.microsoft.com/office/drawing/2014/main" id="{81B23C4F-1EC8-B000-52F8-015B9F6E499E}"/>
                    </a:ext>
                  </a:extLst>
                </p:cNvPr>
                <p:cNvSpPr/>
                <p:nvPr/>
              </p:nvSpPr>
              <p:spPr>
                <a:xfrm>
                  <a:off x="398116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1" name="Freeform: Shape 1946">
                  <a:extLst>
                    <a:ext uri="{FF2B5EF4-FFF2-40B4-BE49-F238E27FC236}">
                      <a16:creationId xmlns:a16="http://schemas.microsoft.com/office/drawing/2014/main" id="{813BEB92-EAED-0533-9066-A78AAD1B6E96}"/>
                    </a:ext>
                  </a:extLst>
                </p:cNvPr>
                <p:cNvSpPr/>
                <p:nvPr/>
              </p:nvSpPr>
              <p:spPr>
                <a:xfrm>
                  <a:off x="3959231"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8" name="Graphic 191">
                <a:extLst>
                  <a:ext uri="{FF2B5EF4-FFF2-40B4-BE49-F238E27FC236}">
                    <a16:creationId xmlns:a16="http://schemas.microsoft.com/office/drawing/2014/main" id="{DE9270CB-E27E-DD4E-1F43-B7BA6AA747F0}"/>
                  </a:ext>
                </a:extLst>
              </p:cNvPr>
              <p:cNvGrpSpPr/>
              <p:nvPr/>
            </p:nvGrpSpPr>
            <p:grpSpPr>
              <a:xfrm>
                <a:off x="3965735" y="1374067"/>
                <a:ext cx="43711" cy="40696"/>
                <a:chOff x="3965735" y="1374067"/>
                <a:chExt cx="43711" cy="40696"/>
              </a:xfrm>
            </p:grpSpPr>
            <p:sp>
              <p:nvSpPr>
                <p:cNvPr id="3488" name="Freeform: Shape 1943">
                  <a:extLst>
                    <a:ext uri="{FF2B5EF4-FFF2-40B4-BE49-F238E27FC236}">
                      <a16:creationId xmlns:a16="http://schemas.microsoft.com/office/drawing/2014/main" id="{A3C23453-3EAC-F08E-7D23-2AE63743A4B0}"/>
                    </a:ext>
                  </a:extLst>
                </p:cNvPr>
                <p:cNvSpPr/>
                <p:nvPr/>
              </p:nvSpPr>
              <p:spPr>
                <a:xfrm>
                  <a:off x="398766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9" name="Freeform: Shape 1944">
                  <a:extLst>
                    <a:ext uri="{FF2B5EF4-FFF2-40B4-BE49-F238E27FC236}">
                      <a16:creationId xmlns:a16="http://schemas.microsoft.com/office/drawing/2014/main" id="{85C3FDA8-D60D-8CA0-B3A2-4BBDB95B8822}"/>
                    </a:ext>
                  </a:extLst>
                </p:cNvPr>
                <p:cNvSpPr/>
                <p:nvPr/>
              </p:nvSpPr>
              <p:spPr>
                <a:xfrm>
                  <a:off x="3965735"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9" name="Graphic 191">
                <a:extLst>
                  <a:ext uri="{FF2B5EF4-FFF2-40B4-BE49-F238E27FC236}">
                    <a16:creationId xmlns:a16="http://schemas.microsoft.com/office/drawing/2014/main" id="{DB60C99C-907F-F819-5292-12891063038D}"/>
                  </a:ext>
                </a:extLst>
              </p:cNvPr>
              <p:cNvGrpSpPr/>
              <p:nvPr/>
            </p:nvGrpSpPr>
            <p:grpSpPr>
              <a:xfrm>
                <a:off x="3981163" y="1379418"/>
                <a:ext cx="43711" cy="40837"/>
                <a:chOff x="3981163" y="1379418"/>
                <a:chExt cx="43711" cy="40837"/>
              </a:xfrm>
            </p:grpSpPr>
            <p:sp>
              <p:nvSpPr>
                <p:cNvPr id="3486" name="Freeform: Shape 1941">
                  <a:extLst>
                    <a:ext uri="{FF2B5EF4-FFF2-40B4-BE49-F238E27FC236}">
                      <a16:creationId xmlns:a16="http://schemas.microsoft.com/office/drawing/2014/main" id="{3300C207-FBDD-CC66-EBA4-6AE60FF11A8F}"/>
                    </a:ext>
                  </a:extLst>
                </p:cNvPr>
                <p:cNvSpPr/>
                <p:nvPr/>
              </p:nvSpPr>
              <p:spPr>
                <a:xfrm>
                  <a:off x="4003094"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7" name="Freeform: Shape 1942">
                  <a:extLst>
                    <a:ext uri="{FF2B5EF4-FFF2-40B4-BE49-F238E27FC236}">
                      <a16:creationId xmlns:a16="http://schemas.microsoft.com/office/drawing/2014/main" id="{4191C55F-34FE-C292-49FC-1F253DBF455E}"/>
                    </a:ext>
                  </a:extLst>
                </p:cNvPr>
                <p:cNvSpPr/>
                <p:nvPr/>
              </p:nvSpPr>
              <p:spPr>
                <a:xfrm>
                  <a:off x="398116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0" name="Graphic 191">
                <a:extLst>
                  <a:ext uri="{FF2B5EF4-FFF2-40B4-BE49-F238E27FC236}">
                    <a16:creationId xmlns:a16="http://schemas.microsoft.com/office/drawing/2014/main" id="{DD83F434-627D-C58D-A35E-F7B9E1AE2677}"/>
                  </a:ext>
                </a:extLst>
              </p:cNvPr>
              <p:cNvGrpSpPr/>
              <p:nvPr/>
            </p:nvGrpSpPr>
            <p:grpSpPr>
              <a:xfrm>
                <a:off x="3987666" y="1379418"/>
                <a:ext cx="43711" cy="40837"/>
                <a:chOff x="3987666" y="1379418"/>
                <a:chExt cx="43711" cy="40837"/>
              </a:xfrm>
            </p:grpSpPr>
            <p:sp>
              <p:nvSpPr>
                <p:cNvPr id="3484" name="Freeform: Shape 1939">
                  <a:extLst>
                    <a:ext uri="{FF2B5EF4-FFF2-40B4-BE49-F238E27FC236}">
                      <a16:creationId xmlns:a16="http://schemas.microsoft.com/office/drawing/2014/main" id="{6B98CC99-6C14-F5F8-3ABD-EF3CB3E984E8}"/>
                    </a:ext>
                  </a:extLst>
                </p:cNvPr>
                <p:cNvSpPr/>
                <p:nvPr/>
              </p:nvSpPr>
              <p:spPr>
                <a:xfrm>
                  <a:off x="400944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5" name="Freeform: Shape 1940">
                  <a:extLst>
                    <a:ext uri="{FF2B5EF4-FFF2-40B4-BE49-F238E27FC236}">
                      <a16:creationId xmlns:a16="http://schemas.microsoft.com/office/drawing/2014/main" id="{7C7BC1D1-158D-6DFF-C161-6A924B9CDD39}"/>
                    </a:ext>
                  </a:extLst>
                </p:cNvPr>
                <p:cNvSpPr/>
                <p:nvPr/>
              </p:nvSpPr>
              <p:spPr>
                <a:xfrm>
                  <a:off x="3987666"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1" name="Graphic 191">
                <a:extLst>
                  <a:ext uri="{FF2B5EF4-FFF2-40B4-BE49-F238E27FC236}">
                    <a16:creationId xmlns:a16="http://schemas.microsoft.com/office/drawing/2014/main" id="{8AA66FFE-072B-ECC4-F2FA-798AB94E35B5}"/>
                  </a:ext>
                </a:extLst>
              </p:cNvPr>
              <p:cNvGrpSpPr/>
              <p:nvPr/>
            </p:nvGrpSpPr>
            <p:grpSpPr>
              <a:xfrm>
                <a:off x="3994019" y="1379418"/>
                <a:ext cx="43711" cy="40837"/>
                <a:chOff x="3994019" y="1379418"/>
                <a:chExt cx="43711" cy="40837"/>
              </a:xfrm>
            </p:grpSpPr>
            <p:sp>
              <p:nvSpPr>
                <p:cNvPr id="3482" name="Freeform: Shape 1937">
                  <a:extLst>
                    <a:ext uri="{FF2B5EF4-FFF2-40B4-BE49-F238E27FC236}">
                      <a16:creationId xmlns:a16="http://schemas.microsoft.com/office/drawing/2014/main" id="{FC4EFBED-820A-CB29-AC96-641A7C2A9A58}"/>
                    </a:ext>
                  </a:extLst>
                </p:cNvPr>
                <p:cNvSpPr/>
                <p:nvPr/>
              </p:nvSpPr>
              <p:spPr>
                <a:xfrm>
                  <a:off x="401595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3" name="Freeform: Shape 1938">
                  <a:extLst>
                    <a:ext uri="{FF2B5EF4-FFF2-40B4-BE49-F238E27FC236}">
                      <a16:creationId xmlns:a16="http://schemas.microsoft.com/office/drawing/2014/main" id="{E60F75D3-C43F-4EB5-EC70-EBE62E0A3A78}"/>
                    </a:ext>
                  </a:extLst>
                </p:cNvPr>
                <p:cNvSpPr/>
                <p:nvPr/>
              </p:nvSpPr>
              <p:spPr>
                <a:xfrm>
                  <a:off x="399401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2" name="Graphic 191">
                <a:extLst>
                  <a:ext uri="{FF2B5EF4-FFF2-40B4-BE49-F238E27FC236}">
                    <a16:creationId xmlns:a16="http://schemas.microsoft.com/office/drawing/2014/main" id="{CD437BEA-2990-9A61-5784-ECD908D1729B}"/>
                  </a:ext>
                </a:extLst>
              </p:cNvPr>
              <p:cNvGrpSpPr/>
              <p:nvPr/>
            </p:nvGrpSpPr>
            <p:grpSpPr>
              <a:xfrm>
                <a:off x="4000523" y="1379418"/>
                <a:ext cx="43711" cy="40837"/>
                <a:chOff x="4000523" y="1379418"/>
                <a:chExt cx="43711" cy="40837"/>
              </a:xfrm>
            </p:grpSpPr>
            <p:sp>
              <p:nvSpPr>
                <p:cNvPr id="3480" name="Freeform: Shape 1935">
                  <a:extLst>
                    <a:ext uri="{FF2B5EF4-FFF2-40B4-BE49-F238E27FC236}">
                      <a16:creationId xmlns:a16="http://schemas.microsoft.com/office/drawing/2014/main" id="{CC8D2779-56AE-8EE5-8AFB-3F004C4997C9}"/>
                    </a:ext>
                  </a:extLst>
                </p:cNvPr>
                <p:cNvSpPr/>
                <p:nvPr/>
              </p:nvSpPr>
              <p:spPr>
                <a:xfrm>
                  <a:off x="402230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1" name="Freeform: Shape 1936">
                  <a:extLst>
                    <a:ext uri="{FF2B5EF4-FFF2-40B4-BE49-F238E27FC236}">
                      <a16:creationId xmlns:a16="http://schemas.microsoft.com/office/drawing/2014/main" id="{5EADD5F0-D631-2C45-621C-5068BEF352EB}"/>
                    </a:ext>
                  </a:extLst>
                </p:cNvPr>
                <p:cNvSpPr/>
                <p:nvPr/>
              </p:nvSpPr>
              <p:spPr>
                <a:xfrm>
                  <a:off x="400052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3" name="Graphic 191">
                <a:extLst>
                  <a:ext uri="{FF2B5EF4-FFF2-40B4-BE49-F238E27FC236}">
                    <a16:creationId xmlns:a16="http://schemas.microsoft.com/office/drawing/2014/main" id="{1490891C-F4AD-AB12-A161-B1B7EA51C3AC}"/>
                  </a:ext>
                </a:extLst>
              </p:cNvPr>
              <p:cNvGrpSpPr/>
              <p:nvPr/>
            </p:nvGrpSpPr>
            <p:grpSpPr>
              <a:xfrm>
                <a:off x="4006875" y="1379418"/>
                <a:ext cx="43862" cy="40837"/>
                <a:chOff x="4006875" y="1379418"/>
                <a:chExt cx="43862" cy="40837"/>
              </a:xfrm>
            </p:grpSpPr>
            <p:sp>
              <p:nvSpPr>
                <p:cNvPr id="3478" name="Freeform: Shape 1933">
                  <a:extLst>
                    <a:ext uri="{FF2B5EF4-FFF2-40B4-BE49-F238E27FC236}">
                      <a16:creationId xmlns:a16="http://schemas.microsoft.com/office/drawing/2014/main" id="{0B13F46D-2D3D-C335-A0AA-E1B90D0CE6F7}"/>
                    </a:ext>
                  </a:extLst>
                </p:cNvPr>
                <p:cNvSpPr/>
                <p:nvPr/>
              </p:nvSpPr>
              <p:spPr>
                <a:xfrm>
                  <a:off x="402880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9" name="Freeform: Shape 1934">
                  <a:extLst>
                    <a:ext uri="{FF2B5EF4-FFF2-40B4-BE49-F238E27FC236}">
                      <a16:creationId xmlns:a16="http://schemas.microsoft.com/office/drawing/2014/main" id="{9A3F1113-4FB8-0685-756C-59E3BC86DCA4}"/>
                    </a:ext>
                  </a:extLst>
                </p:cNvPr>
                <p:cNvSpPr/>
                <p:nvPr/>
              </p:nvSpPr>
              <p:spPr>
                <a:xfrm>
                  <a:off x="400687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4" name="Graphic 191">
                <a:extLst>
                  <a:ext uri="{FF2B5EF4-FFF2-40B4-BE49-F238E27FC236}">
                    <a16:creationId xmlns:a16="http://schemas.microsoft.com/office/drawing/2014/main" id="{47DB8F31-14EA-53C1-69F1-3CB9CD7DD7AA}"/>
                  </a:ext>
                </a:extLst>
              </p:cNvPr>
              <p:cNvGrpSpPr/>
              <p:nvPr/>
            </p:nvGrpSpPr>
            <p:grpSpPr>
              <a:xfrm>
                <a:off x="4013379" y="1379418"/>
                <a:ext cx="43711" cy="40837"/>
                <a:chOff x="4013379" y="1379418"/>
                <a:chExt cx="43711" cy="40837"/>
              </a:xfrm>
            </p:grpSpPr>
            <p:sp>
              <p:nvSpPr>
                <p:cNvPr id="3476" name="Freeform: Shape 1931">
                  <a:extLst>
                    <a:ext uri="{FF2B5EF4-FFF2-40B4-BE49-F238E27FC236}">
                      <a16:creationId xmlns:a16="http://schemas.microsoft.com/office/drawing/2014/main" id="{0D72BF7D-0740-596A-592D-FF1A34C5F938}"/>
                    </a:ext>
                  </a:extLst>
                </p:cNvPr>
                <p:cNvSpPr/>
                <p:nvPr/>
              </p:nvSpPr>
              <p:spPr>
                <a:xfrm>
                  <a:off x="4035159"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7" name="Freeform: Shape 1932">
                  <a:extLst>
                    <a:ext uri="{FF2B5EF4-FFF2-40B4-BE49-F238E27FC236}">
                      <a16:creationId xmlns:a16="http://schemas.microsoft.com/office/drawing/2014/main" id="{CF9EDAC9-86E5-B637-1FF5-8964758278B3}"/>
                    </a:ext>
                  </a:extLst>
                </p:cNvPr>
                <p:cNvSpPr/>
                <p:nvPr/>
              </p:nvSpPr>
              <p:spPr>
                <a:xfrm>
                  <a:off x="401337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5" name="Graphic 191">
                <a:extLst>
                  <a:ext uri="{FF2B5EF4-FFF2-40B4-BE49-F238E27FC236}">
                    <a16:creationId xmlns:a16="http://schemas.microsoft.com/office/drawing/2014/main" id="{686AB949-C1FE-7A8E-B32D-9F4DD0E79E90}"/>
                  </a:ext>
                </a:extLst>
              </p:cNvPr>
              <p:cNvGrpSpPr/>
              <p:nvPr/>
            </p:nvGrpSpPr>
            <p:grpSpPr>
              <a:xfrm>
                <a:off x="4019731" y="1379418"/>
                <a:ext cx="43862" cy="40837"/>
                <a:chOff x="4019731" y="1379418"/>
                <a:chExt cx="43862" cy="40837"/>
              </a:xfrm>
            </p:grpSpPr>
            <p:sp>
              <p:nvSpPr>
                <p:cNvPr id="3474" name="Freeform: Shape 1929">
                  <a:extLst>
                    <a:ext uri="{FF2B5EF4-FFF2-40B4-BE49-F238E27FC236}">
                      <a16:creationId xmlns:a16="http://schemas.microsoft.com/office/drawing/2014/main" id="{D07CD51D-169F-5632-0AB5-0A19F8993A0A}"/>
                    </a:ext>
                  </a:extLst>
                </p:cNvPr>
                <p:cNvSpPr/>
                <p:nvPr/>
              </p:nvSpPr>
              <p:spPr>
                <a:xfrm>
                  <a:off x="404166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5" name="Freeform: Shape 1930">
                  <a:extLst>
                    <a:ext uri="{FF2B5EF4-FFF2-40B4-BE49-F238E27FC236}">
                      <a16:creationId xmlns:a16="http://schemas.microsoft.com/office/drawing/2014/main" id="{A89FF568-0D47-35E3-FFE1-0EDDBC920BCC}"/>
                    </a:ext>
                  </a:extLst>
                </p:cNvPr>
                <p:cNvSpPr/>
                <p:nvPr/>
              </p:nvSpPr>
              <p:spPr>
                <a:xfrm>
                  <a:off x="4019731"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6" name="Graphic 191">
                <a:extLst>
                  <a:ext uri="{FF2B5EF4-FFF2-40B4-BE49-F238E27FC236}">
                    <a16:creationId xmlns:a16="http://schemas.microsoft.com/office/drawing/2014/main" id="{B12B0D74-D6E5-AE82-0309-15827FB0065D}"/>
                  </a:ext>
                </a:extLst>
              </p:cNvPr>
              <p:cNvGrpSpPr/>
              <p:nvPr/>
            </p:nvGrpSpPr>
            <p:grpSpPr>
              <a:xfrm>
                <a:off x="4026235" y="1379418"/>
                <a:ext cx="43711" cy="40837"/>
                <a:chOff x="4026235" y="1379418"/>
                <a:chExt cx="43711" cy="40837"/>
              </a:xfrm>
            </p:grpSpPr>
            <p:sp>
              <p:nvSpPr>
                <p:cNvPr id="3472" name="Freeform: Shape 1927">
                  <a:extLst>
                    <a:ext uri="{FF2B5EF4-FFF2-40B4-BE49-F238E27FC236}">
                      <a16:creationId xmlns:a16="http://schemas.microsoft.com/office/drawing/2014/main" id="{FA824A28-FE0F-0EE5-C7C7-814FF6546F1D}"/>
                    </a:ext>
                  </a:extLst>
                </p:cNvPr>
                <p:cNvSpPr/>
                <p:nvPr/>
              </p:nvSpPr>
              <p:spPr>
                <a:xfrm>
                  <a:off x="40481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3" name="Freeform: Shape 1928">
                  <a:extLst>
                    <a:ext uri="{FF2B5EF4-FFF2-40B4-BE49-F238E27FC236}">
                      <a16:creationId xmlns:a16="http://schemas.microsoft.com/office/drawing/2014/main" id="{3EC60217-B8CF-2376-2228-4190AC2C3F37}"/>
                    </a:ext>
                  </a:extLst>
                </p:cNvPr>
                <p:cNvSpPr/>
                <p:nvPr/>
              </p:nvSpPr>
              <p:spPr>
                <a:xfrm>
                  <a:off x="40262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7" name="Graphic 191">
                <a:extLst>
                  <a:ext uri="{FF2B5EF4-FFF2-40B4-BE49-F238E27FC236}">
                    <a16:creationId xmlns:a16="http://schemas.microsoft.com/office/drawing/2014/main" id="{085339C5-BFCE-DC0C-3D67-D21485F2E0D4}"/>
                  </a:ext>
                </a:extLst>
              </p:cNvPr>
              <p:cNvGrpSpPr/>
              <p:nvPr/>
            </p:nvGrpSpPr>
            <p:grpSpPr>
              <a:xfrm>
                <a:off x="4046200" y="1379418"/>
                <a:ext cx="43711" cy="40837"/>
                <a:chOff x="4046200" y="1379418"/>
                <a:chExt cx="43711" cy="40837"/>
              </a:xfrm>
            </p:grpSpPr>
            <p:sp>
              <p:nvSpPr>
                <p:cNvPr id="3470" name="Freeform: Shape 1925">
                  <a:extLst>
                    <a:ext uri="{FF2B5EF4-FFF2-40B4-BE49-F238E27FC236}">
                      <a16:creationId xmlns:a16="http://schemas.microsoft.com/office/drawing/2014/main" id="{69744288-01CB-9E20-43AD-BB82EFCE7875}"/>
                    </a:ext>
                  </a:extLst>
                </p:cNvPr>
                <p:cNvSpPr/>
                <p:nvPr/>
              </p:nvSpPr>
              <p:spPr>
                <a:xfrm>
                  <a:off x="406798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1" name="Freeform: Shape 1926">
                  <a:extLst>
                    <a:ext uri="{FF2B5EF4-FFF2-40B4-BE49-F238E27FC236}">
                      <a16:creationId xmlns:a16="http://schemas.microsoft.com/office/drawing/2014/main" id="{3F9000C3-F749-72EF-E9BF-82A3B5314583}"/>
                    </a:ext>
                  </a:extLst>
                </p:cNvPr>
                <p:cNvSpPr/>
                <p:nvPr/>
              </p:nvSpPr>
              <p:spPr>
                <a:xfrm>
                  <a:off x="4046200"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8" name="Graphic 191">
                <a:extLst>
                  <a:ext uri="{FF2B5EF4-FFF2-40B4-BE49-F238E27FC236}">
                    <a16:creationId xmlns:a16="http://schemas.microsoft.com/office/drawing/2014/main" id="{F1FEEFAD-B6A0-0163-39AE-EC91A8EF127F}"/>
                  </a:ext>
                </a:extLst>
              </p:cNvPr>
              <p:cNvGrpSpPr/>
              <p:nvPr/>
            </p:nvGrpSpPr>
            <p:grpSpPr>
              <a:xfrm>
                <a:off x="4052855" y="1379418"/>
                <a:ext cx="43862" cy="40837"/>
                <a:chOff x="4052855" y="1379418"/>
                <a:chExt cx="43862" cy="40837"/>
              </a:xfrm>
            </p:grpSpPr>
            <p:sp>
              <p:nvSpPr>
                <p:cNvPr id="3468" name="Freeform: Shape 1923">
                  <a:extLst>
                    <a:ext uri="{FF2B5EF4-FFF2-40B4-BE49-F238E27FC236}">
                      <a16:creationId xmlns:a16="http://schemas.microsoft.com/office/drawing/2014/main" id="{162C254A-5566-CEB6-D8F8-6C631D9E1F43}"/>
                    </a:ext>
                  </a:extLst>
                </p:cNvPr>
                <p:cNvSpPr/>
                <p:nvPr/>
              </p:nvSpPr>
              <p:spPr>
                <a:xfrm>
                  <a:off x="407478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9" name="Freeform: Shape 1924">
                  <a:extLst>
                    <a:ext uri="{FF2B5EF4-FFF2-40B4-BE49-F238E27FC236}">
                      <a16:creationId xmlns:a16="http://schemas.microsoft.com/office/drawing/2014/main" id="{1308FABE-F0BD-A83A-0E3F-849CF32C5E58}"/>
                    </a:ext>
                  </a:extLst>
                </p:cNvPr>
                <p:cNvSpPr/>
                <p:nvPr/>
              </p:nvSpPr>
              <p:spPr>
                <a:xfrm>
                  <a:off x="405285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9" name="Graphic 191">
                <a:extLst>
                  <a:ext uri="{FF2B5EF4-FFF2-40B4-BE49-F238E27FC236}">
                    <a16:creationId xmlns:a16="http://schemas.microsoft.com/office/drawing/2014/main" id="{2712649B-0DA4-195F-2A19-335EC5E61624}"/>
                  </a:ext>
                </a:extLst>
              </p:cNvPr>
              <p:cNvGrpSpPr/>
              <p:nvPr/>
            </p:nvGrpSpPr>
            <p:grpSpPr>
              <a:xfrm>
                <a:off x="4059661" y="1379418"/>
                <a:ext cx="43711" cy="40837"/>
                <a:chOff x="4059661" y="1379418"/>
                <a:chExt cx="43711" cy="40837"/>
              </a:xfrm>
            </p:grpSpPr>
            <p:sp>
              <p:nvSpPr>
                <p:cNvPr id="3466" name="Freeform: Shape 1921">
                  <a:extLst>
                    <a:ext uri="{FF2B5EF4-FFF2-40B4-BE49-F238E27FC236}">
                      <a16:creationId xmlns:a16="http://schemas.microsoft.com/office/drawing/2014/main" id="{9C7C6929-811D-3ACE-8CD9-DC8C78AC901F}"/>
                    </a:ext>
                  </a:extLst>
                </p:cNvPr>
                <p:cNvSpPr/>
                <p:nvPr/>
              </p:nvSpPr>
              <p:spPr>
                <a:xfrm>
                  <a:off x="408159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7" name="Freeform: Shape 1922">
                  <a:extLst>
                    <a:ext uri="{FF2B5EF4-FFF2-40B4-BE49-F238E27FC236}">
                      <a16:creationId xmlns:a16="http://schemas.microsoft.com/office/drawing/2014/main" id="{D6D74D3B-052B-9019-FD4F-BBCB83C023FC}"/>
                    </a:ext>
                  </a:extLst>
                </p:cNvPr>
                <p:cNvSpPr/>
                <p:nvPr/>
              </p:nvSpPr>
              <p:spPr>
                <a:xfrm>
                  <a:off x="405966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0" name="Graphic 191">
                <a:extLst>
                  <a:ext uri="{FF2B5EF4-FFF2-40B4-BE49-F238E27FC236}">
                    <a16:creationId xmlns:a16="http://schemas.microsoft.com/office/drawing/2014/main" id="{5EBDE73A-EB43-B743-EF2F-CC36788BB59B}"/>
                  </a:ext>
                </a:extLst>
              </p:cNvPr>
              <p:cNvGrpSpPr/>
              <p:nvPr/>
            </p:nvGrpSpPr>
            <p:grpSpPr>
              <a:xfrm>
                <a:off x="4066467" y="1379418"/>
                <a:ext cx="43711" cy="40837"/>
                <a:chOff x="4066467" y="1379418"/>
                <a:chExt cx="43711" cy="40837"/>
              </a:xfrm>
            </p:grpSpPr>
            <p:sp>
              <p:nvSpPr>
                <p:cNvPr id="3464" name="Freeform: Shape 1919">
                  <a:extLst>
                    <a:ext uri="{FF2B5EF4-FFF2-40B4-BE49-F238E27FC236}">
                      <a16:creationId xmlns:a16="http://schemas.microsoft.com/office/drawing/2014/main" id="{128D6C8B-04DA-A09E-C224-AD3091BE5C6C}"/>
                    </a:ext>
                  </a:extLst>
                </p:cNvPr>
                <p:cNvSpPr/>
                <p:nvPr/>
              </p:nvSpPr>
              <p:spPr>
                <a:xfrm>
                  <a:off x="4088247"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5" name="Freeform: Shape 1920">
                  <a:extLst>
                    <a:ext uri="{FF2B5EF4-FFF2-40B4-BE49-F238E27FC236}">
                      <a16:creationId xmlns:a16="http://schemas.microsoft.com/office/drawing/2014/main" id="{BB38C7C6-FD67-E1D9-710A-B003F85CA282}"/>
                    </a:ext>
                  </a:extLst>
                </p:cNvPr>
                <p:cNvSpPr/>
                <p:nvPr/>
              </p:nvSpPr>
              <p:spPr>
                <a:xfrm>
                  <a:off x="4066467"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1" name="Graphic 191">
                <a:extLst>
                  <a:ext uri="{FF2B5EF4-FFF2-40B4-BE49-F238E27FC236}">
                    <a16:creationId xmlns:a16="http://schemas.microsoft.com/office/drawing/2014/main" id="{67219F8C-058B-A0AC-ED8F-B80169C89EC7}"/>
                  </a:ext>
                </a:extLst>
              </p:cNvPr>
              <p:cNvGrpSpPr/>
              <p:nvPr/>
            </p:nvGrpSpPr>
            <p:grpSpPr>
              <a:xfrm>
                <a:off x="4073122" y="1379418"/>
                <a:ext cx="43862" cy="40837"/>
                <a:chOff x="4073122" y="1379418"/>
                <a:chExt cx="43862" cy="40837"/>
              </a:xfrm>
            </p:grpSpPr>
            <p:sp>
              <p:nvSpPr>
                <p:cNvPr id="3462" name="Freeform: Shape 1917">
                  <a:extLst>
                    <a:ext uri="{FF2B5EF4-FFF2-40B4-BE49-F238E27FC236}">
                      <a16:creationId xmlns:a16="http://schemas.microsoft.com/office/drawing/2014/main" id="{B5EC1628-2607-29B1-D7C0-0E4AD1CD85A6}"/>
                    </a:ext>
                  </a:extLst>
                </p:cNvPr>
                <p:cNvSpPr/>
                <p:nvPr/>
              </p:nvSpPr>
              <p:spPr>
                <a:xfrm>
                  <a:off x="4095053"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3" name="Freeform: Shape 1918">
                  <a:extLst>
                    <a:ext uri="{FF2B5EF4-FFF2-40B4-BE49-F238E27FC236}">
                      <a16:creationId xmlns:a16="http://schemas.microsoft.com/office/drawing/2014/main" id="{3596138D-F7D9-1FF8-C5CB-7B16382D0E16}"/>
                    </a:ext>
                  </a:extLst>
                </p:cNvPr>
                <p:cNvSpPr/>
                <p:nvPr/>
              </p:nvSpPr>
              <p:spPr>
                <a:xfrm>
                  <a:off x="4073122"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2" name="Graphic 191">
                <a:extLst>
                  <a:ext uri="{FF2B5EF4-FFF2-40B4-BE49-F238E27FC236}">
                    <a16:creationId xmlns:a16="http://schemas.microsoft.com/office/drawing/2014/main" id="{15CB2741-2C26-7D84-B674-FF30E8D30A3E}"/>
                  </a:ext>
                </a:extLst>
              </p:cNvPr>
              <p:cNvGrpSpPr/>
              <p:nvPr/>
            </p:nvGrpSpPr>
            <p:grpSpPr>
              <a:xfrm>
                <a:off x="4079928" y="1379418"/>
                <a:ext cx="43862" cy="40837"/>
                <a:chOff x="4079928" y="1379418"/>
                <a:chExt cx="43862" cy="40837"/>
              </a:xfrm>
            </p:grpSpPr>
            <p:sp>
              <p:nvSpPr>
                <p:cNvPr id="3460" name="Freeform: Shape 1915">
                  <a:extLst>
                    <a:ext uri="{FF2B5EF4-FFF2-40B4-BE49-F238E27FC236}">
                      <a16:creationId xmlns:a16="http://schemas.microsoft.com/office/drawing/2014/main" id="{CF0E37FD-3D6B-51D5-DBD5-DB92C141A47E}"/>
                    </a:ext>
                  </a:extLst>
                </p:cNvPr>
                <p:cNvSpPr/>
                <p:nvPr/>
              </p:nvSpPr>
              <p:spPr>
                <a:xfrm>
                  <a:off x="410186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1" name="Freeform: Shape 1916">
                  <a:extLst>
                    <a:ext uri="{FF2B5EF4-FFF2-40B4-BE49-F238E27FC236}">
                      <a16:creationId xmlns:a16="http://schemas.microsoft.com/office/drawing/2014/main" id="{C9371BB4-4983-0030-AE07-7A78DB866F72}"/>
                    </a:ext>
                  </a:extLst>
                </p:cNvPr>
                <p:cNvSpPr/>
                <p:nvPr/>
              </p:nvSpPr>
              <p:spPr>
                <a:xfrm>
                  <a:off x="4079928"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3" name="Graphic 191">
                <a:extLst>
                  <a:ext uri="{FF2B5EF4-FFF2-40B4-BE49-F238E27FC236}">
                    <a16:creationId xmlns:a16="http://schemas.microsoft.com/office/drawing/2014/main" id="{D2A7E6EE-88CA-A3DC-1A7C-43E1DF634671}"/>
                  </a:ext>
                </a:extLst>
              </p:cNvPr>
              <p:cNvGrpSpPr/>
              <p:nvPr/>
            </p:nvGrpSpPr>
            <p:grpSpPr>
              <a:xfrm>
                <a:off x="4086735" y="1379418"/>
                <a:ext cx="43711" cy="40837"/>
                <a:chOff x="4086735" y="1379418"/>
                <a:chExt cx="43711" cy="40837"/>
              </a:xfrm>
            </p:grpSpPr>
            <p:sp>
              <p:nvSpPr>
                <p:cNvPr id="3458" name="Freeform: Shape 1913">
                  <a:extLst>
                    <a:ext uri="{FF2B5EF4-FFF2-40B4-BE49-F238E27FC236}">
                      <a16:creationId xmlns:a16="http://schemas.microsoft.com/office/drawing/2014/main" id="{BA0586BE-82A2-2E2E-702E-F0841908D1CA}"/>
                    </a:ext>
                  </a:extLst>
                </p:cNvPr>
                <p:cNvSpPr/>
                <p:nvPr/>
              </p:nvSpPr>
              <p:spPr>
                <a:xfrm>
                  <a:off x="41086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9" name="Freeform: Shape 1914">
                  <a:extLst>
                    <a:ext uri="{FF2B5EF4-FFF2-40B4-BE49-F238E27FC236}">
                      <a16:creationId xmlns:a16="http://schemas.microsoft.com/office/drawing/2014/main" id="{ADB7C244-7D6E-465D-BB34-B8EFE75552D1}"/>
                    </a:ext>
                  </a:extLst>
                </p:cNvPr>
                <p:cNvSpPr/>
                <p:nvPr/>
              </p:nvSpPr>
              <p:spPr>
                <a:xfrm>
                  <a:off x="40867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4" name="Graphic 191">
                <a:extLst>
                  <a:ext uri="{FF2B5EF4-FFF2-40B4-BE49-F238E27FC236}">
                    <a16:creationId xmlns:a16="http://schemas.microsoft.com/office/drawing/2014/main" id="{EB34C6FB-9D30-98EF-CC5C-75E7A4358241}"/>
                  </a:ext>
                </a:extLst>
              </p:cNvPr>
              <p:cNvGrpSpPr/>
              <p:nvPr/>
            </p:nvGrpSpPr>
            <p:grpSpPr>
              <a:xfrm>
                <a:off x="4093541" y="1379418"/>
                <a:ext cx="43711" cy="40837"/>
                <a:chOff x="4093541" y="1379418"/>
                <a:chExt cx="43711" cy="40837"/>
              </a:xfrm>
            </p:grpSpPr>
            <p:sp>
              <p:nvSpPr>
                <p:cNvPr id="3456" name="Freeform: Shape 1911">
                  <a:extLst>
                    <a:ext uri="{FF2B5EF4-FFF2-40B4-BE49-F238E27FC236}">
                      <a16:creationId xmlns:a16="http://schemas.microsoft.com/office/drawing/2014/main" id="{97E920E5-4E07-7611-0C01-16CF3D5CE1D8}"/>
                    </a:ext>
                  </a:extLst>
                </p:cNvPr>
                <p:cNvSpPr/>
                <p:nvPr/>
              </p:nvSpPr>
              <p:spPr>
                <a:xfrm>
                  <a:off x="4115321"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7" name="Freeform: Shape 1912">
                  <a:extLst>
                    <a:ext uri="{FF2B5EF4-FFF2-40B4-BE49-F238E27FC236}">
                      <a16:creationId xmlns:a16="http://schemas.microsoft.com/office/drawing/2014/main" id="{FF26BC20-77E3-3C99-F398-B1B32A38709E}"/>
                    </a:ext>
                  </a:extLst>
                </p:cNvPr>
                <p:cNvSpPr/>
                <p:nvPr/>
              </p:nvSpPr>
              <p:spPr>
                <a:xfrm>
                  <a:off x="409354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5" name="Graphic 191">
                <a:extLst>
                  <a:ext uri="{FF2B5EF4-FFF2-40B4-BE49-F238E27FC236}">
                    <a16:creationId xmlns:a16="http://schemas.microsoft.com/office/drawing/2014/main" id="{90AAF6F6-716E-5B74-1F17-D326D237EBB6}"/>
                  </a:ext>
                </a:extLst>
              </p:cNvPr>
              <p:cNvGrpSpPr/>
              <p:nvPr/>
            </p:nvGrpSpPr>
            <p:grpSpPr>
              <a:xfrm>
                <a:off x="4101860" y="1385896"/>
                <a:ext cx="43711" cy="40696"/>
                <a:chOff x="4101860" y="1385896"/>
                <a:chExt cx="43711" cy="40696"/>
              </a:xfrm>
            </p:grpSpPr>
            <p:sp>
              <p:nvSpPr>
                <p:cNvPr id="3454" name="Freeform: Shape 1909">
                  <a:extLst>
                    <a:ext uri="{FF2B5EF4-FFF2-40B4-BE49-F238E27FC236}">
                      <a16:creationId xmlns:a16="http://schemas.microsoft.com/office/drawing/2014/main" id="{88A8EA54-C813-F052-C63C-2DB028A5E112}"/>
                    </a:ext>
                  </a:extLst>
                </p:cNvPr>
                <p:cNvSpPr/>
                <p:nvPr/>
              </p:nvSpPr>
              <p:spPr>
                <a:xfrm>
                  <a:off x="4123791"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5" name="Freeform: Shape 1910">
                  <a:extLst>
                    <a:ext uri="{FF2B5EF4-FFF2-40B4-BE49-F238E27FC236}">
                      <a16:creationId xmlns:a16="http://schemas.microsoft.com/office/drawing/2014/main" id="{CFBE5272-1EF1-2790-D3B3-9712EC646C15}"/>
                    </a:ext>
                  </a:extLst>
                </p:cNvPr>
                <p:cNvSpPr/>
                <p:nvPr/>
              </p:nvSpPr>
              <p:spPr>
                <a:xfrm>
                  <a:off x="4101860"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6" name="Graphic 191">
                <a:extLst>
                  <a:ext uri="{FF2B5EF4-FFF2-40B4-BE49-F238E27FC236}">
                    <a16:creationId xmlns:a16="http://schemas.microsoft.com/office/drawing/2014/main" id="{7E97B52D-8AE6-9466-880B-81436DAFB51B}"/>
                  </a:ext>
                </a:extLst>
              </p:cNvPr>
              <p:cNvGrpSpPr/>
              <p:nvPr/>
            </p:nvGrpSpPr>
            <p:grpSpPr>
              <a:xfrm>
                <a:off x="4107304" y="1385896"/>
                <a:ext cx="43711" cy="40696"/>
                <a:chOff x="4107304" y="1385896"/>
                <a:chExt cx="43711" cy="40696"/>
              </a:xfrm>
            </p:grpSpPr>
            <p:sp>
              <p:nvSpPr>
                <p:cNvPr id="3452" name="Freeform: Shape 1907">
                  <a:extLst>
                    <a:ext uri="{FF2B5EF4-FFF2-40B4-BE49-F238E27FC236}">
                      <a16:creationId xmlns:a16="http://schemas.microsoft.com/office/drawing/2014/main" id="{2CB6B579-8A98-BBFA-DB23-4CAACFE9C36F}"/>
                    </a:ext>
                  </a:extLst>
                </p:cNvPr>
                <p:cNvSpPr/>
                <p:nvPr/>
              </p:nvSpPr>
              <p:spPr>
                <a:xfrm>
                  <a:off x="4129236"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3" name="Freeform: Shape 1908">
                  <a:extLst>
                    <a:ext uri="{FF2B5EF4-FFF2-40B4-BE49-F238E27FC236}">
                      <a16:creationId xmlns:a16="http://schemas.microsoft.com/office/drawing/2014/main" id="{939D1487-B39D-A680-103B-73E3FE3DC764}"/>
                    </a:ext>
                  </a:extLst>
                </p:cNvPr>
                <p:cNvSpPr/>
                <p:nvPr/>
              </p:nvSpPr>
              <p:spPr>
                <a:xfrm>
                  <a:off x="41073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7" name="Graphic 191">
                <a:extLst>
                  <a:ext uri="{FF2B5EF4-FFF2-40B4-BE49-F238E27FC236}">
                    <a16:creationId xmlns:a16="http://schemas.microsoft.com/office/drawing/2014/main" id="{9329BC32-032E-DCD3-3C4D-2D79A866CD35}"/>
                  </a:ext>
                </a:extLst>
              </p:cNvPr>
              <p:cNvGrpSpPr/>
              <p:nvPr/>
            </p:nvGrpSpPr>
            <p:grpSpPr>
              <a:xfrm>
                <a:off x="4111993" y="1385896"/>
                <a:ext cx="43711" cy="40696"/>
                <a:chOff x="4111993" y="1385896"/>
                <a:chExt cx="43711" cy="40696"/>
              </a:xfrm>
            </p:grpSpPr>
            <p:sp>
              <p:nvSpPr>
                <p:cNvPr id="3450" name="Freeform: Shape 1905">
                  <a:extLst>
                    <a:ext uri="{FF2B5EF4-FFF2-40B4-BE49-F238E27FC236}">
                      <a16:creationId xmlns:a16="http://schemas.microsoft.com/office/drawing/2014/main" id="{7B825005-0488-6B0F-C074-259324AD8F64}"/>
                    </a:ext>
                  </a:extLst>
                </p:cNvPr>
                <p:cNvSpPr/>
                <p:nvPr/>
              </p:nvSpPr>
              <p:spPr>
                <a:xfrm>
                  <a:off x="413392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1" name="Freeform: Shape 1906">
                  <a:extLst>
                    <a:ext uri="{FF2B5EF4-FFF2-40B4-BE49-F238E27FC236}">
                      <a16:creationId xmlns:a16="http://schemas.microsoft.com/office/drawing/2014/main" id="{88AFBBCA-47B3-E815-73D0-B499F814A5C8}"/>
                    </a:ext>
                  </a:extLst>
                </p:cNvPr>
                <p:cNvSpPr/>
                <p:nvPr/>
              </p:nvSpPr>
              <p:spPr>
                <a:xfrm>
                  <a:off x="411199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8" name="Graphic 191">
                <a:extLst>
                  <a:ext uri="{FF2B5EF4-FFF2-40B4-BE49-F238E27FC236}">
                    <a16:creationId xmlns:a16="http://schemas.microsoft.com/office/drawing/2014/main" id="{015EE470-0238-05F3-19A7-842D7027DE8B}"/>
                  </a:ext>
                </a:extLst>
              </p:cNvPr>
              <p:cNvGrpSpPr/>
              <p:nvPr/>
            </p:nvGrpSpPr>
            <p:grpSpPr>
              <a:xfrm>
                <a:off x="4131504" y="1385896"/>
                <a:ext cx="43711" cy="40696"/>
                <a:chOff x="4131504" y="1385896"/>
                <a:chExt cx="43711" cy="40696"/>
              </a:xfrm>
            </p:grpSpPr>
            <p:sp>
              <p:nvSpPr>
                <p:cNvPr id="3448" name="Freeform: Shape 1903">
                  <a:extLst>
                    <a:ext uri="{FF2B5EF4-FFF2-40B4-BE49-F238E27FC236}">
                      <a16:creationId xmlns:a16="http://schemas.microsoft.com/office/drawing/2014/main" id="{ECB203FA-8040-FA10-D9CA-11108AB76E63}"/>
                    </a:ext>
                  </a:extLst>
                </p:cNvPr>
                <p:cNvSpPr/>
                <p:nvPr/>
              </p:nvSpPr>
              <p:spPr>
                <a:xfrm>
                  <a:off x="415328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9" name="Freeform: Shape 1904">
                  <a:extLst>
                    <a:ext uri="{FF2B5EF4-FFF2-40B4-BE49-F238E27FC236}">
                      <a16:creationId xmlns:a16="http://schemas.microsoft.com/office/drawing/2014/main" id="{CB78516A-8802-293D-DC14-9116491AF9C4}"/>
                    </a:ext>
                  </a:extLst>
                </p:cNvPr>
                <p:cNvSpPr/>
                <p:nvPr/>
              </p:nvSpPr>
              <p:spPr>
                <a:xfrm>
                  <a:off x="41315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9" name="Graphic 191">
                <a:extLst>
                  <a:ext uri="{FF2B5EF4-FFF2-40B4-BE49-F238E27FC236}">
                    <a16:creationId xmlns:a16="http://schemas.microsoft.com/office/drawing/2014/main" id="{E1009576-A7E7-3E8D-A247-14FCE15BB439}"/>
                  </a:ext>
                </a:extLst>
              </p:cNvPr>
              <p:cNvGrpSpPr/>
              <p:nvPr/>
            </p:nvGrpSpPr>
            <p:grpSpPr>
              <a:xfrm>
                <a:off x="4142243" y="1385896"/>
                <a:ext cx="43711" cy="40696"/>
                <a:chOff x="4142243" y="1385896"/>
                <a:chExt cx="43711" cy="40696"/>
              </a:xfrm>
            </p:grpSpPr>
            <p:sp>
              <p:nvSpPr>
                <p:cNvPr id="3446" name="Freeform: Shape 1901">
                  <a:extLst>
                    <a:ext uri="{FF2B5EF4-FFF2-40B4-BE49-F238E27FC236}">
                      <a16:creationId xmlns:a16="http://schemas.microsoft.com/office/drawing/2014/main" id="{158C402A-0D0E-B9AA-5300-43B19DC3FCD4}"/>
                    </a:ext>
                  </a:extLst>
                </p:cNvPr>
                <p:cNvSpPr/>
                <p:nvPr/>
              </p:nvSpPr>
              <p:spPr>
                <a:xfrm>
                  <a:off x="416417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7" name="Freeform: Shape 1902">
                  <a:extLst>
                    <a:ext uri="{FF2B5EF4-FFF2-40B4-BE49-F238E27FC236}">
                      <a16:creationId xmlns:a16="http://schemas.microsoft.com/office/drawing/2014/main" id="{86653EBB-A051-63D9-3757-8CA04D273123}"/>
                    </a:ext>
                  </a:extLst>
                </p:cNvPr>
                <p:cNvSpPr/>
                <p:nvPr/>
              </p:nvSpPr>
              <p:spPr>
                <a:xfrm>
                  <a:off x="414224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0" name="Graphic 191">
                <a:extLst>
                  <a:ext uri="{FF2B5EF4-FFF2-40B4-BE49-F238E27FC236}">
                    <a16:creationId xmlns:a16="http://schemas.microsoft.com/office/drawing/2014/main" id="{FDF91248-57A8-759B-130C-566E27B6C915}"/>
                  </a:ext>
                </a:extLst>
              </p:cNvPr>
              <p:cNvGrpSpPr/>
              <p:nvPr/>
            </p:nvGrpSpPr>
            <p:grpSpPr>
              <a:xfrm>
                <a:off x="4147991" y="1385896"/>
                <a:ext cx="43862" cy="40696"/>
                <a:chOff x="4147991" y="1385896"/>
                <a:chExt cx="43862" cy="40696"/>
              </a:xfrm>
            </p:grpSpPr>
            <p:sp>
              <p:nvSpPr>
                <p:cNvPr id="3444" name="Freeform: Shape 1899">
                  <a:extLst>
                    <a:ext uri="{FF2B5EF4-FFF2-40B4-BE49-F238E27FC236}">
                      <a16:creationId xmlns:a16="http://schemas.microsoft.com/office/drawing/2014/main" id="{4F604D3A-9B90-1F7F-7BD5-29FF1C95A9A4}"/>
                    </a:ext>
                  </a:extLst>
                </p:cNvPr>
                <p:cNvSpPr/>
                <p:nvPr/>
              </p:nvSpPr>
              <p:spPr>
                <a:xfrm>
                  <a:off x="4169922"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5" name="Freeform: Shape 1900">
                  <a:extLst>
                    <a:ext uri="{FF2B5EF4-FFF2-40B4-BE49-F238E27FC236}">
                      <a16:creationId xmlns:a16="http://schemas.microsoft.com/office/drawing/2014/main" id="{B2DAEBD7-7F0F-8897-F8E8-2DC001D98C27}"/>
                    </a:ext>
                  </a:extLst>
                </p:cNvPr>
                <p:cNvSpPr/>
                <p:nvPr/>
              </p:nvSpPr>
              <p:spPr>
                <a:xfrm>
                  <a:off x="4147991"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1" name="Graphic 191">
                <a:extLst>
                  <a:ext uri="{FF2B5EF4-FFF2-40B4-BE49-F238E27FC236}">
                    <a16:creationId xmlns:a16="http://schemas.microsoft.com/office/drawing/2014/main" id="{C210474E-3DE7-0F48-7323-EF541569664E}"/>
                  </a:ext>
                </a:extLst>
              </p:cNvPr>
              <p:cNvGrpSpPr/>
              <p:nvPr/>
            </p:nvGrpSpPr>
            <p:grpSpPr>
              <a:xfrm>
                <a:off x="4168409" y="1385896"/>
                <a:ext cx="43862" cy="40696"/>
                <a:chOff x="4168409" y="1385896"/>
                <a:chExt cx="43862" cy="40696"/>
              </a:xfrm>
            </p:grpSpPr>
            <p:sp>
              <p:nvSpPr>
                <p:cNvPr id="3442" name="Freeform: Shape 1897">
                  <a:extLst>
                    <a:ext uri="{FF2B5EF4-FFF2-40B4-BE49-F238E27FC236}">
                      <a16:creationId xmlns:a16="http://schemas.microsoft.com/office/drawing/2014/main" id="{8922448B-FE86-2525-296C-2676DE18D76E}"/>
                    </a:ext>
                  </a:extLst>
                </p:cNvPr>
                <p:cNvSpPr/>
                <p:nvPr/>
              </p:nvSpPr>
              <p:spPr>
                <a:xfrm>
                  <a:off x="4190340"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3" name="Freeform: Shape 1898">
                  <a:extLst>
                    <a:ext uri="{FF2B5EF4-FFF2-40B4-BE49-F238E27FC236}">
                      <a16:creationId xmlns:a16="http://schemas.microsoft.com/office/drawing/2014/main" id="{1BCDDBC1-64CE-A34E-1C10-4061E646B7A7}"/>
                    </a:ext>
                  </a:extLst>
                </p:cNvPr>
                <p:cNvSpPr/>
                <p:nvPr/>
              </p:nvSpPr>
              <p:spPr>
                <a:xfrm>
                  <a:off x="4168409"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2" name="Graphic 191">
                <a:extLst>
                  <a:ext uri="{FF2B5EF4-FFF2-40B4-BE49-F238E27FC236}">
                    <a16:creationId xmlns:a16="http://schemas.microsoft.com/office/drawing/2014/main" id="{EA114856-0F61-342B-7E99-5168A27E5A56}"/>
                  </a:ext>
                </a:extLst>
              </p:cNvPr>
              <p:cNvGrpSpPr/>
              <p:nvPr/>
            </p:nvGrpSpPr>
            <p:grpSpPr>
              <a:xfrm>
                <a:off x="4174308" y="1385896"/>
                <a:ext cx="43711" cy="40696"/>
                <a:chOff x="4174308" y="1385896"/>
                <a:chExt cx="43711" cy="40696"/>
              </a:xfrm>
            </p:grpSpPr>
            <p:sp>
              <p:nvSpPr>
                <p:cNvPr id="3440" name="Freeform: Shape 1895">
                  <a:extLst>
                    <a:ext uri="{FF2B5EF4-FFF2-40B4-BE49-F238E27FC236}">
                      <a16:creationId xmlns:a16="http://schemas.microsoft.com/office/drawing/2014/main" id="{71313C03-0DC8-B2AF-F0CF-E7EFADCED190}"/>
                    </a:ext>
                  </a:extLst>
                </p:cNvPr>
                <p:cNvSpPr/>
                <p:nvPr/>
              </p:nvSpPr>
              <p:spPr>
                <a:xfrm>
                  <a:off x="419608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1" name="Freeform: Shape 1896">
                  <a:extLst>
                    <a:ext uri="{FF2B5EF4-FFF2-40B4-BE49-F238E27FC236}">
                      <a16:creationId xmlns:a16="http://schemas.microsoft.com/office/drawing/2014/main" id="{890115CA-A602-3CE0-4D3A-279BAC7450E5}"/>
                    </a:ext>
                  </a:extLst>
                </p:cNvPr>
                <p:cNvSpPr/>
                <p:nvPr/>
              </p:nvSpPr>
              <p:spPr>
                <a:xfrm>
                  <a:off x="4174308"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3" name="Graphic 191">
                <a:extLst>
                  <a:ext uri="{FF2B5EF4-FFF2-40B4-BE49-F238E27FC236}">
                    <a16:creationId xmlns:a16="http://schemas.microsoft.com/office/drawing/2014/main" id="{226A3D9F-845A-148F-71A7-23EF7025111F}"/>
                  </a:ext>
                </a:extLst>
              </p:cNvPr>
              <p:cNvGrpSpPr/>
              <p:nvPr/>
            </p:nvGrpSpPr>
            <p:grpSpPr>
              <a:xfrm>
                <a:off x="4191853" y="1385896"/>
                <a:ext cx="43711" cy="40696"/>
                <a:chOff x="4191853" y="1385896"/>
                <a:chExt cx="43711" cy="40696"/>
              </a:xfrm>
            </p:grpSpPr>
            <p:sp>
              <p:nvSpPr>
                <p:cNvPr id="3438" name="Freeform: Shape 1893">
                  <a:extLst>
                    <a:ext uri="{FF2B5EF4-FFF2-40B4-BE49-F238E27FC236}">
                      <a16:creationId xmlns:a16="http://schemas.microsoft.com/office/drawing/2014/main" id="{1A43534D-3EA1-166B-FCDA-441DB6D4B5B3}"/>
                    </a:ext>
                  </a:extLst>
                </p:cNvPr>
                <p:cNvSpPr/>
                <p:nvPr/>
              </p:nvSpPr>
              <p:spPr>
                <a:xfrm>
                  <a:off x="421363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9" name="Freeform: Shape 1894">
                  <a:extLst>
                    <a:ext uri="{FF2B5EF4-FFF2-40B4-BE49-F238E27FC236}">
                      <a16:creationId xmlns:a16="http://schemas.microsoft.com/office/drawing/2014/main" id="{00AB5DBB-8C2E-3DAB-431F-4C8CD8F13CC3}"/>
                    </a:ext>
                  </a:extLst>
                </p:cNvPr>
                <p:cNvSpPr/>
                <p:nvPr/>
              </p:nvSpPr>
              <p:spPr>
                <a:xfrm>
                  <a:off x="419185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4" name="Graphic 191">
                <a:extLst>
                  <a:ext uri="{FF2B5EF4-FFF2-40B4-BE49-F238E27FC236}">
                    <a16:creationId xmlns:a16="http://schemas.microsoft.com/office/drawing/2014/main" id="{82416895-0214-1E46-E8FB-DABF5FD9A1A1}"/>
                  </a:ext>
                </a:extLst>
              </p:cNvPr>
              <p:cNvGrpSpPr/>
              <p:nvPr/>
            </p:nvGrpSpPr>
            <p:grpSpPr>
              <a:xfrm>
                <a:off x="4197752" y="1385896"/>
                <a:ext cx="43711" cy="40696"/>
                <a:chOff x="4197752" y="1385896"/>
                <a:chExt cx="43711" cy="40696"/>
              </a:xfrm>
            </p:grpSpPr>
            <p:sp>
              <p:nvSpPr>
                <p:cNvPr id="3436" name="Freeform: Shape 1891">
                  <a:extLst>
                    <a:ext uri="{FF2B5EF4-FFF2-40B4-BE49-F238E27FC236}">
                      <a16:creationId xmlns:a16="http://schemas.microsoft.com/office/drawing/2014/main" id="{956A0CE1-9383-72DC-8118-E1ECE236E40F}"/>
                    </a:ext>
                  </a:extLst>
                </p:cNvPr>
                <p:cNvSpPr/>
                <p:nvPr/>
              </p:nvSpPr>
              <p:spPr>
                <a:xfrm>
                  <a:off x="421968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7" name="Freeform: Shape 1892">
                  <a:extLst>
                    <a:ext uri="{FF2B5EF4-FFF2-40B4-BE49-F238E27FC236}">
                      <a16:creationId xmlns:a16="http://schemas.microsoft.com/office/drawing/2014/main" id="{5CAC4F99-2C98-9E41-491E-A76DB53F9AF7}"/>
                    </a:ext>
                  </a:extLst>
                </p:cNvPr>
                <p:cNvSpPr/>
                <p:nvPr/>
              </p:nvSpPr>
              <p:spPr>
                <a:xfrm>
                  <a:off x="4197752"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5" name="Graphic 191">
                <a:extLst>
                  <a:ext uri="{FF2B5EF4-FFF2-40B4-BE49-F238E27FC236}">
                    <a16:creationId xmlns:a16="http://schemas.microsoft.com/office/drawing/2014/main" id="{E42D133C-6065-A75B-E731-FB80918E5CB0}"/>
                  </a:ext>
                </a:extLst>
              </p:cNvPr>
              <p:cNvGrpSpPr/>
              <p:nvPr/>
            </p:nvGrpSpPr>
            <p:grpSpPr>
              <a:xfrm>
                <a:off x="4212876" y="1385896"/>
                <a:ext cx="43711" cy="40696"/>
                <a:chOff x="4212876" y="1385896"/>
                <a:chExt cx="43711" cy="40696"/>
              </a:xfrm>
            </p:grpSpPr>
            <p:sp>
              <p:nvSpPr>
                <p:cNvPr id="3434" name="Freeform: Shape 1889">
                  <a:extLst>
                    <a:ext uri="{FF2B5EF4-FFF2-40B4-BE49-F238E27FC236}">
                      <a16:creationId xmlns:a16="http://schemas.microsoft.com/office/drawing/2014/main" id="{C22A012D-4AD5-234A-BD7D-BB5D06F1B9DD}"/>
                    </a:ext>
                  </a:extLst>
                </p:cNvPr>
                <p:cNvSpPr/>
                <p:nvPr/>
              </p:nvSpPr>
              <p:spPr>
                <a:xfrm>
                  <a:off x="423480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5" name="Freeform: Shape 1890">
                  <a:extLst>
                    <a:ext uri="{FF2B5EF4-FFF2-40B4-BE49-F238E27FC236}">
                      <a16:creationId xmlns:a16="http://schemas.microsoft.com/office/drawing/2014/main" id="{A53F6337-AB52-3321-8CFA-5B0C7D7FDBF4}"/>
                    </a:ext>
                  </a:extLst>
                </p:cNvPr>
                <p:cNvSpPr/>
                <p:nvPr/>
              </p:nvSpPr>
              <p:spPr>
                <a:xfrm>
                  <a:off x="4212876"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6" name="Graphic 191">
                <a:extLst>
                  <a:ext uri="{FF2B5EF4-FFF2-40B4-BE49-F238E27FC236}">
                    <a16:creationId xmlns:a16="http://schemas.microsoft.com/office/drawing/2014/main" id="{0503C314-5F6F-1EA8-FBF4-34A25F6587B1}"/>
                  </a:ext>
                </a:extLst>
              </p:cNvPr>
              <p:cNvGrpSpPr/>
              <p:nvPr/>
            </p:nvGrpSpPr>
            <p:grpSpPr>
              <a:xfrm>
                <a:off x="4219683" y="1389979"/>
                <a:ext cx="43711" cy="40696"/>
                <a:chOff x="4219683" y="1389979"/>
                <a:chExt cx="43711" cy="40696"/>
              </a:xfrm>
            </p:grpSpPr>
            <p:sp>
              <p:nvSpPr>
                <p:cNvPr id="3432" name="Freeform: Shape 1887">
                  <a:extLst>
                    <a:ext uri="{FF2B5EF4-FFF2-40B4-BE49-F238E27FC236}">
                      <a16:creationId xmlns:a16="http://schemas.microsoft.com/office/drawing/2014/main" id="{070A5ECC-AC69-D72B-254F-53F863FADB89}"/>
                    </a:ext>
                  </a:extLst>
                </p:cNvPr>
                <p:cNvSpPr/>
                <p:nvPr/>
              </p:nvSpPr>
              <p:spPr>
                <a:xfrm>
                  <a:off x="4241463" y="1389979"/>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3" name="Freeform: Shape 1888">
                  <a:extLst>
                    <a:ext uri="{FF2B5EF4-FFF2-40B4-BE49-F238E27FC236}">
                      <a16:creationId xmlns:a16="http://schemas.microsoft.com/office/drawing/2014/main" id="{BA4D7721-84AC-FAA6-BBDE-544B680B8E6C}"/>
                    </a:ext>
                  </a:extLst>
                </p:cNvPr>
                <p:cNvSpPr/>
                <p:nvPr/>
              </p:nvSpPr>
              <p:spPr>
                <a:xfrm>
                  <a:off x="4219683" y="141025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7" name="Graphic 191">
                <a:extLst>
                  <a:ext uri="{FF2B5EF4-FFF2-40B4-BE49-F238E27FC236}">
                    <a16:creationId xmlns:a16="http://schemas.microsoft.com/office/drawing/2014/main" id="{B3A2DB7C-CF20-1FBC-B51C-08CC78233E98}"/>
                  </a:ext>
                </a:extLst>
              </p:cNvPr>
              <p:cNvGrpSpPr/>
              <p:nvPr/>
            </p:nvGrpSpPr>
            <p:grpSpPr>
              <a:xfrm>
                <a:off x="4225733" y="1391951"/>
                <a:ext cx="43711" cy="40696"/>
                <a:chOff x="4225733" y="1391951"/>
                <a:chExt cx="43711" cy="40696"/>
              </a:xfrm>
            </p:grpSpPr>
            <p:sp>
              <p:nvSpPr>
                <p:cNvPr id="3430" name="Freeform: Shape 1885">
                  <a:extLst>
                    <a:ext uri="{FF2B5EF4-FFF2-40B4-BE49-F238E27FC236}">
                      <a16:creationId xmlns:a16="http://schemas.microsoft.com/office/drawing/2014/main" id="{2E7DCF55-5893-4F06-8DAC-C718B1183509}"/>
                    </a:ext>
                  </a:extLst>
                </p:cNvPr>
                <p:cNvSpPr/>
                <p:nvPr/>
              </p:nvSpPr>
              <p:spPr>
                <a:xfrm>
                  <a:off x="4247664"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1" name="Freeform: Shape 1886">
                  <a:extLst>
                    <a:ext uri="{FF2B5EF4-FFF2-40B4-BE49-F238E27FC236}">
                      <a16:creationId xmlns:a16="http://schemas.microsoft.com/office/drawing/2014/main" id="{E23ACFF9-DA74-8B9A-BA91-B256A74550E5}"/>
                    </a:ext>
                  </a:extLst>
                </p:cNvPr>
                <p:cNvSpPr/>
                <p:nvPr/>
              </p:nvSpPr>
              <p:spPr>
                <a:xfrm>
                  <a:off x="4225733"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8" name="Graphic 191">
                <a:extLst>
                  <a:ext uri="{FF2B5EF4-FFF2-40B4-BE49-F238E27FC236}">
                    <a16:creationId xmlns:a16="http://schemas.microsoft.com/office/drawing/2014/main" id="{724EB416-94AA-12F5-E44D-2FC23DA35169}"/>
                  </a:ext>
                </a:extLst>
              </p:cNvPr>
              <p:cNvGrpSpPr/>
              <p:nvPr/>
            </p:nvGrpSpPr>
            <p:grpSpPr>
              <a:xfrm>
                <a:off x="4231934" y="1391951"/>
                <a:ext cx="43862" cy="40696"/>
                <a:chOff x="4231934" y="1391951"/>
                <a:chExt cx="43862" cy="40696"/>
              </a:xfrm>
            </p:grpSpPr>
            <p:sp>
              <p:nvSpPr>
                <p:cNvPr id="3428" name="Freeform: Shape 1883">
                  <a:extLst>
                    <a:ext uri="{FF2B5EF4-FFF2-40B4-BE49-F238E27FC236}">
                      <a16:creationId xmlns:a16="http://schemas.microsoft.com/office/drawing/2014/main" id="{83D94ADC-DBBD-BA4B-B222-9EFAF46147F5}"/>
                    </a:ext>
                  </a:extLst>
                </p:cNvPr>
                <p:cNvSpPr/>
                <p:nvPr/>
              </p:nvSpPr>
              <p:spPr>
                <a:xfrm>
                  <a:off x="4253865"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9" name="Freeform: Shape 1884">
                  <a:extLst>
                    <a:ext uri="{FF2B5EF4-FFF2-40B4-BE49-F238E27FC236}">
                      <a16:creationId xmlns:a16="http://schemas.microsoft.com/office/drawing/2014/main" id="{49E940EA-8BA0-14EE-1C02-F4F4DE40FEB0}"/>
                    </a:ext>
                  </a:extLst>
                </p:cNvPr>
                <p:cNvSpPr/>
                <p:nvPr/>
              </p:nvSpPr>
              <p:spPr>
                <a:xfrm>
                  <a:off x="4231934"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9" name="Graphic 191">
                <a:extLst>
                  <a:ext uri="{FF2B5EF4-FFF2-40B4-BE49-F238E27FC236}">
                    <a16:creationId xmlns:a16="http://schemas.microsoft.com/office/drawing/2014/main" id="{3F79773E-09C3-FF34-C78C-277B6BC382F3}"/>
                  </a:ext>
                </a:extLst>
              </p:cNvPr>
              <p:cNvGrpSpPr/>
              <p:nvPr/>
            </p:nvGrpSpPr>
            <p:grpSpPr>
              <a:xfrm>
                <a:off x="4238286" y="1391951"/>
                <a:ext cx="43711" cy="40696"/>
                <a:chOff x="4238286" y="1391951"/>
                <a:chExt cx="43711" cy="40696"/>
              </a:xfrm>
            </p:grpSpPr>
            <p:sp>
              <p:nvSpPr>
                <p:cNvPr id="3426" name="Freeform: Shape 1881">
                  <a:extLst>
                    <a:ext uri="{FF2B5EF4-FFF2-40B4-BE49-F238E27FC236}">
                      <a16:creationId xmlns:a16="http://schemas.microsoft.com/office/drawing/2014/main" id="{01B53484-FBBD-6E72-8AD0-9E7316908D52}"/>
                    </a:ext>
                  </a:extLst>
                </p:cNvPr>
                <p:cNvSpPr/>
                <p:nvPr/>
              </p:nvSpPr>
              <p:spPr>
                <a:xfrm>
                  <a:off x="4260217"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7" name="Freeform: Shape 1882">
                  <a:extLst>
                    <a:ext uri="{FF2B5EF4-FFF2-40B4-BE49-F238E27FC236}">
                      <a16:creationId xmlns:a16="http://schemas.microsoft.com/office/drawing/2014/main" id="{E46DEE6B-141C-A68B-1A51-F3FD86142E92}"/>
                    </a:ext>
                  </a:extLst>
                </p:cNvPr>
                <p:cNvSpPr/>
                <p:nvPr/>
              </p:nvSpPr>
              <p:spPr>
                <a:xfrm>
                  <a:off x="4238286"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0" name="Graphic 191">
                <a:extLst>
                  <a:ext uri="{FF2B5EF4-FFF2-40B4-BE49-F238E27FC236}">
                    <a16:creationId xmlns:a16="http://schemas.microsoft.com/office/drawing/2014/main" id="{43D628A4-047C-369E-F3F4-3A7CD488B1CE}"/>
                  </a:ext>
                </a:extLst>
              </p:cNvPr>
              <p:cNvGrpSpPr/>
              <p:nvPr/>
            </p:nvGrpSpPr>
            <p:grpSpPr>
              <a:xfrm>
                <a:off x="4244488" y="1391951"/>
                <a:ext cx="43862" cy="40696"/>
                <a:chOff x="4244488" y="1391951"/>
                <a:chExt cx="43862" cy="40696"/>
              </a:xfrm>
            </p:grpSpPr>
            <p:sp>
              <p:nvSpPr>
                <p:cNvPr id="3424" name="Freeform: Shape 1879">
                  <a:extLst>
                    <a:ext uri="{FF2B5EF4-FFF2-40B4-BE49-F238E27FC236}">
                      <a16:creationId xmlns:a16="http://schemas.microsoft.com/office/drawing/2014/main" id="{F6747B1E-F7A7-5E2A-FC83-6FC0FFFD4531}"/>
                    </a:ext>
                  </a:extLst>
                </p:cNvPr>
                <p:cNvSpPr/>
                <p:nvPr/>
              </p:nvSpPr>
              <p:spPr>
                <a:xfrm>
                  <a:off x="4266419"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5" name="Freeform: Shape 1880">
                  <a:extLst>
                    <a:ext uri="{FF2B5EF4-FFF2-40B4-BE49-F238E27FC236}">
                      <a16:creationId xmlns:a16="http://schemas.microsoft.com/office/drawing/2014/main" id="{C8E45924-F29D-C5F2-B82A-8E0077644052}"/>
                    </a:ext>
                  </a:extLst>
                </p:cNvPr>
                <p:cNvSpPr/>
                <p:nvPr/>
              </p:nvSpPr>
              <p:spPr>
                <a:xfrm>
                  <a:off x="4244488"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1" name="Graphic 191">
                <a:extLst>
                  <a:ext uri="{FF2B5EF4-FFF2-40B4-BE49-F238E27FC236}">
                    <a16:creationId xmlns:a16="http://schemas.microsoft.com/office/drawing/2014/main" id="{2C580A48-00BD-1017-BAB2-2A423FFEF27A}"/>
                  </a:ext>
                </a:extLst>
              </p:cNvPr>
              <p:cNvGrpSpPr/>
              <p:nvPr/>
            </p:nvGrpSpPr>
            <p:grpSpPr>
              <a:xfrm>
                <a:off x="4250840" y="1391951"/>
                <a:ext cx="43711" cy="40696"/>
                <a:chOff x="4250840" y="1391951"/>
                <a:chExt cx="43711" cy="40696"/>
              </a:xfrm>
            </p:grpSpPr>
            <p:sp>
              <p:nvSpPr>
                <p:cNvPr id="3422" name="Freeform: Shape 1877">
                  <a:extLst>
                    <a:ext uri="{FF2B5EF4-FFF2-40B4-BE49-F238E27FC236}">
                      <a16:creationId xmlns:a16="http://schemas.microsoft.com/office/drawing/2014/main" id="{E6C66BD0-6DBF-E58F-52BA-74B639533024}"/>
                    </a:ext>
                  </a:extLst>
                </p:cNvPr>
                <p:cNvSpPr/>
                <p:nvPr/>
              </p:nvSpPr>
              <p:spPr>
                <a:xfrm>
                  <a:off x="4272771"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3" name="Freeform: Shape 1878">
                  <a:extLst>
                    <a:ext uri="{FF2B5EF4-FFF2-40B4-BE49-F238E27FC236}">
                      <a16:creationId xmlns:a16="http://schemas.microsoft.com/office/drawing/2014/main" id="{0894D89F-DE12-ED69-AEFE-95E32AB2F73F}"/>
                    </a:ext>
                  </a:extLst>
                </p:cNvPr>
                <p:cNvSpPr/>
                <p:nvPr/>
              </p:nvSpPr>
              <p:spPr>
                <a:xfrm>
                  <a:off x="4250840"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2" name="Graphic 191">
                <a:extLst>
                  <a:ext uri="{FF2B5EF4-FFF2-40B4-BE49-F238E27FC236}">
                    <a16:creationId xmlns:a16="http://schemas.microsoft.com/office/drawing/2014/main" id="{449177E6-E6A7-4924-768E-06E6F469A311}"/>
                  </a:ext>
                </a:extLst>
              </p:cNvPr>
              <p:cNvGrpSpPr/>
              <p:nvPr/>
            </p:nvGrpSpPr>
            <p:grpSpPr>
              <a:xfrm>
                <a:off x="4257041" y="1391951"/>
                <a:ext cx="43862" cy="40696"/>
                <a:chOff x="4257041" y="1391951"/>
                <a:chExt cx="43862" cy="40696"/>
              </a:xfrm>
            </p:grpSpPr>
            <p:sp>
              <p:nvSpPr>
                <p:cNvPr id="3420" name="Freeform: Shape 1875">
                  <a:extLst>
                    <a:ext uri="{FF2B5EF4-FFF2-40B4-BE49-F238E27FC236}">
                      <a16:creationId xmlns:a16="http://schemas.microsoft.com/office/drawing/2014/main" id="{3BC69AD5-071B-5352-9FDA-C059E510F3E1}"/>
                    </a:ext>
                  </a:extLst>
                </p:cNvPr>
                <p:cNvSpPr/>
                <p:nvPr/>
              </p:nvSpPr>
              <p:spPr>
                <a:xfrm>
                  <a:off x="4278972"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1" name="Freeform: Shape 1876">
                  <a:extLst>
                    <a:ext uri="{FF2B5EF4-FFF2-40B4-BE49-F238E27FC236}">
                      <a16:creationId xmlns:a16="http://schemas.microsoft.com/office/drawing/2014/main" id="{7F27F8B5-358B-CC06-CFF0-594BADB3531E}"/>
                    </a:ext>
                  </a:extLst>
                </p:cNvPr>
                <p:cNvSpPr/>
                <p:nvPr/>
              </p:nvSpPr>
              <p:spPr>
                <a:xfrm>
                  <a:off x="4257041"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3" name="Graphic 191">
                <a:extLst>
                  <a:ext uri="{FF2B5EF4-FFF2-40B4-BE49-F238E27FC236}">
                    <a16:creationId xmlns:a16="http://schemas.microsoft.com/office/drawing/2014/main" id="{3F8E2FC9-A5E7-82BD-62B6-ACEAB907F0AA}"/>
                  </a:ext>
                </a:extLst>
              </p:cNvPr>
              <p:cNvGrpSpPr/>
              <p:nvPr/>
            </p:nvGrpSpPr>
            <p:grpSpPr>
              <a:xfrm>
                <a:off x="4263394" y="1397302"/>
                <a:ext cx="43711" cy="40696"/>
                <a:chOff x="4263394" y="1397302"/>
                <a:chExt cx="43711" cy="40696"/>
              </a:xfrm>
            </p:grpSpPr>
            <p:sp>
              <p:nvSpPr>
                <p:cNvPr id="3418" name="Freeform: Shape 1873">
                  <a:extLst>
                    <a:ext uri="{FF2B5EF4-FFF2-40B4-BE49-F238E27FC236}">
                      <a16:creationId xmlns:a16="http://schemas.microsoft.com/office/drawing/2014/main" id="{D83E32DF-5853-970C-9457-031F8CB33622}"/>
                    </a:ext>
                  </a:extLst>
                </p:cNvPr>
                <p:cNvSpPr/>
                <p:nvPr/>
              </p:nvSpPr>
              <p:spPr>
                <a:xfrm>
                  <a:off x="4285325" y="13973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9" name="Freeform: Shape 1874">
                  <a:extLst>
                    <a:ext uri="{FF2B5EF4-FFF2-40B4-BE49-F238E27FC236}">
                      <a16:creationId xmlns:a16="http://schemas.microsoft.com/office/drawing/2014/main" id="{B5AA0735-EE82-0792-3A86-9472F4AA6212}"/>
                    </a:ext>
                  </a:extLst>
                </p:cNvPr>
                <p:cNvSpPr/>
                <p:nvPr/>
              </p:nvSpPr>
              <p:spPr>
                <a:xfrm>
                  <a:off x="4263394" y="14175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4" name="Graphic 191">
                <a:extLst>
                  <a:ext uri="{FF2B5EF4-FFF2-40B4-BE49-F238E27FC236}">
                    <a16:creationId xmlns:a16="http://schemas.microsoft.com/office/drawing/2014/main" id="{6B1FB2C8-2F56-ACF5-8459-244576651CDD}"/>
                  </a:ext>
                </a:extLst>
              </p:cNvPr>
              <p:cNvGrpSpPr/>
              <p:nvPr/>
            </p:nvGrpSpPr>
            <p:grpSpPr>
              <a:xfrm>
                <a:off x="4268687" y="1402935"/>
                <a:ext cx="43711" cy="40837"/>
                <a:chOff x="4268687" y="1402935"/>
                <a:chExt cx="43711" cy="40837"/>
              </a:xfrm>
            </p:grpSpPr>
            <p:sp>
              <p:nvSpPr>
                <p:cNvPr id="3416" name="Freeform: Shape 1871">
                  <a:extLst>
                    <a:ext uri="{FF2B5EF4-FFF2-40B4-BE49-F238E27FC236}">
                      <a16:creationId xmlns:a16="http://schemas.microsoft.com/office/drawing/2014/main" id="{AE26DAC1-2266-FD3A-B000-F5E4D6ED1F4B}"/>
                    </a:ext>
                  </a:extLst>
                </p:cNvPr>
                <p:cNvSpPr/>
                <p:nvPr/>
              </p:nvSpPr>
              <p:spPr>
                <a:xfrm>
                  <a:off x="4290619"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7" name="Freeform: Shape 1872">
                  <a:extLst>
                    <a:ext uri="{FF2B5EF4-FFF2-40B4-BE49-F238E27FC236}">
                      <a16:creationId xmlns:a16="http://schemas.microsoft.com/office/drawing/2014/main" id="{A0F63E1E-4E62-A3F1-8C8B-475473D38977}"/>
                    </a:ext>
                  </a:extLst>
                </p:cNvPr>
                <p:cNvSpPr/>
                <p:nvPr/>
              </p:nvSpPr>
              <p:spPr>
                <a:xfrm>
                  <a:off x="4268687"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5" name="Graphic 191">
                <a:extLst>
                  <a:ext uri="{FF2B5EF4-FFF2-40B4-BE49-F238E27FC236}">
                    <a16:creationId xmlns:a16="http://schemas.microsoft.com/office/drawing/2014/main" id="{4CDC4980-40D7-89C5-91BD-64CABA8AA1B2}"/>
                  </a:ext>
                </a:extLst>
              </p:cNvPr>
              <p:cNvGrpSpPr/>
              <p:nvPr/>
            </p:nvGrpSpPr>
            <p:grpSpPr>
              <a:xfrm>
                <a:off x="4275796" y="1402935"/>
                <a:ext cx="43711" cy="40837"/>
                <a:chOff x="4275796" y="1402935"/>
                <a:chExt cx="43711" cy="40837"/>
              </a:xfrm>
            </p:grpSpPr>
            <p:sp>
              <p:nvSpPr>
                <p:cNvPr id="3414" name="Freeform: Shape 1869">
                  <a:extLst>
                    <a:ext uri="{FF2B5EF4-FFF2-40B4-BE49-F238E27FC236}">
                      <a16:creationId xmlns:a16="http://schemas.microsoft.com/office/drawing/2014/main" id="{77DB0641-8F2C-F79B-11CB-55B6F0A86A84}"/>
                    </a:ext>
                  </a:extLst>
                </p:cNvPr>
                <p:cNvSpPr/>
                <p:nvPr/>
              </p:nvSpPr>
              <p:spPr>
                <a:xfrm>
                  <a:off x="4297727"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5" name="Freeform: Shape 1870">
                  <a:extLst>
                    <a:ext uri="{FF2B5EF4-FFF2-40B4-BE49-F238E27FC236}">
                      <a16:creationId xmlns:a16="http://schemas.microsoft.com/office/drawing/2014/main" id="{5950FCDC-4691-B9D2-B5C1-3CDD7A638865}"/>
                    </a:ext>
                  </a:extLst>
                </p:cNvPr>
                <p:cNvSpPr/>
                <p:nvPr/>
              </p:nvSpPr>
              <p:spPr>
                <a:xfrm>
                  <a:off x="4275796"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6" name="Graphic 191">
                <a:extLst>
                  <a:ext uri="{FF2B5EF4-FFF2-40B4-BE49-F238E27FC236}">
                    <a16:creationId xmlns:a16="http://schemas.microsoft.com/office/drawing/2014/main" id="{1DEA3918-7312-B88A-E467-52390406C63A}"/>
                  </a:ext>
                </a:extLst>
              </p:cNvPr>
              <p:cNvGrpSpPr/>
              <p:nvPr/>
            </p:nvGrpSpPr>
            <p:grpSpPr>
              <a:xfrm>
                <a:off x="4282905" y="1402935"/>
                <a:ext cx="43711" cy="40837"/>
                <a:chOff x="4282905" y="1402935"/>
                <a:chExt cx="43711" cy="40837"/>
              </a:xfrm>
            </p:grpSpPr>
            <p:sp>
              <p:nvSpPr>
                <p:cNvPr id="3412" name="Freeform: Shape 1867">
                  <a:extLst>
                    <a:ext uri="{FF2B5EF4-FFF2-40B4-BE49-F238E27FC236}">
                      <a16:creationId xmlns:a16="http://schemas.microsoft.com/office/drawing/2014/main" id="{3933EB04-F8D4-3E60-D866-D163CF7D6815}"/>
                    </a:ext>
                  </a:extLst>
                </p:cNvPr>
                <p:cNvSpPr/>
                <p:nvPr/>
              </p:nvSpPr>
              <p:spPr>
                <a:xfrm>
                  <a:off x="4304685"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3" name="Freeform: Shape 1868">
                  <a:extLst>
                    <a:ext uri="{FF2B5EF4-FFF2-40B4-BE49-F238E27FC236}">
                      <a16:creationId xmlns:a16="http://schemas.microsoft.com/office/drawing/2014/main" id="{9299A334-B4D2-270E-D2AD-86F44074D227}"/>
                    </a:ext>
                  </a:extLst>
                </p:cNvPr>
                <p:cNvSpPr/>
                <p:nvPr/>
              </p:nvSpPr>
              <p:spPr>
                <a:xfrm>
                  <a:off x="428290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7" name="Graphic 191">
                <a:extLst>
                  <a:ext uri="{FF2B5EF4-FFF2-40B4-BE49-F238E27FC236}">
                    <a16:creationId xmlns:a16="http://schemas.microsoft.com/office/drawing/2014/main" id="{57914C62-700C-7990-5D4C-FEFB1460BA0C}"/>
                  </a:ext>
                </a:extLst>
              </p:cNvPr>
              <p:cNvGrpSpPr/>
              <p:nvPr/>
            </p:nvGrpSpPr>
            <p:grpSpPr>
              <a:xfrm>
                <a:off x="4289862" y="1402935"/>
                <a:ext cx="43862" cy="40837"/>
                <a:chOff x="4289862" y="1402935"/>
                <a:chExt cx="43862" cy="40837"/>
              </a:xfrm>
            </p:grpSpPr>
            <p:sp>
              <p:nvSpPr>
                <p:cNvPr id="3410" name="Freeform: Shape 1865">
                  <a:extLst>
                    <a:ext uri="{FF2B5EF4-FFF2-40B4-BE49-F238E27FC236}">
                      <a16:creationId xmlns:a16="http://schemas.microsoft.com/office/drawing/2014/main" id="{4BA5D81B-2F94-B25D-2548-1AFAE500FC62}"/>
                    </a:ext>
                  </a:extLst>
                </p:cNvPr>
                <p:cNvSpPr/>
                <p:nvPr/>
              </p:nvSpPr>
              <p:spPr>
                <a:xfrm>
                  <a:off x="431179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1" name="Freeform: Shape 1866">
                  <a:extLst>
                    <a:ext uri="{FF2B5EF4-FFF2-40B4-BE49-F238E27FC236}">
                      <a16:creationId xmlns:a16="http://schemas.microsoft.com/office/drawing/2014/main" id="{1B5B0B70-18C1-B93D-6786-B213A630C57D}"/>
                    </a:ext>
                  </a:extLst>
                </p:cNvPr>
                <p:cNvSpPr/>
                <p:nvPr/>
              </p:nvSpPr>
              <p:spPr>
                <a:xfrm>
                  <a:off x="4289862"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8" name="Graphic 191">
                <a:extLst>
                  <a:ext uri="{FF2B5EF4-FFF2-40B4-BE49-F238E27FC236}">
                    <a16:creationId xmlns:a16="http://schemas.microsoft.com/office/drawing/2014/main" id="{72DA06D9-7E86-4545-BD04-9B48F7F8BE18}"/>
                  </a:ext>
                </a:extLst>
              </p:cNvPr>
              <p:cNvGrpSpPr/>
              <p:nvPr/>
            </p:nvGrpSpPr>
            <p:grpSpPr>
              <a:xfrm>
                <a:off x="4296971" y="1402935"/>
                <a:ext cx="43862" cy="40837"/>
                <a:chOff x="4296971" y="1402935"/>
                <a:chExt cx="43862" cy="40837"/>
              </a:xfrm>
            </p:grpSpPr>
            <p:sp>
              <p:nvSpPr>
                <p:cNvPr id="3408" name="Freeform: Shape 1863">
                  <a:extLst>
                    <a:ext uri="{FF2B5EF4-FFF2-40B4-BE49-F238E27FC236}">
                      <a16:creationId xmlns:a16="http://schemas.microsoft.com/office/drawing/2014/main" id="{0422B469-8B51-2A38-BECD-761BEE84CCBE}"/>
                    </a:ext>
                  </a:extLst>
                </p:cNvPr>
                <p:cNvSpPr/>
                <p:nvPr/>
              </p:nvSpPr>
              <p:spPr>
                <a:xfrm>
                  <a:off x="431890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9" name="Freeform: Shape 1864">
                  <a:extLst>
                    <a:ext uri="{FF2B5EF4-FFF2-40B4-BE49-F238E27FC236}">
                      <a16:creationId xmlns:a16="http://schemas.microsoft.com/office/drawing/2014/main" id="{502C81A6-A420-4EB5-99CB-3A0CCE7ECFD7}"/>
                    </a:ext>
                  </a:extLst>
                </p:cNvPr>
                <p:cNvSpPr/>
                <p:nvPr/>
              </p:nvSpPr>
              <p:spPr>
                <a:xfrm>
                  <a:off x="4296971"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9" name="Graphic 191">
                <a:extLst>
                  <a:ext uri="{FF2B5EF4-FFF2-40B4-BE49-F238E27FC236}">
                    <a16:creationId xmlns:a16="http://schemas.microsoft.com/office/drawing/2014/main" id="{27C34C36-7B63-D503-4006-DAC712C232D7}"/>
                  </a:ext>
                </a:extLst>
              </p:cNvPr>
              <p:cNvGrpSpPr/>
              <p:nvPr/>
            </p:nvGrpSpPr>
            <p:grpSpPr>
              <a:xfrm>
                <a:off x="4304080" y="1402935"/>
                <a:ext cx="43711" cy="40837"/>
                <a:chOff x="4304080" y="1402935"/>
                <a:chExt cx="43711" cy="40837"/>
              </a:xfrm>
            </p:grpSpPr>
            <p:sp>
              <p:nvSpPr>
                <p:cNvPr id="3406" name="Freeform: Shape 1861">
                  <a:extLst>
                    <a:ext uri="{FF2B5EF4-FFF2-40B4-BE49-F238E27FC236}">
                      <a16:creationId xmlns:a16="http://schemas.microsoft.com/office/drawing/2014/main" id="{0EA83DC5-AC70-B1A5-FA04-FE70BD12B9AF}"/>
                    </a:ext>
                  </a:extLst>
                </p:cNvPr>
                <p:cNvSpPr/>
                <p:nvPr/>
              </p:nvSpPr>
              <p:spPr>
                <a:xfrm>
                  <a:off x="43260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7" name="Freeform: Shape 1862">
                  <a:extLst>
                    <a:ext uri="{FF2B5EF4-FFF2-40B4-BE49-F238E27FC236}">
                      <a16:creationId xmlns:a16="http://schemas.microsoft.com/office/drawing/2014/main" id="{18155C0A-A0ED-B744-68FD-1C6E9425FE77}"/>
                    </a:ext>
                  </a:extLst>
                </p:cNvPr>
                <p:cNvSpPr/>
                <p:nvPr/>
              </p:nvSpPr>
              <p:spPr>
                <a:xfrm>
                  <a:off x="43040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0" name="Graphic 191">
                <a:extLst>
                  <a:ext uri="{FF2B5EF4-FFF2-40B4-BE49-F238E27FC236}">
                    <a16:creationId xmlns:a16="http://schemas.microsoft.com/office/drawing/2014/main" id="{DE922675-4344-23F2-D931-3B5339D46A68}"/>
                  </a:ext>
                </a:extLst>
              </p:cNvPr>
              <p:cNvGrpSpPr/>
              <p:nvPr/>
            </p:nvGrpSpPr>
            <p:grpSpPr>
              <a:xfrm>
                <a:off x="4316180" y="1402935"/>
                <a:ext cx="43711" cy="40837"/>
                <a:chOff x="4316180" y="1402935"/>
                <a:chExt cx="43711" cy="40837"/>
              </a:xfrm>
            </p:grpSpPr>
            <p:sp>
              <p:nvSpPr>
                <p:cNvPr id="3404" name="Freeform: Shape 1859">
                  <a:extLst>
                    <a:ext uri="{FF2B5EF4-FFF2-40B4-BE49-F238E27FC236}">
                      <a16:creationId xmlns:a16="http://schemas.microsoft.com/office/drawing/2014/main" id="{8A16718D-0982-FEBF-5530-271BE5FB6CCD}"/>
                    </a:ext>
                  </a:extLst>
                </p:cNvPr>
                <p:cNvSpPr/>
                <p:nvPr/>
              </p:nvSpPr>
              <p:spPr>
                <a:xfrm>
                  <a:off x="43381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5" name="Freeform: Shape 1860">
                  <a:extLst>
                    <a:ext uri="{FF2B5EF4-FFF2-40B4-BE49-F238E27FC236}">
                      <a16:creationId xmlns:a16="http://schemas.microsoft.com/office/drawing/2014/main" id="{B72962AF-E675-CCA2-6C83-CB52B29CB7E4}"/>
                    </a:ext>
                  </a:extLst>
                </p:cNvPr>
                <p:cNvSpPr/>
                <p:nvPr/>
              </p:nvSpPr>
              <p:spPr>
                <a:xfrm>
                  <a:off x="43161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1" name="Graphic 191">
                <a:extLst>
                  <a:ext uri="{FF2B5EF4-FFF2-40B4-BE49-F238E27FC236}">
                    <a16:creationId xmlns:a16="http://schemas.microsoft.com/office/drawing/2014/main" id="{7FBAB3AD-951F-37BE-779D-E7809D22AF91}"/>
                  </a:ext>
                </a:extLst>
              </p:cNvPr>
              <p:cNvGrpSpPr/>
              <p:nvPr/>
            </p:nvGrpSpPr>
            <p:grpSpPr>
              <a:xfrm>
                <a:off x="4325860" y="1402935"/>
                <a:ext cx="43711" cy="40837"/>
                <a:chOff x="4325860" y="1402935"/>
                <a:chExt cx="43711" cy="40837"/>
              </a:xfrm>
            </p:grpSpPr>
            <p:sp>
              <p:nvSpPr>
                <p:cNvPr id="3402" name="Freeform: Shape 1857">
                  <a:extLst>
                    <a:ext uri="{FF2B5EF4-FFF2-40B4-BE49-F238E27FC236}">
                      <a16:creationId xmlns:a16="http://schemas.microsoft.com/office/drawing/2014/main" id="{E843D750-B266-D637-0135-E185968FEA2E}"/>
                    </a:ext>
                  </a:extLst>
                </p:cNvPr>
                <p:cNvSpPr/>
                <p:nvPr/>
              </p:nvSpPr>
              <p:spPr>
                <a:xfrm>
                  <a:off x="4347640"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3" name="Freeform: Shape 1858">
                  <a:extLst>
                    <a:ext uri="{FF2B5EF4-FFF2-40B4-BE49-F238E27FC236}">
                      <a16:creationId xmlns:a16="http://schemas.microsoft.com/office/drawing/2014/main" id="{7A426167-7C8D-CEE7-48D4-4B964B2075A5}"/>
                    </a:ext>
                  </a:extLst>
                </p:cNvPr>
                <p:cNvSpPr/>
                <p:nvPr/>
              </p:nvSpPr>
              <p:spPr>
                <a:xfrm>
                  <a:off x="432586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2" name="Graphic 191">
                <a:extLst>
                  <a:ext uri="{FF2B5EF4-FFF2-40B4-BE49-F238E27FC236}">
                    <a16:creationId xmlns:a16="http://schemas.microsoft.com/office/drawing/2014/main" id="{19222B91-50D5-C949-037B-B37B82EFA470}"/>
                  </a:ext>
                </a:extLst>
              </p:cNvPr>
              <p:cNvGrpSpPr/>
              <p:nvPr/>
            </p:nvGrpSpPr>
            <p:grpSpPr>
              <a:xfrm>
                <a:off x="4336145" y="1402935"/>
                <a:ext cx="43711" cy="40837"/>
                <a:chOff x="4336145" y="1402935"/>
                <a:chExt cx="43711" cy="40837"/>
              </a:xfrm>
            </p:grpSpPr>
            <p:sp>
              <p:nvSpPr>
                <p:cNvPr id="3400" name="Freeform: Shape 1855">
                  <a:extLst>
                    <a:ext uri="{FF2B5EF4-FFF2-40B4-BE49-F238E27FC236}">
                      <a16:creationId xmlns:a16="http://schemas.microsoft.com/office/drawing/2014/main" id="{F29F8271-1D82-C7A6-8803-3FB1BCFAB76D}"/>
                    </a:ext>
                  </a:extLst>
                </p:cNvPr>
                <p:cNvSpPr/>
                <p:nvPr/>
              </p:nvSpPr>
              <p:spPr>
                <a:xfrm>
                  <a:off x="4357924"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1" name="Freeform: Shape 1856">
                  <a:extLst>
                    <a:ext uri="{FF2B5EF4-FFF2-40B4-BE49-F238E27FC236}">
                      <a16:creationId xmlns:a16="http://schemas.microsoft.com/office/drawing/2014/main" id="{1810CE85-47B2-E59D-B6EE-78182BC22BCA}"/>
                    </a:ext>
                  </a:extLst>
                </p:cNvPr>
                <p:cNvSpPr/>
                <p:nvPr/>
              </p:nvSpPr>
              <p:spPr>
                <a:xfrm>
                  <a:off x="433614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3" name="Graphic 191">
                <a:extLst>
                  <a:ext uri="{FF2B5EF4-FFF2-40B4-BE49-F238E27FC236}">
                    <a16:creationId xmlns:a16="http://schemas.microsoft.com/office/drawing/2014/main" id="{B5E87656-926C-F66A-9399-A1E36F8445D5}"/>
                  </a:ext>
                </a:extLst>
              </p:cNvPr>
              <p:cNvGrpSpPr/>
              <p:nvPr/>
            </p:nvGrpSpPr>
            <p:grpSpPr>
              <a:xfrm>
                <a:off x="4356412" y="1402935"/>
                <a:ext cx="43711" cy="40837"/>
                <a:chOff x="4356412" y="1402935"/>
                <a:chExt cx="43711" cy="40837"/>
              </a:xfrm>
            </p:grpSpPr>
            <p:sp>
              <p:nvSpPr>
                <p:cNvPr id="3398" name="Freeform: Shape 1853">
                  <a:extLst>
                    <a:ext uri="{FF2B5EF4-FFF2-40B4-BE49-F238E27FC236}">
                      <a16:creationId xmlns:a16="http://schemas.microsoft.com/office/drawing/2014/main" id="{CF6567E2-D9EF-FA9C-8347-F3DB7A4F1AE4}"/>
                    </a:ext>
                  </a:extLst>
                </p:cNvPr>
                <p:cNvSpPr/>
                <p:nvPr/>
              </p:nvSpPr>
              <p:spPr>
                <a:xfrm>
                  <a:off x="437834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9" name="Freeform: Shape 1854">
                  <a:extLst>
                    <a:ext uri="{FF2B5EF4-FFF2-40B4-BE49-F238E27FC236}">
                      <a16:creationId xmlns:a16="http://schemas.microsoft.com/office/drawing/2014/main" id="{84D306C6-9CC1-F065-24A9-62156BD83D8B}"/>
                    </a:ext>
                  </a:extLst>
                </p:cNvPr>
                <p:cNvSpPr/>
                <p:nvPr/>
              </p:nvSpPr>
              <p:spPr>
                <a:xfrm>
                  <a:off x="435641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4" name="Graphic 191">
                <a:extLst>
                  <a:ext uri="{FF2B5EF4-FFF2-40B4-BE49-F238E27FC236}">
                    <a16:creationId xmlns:a16="http://schemas.microsoft.com/office/drawing/2014/main" id="{AD22C8B8-CDF8-F5F8-E01E-016B38E629CB}"/>
                  </a:ext>
                </a:extLst>
              </p:cNvPr>
              <p:cNvGrpSpPr/>
              <p:nvPr/>
            </p:nvGrpSpPr>
            <p:grpSpPr>
              <a:xfrm>
                <a:off x="4363672" y="1402935"/>
                <a:ext cx="43711" cy="40837"/>
                <a:chOff x="4363672" y="1402935"/>
                <a:chExt cx="43711" cy="40837"/>
              </a:xfrm>
            </p:grpSpPr>
            <p:sp>
              <p:nvSpPr>
                <p:cNvPr id="3396" name="Freeform: Shape 1851">
                  <a:extLst>
                    <a:ext uri="{FF2B5EF4-FFF2-40B4-BE49-F238E27FC236}">
                      <a16:creationId xmlns:a16="http://schemas.microsoft.com/office/drawing/2014/main" id="{B7394DED-98BA-8719-E047-1A93EB176E34}"/>
                    </a:ext>
                  </a:extLst>
                </p:cNvPr>
                <p:cNvSpPr/>
                <p:nvPr/>
              </p:nvSpPr>
              <p:spPr>
                <a:xfrm>
                  <a:off x="438545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7" name="Freeform: Shape 1852">
                  <a:extLst>
                    <a:ext uri="{FF2B5EF4-FFF2-40B4-BE49-F238E27FC236}">
                      <a16:creationId xmlns:a16="http://schemas.microsoft.com/office/drawing/2014/main" id="{B5D4EC69-885F-0203-25C9-4656914EFB2E}"/>
                    </a:ext>
                  </a:extLst>
                </p:cNvPr>
                <p:cNvSpPr/>
                <p:nvPr/>
              </p:nvSpPr>
              <p:spPr>
                <a:xfrm>
                  <a:off x="436367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5" name="Graphic 191">
                <a:extLst>
                  <a:ext uri="{FF2B5EF4-FFF2-40B4-BE49-F238E27FC236}">
                    <a16:creationId xmlns:a16="http://schemas.microsoft.com/office/drawing/2014/main" id="{3AE55F1F-048B-6246-A017-C6550697B424}"/>
                  </a:ext>
                </a:extLst>
              </p:cNvPr>
              <p:cNvGrpSpPr/>
              <p:nvPr/>
            </p:nvGrpSpPr>
            <p:grpSpPr>
              <a:xfrm>
                <a:off x="4367604" y="1407723"/>
                <a:ext cx="43862" cy="40837"/>
                <a:chOff x="4367604" y="1407723"/>
                <a:chExt cx="43862" cy="40837"/>
              </a:xfrm>
            </p:grpSpPr>
            <p:sp>
              <p:nvSpPr>
                <p:cNvPr id="3394" name="Freeform: Shape 1849">
                  <a:extLst>
                    <a:ext uri="{FF2B5EF4-FFF2-40B4-BE49-F238E27FC236}">
                      <a16:creationId xmlns:a16="http://schemas.microsoft.com/office/drawing/2014/main" id="{B780EE81-439B-66A4-261C-3EE10A071927}"/>
                    </a:ext>
                  </a:extLst>
                </p:cNvPr>
                <p:cNvSpPr/>
                <p:nvPr/>
              </p:nvSpPr>
              <p:spPr>
                <a:xfrm>
                  <a:off x="438953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5" name="Freeform: Shape 1850">
                  <a:extLst>
                    <a:ext uri="{FF2B5EF4-FFF2-40B4-BE49-F238E27FC236}">
                      <a16:creationId xmlns:a16="http://schemas.microsoft.com/office/drawing/2014/main" id="{72BDE4A8-F53D-A7A6-3D83-5742161D9C99}"/>
                    </a:ext>
                  </a:extLst>
                </p:cNvPr>
                <p:cNvSpPr/>
                <p:nvPr/>
              </p:nvSpPr>
              <p:spPr>
                <a:xfrm>
                  <a:off x="436760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6" name="Graphic 191">
                <a:extLst>
                  <a:ext uri="{FF2B5EF4-FFF2-40B4-BE49-F238E27FC236}">
                    <a16:creationId xmlns:a16="http://schemas.microsoft.com/office/drawing/2014/main" id="{13F18418-6244-C389-C7B5-FA3374CFB01E}"/>
                  </a:ext>
                </a:extLst>
              </p:cNvPr>
              <p:cNvGrpSpPr/>
              <p:nvPr/>
            </p:nvGrpSpPr>
            <p:grpSpPr>
              <a:xfrm>
                <a:off x="4374864" y="1407723"/>
                <a:ext cx="43862" cy="40837"/>
                <a:chOff x="4374864" y="1407723"/>
                <a:chExt cx="43862" cy="40837"/>
              </a:xfrm>
            </p:grpSpPr>
            <p:sp>
              <p:nvSpPr>
                <p:cNvPr id="3392" name="Freeform: Shape 1847">
                  <a:extLst>
                    <a:ext uri="{FF2B5EF4-FFF2-40B4-BE49-F238E27FC236}">
                      <a16:creationId xmlns:a16="http://schemas.microsoft.com/office/drawing/2014/main" id="{EF2E785F-E6B5-1465-6593-1713522542FA}"/>
                    </a:ext>
                  </a:extLst>
                </p:cNvPr>
                <p:cNvSpPr/>
                <p:nvPr/>
              </p:nvSpPr>
              <p:spPr>
                <a:xfrm>
                  <a:off x="439679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3" name="Freeform: Shape 1848">
                  <a:extLst>
                    <a:ext uri="{FF2B5EF4-FFF2-40B4-BE49-F238E27FC236}">
                      <a16:creationId xmlns:a16="http://schemas.microsoft.com/office/drawing/2014/main" id="{72811089-1DA4-A404-7391-ED02A33805C0}"/>
                    </a:ext>
                  </a:extLst>
                </p:cNvPr>
                <p:cNvSpPr/>
                <p:nvPr/>
              </p:nvSpPr>
              <p:spPr>
                <a:xfrm>
                  <a:off x="437486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7" name="Graphic 191">
                <a:extLst>
                  <a:ext uri="{FF2B5EF4-FFF2-40B4-BE49-F238E27FC236}">
                    <a16:creationId xmlns:a16="http://schemas.microsoft.com/office/drawing/2014/main" id="{2CCA1EAA-B1AE-9C20-C60D-69F770F0B526}"/>
                  </a:ext>
                </a:extLst>
              </p:cNvPr>
              <p:cNvGrpSpPr/>
              <p:nvPr/>
            </p:nvGrpSpPr>
            <p:grpSpPr>
              <a:xfrm>
                <a:off x="4388477" y="1407723"/>
                <a:ext cx="43711" cy="40837"/>
                <a:chOff x="4388477" y="1407723"/>
                <a:chExt cx="43711" cy="40837"/>
              </a:xfrm>
            </p:grpSpPr>
            <p:sp>
              <p:nvSpPr>
                <p:cNvPr id="3390" name="Freeform: Shape 1845">
                  <a:extLst>
                    <a:ext uri="{FF2B5EF4-FFF2-40B4-BE49-F238E27FC236}">
                      <a16:creationId xmlns:a16="http://schemas.microsoft.com/office/drawing/2014/main" id="{079BAB31-73C7-5876-2B66-31135E98EBB1}"/>
                    </a:ext>
                  </a:extLst>
                </p:cNvPr>
                <p:cNvSpPr/>
                <p:nvPr/>
              </p:nvSpPr>
              <p:spPr>
                <a:xfrm>
                  <a:off x="441025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1" name="Freeform: Shape 1846">
                  <a:extLst>
                    <a:ext uri="{FF2B5EF4-FFF2-40B4-BE49-F238E27FC236}">
                      <a16:creationId xmlns:a16="http://schemas.microsoft.com/office/drawing/2014/main" id="{ECE671F3-AF66-0463-AFE2-3E8EA7A289B4}"/>
                    </a:ext>
                  </a:extLst>
                </p:cNvPr>
                <p:cNvSpPr/>
                <p:nvPr/>
              </p:nvSpPr>
              <p:spPr>
                <a:xfrm>
                  <a:off x="438847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8" name="Graphic 191">
                <a:extLst>
                  <a:ext uri="{FF2B5EF4-FFF2-40B4-BE49-F238E27FC236}">
                    <a16:creationId xmlns:a16="http://schemas.microsoft.com/office/drawing/2014/main" id="{E5CE3379-7CDD-1BE1-5314-C6D02D11F478}"/>
                  </a:ext>
                </a:extLst>
              </p:cNvPr>
              <p:cNvGrpSpPr/>
              <p:nvPr/>
            </p:nvGrpSpPr>
            <p:grpSpPr>
              <a:xfrm>
                <a:off x="4395586" y="1407723"/>
                <a:ext cx="43862" cy="40837"/>
                <a:chOff x="4395586" y="1407723"/>
                <a:chExt cx="43862" cy="40837"/>
              </a:xfrm>
            </p:grpSpPr>
            <p:sp>
              <p:nvSpPr>
                <p:cNvPr id="3388" name="Freeform: Shape 1843">
                  <a:extLst>
                    <a:ext uri="{FF2B5EF4-FFF2-40B4-BE49-F238E27FC236}">
                      <a16:creationId xmlns:a16="http://schemas.microsoft.com/office/drawing/2014/main" id="{8136B28D-3025-8B5E-2DEC-617920430FB2}"/>
                    </a:ext>
                  </a:extLst>
                </p:cNvPr>
                <p:cNvSpPr/>
                <p:nvPr/>
              </p:nvSpPr>
              <p:spPr>
                <a:xfrm>
                  <a:off x="441751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9" name="Freeform: Shape 1844">
                  <a:extLst>
                    <a:ext uri="{FF2B5EF4-FFF2-40B4-BE49-F238E27FC236}">
                      <a16:creationId xmlns:a16="http://schemas.microsoft.com/office/drawing/2014/main" id="{86B7A9B4-4FF3-9FF5-16ED-C67C330B6DEB}"/>
                    </a:ext>
                  </a:extLst>
                </p:cNvPr>
                <p:cNvSpPr/>
                <p:nvPr/>
              </p:nvSpPr>
              <p:spPr>
                <a:xfrm>
                  <a:off x="4395586"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9" name="Graphic 191">
                <a:extLst>
                  <a:ext uri="{FF2B5EF4-FFF2-40B4-BE49-F238E27FC236}">
                    <a16:creationId xmlns:a16="http://schemas.microsoft.com/office/drawing/2014/main" id="{C10E837C-3F9B-6250-ACF1-FDBBE8D7E7E8}"/>
                  </a:ext>
                </a:extLst>
              </p:cNvPr>
              <p:cNvGrpSpPr/>
              <p:nvPr/>
            </p:nvGrpSpPr>
            <p:grpSpPr>
              <a:xfrm>
                <a:off x="4406627" y="1407723"/>
                <a:ext cx="43711" cy="40837"/>
                <a:chOff x="4406627" y="1407723"/>
                <a:chExt cx="43711" cy="40837"/>
              </a:xfrm>
            </p:grpSpPr>
            <p:sp>
              <p:nvSpPr>
                <p:cNvPr id="3386" name="Freeform: Shape 1841">
                  <a:extLst>
                    <a:ext uri="{FF2B5EF4-FFF2-40B4-BE49-F238E27FC236}">
                      <a16:creationId xmlns:a16="http://schemas.microsoft.com/office/drawing/2014/main" id="{9F4FF7AF-6AE3-C09C-78A8-F205D67BABAE}"/>
                    </a:ext>
                  </a:extLst>
                </p:cNvPr>
                <p:cNvSpPr/>
                <p:nvPr/>
              </p:nvSpPr>
              <p:spPr>
                <a:xfrm>
                  <a:off x="442840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7" name="Freeform: Shape 1842">
                  <a:extLst>
                    <a:ext uri="{FF2B5EF4-FFF2-40B4-BE49-F238E27FC236}">
                      <a16:creationId xmlns:a16="http://schemas.microsoft.com/office/drawing/2014/main" id="{412B161E-8993-A7EC-B4BF-D083F26F1F7B}"/>
                    </a:ext>
                  </a:extLst>
                </p:cNvPr>
                <p:cNvSpPr/>
                <p:nvPr/>
              </p:nvSpPr>
              <p:spPr>
                <a:xfrm>
                  <a:off x="440662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0" name="Graphic 191">
                <a:extLst>
                  <a:ext uri="{FF2B5EF4-FFF2-40B4-BE49-F238E27FC236}">
                    <a16:creationId xmlns:a16="http://schemas.microsoft.com/office/drawing/2014/main" id="{71D953BE-75D0-28CE-1598-7E631B533DE4}"/>
                  </a:ext>
                </a:extLst>
              </p:cNvPr>
              <p:cNvGrpSpPr/>
              <p:nvPr/>
            </p:nvGrpSpPr>
            <p:grpSpPr>
              <a:xfrm>
                <a:off x="4441112" y="1407723"/>
                <a:ext cx="43862" cy="40837"/>
                <a:chOff x="4441112" y="1407723"/>
                <a:chExt cx="43862" cy="40837"/>
              </a:xfrm>
            </p:grpSpPr>
            <p:sp>
              <p:nvSpPr>
                <p:cNvPr id="3384" name="Freeform: Shape 1839">
                  <a:extLst>
                    <a:ext uri="{FF2B5EF4-FFF2-40B4-BE49-F238E27FC236}">
                      <a16:creationId xmlns:a16="http://schemas.microsoft.com/office/drawing/2014/main" id="{2D1788D2-14AC-2296-3833-2AE000BECCD8}"/>
                    </a:ext>
                  </a:extLst>
                </p:cNvPr>
                <p:cNvSpPr/>
                <p:nvPr/>
              </p:nvSpPr>
              <p:spPr>
                <a:xfrm>
                  <a:off x="4463043"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5" name="Freeform: Shape 1840">
                  <a:extLst>
                    <a:ext uri="{FF2B5EF4-FFF2-40B4-BE49-F238E27FC236}">
                      <a16:creationId xmlns:a16="http://schemas.microsoft.com/office/drawing/2014/main" id="{C396DE26-E73A-9D0B-7DE0-806DEA073FE0}"/>
                    </a:ext>
                  </a:extLst>
                </p:cNvPr>
                <p:cNvSpPr/>
                <p:nvPr/>
              </p:nvSpPr>
              <p:spPr>
                <a:xfrm>
                  <a:off x="4441112"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1" name="Graphic 191">
                <a:extLst>
                  <a:ext uri="{FF2B5EF4-FFF2-40B4-BE49-F238E27FC236}">
                    <a16:creationId xmlns:a16="http://schemas.microsoft.com/office/drawing/2014/main" id="{535381D6-BAF7-B016-9D1D-D79384521A87}"/>
                  </a:ext>
                </a:extLst>
              </p:cNvPr>
              <p:cNvGrpSpPr/>
              <p:nvPr/>
            </p:nvGrpSpPr>
            <p:grpSpPr>
              <a:xfrm>
                <a:off x="4446859" y="1412370"/>
                <a:ext cx="43711" cy="40696"/>
                <a:chOff x="4446859" y="1412370"/>
                <a:chExt cx="43711" cy="40696"/>
              </a:xfrm>
            </p:grpSpPr>
            <p:sp>
              <p:nvSpPr>
                <p:cNvPr id="3382" name="Freeform: Shape 1837">
                  <a:extLst>
                    <a:ext uri="{FF2B5EF4-FFF2-40B4-BE49-F238E27FC236}">
                      <a16:creationId xmlns:a16="http://schemas.microsoft.com/office/drawing/2014/main" id="{80173813-9776-50C3-6266-3970DE02B3C3}"/>
                    </a:ext>
                  </a:extLst>
                </p:cNvPr>
                <p:cNvSpPr/>
                <p:nvPr/>
              </p:nvSpPr>
              <p:spPr>
                <a:xfrm>
                  <a:off x="4468639"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3" name="Freeform: Shape 1838">
                  <a:extLst>
                    <a:ext uri="{FF2B5EF4-FFF2-40B4-BE49-F238E27FC236}">
                      <a16:creationId xmlns:a16="http://schemas.microsoft.com/office/drawing/2014/main" id="{2A78BA69-FB90-83B4-BA54-73575E1AF906}"/>
                    </a:ext>
                  </a:extLst>
                </p:cNvPr>
                <p:cNvSpPr/>
                <p:nvPr/>
              </p:nvSpPr>
              <p:spPr>
                <a:xfrm>
                  <a:off x="4446859"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2" name="Graphic 191">
                <a:extLst>
                  <a:ext uri="{FF2B5EF4-FFF2-40B4-BE49-F238E27FC236}">
                    <a16:creationId xmlns:a16="http://schemas.microsoft.com/office/drawing/2014/main" id="{ADB28406-9797-A8E9-2836-2DAE9536D437}"/>
                  </a:ext>
                </a:extLst>
              </p:cNvPr>
              <p:cNvGrpSpPr/>
              <p:nvPr/>
            </p:nvGrpSpPr>
            <p:grpSpPr>
              <a:xfrm>
                <a:off x="4472723" y="1412370"/>
                <a:ext cx="43711" cy="40696"/>
                <a:chOff x="4472723" y="1412370"/>
                <a:chExt cx="43711" cy="40696"/>
              </a:xfrm>
            </p:grpSpPr>
            <p:sp>
              <p:nvSpPr>
                <p:cNvPr id="3380" name="Freeform: Shape 1835">
                  <a:extLst>
                    <a:ext uri="{FF2B5EF4-FFF2-40B4-BE49-F238E27FC236}">
                      <a16:creationId xmlns:a16="http://schemas.microsoft.com/office/drawing/2014/main" id="{5C8E14E0-AB98-C594-E20F-11BD67BE4CA0}"/>
                    </a:ext>
                  </a:extLst>
                </p:cNvPr>
                <p:cNvSpPr/>
                <p:nvPr/>
              </p:nvSpPr>
              <p:spPr>
                <a:xfrm>
                  <a:off x="449465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1" name="Freeform: Shape 1836">
                  <a:extLst>
                    <a:ext uri="{FF2B5EF4-FFF2-40B4-BE49-F238E27FC236}">
                      <a16:creationId xmlns:a16="http://schemas.microsoft.com/office/drawing/2014/main" id="{5CA5CAE0-2106-8CAF-3242-8E52DC193106}"/>
                    </a:ext>
                  </a:extLst>
                </p:cNvPr>
                <p:cNvSpPr/>
                <p:nvPr/>
              </p:nvSpPr>
              <p:spPr>
                <a:xfrm>
                  <a:off x="4472723"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3" name="Graphic 191">
                <a:extLst>
                  <a:ext uri="{FF2B5EF4-FFF2-40B4-BE49-F238E27FC236}">
                    <a16:creationId xmlns:a16="http://schemas.microsoft.com/office/drawing/2014/main" id="{465D688B-C456-6268-FDA5-E9A8C44B69BA}"/>
                  </a:ext>
                </a:extLst>
              </p:cNvPr>
              <p:cNvGrpSpPr/>
              <p:nvPr/>
            </p:nvGrpSpPr>
            <p:grpSpPr>
              <a:xfrm>
                <a:off x="4488150" y="1412370"/>
                <a:ext cx="43711" cy="40696"/>
                <a:chOff x="4488150" y="1412370"/>
                <a:chExt cx="43711" cy="40696"/>
              </a:xfrm>
            </p:grpSpPr>
            <p:sp>
              <p:nvSpPr>
                <p:cNvPr id="3378" name="Freeform: Shape 1833">
                  <a:extLst>
                    <a:ext uri="{FF2B5EF4-FFF2-40B4-BE49-F238E27FC236}">
                      <a16:creationId xmlns:a16="http://schemas.microsoft.com/office/drawing/2014/main" id="{51EB5CF7-30C1-0679-6CD1-30D92F4FDF8B}"/>
                    </a:ext>
                  </a:extLst>
                </p:cNvPr>
                <p:cNvSpPr/>
                <p:nvPr/>
              </p:nvSpPr>
              <p:spPr>
                <a:xfrm>
                  <a:off x="4510081"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9" name="Freeform: Shape 1834">
                  <a:extLst>
                    <a:ext uri="{FF2B5EF4-FFF2-40B4-BE49-F238E27FC236}">
                      <a16:creationId xmlns:a16="http://schemas.microsoft.com/office/drawing/2014/main" id="{6E5E5F2D-4F96-F229-20E3-30478F4731D1}"/>
                    </a:ext>
                  </a:extLst>
                </p:cNvPr>
                <p:cNvSpPr/>
                <p:nvPr/>
              </p:nvSpPr>
              <p:spPr>
                <a:xfrm>
                  <a:off x="4488150"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4" name="Graphic 191">
                <a:extLst>
                  <a:ext uri="{FF2B5EF4-FFF2-40B4-BE49-F238E27FC236}">
                    <a16:creationId xmlns:a16="http://schemas.microsoft.com/office/drawing/2014/main" id="{465046B2-17D0-FAC5-500D-7F8CAF0A97E2}"/>
                  </a:ext>
                </a:extLst>
              </p:cNvPr>
              <p:cNvGrpSpPr/>
              <p:nvPr/>
            </p:nvGrpSpPr>
            <p:grpSpPr>
              <a:xfrm>
                <a:off x="4494654" y="1412370"/>
                <a:ext cx="43711" cy="40696"/>
                <a:chOff x="4494654" y="1412370"/>
                <a:chExt cx="43711" cy="40696"/>
              </a:xfrm>
            </p:grpSpPr>
            <p:sp>
              <p:nvSpPr>
                <p:cNvPr id="3376" name="Freeform: Shape 1831">
                  <a:extLst>
                    <a:ext uri="{FF2B5EF4-FFF2-40B4-BE49-F238E27FC236}">
                      <a16:creationId xmlns:a16="http://schemas.microsoft.com/office/drawing/2014/main" id="{1CF07F8C-3CEF-FA2B-C9D3-DD2A28EDE306}"/>
                    </a:ext>
                  </a:extLst>
                </p:cNvPr>
                <p:cNvSpPr/>
                <p:nvPr/>
              </p:nvSpPr>
              <p:spPr>
                <a:xfrm>
                  <a:off x="451643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7" name="Freeform: Shape 1832">
                  <a:extLst>
                    <a:ext uri="{FF2B5EF4-FFF2-40B4-BE49-F238E27FC236}">
                      <a16:creationId xmlns:a16="http://schemas.microsoft.com/office/drawing/2014/main" id="{8EBAC686-B586-2502-84AB-C9D64327B840}"/>
                    </a:ext>
                  </a:extLst>
                </p:cNvPr>
                <p:cNvSpPr/>
                <p:nvPr/>
              </p:nvSpPr>
              <p:spPr>
                <a:xfrm>
                  <a:off x="4494654"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5" name="Graphic 191">
                <a:extLst>
                  <a:ext uri="{FF2B5EF4-FFF2-40B4-BE49-F238E27FC236}">
                    <a16:creationId xmlns:a16="http://schemas.microsoft.com/office/drawing/2014/main" id="{3AFEC234-D098-BD86-C95D-89256D213638}"/>
                  </a:ext>
                </a:extLst>
              </p:cNvPr>
              <p:cNvGrpSpPr/>
              <p:nvPr/>
            </p:nvGrpSpPr>
            <p:grpSpPr>
              <a:xfrm>
                <a:off x="4504485" y="1414764"/>
                <a:ext cx="43711" cy="40696"/>
                <a:chOff x="4504485" y="1414764"/>
                <a:chExt cx="43711" cy="40696"/>
              </a:xfrm>
            </p:grpSpPr>
            <p:sp>
              <p:nvSpPr>
                <p:cNvPr id="3374" name="Freeform: Shape 1829">
                  <a:extLst>
                    <a:ext uri="{FF2B5EF4-FFF2-40B4-BE49-F238E27FC236}">
                      <a16:creationId xmlns:a16="http://schemas.microsoft.com/office/drawing/2014/main" id="{951137AA-6357-39FF-7A82-C2B62DEAF17E}"/>
                    </a:ext>
                  </a:extLst>
                </p:cNvPr>
                <p:cNvSpPr/>
                <p:nvPr/>
              </p:nvSpPr>
              <p:spPr>
                <a:xfrm>
                  <a:off x="45262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5" name="Freeform: Shape 1830">
                  <a:extLst>
                    <a:ext uri="{FF2B5EF4-FFF2-40B4-BE49-F238E27FC236}">
                      <a16:creationId xmlns:a16="http://schemas.microsoft.com/office/drawing/2014/main" id="{C54F34BE-2DF0-AC5A-567A-609469F333BD}"/>
                    </a:ext>
                  </a:extLst>
                </p:cNvPr>
                <p:cNvSpPr/>
                <p:nvPr/>
              </p:nvSpPr>
              <p:spPr>
                <a:xfrm>
                  <a:off x="450448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6" name="Graphic 191">
                <a:extLst>
                  <a:ext uri="{FF2B5EF4-FFF2-40B4-BE49-F238E27FC236}">
                    <a16:creationId xmlns:a16="http://schemas.microsoft.com/office/drawing/2014/main" id="{E2B4DD04-E457-375D-7393-52F65C2B3A64}"/>
                  </a:ext>
                </a:extLst>
              </p:cNvPr>
              <p:cNvGrpSpPr/>
              <p:nvPr/>
            </p:nvGrpSpPr>
            <p:grpSpPr>
              <a:xfrm>
                <a:off x="4510837" y="1414764"/>
                <a:ext cx="43711" cy="40696"/>
                <a:chOff x="4510837" y="1414764"/>
                <a:chExt cx="43711" cy="40696"/>
              </a:xfrm>
            </p:grpSpPr>
            <p:sp>
              <p:nvSpPr>
                <p:cNvPr id="3372" name="Freeform: Shape 1827">
                  <a:extLst>
                    <a:ext uri="{FF2B5EF4-FFF2-40B4-BE49-F238E27FC236}">
                      <a16:creationId xmlns:a16="http://schemas.microsoft.com/office/drawing/2014/main" id="{1626AB3A-9838-02CB-32C5-8B2EEFFF358D}"/>
                    </a:ext>
                  </a:extLst>
                </p:cNvPr>
                <p:cNvSpPr/>
                <p:nvPr/>
              </p:nvSpPr>
              <p:spPr>
                <a:xfrm>
                  <a:off x="453276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3" name="Freeform: Shape 1828">
                  <a:extLst>
                    <a:ext uri="{FF2B5EF4-FFF2-40B4-BE49-F238E27FC236}">
                      <a16:creationId xmlns:a16="http://schemas.microsoft.com/office/drawing/2014/main" id="{2A579536-DDD4-DBEF-F663-BFE12DB9B295}"/>
                    </a:ext>
                  </a:extLst>
                </p:cNvPr>
                <p:cNvSpPr/>
                <p:nvPr/>
              </p:nvSpPr>
              <p:spPr>
                <a:xfrm>
                  <a:off x="451083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7" name="Graphic 191">
                <a:extLst>
                  <a:ext uri="{FF2B5EF4-FFF2-40B4-BE49-F238E27FC236}">
                    <a16:creationId xmlns:a16="http://schemas.microsoft.com/office/drawing/2014/main" id="{BA16F1EE-17F1-523A-7770-2D3B2D60526A}"/>
                  </a:ext>
                </a:extLst>
              </p:cNvPr>
              <p:cNvGrpSpPr/>
              <p:nvPr/>
            </p:nvGrpSpPr>
            <p:grpSpPr>
              <a:xfrm>
                <a:off x="4527475" y="1414764"/>
                <a:ext cx="43711" cy="40696"/>
                <a:chOff x="4527475" y="1414764"/>
                <a:chExt cx="43711" cy="40696"/>
              </a:xfrm>
            </p:grpSpPr>
            <p:sp>
              <p:nvSpPr>
                <p:cNvPr id="3370" name="Freeform: Shape 1825">
                  <a:extLst>
                    <a:ext uri="{FF2B5EF4-FFF2-40B4-BE49-F238E27FC236}">
                      <a16:creationId xmlns:a16="http://schemas.microsoft.com/office/drawing/2014/main" id="{EC72F2B5-40F8-C80A-A3E3-C0DEE260D1AF}"/>
                    </a:ext>
                  </a:extLst>
                </p:cNvPr>
                <p:cNvSpPr/>
                <p:nvPr/>
              </p:nvSpPr>
              <p:spPr>
                <a:xfrm>
                  <a:off x="454925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1" name="Freeform: Shape 1826">
                  <a:extLst>
                    <a:ext uri="{FF2B5EF4-FFF2-40B4-BE49-F238E27FC236}">
                      <a16:creationId xmlns:a16="http://schemas.microsoft.com/office/drawing/2014/main" id="{00906C67-0F57-283D-8F96-45204090F72E}"/>
                    </a:ext>
                  </a:extLst>
                </p:cNvPr>
                <p:cNvSpPr/>
                <p:nvPr/>
              </p:nvSpPr>
              <p:spPr>
                <a:xfrm>
                  <a:off x="452747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8" name="Graphic 191">
                <a:extLst>
                  <a:ext uri="{FF2B5EF4-FFF2-40B4-BE49-F238E27FC236}">
                    <a16:creationId xmlns:a16="http://schemas.microsoft.com/office/drawing/2014/main" id="{B829EE8F-67D7-54F4-7076-CF9D68F5A337}"/>
                  </a:ext>
                </a:extLst>
              </p:cNvPr>
              <p:cNvGrpSpPr/>
              <p:nvPr/>
            </p:nvGrpSpPr>
            <p:grpSpPr>
              <a:xfrm>
                <a:off x="4533979" y="1414764"/>
                <a:ext cx="43862" cy="40696"/>
                <a:chOff x="4533979" y="1414764"/>
                <a:chExt cx="43862" cy="40696"/>
              </a:xfrm>
            </p:grpSpPr>
            <p:sp>
              <p:nvSpPr>
                <p:cNvPr id="3368" name="Freeform: Shape 1823">
                  <a:extLst>
                    <a:ext uri="{FF2B5EF4-FFF2-40B4-BE49-F238E27FC236}">
                      <a16:creationId xmlns:a16="http://schemas.microsoft.com/office/drawing/2014/main" id="{5D244C71-7D62-E054-8222-96ED24D3C3F7}"/>
                    </a:ext>
                  </a:extLst>
                </p:cNvPr>
                <p:cNvSpPr/>
                <p:nvPr/>
              </p:nvSpPr>
              <p:spPr>
                <a:xfrm>
                  <a:off x="4555910"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9" name="Freeform: Shape 1824">
                  <a:extLst>
                    <a:ext uri="{FF2B5EF4-FFF2-40B4-BE49-F238E27FC236}">
                      <a16:creationId xmlns:a16="http://schemas.microsoft.com/office/drawing/2014/main" id="{9B67067C-E88A-83D2-6B3F-BA5623D7982D}"/>
                    </a:ext>
                  </a:extLst>
                </p:cNvPr>
                <p:cNvSpPr/>
                <p:nvPr/>
              </p:nvSpPr>
              <p:spPr>
                <a:xfrm>
                  <a:off x="4533979"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9" name="Graphic 191">
                <a:extLst>
                  <a:ext uri="{FF2B5EF4-FFF2-40B4-BE49-F238E27FC236}">
                    <a16:creationId xmlns:a16="http://schemas.microsoft.com/office/drawing/2014/main" id="{5E5C6C83-7110-C125-719F-76D33DE6A9BC}"/>
                  </a:ext>
                </a:extLst>
              </p:cNvPr>
              <p:cNvGrpSpPr/>
              <p:nvPr/>
            </p:nvGrpSpPr>
            <p:grpSpPr>
              <a:xfrm>
                <a:off x="4540634" y="1414764"/>
                <a:ext cx="43711" cy="40696"/>
                <a:chOff x="4540634" y="1414764"/>
                <a:chExt cx="43711" cy="40696"/>
              </a:xfrm>
            </p:grpSpPr>
            <p:sp>
              <p:nvSpPr>
                <p:cNvPr id="3366" name="Freeform: Shape 1821">
                  <a:extLst>
                    <a:ext uri="{FF2B5EF4-FFF2-40B4-BE49-F238E27FC236}">
                      <a16:creationId xmlns:a16="http://schemas.microsoft.com/office/drawing/2014/main" id="{673C2528-5E00-4686-05CB-A18A8E5CAB55}"/>
                    </a:ext>
                  </a:extLst>
                </p:cNvPr>
                <p:cNvSpPr/>
                <p:nvPr/>
              </p:nvSpPr>
              <p:spPr>
                <a:xfrm>
                  <a:off x="45625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7" name="Freeform: Shape 1822">
                  <a:extLst>
                    <a:ext uri="{FF2B5EF4-FFF2-40B4-BE49-F238E27FC236}">
                      <a16:creationId xmlns:a16="http://schemas.microsoft.com/office/drawing/2014/main" id="{57D24AC3-7932-5B28-9CC0-790B79DD12A4}"/>
                    </a:ext>
                  </a:extLst>
                </p:cNvPr>
                <p:cNvSpPr/>
                <p:nvPr/>
              </p:nvSpPr>
              <p:spPr>
                <a:xfrm>
                  <a:off x="4540634"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0" name="Graphic 191">
                <a:extLst>
                  <a:ext uri="{FF2B5EF4-FFF2-40B4-BE49-F238E27FC236}">
                    <a16:creationId xmlns:a16="http://schemas.microsoft.com/office/drawing/2014/main" id="{D744D57C-3F9F-A3D5-9FEE-F61CCE15B882}"/>
                  </a:ext>
                </a:extLst>
              </p:cNvPr>
              <p:cNvGrpSpPr/>
              <p:nvPr/>
            </p:nvGrpSpPr>
            <p:grpSpPr>
              <a:xfrm>
                <a:off x="4547289" y="1414764"/>
                <a:ext cx="43711" cy="40696"/>
                <a:chOff x="4547289" y="1414764"/>
                <a:chExt cx="43711" cy="40696"/>
              </a:xfrm>
            </p:grpSpPr>
            <p:sp>
              <p:nvSpPr>
                <p:cNvPr id="3364" name="Freeform: Shape 1819">
                  <a:extLst>
                    <a:ext uri="{FF2B5EF4-FFF2-40B4-BE49-F238E27FC236}">
                      <a16:creationId xmlns:a16="http://schemas.microsoft.com/office/drawing/2014/main" id="{22DE3EA7-F205-894E-54B5-BCD77F754100}"/>
                    </a:ext>
                  </a:extLst>
                </p:cNvPr>
                <p:cNvSpPr/>
                <p:nvPr/>
              </p:nvSpPr>
              <p:spPr>
                <a:xfrm>
                  <a:off x="45690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5" name="Freeform: Shape 1820">
                  <a:extLst>
                    <a:ext uri="{FF2B5EF4-FFF2-40B4-BE49-F238E27FC236}">
                      <a16:creationId xmlns:a16="http://schemas.microsoft.com/office/drawing/2014/main" id="{23C1D89A-EBFD-A5A4-68A7-FD24F196DFA1}"/>
                    </a:ext>
                  </a:extLst>
                </p:cNvPr>
                <p:cNvSpPr/>
                <p:nvPr/>
              </p:nvSpPr>
              <p:spPr>
                <a:xfrm>
                  <a:off x="4547289"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1" name="Graphic 191">
                <a:extLst>
                  <a:ext uri="{FF2B5EF4-FFF2-40B4-BE49-F238E27FC236}">
                    <a16:creationId xmlns:a16="http://schemas.microsoft.com/office/drawing/2014/main" id="{48D53F95-0A6F-0C13-AC66-4E713ED7073C}"/>
                  </a:ext>
                </a:extLst>
              </p:cNvPr>
              <p:cNvGrpSpPr/>
              <p:nvPr/>
            </p:nvGrpSpPr>
            <p:grpSpPr>
              <a:xfrm>
                <a:off x="4553792" y="1414764"/>
                <a:ext cx="43862" cy="40696"/>
                <a:chOff x="4553792" y="1414764"/>
                <a:chExt cx="43862" cy="40696"/>
              </a:xfrm>
            </p:grpSpPr>
            <p:sp>
              <p:nvSpPr>
                <p:cNvPr id="3362" name="Freeform: Shape 1817">
                  <a:extLst>
                    <a:ext uri="{FF2B5EF4-FFF2-40B4-BE49-F238E27FC236}">
                      <a16:creationId xmlns:a16="http://schemas.microsoft.com/office/drawing/2014/main" id="{F81217D5-6C90-A883-485E-3228105A3BC5}"/>
                    </a:ext>
                  </a:extLst>
                </p:cNvPr>
                <p:cNvSpPr/>
                <p:nvPr/>
              </p:nvSpPr>
              <p:spPr>
                <a:xfrm>
                  <a:off x="45757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3" name="Freeform: Shape 1818">
                  <a:extLst>
                    <a:ext uri="{FF2B5EF4-FFF2-40B4-BE49-F238E27FC236}">
                      <a16:creationId xmlns:a16="http://schemas.microsoft.com/office/drawing/2014/main" id="{28926F0D-FB8F-92D5-21D6-A9C0AC138EE0}"/>
                    </a:ext>
                  </a:extLst>
                </p:cNvPr>
                <p:cNvSpPr/>
                <p:nvPr/>
              </p:nvSpPr>
              <p:spPr>
                <a:xfrm>
                  <a:off x="4553792"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2" name="Graphic 191">
                <a:extLst>
                  <a:ext uri="{FF2B5EF4-FFF2-40B4-BE49-F238E27FC236}">
                    <a16:creationId xmlns:a16="http://schemas.microsoft.com/office/drawing/2014/main" id="{D1645FF1-A3FE-67F8-32C3-B8DF5673547C}"/>
                  </a:ext>
                </a:extLst>
              </p:cNvPr>
              <p:cNvGrpSpPr/>
              <p:nvPr/>
            </p:nvGrpSpPr>
            <p:grpSpPr>
              <a:xfrm>
                <a:off x="4560447" y="1414764"/>
                <a:ext cx="43711" cy="40696"/>
                <a:chOff x="4560447" y="1414764"/>
                <a:chExt cx="43711" cy="40696"/>
              </a:xfrm>
            </p:grpSpPr>
            <p:sp>
              <p:nvSpPr>
                <p:cNvPr id="3360" name="Freeform: Shape 1815">
                  <a:extLst>
                    <a:ext uri="{FF2B5EF4-FFF2-40B4-BE49-F238E27FC236}">
                      <a16:creationId xmlns:a16="http://schemas.microsoft.com/office/drawing/2014/main" id="{9E63C83C-10B6-6274-4891-D5D62E473595}"/>
                    </a:ext>
                  </a:extLst>
                </p:cNvPr>
                <p:cNvSpPr/>
                <p:nvPr/>
              </p:nvSpPr>
              <p:spPr>
                <a:xfrm>
                  <a:off x="45822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1" name="Freeform: Shape 1816">
                  <a:extLst>
                    <a:ext uri="{FF2B5EF4-FFF2-40B4-BE49-F238E27FC236}">
                      <a16:creationId xmlns:a16="http://schemas.microsoft.com/office/drawing/2014/main" id="{AD36F8F9-6EF4-CCC0-F38A-1C34EE3BDCDA}"/>
                    </a:ext>
                  </a:extLst>
                </p:cNvPr>
                <p:cNvSpPr/>
                <p:nvPr/>
              </p:nvSpPr>
              <p:spPr>
                <a:xfrm>
                  <a:off x="45604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3" name="Graphic 191">
                <a:extLst>
                  <a:ext uri="{FF2B5EF4-FFF2-40B4-BE49-F238E27FC236}">
                    <a16:creationId xmlns:a16="http://schemas.microsoft.com/office/drawing/2014/main" id="{B3E87FCB-79F9-9022-0419-60A1738E854D}"/>
                  </a:ext>
                </a:extLst>
              </p:cNvPr>
              <p:cNvGrpSpPr/>
              <p:nvPr/>
            </p:nvGrpSpPr>
            <p:grpSpPr>
              <a:xfrm>
                <a:off x="4566951" y="1414764"/>
                <a:ext cx="43862" cy="40696"/>
                <a:chOff x="4566951" y="1414764"/>
                <a:chExt cx="43862" cy="40696"/>
              </a:xfrm>
            </p:grpSpPr>
            <p:sp>
              <p:nvSpPr>
                <p:cNvPr id="3358" name="Freeform: Shape 1813">
                  <a:extLst>
                    <a:ext uri="{FF2B5EF4-FFF2-40B4-BE49-F238E27FC236}">
                      <a16:creationId xmlns:a16="http://schemas.microsoft.com/office/drawing/2014/main" id="{B969F81B-9195-CED5-7C83-E01FDF2488EC}"/>
                    </a:ext>
                  </a:extLst>
                </p:cNvPr>
                <p:cNvSpPr/>
                <p:nvPr/>
              </p:nvSpPr>
              <p:spPr>
                <a:xfrm>
                  <a:off x="45888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9" name="Freeform: Shape 1814">
                  <a:extLst>
                    <a:ext uri="{FF2B5EF4-FFF2-40B4-BE49-F238E27FC236}">
                      <a16:creationId xmlns:a16="http://schemas.microsoft.com/office/drawing/2014/main" id="{35D36B80-91A9-FA52-538F-02FAF13AD433}"/>
                    </a:ext>
                  </a:extLst>
                </p:cNvPr>
                <p:cNvSpPr/>
                <p:nvPr/>
              </p:nvSpPr>
              <p:spPr>
                <a:xfrm>
                  <a:off x="45669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4" name="Graphic 191">
                <a:extLst>
                  <a:ext uri="{FF2B5EF4-FFF2-40B4-BE49-F238E27FC236}">
                    <a16:creationId xmlns:a16="http://schemas.microsoft.com/office/drawing/2014/main" id="{7613FA49-AA01-6090-C0A9-492D94940BA4}"/>
                  </a:ext>
                </a:extLst>
              </p:cNvPr>
              <p:cNvGrpSpPr/>
              <p:nvPr/>
            </p:nvGrpSpPr>
            <p:grpSpPr>
              <a:xfrm>
                <a:off x="4573606" y="1414764"/>
                <a:ext cx="43711" cy="40696"/>
                <a:chOff x="4573606" y="1414764"/>
                <a:chExt cx="43711" cy="40696"/>
              </a:xfrm>
            </p:grpSpPr>
            <p:sp>
              <p:nvSpPr>
                <p:cNvPr id="3356" name="Freeform: Shape 1811">
                  <a:extLst>
                    <a:ext uri="{FF2B5EF4-FFF2-40B4-BE49-F238E27FC236}">
                      <a16:creationId xmlns:a16="http://schemas.microsoft.com/office/drawing/2014/main" id="{0636A6F3-B54D-CBC1-F9FC-97EE026D027E}"/>
                    </a:ext>
                  </a:extLst>
                </p:cNvPr>
                <p:cNvSpPr/>
                <p:nvPr/>
              </p:nvSpPr>
              <p:spPr>
                <a:xfrm>
                  <a:off x="459553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7" name="Freeform: Shape 1812">
                  <a:extLst>
                    <a:ext uri="{FF2B5EF4-FFF2-40B4-BE49-F238E27FC236}">
                      <a16:creationId xmlns:a16="http://schemas.microsoft.com/office/drawing/2014/main" id="{8580584F-3167-F6C0-90B4-24C1038BBC25}"/>
                    </a:ext>
                  </a:extLst>
                </p:cNvPr>
                <p:cNvSpPr/>
                <p:nvPr/>
              </p:nvSpPr>
              <p:spPr>
                <a:xfrm>
                  <a:off x="4573606"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5" name="Graphic 191">
                <a:extLst>
                  <a:ext uri="{FF2B5EF4-FFF2-40B4-BE49-F238E27FC236}">
                    <a16:creationId xmlns:a16="http://schemas.microsoft.com/office/drawing/2014/main" id="{0A87649C-8E8B-D259-E008-EC323FC9D1DC}"/>
                  </a:ext>
                </a:extLst>
              </p:cNvPr>
              <p:cNvGrpSpPr/>
              <p:nvPr/>
            </p:nvGrpSpPr>
            <p:grpSpPr>
              <a:xfrm>
                <a:off x="4580261" y="1414764"/>
                <a:ext cx="43711" cy="40696"/>
                <a:chOff x="4580261" y="1414764"/>
                <a:chExt cx="43711" cy="40696"/>
              </a:xfrm>
            </p:grpSpPr>
            <p:sp>
              <p:nvSpPr>
                <p:cNvPr id="3354" name="Freeform: Shape 1809">
                  <a:extLst>
                    <a:ext uri="{FF2B5EF4-FFF2-40B4-BE49-F238E27FC236}">
                      <a16:creationId xmlns:a16="http://schemas.microsoft.com/office/drawing/2014/main" id="{BB65FD8A-BA6B-7305-BC03-3DF948631B97}"/>
                    </a:ext>
                  </a:extLst>
                </p:cNvPr>
                <p:cNvSpPr/>
                <p:nvPr/>
              </p:nvSpPr>
              <p:spPr>
                <a:xfrm>
                  <a:off x="460204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5" name="Freeform: Shape 1810">
                  <a:extLst>
                    <a:ext uri="{FF2B5EF4-FFF2-40B4-BE49-F238E27FC236}">
                      <a16:creationId xmlns:a16="http://schemas.microsoft.com/office/drawing/2014/main" id="{41D0C936-3C62-6243-9245-74AC2A0F630A}"/>
                    </a:ext>
                  </a:extLst>
                </p:cNvPr>
                <p:cNvSpPr/>
                <p:nvPr/>
              </p:nvSpPr>
              <p:spPr>
                <a:xfrm>
                  <a:off x="4580261"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6" name="Graphic 191">
                <a:extLst>
                  <a:ext uri="{FF2B5EF4-FFF2-40B4-BE49-F238E27FC236}">
                    <a16:creationId xmlns:a16="http://schemas.microsoft.com/office/drawing/2014/main" id="{8753F169-20A7-09C0-615F-C121961052D6}"/>
                  </a:ext>
                </a:extLst>
              </p:cNvPr>
              <p:cNvGrpSpPr/>
              <p:nvPr/>
            </p:nvGrpSpPr>
            <p:grpSpPr>
              <a:xfrm>
                <a:off x="4586765" y="1414764"/>
                <a:ext cx="43862" cy="40696"/>
                <a:chOff x="4586765" y="1414764"/>
                <a:chExt cx="43862" cy="40696"/>
              </a:xfrm>
            </p:grpSpPr>
            <p:sp>
              <p:nvSpPr>
                <p:cNvPr id="3352" name="Freeform: Shape 1807">
                  <a:extLst>
                    <a:ext uri="{FF2B5EF4-FFF2-40B4-BE49-F238E27FC236}">
                      <a16:creationId xmlns:a16="http://schemas.microsoft.com/office/drawing/2014/main" id="{22D7EADD-2099-5C9E-A6AC-4A60DAD78551}"/>
                    </a:ext>
                  </a:extLst>
                </p:cNvPr>
                <p:cNvSpPr/>
                <p:nvPr/>
              </p:nvSpPr>
              <p:spPr>
                <a:xfrm>
                  <a:off x="4608696"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3" name="Freeform: Shape 1808">
                  <a:extLst>
                    <a:ext uri="{FF2B5EF4-FFF2-40B4-BE49-F238E27FC236}">
                      <a16:creationId xmlns:a16="http://schemas.microsoft.com/office/drawing/2014/main" id="{EC63C9B5-ED4A-6A07-25C2-53D95AC882C6}"/>
                    </a:ext>
                  </a:extLst>
                </p:cNvPr>
                <p:cNvSpPr/>
                <p:nvPr/>
              </p:nvSpPr>
              <p:spPr>
                <a:xfrm>
                  <a:off x="4586765"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7" name="Graphic 191">
                <a:extLst>
                  <a:ext uri="{FF2B5EF4-FFF2-40B4-BE49-F238E27FC236}">
                    <a16:creationId xmlns:a16="http://schemas.microsoft.com/office/drawing/2014/main" id="{96824CDD-5D46-6179-B403-70F2E3E1B2C1}"/>
                  </a:ext>
                </a:extLst>
              </p:cNvPr>
              <p:cNvGrpSpPr/>
              <p:nvPr/>
            </p:nvGrpSpPr>
            <p:grpSpPr>
              <a:xfrm>
                <a:off x="4593420" y="1414764"/>
                <a:ext cx="43711" cy="40696"/>
                <a:chOff x="4593420" y="1414764"/>
                <a:chExt cx="43711" cy="40696"/>
              </a:xfrm>
            </p:grpSpPr>
            <p:sp>
              <p:nvSpPr>
                <p:cNvPr id="3350" name="Freeform: Shape 1805">
                  <a:extLst>
                    <a:ext uri="{FF2B5EF4-FFF2-40B4-BE49-F238E27FC236}">
                      <a16:creationId xmlns:a16="http://schemas.microsoft.com/office/drawing/2014/main" id="{479A8D4F-FCDC-9578-0A1B-41358F952BEC}"/>
                    </a:ext>
                  </a:extLst>
                </p:cNvPr>
                <p:cNvSpPr/>
                <p:nvPr/>
              </p:nvSpPr>
              <p:spPr>
                <a:xfrm>
                  <a:off x="461535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1" name="Freeform: Shape 1806">
                  <a:extLst>
                    <a:ext uri="{FF2B5EF4-FFF2-40B4-BE49-F238E27FC236}">
                      <a16:creationId xmlns:a16="http://schemas.microsoft.com/office/drawing/2014/main" id="{6BE6A240-79F3-1654-E50D-AB8BB653C100}"/>
                    </a:ext>
                  </a:extLst>
                </p:cNvPr>
                <p:cNvSpPr/>
                <p:nvPr/>
              </p:nvSpPr>
              <p:spPr>
                <a:xfrm>
                  <a:off x="4593420"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8" name="Graphic 191">
                <a:extLst>
                  <a:ext uri="{FF2B5EF4-FFF2-40B4-BE49-F238E27FC236}">
                    <a16:creationId xmlns:a16="http://schemas.microsoft.com/office/drawing/2014/main" id="{D438E66B-A629-53D4-A85A-BB787BCA45B9}"/>
                  </a:ext>
                </a:extLst>
              </p:cNvPr>
              <p:cNvGrpSpPr/>
              <p:nvPr/>
            </p:nvGrpSpPr>
            <p:grpSpPr>
              <a:xfrm>
                <a:off x="4599923" y="1414764"/>
                <a:ext cx="43862" cy="40696"/>
                <a:chOff x="4599923" y="1414764"/>
                <a:chExt cx="43862" cy="40696"/>
              </a:xfrm>
            </p:grpSpPr>
            <p:sp>
              <p:nvSpPr>
                <p:cNvPr id="3348" name="Freeform: Shape 1803">
                  <a:extLst>
                    <a:ext uri="{FF2B5EF4-FFF2-40B4-BE49-F238E27FC236}">
                      <a16:creationId xmlns:a16="http://schemas.microsoft.com/office/drawing/2014/main" id="{0BF1ECAB-F76F-C567-1275-BD7A145CF342}"/>
                    </a:ext>
                  </a:extLst>
                </p:cNvPr>
                <p:cNvSpPr/>
                <p:nvPr/>
              </p:nvSpPr>
              <p:spPr>
                <a:xfrm>
                  <a:off x="4621854"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9" name="Freeform: Shape 1804">
                  <a:extLst>
                    <a:ext uri="{FF2B5EF4-FFF2-40B4-BE49-F238E27FC236}">
                      <a16:creationId xmlns:a16="http://schemas.microsoft.com/office/drawing/2014/main" id="{3F7CA483-496B-55ED-8247-DF1F1AF96E9B}"/>
                    </a:ext>
                  </a:extLst>
                </p:cNvPr>
                <p:cNvSpPr/>
                <p:nvPr/>
              </p:nvSpPr>
              <p:spPr>
                <a:xfrm>
                  <a:off x="4599923"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9" name="Graphic 191">
                <a:extLst>
                  <a:ext uri="{FF2B5EF4-FFF2-40B4-BE49-F238E27FC236}">
                    <a16:creationId xmlns:a16="http://schemas.microsoft.com/office/drawing/2014/main" id="{479561E4-250D-E522-EB36-9720F92B99EE}"/>
                  </a:ext>
                </a:extLst>
              </p:cNvPr>
              <p:cNvGrpSpPr/>
              <p:nvPr/>
            </p:nvGrpSpPr>
            <p:grpSpPr>
              <a:xfrm>
                <a:off x="4606578" y="1414764"/>
                <a:ext cx="43711" cy="40696"/>
                <a:chOff x="4606578" y="1414764"/>
                <a:chExt cx="43711" cy="40696"/>
              </a:xfrm>
            </p:grpSpPr>
            <p:sp>
              <p:nvSpPr>
                <p:cNvPr id="3346" name="Freeform: Shape 1801">
                  <a:extLst>
                    <a:ext uri="{FF2B5EF4-FFF2-40B4-BE49-F238E27FC236}">
                      <a16:creationId xmlns:a16="http://schemas.microsoft.com/office/drawing/2014/main" id="{5ABD4B63-7A3C-88F8-2C72-29E01428D0C4}"/>
                    </a:ext>
                  </a:extLst>
                </p:cNvPr>
                <p:cNvSpPr/>
                <p:nvPr/>
              </p:nvSpPr>
              <p:spPr>
                <a:xfrm>
                  <a:off x="462850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7" name="Freeform: Shape 1802">
                  <a:extLst>
                    <a:ext uri="{FF2B5EF4-FFF2-40B4-BE49-F238E27FC236}">
                      <a16:creationId xmlns:a16="http://schemas.microsoft.com/office/drawing/2014/main" id="{57266A88-27D1-7299-5DAB-3A44139C4D2C}"/>
                    </a:ext>
                  </a:extLst>
                </p:cNvPr>
                <p:cNvSpPr/>
                <p:nvPr/>
              </p:nvSpPr>
              <p:spPr>
                <a:xfrm>
                  <a:off x="4606578"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0" name="Graphic 191">
                <a:extLst>
                  <a:ext uri="{FF2B5EF4-FFF2-40B4-BE49-F238E27FC236}">
                    <a16:creationId xmlns:a16="http://schemas.microsoft.com/office/drawing/2014/main" id="{D02C50A9-772B-046A-A8E3-94F78DD3B63A}"/>
                  </a:ext>
                </a:extLst>
              </p:cNvPr>
              <p:cNvGrpSpPr/>
              <p:nvPr/>
            </p:nvGrpSpPr>
            <p:grpSpPr>
              <a:xfrm>
                <a:off x="4613233" y="1414764"/>
                <a:ext cx="43711" cy="40696"/>
                <a:chOff x="4613233" y="1414764"/>
                <a:chExt cx="43711" cy="40696"/>
              </a:xfrm>
            </p:grpSpPr>
            <p:sp>
              <p:nvSpPr>
                <p:cNvPr id="3344" name="Freeform: Shape 1799">
                  <a:extLst>
                    <a:ext uri="{FF2B5EF4-FFF2-40B4-BE49-F238E27FC236}">
                      <a16:creationId xmlns:a16="http://schemas.microsoft.com/office/drawing/2014/main" id="{BD8A18C0-7A0A-CEC4-8C42-826643C1E84A}"/>
                    </a:ext>
                  </a:extLst>
                </p:cNvPr>
                <p:cNvSpPr/>
                <p:nvPr/>
              </p:nvSpPr>
              <p:spPr>
                <a:xfrm>
                  <a:off x="463501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5" name="Freeform: Shape 1800">
                  <a:extLst>
                    <a:ext uri="{FF2B5EF4-FFF2-40B4-BE49-F238E27FC236}">
                      <a16:creationId xmlns:a16="http://schemas.microsoft.com/office/drawing/2014/main" id="{4BFA3174-15F0-F031-4542-755F4D19E85C}"/>
                    </a:ext>
                  </a:extLst>
                </p:cNvPr>
                <p:cNvSpPr/>
                <p:nvPr/>
              </p:nvSpPr>
              <p:spPr>
                <a:xfrm>
                  <a:off x="4613233"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1" name="Graphic 191">
                <a:extLst>
                  <a:ext uri="{FF2B5EF4-FFF2-40B4-BE49-F238E27FC236}">
                    <a16:creationId xmlns:a16="http://schemas.microsoft.com/office/drawing/2014/main" id="{06D0D1BB-84C1-F636-69D5-7BC6195437B6}"/>
                  </a:ext>
                </a:extLst>
              </p:cNvPr>
              <p:cNvGrpSpPr/>
              <p:nvPr/>
            </p:nvGrpSpPr>
            <p:grpSpPr>
              <a:xfrm>
                <a:off x="4619737" y="1414764"/>
                <a:ext cx="43862" cy="40696"/>
                <a:chOff x="4619737" y="1414764"/>
                <a:chExt cx="43862" cy="40696"/>
              </a:xfrm>
            </p:grpSpPr>
            <p:sp>
              <p:nvSpPr>
                <p:cNvPr id="3342" name="Freeform: Shape 1797">
                  <a:extLst>
                    <a:ext uri="{FF2B5EF4-FFF2-40B4-BE49-F238E27FC236}">
                      <a16:creationId xmlns:a16="http://schemas.microsoft.com/office/drawing/2014/main" id="{950F3A2B-166C-0A92-87F3-1E6BB06851E4}"/>
                    </a:ext>
                  </a:extLst>
                </p:cNvPr>
                <p:cNvSpPr/>
                <p:nvPr/>
              </p:nvSpPr>
              <p:spPr>
                <a:xfrm>
                  <a:off x="46416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3" name="Freeform: Shape 1798">
                  <a:extLst>
                    <a:ext uri="{FF2B5EF4-FFF2-40B4-BE49-F238E27FC236}">
                      <a16:creationId xmlns:a16="http://schemas.microsoft.com/office/drawing/2014/main" id="{74C65C28-0CC9-7FC9-6144-ED32244D16D6}"/>
                    </a:ext>
                  </a:extLst>
                </p:cNvPr>
                <p:cNvSpPr/>
                <p:nvPr/>
              </p:nvSpPr>
              <p:spPr>
                <a:xfrm>
                  <a:off x="4619737"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2" name="Graphic 191">
                <a:extLst>
                  <a:ext uri="{FF2B5EF4-FFF2-40B4-BE49-F238E27FC236}">
                    <a16:creationId xmlns:a16="http://schemas.microsoft.com/office/drawing/2014/main" id="{92780EF6-F523-42F8-26B2-13A2145D6A78}"/>
                  </a:ext>
                </a:extLst>
              </p:cNvPr>
              <p:cNvGrpSpPr/>
              <p:nvPr/>
            </p:nvGrpSpPr>
            <p:grpSpPr>
              <a:xfrm>
                <a:off x="4626392" y="1414764"/>
                <a:ext cx="43711" cy="40696"/>
                <a:chOff x="4626392" y="1414764"/>
                <a:chExt cx="43711" cy="40696"/>
              </a:xfrm>
            </p:grpSpPr>
            <p:sp>
              <p:nvSpPr>
                <p:cNvPr id="3340" name="Freeform: Shape 1795">
                  <a:extLst>
                    <a:ext uri="{FF2B5EF4-FFF2-40B4-BE49-F238E27FC236}">
                      <a16:creationId xmlns:a16="http://schemas.microsoft.com/office/drawing/2014/main" id="{FFF4AFC5-A76E-1EB7-B5C9-11EB63D55BF6}"/>
                    </a:ext>
                  </a:extLst>
                </p:cNvPr>
                <p:cNvSpPr/>
                <p:nvPr/>
              </p:nvSpPr>
              <p:spPr>
                <a:xfrm>
                  <a:off x="46483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1" name="Freeform: Shape 1796">
                  <a:extLst>
                    <a:ext uri="{FF2B5EF4-FFF2-40B4-BE49-F238E27FC236}">
                      <a16:creationId xmlns:a16="http://schemas.microsoft.com/office/drawing/2014/main" id="{18941A29-7486-1AD0-113F-C48AF5A6BDF3}"/>
                    </a:ext>
                  </a:extLst>
                </p:cNvPr>
                <p:cNvSpPr/>
                <p:nvPr/>
              </p:nvSpPr>
              <p:spPr>
                <a:xfrm>
                  <a:off x="4626392"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3" name="Graphic 191">
                <a:extLst>
                  <a:ext uri="{FF2B5EF4-FFF2-40B4-BE49-F238E27FC236}">
                    <a16:creationId xmlns:a16="http://schemas.microsoft.com/office/drawing/2014/main" id="{2DBFA058-D5FA-1019-EE19-6F4117FD5C83}"/>
                  </a:ext>
                </a:extLst>
              </p:cNvPr>
              <p:cNvGrpSpPr/>
              <p:nvPr/>
            </p:nvGrpSpPr>
            <p:grpSpPr>
              <a:xfrm>
                <a:off x="4633047" y="1414764"/>
                <a:ext cx="43711" cy="40696"/>
                <a:chOff x="4633047" y="1414764"/>
                <a:chExt cx="43711" cy="40696"/>
              </a:xfrm>
            </p:grpSpPr>
            <p:sp>
              <p:nvSpPr>
                <p:cNvPr id="3338" name="Freeform: Shape 1793">
                  <a:extLst>
                    <a:ext uri="{FF2B5EF4-FFF2-40B4-BE49-F238E27FC236}">
                      <a16:creationId xmlns:a16="http://schemas.microsoft.com/office/drawing/2014/main" id="{B19B7327-F78B-6607-47A4-A814E42840CC}"/>
                    </a:ext>
                  </a:extLst>
                </p:cNvPr>
                <p:cNvSpPr/>
                <p:nvPr/>
              </p:nvSpPr>
              <p:spPr>
                <a:xfrm>
                  <a:off x="46548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9" name="Freeform: Shape 1794">
                  <a:extLst>
                    <a:ext uri="{FF2B5EF4-FFF2-40B4-BE49-F238E27FC236}">
                      <a16:creationId xmlns:a16="http://schemas.microsoft.com/office/drawing/2014/main" id="{4E09B63C-ACC1-A5CE-B4B5-2703F3D31AB2}"/>
                    </a:ext>
                  </a:extLst>
                </p:cNvPr>
                <p:cNvSpPr/>
                <p:nvPr/>
              </p:nvSpPr>
              <p:spPr>
                <a:xfrm>
                  <a:off x="46330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4" name="Graphic 191">
                <a:extLst>
                  <a:ext uri="{FF2B5EF4-FFF2-40B4-BE49-F238E27FC236}">
                    <a16:creationId xmlns:a16="http://schemas.microsoft.com/office/drawing/2014/main" id="{5F102222-BA42-6BB6-8C7E-F5DDDB5D591B}"/>
                  </a:ext>
                </a:extLst>
              </p:cNvPr>
              <p:cNvGrpSpPr/>
              <p:nvPr/>
            </p:nvGrpSpPr>
            <p:grpSpPr>
              <a:xfrm>
                <a:off x="4639551" y="1414764"/>
                <a:ext cx="43862" cy="40696"/>
                <a:chOff x="4639551" y="1414764"/>
                <a:chExt cx="43862" cy="40696"/>
              </a:xfrm>
            </p:grpSpPr>
            <p:sp>
              <p:nvSpPr>
                <p:cNvPr id="3336" name="Freeform: Shape 1791">
                  <a:extLst>
                    <a:ext uri="{FF2B5EF4-FFF2-40B4-BE49-F238E27FC236}">
                      <a16:creationId xmlns:a16="http://schemas.microsoft.com/office/drawing/2014/main" id="{E5128309-93A7-6CA0-BDB8-5371082DC479}"/>
                    </a:ext>
                  </a:extLst>
                </p:cNvPr>
                <p:cNvSpPr/>
                <p:nvPr/>
              </p:nvSpPr>
              <p:spPr>
                <a:xfrm>
                  <a:off x="46614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7" name="Freeform: Shape 1792">
                  <a:extLst>
                    <a:ext uri="{FF2B5EF4-FFF2-40B4-BE49-F238E27FC236}">
                      <a16:creationId xmlns:a16="http://schemas.microsoft.com/office/drawing/2014/main" id="{6ED07F2B-4174-ACDE-7F54-96CC77BAAD7A}"/>
                    </a:ext>
                  </a:extLst>
                </p:cNvPr>
                <p:cNvSpPr/>
                <p:nvPr/>
              </p:nvSpPr>
              <p:spPr>
                <a:xfrm>
                  <a:off x="46395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5" name="Graphic 191">
                <a:extLst>
                  <a:ext uri="{FF2B5EF4-FFF2-40B4-BE49-F238E27FC236}">
                    <a16:creationId xmlns:a16="http://schemas.microsoft.com/office/drawing/2014/main" id="{6A559071-AF3A-B454-5D31-84F0D5EB8127}"/>
                  </a:ext>
                </a:extLst>
              </p:cNvPr>
              <p:cNvGrpSpPr/>
              <p:nvPr/>
            </p:nvGrpSpPr>
            <p:grpSpPr>
              <a:xfrm>
                <a:off x="4656944" y="1418707"/>
                <a:ext cx="43711" cy="40837"/>
                <a:chOff x="4656944" y="1418707"/>
                <a:chExt cx="43711" cy="40837"/>
              </a:xfrm>
            </p:grpSpPr>
            <p:sp>
              <p:nvSpPr>
                <p:cNvPr id="3334" name="Freeform: Shape 1789">
                  <a:extLst>
                    <a:ext uri="{FF2B5EF4-FFF2-40B4-BE49-F238E27FC236}">
                      <a16:creationId xmlns:a16="http://schemas.microsoft.com/office/drawing/2014/main" id="{909FA341-3B54-E584-462C-2C72F5E18687}"/>
                    </a:ext>
                  </a:extLst>
                </p:cNvPr>
                <p:cNvSpPr/>
                <p:nvPr/>
              </p:nvSpPr>
              <p:spPr>
                <a:xfrm>
                  <a:off x="4678875"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5" name="Freeform: Shape 1790">
                  <a:extLst>
                    <a:ext uri="{FF2B5EF4-FFF2-40B4-BE49-F238E27FC236}">
                      <a16:creationId xmlns:a16="http://schemas.microsoft.com/office/drawing/2014/main" id="{B8036972-1217-7FEB-A69F-8B52CD5D87C4}"/>
                    </a:ext>
                  </a:extLst>
                </p:cNvPr>
                <p:cNvSpPr/>
                <p:nvPr/>
              </p:nvSpPr>
              <p:spPr>
                <a:xfrm>
                  <a:off x="465694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6" name="Graphic 191">
                <a:extLst>
                  <a:ext uri="{FF2B5EF4-FFF2-40B4-BE49-F238E27FC236}">
                    <a16:creationId xmlns:a16="http://schemas.microsoft.com/office/drawing/2014/main" id="{B64F9AE3-34B0-0315-4F0A-00D77D5AC4DD}"/>
                  </a:ext>
                </a:extLst>
              </p:cNvPr>
              <p:cNvGrpSpPr/>
              <p:nvPr/>
            </p:nvGrpSpPr>
            <p:grpSpPr>
              <a:xfrm>
                <a:off x="4680842" y="1418707"/>
                <a:ext cx="43711" cy="40837"/>
                <a:chOff x="4680842" y="1418707"/>
                <a:chExt cx="43711" cy="40837"/>
              </a:xfrm>
            </p:grpSpPr>
            <p:sp>
              <p:nvSpPr>
                <p:cNvPr id="3332" name="Freeform: Shape 1787">
                  <a:extLst>
                    <a:ext uri="{FF2B5EF4-FFF2-40B4-BE49-F238E27FC236}">
                      <a16:creationId xmlns:a16="http://schemas.microsoft.com/office/drawing/2014/main" id="{E9B5BE74-D658-8A75-C434-BF47128C6F4B}"/>
                    </a:ext>
                  </a:extLst>
                </p:cNvPr>
                <p:cNvSpPr/>
                <p:nvPr/>
              </p:nvSpPr>
              <p:spPr>
                <a:xfrm>
                  <a:off x="4702773"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3" name="Freeform: Shape 1788">
                  <a:extLst>
                    <a:ext uri="{FF2B5EF4-FFF2-40B4-BE49-F238E27FC236}">
                      <a16:creationId xmlns:a16="http://schemas.microsoft.com/office/drawing/2014/main" id="{258C6A56-F1FD-4C6B-0489-59BC1D8328DE}"/>
                    </a:ext>
                  </a:extLst>
                </p:cNvPr>
                <p:cNvSpPr/>
                <p:nvPr/>
              </p:nvSpPr>
              <p:spPr>
                <a:xfrm>
                  <a:off x="4680842"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7" name="Graphic 191">
                <a:extLst>
                  <a:ext uri="{FF2B5EF4-FFF2-40B4-BE49-F238E27FC236}">
                    <a16:creationId xmlns:a16="http://schemas.microsoft.com/office/drawing/2014/main" id="{08D27E6D-12C6-0549-2783-7C57110DB9B5}"/>
                  </a:ext>
                </a:extLst>
              </p:cNvPr>
              <p:cNvGrpSpPr/>
              <p:nvPr/>
            </p:nvGrpSpPr>
            <p:grpSpPr>
              <a:xfrm>
                <a:off x="4687194" y="1418707"/>
                <a:ext cx="43711" cy="40837"/>
                <a:chOff x="4687194" y="1418707"/>
                <a:chExt cx="43711" cy="40837"/>
              </a:xfrm>
            </p:grpSpPr>
            <p:sp>
              <p:nvSpPr>
                <p:cNvPr id="3330" name="Freeform: Shape 1785">
                  <a:extLst>
                    <a:ext uri="{FF2B5EF4-FFF2-40B4-BE49-F238E27FC236}">
                      <a16:creationId xmlns:a16="http://schemas.microsoft.com/office/drawing/2014/main" id="{5F949F81-0A98-B7F5-DED8-FE2BD9D16B3B}"/>
                    </a:ext>
                  </a:extLst>
                </p:cNvPr>
                <p:cNvSpPr/>
                <p:nvPr/>
              </p:nvSpPr>
              <p:spPr>
                <a:xfrm>
                  <a:off x="4708974"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1" name="Freeform: Shape 1786">
                  <a:extLst>
                    <a:ext uri="{FF2B5EF4-FFF2-40B4-BE49-F238E27FC236}">
                      <a16:creationId xmlns:a16="http://schemas.microsoft.com/office/drawing/2014/main" id="{0CEAA77C-617C-FC8C-4DC4-DEFA220D4673}"/>
                    </a:ext>
                  </a:extLst>
                </p:cNvPr>
                <p:cNvSpPr/>
                <p:nvPr/>
              </p:nvSpPr>
              <p:spPr>
                <a:xfrm>
                  <a:off x="468719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8" name="Graphic 191">
                <a:extLst>
                  <a:ext uri="{FF2B5EF4-FFF2-40B4-BE49-F238E27FC236}">
                    <a16:creationId xmlns:a16="http://schemas.microsoft.com/office/drawing/2014/main" id="{11C7AA0B-D84D-83EE-A7FF-2A5191D0022A}"/>
                  </a:ext>
                </a:extLst>
              </p:cNvPr>
              <p:cNvGrpSpPr/>
              <p:nvPr/>
            </p:nvGrpSpPr>
            <p:grpSpPr>
              <a:xfrm>
                <a:off x="4693395" y="1418707"/>
                <a:ext cx="43711" cy="40837"/>
                <a:chOff x="4693395" y="1418707"/>
                <a:chExt cx="43711" cy="40837"/>
              </a:xfrm>
            </p:grpSpPr>
            <p:sp>
              <p:nvSpPr>
                <p:cNvPr id="3328" name="Freeform: Shape 1783">
                  <a:extLst>
                    <a:ext uri="{FF2B5EF4-FFF2-40B4-BE49-F238E27FC236}">
                      <a16:creationId xmlns:a16="http://schemas.microsoft.com/office/drawing/2014/main" id="{198B460B-8C07-FA17-CAC3-89DCFA480BBF}"/>
                    </a:ext>
                  </a:extLst>
                </p:cNvPr>
                <p:cNvSpPr/>
                <p:nvPr/>
              </p:nvSpPr>
              <p:spPr>
                <a:xfrm>
                  <a:off x="4715326"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9" name="Freeform: Shape 1784">
                  <a:extLst>
                    <a:ext uri="{FF2B5EF4-FFF2-40B4-BE49-F238E27FC236}">
                      <a16:creationId xmlns:a16="http://schemas.microsoft.com/office/drawing/2014/main" id="{036B3921-0B30-5993-CB27-9776693F84A1}"/>
                    </a:ext>
                  </a:extLst>
                </p:cNvPr>
                <p:cNvSpPr/>
                <p:nvPr/>
              </p:nvSpPr>
              <p:spPr>
                <a:xfrm>
                  <a:off x="4693395"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9" name="Graphic 191">
                <a:extLst>
                  <a:ext uri="{FF2B5EF4-FFF2-40B4-BE49-F238E27FC236}">
                    <a16:creationId xmlns:a16="http://schemas.microsoft.com/office/drawing/2014/main" id="{E5ECE000-0D94-791A-23B4-267853C7D8A1}"/>
                  </a:ext>
                </a:extLst>
              </p:cNvPr>
              <p:cNvGrpSpPr/>
              <p:nvPr/>
            </p:nvGrpSpPr>
            <p:grpSpPr>
              <a:xfrm>
                <a:off x="4699748" y="1418707"/>
                <a:ext cx="43711" cy="40837"/>
                <a:chOff x="4699748" y="1418707"/>
                <a:chExt cx="43711" cy="40837"/>
              </a:xfrm>
            </p:grpSpPr>
            <p:sp>
              <p:nvSpPr>
                <p:cNvPr id="3326" name="Freeform: Shape 1781">
                  <a:extLst>
                    <a:ext uri="{FF2B5EF4-FFF2-40B4-BE49-F238E27FC236}">
                      <a16:creationId xmlns:a16="http://schemas.microsoft.com/office/drawing/2014/main" id="{52D30FDF-FEBC-F89F-056F-92088220A4F3}"/>
                    </a:ext>
                  </a:extLst>
                </p:cNvPr>
                <p:cNvSpPr/>
                <p:nvPr/>
              </p:nvSpPr>
              <p:spPr>
                <a:xfrm>
                  <a:off x="4721528"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7" name="Freeform: Shape 1782">
                  <a:extLst>
                    <a:ext uri="{FF2B5EF4-FFF2-40B4-BE49-F238E27FC236}">
                      <a16:creationId xmlns:a16="http://schemas.microsoft.com/office/drawing/2014/main" id="{2ABB92B2-CE16-DD35-4733-28AB0308131B}"/>
                    </a:ext>
                  </a:extLst>
                </p:cNvPr>
                <p:cNvSpPr/>
                <p:nvPr/>
              </p:nvSpPr>
              <p:spPr>
                <a:xfrm>
                  <a:off x="4699748"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0" name="Graphic 191">
                <a:extLst>
                  <a:ext uri="{FF2B5EF4-FFF2-40B4-BE49-F238E27FC236}">
                    <a16:creationId xmlns:a16="http://schemas.microsoft.com/office/drawing/2014/main" id="{C736AE36-2631-B587-DC6B-F10DD4D2878B}"/>
                  </a:ext>
                </a:extLst>
              </p:cNvPr>
              <p:cNvGrpSpPr/>
              <p:nvPr/>
            </p:nvGrpSpPr>
            <p:grpSpPr>
              <a:xfrm>
                <a:off x="4721528" y="1423495"/>
                <a:ext cx="43862" cy="40696"/>
                <a:chOff x="4721528" y="1423495"/>
                <a:chExt cx="43862" cy="40696"/>
              </a:xfrm>
            </p:grpSpPr>
            <p:sp>
              <p:nvSpPr>
                <p:cNvPr id="3324" name="Freeform: Shape 1779">
                  <a:extLst>
                    <a:ext uri="{FF2B5EF4-FFF2-40B4-BE49-F238E27FC236}">
                      <a16:creationId xmlns:a16="http://schemas.microsoft.com/office/drawing/2014/main" id="{15B2987B-A03C-C638-AEC4-11A739467A87}"/>
                    </a:ext>
                  </a:extLst>
                </p:cNvPr>
                <p:cNvSpPr/>
                <p:nvPr/>
              </p:nvSpPr>
              <p:spPr>
                <a:xfrm>
                  <a:off x="47434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5" name="Freeform: Shape 1780">
                  <a:extLst>
                    <a:ext uri="{FF2B5EF4-FFF2-40B4-BE49-F238E27FC236}">
                      <a16:creationId xmlns:a16="http://schemas.microsoft.com/office/drawing/2014/main" id="{B2DFC7A1-EA20-A875-B404-03F2395ECA0E}"/>
                    </a:ext>
                  </a:extLst>
                </p:cNvPr>
                <p:cNvSpPr/>
                <p:nvPr/>
              </p:nvSpPr>
              <p:spPr>
                <a:xfrm>
                  <a:off x="47215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1" name="Graphic 191">
                <a:extLst>
                  <a:ext uri="{FF2B5EF4-FFF2-40B4-BE49-F238E27FC236}">
                    <a16:creationId xmlns:a16="http://schemas.microsoft.com/office/drawing/2014/main" id="{47267AA4-34E4-F351-672A-4130C02FBFC5}"/>
                  </a:ext>
                </a:extLst>
              </p:cNvPr>
              <p:cNvGrpSpPr/>
              <p:nvPr/>
            </p:nvGrpSpPr>
            <p:grpSpPr>
              <a:xfrm>
                <a:off x="4728788" y="1423495"/>
                <a:ext cx="43711" cy="40696"/>
                <a:chOff x="4728788" y="1423495"/>
                <a:chExt cx="43711" cy="40696"/>
              </a:xfrm>
            </p:grpSpPr>
            <p:sp>
              <p:nvSpPr>
                <p:cNvPr id="3322" name="Freeform: Shape 1777">
                  <a:extLst>
                    <a:ext uri="{FF2B5EF4-FFF2-40B4-BE49-F238E27FC236}">
                      <a16:creationId xmlns:a16="http://schemas.microsoft.com/office/drawing/2014/main" id="{56701AE4-FD3D-AEA8-4911-F88985A4F3CC}"/>
                    </a:ext>
                  </a:extLst>
                </p:cNvPr>
                <p:cNvSpPr/>
                <p:nvPr/>
              </p:nvSpPr>
              <p:spPr>
                <a:xfrm>
                  <a:off x="475056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3" name="Freeform: Shape 1778">
                  <a:extLst>
                    <a:ext uri="{FF2B5EF4-FFF2-40B4-BE49-F238E27FC236}">
                      <a16:creationId xmlns:a16="http://schemas.microsoft.com/office/drawing/2014/main" id="{2A3F5756-F325-5AE0-A73B-D44C32550701}"/>
                    </a:ext>
                  </a:extLst>
                </p:cNvPr>
                <p:cNvSpPr/>
                <p:nvPr/>
              </p:nvSpPr>
              <p:spPr>
                <a:xfrm>
                  <a:off x="472878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2" name="Graphic 191">
                <a:extLst>
                  <a:ext uri="{FF2B5EF4-FFF2-40B4-BE49-F238E27FC236}">
                    <a16:creationId xmlns:a16="http://schemas.microsoft.com/office/drawing/2014/main" id="{E34FD9C2-2468-A978-BC96-550D02BDD319}"/>
                  </a:ext>
                </a:extLst>
              </p:cNvPr>
              <p:cNvGrpSpPr/>
              <p:nvPr/>
            </p:nvGrpSpPr>
            <p:grpSpPr>
              <a:xfrm>
                <a:off x="4745425" y="1423495"/>
                <a:ext cx="43711" cy="40696"/>
                <a:chOff x="4745425" y="1423495"/>
                <a:chExt cx="43711" cy="40696"/>
              </a:xfrm>
            </p:grpSpPr>
            <p:sp>
              <p:nvSpPr>
                <p:cNvPr id="3320" name="Freeform: Shape 1775">
                  <a:extLst>
                    <a:ext uri="{FF2B5EF4-FFF2-40B4-BE49-F238E27FC236}">
                      <a16:creationId xmlns:a16="http://schemas.microsoft.com/office/drawing/2014/main" id="{CA1D42D0-08A4-686D-6D23-3D2308DCD601}"/>
                    </a:ext>
                  </a:extLst>
                </p:cNvPr>
                <p:cNvSpPr/>
                <p:nvPr/>
              </p:nvSpPr>
              <p:spPr>
                <a:xfrm>
                  <a:off x="476720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1" name="Freeform: Shape 1776">
                  <a:extLst>
                    <a:ext uri="{FF2B5EF4-FFF2-40B4-BE49-F238E27FC236}">
                      <a16:creationId xmlns:a16="http://schemas.microsoft.com/office/drawing/2014/main" id="{E75ED246-8CA5-9979-C1F5-8C747EDE14F7}"/>
                    </a:ext>
                  </a:extLst>
                </p:cNvPr>
                <p:cNvSpPr/>
                <p:nvPr/>
              </p:nvSpPr>
              <p:spPr>
                <a:xfrm>
                  <a:off x="4745425"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3" name="Graphic 191">
                <a:extLst>
                  <a:ext uri="{FF2B5EF4-FFF2-40B4-BE49-F238E27FC236}">
                    <a16:creationId xmlns:a16="http://schemas.microsoft.com/office/drawing/2014/main" id="{4B1EFBD9-FC64-519C-27FD-EED20696F0FB}"/>
                  </a:ext>
                </a:extLst>
              </p:cNvPr>
              <p:cNvGrpSpPr/>
              <p:nvPr/>
            </p:nvGrpSpPr>
            <p:grpSpPr>
              <a:xfrm>
                <a:off x="4752080" y="1423495"/>
                <a:ext cx="43862" cy="40696"/>
                <a:chOff x="4752080" y="1423495"/>
                <a:chExt cx="43862" cy="40696"/>
              </a:xfrm>
            </p:grpSpPr>
            <p:sp>
              <p:nvSpPr>
                <p:cNvPr id="3318" name="Freeform: Shape 1773">
                  <a:extLst>
                    <a:ext uri="{FF2B5EF4-FFF2-40B4-BE49-F238E27FC236}">
                      <a16:creationId xmlns:a16="http://schemas.microsoft.com/office/drawing/2014/main" id="{03999EDE-550E-2150-BD9B-67AF5A6CBA01}"/>
                    </a:ext>
                  </a:extLst>
                </p:cNvPr>
                <p:cNvSpPr/>
                <p:nvPr/>
              </p:nvSpPr>
              <p:spPr>
                <a:xfrm>
                  <a:off x="477401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9" name="Freeform: Shape 1774">
                  <a:extLst>
                    <a:ext uri="{FF2B5EF4-FFF2-40B4-BE49-F238E27FC236}">
                      <a16:creationId xmlns:a16="http://schemas.microsoft.com/office/drawing/2014/main" id="{CC5DF4A5-6C16-A175-690A-C02D9B912D86}"/>
                    </a:ext>
                  </a:extLst>
                </p:cNvPr>
                <p:cNvSpPr/>
                <p:nvPr/>
              </p:nvSpPr>
              <p:spPr>
                <a:xfrm>
                  <a:off x="4752080"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4" name="Graphic 191">
                <a:extLst>
                  <a:ext uri="{FF2B5EF4-FFF2-40B4-BE49-F238E27FC236}">
                    <a16:creationId xmlns:a16="http://schemas.microsoft.com/office/drawing/2014/main" id="{BB6169B9-5EF6-38FC-A3C7-40C15BEF84A8}"/>
                  </a:ext>
                </a:extLst>
              </p:cNvPr>
              <p:cNvGrpSpPr/>
              <p:nvPr/>
            </p:nvGrpSpPr>
            <p:grpSpPr>
              <a:xfrm>
                <a:off x="4767205" y="1423495"/>
                <a:ext cx="43862" cy="40696"/>
                <a:chOff x="4767205" y="1423495"/>
                <a:chExt cx="43862" cy="40696"/>
              </a:xfrm>
            </p:grpSpPr>
            <p:sp>
              <p:nvSpPr>
                <p:cNvPr id="3316" name="Freeform: Shape 1771">
                  <a:extLst>
                    <a:ext uri="{FF2B5EF4-FFF2-40B4-BE49-F238E27FC236}">
                      <a16:creationId xmlns:a16="http://schemas.microsoft.com/office/drawing/2014/main" id="{DAF501F9-4D3C-5082-16A1-65F8D108FCDE}"/>
                    </a:ext>
                  </a:extLst>
                </p:cNvPr>
                <p:cNvSpPr/>
                <p:nvPr/>
              </p:nvSpPr>
              <p:spPr>
                <a:xfrm>
                  <a:off x="478913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7" name="Freeform: Shape 1772">
                  <a:extLst>
                    <a:ext uri="{FF2B5EF4-FFF2-40B4-BE49-F238E27FC236}">
                      <a16:creationId xmlns:a16="http://schemas.microsoft.com/office/drawing/2014/main" id="{50306F0C-58D5-6163-F025-CEF2B2A06BE1}"/>
                    </a:ext>
                  </a:extLst>
                </p:cNvPr>
                <p:cNvSpPr/>
                <p:nvPr/>
              </p:nvSpPr>
              <p:spPr>
                <a:xfrm>
                  <a:off x="476720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5" name="Graphic 191">
                <a:extLst>
                  <a:ext uri="{FF2B5EF4-FFF2-40B4-BE49-F238E27FC236}">
                    <a16:creationId xmlns:a16="http://schemas.microsoft.com/office/drawing/2014/main" id="{CCECA253-C9B9-A386-C662-E0283C6EE652}"/>
                  </a:ext>
                </a:extLst>
              </p:cNvPr>
              <p:cNvGrpSpPr/>
              <p:nvPr/>
            </p:nvGrpSpPr>
            <p:grpSpPr>
              <a:xfrm>
                <a:off x="4774011" y="1423495"/>
                <a:ext cx="43711" cy="40696"/>
                <a:chOff x="4774011" y="1423495"/>
                <a:chExt cx="43711" cy="40696"/>
              </a:xfrm>
            </p:grpSpPr>
            <p:sp>
              <p:nvSpPr>
                <p:cNvPr id="3314" name="Freeform: Shape 1769">
                  <a:extLst>
                    <a:ext uri="{FF2B5EF4-FFF2-40B4-BE49-F238E27FC236}">
                      <a16:creationId xmlns:a16="http://schemas.microsoft.com/office/drawing/2014/main" id="{9E098D4C-F020-8836-4EA0-9231F0CDF82C}"/>
                    </a:ext>
                  </a:extLst>
                </p:cNvPr>
                <p:cNvSpPr/>
                <p:nvPr/>
              </p:nvSpPr>
              <p:spPr>
                <a:xfrm>
                  <a:off x="479594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5" name="Freeform: Shape 1770">
                  <a:extLst>
                    <a:ext uri="{FF2B5EF4-FFF2-40B4-BE49-F238E27FC236}">
                      <a16:creationId xmlns:a16="http://schemas.microsoft.com/office/drawing/2014/main" id="{1983092B-53B9-9E98-0702-2AD1B4C6070C}"/>
                    </a:ext>
                  </a:extLst>
                </p:cNvPr>
                <p:cNvSpPr/>
                <p:nvPr/>
              </p:nvSpPr>
              <p:spPr>
                <a:xfrm>
                  <a:off x="477401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6" name="Graphic 191">
                <a:extLst>
                  <a:ext uri="{FF2B5EF4-FFF2-40B4-BE49-F238E27FC236}">
                    <a16:creationId xmlns:a16="http://schemas.microsoft.com/office/drawing/2014/main" id="{746991BD-7323-1B31-FF44-BFDB5CEF8379}"/>
                  </a:ext>
                </a:extLst>
              </p:cNvPr>
              <p:cNvGrpSpPr/>
              <p:nvPr/>
            </p:nvGrpSpPr>
            <p:grpSpPr>
              <a:xfrm>
                <a:off x="4780969" y="1423495"/>
                <a:ext cx="43711" cy="40696"/>
                <a:chOff x="4780969" y="1423495"/>
                <a:chExt cx="43711" cy="40696"/>
              </a:xfrm>
            </p:grpSpPr>
            <p:sp>
              <p:nvSpPr>
                <p:cNvPr id="3312" name="Freeform: Shape 1767">
                  <a:extLst>
                    <a:ext uri="{FF2B5EF4-FFF2-40B4-BE49-F238E27FC236}">
                      <a16:creationId xmlns:a16="http://schemas.microsoft.com/office/drawing/2014/main" id="{1D889347-19AE-3FBC-6D6F-0CE5CB327754}"/>
                    </a:ext>
                  </a:extLst>
                </p:cNvPr>
                <p:cNvSpPr/>
                <p:nvPr/>
              </p:nvSpPr>
              <p:spPr>
                <a:xfrm>
                  <a:off x="48027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3" name="Freeform: Shape 1768">
                  <a:extLst>
                    <a:ext uri="{FF2B5EF4-FFF2-40B4-BE49-F238E27FC236}">
                      <a16:creationId xmlns:a16="http://schemas.microsoft.com/office/drawing/2014/main" id="{C91B498B-2072-8677-0C06-3971EE87D84A}"/>
                    </a:ext>
                  </a:extLst>
                </p:cNvPr>
                <p:cNvSpPr/>
                <p:nvPr/>
              </p:nvSpPr>
              <p:spPr>
                <a:xfrm>
                  <a:off x="4780969"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7" name="Graphic 191">
                <a:extLst>
                  <a:ext uri="{FF2B5EF4-FFF2-40B4-BE49-F238E27FC236}">
                    <a16:creationId xmlns:a16="http://schemas.microsoft.com/office/drawing/2014/main" id="{950C3773-3BAD-1DEA-4E95-3F0F48C82C5A}"/>
                  </a:ext>
                </a:extLst>
              </p:cNvPr>
              <p:cNvGrpSpPr/>
              <p:nvPr/>
            </p:nvGrpSpPr>
            <p:grpSpPr>
              <a:xfrm>
                <a:off x="4791102" y="1423495"/>
                <a:ext cx="43711" cy="40696"/>
                <a:chOff x="4791102" y="1423495"/>
                <a:chExt cx="43711" cy="40696"/>
              </a:xfrm>
            </p:grpSpPr>
            <p:sp>
              <p:nvSpPr>
                <p:cNvPr id="3310" name="Freeform: Shape 1765">
                  <a:extLst>
                    <a:ext uri="{FF2B5EF4-FFF2-40B4-BE49-F238E27FC236}">
                      <a16:creationId xmlns:a16="http://schemas.microsoft.com/office/drawing/2014/main" id="{078492E3-36E1-E636-6CD9-E03D8872471E}"/>
                    </a:ext>
                  </a:extLst>
                </p:cNvPr>
                <p:cNvSpPr/>
                <p:nvPr/>
              </p:nvSpPr>
              <p:spPr>
                <a:xfrm>
                  <a:off x="481288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1" name="Freeform: Shape 1766">
                  <a:extLst>
                    <a:ext uri="{FF2B5EF4-FFF2-40B4-BE49-F238E27FC236}">
                      <a16:creationId xmlns:a16="http://schemas.microsoft.com/office/drawing/2014/main" id="{DCDCDF15-F66B-08F1-05EB-B4AF412C1189}"/>
                    </a:ext>
                  </a:extLst>
                </p:cNvPr>
                <p:cNvSpPr/>
                <p:nvPr/>
              </p:nvSpPr>
              <p:spPr>
                <a:xfrm>
                  <a:off x="47911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8" name="Graphic 191">
                <a:extLst>
                  <a:ext uri="{FF2B5EF4-FFF2-40B4-BE49-F238E27FC236}">
                    <a16:creationId xmlns:a16="http://schemas.microsoft.com/office/drawing/2014/main" id="{5E122038-61A5-A2F8-4C50-6B4A816F5885}"/>
                  </a:ext>
                </a:extLst>
              </p:cNvPr>
              <p:cNvGrpSpPr/>
              <p:nvPr/>
            </p:nvGrpSpPr>
            <p:grpSpPr>
              <a:xfrm>
                <a:off x="4797606" y="1423495"/>
                <a:ext cx="43711" cy="40696"/>
                <a:chOff x="4797606" y="1423495"/>
                <a:chExt cx="43711" cy="40696"/>
              </a:xfrm>
            </p:grpSpPr>
            <p:sp>
              <p:nvSpPr>
                <p:cNvPr id="3308" name="Freeform: Shape 1763">
                  <a:extLst>
                    <a:ext uri="{FF2B5EF4-FFF2-40B4-BE49-F238E27FC236}">
                      <a16:creationId xmlns:a16="http://schemas.microsoft.com/office/drawing/2014/main" id="{AF9BFC17-8F39-CC03-4077-ECFDC9AB4215}"/>
                    </a:ext>
                  </a:extLst>
                </p:cNvPr>
                <p:cNvSpPr/>
                <p:nvPr/>
              </p:nvSpPr>
              <p:spPr>
                <a:xfrm>
                  <a:off x="48195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9" name="Freeform: Shape 1764">
                  <a:extLst>
                    <a:ext uri="{FF2B5EF4-FFF2-40B4-BE49-F238E27FC236}">
                      <a16:creationId xmlns:a16="http://schemas.microsoft.com/office/drawing/2014/main" id="{E3669953-7C6A-7C95-2833-E247C8CC286D}"/>
                    </a:ext>
                  </a:extLst>
                </p:cNvPr>
                <p:cNvSpPr/>
                <p:nvPr/>
              </p:nvSpPr>
              <p:spPr>
                <a:xfrm>
                  <a:off x="47976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9" name="Graphic 191">
                <a:extLst>
                  <a:ext uri="{FF2B5EF4-FFF2-40B4-BE49-F238E27FC236}">
                    <a16:creationId xmlns:a16="http://schemas.microsoft.com/office/drawing/2014/main" id="{92C48AB7-8CD6-6E9D-5BA8-D19AF78EF51E}"/>
                  </a:ext>
                </a:extLst>
              </p:cNvPr>
              <p:cNvGrpSpPr/>
              <p:nvPr/>
            </p:nvGrpSpPr>
            <p:grpSpPr>
              <a:xfrm>
                <a:off x="4804110" y="1423495"/>
                <a:ext cx="43711" cy="40696"/>
                <a:chOff x="4804110" y="1423495"/>
                <a:chExt cx="43711" cy="40696"/>
              </a:xfrm>
            </p:grpSpPr>
            <p:sp>
              <p:nvSpPr>
                <p:cNvPr id="3306" name="Freeform: Shape 1761">
                  <a:extLst>
                    <a:ext uri="{FF2B5EF4-FFF2-40B4-BE49-F238E27FC236}">
                      <a16:creationId xmlns:a16="http://schemas.microsoft.com/office/drawing/2014/main" id="{5306CA52-2269-CFD0-B8D5-5E09E05034C6}"/>
                    </a:ext>
                  </a:extLst>
                </p:cNvPr>
                <p:cNvSpPr/>
                <p:nvPr/>
              </p:nvSpPr>
              <p:spPr>
                <a:xfrm>
                  <a:off x="482604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7" name="Freeform: Shape 1762">
                  <a:extLst>
                    <a:ext uri="{FF2B5EF4-FFF2-40B4-BE49-F238E27FC236}">
                      <a16:creationId xmlns:a16="http://schemas.microsoft.com/office/drawing/2014/main" id="{45FB1ABC-9784-43FE-281B-E42AC6D5251D}"/>
                    </a:ext>
                  </a:extLst>
                </p:cNvPr>
                <p:cNvSpPr/>
                <p:nvPr/>
              </p:nvSpPr>
              <p:spPr>
                <a:xfrm>
                  <a:off x="4804110"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0" name="Graphic 191">
                <a:extLst>
                  <a:ext uri="{FF2B5EF4-FFF2-40B4-BE49-F238E27FC236}">
                    <a16:creationId xmlns:a16="http://schemas.microsoft.com/office/drawing/2014/main" id="{FE89F40F-734A-6B93-5ABE-2CB8E398B807}"/>
                  </a:ext>
                </a:extLst>
              </p:cNvPr>
              <p:cNvGrpSpPr/>
              <p:nvPr/>
            </p:nvGrpSpPr>
            <p:grpSpPr>
              <a:xfrm>
                <a:off x="4810613" y="1423495"/>
                <a:ext cx="43711" cy="40696"/>
                <a:chOff x="4810613" y="1423495"/>
                <a:chExt cx="43711" cy="40696"/>
              </a:xfrm>
            </p:grpSpPr>
            <p:sp>
              <p:nvSpPr>
                <p:cNvPr id="3304" name="Freeform: Shape 1759">
                  <a:extLst>
                    <a:ext uri="{FF2B5EF4-FFF2-40B4-BE49-F238E27FC236}">
                      <a16:creationId xmlns:a16="http://schemas.microsoft.com/office/drawing/2014/main" id="{865B8578-2D34-D453-DF20-E8EDACD75208}"/>
                    </a:ext>
                  </a:extLst>
                </p:cNvPr>
                <p:cNvSpPr/>
                <p:nvPr/>
              </p:nvSpPr>
              <p:spPr>
                <a:xfrm>
                  <a:off x="483254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5" name="Freeform: Shape 1760">
                  <a:extLst>
                    <a:ext uri="{FF2B5EF4-FFF2-40B4-BE49-F238E27FC236}">
                      <a16:creationId xmlns:a16="http://schemas.microsoft.com/office/drawing/2014/main" id="{AEA8B1C3-5C0A-6372-0E7D-89D533A92930}"/>
                    </a:ext>
                  </a:extLst>
                </p:cNvPr>
                <p:cNvSpPr/>
                <p:nvPr/>
              </p:nvSpPr>
              <p:spPr>
                <a:xfrm>
                  <a:off x="4810613"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1" name="Graphic 191">
                <a:extLst>
                  <a:ext uri="{FF2B5EF4-FFF2-40B4-BE49-F238E27FC236}">
                    <a16:creationId xmlns:a16="http://schemas.microsoft.com/office/drawing/2014/main" id="{6AFC1AC4-BBF3-664B-901A-65CBA3128CE8}"/>
                  </a:ext>
                </a:extLst>
              </p:cNvPr>
              <p:cNvGrpSpPr/>
              <p:nvPr/>
            </p:nvGrpSpPr>
            <p:grpSpPr>
              <a:xfrm>
                <a:off x="4817117" y="1423495"/>
                <a:ext cx="43711" cy="40696"/>
                <a:chOff x="4817117" y="1423495"/>
                <a:chExt cx="43711" cy="40696"/>
              </a:xfrm>
            </p:grpSpPr>
            <p:sp>
              <p:nvSpPr>
                <p:cNvPr id="3302" name="Freeform: Shape 1757">
                  <a:extLst>
                    <a:ext uri="{FF2B5EF4-FFF2-40B4-BE49-F238E27FC236}">
                      <a16:creationId xmlns:a16="http://schemas.microsoft.com/office/drawing/2014/main" id="{66CFF5C3-6427-6851-892F-CC9B37494B02}"/>
                    </a:ext>
                  </a:extLst>
                </p:cNvPr>
                <p:cNvSpPr/>
                <p:nvPr/>
              </p:nvSpPr>
              <p:spPr>
                <a:xfrm>
                  <a:off x="48390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3" name="Freeform: Shape 1758">
                  <a:extLst>
                    <a:ext uri="{FF2B5EF4-FFF2-40B4-BE49-F238E27FC236}">
                      <a16:creationId xmlns:a16="http://schemas.microsoft.com/office/drawing/2014/main" id="{160B893C-C6F3-9457-8DDF-6D8375BF6865}"/>
                    </a:ext>
                  </a:extLst>
                </p:cNvPr>
                <p:cNvSpPr/>
                <p:nvPr/>
              </p:nvSpPr>
              <p:spPr>
                <a:xfrm>
                  <a:off x="481711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2" name="Graphic 191">
                <a:extLst>
                  <a:ext uri="{FF2B5EF4-FFF2-40B4-BE49-F238E27FC236}">
                    <a16:creationId xmlns:a16="http://schemas.microsoft.com/office/drawing/2014/main" id="{B81F9594-1C31-5E34-2C85-F7C8193C9877}"/>
                  </a:ext>
                </a:extLst>
              </p:cNvPr>
              <p:cNvGrpSpPr/>
              <p:nvPr/>
            </p:nvGrpSpPr>
            <p:grpSpPr>
              <a:xfrm>
                <a:off x="4823621" y="1423495"/>
                <a:ext cx="43862" cy="40696"/>
                <a:chOff x="4823621" y="1423495"/>
                <a:chExt cx="43862" cy="40696"/>
              </a:xfrm>
            </p:grpSpPr>
            <p:sp>
              <p:nvSpPr>
                <p:cNvPr id="3300" name="Freeform: Shape 1755">
                  <a:extLst>
                    <a:ext uri="{FF2B5EF4-FFF2-40B4-BE49-F238E27FC236}">
                      <a16:creationId xmlns:a16="http://schemas.microsoft.com/office/drawing/2014/main" id="{E07D1A17-DC46-4527-2454-0B97A28595C6}"/>
                    </a:ext>
                  </a:extLst>
                </p:cNvPr>
                <p:cNvSpPr/>
                <p:nvPr/>
              </p:nvSpPr>
              <p:spPr>
                <a:xfrm>
                  <a:off x="484555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1" name="Freeform: Shape 1756">
                  <a:extLst>
                    <a:ext uri="{FF2B5EF4-FFF2-40B4-BE49-F238E27FC236}">
                      <a16:creationId xmlns:a16="http://schemas.microsoft.com/office/drawing/2014/main" id="{917242DB-7C95-39CC-D990-D55F789257A9}"/>
                    </a:ext>
                  </a:extLst>
                </p:cNvPr>
                <p:cNvSpPr/>
                <p:nvPr/>
              </p:nvSpPr>
              <p:spPr>
                <a:xfrm>
                  <a:off x="4823621"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3" name="Graphic 191">
                <a:extLst>
                  <a:ext uri="{FF2B5EF4-FFF2-40B4-BE49-F238E27FC236}">
                    <a16:creationId xmlns:a16="http://schemas.microsoft.com/office/drawing/2014/main" id="{BC60D70A-A6A9-E20B-BD70-EE96B5E2BF83}"/>
                  </a:ext>
                </a:extLst>
              </p:cNvPr>
              <p:cNvGrpSpPr/>
              <p:nvPr/>
            </p:nvGrpSpPr>
            <p:grpSpPr>
              <a:xfrm>
                <a:off x="4830125" y="1423495"/>
                <a:ext cx="43862" cy="40696"/>
                <a:chOff x="4830125" y="1423495"/>
                <a:chExt cx="43862" cy="40696"/>
              </a:xfrm>
            </p:grpSpPr>
            <p:sp>
              <p:nvSpPr>
                <p:cNvPr id="3298" name="Freeform: Shape 1753">
                  <a:extLst>
                    <a:ext uri="{FF2B5EF4-FFF2-40B4-BE49-F238E27FC236}">
                      <a16:creationId xmlns:a16="http://schemas.microsoft.com/office/drawing/2014/main" id="{4EA78E97-9845-3249-3CB6-A8F70EF5EA0E}"/>
                    </a:ext>
                  </a:extLst>
                </p:cNvPr>
                <p:cNvSpPr/>
                <p:nvPr/>
              </p:nvSpPr>
              <p:spPr>
                <a:xfrm>
                  <a:off x="485205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9" name="Freeform: Shape 1754">
                  <a:extLst>
                    <a:ext uri="{FF2B5EF4-FFF2-40B4-BE49-F238E27FC236}">
                      <a16:creationId xmlns:a16="http://schemas.microsoft.com/office/drawing/2014/main" id="{86DFBF2A-1717-6B8F-2F07-156740DE3FA3}"/>
                    </a:ext>
                  </a:extLst>
                </p:cNvPr>
                <p:cNvSpPr/>
                <p:nvPr/>
              </p:nvSpPr>
              <p:spPr>
                <a:xfrm>
                  <a:off x="483012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4" name="Graphic 191">
                <a:extLst>
                  <a:ext uri="{FF2B5EF4-FFF2-40B4-BE49-F238E27FC236}">
                    <a16:creationId xmlns:a16="http://schemas.microsoft.com/office/drawing/2014/main" id="{FB1ACA4E-9658-D94B-E249-F909CFD782B5}"/>
                  </a:ext>
                </a:extLst>
              </p:cNvPr>
              <p:cNvGrpSpPr/>
              <p:nvPr/>
            </p:nvGrpSpPr>
            <p:grpSpPr>
              <a:xfrm>
                <a:off x="4836628" y="1423495"/>
                <a:ext cx="43862" cy="40696"/>
                <a:chOff x="4836628" y="1423495"/>
                <a:chExt cx="43862" cy="40696"/>
              </a:xfrm>
            </p:grpSpPr>
            <p:sp>
              <p:nvSpPr>
                <p:cNvPr id="3296" name="Freeform: Shape 1751">
                  <a:extLst>
                    <a:ext uri="{FF2B5EF4-FFF2-40B4-BE49-F238E27FC236}">
                      <a16:creationId xmlns:a16="http://schemas.microsoft.com/office/drawing/2014/main" id="{7A4E24E1-F7EA-469E-0E7B-92A456ADF6ED}"/>
                    </a:ext>
                  </a:extLst>
                </p:cNvPr>
                <p:cNvSpPr/>
                <p:nvPr/>
              </p:nvSpPr>
              <p:spPr>
                <a:xfrm>
                  <a:off x="48585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7" name="Freeform: Shape 1752">
                  <a:extLst>
                    <a:ext uri="{FF2B5EF4-FFF2-40B4-BE49-F238E27FC236}">
                      <a16:creationId xmlns:a16="http://schemas.microsoft.com/office/drawing/2014/main" id="{D663BADF-F1A9-3DE2-948B-E144E8AD98CB}"/>
                    </a:ext>
                  </a:extLst>
                </p:cNvPr>
                <p:cNvSpPr/>
                <p:nvPr/>
              </p:nvSpPr>
              <p:spPr>
                <a:xfrm>
                  <a:off x="48366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5" name="Graphic 191">
                <a:extLst>
                  <a:ext uri="{FF2B5EF4-FFF2-40B4-BE49-F238E27FC236}">
                    <a16:creationId xmlns:a16="http://schemas.microsoft.com/office/drawing/2014/main" id="{AC777E64-4A52-38E9-C22A-33E79012BC89}"/>
                  </a:ext>
                </a:extLst>
              </p:cNvPr>
              <p:cNvGrpSpPr/>
              <p:nvPr/>
            </p:nvGrpSpPr>
            <p:grpSpPr>
              <a:xfrm>
                <a:off x="4843132" y="1423495"/>
                <a:ext cx="43862" cy="40696"/>
                <a:chOff x="4843132" y="1423495"/>
                <a:chExt cx="43862" cy="40696"/>
              </a:xfrm>
            </p:grpSpPr>
            <p:sp>
              <p:nvSpPr>
                <p:cNvPr id="3294" name="Freeform: Shape 1749">
                  <a:extLst>
                    <a:ext uri="{FF2B5EF4-FFF2-40B4-BE49-F238E27FC236}">
                      <a16:creationId xmlns:a16="http://schemas.microsoft.com/office/drawing/2014/main" id="{C7F1FDDE-D7A9-A625-7BBF-2B8EA61AD3EC}"/>
                    </a:ext>
                  </a:extLst>
                </p:cNvPr>
                <p:cNvSpPr/>
                <p:nvPr/>
              </p:nvSpPr>
              <p:spPr>
                <a:xfrm>
                  <a:off x="486506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5" name="Freeform: Shape 1750">
                  <a:extLst>
                    <a:ext uri="{FF2B5EF4-FFF2-40B4-BE49-F238E27FC236}">
                      <a16:creationId xmlns:a16="http://schemas.microsoft.com/office/drawing/2014/main" id="{9DCC0D86-6ADE-0AF7-A7D6-21E009246F52}"/>
                    </a:ext>
                  </a:extLst>
                </p:cNvPr>
                <p:cNvSpPr/>
                <p:nvPr/>
              </p:nvSpPr>
              <p:spPr>
                <a:xfrm>
                  <a:off x="4843132"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6" name="Graphic 191">
                <a:extLst>
                  <a:ext uri="{FF2B5EF4-FFF2-40B4-BE49-F238E27FC236}">
                    <a16:creationId xmlns:a16="http://schemas.microsoft.com/office/drawing/2014/main" id="{5A8B53D6-EE17-CB23-1CFC-99EE53F304F3}"/>
                  </a:ext>
                </a:extLst>
              </p:cNvPr>
              <p:cNvGrpSpPr/>
              <p:nvPr/>
            </p:nvGrpSpPr>
            <p:grpSpPr>
              <a:xfrm>
                <a:off x="4849787" y="1423495"/>
                <a:ext cx="43711" cy="40696"/>
                <a:chOff x="4849787" y="1423495"/>
                <a:chExt cx="43711" cy="40696"/>
              </a:xfrm>
            </p:grpSpPr>
            <p:sp>
              <p:nvSpPr>
                <p:cNvPr id="3292" name="Freeform: Shape 1747">
                  <a:extLst>
                    <a:ext uri="{FF2B5EF4-FFF2-40B4-BE49-F238E27FC236}">
                      <a16:creationId xmlns:a16="http://schemas.microsoft.com/office/drawing/2014/main" id="{18FC89AE-4C13-DD7F-C3E6-1BDEDAA687C7}"/>
                    </a:ext>
                  </a:extLst>
                </p:cNvPr>
                <p:cNvSpPr/>
                <p:nvPr/>
              </p:nvSpPr>
              <p:spPr>
                <a:xfrm>
                  <a:off x="487156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3" name="Freeform: Shape 1748">
                  <a:extLst>
                    <a:ext uri="{FF2B5EF4-FFF2-40B4-BE49-F238E27FC236}">
                      <a16:creationId xmlns:a16="http://schemas.microsoft.com/office/drawing/2014/main" id="{CE6B40AC-C150-4A10-C5FD-0E55E51BCBF3}"/>
                    </a:ext>
                  </a:extLst>
                </p:cNvPr>
                <p:cNvSpPr/>
                <p:nvPr/>
              </p:nvSpPr>
              <p:spPr>
                <a:xfrm>
                  <a:off x="484978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7" name="Graphic 191">
                <a:extLst>
                  <a:ext uri="{FF2B5EF4-FFF2-40B4-BE49-F238E27FC236}">
                    <a16:creationId xmlns:a16="http://schemas.microsoft.com/office/drawing/2014/main" id="{C905386A-E539-F89F-6112-42616D889816}"/>
                  </a:ext>
                </a:extLst>
              </p:cNvPr>
              <p:cNvGrpSpPr/>
              <p:nvPr/>
            </p:nvGrpSpPr>
            <p:grpSpPr>
              <a:xfrm>
                <a:off x="4856291" y="1423495"/>
                <a:ext cx="43711" cy="40696"/>
                <a:chOff x="4856291" y="1423495"/>
                <a:chExt cx="43711" cy="40696"/>
              </a:xfrm>
            </p:grpSpPr>
            <p:sp>
              <p:nvSpPr>
                <p:cNvPr id="3290" name="Freeform: Shape 1745">
                  <a:extLst>
                    <a:ext uri="{FF2B5EF4-FFF2-40B4-BE49-F238E27FC236}">
                      <a16:creationId xmlns:a16="http://schemas.microsoft.com/office/drawing/2014/main" id="{354D85E5-4B33-7D09-C20C-DF9AF71142AD}"/>
                    </a:ext>
                  </a:extLst>
                </p:cNvPr>
                <p:cNvSpPr/>
                <p:nvPr/>
              </p:nvSpPr>
              <p:spPr>
                <a:xfrm>
                  <a:off x="487807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1" name="Freeform: Shape 1746">
                  <a:extLst>
                    <a:ext uri="{FF2B5EF4-FFF2-40B4-BE49-F238E27FC236}">
                      <a16:creationId xmlns:a16="http://schemas.microsoft.com/office/drawing/2014/main" id="{DCEC674E-9905-34CE-8383-6155E053D3B4}"/>
                    </a:ext>
                  </a:extLst>
                </p:cNvPr>
                <p:cNvSpPr/>
                <p:nvPr/>
              </p:nvSpPr>
              <p:spPr>
                <a:xfrm>
                  <a:off x="485629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8" name="Graphic 191">
                <a:extLst>
                  <a:ext uri="{FF2B5EF4-FFF2-40B4-BE49-F238E27FC236}">
                    <a16:creationId xmlns:a16="http://schemas.microsoft.com/office/drawing/2014/main" id="{6818462F-48BE-9015-8C18-DBA228001FA9}"/>
                  </a:ext>
                </a:extLst>
              </p:cNvPr>
              <p:cNvGrpSpPr/>
              <p:nvPr/>
            </p:nvGrpSpPr>
            <p:grpSpPr>
              <a:xfrm>
                <a:off x="4862794" y="1423495"/>
                <a:ext cx="43711" cy="40696"/>
                <a:chOff x="4862794" y="1423495"/>
                <a:chExt cx="43711" cy="40696"/>
              </a:xfrm>
            </p:grpSpPr>
            <p:sp>
              <p:nvSpPr>
                <p:cNvPr id="3288" name="Freeform: Shape 1743">
                  <a:extLst>
                    <a:ext uri="{FF2B5EF4-FFF2-40B4-BE49-F238E27FC236}">
                      <a16:creationId xmlns:a16="http://schemas.microsoft.com/office/drawing/2014/main" id="{4AA498D9-D45B-797F-1243-46200D1C06B4}"/>
                    </a:ext>
                  </a:extLst>
                </p:cNvPr>
                <p:cNvSpPr/>
                <p:nvPr/>
              </p:nvSpPr>
              <p:spPr>
                <a:xfrm>
                  <a:off x="4884574"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9" name="Freeform: Shape 1744">
                  <a:extLst>
                    <a:ext uri="{FF2B5EF4-FFF2-40B4-BE49-F238E27FC236}">
                      <a16:creationId xmlns:a16="http://schemas.microsoft.com/office/drawing/2014/main" id="{503E10B8-5AC3-97E7-7CF5-67DBFA2F8069}"/>
                    </a:ext>
                  </a:extLst>
                </p:cNvPr>
                <p:cNvSpPr/>
                <p:nvPr/>
              </p:nvSpPr>
              <p:spPr>
                <a:xfrm>
                  <a:off x="4862794"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9" name="Graphic 191">
                <a:extLst>
                  <a:ext uri="{FF2B5EF4-FFF2-40B4-BE49-F238E27FC236}">
                    <a16:creationId xmlns:a16="http://schemas.microsoft.com/office/drawing/2014/main" id="{05FC88DB-FD16-0010-8F57-672766594EEF}"/>
                  </a:ext>
                </a:extLst>
              </p:cNvPr>
              <p:cNvGrpSpPr/>
              <p:nvPr/>
            </p:nvGrpSpPr>
            <p:grpSpPr>
              <a:xfrm>
                <a:off x="4869298" y="1423495"/>
                <a:ext cx="43711" cy="40696"/>
                <a:chOff x="4869298" y="1423495"/>
                <a:chExt cx="43711" cy="40696"/>
              </a:xfrm>
            </p:grpSpPr>
            <p:sp>
              <p:nvSpPr>
                <p:cNvPr id="3286" name="Freeform: Shape 1741">
                  <a:extLst>
                    <a:ext uri="{FF2B5EF4-FFF2-40B4-BE49-F238E27FC236}">
                      <a16:creationId xmlns:a16="http://schemas.microsoft.com/office/drawing/2014/main" id="{B244E3BF-EF29-5C0A-E391-D78345C80297}"/>
                    </a:ext>
                  </a:extLst>
                </p:cNvPr>
                <p:cNvSpPr/>
                <p:nvPr/>
              </p:nvSpPr>
              <p:spPr>
                <a:xfrm>
                  <a:off x="489107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7" name="Freeform: Shape 1742">
                  <a:extLst>
                    <a:ext uri="{FF2B5EF4-FFF2-40B4-BE49-F238E27FC236}">
                      <a16:creationId xmlns:a16="http://schemas.microsoft.com/office/drawing/2014/main" id="{467C49AE-57AB-54A8-69A3-6E0E03D4789E}"/>
                    </a:ext>
                  </a:extLst>
                </p:cNvPr>
                <p:cNvSpPr/>
                <p:nvPr/>
              </p:nvSpPr>
              <p:spPr>
                <a:xfrm>
                  <a:off x="486929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0" name="Graphic 191">
                <a:extLst>
                  <a:ext uri="{FF2B5EF4-FFF2-40B4-BE49-F238E27FC236}">
                    <a16:creationId xmlns:a16="http://schemas.microsoft.com/office/drawing/2014/main" id="{7FFC4F80-A132-A332-E29F-2A18886F0D75}"/>
                  </a:ext>
                </a:extLst>
              </p:cNvPr>
              <p:cNvGrpSpPr/>
              <p:nvPr/>
            </p:nvGrpSpPr>
            <p:grpSpPr>
              <a:xfrm>
                <a:off x="4875802" y="1423495"/>
                <a:ext cx="43711" cy="40696"/>
                <a:chOff x="4875802" y="1423495"/>
                <a:chExt cx="43711" cy="40696"/>
              </a:xfrm>
            </p:grpSpPr>
            <p:sp>
              <p:nvSpPr>
                <p:cNvPr id="3284" name="Freeform: Shape 1739">
                  <a:extLst>
                    <a:ext uri="{FF2B5EF4-FFF2-40B4-BE49-F238E27FC236}">
                      <a16:creationId xmlns:a16="http://schemas.microsoft.com/office/drawing/2014/main" id="{874B0EF2-B951-06CD-362D-9CFDBA736FCD}"/>
                    </a:ext>
                  </a:extLst>
                </p:cNvPr>
                <p:cNvSpPr/>
                <p:nvPr/>
              </p:nvSpPr>
              <p:spPr>
                <a:xfrm>
                  <a:off x="489773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5" name="Freeform: Shape 1740">
                  <a:extLst>
                    <a:ext uri="{FF2B5EF4-FFF2-40B4-BE49-F238E27FC236}">
                      <a16:creationId xmlns:a16="http://schemas.microsoft.com/office/drawing/2014/main" id="{FE22AC36-5DFC-08B8-AD87-30E7996525C5}"/>
                    </a:ext>
                  </a:extLst>
                </p:cNvPr>
                <p:cNvSpPr/>
                <p:nvPr/>
              </p:nvSpPr>
              <p:spPr>
                <a:xfrm>
                  <a:off x="48758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1" name="Graphic 191">
                <a:extLst>
                  <a:ext uri="{FF2B5EF4-FFF2-40B4-BE49-F238E27FC236}">
                    <a16:creationId xmlns:a16="http://schemas.microsoft.com/office/drawing/2014/main" id="{2874928F-3022-2D30-4171-C69CC1264CBC}"/>
                  </a:ext>
                </a:extLst>
              </p:cNvPr>
              <p:cNvGrpSpPr/>
              <p:nvPr/>
            </p:nvGrpSpPr>
            <p:grpSpPr>
              <a:xfrm>
                <a:off x="4882306" y="1423495"/>
                <a:ext cx="43711" cy="40696"/>
                <a:chOff x="4882306" y="1423495"/>
                <a:chExt cx="43711" cy="40696"/>
              </a:xfrm>
            </p:grpSpPr>
            <p:sp>
              <p:nvSpPr>
                <p:cNvPr id="3282" name="Freeform: Shape 1737">
                  <a:extLst>
                    <a:ext uri="{FF2B5EF4-FFF2-40B4-BE49-F238E27FC236}">
                      <a16:creationId xmlns:a16="http://schemas.microsoft.com/office/drawing/2014/main" id="{E0ABD070-0221-8BE5-6037-C33B335FA31D}"/>
                    </a:ext>
                  </a:extLst>
                </p:cNvPr>
                <p:cNvSpPr/>
                <p:nvPr/>
              </p:nvSpPr>
              <p:spPr>
                <a:xfrm>
                  <a:off x="49042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3" name="Freeform: Shape 1738">
                  <a:extLst>
                    <a:ext uri="{FF2B5EF4-FFF2-40B4-BE49-F238E27FC236}">
                      <a16:creationId xmlns:a16="http://schemas.microsoft.com/office/drawing/2014/main" id="{4AD1A483-7FFE-5206-FD0A-63F399AE7615}"/>
                    </a:ext>
                  </a:extLst>
                </p:cNvPr>
                <p:cNvSpPr/>
                <p:nvPr/>
              </p:nvSpPr>
              <p:spPr>
                <a:xfrm>
                  <a:off x="48823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2" name="Graphic 191">
                <a:extLst>
                  <a:ext uri="{FF2B5EF4-FFF2-40B4-BE49-F238E27FC236}">
                    <a16:creationId xmlns:a16="http://schemas.microsoft.com/office/drawing/2014/main" id="{953D778C-668A-670F-B93D-EDAF76BC4408}"/>
                  </a:ext>
                </a:extLst>
              </p:cNvPr>
              <p:cNvGrpSpPr/>
              <p:nvPr/>
            </p:nvGrpSpPr>
            <p:grpSpPr>
              <a:xfrm>
                <a:off x="4886994" y="1428423"/>
                <a:ext cx="43711" cy="40696"/>
                <a:chOff x="4886994" y="1428423"/>
                <a:chExt cx="43711" cy="40696"/>
              </a:xfrm>
            </p:grpSpPr>
            <p:sp>
              <p:nvSpPr>
                <p:cNvPr id="3280" name="Freeform: Shape 1735">
                  <a:extLst>
                    <a:ext uri="{FF2B5EF4-FFF2-40B4-BE49-F238E27FC236}">
                      <a16:creationId xmlns:a16="http://schemas.microsoft.com/office/drawing/2014/main" id="{D09B1E87-9A46-5327-31EB-6CC66FF6BC7E}"/>
                    </a:ext>
                  </a:extLst>
                </p:cNvPr>
                <p:cNvSpPr/>
                <p:nvPr/>
              </p:nvSpPr>
              <p:spPr>
                <a:xfrm>
                  <a:off x="490877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1" name="Freeform: Shape 1736">
                  <a:extLst>
                    <a:ext uri="{FF2B5EF4-FFF2-40B4-BE49-F238E27FC236}">
                      <a16:creationId xmlns:a16="http://schemas.microsoft.com/office/drawing/2014/main" id="{2E4C946F-4FC8-A29D-E5CE-BF73B9771A37}"/>
                    </a:ext>
                  </a:extLst>
                </p:cNvPr>
                <p:cNvSpPr/>
                <p:nvPr/>
              </p:nvSpPr>
              <p:spPr>
                <a:xfrm>
                  <a:off x="48869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3" name="Graphic 191">
                <a:extLst>
                  <a:ext uri="{FF2B5EF4-FFF2-40B4-BE49-F238E27FC236}">
                    <a16:creationId xmlns:a16="http://schemas.microsoft.com/office/drawing/2014/main" id="{4C4001D7-871F-71DC-B841-1E5840ED1FDC}"/>
                  </a:ext>
                </a:extLst>
              </p:cNvPr>
              <p:cNvGrpSpPr/>
              <p:nvPr/>
            </p:nvGrpSpPr>
            <p:grpSpPr>
              <a:xfrm>
                <a:off x="4893498" y="1428423"/>
                <a:ext cx="43711" cy="40696"/>
                <a:chOff x="4893498" y="1428423"/>
                <a:chExt cx="43711" cy="40696"/>
              </a:xfrm>
            </p:grpSpPr>
            <p:sp>
              <p:nvSpPr>
                <p:cNvPr id="3278" name="Freeform: Shape 1733">
                  <a:extLst>
                    <a:ext uri="{FF2B5EF4-FFF2-40B4-BE49-F238E27FC236}">
                      <a16:creationId xmlns:a16="http://schemas.microsoft.com/office/drawing/2014/main" id="{67A27C67-A584-F990-CA5F-A3830CAECBED}"/>
                    </a:ext>
                  </a:extLst>
                </p:cNvPr>
                <p:cNvSpPr/>
                <p:nvPr/>
              </p:nvSpPr>
              <p:spPr>
                <a:xfrm>
                  <a:off x="49154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9" name="Freeform: Shape 1734">
                  <a:extLst>
                    <a:ext uri="{FF2B5EF4-FFF2-40B4-BE49-F238E27FC236}">
                      <a16:creationId xmlns:a16="http://schemas.microsoft.com/office/drawing/2014/main" id="{C312FC6B-48E1-B536-E214-BABDCC36C8F2}"/>
                    </a:ext>
                  </a:extLst>
                </p:cNvPr>
                <p:cNvSpPr/>
                <p:nvPr/>
              </p:nvSpPr>
              <p:spPr>
                <a:xfrm>
                  <a:off x="48934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4" name="Graphic 191">
                <a:extLst>
                  <a:ext uri="{FF2B5EF4-FFF2-40B4-BE49-F238E27FC236}">
                    <a16:creationId xmlns:a16="http://schemas.microsoft.com/office/drawing/2014/main" id="{00DE2DC0-0482-8FEC-40DB-275610796AB2}"/>
                  </a:ext>
                </a:extLst>
              </p:cNvPr>
              <p:cNvGrpSpPr/>
              <p:nvPr/>
            </p:nvGrpSpPr>
            <p:grpSpPr>
              <a:xfrm>
                <a:off x="4900002" y="1428423"/>
                <a:ext cx="43711" cy="40696"/>
                <a:chOff x="4900002" y="1428423"/>
                <a:chExt cx="43711" cy="40696"/>
              </a:xfrm>
            </p:grpSpPr>
            <p:sp>
              <p:nvSpPr>
                <p:cNvPr id="3276" name="Freeform: Shape 1731">
                  <a:extLst>
                    <a:ext uri="{FF2B5EF4-FFF2-40B4-BE49-F238E27FC236}">
                      <a16:creationId xmlns:a16="http://schemas.microsoft.com/office/drawing/2014/main" id="{7939813B-1B59-8D51-5A80-647D18C93BED}"/>
                    </a:ext>
                  </a:extLst>
                </p:cNvPr>
                <p:cNvSpPr/>
                <p:nvPr/>
              </p:nvSpPr>
              <p:spPr>
                <a:xfrm>
                  <a:off x="492193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7" name="Freeform: Shape 1732">
                  <a:extLst>
                    <a:ext uri="{FF2B5EF4-FFF2-40B4-BE49-F238E27FC236}">
                      <a16:creationId xmlns:a16="http://schemas.microsoft.com/office/drawing/2014/main" id="{8CD6B9CA-64A6-7246-C141-4F459B1ACBB9}"/>
                    </a:ext>
                  </a:extLst>
                </p:cNvPr>
                <p:cNvSpPr/>
                <p:nvPr/>
              </p:nvSpPr>
              <p:spPr>
                <a:xfrm>
                  <a:off x="4900002"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5" name="Graphic 191">
                <a:extLst>
                  <a:ext uri="{FF2B5EF4-FFF2-40B4-BE49-F238E27FC236}">
                    <a16:creationId xmlns:a16="http://schemas.microsoft.com/office/drawing/2014/main" id="{075E4197-672B-22EF-79A1-F2A8BAF8F84A}"/>
                  </a:ext>
                </a:extLst>
              </p:cNvPr>
              <p:cNvGrpSpPr/>
              <p:nvPr/>
            </p:nvGrpSpPr>
            <p:grpSpPr>
              <a:xfrm>
                <a:off x="4906505" y="1428423"/>
                <a:ext cx="43711" cy="40696"/>
                <a:chOff x="4906505" y="1428423"/>
                <a:chExt cx="43711" cy="40696"/>
              </a:xfrm>
            </p:grpSpPr>
            <p:sp>
              <p:nvSpPr>
                <p:cNvPr id="3274" name="Freeform: Shape 1729">
                  <a:extLst>
                    <a:ext uri="{FF2B5EF4-FFF2-40B4-BE49-F238E27FC236}">
                      <a16:creationId xmlns:a16="http://schemas.microsoft.com/office/drawing/2014/main" id="{CAF5A56E-5C0A-2B55-5EFC-A97F857C9A95}"/>
                    </a:ext>
                  </a:extLst>
                </p:cNvPr>
                <p:cNvSpPr/>
                <p:nvPr/>
              </p:nvSpPr>
              <p:spPr>
                <a:xfrm>
                  <a:off x="492843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5" name="Freeform: Shape 1730">
                  <a:extLst>
                    <a:ext uri="{FF2B5EF4-FFF2-40B4-BE49-F238E27FC236}">
                      <a16:creationId xmlns:a16="http://schemas.microsoft.com/office/drawing/2014/main" id="{886CE788-DDBD-0DA4-EB03-DE5D32AD0E98}"/>
                    </a:ext>
                  </a:extLst>
                </p:cNvPr>
                <p:cNvSpPr/>
                <p:nvPr/>
              </p:nvSpPr>
              <p:spPr>
                <a:xfrm>
                  <a:off x="4906505"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6" name="Graphic 191">
                <a:extLst>
                  <a:ext uri="{FF2B5EF4-FFF2-40B4-BE49-F238E27FC236}">
                    <a16:creationId xmlns:a16="http://schemas.microsoft.com/office/drawing/2014/main" id="{45CD630E-144E-7917-7811-A5B4AEA147EC}"/>
                  </a:ext>
                </a:extLst>
              </p:cNvPr>
              <p:cNvGrpSpPr/>
              <p:nvPr/>
            </p:nvGrpSpPr>
            <p:grpSpPr>
              <a:xfrm>
                <a:off x="4913009" y="1428423"/>
                <a:ext cx="43862" cy="40696"/>
                <a:chOff x="4913009" y="1428423"/>
                <a:chExt cx="43862" cy="40696"/>
              </a:xfrm>
            </p:grpSpPr>
            <p:sp>
              <p:nvSpPr>
                <p:cNvPr id="3272" name="Freeform: Shape 1727">
                  <a:extLst>
                    <a:ext uri="{FF2B5EF4-FFF2-40B4-BE49-F238E27FC236}">
                      <a16:creationId xmlns:a16="http://schemas.microsoft.com/office/drawing/2014/main" id="{8DC949AA-2C17-44E3-6318-B8424D14F071}"/>
                    </a:ext>
                  </a:extLst>
                </p:cNvPr>
                <p:cNvSpPr/>
                <p:nvPr/>
              </p:nvSpPr>
              <p:spPr>
                <a:xfrm>
                  <a:off x="4934940"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3" name="Freeform: Shape 1728">
                  <a:extLst>
                    <a:ext uri="{FF2B5EF4-FFF2-40B4-BE49-F238E27FC236}">
                      <a16:creationId xmlns:a16="http://schemas.microsoft.com/office/drawing/2014/main" id="{C393B95F-1399-5BE9-767F-CB49306552C0}"/>
                    </a:ext>
                  </a:extLst>
                </p:cNvPr>
                <p:cNvSpPr/>
                <p:nvPr/>
              </p:nvSpPr>
              <p:spPr>
                <a:xfrm>
                  <a:off x="4913009"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7" name="Graphic 191">
                <a:extLst>
                  <a:ext uri="{FF2B5EF4-FFF2-40B4-BE49-F238E27FC236}">
                    <a16:creationId xmlns:a16="http://schemas.microsoft.com/office/drawing/2014/main" id="{DEF2C548-8369-A643-3FC7-451BBC5CC131}"/>
                  </a:ext>
                </a:extLst>
              </p:cNvPr>
              <p:cNvGrpSpPr/>
              <p:nvPr/>
            </p:nvGrpSpPr>
            <p:grpSpPr>
              <a:xfrm>
                <a:off x="4919513" y="1428423"/>
                <a:ext cx="43862" cy="40696"/>
                <a:chOff x="4919513" y="1428423"/>
                <a:chExt cx="43862" cy="40696"/>
              </a:xfrm>
            </p:grpSpPr>
            <p:sp>
              <p:nvSpPr>
                <p:cNvPr id="3270" name="Freeform: Shape 1725">
                  <a:extLst>
                    <a:ext uri="{FF2B5EF4-FFF2-40B4-BE49-F238E27FC236}">
                      <a16:creationId xmlns:a16="http://schemas.microsoft.com/office/drawing/2014/main" id="{A7E3EA28-2367-8B09-2A3D-DF4AB3E5FE79}"/>
                    </a:ext>
                  </a:extLst>
                </p:cNvPr>
                <p:cNvSpPr/>
                <p:nvPr/>
              </p:nvSpPr>
              <p:spPr>
                <a:xfrm>
                  <a:off x="49414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1" name="Freeform: Shape 1726">
                  <a:extLst>
                    <a:ext uri="{FF2B5EF4-FFF2-40B4-BE49-F238E27FC236}">
                      <a16:creationId xmlns:a16="http://schemas.microsoft.com/office/drawing/2014/main" id="{9800C9FD-9E79-53E6-2CC3-98DFC46CAEB8}"/>
                    </a:ext>
                  </a:extLst>
                </p:cNvPr>
                <p:cNvSpPr/>
                <p:nvPr/>
              </p:nvSpPr>
              <p:spPr>
                <a:xfrm>
                  <a:off x="4919513"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8" name="Graphic 191">
                <a:extLst>
                  <a:ext uri="{FF2B5EF4-FFF2-40B4-BE49-F238E27FC236}">
                    <a16:creationId xmlns:a16="http://schemas.microsoft.com/office/drawing/2014/main" id="{040544AB-B431-2F01-0057-664B3144C35B}"/>
                  </a:ext>
                </a:extLst>
              </p:cNvPr>
              <p:cNvGrpSpPr/>
              <p:nvPr/>
            </p:nvGrpSpPr>
            <p:grpSpPr>
              <a:xfrm>
                <a:off x="4926017" y="1428423"/>
                <a:ext cx="43862" cy="40696"/>
                <a:chOff x="4926017" y="1428423"/>
                <a:chExt cx="43862" cy="40696"/>
              </a:xfrm>
            </p:grpSpPr>
            <p:sp>
              <p:nvSpPr>
                <p:cNvPr id="3268" name="Freeform: Shape 1723">
                  <a:extLst>
                    <a:ext uri="{FF2B5EF4-FFF2-40B4-BE49-F238E27FC236}">
                      <a16:creationId xmlns:a16="http://schemas.microsoft.com/office/drawing/2014/main" id="{A0634F40-D5E6-1F46-4F6D-3B3C7C833678}"/>
                    </a:ext>
                  </a:extLst>
                </p:cNvPr>
                <p:cNvSpPr/>
                <p:nvPr/>
              </p:nvSpPr>
              <p:spPr>
                <a:xfrm>
                  <a:off x="4947948"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9" name="Freeform: Shape 1724">
                  <a:extLst>
                    <a:ext uri="{FF2B5EF4-FFF2-40B4-BE49-F238E27FC236}">
                      <a16:creationId xmlns:a16="http://schemas.microsoft.com/office/drawing/2014/main" id="{F9E41545-3E3E-642C-83E6-40EDE9ADD74A}"/>
                    </a:ext>
                  </a:extLst>
                </p:cNvPr>
                <p:cNvSpPr/>
                <p:nvPr/>
              </p:nvSpPr>
              <p:spPr>
                <a:xfrm>
                  <a:off x="4926017"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9" name="Graphic 191">
                <a:extLst>
                  <a:ext uri="{FF2B5EF4-FFF2-40B4-BE49-F238E27FC236}">
                    <a16:creationId xmlns:a16="http://schemas.microsoft.com/office/drawing/2014/main" id="{AEFA7ED9-C2C9-C02B-E95A-809ADDBDB69F}"/>
                  </a:ext>
                </a:extLst>
              </p:cNvPr>
              <p:cNvGrpSpPr/>
              <p:nvPr/>
            </p:nvGrpSpPr>
            <p:grpSpPr>
              <a:xfrm>
                <a:off x="4932520" y="1428423"/>
                <a:ext cx="43862" cy="40696"/>
                <a:chOff x="4932520" y="1428423"/>
                <a:chExt cx="43862" cy="40696"/>
              </a:xfrm>
            </p:grpSpPr>
            <p:sp>
              <p:nvSpPr>
                <p:cNvPr id="3266" name="Freeform: Shape 1721">
                  <a:extLst>
                    <a:ext uri="{FF2B5EF4-FFF2-40B4-BE49-F238E27FC236}">
                      <a16:creationId xmlns:a16="http://schemas.microsoft.com/office/drawing/2014/main" id="{716E6F11-16DA-D8DD-ECAB-F80C29B36B4D}"/>
                    </a:ext>
                  </a:extLst>
                </p:cNvPr>
                <p:cNvSpPr/>
                <p:nvPr/>
              </p:nvSpPr>
              <p:spPr>
                <a:xfrm>
                  <a:off x="495445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7" name="Freeform: Shape 1722">
                  <a:extLst>
                    <a:ext uri="{FF2B5EF4-FFF2-40B4-BE49-F238E27FC236}">
                      <a16:creationId xmlns:a16="http://schemas.microsoft.com/office/drawing/2014/main" id="{EC6E1A2E-B9C3-319A-1EBA-34BA67ACD428}"/>
                    </a:ext>
                  </a:extLst>
                </p:cNvPr>
                <p:cNvSpPr/>
                <p:nvPr/>
              </p:nvSpPr>
              <p:spPr>
                <a:xfrm>
                  <a:off x="4932520"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0" name="Graphic 191">
                <a:extLst>
                  <a:ext uri="{FF2B5EF4-FFF2-40B4-BE49-F238E27FC236}">
                    <a16:creationId xmlns:a16="http://schemas.microsoft.com/office/drawing/2014/main" id="{3557BACF-E82E-7D92-0CB5-88AEFBD86F90}"/>
                  </a:ext>
                </a:extLst>
              </p:cNvPr>
              <p:cNvGrpSpPr/>
              <p:nvPr/>
            </p:nvGrpSpPr>
            <p:grpSpPr>
              <a:xfrm>
                <a:off x="4939024" y="1428423"/>
                <a:ext cx="43862" cy="40696"/>
                <a:chOff x="4939024" y="1428423"/>
                <a:chExt cx="43862" cy="40696"/>
              </a:xfrm>
            </p:grpSpPr>
            <p:sp>
              <p:nvSpPr>
                <p:cNvPr id="3264" name="Freeform: Shape 1719">
                  <a:extLst>
                    <a:ext uri="{FF2B5EF4-FFF2-40B4-BE49-F238E27FC236}">
                      <a16:creationId xmlns:a16="http://schemas.microsoft.com/office/drawing/2014/main" id="{9C57B33C-9799-5DE0-C405-04FDFD41BFD5}"/>
                    </a:ext>
                  </a:extLst>
                </p:cNvPr>
                <p:cNvSpPr/>
                <p:nvPr/>
              </p:nvSpPr>
              <p:spPr>
                <a:xfrm>
                  <a:off x="496095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5" name="Freeform: Shape 1720">
                  <a:extLst>
                    <a:ext uri="{FF2B5EF4-FFF2-40B4-BE49-F238E27FC236}">
                      <a16:creationId xmlns:a16="http://schemas.microsoft.com/office/drawing/2014/main" id="{D008AFAE-EB8F-050D-3239-C58BBC3435B4}"/>
                    </a:ext>
                  </a:extLst>
                </p:cNvPr>
                <p:cNvSpPr/>
                <p:nvPr/>
              </p:nvSpPr>
              <p:spPr>
                <a:xfrm>
                  <a:off x="4939024"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1" name="Graphic 191">
                <a:extLst>
                  <a:ext uri="{FF2B5EF4-FFF2-40B4-BE49-F238E27FC236}">
                    <a16:creationId xmlns:a16="http://schemas.microsoft.com/office/drawing/2014/main" id="{D9D21C1B-0317-19EE-777C-7C89AA753894}"/>
                  </a:ext>
                </a:extLst>
              </p:cNvPr>
              <p:cNvGrpSpPr/>
              <p:nvPr/>
            </p:nvGrpSpPr>
            <p:grpSpPr>
              <a:xfrm>
                <a:off x="4945679" y="1428423"/>
                <a:ext cx="43711" cy="40696"/>
                <a:chOff x="4945679" y="1428423"/>
                <a:chExt cx="43711" cy="40696"/>
              </a:xfrm>
            </p:grpSpPr>
            <p:sp>
              <p:nvSpPr>
                <p:cNvPr id="3262" name="Freeform: Shape 1717">
                  <a:extLst>
                    <a:ext uri="{FF2B5EF4-FFF2-40B4-BE49-F238E27FC236}">
                      <a16:creationId xmlns:a16="http://schemas.microsoft.com/office/drawing/2014/main" id="{095864E2-B8BD-D622-D7EA-132753D90521}"/>
                    </a:ext>
                  </a:extLst>
                </p:cNvPr>
                <p:cNvSpPr/>
                <p:nvPr/>
              </p:nvSpPr>
              <p:spPr>
                <a:xfrm>
                  <a:off x="496745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3" name="Freeform: Shape 1718">
                  <a:extLst>
                    <a:ext uri="{FF2B5EF4-FFF2-40B4-BE49-F238E27FC236}">
                      <a16:creationId xmlns:a16="http://schemas.microsoft.com/office/drawing/2014/main" id="{8979076D-4321-3357-0A44-CFE41AD9BBC1}"/>
                    </a:ext>
                  </a:extLst>
                </p:cNvPr>
                <p:cNvSpPr/>
                <p:nvPr/>
              </p:nvSpPr>
              <p:spPr>
                <a:xfrm>
                  <a:off x="4945679"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2" name="Graphic 191">
                <a:extLst>
                  <a:ext uri="{FF2B5EF4-FFF2-40B4-BE49-F238E27FC236}">
                    <a16:creationId xmlns:a16="http://schemas.microsoft.com/office/drawing/2014/main" id="{4EAE1035-3A4E-3C15-11A4-5020F48F7C7A}"/>
                  </a:ext>
                </a:extLst>
              </p:cNvPr>
              <p:cNvGrpSpPr/>
              <p:nvPr/>
            </p:nvGrpSpPr>
            <p:grpSpPr>
              <a:xfrm>
                <a:off x="4952183" y="1428423"/>
                <a:ext cx="43711" cy="40696"/>
                <a:chOff x="4952183" y="1428423"/>
                <a:chExt cx="43711" cy="40696"/>
              </a:xfrm>
            </p:grpSpPr>
            <p:sp>
              <p:nvSpPr>
                <p:cNvPr id="3260" name="Freeform: Shape 1715">
                  <a:extLst>
                    <a:ext uri="{FF2B5EF4-FFF2-40B4-BE49-F238E27FC236}">
                      <a16:creationId xmlns:a16="http://schemas.microsoft.com/office/drawing/2014/main" id="{6C96EFA9-3978-8B90-2069-DFC21DF2A641}"/>
                    </a:ext>
                  </a:extLst>
                </p:cNvPr>
                <p:cNvSpPr/>
                <p:nvPr/>
              </p:nvSpPr>
              <p:spPr>
                <a:xfrm>
                  <a:off x="497396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1" name="Freeform: Shape 1716">
                  <a:extLst>
                    <a:ext uri="{FF2B5EF4-FFF2-40B4-BE49-F238E27FC236}">
                      <a16:creationId xmlns:a16="http://schemas.microsoft.com/office/drawing/2014/main" id="{ADE6B369-97A4-C5BF-B496-1A711C4BA5CE}"/>
                    </a:ext>
                  </a:extLst>
                </p:cNvPr>
                <p:cNvSpPr/>
                <p:nvPr/>
              </p:nvSpPr>
              <p:spPr>
                <a:xfrm>
                  <a:off x="4952183"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3" name="Graphic 191">
                <a:extLst>
                  <a:ext uri="{FF2B5EF4-FFF2-40B4-BE49-F238E27FC236}">
                    <a16:creationId xmlns:a16="http://schemas.microsoft.com/office/drawing/2014/main" id="{CB9F79A5-8477-7FC0-DABD-2B224854DF1B}"/>
                  </a:ext>
                </a:extLst>
              </p:cNvPr>
              <p:cNvGrpSpPr/>
              <p:nvPr/>
            </p:nvGrpSpPr>
            <p:grpSpPr>
              <a:xfrm>
                <a:off x="4958686" y="1428423"/>
                <a:ext cx="43711" cy="40696"/>
                <a:chOff x="4958686" y="1428423"/>
                <a:chExt cx="43711" cy="40696"/>
              </a:xfrm>
            </p:grpSpPr>
            <p:sp>
              <p:nvSpPr>
                <p:cNvPr id="3258" name="Freeform: Shape 1713">
                  <a:extLst>
                    <a:ext uri="{FF2B5EF4-FFF2-40B4-BE49-F238E27FC236}">
                      <a16:creationId xmlns:a16="http://schemas.microsoft.com/office/drawing/2014/main" id="{58199A66-9AC6-43E3-DF7D-DE36D73C855E}"/>
                    </a:ext>
                  </a:extLst>
                </p:cNvPr>
                <p:cNvSpPr/>
                <p:nvPr/>
              </p:nvSpPr>
              <p:spPr>
                <a:xfrm>
                  <a:off x="498046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9" name="Freeform: Shape 1714">
                  <a:extLst>
                    <a:ext uri="{FF2B5EF4-FFF2-40B4-BE49-F238E27FC236}">
                      <a16:creationId xmlns:a16="http://schemas.microsoft.com/office/drawing/2014/main" id="{B15E75F5-A272-3A66-3537-077B5434FA03}"/>
                    </a:ext>
                  </a:extLst>
                </p:cNvPr>
                <p:cNvSpPr/>
                <p:nvPr/>
              </p:nvSpPr>
              <p:spPr>
                <a:xfrm>
                  <a:off x="4958686"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4" name="Graphic 191">
                <a:extLst>
                  <a:ext uri="{FF2B5EF4-FFF2-40B4-BE49-F238E27FC236}">
                    <a16:creationId xmlns:a16="http://schemas.microsoft.com/office/drawing/2014/main" id="{C77F5792-B242-EFB1-C811-A72BB1086046}"/>
                  </a:ext>
                </a:extLst>
              </p:cNvPr>
              <p:cNvGrpSpPr/>
              <p:nvPr/>
            </p:nvGrpSpPr>
            <p:grpSpPr>
              <a:xfrm>
                <a:off x="4965190" y="1428423"/>
                <a:ext cx="43711" cy="40696"/>
                <a:chOff x="4965190" y="1428423"/>
                <a:chExt cx="43711" cy="40696"/>
              </a:xfrm>
            </p:grpSpPr>
            <p:sp>
              <p:nvSpPr>
                <p:cNvPr id="3256" name="Freeform: Shape 1711">
                  <a:extLst>
                    <a:ext uri="{FF2B5EF4-FFF2-40B4-BE49-F238E27FC236}">
                      <a16:creationId xmlns:a16="http://schemas.microsoft.com/office/drawing/2014/main" id="{AAE14AFC-6755-BA4B-0A29-D2E6BBC80D43}"/>
                    </a:ext>
                  </a:extLst>
                </p:cNvPr>
                <p:cNvSpPr/>
                <p:nvPr/>
              </p:nvSpPr>
              <p:spPr>
                <a:xfrm>
                  <a:off x="498712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7" name="Freeform: Shape 1712">
                  <a:extLst>
                    <a:ext uri="{FF2B5EF4-FFF2-40B4-BE49-F238E27FC236}">
                      <a16:creationId xmlns:a16="http://schemas.microsoft.com/office/drawing/2014/main" id="{842D13DE-CB0A-1797-7597-775B11209F8F}"/>
                    </a:ext>
                  </a:extLst>
                </p:cNvPr>
                <p:cNvSpPr/>
                <p:nvPr/>
              </p:nvSpPr>
              <p:spPr>
                <a:xfrm>
                  <a:off x="4965190"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5" name="Graphic 191">
                <a:extLst>
                  <a:ext uri="{FF2B5EF4-FFF2-40B4-BE49-F238E27FC236}">
                    <a16:creationId xmlns:a16="http://schemas.microsoft.com/office/drawing/2014/main" id="{D6A70F77-6000-1836-55DC-88E846BB57A3}"/>
                  </a:ext>
                </a:extLst>
              </p:cNvPr>
              <p:cNvGrpSpPr/>
              <p:nvPr/>
            </p:nvGrpSpPr>
            <p:grpSpPr>
              <a:xfrm>
                <a:off x="4971694" y="1428423"/>
                <a:ext cx="43711" cy="40696"/>
                <a:chOff x="4971694" y="1428423"/>
                <a:chExt cx="43711" cy="40696"/>
              </a:xfrm>
            </p:grpSpPr>
            <p:sp>
              <p:nvSpPr>
                <p:cNvPr id="3254" name="Freeform: Shape 1709">
                  <a:extLst>
                    <a:ext uri="{FF2B5EF4-FFF2-40B4-BE49-F238E27FC236}">
                      <a16:creationId xmlns:a16="http://schemas.microsoft.com/office/drawing/2014/main" id="{B421ABF8-E082-F8CF-3543-BEFD288B071C}"/>
                    </a:ext>
                  </a:extLst>
                </p:cNvPr>
                <p:cNvSpPr/>
                <p:nvPr/>
              </p:nvSpPr>
              <p:spPr>
                <a:xfrm>
                  <a:off x="499362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5" name="Freeform: Shape 1710">
                  <a:extLst>
                    <a:ext uri="{FF2B5EF4-FFF2-40B4-BE49-F238E27FC236}">
                      <a16:creationId xmlns:a16="http://schemas.microsoft.com/office/drawing/2014/main" id="{32A4293F-E3E8-C3B2-2D2C-97E5AB6C5335}"/>
                    </a:ext>
                  </a:extLst>
                </p:cNvPr>
                <p:cNvSpPr/>
                <p:nvPr/>
              </p:nvSpPr>
              <p:spPr>
                <a:xfrm>
                  <a:off x="49716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6" name="Graphic 191">
                <a:extLst>
                  <a:ext uri="{FF2B5EF4-FFF2-40B4-BE49-F238E27FC236}">
                    <a16:creationId xmlns:a16="http://schemas.microsoft.com/office/drawing/2014/main" id="{247BF38B-37F3-5A93-76EB-4ED9C1B1D081}"/>
                  </a:ext>
                </a:extLst>
              </p:cNvPr>
              <p:cNvGrpSpPr/>
              <p:nvPr/>
            </p:nvGrpSpPr>
            <p:grpSpPr>
              <a:xfrm>
                <a:off x="4978198" y="1428423"/>
                <a:ext cx="43711" cy="40696"/>
                <a:chOff x="4978198" y="1428423"/>
                <a:chExt cx="43711" cy="40696"/>
              </a:xfrm>
            </p:grpSpPr>
            <p:sp>
              <p:nvSpPr>
                <p:cNvPr id="3252" name="Freeform: Shape 1707">
                  <a:extLst>
                    <a:ext uri="{FF2B5EF4-FFF2-40B4-BE49-F238E27FC236}">
                      <a16:creationId xmlns:a16="http://schemas.microsoft.com/office/drawing/2014/main" id="{9440B67F-9A59-ECF0-CC18-0E00C5D7F0C4}"/>
                    </a:ext>
                  </a:extLst>
                </p:cNvPr>
                <p:cNvSpPr/>
                <p:nvPr/>
              </p:nvSpPr>
              <p:spPr>
                <a:xfrm>
                  <a:off x="50001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3" name="Freeform: Shape 1708">
                  <a:extLst>
                    <a:ext uri="{FF2B5EF4-FFF2-40B4-BE49-F238E27FC236}">
                      <a16:creationId xmlns:a16="http://schemas.microsoft.com/office/drawing/2014/main" id="{B2F5A56B-76B3-88AD-5941-A422AA012F6D}"/>
                    </a:ext>
                  </a:extLst>
                </p:cNvPr>
                <p:cNvSpPr/>
                <p:nvPr/>
              </p:nvSpPr>
              <p:spPr>
                <a:xfrm>
                  <a:off x="49781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7" name="Graphic 191">
                <a:extLst>
                  <a:ext uri="{FF2B5EF4-FFF2-40B4-BE49-F238E27FC236}">
                    <a16:creationId xmlns:a16="http://schemas.microsoft.com/office/drawing/2014/main" id="{7B6A3C8D-C84B-00EF-5A18-761F09876B3E}"/>
                  </a:ext>
                </a:extLst>
              </p:cNvPr>
              <p:cNvGrpSpPr/>
              <p:nvPr/>
            </p:nvGrpSpPr>
            <p:grpSpPr>
              <a:xfrm>
                <a:off x="4984701" y="1428423"/>
                <a:ext cx="43711" cy="40696"/>
                <a:chOff x="4984701" y="1428423"/>
                <a:chExt cx="43711" cy="40696"/>
              </a:xfrm>
            </p:grpSpPr>
            <p:sp>
              <p:nvSpPr>
                <p:cNvPr id="3250" name="Freeform: Shape 1705">
                  <a:extLst>
                    <a:ext uri="{FF2B5EF4-FFF2-40B4-BE49-F238E27FC236}">
                      <a16:creationId xmlns:a16="http://schemas.microsoft.com/office/drawing/2014/main" id="{477E7A19-B4BD-2D14-804B-ACD1468760C4}"/>
                    </a:ext>
                  </a:extLst>
                </p:cNvPr>
                <p:cNvSpPr/>
                <p:nvPr/>
              </p:nvSpPr>
              <p:spPr>
                <a:xfrm>
                  <a:off x="500663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1" name="Freeform: Shape 1706">
                  <a:extLst>
                    <a:ext uri="{FF2B5EF4-FFF2-40B4-BE49-F238E27FC236}">
                      <a16:creationId xmlns:a16="http://schemas.microsoft.com/office/drawing/2014/main" id="{094AFE24-7E81-B2C3-D671-8C1A5EF6F7B5}"/>
                    </a:ext>
                  </a:extLst>
                </p:cNvPr>
                <p:cNvSpPr/>
                <p:nvPr/>
              </p:nvSpPr>
              <p:spPr>
                <a:xfrm>
                  <a:off x="498470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8" name="Graphic 191">
                <a:extLst>
                  <a:ext uri="{FF2B5EF4-FFF2-40B4-BE49-F238E27FC236}">
                    <a16:creationId xmlns:a16="http://schemas.microsoft.com/office/drawing/2014/main" id="{0184BD5A-C310-B3D8-FEFE-0C724A57C227}"/>
                  </a:ext>
                </a:extLst>
              </p:cNvPr>
              <p:cNvGrpSpPr/>
              <p:nvPr/>
            </p:nvGrpSpPr>
            <p:grpSpPr>
              <a:xfrm>
                <a:off x="4991205" y="1428423"/>
                <a:ext cx="43862" cy="40696"/>
                <a:chOff x="4991205" y="1428423"/>
                <a:chExt cx="43862" cy="40696"/>
              </a:xfrm>
            </p:grpSpPr>
            <p:sp>
              <p:nvSpPr>
                <p:cNvPr id="3248" name="Freeform: Shape 1703">
                  <a:extLst>
                    <a:ext uri="{FF2B5EF4-FFF2-40B4-BE49-F238E27FC236}">
                      <a16:creationId xmlns:a16="http://schemas.microsoft.com/office/drawing/2014/main" id="{C1D77CA6-1A7D-D75F-FA47-44488C430771}"/>
                    </a:ext>
                  </a:extLst>
                </p:cNvPr>
                <p:cNvSpPr/>
                <p:nvPr/>
              </p:nvSpPr>
              <p:spPr>
                <a:xfrm>
                  <a:off x="501313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9" name="Freeform: Shape 1704">
                  <a:extLst>
                    <a:ext uri="{FF2B5EF4-FFF2-40B4-BE49-F238E27FC236}">
                      <a16:creationId xmlns:a16="http://schemas.microsoft.com/office/drawing/2014/main" id="{42081C7A-CDA7-3BDE-C611-E74E2BA1D8DB}"/>
                    </a:ext>
                  </a:extLst>
                </p:cNvPr>
                <p:cNvSpPr/>
                <p:nvPr/>
              </p:nvSpPr>
              <p:spPr>
                <a:xfrm>
                  <a:off x="4991205"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9" name="Graphic 191">
                <a:extLst>
                  <a:ext uri="{FF2B5EF4-FFF2-40B4-BE49-F238E27FC236}">
                    <a16:creationId xmlns:a16="http://schemas.microsoft.com/office/drawing/2014/main" id="{3A95F5FB-BF8C-5DF5-F15E-29ADB4D5C145}"/>
                  </a:ext>
                </a:extLst>
              </p:cNvPr>
              <p:cNvGrpSpPr/>
              <p:nvPr/>
            </p:nvGrpSpPr>
            <p:grpSpPr>
              <a:xfrm>
                <a:off x="5004212" y="1428423"/>
                <a:ext cx="43862" cy="40696"/>
                <a:chOff x="5004212" y="1428423"/>
                <a:chExt cx="43862" cy="40696"/>
              </a:xfrm>
            </p:grpSpPr>
            <p:sp>
              <p:nvSpPr>
                <p:cNvPr id="3246" name="Freeform: Shape 1701">
                  <a:extLst>
                    <a:ext uri="{FF2B5EF4-FFF2-40B4-BE49-F238E27FC236}">
                      <a16:creationId xmlns:a16="http://schemas.microsoft.com/office/drawing/2014/main" id="{00378077-F97A-7FAF-930E-CF05805FCECB}"/>
                    </a:ext>
                  </a:extLst>
                </p:cNvPr>
                <p:cNvSpPr/>
                <p:nvPr/>
              </p:nvSpPr>
              <p:spPr>
                <a:xfrm>
                  <a:off x="50261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7" name="Freeform: Shape 1702">
                  <a:extLst>
                    <a:ext uri="{FF2B5EF4-FFF2-40B4-BE49-F238E27FC236}">
                      <a16:creationId xmlns:a16="http://schemas.microsoft.com/office/drawing/2014/main" id="{1A4CDA70-D489-156D-9E94-B02B21CC36CA}"/>
                    </a:ext>
                  </a:extLst>
                </p:cNvPr>
                <p:cNvSpPr/>
                <p:nvPr/>
              </p:nvSpPr>
              <p:spPr>
                <a:xfrm>
                  <a:off x="5004212"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0" name="Graphic 191">
                <a:extLst>
                  <a:ext uri="{FF2B5EF4-FFF2-40B4-BE49-F238E27FC236}">
                    <a16:creationId xmlns:a16="http://schemas.microsoft.com/office/drawing/2014/main" id="{6D750C4B-CEAD-0C08-8139-F250848B360D}"/>
                  </a:ext>
                </a:extLst>
              </p:cNvPr>
              <p:cNvGrpSpPr/>
              <p:nvPr/>
            </p:nvGrpSpPr>
            <p:grpSpPr>
              <a:xfrm>
                <a:off x="5010716" y="1428423"/>
                <a:ext cx="43862" cy="40696"/>
                <a:chOff x="5010716" y="1428423"/>
                <a:chExt cx="43862" cy="40696"/>
              </a:xfrm>
            </p:grpSpPr>
            <p:sp>
              <p:nvSpPr>
                <p:cNvPr id="3244" name="Freeform: Shape 1699">
                  <a:extLst>
                    <a:ext uri="{FF2B5EF4-FFF2-40B4-BE49-F238E27FC236}">
                      <a16:creationId xmlns:a16="http://schemas.microsoft.com/office/drawing/2014/main" id="{C303249E-93E3-F5C7-B784-1F8B26F60525}"/>
                    </a:ext>
                  </a:extLst>
                </p:cNvPr>
                <p:cNvSpPr/>
                <p:nvPr/>
              </p:nvSpPr>
              <p:spPr>
                <a:xfrm>
                  <a:off x="503264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5" name="Freeform: Shape 1700">
                  <a:extLst>
                    <a:ext uri="{FF2B5EF4-FFF2-40B4-BE49-F238E27FC236}">
                      <a16:creationId xmlns:a16="http://schemas.microsoft.com/office/drawing/2014/main" id="{64D0EB0F-785D-F285-A0DF-A873B070A19F}"/>
                    </a:ext>
                  </a:extLst>
                </p:cNvPr>
                <p:cNvSpPr/>
                <p:nvPr/>
              </p:nvSpPr>
              <p:spPr>
                <a:xfrm>
                  <a:off x="5010716"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1" name="Graphic 191">
                <a:extLst>
                  <a:ext uri="{FF2B5EF4-FFF2-40B4-BE49-F238E27FC236}">
                    <a16:creationId xmlns:a16="http://schemas.microsoft.com/office/drawing/2014/main" id="{3DBC03F2-249F-0A52-F303-932EA1B1A43C}"/>
                  </a:ext>
                </a:extLst>
              </p:cNvPr>
              <p:cNvGrpSpPr/>
              <p:nvPr/>
            </p:nvGrpSpPr>
            <p:grpSpPr>
              <a:xfrm>
                <a:off x="5017371" y="1428423"/>
                <a:ext cx="43711" cy="40696"/>
                <a:chOff x="5017371" y="1428423"/>
                <a:chExt cx="43711" cy="40696"/>
              </a:xfrm>
            </p:grpSpPr>
            <p:sp>
              <p:nvSpPr>
                <p:cNvPr id="3242" name="Freeform: Shape 1697">
                  <a:extLst>
                    <a:ext uri="{FF2B5EF4-FFF2-40B4-BE49-F238E27FC236}">
                      <a16:creationId xmlns:a16="http://schemas.microsoft.com/office/drawing/2014/main" id="{2602E5D0-F948-C559-4793-240EE78ACB68}"/>
                    </a:ext>
                  </a:extLst>
                </p:cNvPr>
                <p:cNvSpPr/>
                <p:nvPr/>
              </p:nvSpPr>
              <p:spPr>
                <a:xfrm>
                  <a:off x="503930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3" name="Freeform: Shape 1698">
                  <a:extLst>
                    <a:ext uri="{FF2B5EF4-FFF2-40B4-BE49-F238E27FC236}">
                      <a16:creationId xmlns:a16="http://schemas.microsoft.com/office/drawing/2014/main" id="{61CB30E6-DBB8-A148-19B3-76B6EC64FFFC}"/>
                    </a:ext>
                  </a:extLst>
                </p:cNvPr>
                <p:cNvSpPr/>
                <p:nvPr/>
              </p:nvSpPr>
              <p:spPr>
                <a:xfrm>
                  <a:off x="501737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2" name="Graphic 191">
                <a:extLst>
                  <a:ext uri="{FF2B5EF4-FFF2-40B4-BE49-F238E27FC236}">
                    <a16:creationId xmlns:a16="http://schemas.microsoft.com/office/drawing/2014/main" id="{4B72FA9D-EBB4-DC44-AA62-79D701FE7BE2}"/>
                  </a:ext>
                </a:extLst>
              </p:cNvPr>
              <p:cNvGrpSpPr/>
              <p:nvPr/>
            </p:nvGrpSpPr>
            <p:grpSpPr>
              <a:xfrm>
                <a:off x="5023875" y="1431944"/>
                <a:ext cx="43711" cy="40696"/>
                <a:chOff x="5023875" y="1431944"/>
                <a:chExt cx="43711" cy="40696"/>
              </a:xfrm>
            </p:grpSpPr>
            <p:sp>
              <p:nvSpPr>
                <p:cNvPr id="3240" name="Freeform: Shape 1695">
                  <a:extLst>
                    <a:ext uri="{FF2B5EF4-FFF2-40B4-BE49-F238E27FC236}">
                      <a16:creationId xmlns:a16="http://schemas.microsoft.com/office/drawing/2014/main" id="{71D7F5AC-FD8E-6288-0407-6F6B4B7157A8}"/>
                    </a:ext>
                  </a:extLst>
                </p:cNvPr>
                <p:cNvSpPr/>
                <p:nvPr/>
              </p:nvSpPr>
              <p:spPr>
                <a:xfrm>
                  <a:off x="5045655"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Freeform: Shape 1696">
                  <a:extLst>
                    <a:ext uri="{FF2B5EF4-FFF2-40B4-BE49-F238E27FC236}">
                      <a16:creationId xmlns:a16="http://schemas.microsoft.com/office/drawing/2014/main" id="{87B4EF19-B4DF-C4D6-AB5F-0ABA09A3C9A1}"/>
                    </a:ext>
                  </a:extLst>
                </p:cNvPr>
                <p:cNvSpPr/>
                <p:nvPr/>
              </p:nvSpPr>
              <p:spPr>
                <a:xfrm>
                  <a:off x="502387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3" name="Graphic 191">
                <a:extLst>
                  <a:ext uri="{FF2B5EF4-FFF2-40B4-BE49-F238E27FC236}">
                    <a16:creationId xmlns:a16="http://schemas.microsoft.com/office/drawing/2014/main" id="{02C5FA49-8543-E9A3-08F2-AE6DB9590299}"/>
                  </a:ext>
                </a:extLst>
              </p:cNvPr>
              <p:cNvGrpSpPr/>
              <p:nvPr/>
            </p:nvGrpSpPr>
            <p:grpSpPr>
              <a:xfrm>
                <a:off x="5030379" y="1431944"/>
                <a:ext cx="43711" cy="40696"/>
                <a:chOff x="5030379" y="1431944"/>
                <a:chExt cx="43711" cy="40696"/>
              </a:xfrm>
            </p:grpSpPr>
            <p:sp>
              <p:nvSpPr>
                <p:cNvPr id="3238" name="Freeform: Shape 1693">
                  <a:extLst>
                    <a:ext uri="{FF2B5EF4-FFF2-40B4-BE49-F238E27FC236}">
                      <a16:creationId xmlns:a16="http://schemas.microsoft.com/office/drawing/2014/main" id="{85DF0393-0B21-545A-4B38-3AE5720239D7}"/>
                    </a:ext>
                  </a:extLst>
                </p:cNvPr>
                <p:cNvSpPr/>
                <p:nvPr/>
              </p:nvSpPr>
              <p:spPr>
                <a:xfrm>
                  <a:off x="505215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Freeform: Shape 1694">
                  <a:extLst>
                    <a:ext uri="{FF2B5EF4-FFF2-40B4-BE49-F238E27FC236}">
                      <a16:creationId xmlns:a16="http://schemas.microsoft.com/office/drawing/2014/main" id="{65B4F5E2-5E92-6701-506A-8283F18A47D0}"/>
                    </a:ext>
                  </a:extLst>
                </p:cNvPr>
                <p:cNvSpPr/>
                <p:nvPr/>
              </p:nvSpPr>
              <p:spPr>
                <a:xfrm>
                  <a:off x="503037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4" name="Graphic 191">
                <a:extLst>
                  <a:ext uri="{FF2B5EF4-FFF2-40B4-BE49-F238E27FC236}">
                    <a16:creationId xmlns:a16="http://schemas.microsoft.com/office/drawing/2014/main" id="{3461E76E-9054-2B26-5706-3EB31A5E9405}"/>
                  </a:ext>
                </a:extLst>
              </p:cNvPr>
              <p:cNvGrpSpPr/>
              <p:nvPr/>
            </p:nvGrpSpPr>
            <p:grpSpPr>
              <a:xfrm>
                <a:off x="5036882" y="1431944"/>
                <a:ext cx="43711" cy="40696"/>
                <a:chOff x="5036882" y="1431944"/>
                <a:chExt cx="43711" cy="40696"/>
              </a:xfrm>
            </p:grpSpPr>
            <p:sp>
              <p:nvSpPr>
                <p:cNvPr id="3236" name="Freeform: Shape 1691">
                  <a:extLst>
                    <a:ext uri="{FF2B5EF4-FFF2-40B4-BE49-F238E27FC236}">
                      <a16:creationId xmlns:a16="http://schemas.microsoft.com/office/drawing/2014/main" id="{A4F5E7F4-0C0D-487F-6454-75E57EDDCB15}"/>
                    </a:ext>
                  </a:extLst>
                </p:cNvPr>
                <p:cNvSpPr/>
                <p:nvPr/>
              </p:nvSpPr>
              <p:spPr>
                <a:xfrm>
                  <a:off x="505866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Freeform: Shape 1692">
                  <a:extLst>
                    <a:ext uri="{FF2B5EF4-FFF2-40B4-BE49-F238E27FC236}">
                      <a16:creationId xmlns:a16="http://schemas.microsoft.com/office/drawing/2014/main" id="{7B40F08F-187C-2200-1E99-A2DEFB1CD9F7}"/>
                    </a:ext>
                  </a:extLst>
                </p:cNvPr>
                <p:cNvSpPr/>
                <p:nvPr/>
              </p:nvSpPr>
              <p:spPr>
                <a:xfrm>
                  <a:off x="503688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5" name="Graphic 191">
                <a:extLst>
                  <a:ext uri="{FF2B5EF4-FFF2-40B4-BE49-F238E27FC236}">
                    <a16:creationId xmlns:a16="http://schemas.microsoft.com/office/drawing/2014/main" id="{1B13BF00-ADEC-6EF4-211E-A068E7DCF037}"/>
                  </a:ext>
                </a:extLst>
              </p:cNvPr>
              <p:cNvGrpSpPr/>
              <p:nvPr/>
            </p:nvGrpSpPr>
            <p:grpSpPr>
              <a:xfrm>
                <a:off x="5043386" y="1431944"/>
                <a:ext cx="43711" cy="40696"/>
                <a:chOff x="5043386" y="1431944"/>
                <a:chExt cx="43711" cy="40696"/>
              </a:xfrm>
            </p:grpSpPr>
            <p:sp>
              <p:nvSpPr>
                <p:cNvPr id="3234" name="Freeform: Shape 1689">
                  <a:extLst>
                    <a:ext uri="{FF2B5EF4-FFF2-40B4-BE49-F238E27FC236}">
                      <a16:creationId xmlns:a16="http://schemas.microsoft.com/office/drawing/2014/main" id="{BB4E5B58-63FA-C9DA-D2EF-63062BE9DFFE}"/>
                    </a:ext>
                  </a:extLst>
                </p:cNvPr>
                <p:cNvSpPr/>
                <p:nvPr/>
              </p:nvSpPr>
              <p:spPr>
                <a:xfrm>
                  <a:off x="506531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Freeform: Shape 1690">
                  <a:extLst>
                    <a:ext uri="{FF2B5EF4-FFF2-40B4-BE49-F238E27FC236}">
                      <a16:creationId xmlns:a16="http://schemas.microsoft.com/office/drawing/2014/main" id="{BA4EFAB5-275E-9156-74EE-F66923C1B835}"/>
                    </a:ext>
                  </a:extLst>
                </p:cNvPr>
                <p:cNvSpPr/>
                <p:nvPr/>
              </p:nvSpPr>
              <p:spPr>
                <a:xfrm>
                  <a:off x="5043386"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6" name="Graphic 191">
                <a:extLst>
                  <a:ext uri="{FF2B5EF4-FFF2-40B4-BE49-F238E27FC236}">
                    <a16:creationId xmlns:a16="http://schemas.microsoft.com/office/drawing/2014/main" id="{B07091A0-1202-F778-5ACF-E8D8A828B534}"/>
                  </a:ext>
                </a:extLst>
              </p:cNvPr>
              <p:cNvGrpSpPr/>
              <p:nvPr/>
            </p:nvGrpSpPr>
            <p:grpSpPr>
              <a:xfrm>
                <a:off x="5065317" y="1431944"/>
                <a:ext cx="43711" cy="40696"/>
                <a:chOff x="5065317" y="1431944"/>
                <a:chExt cx="43711" cy="40696"/>
              </a:xfrm>
            </p:grpSpPr>
            <p:sp>
              <p:nvSpPr>
                <p:cNvPr id="3232" name="Freeform: Shape 1687">
                  <a:extLst>
                    <a:ext uri="{FF2B5EF4-FFF2-40B4-BE49-F238E27FC236}">
                      <a16:creationId xmlns:a16="http://schemas.microsoft.com/office/drawing/2014/main" id="{8879D5CC-5124-1564-90CF-59D28B38AD16}"/>
                    </a:ext>
                  </a:extLst>
                </p:cNvPr>
                <p:cNvSpPr/>
                <p:nvPr/>
              </p:nvSpPr>
              <p:spPr>
                <a:xfrm>
                  <a:off x="508709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Freeform: Shape 1688">
                  <a:extLst>
                    <a:ext uri="{FF2B5EF4-FFF2-40B4-BE49-F238E27FC236}">
                      <a16:creationId xmlns:a16="http://schemas.microsoft.com/office/drawing/2014/main" id="{330EB93F-B61C-76C9-12E6-B6456D08EC44}"/>
                    </a:ext>
                  </a:extLst>
                </p:cNvPr>
                <p:cNvSpPr/>
                <p:nvPr/>
              </p:nvSpPr>
              <p:spPr>
                <a:xfrm>
                  <a:off x="506531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7" name="Graphic 191">
                <a:extLst>
                  <a:ext uri="{FF2B5EF4-FFF2-40B4-BE49-F238E27FC236}">
                    <a16:creationId xmlns:a16="http://schemas.microsoft.com/office/drawing/2014/main" id="{B3F924CE-3FEB-02A5-C036-4997C50C49D4}"/>
                  </a:ext>
                </a:extLst>
              </p:cNvPr>
              <p:cNvGrpSpPr/>
              <p:nvPr/>
            </p:nvGrpSpPr>
            <p:grpSpPr>
              <a:xfrm>
                <a:off x="5079081" y="1431944"/>
                <a:ext cx="43711" cy="40696"/>
                <a:chOff x="5079081" y="1431944"/>
                <a:chExt cx="43711" cy="40696"/>
              </a:xfrm>
            </p:grpSpPr>
            <p:sp>
              <p:nvSpPr>
                <p:cNvPr id="3230" name="Freeform: Shape 1685">
                  <a:extLst>
                    <a:ext uri="{FF2B5EF4-FFF2-40B4-BE49-F238E27FC236}">
                      <a16:creationId xmlns:a16="http://schemas.microsoft.com/office/drawing/2014/main" id="{EC7C3D84-7F05-C5AA-D7DE-AF493B3B7F56}"/>
                    </a:ext>
                  </a:extLst>
                </p:cNvPr>
                <p:cNvSpPr/>
                <p:nvPr/>
              </p:nvSpPr>
              <p:spPr>
                <a:xfrm>
                  <a:off x="510101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Freeform: Shape 1686">
                  <a:extLst>
                    <a:ext uri="{FF2B5EF4-FFF2-40B4-BE49-F238E27FC236}">
                      <a16:creationId xmlns:a16="http://schemas.microsoft.com/office/drawing/2014/main" id="{2C566DF6-C7BB-504C-CA2D-AD0BEAB37EAD}"/>
                    </a:ext>
                  </a:extLst>
                </p:cNvPr>
                <p:cNvSpPr/>
                <p:nvPr/>
              </p:nvSpPr>
              <p:spPr>
                <a:xfrm>
                  <a:off x="507908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8" name="Graphic 191">
                <a:extLst>
                  <a:ext uri="{FF2B5EF4-FFF2-40B4-BE49-F238E27FC236}">
                    <a16:creationId xmlns:a16="http://schemas.microsoft.com/office/drawing/2014/main" id="{70BEECF8-FCA4-20D5-4ADA-FF0EB6EDC973}"/>
                  </a:ext>
                </a:extLst>
              </p:cNvPr>
              <p:cNvGrpSpPr/>
              <p:nvPr/>
            </p:nvGrpSpPr>
            <p:grpSpPr>
              <a:xfrm>
                <a:off x="5085585" y="1431944"/>
                <a:ext cx="43711" cy="40696"/>
                <a:chOff x="5085585" y="1431944"/>
                <a:chExt cx="43711" cy="40696"/>
              </a:xfrm>
            </p:grpSpPr>
            <p:sp>
              <p:nvSpPr>
                <p:cNvPr id="3228" name="Freeform: Shape 1683">
                  <a:extLst>
                    <a:ext uri="{FF2B5EF4-FFF2-40B4-BE49-F238E27FC236}">
                      <a16:creationId xmlns:a16="http://schemas.microsoft.com/office/drawing/2014/main" id="{7255C8B4-9C2C-CDFB-3D69-6A2CE3A38A12}"/>
                    </a:ext>
                  </a:extLst>
                </p:cNvPr>
                <p:cNvSpPr/>
                <p:nvPr/>
              </p:nvSpPr>
              <p:spPr>
                <a:xfrm>
                  <a:off x="5107364"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Freeform: Shape 1684">
                  <a:extLst>
                    <a:ext uri="{FF2B5EF4-FFF2-40B4-BE49-F238E27FC236}">
                      <a16:creationId xmlns:a16="http://schemas.microsoft.com/office/drawing/2014/main" id="{0295486A-0F7E-F6C6-3B04-EA50B707FCAF}"/>
                    </a:ext>
                  </a:extLst>
                </p:cNvPr>
                <p:cNvSpPr/>
                <p:nvPr/>
              </p:nvSpPr>
              <p:spPr>
                <a:xfrm>
                  <a:off x="508558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9" name="Graphic 191">
                <a:extLst>
                  <a:ext uri="{FF2B5EF4-FFF2-40B4-BE49-F238E27FC236}">
                    <a16:creationId xmlns:a16="http://schemas.microsoft.com/office/drawing/2014/main" id="{C55BC0BB-9353-3FA4-1227-4F05B21930F4}"/>
                  </a:ext>
                </a:extLst>
              </p:cNvPr>
              <p:cNvGrpSpPr/>
              <p:nvPr/>
            </p:nvGrpSpPr>
            <p:grpSpPr>
              <a:xfrm>
                <a:off x="5091937" y="1431944"/>
                <a:ext cx="43711" cy="40696"/>
                <a:chOff x="5091937" y="1431944"/>
                <a:chExt cx="43711" cy="40696"/>
              </a:xfrm>
            </p:grpSpPr>
            <p:sp>
              <p:nvSpPr>
                <p:cNvPr id="3226" name="Freeform: Shape 1681">
                  <a:extLst>
                    <a:ext uri="{FF2B5EF4-FFF2-40B4-BE49-F238E27FC236}">
                      <a16:creationId xmlns:a16="http://schemas.microsoft.com/office/drawing/2014/main" id="{EC714FF6-79D1-5651-47EA-99632C6A87D3}"/>
                    </a:ext>
                  </a:extLst>
                </p:cNvPr>
                <p:cNvSpPr/>
                <p:nvPr/>
              </p:nvSpPr>
              <p:spPr>
                <a:xfrm>
                  <a:off x="511386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Freeform: Shape 1682">
                  <a:extLst>
                    <a:ext uri="{FF2B5EF4-FFF2-40B4-BE49-F238E27FC236}">
                      <a16:creationId xmlns:a16="http://schemas.microsoft.com/office/drawing/2014/main" id="{7E293191-0684-EC49-0F7D-EF094B23C888}"/>
                    </a:ext>
                  </a:extLst>
                </p:cNvPr>
                <p:cNvSpPr/>
                <p:nvPr/>
              </p:nvSpPr>
              <p:spPr>
                <a:xfrm>
                  <a:off x="509193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0" name="Graphic 191">
                <a:extLst>
                  <a:ext uri="{FF2B5EF4-FFF2-40B4-BE49-F238E27FC236}">
                    <a16:creationId xmlns:a16="http://schemas.microsoft.com/office/drawing/2014/main" id="{C7F10855-3480-A3CA-27F4-2755F386EDD6}"/>
                  </a:ext>
                </a:extLst>
              </p:cNvPr>
              <p:cNvGrpSpPr/>
              <p:nvPr/>
            </p:nvGrpSpPr>
            <p:grpSpPr>
              <a:xfrm>
                <a:off x="5098441" y="1431944"/>
                <a:ext cx="43711" cy="40696"/>
                <a:chOff x="5098441" y="1431944"/>
                <a:chExt cx="43711" cy="40696"/>
              </a:xfrm>
            </p:grpSpPr>
            <p:sp>
              <p:nvSpPr>
                <p:cNvPr id="3224" name="Freeform: Shape 1679">
                  <a:extLst>
                    <a:ext uri="{FF2B5EF4-FFF2-40B4-BE49-F238E27FC236}">
                      <a16:creationId xmlns:a16="http://schemas.microsoft.com/office/drawing/2014/main" id="{7C3A8759-4207-B26A-2B62-C71D6E17A3CD}"/>
                    </a:ext>
                  </a:extLst>
                </p:cNvPr>
                <p:cNvSpPr/>
                <p:nvPr/>
              </p:nvSpPr>
              <p:spPr>
                <a:xfrm>
                  <a:off x="5120221"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Freeform: Shape 1680">
                  <a:extLst>
                    <a:ext uri="{FF2B5EF4-FFF2-40B4-BE49-F238E27FC236}">
                      <a16:creationId xmlns:a16="http://schemas.microsoft.com/office/drawing/2014/main" id="{7DED47DC-8406-0725-D250-3012852F880E}"/>
                    </a:ext>
                  </a:extLst>
                </p:cNvPr>
                <p:cNvSpPr/>
                <p:nvPr/>
              </p:nvSpPr>
              <p:spPr>
                <a:xfrm>
                  <a:off x="509844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1" name="Graphic 191">
                <a:extLst>
                  <a:ext uri="{FF2B5EF4-FFF2-40B4-BE49-F238E27FC236}">
                    <a16:creationId xmlns:a16="http://schemas.microsoft.com/office/drawing/2014/main" id="{CE64A282-B623-66CE-4C64-FF10E9AD93DD}"/>
                  </a:ext>
                </a:extLst>
              </p:cNvPr>
              <p:cNvGrpSpPr/>
              <p:nvPr/>
            </p:nvGrpSpPr>
            <p:grpSpPr>
              <a:xfrm>
                <a:off x="5109028" y="1431944"/>
                <a:ext cx="43711" cy="40696"/>
                <a:chOff x="5109028" y="1431944"/>
                <a:chExt cx="43711" cy="40696"/>
              </a:xfrm>
            </p:grpSpPr>
            <p:sp>
              <p:nvSpPr>
                <p:cNvPr id="3222" name="Freeform: Shape 1677">
                  <a:extLst>
                    <a:ext uri="{FF2B5EF4-FFF2-40B4-BE49-F238E27FC236}">
                      <a16:creationId xmlns:a16="http://schemas.microsoft.com/office/drawing/2014/main" id="{18D4E60B-36AF-84E3-C378-281B6A4F970A}"/>
                    </a:ext>
                  </a:extLst>
                </p:cNvPr>
                <p:cNvSpPr/>
                <p:nvPr/>
              </p:nvSpPr>
              <p:spPr>
                <a:xfrm>
                  <a:off x="5130959"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Freeform: Shape 1678">
                  <a:extLst>
                    <a:ext uri="{FF2B5EF4-FFF2-40B4-BE49-F238E27FC236}">
                      <a16:creationId xmlns:a16="http://schemas.microsoft.com/office/drawing/2014/main" id="{7F2C78F6-D4DD-CA7F-C85F-A3D0E1F708B9}"/>
                    </a:ext>
                  </a:extLst>
                </p:cNvPr>
                <p:cNvSpPr/>
                <p:nvPr/>
              </p:nvSpPr>
              <p:spPr>
                <a:xfrm>
                  <a:off x="5109028"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2" name="Graphic 191">
                <a:extLst>
                  <a:ext uri="{FF2B5EF4-FFF2-40B4-BE49-F238E27FC236}">
                    <a16:creationId xmlns:a16="http://schemas.microsoft.com/office/drawing/2014/main" id="{C8B52F56-FA5D-3C00-1116-1CFD47209789}"/>
                  </a:ext>
                </a:extLst>
              </p:cNvPr>
              <p:cNvGrpSpPr/>
              <p:nvPr/>
            </p:nvGrpSpPr>
            <p:grpSpPr>
              <a:xfrm>
                <a:off x="5122792" y="1431944"/>
                <a:ext cx="43862" cy="40696"/>
                <a:chOff x="5122792" y="1431944"/>
                <a:chExt cx="43862" cy="40696"/>
              </a:xfrm>
            </p:grpSpPr>
            <p:sp>
              <p:nvSpPr>
                <p:cNvPr id="3220" name="Freeform: Shape 1675">
                  <a:extLst>
                    <a:ext uri="{FF2B5EF4-FFF2-40B4-BE49-F238E27FC236}">
                      <a16:creationId xmlns:a16="http://schemas.microsoft.com/office/drawing/2014/main" id="{345AD88F-91EF-DAB3-B413-4A8F87268B42}"/>
                    </a:ext>
                  </a:extLst>
                </p:cNvPr>
                <p:cNvSpPr/>
                <p:nvPr/>
              </p:nvSpPr>
              <p:spPr>
                <a:xfrm>
                  <a:off x="514472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Freeform: Shape 1676">
                  <a:extLst>
                    <a:ext uri="{FF2B5EF4-FFF2-40B4-BE49-F238E27FC236}">
                      <a16:creationId xmlns:a16="http://schemas.microsoft.com/office/drawing/2014/main" id="{371D2D19-BB1D-E7CD-296C-4804BF3B9FFA}"/>
                    </a:ext>
                  </a:extLst>
                </p:cNvPr>
                <p:cNvSpPr/>
                <p:nvPr/>
              </p:nvSpPr>
              <p:spPr>
                <a:xfrm>
                  <a:off x="5122792" y="145236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3" name="Graphic 191">
                <a:extLst>
                  <a:ext uri="{FF2B5EF4-FFF2-40B4-BE49-F238E27FC236}">
                    <a16:creationId xmlns:a16="http://schemas.microsoft.com/office/drawing/2014/main" id="{DE7B3AC0-881F-0CD1-8D69-FC1D5E64BD58}"/>
                  </a:ext>
                </a:extLst>
              </p:cNvPr>
              <p:cNvGrpSpPr/>
              <p:nvPr/>
            </p:nvGrpSpPr>
            <p:grpSpPr>
              <a:xfrm>
                <a:off x="5142152" y="1431944"/>
                <a:ext cx="43711" cy="40696"/>
                <a:chOff x="5142152" y="1431944"/>
                <a:chExt cx="43711" cy="40696"/>
              </a:xfrm>
            </p:grpSpPr>
            <p:sp>
              <p:nvSpPr>
                <p:cNvPr id="3218" name="Freeform: Shape 1673">
                  <a:extLst>
                    <a:ext uri="{FF2B5EF4-FFF2-40B4-BE49-F238E27FC236}">
                      <a16:creationId xmlns:a16="http://schemas.microsoft.com/office/drawing/2014/main" id="{AB4E0580-9C26-A314-41B7-D73EC3D1797A}"/>
                    </a:ext>
                  </a:extLst>
                </p:cNvPr>
                <p:cNvSpPr/>
                <p:nvPr/>
              </p:nvSpPr>
              <p:spPr>
                <a:xfrm>
                  <a:off x="516408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Freeform: Shape 1674">
                  <a:extLst>
                    <a:ext uri="{FF2B5EF4-FFF2-40B4-BE49-F238E27FC236}">
                      <a16:creationId xmlns:a16="http://schemas.microsoft.com/office/drawing/2014/main" id="{8FA9E6F4-1F0A-C6A6-F9D3-391BFCE4A41D}"/>
                    </a:ext>
                  </a:extLst>
                </p:cNvPr>
                <p:cNvSpPr/>
                <p:nvPr/>
              </p:nvSpPr>
              <p:spPr>
                <a:xfrm>
                  <a:off x="514215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4" name="Graphic 191">
                <a:extLst>
                  <a:ext uri="{FF2B5EF4-FFF2-40B4-BE49-F238E27FC236}">
                    <a16:creationId xmlns:a16="http://schemas.microsoft.com/office/drawing/2014/main" id="{10301649-E7BC-7E31-19A7-8DE6603140F7}"/>
                  </a:ext>
                </a:extLst>
              </p:cNvPr>
              <p:cNvGrpSpPr/>
              <p:nvPr/>
            </p:nvGrpSpPr>
            <p:grpSpPr>
              <a:xfrm>
                <a:off x="5146689" y="1431944"/>
                <a:ext cx="43711" cy="40696"/>
                <a:chOff x="5146689" y="1431944"/>
                <a:chExt cx="43711" cy="40696"/>
              </a:xfrm>
            </p:grpSpPr>
            <p:sp>
              <p:nvSpPr>
                <p:cNvPr id="3216" name="Freeform: Shape 1671">
                  <a:extLst>
                    <a:ext uri="{FF2B5EF4-FFF2-40B4-BE49-F238E27FC236}">
                      <a16:creationId xmlns:a16="http://schemas.microsoft.com/office/drawing/2014/main" id="{3A63E4A1-3D40-80D0-FFA6-773F5C1F17B2}"/>
                    </a:ext>
                  </a:extLst>
                </p:cNvPr>
                <p:cNvSpPr/>
                <p:nvPr/>
              </p:nvSpPr>
              <p:spPr>
                <a:xfrm>
                  <a:off x="5168620"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Freeform: Shape 1672">
                  <a:extLst>
                    <a:ext uri="{FF2B5EF4-FFF2-40B4-BE49-F238E27FC236}">
                      <a16:creationId xmlns:a16="http://schemas.microsoft.com/office/drawing/2014/main" id="{CC5EAB65-9F0B-38B8-C0B2-B7CC2E809635}"/>
                    </a:ext>
                  </a:extLst>
                </p:cNvPr>
                <p:cNvSpPr/>
                <p:nvPr/>
              </p:nvSpPr>
              <p:spPr>
                <a:xfrm>
                  <a:off x="514668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5" name="Graphic 191">
                <a:extLst>
                  <a:ext uri="{FF2B5EF4-FFF2-40B4-BE49-F238E27FC236}">
                    <a16:creationId xmlns:a16="http://schemas.microsoft.com/office/drawing/2014/main" id="{94511C57-E613-8F26-1A74-E65989242A03}"/>
                  </a:ext>
                </a:extLst>
              </p:cNvPr>
              <p:cNvGrpSpPr/>
              <p:nvPr/>
            </p:nvGrpSpPr>
            <p:grpSpPr>
              <a:xfrm>
                <a:off x="5164083" y="1436450"/>
                <a:ext cx="43711" cy="40696"/>
                <a:chOff x="5164083" y="1436450"/>
                <a:chExt cx="43711" cy="40696"/>
              </a:xfrm>
            </p:grpSpPr>
            <p:sp>
              <p:nvSpPr>
                <p:cNvPr id="3214" name="Freeform: Shape 1669">
                  <a:extLst>
                    <a:ext uri="{FF2B5EF4-FFF2-40B4-BE49-F238E27FC236}">
                      <a16:creationId xmlns:a16="http://schemas.microsoft.com/office/drawing/2014/main" id="{F2C1ACED-A0E1-6288-04F9-F78144D0FD79}"/>
                    </a:ext>
                  </a:extLst>
                </p:cNvPr>
                <p:cNvSpPr/>
                <p:nvPr/>
              </p:nvSpPr>
              <p:spPr>
                <a:xfrm>
                  <a:off x="518586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Freeform: Shape 1670">
                  <a:extLst>
                    <a:ext uri="{FF2B5EF4-FFF2-40B4-BE49-F238E27FC236}">
                      <a16:creationId xmlns:a16="http://schemas.microsoft.com/office/drawing/2014/main" id="{CFDAD883-A9DD-7FA1-F551-2C72A70FBBBB}"/>
                    </a:ext>
                  </a:extLst>
                </p:cNvPr>
                <p:cNvSpPr/>
                <p:nvPr/>
              </p:nvSpPr>
              <p:spPr>
                <a:xfrm>
                  <a:off x="516408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6" name="Graphic 191">
                <a:extLst>
                  <a:ext uri="{FF2B5EF4-FFF2-40B4-BE49-F238E27FC236}">
                    <a16:creationId xmlns:a16="http://schemas.microsoft.com/office/drawing/2014/main" id="{9E4A09F3-4A4B-45DD-BA33-28D2CEA6C45D}"/>
                  </a:ext>
                </a:extLst>
              </p:cNvPr>
              <p:cNvGrpSpPr/>
              <p:nvPr/>
            </p:nvGrpSpPr>
            <p:grpSpPr>
              <a:xfrm>
                <a:off x="5171494" y="1436450"/>
                <a:ext cx="43711" cy="40696"/>
                <a:chOff x="5171494" y="1436450"/>
                <a:chExt cx="43711" cy="40696"/>
              </a:xfrm>
            </p:grpSpPr>
            <p:sp>
              <p:nvSpPr>
                <p:cNvPr id="3212" name="Freeform: Shape 1667">
                  <a:extLst>
                    <a:ext uri="{FF2B5EF4-FFF2-40B4-BE49-F238E27FC236}">
                      <a16:creationId xmlns:a16="http://schemas.microsoft.com/office/drawing/2014/main" id="{7C923F27-E3E1-2FA8-C047-2DCA430A60F9}"/>
                    </a:ext>
                  </a:extLst>
                </p:cNvPr>
                <p:cNvSpPr/>
                <p:nvPr/>
              </p:nvSpPr>
              <p:spPr>
                <a:xfrm>
                  <a:off x="519327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Freeform: Shape 1668">
                  <a:extLst>
                    <a:ext uri="{FF2B5EF4-FFF2-40B4-BE49-F238E27FC236}">
                      <a16:creationId xmlns:a16="http://schemas.microsoft.com/office/drawing/2014/main" id="{6574A1E7-6ABA-93F9-A395-F8EFD1FBF8AD}"/>
                    </a:ext>
                  </a:extLst>
                </p:cNvPr>
                <p:cNvSpPr/>
                <p:nvPr/>
              </p:nvSpPr>
              <p:spPr>
                <a:xfrm>
                  <a:off x="517149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7" name="Graphic 191">
                <a:extLst>
                  <a:ext uri="{FF2B5EF4-FFF2-40B4-BE49-F238E27FC236}">
                    <a16:creationId xmlns:a16="http://schemas.microsoft.com/office/drawing/2014/main" id="{BD113E11-6BC6-37A6-B91C-A0DC4794C744}"/>
                  </a:ext>
                </a:extLst>
              </p:cNvPr>
              <p:cNvGrpSpPr/>
              <p:nvPr/>
            </p:nvGrpSpPr>
            <p:grpSpPr>
              <a:xfrm>
                <a:off x="5178905" y="1436450"/>
                <a:ext cx="43711" cy="40696"/>
                <a:chOff x="5178905" y="1436450"/>
                <a:chExt cx="43711" cy="40696"/>
              </a:xfrm>
            </p:grpSpPr>
            <p:sp>
              <p:nvSpPr>
                <p:cNvPr id="3210" name="Freeform: Shape 1665">
                  <a:extLst>
                    <a:ext uri="{FF2B5EF4-FFF2-40B4-BE49-F238E27FC236}">
                      <a16:creationId xmlns:a16="http://schemas.microsoft.com/office/drawing/2014/main" id="{DBD89BA1-F411-DECC-309D-E9663F811DE2}"/>
                    </a:ext>
                  </a:extLst>
                </p:cNvPr>
                <p:cNvSpPr/>
                <p:nvPr/>
              </p:nvSpPr>
              <p:spPr>
                <a:xfrm>
                  <a:off x="520068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Freeform: Shape 1666">
                  <a:extLst>
                    <a:ext uri="{FF2B5EF4-FFF2-40B4-BE49-F238E27FC236}">
                      <a16:creationId xmlns:a16="http://schemas.microsoft.com/office/drawing/2014/main" id="{DD3E9D92-25EB-87A9-114A-E995874E9D33}"/>
                    </a:ext>
                  </a:extLst>
                </p:cNvPr>
                <p:cNvSpPr/>
                <p:nvPr/>
              </p:nvSpPr>
              <p:spPr>
                <a:xfrm>
                  <a:off x="517890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8" name="Graphic 191">
                <a:extLst>
                  <a:ext uri="{FF2B5EF4-FFF2-40B4-BE49-F238E27FC236}">
                    <a16:creationId xmlns:a16="http://schemas.microsoft.com/office/drawing/2014/main" id="{C74B623C-A19E-C223-CE81-8BABF5B25E01}"/>
                  </a:ext>
                </a:extLst>
              </p:cNvPr>
              <p:cNvGrpSpPr/>
              <p:nvPr/>
            </p:nvGrpSpPr>
            <p:grpSpPr>
              <a:xfrm>
                <a:off x="5186317" y="1436450"/>
                <a:ext cx="43711" cy="40696"/>
                <a:chOff x="5186317" y="1436450"/>
                <a:chExt cx="43711" cy="40696"/>
              </a:xfrm>
            </p:grpSpPr>
            <p:sp>
              <p:nvSpPr>
                <p:cNvPr id="3208" name="Freeform: Shape 1663">
                  <a:extLst>
                    <a:ext uri="{FF2B5EF4-FFF2-40B4-BE49-F238E27FC236}">
                      <a16:creationId xmlns:a16="http://schemas.microsoft.com/office/drawing/2014/main" id="{9D380593-E051-55C5-4C47-4A8AB3A5CE2B}"/>
                    </a:ext>
                  </a:extLst>
                </p:cNvPr>
                <p:cNvSpPr/>
                <p:nvPr/>
              </p:nvSpPr>
              <p:spPr>
                <a:xfrm>
                  <a:off x="520809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Freeform: Shape 1664">
                  <a:extLst>
                    <a:ext uri="{FF2B5EF4-FFF2-40B4-BE49-F238E27FC236}">
                      <a16:creationId xmlns:a16="http://schemas.microsoft.com/office/drawing/2014/main" id="{5B29D79A-7E02-47FE-0516-AA405B94B750}"/>
                    </a:ext>
                  </a:extLst>
                </p:cNvPr>
                <p:cNvSpPr/>
                <p:nvPr/>
              </p:nvSpPr>
              <p:spPr>
                <a:xfrm>
                  <a:off x="518631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9" name="Graphic 191">
                <a:extLst>
                  <a:ext uri="{FF2B5EF4-FFF2-40B4-BE49-F238E27FC236}">
                    <a16:creationId xmlns:a16="http://schemas.microsoft.com/office/drawing/2014/main" id="{52A18DDF-3504-66D6-9E7B-E8317827CBEF}"/>
                  </a:ext>
                </a:extLst>
              </p:cNvPr>
              <p:cNvGrpSpPr/>
              <p:nvPr/>
            </p:nvGrpSpPr>
            <p:grpSpPr>
              <a:xfrm>
                <a:off x="5193577" y="1436450"/>
                <a:ext cx="43862" cy="40696"/>
                <a:chOff x="5193577" y="1436450"/>
                <a:chExt cx="43862" cy="40696"/>
              </a:xfrm>
            </p:grpSpPr>
            <p:sp>
              <p:nvSpPr>
                <p:cNvPr id="3206" name="Freeform: Shape 1661">
                  <a:extLst>
                    <a:ext uri="{FF2B5EF4-FFF2-40B4-BE49-F238E27FC236}">
                      <a16:creationId xmlns:a16="http://schemas.microsoft.com/office/drawing/2014/main" id="{1568EFE3-F857-205A-B178-F7031E8D49AE}"/>
                    </a:ext>
                  </a:extLst>
                </p:cNvPr>
                <p:cNvSpPr/>
                <p:nvPr/>
              </p:nvSpPr>
              <p:spPr>
                <a:xfrm>
                  <a:off x="5215508"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Freeform: Shape 1662">
                  <a:extLst>
                    <a:ext uri="{FF2B5EF4-FFF2-40B4-BE49-F238E27FC236}">
                      <a16:creationId xmlns:a16="http://schemas.microsoft.com/office/drawing/2014/main" id="{28A92630-679B-454C-5632-046FFA1C5137}"/>
                    </a:ext>
                  </a:extLst>
                </p:cNvPr>
                <p:cNvSpPr/>
                <p:nvPr/>
              </p:nvSpPr>
              <p:spPr>
                <a:xfrm>
                  <a:off x="5193577" y="1456869"/>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0" name="Graphic 191">
                <a:extLst>
                  <a:ext uri="{FF2B5EF4-FFF2-40B4-BE49-F238E27FC236}">
                    <a16:creationId xmlns:a16="http://schemas.microsoft.com/office/drawing/2014/main" id="{0D813CB9-BC04-3383-D532-3CE9457987D9}"/>
                  </a:ext>
                </a:extLst>
              </p:cNvPr>
              <p:cNvGrpSpPr/>
              <p:nvPr/>
            </p:nvGrpSpPr>
            <p:grpSpPr>
              <a:xfrm>
                <a:off x="5200988" y="1436450"/>
                <a:ext cx="43862" cy="40696"/>
                <a:chOff x="5200988" y="1436450"/>
                <a:chExt cx="43862" cy="40696"/>
              </a:xfrm>
            </p:grpSpPr>
            <p:sp>
              <p:nvSpPr>
                <p:cNvPr id="3204" name="Freeform: Shape 1659">
                  <a:extLst>
                    <a:ext uri="{FF2B5EF4-FFF2-40B4-BE49-F238E27FC236}">
                      <a16:creationId xmlns:a16="http://schemas.microsoft.com/office/drawing/2014/main" id="{CA27E43F-97D3-57A9-D4F2-810CDA480883}"/>
                    </a:ext>
                  </a:extLst>
                </p:cNvPr>
                <p:cNvSpPr/>
                <p:nvPr/>
              </p:nvSpPr>
              <p:spPr>
                <a:xfrm>
                  <a:off x="5222919"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Freeform: Shape 1660">
                  <a:extLst>
                    <a:ext uri="{FF2B5EF4-FFF2-40B4-BE49-F238E27FC236}">
                      <a16:creationId xmlns:a16="http://schemas.microsoft.com/office/drawing/2014/main" id="{EA37FB9A-D082-D85F-3481-FB8FADE400B6}"/>
                    </a:ext>
                  </a:extLst>
                </p:cNvPr>
                <p:cNvSpPr/>
                <p:nvPr/>
              </p:nvSpPr>
              <p:spPr>
                <a:xfrm>
                  <a:off x="5200988"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1" name="Graphic 191">
                <a:extLst>
                  <a:ext uri="{FF2B5EF4-FFF2-40B4-BE49-F238E27FC236}">
                    <a16:creationId xmlns:a16="http://schemas.microsoft.com/office/drawing/2014/main" id="{7F27CAB1-54E1-08D1-94A6-371A8977A275}"/>
                  </a:ext>
                </a:extLst>
              </p:cNvPr>
              <p:cNvGrpSpPr/>
              <p:nvPr/>
            </p:nvGrpSpPr>
            <p:grpSpPr>
              <a:xfrm>
                <a:off x="5208399" y="1436450"/>
                <a:ext cx="43862" cy="40696"/>
                <a:chOff x="5208399" y="1436450"/>
                <a:chExt cx="43862" cy="40696"/>
              </a:xfrm>
            </p:grpSpPr>
            <p:sp>
              <p:nvSpPr>
                <p:cNvPr id="3202" name="Freeform: Shape 1657">
                  <a:extLst>
                    <a:ext uri="{FF2B5EF4-FFF2-40B4-BE49-F238E27FC236}">
                      <a16:creationId xmlns:a16="http://schemas.microsoft.com/office/drawing/2014/main" id="{90AFF48A-09B9-D772-59E5-9347CF6EE71B}"/>
                    </a:ext>
                  </a:extLst>
                </p:cNvPr>
                <p:cNvSpPr/>
                <p:nvPr/>
              </p:nvSpPr>
              <p:spPr>
                <a:xfrm>
                  <a:off x="523033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Freeform: Shape 1658">
                  <a:extLst>
                    <a:ext uri="{FF2B5EF4-FFF2-40B4-BE49-F238E27FC236}">
                      <a16:creationId xmlns:a16="http://schemas.microsoft.com/office/drawing/2014/main" id="{C91172CF-94EC-A05F-1855-88375884842D}"/>
                    </a:ext>
                  </a:extLst>
                </p:cNvPr>
                <p:cNvSpPr/>
                <p:nvPr/>
              </p:nvSpPr>
              <p:spPr>
                <a:xfrm>
                  <a:off x="5208399"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2" name="Graphic 191">
                <a:extLst>
                  <a:ext uri="{FF2B5EF4-FFF2-40B4-BE49-F238E27FC236}">
                    <a16:creationId xmlns:a16="http://schemas.microsoft.com/office/drawing/2014/main" id="{93B5C872-C002-7989-F7EB-AEDB4DAD6B71}"/>
                  </a:ext>
                </a:extLst>
              </p:cNvPr>
              <p:cNvGrpSpPr/>
              <p:nvPr/>
            </p:nvGrpSpPr>
            <p:grpSpPr>
              <a:xfrm>
                <a:off x="5215810" y="1436450"/>
                <a:ext cx="43862" cy="40696"/>
                <a:chOff x="5215810" y="1436450"/>
                <a:chExt cx="43862" cy="40696"/>
              </a:xfrm>
            </p:grpSpPr>
            <p:sp>
              <p:nvSpPr>
                <p:cNvPr id="3200" name="Freeform: Shape 1655">
                  <a:extLst>
                    <a:ext uri="{FF2B5EF4-FFF2-40B4-BE49-F238E27FC236}">
                      <a16:creationId xmlns:a16="http://schemas.microsoft.com/office/drawing/2014/main" id="{0393C91F-02B2-FA0A-5705-93195B1261AA}"/>
                    </a:ext>
                  </a:extLst>
                </p:cNvPr>
                <p:cNvSpPr/>
                <p:nvPr/>
              </p:nvSpPr>
              <p:spPr>
                <a:xfrm>
                  <a:off x="523774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Freeform: Shape 1656">
                  <a:extLst>
                    <a:ext uri="{FF2B5EF4-FFF2-40B4-BE49-F238E27FC236}">
                      <a16:creationId xmlns:a16="http://schemas.microsoft.com/office/drawing/2014/main" id="{A43F0970-F5AB-52D8-6BFB-699BFB5F11EF}"/>
                    </a:ext>
                  </a:extLst>
                </p:cNvPr>
                <p:cNvSpPr/>
                <p:nvPr/>
              </p:nvSpPr>
              <p:spPr>
                <a:xfrm>
                  <a:off x="5215810"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3" name="Graphic 191">
                <a:extLst>
                  <a:ext uri="{FF2B5EF4-FFF2-40B4-BE49-F238E27FC236}">
                    <a16:creationId xmlns:a16="http://schemas.microsoft.com/office/drawing/2014/main" id="{3696EE94-61F6-3F0E-7F94-3F7952CB5C5F}"/>
                  </a:ext>
                </a:extLst>
              </p:cNvPr>
              <p:cNvGrpSpPr/>
              <p:nvPr/>
            </p:nvGrpSpPr>
            <p:grpSpPr>
              <a:xfrm>
                <a:off x="5223221" y="1436450"/>
                <a:ext cx="43862" cy="40696"/>
                <a:chOff x="5223221" y="1436450"/>
                <a:chExt cx="43862" cy="40696"/>
              </a:xfrm>
            </p:grpSpPr>
            <p:sp>
              <p:nvSpPr>
                <p:cNvPr id="3198" name="Freeform: Shape 1653">
                  <a:extLst>
                    <a:ext uri="{FF2B5EF4-FFF2-40B4-BE49-F238E27FC236}">
                      <a16:creationId xmlns:a16="http://schemas.microsoft.com/office/drawing/2014/main" id="{2EBFF287-B568-EC11-C75C-142BECAFA327}"/>
                    </a:ext>
                  </a:extLst>
                </p:cNvPr>
                <p:cNvSpPr/>
                <p:nvPr/>
              </p:nvSpPr>
              <p:spPr>
                <a:xfrm>
                  <a:off x="524515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Freeform: Shape 1654">
                  <a:extLst>
                    <a:ext uri="{FF2B5EF4-FFF2-40B4-BE49-F238E27FC236}">
                      <a16:creationId xmlns:a16="http://schemas.microsoft.com/office/drawing/2014/main" id="{548F6ACE-04E1-BF8F-D2DF-E2F1401DBDD1}"/>
                    </a:ext>
                  </a:extLst>
                </p:cNvPr>
                <p:cNvSpPr/>
                <p:nvPr/>
              </p:nvSpPr>
              <p:spPr>
                <a:xfrm>
                  <a:off x="5223221"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4" name="Graphic 191">
                <a:extLst>
                  <a:ext uri="{FF2B5EF4-FFF2-40B4-BE49-F238E27FC236}">
                    <a16:creationId xmlns:a16="http://schemas.microsoft.com/office/drawing/2014/main" id="{8C7D3087-7D95-6660-D90B-8548135BE986}"/>
                  </a:ext>
                </a:extLst>
              </p:cNvPr>
              <p:cNvGrpSpPr/>
              <p:nvPr/>
            </p:nvGrpSpPr>
            <p:grpSpPr>
              <a:xfrm>
                <a:off x="5230633" y="1436450"/>
                <a:ext cx="43862" cy="40696"/>
                <a:chOff x="5230633" y="1436450"/>
                <a:chExt cx="43862" cy="40696"/>
              </a:xfrm>
            </p:grpSpPr>
            <p:sp>
              <p:nvSpPr>
                <p:cNvPr id="3196" name="Freeform: Shape 1651">
                  <a:extLst>
                    <a:ext uri="{FF2B5EF4-FFF2-40B4-BE49-F238E27FC236}">
                      <a16:creationId xmlns:a16="http://schemas.microsoft.com/office/drawing/2014/main" id="{FF101E79-875B-5F0D-9A98-4E9FCD18C885}"/>
                    </a:ext>
                  </a:extLst>
                </p:cNvPr>
                <p:cNvSpPr/>
                <p:nvPr/>
              </p:nvSpPr>
              <p:spPr>
                <a:xfrm>
                  <a:off x="525256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7" name="Freeform: Shape 1652">
                  <a:extLst>
                    <a:ext uri="{FF2B5EF4-FFF2-40B4-BE49-F238E27FC236}">
                      <a16:creationId xmlns:a16="http://schemas.microsoft.com/office/drawing/2014/main" id="{74FD2B92-2D8B-3BE3-856A-683C6D388A0C}"/>
                    </a:ext>
                  </a:extLst>
                </p:cNvPr>
                <p:cNvSpPr/>
                <p:nvPr/>
              </p:nvSpPr>
              <p:spPr>
                <a:xfrm>
                  <a:off x="5230633"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5" name="Graphic 191">
                <a:extLst>
                  <a:ext uri="{FF2B5EF4-FFF2-40B4-BE49-F238E27FC236}">
                    <a16:creationId xmlns:a16="http://schemas.microsoft.com/office/drawing/2014/main" id="{828F019E-101D-D1D5-EE28-EBD9C1DBA1E8}"/>
                  </a:ext>
                </a:extLst>
              </p:cNvPr>
              <p:cNvGrpSpPr/>
              <p:nvPr/>
            </p:nvGrpSpPr>
            <p:grpSpPr>
              <a:xfrm>
                <a:off x="5238044" y="1436450"/>
                <a:ext cx="43711" cy="40696"/>
                <a:chOff x="5238044" y="1436450"/>
                <a:chExt cx="43711" cy="40696"/>
              </a:xfrm>
            </p:grpSpPr>
            <p:sp>
              <p:nvSpPr>
                <p:cNvPr id="3194" name="Freeform: Shape 1649">
                  <a:extLst>
                    <a:ext uri="{FF2B5EF4-FFF2-40B4-BE49-F238E27FC236}">
                      <a16:creationId xmlns:a16="http://schemas.microsoft.com/office/drawing/2014/main" id="{7D1B2498-2884-F9B8-31A8-95776AE92684}"/>
                    </a:ext>
                  </a:extLst>
                </p:cNvPr>
                <p:cNvSpPr/>
                <p:nvPr/>
              </p:nvSpPr>
              <p:spPr>
                <a:xfrm>
                  <a:off x="525997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5" name="Freeform: Shape 1650">
                  <a:extLst>
                    <a:ext uri="{FF2B5EF4-FFF2-40B4-BE49-F238E27FC236}">
                      <a16:creationId xmlns:a16="http://schemas.microsoft.com/office/drawing/2014/main" id="{032F035F-61EB-E828-2726-92A87C77C597}"/>
                    </a:ext>
                  </a:extLst>
                </p:cNvPr>
                <p:cNvSpPr/>
                <p:nvPr/>
              </p:nvSpPr>
              <p:spPr>
                <a:xfrm>
                  <a:off x="523804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6" name="Graphic 191">
                <a:extLst>
                  <a:ext uri="{FF2B5EF4-FFF2-40B4-BE49-F238E27FC236}">
                    <a16:creationId xmlns:a16="http://schemas.microsoft.com/office/drawing/2014/main" id="{8AAA69EB-73FD-5869-A695-6038416B0F04}"/>
                  </a:ext>
                </a:extLst>
              </p:cNvPr>
              <p:cNvGrpSpPr/>
              <p:nvPr/>
            </p:nvGrpSpPr>
            <p:grpSpPr>
              <a:xfrm>
                <a:off x="5245455" y="1436450"/>
                <a:ext cx="43711" cy="40696"/>
                <a:chOff x="5245455" y="1436450"/>
                <a:chExt cx="43711" cy="40696"/>
              </a:xfrm>
            </p:grpSpPr>
            <p:sp>
              <p:nvSpPr>
                <p:cNvPr id="3192" name="Freeform: Shape 1647">
                  <a:extLst>
                    <a:ext uri="{FF2B5EF4-FFF2-40B4-BE49-F238E27FC236}">
                      <a16:creationId xmlns:a16="http://schemas.microsoft.com/office/drawing/2014/main" id="{042004A0-9B89-4DEB-CB1C-C17897591870}"/>
                    </a:ext>
                  </a:extLst>
                </p:cNvPr>
                <p:cNvSpPr/>
                <p:nvPr/>
              </p:nvSpPr>
              <p:spPr>
                <a:xfrm>
                  <a:off x="526738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3" name="Freeform: Shape 1648">
                  <a:extLst>
                    <a:ext uri="{FF2B5EF4-FFF2-40B4-BE49-F238E27FC236}">
                      <a16:creationId xmlns:a16="http://schemas.microsoft.com/office/drawing/2014/main" id="{5B5B6DDD-AF97-374B-1DEF-F0E05611C1B7}"/>
                    </a:ext>
                  </a:extLst>
                </p:cNvPr>
                <p:cNvSpPr/>
                <p:nvPr/>
              </p:nvSpPr>
              <p:spPr>
                <a:xfrm>
                  <a:off x="524545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7" name="Graphic 191">
                <a:extLst>
                  <a:ext uri="{FF2B5EF4-FFF2-40B4-BE49-F238E27FC236}">
                    <a16:creationId xmlns:a16="http://schemas.microsoft.com/office/drawing/2014/main" id="{D2DF6679-8331-1FBD-8D6B-BAF9D63849A2}"/>
                  </a:ext>
                </a:extLst>
              </p:cNvPr>
              <p:cNvGrpSpPr/>
              <p:nvPr/>
            </p:nvGrpSpPr>
            <p:grpSpPr>
              <a:xfrm>
                <a:off x="5252866" y="1436450"/>
                <a:ext cx="43711" cy="40696"/>
                <a:chOff x="5252866" y="1436450"/>
                <a:chExt cx="43711" cy="40696"/>
              </a:xfrm>
            </p:grpSpPr>
            <p:sp>
              <p:nvSpPr>
                <p:cNvPr id="3190" name="Freeform: Shape 1645">
                  <a:extLst>
                    <a:ext uri="{FF2B5EF4-FFF2-40B4-BE49-F238E27FC236}">
                      <a16:creationId xmlns:a16="http://schemas.microsoft.com/office/drawing/2014/main" id="{AF54E150-3979-C074-6891-3783D29B2516}"/>
                    </a:ext>
                  </a:extLst>
                </p:cNvPr>
                <p:cNvSpPr/>
                <p:nvPr/>
              </p:nvSpPr>
              <p:spPr>
                <a:xfrm>
                  <a:off x="52747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1" name="Freeform: Shape 1646">
                  <a:extLst>
                    <a:ext uri="{FF2B5EF4-FFF2-40B4-BE49-F238E27FC236}">
                      <a16:creationId xmlns:a16="http://schemas.microsoft.com/office/drawing/2014/main" id="{6D610B65-698A-CDA1-F15D-6C7039CB1C30}"/>
                    </a:ext>
                  </a:extLst>
                </p:cNvPr>
                <p:cNvSpPr/>
                <p:nvPr/>
              </p:nvSpPr>
              <p:spPr>
                <a:xfrm>
                  <a:off x="52528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8" name="Graphic 191">
                <a:extLst>
                  <a:ext uri="{FF2B5EF4-FFF2-40B4-BE49-F238E27FC236}">
                    <a16:creationId xmlns:a16="http://schemas.microsoft.com/office/drawing/2014/main" id="{A7EBDA74-D225-45B9-203E-F8A332FAB774}"/>
                  </a:ext>
                </a:extLst>
              </p:cNvPr>
              <p:cNvGrpSpPr/>
              <p:nvPr/>
            </p:nvGrpSpPr>
            <p:grpSpPr>
              <a:xfrm>
                <a:off x="5274797" y="1436450"/>
                <a:ext cx="43711" cy="40696"/>
                <a:chOff x="5274797" y="1436450"/>
                <a:chExt cx="43711" cy="40696"/>
              </a:xfrm>
            </p:grpSpPr>
            <p:sp>
              <p:nvSpPr>
                <p:cNvPr id="3188" name="Freeform: Shape 1643">
                  <a:extLst>
                    <a:ext uri="{FF2B5EF4-FFF2-40B4-BE49-F238E27FC236}">
                      <a16:creationId xmlns:a16="http://schemas.microsoft.com/office/drawing/2014/main" id="{ADD83F5A-82BC-6A3C-BF80-60D71F89228F}"/>
                    </a:ext>
                  </a:extLst>
                </p:cNvPr>
                <p:cNvSpPr/>
                <p:nvPr/>
              </p:nvSpPr>
              <p:spPr>
                <a:xfrm>
                  <a:off x="529657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9" name="Freeform: Shape 1644">
                  <a:extLst>
                    <a:ext uri="{FF2B5EF4-FFF2-40B4-BE49-F238E27FC236}">
                      <a16:creationId xmlns:a16="http://schemas.microsoft.com/office/drawing/2014/main" id="{AC4F89D6-FC53-C753-2BCB-A0BBC0B6B75F}"/>
                    </a:ext>
                  </a:extLst>
                </p:cNvPr>
                <p:cNvSpPr/>
                <p:nvPr/>
              </p:nvSpPr>
              <p:spPr>
                <a:xfrm>
                  <a:off x="527479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9" name="Graphic 191">
                <a:extLst>
                  <a:ext uri="{FF2B5EF4-FFF2-40B4-BE49-F238E27FC236}">
                    <a16:creationId xmlns:a16="http://schemas.microsoft.com/office/drawing/2014/main" id="{2B01F52C-C210-0A53-33E5-D01F5F7F2B07}"/>
                  </a:ext>
                </a:extLst>
              </p:cNvPr>
              <p:cNvGrpSpPr/>
              <p:nvPr/>
            </p:nvGrpSpPr>
            <p:grpSpPr>
              <a:xfrm>
                <a:off x="5282511" y="1436450"/>
                <a:ext cx="43711" cy="40696"/>
                <a:chOff x="5282511" y="1436450"/>
                <a:chExt cx="43711" cy="40696"/>
              </a:xfrm>
            </p:grpSpPr>
            <p:sp>
              <p:nvSpPr>
                <p:cNvPr id="3186" name="Freeform: Shape 1641">
                  <a:extLst>
                    <a:ext uri="{FF2B5EF4-FFF2-40B4-BE49-F238E27FC236}">
                      <a16:creationId xmlns:a16="http://schemas.microsoft.com/office/drawing/2014/main" id="{F95DDEB3-C228-6389-4661-0C1462A37E74}"/>
                    </a:ext>
                  </a:extLst>
                </p:cNvPr>
                <p:cNvSpPr/>
                <p:nvPr/>
              </p:nvSpPr>
              <p:spPr>
                <a:xfrm>
                  <a:off x="530429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7" name="Freeform: Shape 1642">
                  <a:extLst>
                    <a:ext uri="{FF2B5EF4-FFF2-40B4-BE49-F238E27FC236}">
                      <a16:creationId xmlns:a16="http://schemas.microsoft.com/office/drawing/2014/main" id="{E98A3908-CE16-268E-7359-3B63D457C5CB}"/>
                    </a:ext>
                  </a:extLst>
                </p:cNvPr>
                <p:cNvSpPr/>
                <p:nvPr/>
              </p:nvSpPr>
              <p:spPr>
                <a:xfrm>
                  <a:off x="5282511"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0" name="Graphic 191">
                <a:extLst>
                  <a:ext uri="{FF2B5EF4-FFF2-40B4-BE49-F238E27FC236}">
                    <a16:creationId xmlns:a16="http://schemas.microsoft.com/office/drawing/2014/main" id="{74D50856-1153-84B4-A9D8-D34A176F23A4}"/>
                  </a:ext>
                </a:extLst>
              </p:cNvPr>
              <p:cNvGrpSpPr/>
              <p:nvPr/>
            </p:nvGrpSpPr>
            <p:grpSpPr>
              <a:xfrm>
                <a:off x="5290225" y="1436450"/>
                <a:ext cx="43711" cy="40696"/>
                <a:chOff x="5290225" y="1436450"/>
                <a:chExt cx="43711" cy="40696"/>
              </a:xfrm>
            </p:grpSpPr>
            <p:sp>
              <p:nvSpPr>
                <p:cNvPr id="3184" name="Freeform: Shape 1639">
                  <a:extLst>
                    <a:ext uri="{FF2B5EF4-FFF2-40B4-BE49-F238E27FC236}">
                      <a16:creationId xmlns:a16="http://schemas.microsoft.com/office/drawing/2014/main" id="{76617061-8AD4-79F1-6727-EE8599872FA2}"/>
                    </a:ext>
                  </a:extLst>
                </p:cNvPr>
                <p:cNvSpPr/>
                <p:nvPr/>
              </p:nvSpPr>
              <p:spPr>
                <a:xfrm>
                  <a:off x="531200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5" name="Freeform: Shape 1640">
                  <a:extLst>
                    <a:ext uri="{FF2B5EF4-FFF2-40B4-BE49-F238E27FC236}">
                      <a16:creationId xmlns:a16="http://schemas.microsoft.com/office/drawing/2014/main" id="{7CA44FCB-491D-6FAD-9FD9-04467FD00637}"/>
                    </a:ext>
                  </a:extLst>
                </p:cNvPr>
                <p:cNvSpPr/>
                <p:nvPr/>
              </p:nvSpPr>
              <p:spPr>
                <a:xfrm>
                  <a:off x="529022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1" name="Graphic 191">
                <a:extLst>
                  <a:ext uri="{FF2B5EF4-FFF2-40B4-BE49-F238E27FC236}">
                    <a16:creationId xmlns:a16="http://schemas.microsoft.com/office/drawing/2014/main" id="{109B1A98-4BA0-2CD7-C4E3-F51380E87D9A}"/>
                  </a:ext>
                </a:extLst>
              </p:cNvPr>
              <p:cNvGrpSpPr/>
              <p:nvPr/>
            </p:nvGrpSpPr>
            <p:grpSpPr>
              <a:xfrm>
                <a:off x="5297939" y="1436450"/>
                <a:ext cx="43711" cy="40696"/>
                <a:chOff x="5297939" y="1436450"/>
                <a:chExt cx="43711" cy="40696"/>
              </a:xfrm>
            </p:grpSpPr>
            <p:sp>
              <p:nvSpPr>
                <p:cNvPr id="3182" name="Freeform: Shape 1637">
                  <a:extLst>
                    <a:ext uri="{FF2B5EF4-FFF2-40B4-BE49-F238E27FC236}">
                      <a16:creationId xmlns:a16="http://schemas.microsoft.com/office/drawing/2014/main" id="{DBAD1083-D947-8D8A-FB1E-B242DEB37D03}"/>
                    </a:ext>
                  </a:extLst>
                </p:cNvPr>
                <p:cNvSpPr/>
                <p:nvPr/>
              </p:nvSpPr>
              <p:spPr>
                <a:xfrm>
                  <a:off x="531987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Freeform: Shape 1638">
                  <a:extLst>
                    <a:ext uri="{FF2B5EF4-FFF2-40B4-BE49-F238E27FC236}">
                      <a16:creationId xmlns:a16="http://schemas.microsoft.com/office/drawing/2014/main" id="{1A72F2EC-1165-928E-EDEE-74C95E65EE48}"/>
                    </a:ext>
                  </a:extLst>
                </p:cNvPr>
                <p:cNvSpPr/>
                <p:nvPr/>
              </p:nvSpPr>
              <p:spPr>
                <a:xfrm>
                  <a:off x="5297939"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2" name="Graphic 191">
                <a:extLst>
                  <a:ext uri="{FF2B5EF4-FFF2-40B4-BE49-F238E27FC236}">
                    <a16:creationId xmlns:a16="http://schemas.microsoft.com/office/drawing/2014/main" id="{8DF5D221-A965-D41C-7F0B-5748087F8A7F}"/>
                  </a:ext>
                </a:extLst>
              </p:cNvPr>
              <p:cNvGrpSpPr/>
              <p:nvPr/>
            </p:nvGrpSpPr>
            <p:grpSpPr>
              <a:xfrm>
                <a:off x="5305652" y="1436450"/>
                <a:ext cx="43711" cy="40696"/>
                <a:chOff x="5305652" y="1436450"/>
                <a:chExt cx="43711" cy="40696"/>
              </a:xfrm>
            </p:grpSpPr>
            <p:sp>
              <p:nvSpPr>
                <p:cNvPr id="3180" name="Freeform: Shape 1635">
                  <a:extLst>
                    <a:ext uri="{FF2B5EF4-FFF2-40B4-BE49-F238E27FC236}">
                      <a16:creationId xmlns:a16="http://schemas.microsoft.com/office/drawing/2014/main" id="{3D028AE2-B316-55F3-412F-B46A59BE2918}"/>
                    </a:ext>
                  </a:extLst>
                </p:cNvPr>
                <p:cNvSpPr/>
                <p:nvPr/>
              </p:nvSpPr>
              <p:spPr>
                <a:xfrm>
                  <a:off x="532758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Freeform: Shape 1636">
                  <a:extLst>
                    <a:ext uri="{FF2B5EF4-FFF2-40B4-BE49-F238E27FC236}">
                      <a16:creationId xmlns:a16="http://schemas.microsoft.com/office/drawing/2014/main" id="{C03547F8-6F62-3229-5C3F-93752359E2B5}"/>
                    </a:ext>
                  </a:extLst>
                </p:cNvPr>
                <p:cNvSpPr/>
                <p:nvPr/>
              </p:nvSpPr>
              <p:spPr>
                <a:xfrm>
                  <a:off x="5305652"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3" name="Graphic 191">
                <a:extLst>
                  <a:ext uri="{FF2B5EF4-FFF2-40B4-BE49-F238E27FC236}">
                    <a16:creationId xmlns:a16="http://schemas.microsoft.com/office/drawing/2014/main" id="{9FA03E5C-86DB-571D-0E29-6DEF3BB0D910}"/>
                  </a:ext>
                </a:extLst>
              </p:cNvPr>
              <p:cNvGrpSpPr/>
              <p:nvPr/>
            </p:nvGrpSpPr>
            <p:grpSpPr>
              <a:xfrm>
                <a:off x="5313366" y="1436450"/>
                <a:ext cx="43711" cy="40696"/>
                <a:chOff x="5313366" y="1436450"/>
                <a:chExt cx="43711" cy="40696"/>
              </a:xfrm>
            </p:grpSpPr>
            <p:sp>
              <p:nvSpPr>
                <p:cNvPr id="3178" name="Freeform: Shape 1633">
                  <a:extLst>
                    <a:ext uri="{FF2B5EF4-FFF2-40B4-BE49-F238E27FC236}">
                      <a16:creationId xmlns:a16="http://schemas.microsoft.com/office/drawing/2014/main" id="{625A4977-636C-3DBB-0C34-05FB6F8C5BE1}"/>
                    </a:ext>
                  </a:extLst>
                </p:cNvPr>
                <p:cNvSpPr/>
                <p:nvPr/>
              </p:nvSpPr>
              <p:spPr>
                <a:xfrm>
                  <a:off x="53352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Freeform: Shape 1634">
                  <a:extLst>
                    <a:ext uri="{FF2B5EF4-FFF2-40B4-BE49-F238E27FC236}">
                      <a16:creationId xmlns:a16="http://schemas.microsoft.com/office/drawing/2014/main" id="{047FC21B-19AC-83B0-670E-D6FF66678ADE}"/>
                    </a:ext>
                  </a:extLst>
                </p:cNvPr>
                <p:cNvSpPr/>
                <p:nvPr/>
              </p:nvSpPr>
              <p:spPr>
                <a:xfrm>
                  <a:off x="53133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4" name="Graphic 191">
                <a:extLst>
                  <a:ext uri="{FF2B5EF4-FFF2-40B4-BE49-F238E27FC236}">
                    <a16:creationId xmlns:a16="http://schemas.microsoft.com/office/drawing/2014/main" id="{57DAA949-196F-5C4D-302C-FC19124E4D9D}"/>
                  </a:ext>
                </a:extLst>
              </p:cNvPr>
              <p:cNvGrpSpPr/>
              <p:nvPr/>
            </p:nvGrpSpPr>
            <p:grpSpPr>
              <a:xfrm>
                <a:off x="5321080" y="1436450"/>
                <a:ext cx="43711" cy="40696"/>
                <a:chOff x="5321080" y="1436450"/>
                <a:chExt cx="43711" cy="40696"/>
              </a:xfrm>
            </p:grpSpPr>
            <p:sp>
              <p:nvSpPr>
                <p:cNvPr id="3176" name="Freeform: Shape 1631">
                  <a:extLst>
                    <a:ext uri="{FF2B5EF4-FFF2-40B4-BE49-F238E27FC236}">
                      <a16:creationId xmlns:a16="http://schemas.microsoft.com/office/drawing/2014/main" id="{AAE0C88F-04C3-19F6-BDE0-48CFE50FBD8D}"/>
                    </a:ext>
                  </a:extLst>
                </p:cNvPr>
                <p:cNvSpPr/>
                <p:nvPr/>
              </p:nvSpPr>
              <p:spPr>
                <a:xfrm>
                  <a:off x="534301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Freeform: Shape 1632">
                  <a:extLst>
                    <a:ext uri="{FF2B5EF4-FFF2-40B4-BE49-F238E27FC236}">
                      <a16:creationId xmlns:a16="http://schemas.microsoft.com/office/drawing/2014/main" id="{0A85528F-1992-2D0F-7952-3CF94FF8C967}"/>
                    </a:ext>
                  </a:extLst>
                </p:cNvPr>
                <p:cNvSpPr/>
                <p:nvPr/>
              </p:nvSpPr>
              <p:spPr>
                <a:xfrm>
                  <a:off x="5321080"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5" name="Graphic 191">
                <a:extLst>
                  <a:ext uri="{FF2B5EF4-FFF2-40B4-BE49-F238E27FC236}">
                    <a16:creationId xmlns:a16="http://schemas.microsoft.com/office/drawing/2014/main" id="{CBA1569D-E172-BF61-CC2E-9FD38771B521}"/>
                  </a:ext>
                </a:extLst>
              </p:cNvPr>
              <p:cNvGrpSpPr/>
              <p:nvPr/>
            </p:nvGrpSpPr>
            <p:grpSpPr>
              <a:xfrm>
                <a:off x="5328793" y="1436450"/>
                <a:ext cx="43711" cy="40696"/>
                <a:chOff x="5328793" y="1436450"/>
                <a:chExt cx="43711" cy="40696"/>
              </a:xfrm>
            </p:grpSpPr>
            <p:sp>
              <p:nvSpPr>
                <p:cNvPr id="3174" name="Freeform: Shape 1629">
                  <a:extLst>
                    <a:ext uri="{FF2B5EF4-FFF2-40B4-BE49-F238E27FC236}">
                      <a16:creationId xmlns:a16="http://schemas.microsoft.com/office/drawing/2014/main" id="{5DB556C1-FB84-1A99-025E-AB57C48082D5}"/>
                    </a:ext>
                  </a:extLst>
                </p:cNvPr>
                <p:cNvSpPr/>
                <p:nvPr/>
              </p:nvSpPr>
              <p:spPr>
                <a:xfrm>
                  <a:off x="535072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Freeform: Shape 1630">
                  <a:extLst>
                    <a:ext uri="{FF2B5EF4-FFF2-40B4-BE49-F238E27FC236}">
                      <a16:creationId xmlns:a16="http://schemas.microsoft.com/office/drawing/2014/main" id="{4534E061-3163-5314-07DA-89D81FE1092C}"/>
                    </a:ext>
                  </a:extLst>
                </p:cNvPr>
                <p:cNvSpPr/>
                <p:nvPr/>
              </p:nvSpPr>
              <p:spPr>
                <a:xfrm>
                  <a:off x="532879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6" name="Graphic 191">
                <a:extLst>
                  <a:ext uri="{FF2B5EF4-FFF2-40B4-BE49-F238E27FC236}">
                    <a16:creationId xmlns:a16="http://schemas.microsoft.com/office/drawing/2014/main" id="{36FB70F6-50AD-08FF-68E9-00878BFD07DF}"/>
                  </a:ext>
                </a:extLst>
              </p:cNvPr>
              <p:cNvGrpSpPr/>
              <p:nvPr/>
            </p:nvGrpSpPr>
            <p:grpSpPr>
              <a:xfrm>
                <a:off x="5353296" y="1436450"/>
                <a:ext cx="43711" cy="40696"/>
                <a:chOff x="5353296" y="1436450"/>
                <a:chExt cx="43711" cy="40696"/>
              </a:xfrm>
            </p:grpSpPr>
            <p:sp>
              <p:nvSpPr>
                <p:cNvPr id="3172" name="Freeform: Shape 1627">
                  <a:extLst>
                    <a:ext uri="{FF2B5EF4-FFF2-40B4-BE49-F238E27FC236}">
                      <a16:creationId xmlns:a16="http://schemas.microsoft.com/office/drawing/2014/main" id="{9F6DB5DB-2770-2E69-CD22-22587ABDE7FA}"/>
                    </a:ext>
                  </a:extLst>
                </p:cNvPr>
                <p:cNvSpPr/>
                <p:nvPr/>
              </p:nvSpPr>
              <p:spPr>
                <a:xfrm>
                  <a:off x="537507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Freeform: Shape 1628">
                  <a:extLst>
                    <a:ext uri="{FF2B5EF4-FFF2-40B4-BE49-F238E27FC236}">
                      <a16:creationId xmlns:a16="http://schemas.microsoft.com/office/drawing/2014/main" id="{90BC7447-3BC1-061D-3A38-AE06F9A540D3}"/>
                    </a:ext>
                  </a:extLst>
                </p:cNvPr>
                <p:cNvSpPr/>
                <p:nvPr/>
              </p:nvSpPr>
              <p:spPr>
                <a:xfrm>
                  <a:off x="535329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7" name="Graphic 191">
                <a:extLst>
                  <a:ext uri="{FF2B5EF4-FFF2-40B4-BE49-F238E27FC236}">
                    <a16:creationId xmlns:a16="http://schemas.microsoft.com/office/drawing/2014/main" id="{124C2D5A-DEFA-2777-9C5C-625CAD9C535A}"/>
                  </a:ext>
                </a:extLst>
              </p:cNvPr>
              <p:cNvGrpSpPr/>
              <p:nvPr/>
            </p:nvGrpSpPr>
            <p:grpSpPr>
              <a:xfrm>
                <a:off x="5360404" y="1440956"/>
                <a:ext cx="43711" cy="40696"/>
                <a:chOff x="5360404" y="1440956"/>
                <a:chExt cx="43711" cy="40696"/>
              </a:xfrm>
            </p:grpSpPr>
            <p:sp>
              <p:nvSpPr>
                <p:cNvPr id="3170" name="Freeform: Shape 1625">
                  <a:extLst>
                    <a:ext uri="{FF2B5EF4-FFF2-40B4-BE49-F238E27FC236}">
                      <a16:creationId xmlns:a16="http://schemas.microsoft.com/office/drawing/2014/main" id="{8E99D915-A26B-0815-7333-8F74CABEBDEE}"/>
                    </a:ext>
                  </a:extLst>
                </p:cNvPr>
                <p:cNvSpPr/>
                <p:nvPr/>
              </p:nvSpPr>
              <p:spPr>
                <a:xfrm>
                  <a:off x="5382184" y="144095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Freeform: Shape 1626">
                  <a:extLst>
                    <a:ext uri="{FF2B5EF4-FFF2-40B4-BE49-F238E27FC236}">
                      <a16:creationId xmlns:a16="http://schemas.microsoft.com/office/drawing/2014/main" id="{7822D897-84C9-D222-5D99-465BD52AB5BB}"/>
                    </a:ext>
                  </a:extLst>
                </p:cNvPr>
                <p:cNvSpPr/>
                <p:nvPr/>
              </p:nvSpPr>
              <p:spPr>
                <a:xfrm>
                  <a:off x="5360404" y="146137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8" name="Graphic 191">
                <a:extLst>
                  <a:ext uri="{FF2B5EF4-FFF2-40B4-BE49-F238E27FC236}">
                    <a16:creationId xmlns:a16="http://schemas.microsoft.com/office/drawing/2014/main" id="{D2F2E1D5-FAB8-B127-1EEC-0385B99B4127}"/>
                  </a:ext>
                </a:extLst>
              </p:cNvPr>
              <p:cNvGrpSpPr/>
              <p:nvPr/>
            </p:nvGrpSpPr>
            <p:grpSpPr>
              <a:xfrm>
                <a:off x="5367362" y="1442505"/>
                <a:ext cx="43862" cy="40696"/>
                <a:chOff x="5367362" y="1442505"/>
                <a:chExt cx="43862" cy="40696"/>
              </a:xfrm>
            </p:grpSpPr>
            <p:sp>
              <p:nvSpPr>
                <p:cNvPr id="3168" name="Freeform: Shape 1623">
                  <a:extLst>
                    <a:ext uri="{FF2B5EF4-FFF2-40B4-BE49-F238E27FC236}">
                      <a16:creationId xmlns:a16="http://schemas.microsoft.com/office/drawing/2014/main" id="{6998A968-2760-BD1C-FB17-B10B6A4EBC5F}"/>
                    </a:ext>
                  </a:extLst>
                </p:cNvPr>
                <p:cNvSpPr/>
                <p:nvPr/>
              </p:nvSpPr>
              <p:spPr>
                <a:xfrm>
                  <a:off x="538929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Freeform: Shape 1624">
                  <a:extLst>
                    <a:ext uri="{FF2B5EF4-FFF2-40B4-BE49-F238E27FC236}">
                      <a16:creationId xmlns:a16="http://schemas.microsoft.com/office/drawing/2014/main" id="{7F9248DA-3E07-C20B-4E96-598FDC682D53}"/>
                    </a:ext>
                  </a:extLst>
                </p:cNvPr>
                <p:cNvSpPr/>
                <p:nvPr/>
              </p:nvSpPr>
              <p:spPr>
                <a:xfrm>
                  <a:off x="5367362"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9" name="Graphic 191">
                <a:extLst>
                  <a:ext uri="{FF2B5EF4-FFF2-40B4-BE49-F238E27FC236}">
                    <a16:creationId xmlns:a16="http://schemas.microsoft.com/office/drawing/2014/main" id="{DF2919CF-9784-A9C9-799E-ACD46C18988C}"/>
                  </a:ext>
                </a:extLst>
              </p:cNvPr>
              <p:cNvGrpSpPr/>
              <p:nvPr/>
            </p:nvGrpSpPr>
            <p:grpSpPr>
              <a:xfrm>
                <a:off x="5372504" y="1442505"/>
                <a:ext cx="43862" cy="40696"/>
                <a:chOff x="5372504" y="1442505"/>
                <a:chExt cx="43862" cy="40696"/>
              </a:xfrm>
            </p:grpSpPr>
            <p:sp>
              <p:nvSpPr>
                <p:cNvPr id="3166" name="Freeform: Shape 1621">
                  <a:extLst>
                    <a:ext uri="{FF2B5EF4-FFF2-40B4-BE49-F238E27FC236}">
                      <a16:creationId xmlns:a16="http://schemas.microsoft.com/office/drawing/2014/main" id="{293D33AB-63CD-63F2-333E-F19BF36A10EE}"/>
                    </a:ext>
                  </a:extLst>
                </p:cNvPr>
                <p:cNvSpPr/>
                <p:nvPr/>
              </p:nvSpPr>
              <p:spPr>
                <a:xfrm>
                  <a:off x="5394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7" name="Freeform: Shape 1622">
                  <a:extLst>
                    <a:ext uri="{FF2B5EF4-FFF2-40B4-BE49-F238E27FC236}">
                      <a16:creationId xmlns:a16="http://schemas.microsoft.com/office/drawing/2014/main" id="{38E15872-826A-B4B4-3781-68FF82C80634}"/>
                    </a:ext>
                  </a:extLst>
                </p:cNvPr>
                <p:cNvSpPr/>
                <p:nvPr/>
              </p:nvSpPr>
              <p:spPr>
                <a:xfrm>
                  <a:off x="5372504"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0" name="Graphic 191">
                <a:extLst>
                  <a:ext uri="{FF2B5EF4-FFF2-40B4-BE49-F238E27FC236}">
                    <a16:creationId xmlns:a16="http://schemas.microsoft.com/office/drawing/2014/main" id="{DD282C84-FC9E-5B12-91B3-9C240D314834}"/>
                  </a:ext>
                </a:extLst>
              </p:cNvPr>
              <p:cNvGrpSpPr/>
              <p:nvPr/>
            </p:nvGrpSpPr>
            <p:grpSpPr>
              <a:xfrm>
                <a:off x="5377647" y="1442505"/>
                <a:ext cx="43862" cy="40696"/>
                <a:chOff x="5377647" y="1442505"/>
                <a:chExt cx="43862" cy="40696"/>
              </a:xfrm>
            </p:grpSpPr>
            <p:sp>
              <p:nvSpPr>
                <p:cNvPr id="3164" name="Freeform: Shape 1619">
                  <a:extLst>
                    <a:ext uri="{FF2B5EF4-FFF2-40B4-BE49-F238E27FC236}">
                      <a16:creationId xmlns:a16="http://schemas.microsoft.com/office/drawing/2014/main" id="{665BA493-6FA3-66B1-7525-9A9F3717B1C8}"/>
                    </a:ext>
                  </a:extLst>
                </p:cNvPr>
                <p:cNvSpPr/>
                <p:nvPr/>
              </p:nvSpPr>
              <p:spPr>
                <a:xfrm>
                  <a:off x="5399578"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Freeform: Shape 1620">
                  <a:extLst>
                    <a:ext uri="{FF2B5EF4-FFF2-40B4-BE49-F238E27FC236}">
                      <a16:creationId xmlns:a16="http://schemas.microsoft.com/office/drawing/2014/main" id="{0A10DAF3-B6B2-CBC9-8E7D-94DCA4C5DA24}"/>
                    </a:ext>
                  </a:extLst>
                </p:cNvPr>
                <p:cNvSpPr/>
                <p:nvPr/>
              </p:nvSpPr>
              <p:spPr>
                <a:xfrm>
                  <a:off x="5377647"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1" name="Graphic 191">
                <a:extLst>
                  <a:ext uri="{FF2B5EF4-FFF2-40B4-BE49-F238E27FC236}">
                    <a16:creationId xmlns:a16="http://schemas.microsoft.com/office/drawing/2014/main" id="{1F5284EF-BDED-FE27-AE93-4642732DDDD8}"/>
                  </a:ext>
                </a:extLst>
              </p:cNvPr>
              <p:cNvGrpSpPr/>
              <p:nvPr/>
            </p:nvGrpSpPr>
            <p:grpSpPr>
              <a:xfrm>
                <a:off x="5382941" y="1442505"/>
                <a:ext cx="43711" cy="40696"/>
                <a:chOff x="5382941" y="1442505"/>
                <a:chExt cx="43711" cy="40696"/>
              </a:xfrm>
            </p:grpSpPr>
            <p:sp>
              <p:nvSpPr>
                <p:cNvPr id="3162" name="Freeform: Shape 1617">
                  <a:extLst>
                    <a:ext uri="{FF2B5EF4-FFF2-40B4-BE49-F238E27FC236}">
                      <a16:creationId xmlns:a16="http://schemas.microsoft.com/office/drawing/2014/main" id="{386DDD85-D029-ADBD-DEF3-AB3BA9DE905A}"/>
                    </a:ext>
                  </a:extLst>
                </p:cNvPr>
                <p:cNvSpPr/>
                <p:nvPr/>
              </p:nvSpPr>
              <p:spPr>
                <a:xfrm>
                  <a:off x="540472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Freeform: Shape 1618">
                  <a:extLst>
                    <a:ext uri="{FF2B5EF4-FFF2-40B4-BE49-F238E27FC236}">
                      <a16:creationId xmlns:a16="http://schemas.microsoft.com/office/drawing/2014/main" id="{5536149C-07BE-E684-0BEA-3DA3E03F4F51}"/>
                    </a:ext>
                  </a:extLst>
                </p:cNvPr>
                <p:cNvSpPr/>
                <p:nvPr/>
              </p:nvSpPr>
              <p:spPr>
                <a:xfrm>
                  <a:off x="538294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2" name="Graphic 191">
                <a:extLst>
                  <a:ext uri="{FF2B5EF4-FFF2-40B4-BE49-F238E27FC236}">
                    <a16:creationId xmlns:a16="http://schemas.microsoft.com/office/drawing/2014/main" id="{AEEE5EE0-5406-3399-EBB0-829A975C5DF7}"/>
                  </a:ext>
                </a:extLst>
              </p:cNvPr>
              <p:cNvGrpSpPr/>
              <p:nvPr/>
            </p:nvGrpSpPr>
            <p:grpSpPr>
              <a:xfrm>
                <a:off x="5404115" y="1442505"/>
                <a:ext cx="43711" cy="40696"/>
                <a:chOff x="5404115" y="1442505"/>
                <a:chExt cx="43711" cy="40696"/>
              </a:xfrm>
            </p:grpSpPr>
            <p:sp>
              <p:nvSpPr>
                <p:cNvPr id="3160" name="Freeform: Shape 1615">
                  <a:extLst>
                    <a:ext uri="{FF2B5EF4-FFF2-40B4-BE49-F238E27FC236}">
                      <a16:creationId xmlns:a16="http://schemas.microsoft.com/office/drawing/2014/main" id="{AAA98621-7732-9A44-703D-2C8E0D64FEA3}"/>
                    </a:ext>
                  </a:extLst>
                </p:cNvPr>
                <p:cNvSpPr/>
                <p:nvPr/>
              </p:nvSpPr>
              <p:spPr>
                <a:xfrm>
                  <a:off x="54260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Freeform: Shape 1616">
                  <a:extLst>
                    <a:ext uri="{FF2B5EF4-FFF2-40B4-BE49-F238E27FC236}">
                      <a16:creationId xmlns:a16="http://schemas.microsoft.com/office/drawing/2014/main" id="{4F7EF93D-E0CE-1213-7285-BE343F200465}"/>
                    </a:ext>
                  </a:extLst>
                </p:cNvPr>
                <p:cNvSpPr/>
                <p:nvPr/>
              </p:nvSpPr>
              <p:spPr>
                <a:xfrm>
                  <a:off x="540411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3" name="Graphic 191">
                <a:extLst>
                  <a:ext uri="{FF2B5EF4-FFF2-40B4-BE49-F238E27FC236}">
                    <a16:creationId xmlns:a16="http://schemas.microsoft.com/office/drawing/2014/main" id="{8E0B87E7-165F-8B42-80E5-494EB6C25086}"/>
                  </a:ext>
                </a:extLst>
              </p:cNvPr>
              <p:cNvGrpSpPr/>
              <p:nvPr/>
            </p:nvGrpSpPr>
            <p:grpSpPr>
              <a:xfrm>
                <a:off x="5416367" y="1442505"/>
                <a:ext cx="43711" cy="40696"/>
                <a:chOff x="5416367" y="1442505"/>
                <a:chExt cx="43711" cy="40696"/>
              </a:xfrm>
            </p:grpSpPr>
            <p:sp>
              <p:nvSpPr>
                <p:cNvPr id="3158" name="Freeform: Shape 1613">
                  <a:extLst>
                    <a:ext uri="{FF2B5EF4-FFF2-40B4-BE49-F238E27FC236}">
                      <a16:creationId xmlns:a16="http://schemas.microsoft.com/office/drawing/2014/main" id="{49C45E85-F807-781A-C08F-30563BBB9883}"/>
                    </a:ext>
                  </a:extLst>
                </p:cNvPr>
                <p:cNvSpPr/>
                <p:nvPr/>
              </p:nvSpPr>
              <p:spPr>
                <a:xfrm>
                  <a:off x="54381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Freeform: Shape 1614">
                  <a:extLst>
                    <a:ext uri="{FF2B5EF4-FFF2-40B4-BE49-F238E27FC236}">
                      <a16:creationId xmlns:a16="http://schemas.microsoft.com/office/drawing/2014/main" id="{0707F9AA-E99E-2AAA-D14D-F3EBC45E2AA4}"/>
                    </a:ext>
                  </a:extLst>
                </p:cNvPr>
                <p:cNvSpPr/>
                <p:nvPr/>
              </p:nvSpPr>
              <p:spPr>
                <a:xfrm>
                  <a:off x="5416367"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4" name="Graphic 191">
                <a:extLst>
                  <a:ext uri="{FF2B5EF4-FFF2-40B4-BE49-F238E27FC236}">
                    <a16:creationId xmlns:a16="http://schemas.microsoft.com/office/drawing/2014/main" id="{FE67B2C0-BD2D-B02B-73D1-59C5BB36BA35}"/>
                  </a:ext>
                </a:extLst>
              </p:cNvPr>
              <p:cNvGrpSpPr/>
              <p:nvPr/>
            </p:nvGrpSpPr>
            <p:grpSpPr>
              <a:xfrm>
                <a:off x="5440415" y="1442505"/>
                <a:ext cx="43862" cy="40696"/>
                <a:chOff x="5440415" y="1442505"/>
                <a:chExt cx="43862" cy="40696"/>
              </a:xfrm>
            </p:grpSpPr>
            <p:sp>
              <p:nvSpPr>
                <p:cNvPr id="3156" name="Freeform: Shape 1611">
                  <a:extLst>
                    <a:ext uri="{FF2B5EF4-FFF2-40B4-BE49-F238E27FC236}">
                      <a16:creationId xmlns:a16="http://schemas.microsoft.com/office/drawing/2014/main" id="{98F90EA7-6D31-5979-1E54-A09E83141726}"/>
                    </a:ext>
                  </a:extLst>
                </p:cNvPr>
                <p:cNvSpPr/>
                <p:nvPr/>
              </p:nvSpPr>
              <p:spPr>
                <a:xfrm>
                  <a:off x="546234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Freeform: Shape 1612">
                  <a:extLst>
                    <a:ext uri="{FF2B5EF4-FFF2-40B4-BE49-F238E27FC236}">
                      <a16:creationId xmlns:a16="http://schemas.microsoft.com/office/drawing/2014/main" id="{DE273766-2ACE-F42C-DA99-C0F2DDBF3C1E}"/>
                    </a:ext>
                  </a:extLst>
                </p:cNvPr>
                <p:cNvSpPr/>
                <p:nvPr/>
              </p:nvSpPr>
              <p:spPr>
                <a:xfrm>
                  <a:off x="544041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5" name="Graphic 191">
                <a:extLst>
                  <a:ext uri="{FF2B5EF4-FFF2-40B4-BE49-F238E27FC236}">
                    <a16:creationId xmlns:a16="http://schemas.microsoft.com/office/drawing/2014/main" id="{4D09D3EB-0EA1-0B02-D526-0BE3E1B7BD97}"/>
                  </a:ext>
                </a:extLst>
              </p:cNvPr>
              <p:cNvGrpSpPr/>
              <p:nvPr/>
            </p:nvGrpSpPr>
            <p:grpSpPr>
              <a:xfrm>
                <a:off x="5452364" y="1442505"/>
                <a:ext cx="43711" cy="40696"/>
                <a:chOff x="5452364" y="1442505"/>
                <a:chExt cx="43711" cy="40696"/>
              </a:xfrm>
            </p:grpSpPr>
            <p:sp>
              <p:nvSpPr>
                <p:cNvPr id="3154" name="Freeform: Shape 1609">
                  <a:extLst>
                    <a:ext uri="{FF2B5EF4-FFF2-40B4-BE49-F238E27FC236}">
                      <a16:creationId xmlns:a16="http://schemas.microsoft.com/office/drawing/2014/main" id="{DE0ED612-8315-4ECB-BF24-7C765069CAA5}"/>
                    </a:ext>
                  </a:extLst>
                </p:cNvPr>
                <p:cNvSpPr/>
                <p:nvPr/>
              </p:nvSpPr>
              <p:spPr>
                <a:xfrm>
                  <a:off x="547429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Freeform: Shape 1610">
                  <a:extLst>
                    <a:ext uri="{FF2B5EF4-FFF2-40B4-BE49-F238E27FC236}">
                      <a16:creationId xmlns:a16="http://schemas.microsoft.com/office/drawing/2014/main" id="{F357F4E5-AFE8-B6AF-5D1D-67209AD96ADC}"/>
                    </a:ext>
                  </a:extLst>
                </p:cNvPr>
                <p:cNvSpPr/>
                <p:nvPr/>
              </p:nvSpPr>
              <p:spPr>
                <a:xfrm>
                  <a:off x="5452364"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6" name="Graphic 191">
                <a:extLst>
                  <a:ext uri="{FF2B5EF4-FFF2-40B4-BE49-F238E27FC236}">
                    <a16:creationId xmlns:a16="http://schemas.microsoft.com/office/drawing/2014/main" id="{EDF21125-08A2-9DCB-2E74-6A3226B0D226}"/>
                  </a:ext>
                </a:extLst>
              </p:cNvPr>
              <p:cNvGrpSpPr/>
              <p:nvPr/>
            </p:nvGrpSpPr>
            <p:grpSpPr>
              <a:xfrm>
                <a:off x="5460078" y="1442505"/>
                <a:ext cx="43862" cy="40696"/>
                <a:chOff x="5460078" y="1442505"/>
                <a:chExt cx="43862" cy="40696"/>
              </a:xfrm>
            </p:grpSpPr>
            <p:sp>
              <p:nvSpPr>
                <p:cNvPr id="3152" name="Freeform: Shape 1607">
                  <a:extLst>
                    <a:ext uri="{FF2B5EF4-FFF2-40B4-BE49-F238E27FC236}">
                      <a16:creationId xmlns:a16="http://schemas.microsoft.com/office/drawing/2014/main" id="{8E9EAEA5-B986-98F4-4FF5-40BD149EB0D7}"/>
                    </a:ext>
                  </a:extLst>
                </p:cNvPr>
                <p:cNvSpPr/>
                <p:nvPr/>
              </p:nvSpPr>
              <p:spPr>
                <a:xfrm>
                  <a:off x="548200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Freeform: Shape 1608">
                  <a:extLst>
                    <a:ext uri="{FF2B5EF4-FFF2-40B4-BE49-F238E27FC236}">
                      <a16:creationId xmlns:a16="http://schemas.microsoft.com/office/drawing/2014/main" id="{25023C31-1649-8608-EA51-018FDEA3B57A}"/>
                    </a:ext>
                  </a:extLst>
                </p:cNvPr>
                <p:cNvSpPr/>
                <p:nvPr/>
              </p:nvSpPr>
              <p:spPr>
                <a:xfrm>
                  <a:off x="5460078"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7" name="Graphic 191">
                <a:extLst>
                  <a:ext uri="{FF2B5EF4-FFF2-40B4-BE49-F238E27FC236}">
                    <a16:creationId xmlns:a16="http://schemas.microsoft.com/office/drawing/2014/main" id="{0255EFBB-EEFA-D8E3-0ECD-290CA19B901F}"/>
                  </a:ext>
                </a:extLst>
              </p:cNvPr>
              <p:cNvGrpSpPr/>
              <p:nvPr/>
            </p:nvGrpSpPr>
            <p:grpSpPr>
              <a:xfrm>
                <a:off x="5467791" y="1442505"/>
                <a:ext cx="43862" cy="40696"/>
                <a:chOff x="5467791" y="1442505"/>
                <a:chExt cx="43862" cy="40696"/>
              </a:xfrm>
            </p:grpSpPr>
            <p:sp>
              <p:nvSpPr>
                <p:cNvPr id="3150" name="Freeform: Shape 1605">
                  <a:extLst>
                    <a:ext uri="{FF2B5EF4-FFF2-40B4-BE49-F238E27FC236}">
                      <a16:creationId xmlns:a16="http://schemas.microsoft.com/office/drawing/2014/main" id="{757C87F2-498A-9048-6ED0-179E854C841F}"/>
                    </a:ext>
                  </a:extLst>
                </p:cNvPr>
                <p:cNvSpPr/>
                <p:nvPr/>
              </p:nvSpPr>
              <p:spPr>
                <a:xfrm>
                  <a:off x="548972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Freeform: Shape 1606">
                  <a:extLst>
                    <a:ext uri="{FF2B5EF4-FFF2-40B4-BE49-F238E27FC236}">
                      <a16:creationId xmlns:a16="http://schemas.microsoft.com/office/drawing/2014/main" id="{2BE29DF2-A6BB-88C9-8009-96FBA0DF12E3}"/>
                    </a:ext>
                  </a:extLst>
                </p:cNvPr>
                <p:cNvSpPr/>
                <p:nvPr/>
              </p:nvSpPr>
              <p:spPr>
                <a:xfrm>
                  <a:off x="5467791"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8" name="Graphic 191">
                <a:extLst>
                  <a:ext uri="{FF2B5EF4-FFF2-40B4-BE49-F238E27FC236}">
                    <a16:creationId xmlns:a16="http://schemas.microsoft.com/office/drawing/2014/main" id="{06B3003C-CCB8-43A3-A2FE-7EA343A9D6DA}"/>
                  </a:ext>
                </a:extLst>
              </p:cNvPr>
              <p:cNvGrpSpPr/>
              <p:nvPr/>
            </p:nvGrpSpPr>
            <p:grpSpPr>
              <a:xfrm>
                <a:off x="5475505" y="1442505"/>
                <a:ext cx="43862" cy="40696"/>
                <a:chOff x="5475505" y="1442505"/>
                <a:chExt cx="43862" cy="40696"/>
              </a:xfrm>
            </p:grpSpPr>
            <p:sp>
              <p:nvSpPr>
                <p:cNvPr id="3148" name="Freeform: Shape 1603">
                  <a:extLst>
                    <a:ext uri="{FF2B5EF4-FFF2-40B4-BE49-F238E27FC236}">
                      <a16:creationId xmlns:a16="http://schemas.microsoft.com/office/drawing/2014/main" id="{C862B443-D916-41A4-C088-5A961D7DA520}"/>
                    </a:ext>
                  </a:extLst>
                </p:cNvPr>
                <p:cNvSpPr/>
                <p:nvPr/>
              </p:nvSpPr>
              <p:spPr>
                <a:xfrm>
                  <a:off x="5497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Freeform: Shape 1604">
                  <a:extLst>
                    <a:ext uri="{FF2B5EF4-FFF2-40B4-BE49-F238E27FC236}">
                      <a16:creationId xmlns:a16="http://schemas.microsoft.com/office/drawing/2014/main" id="{7ED94040-E939-9F40-9378-E2F92BB4267A}"/>
                    </a:ext>
                  </a:extLst>
                </p:cNvPr>
                <p:cNvSpPr/>
                <p:nvPr/>
              </p:nvSpPr>
              <p:spPr>
                <a:xfrm>
                  <a:off x="547550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9" name="Graphic 191">
                <a:extLst>
                  <a:ext uri="{FF2B5EF4-FFF2-40B4-BE49-F238E27FC236}">
                    <a16:creationId xmlns:a16="http://schemas.microsoft.com/office/drawing/2014/main" id="{C19A1F74-5415-0087-B9F6-3D96D44DB21E}"/>
                  </a:ext>
                </a:extLst>
              </p:cNvPr>
              <p:cNvGrpSpPr/>
              <p:nvPr/>
            </p:nvGrpSpPr>
            <p:grpSpPr>
              <a:xfrm>
                <a:off x="5483219" y="1442505"/>
                <a:ext cx="43862" cy="40696"/>
                <a:chOff x="5483219" y="1442505"/>
                <a:chExt cx="43862" cy="40696"/>
              </a:xfrm>
            </p:grpSpPr>
            <p:sp>
              <p:nvSpPr>
                <p:cNvPr id="3146" name="Freeform: Shape 1601">
                  <a:extLst>
                    <a:ext uri="{FF2B5EF4-FFF2-40B4-BE49-F238E27FC236}">
                      <a16:creationId xmlns:a16="http://schemas.microsoft.com/office/drawing/2014/main" id="{460FDA40-A107-D325-19D2-AA07D3E8F978}"/>
                    </a:ext>
                  </a:extLst>
                </p:cNvPr>
                <p:cNvSpPr/>
                <p:nvPr/>
              </p:nvSpPr>
              <p:spPr>
                <a:xfrm>
                  <a:off x="550515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Freeform: Shape 1602">
                  <a:extLst>
                    <a:ext uri="{FF2B5EF4-FFF2-40B4-BE49-F238E27FC236}">
                      <a16:creationId xmlns:a16="http://schemas.microsoft.com/office/drawing/2014/main" id="{AE995E07-2109-031F-D002-3BBC15AACD1D}"/>
                    </a:ext>
                  </a:extLst>
                </p:cNvPr>
                <p:cNvSpPr/>
                <p:nvPr/>
              </p:nvSpPr>
              <p:spPr>
                <a:xfrm>
                  <a:off x="5483219"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0" name="Graphic 191">
                <a:extLst>
                  <a:ext uri="{FF2B5EF4-FFF2-40B4-BE49-F238E27FC236}">
                    <a16:creationId xmlns:a16="http://schemas.microsoft.com/office/drawing/2014/main" id="{B0471B4F-5D88-0770-194D-BAF30BE97887}"/>
                  </a:ext>
                </a:extLst>
              </p:cNvPr>
              <p:cNvGrpSpPr/>
              <p:nvPr/>
            </p:nvGrpSpPr>
            <p:grpSpPr>
              <a:xfrm>
                <a:off x="5490933" y="1442505"/>
                <a:ext cx="43862" cy="40696"/>
                <a:chOff x="5490933" y="1442505"/>
                <a:chExt cx="43862" cy="40696"/>
              </a:xfrm>
            </p:grpSpPr>
            <p:sp>
              <p:nvSpPr>
                <p:cNvPr id="3144" name="Freeform: Shape 1599">
                  <a:extLst>
                    <a:ext uri="{FF2B5EF4-FFF2-40B4-BE49-F238E27FC236}">
                      <a16:creationId xmlns:a16="http://schemas.microsoft.com/office/drawing/2014/main" id="{8ECA4C59-3F2A-9BA6-13C0-1678163DF55A}"/>
                    </a:ext>
                  </a:extLst>
                </p:cNvPr>
                <p:cNvSpPr/>
                <p:nvPr/>
              </p:nvSpPr>
              <p:spPr>
                <a:xfrm>
                  <a:off x="5512864"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Freeform: Shape 1600">
                  <a:extLst>
                    <a:ext uri="{FF2B5EF4-FFF2-40B4-BE49-F238E27FC236}">
                      <a16:creationId xmlns:a16="http://schemas.microsoft.com/office/drawing/2014/main" id="{80B58CE7-B7EC-B872-ABD0-C00FB3F6D692}"/>
                    </a:ext>
                  </a:extLst>
                </p:cNvPr>
                <p:cNvSpPr/>
                <p:nvPr/>
              </p:nvSpPr>
              <p:spPr>
                <a:xfrm>
                  <a:off x="5490933"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1" name="Graphic 191">
                <a:extLst>
                  <a:ext uri="{FF2B5EF4-FFF2-40B4-BE49-F238E27FC236}">
                    <a16:creationId xmlns:a16="http://schemas.microsoft.com/office/drawing/2014/main" id="{32D0B3B0-147A-C61A-B071-60112D44AC86}"/>
                  </a:ext>
                </a:extLst>
              </p:cNvPr>
              <p:cNvGrpSpPr/>
              <p:nvPr/>
            </p:nvGrpSpPr>
            <p:grpSpPr>
              <a:xfrm>
                <a:off x="5498646" y="1442505"/>
                <a:ext cx="43862" cy="40696"/>
                <a:chOff x="5498646" y="1442505"/>
                <a:chExt cx="43862" cy="40696"/>
              </a:xfrm>
            </p:grpSpPr>
            <p:sp>
              <p:nvSpPr>
                <p:cNvPr id="3142" name="Freeform: Shape 1597">
                  <a:extLst>
                    <a:ext uri="{FF2B5EF4-FFF2-40B4-BE49-F238E27FC236}">
                      <a16:creationId xmlns:a16="http://schemas.microsoft.com/office/drawing/2014/main" id="{174582E3-693F-86E9-875B-F255C8A912A2}"/>
                    </a:ext>
                  </a:extLst>
                </p:cNvPr>
                <p:cNvSpPr/>
                <p:nvPr/>
              </p:nvSpPr>
              <p:spPr>
                <a:xfrm>
                  <a:off x="552057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Freeform: Shape 1598">
                  <a:extLst>
                    <a:ext uri="{FF2B5EF4-FFF2-40B4-BE49-F238E27FC236}">
                      <a16:creationId xmlns:a16="http://schemas.microsoft.com/office/drawing/2014/main" id="{5AD44574-01BB-3CC7-8350-9F89776BEFC1}"/>
                    </a:ext>
                  </a:extLst>
                </p:cNvPr>
                <p:cNvSpPr/>
                <p:nvPr/>
              </p:nvSpPr>
              <p:spPr>
                <a:xfrm>
                  <a:off x="5498646"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2" name="Graphic 191">
                <a:extLst>
                  <a:ext uri="{FF2B5EF4-FFF2-40B4-BE49-F238E27FC236}">
                    <a16:creationId xmlns:a16="http://schemas.microsoft.com/office/drawing/2014/main" id="{2AB7D779-E642-555E-9831-B75899914D1B}"/>
                  </a:ext>
                </a:extLst>
              </p:cNvPr>
              <p:cNvGrpSpPr/>
              <p:nvPr/>
            </p:nvGrpSpPr>
            <p:grpSpPr>
              <a:xfrm>
                <a:off x="5506511" y="1442505"/>
                <a:ext cx="43711" cy="40696"/>
                <a:chOff x="5506511" y="1442505"/>
                <a:chExt cx="43711" cy="40696"/>
              </a:xfrm>
            </p:grpSpPr>
            <p:sp>
              <p:nvSpPr>
                <p:cNvPr id="3140" name="Freeform: Shape 1595">
                  <a:extLst>
                    <a:ext uri="{FF2B5EF4-FFF2-40B4-BE49-F238E27FC236}">
                      <a16:creationId xmlns:a16="http://schemas.microsoft.com/office/drawing/2014/main" id="{4C52C5CD-A1CB-2781-2930-4CBF7D852CFF}"/>
                    </a:ext>
                  </a:extLst>
                </p:cNvPr>
                <p:cNvSpPr/>
                <p:nvPr/>
              </p:nvSpPr>
              <p:spPr>
                <a:xfrm>
                  <a:off x="5528291"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Freeform: Shape 1596">
                  <a:extLst>
                    <a:ext uri="{FF2B5EF4-FFF2-40B4-BE49-F238E27FC236}">
                      <a16:creationId xmlns:a16="http://schemas.microsoft.com/office/drawing/2014/main" id="{AF80B9AC-072D-ABD8-1AE7-1E72E0F2081F}"/>
                    </a:ext>
                  </a:extLst>
                </p:cNvPr>
                <p:cNvSpPr/>
                <p:nvPr/>
              </p:nvSpPr>
              <p:spPr>
                <a:xfrm>
                  <a:off x="550651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3" name="Graphic 191">
                <a:extLst>
                  <a:ext uri="{FF2B5EF4-FFF2-40B4-BE49-F238E27FC236}">
                    <a16:creationId xmlns:a16="http://schemas.microsoft.com/office/drawing/2014/main" id="{B744CA09-7E9C-5C71-7E2B-0BB6737BBAD8}"/>
                  </a:ext>
                </a:extLst>
              </p:cNvPr>
              <p:cNvGrpSpPr/>
              <p:nvPr/>
            </p:nvGrpSpPr>
            <p:grpSpPr>
              <a:xfrm>
                <a:off x="5514225" y="1442505"/>
                <a:ext cx="43711" cy="40696"/>
                <a:chOff x="5514225" y="1442505"/>
                <a:chExt cx="43711" cy="40696"/>
              </a:xfrm>
            </p:grpSpPr>
            <p:sp>
              <p:nvSpPr>
                <p:cNvPr id="3138" name="Freeform: Shape 1593">
                  <a:extLst>
                    <a:ext uri="{FF2B5EF4-FFF2-40B4-BE49-F238E27FC236}">
                      <a16:creationId xmlns:a16="http://schemas.microsoft.com/office/drawing/2014/main" id="{9EA8B2A3-6C82-3B60-909E-D583C746F4CB}"/>
                    </a:ext>
                  </a:extLst>
                </p:cNvPr>
                <p:cNvSpPr/>
                <p:nvPr/>
              </p:nvSpPr>
              <p:spPr>
                <a:xfrm>
                  <a:off x="553600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Freeform: Shape 1594">
                  <a:extLst>
                    <a:ext uri="{FF2B5EF4-FFF2-40B4-BE49-F238E27FC236}">
                      <a16:creationId xmlns:a16="http://schemas.microsoft.com/office/drawing/2014/main" id="{739AA0DB-5187-E205-00FB-E84A41F451B5}"/>
                    </a:ext>
                  </a:extLst>
                </p:cNvPr>
                <p:cNvSpPr/>
                <p:nvPr/>
              </p:nvSpPr>
              <p:spPr>
                <a:xfrm>
                  <a:off x="551422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4" name="Graphic 191">
                <a:extLst>
                  <a:ext uri="{FF2B5EF4-FFF2-40B4-BE49-F238E27FC236}">
                    <a16:creationId xmlns:a16="http://schemas.microsoft.com/office/drawing/2014/main" id="{F754FEDA-E68E-D432-48C0-DC0D2F51DC25}"/>
                  </a:ext>
                </a:extLst>
              </p:cNvPr>
              <p:cNvGrpSpPr/>
              <p:nvPr/>
            </p:nvGrpSpPr>
            <p:grpSpPr>
              <a:xfrm>
                <a:off x="5521939" y="1442505"/>
                <a:ext cx="43711" cy="40696"/>
                <a:chOff x="5521939" y="1442505"/>
                <a:chExt cx="43711" cy="40696"/>
              </a:xfrm>
            </p:grpSpPr>
            <p:sp>
              <p:nvSpPr>
                <p:cNvPr id="3136" name="Freeform: Shape 1591">
                  <a:extLst>
                    <a:ext uri="{FF2B5EF4-FFF2-40B4-BE49-F238E27FC236}">
                      <a16:creationId xmlns:a16="http://schemas.microsoft.com/office/drawing/2014/main" id="{8AAA87AE-53A8-CB0B-F041-A9517663F7FF}"/>
                    </a:ext>
                  </a:extLst>
                </p:cNvPr>
                <p:cNvSpPr/>
                <p:nvPr/>
              </p:nvSpPr>
              <p:spPr>
                <a:xfrm>
                  <a:off x="554371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Freeform: Shape 1592">
                  <a:extLst>
                    <a:ext uri="{FF2B5EF4-FFF2-40B4-BE49-F238E27FC236}">
                      <a16:creationId xmlns:a16="http://schemas.microsoft.com/office/drawing/2014/main" id="{202EE58B-A738-C2E9-88A1-AA300302DCBA}"/>
                    </a:ext>
                  </a:extLst>
                </p:cNvPr>
                <p:cNvSpPr/>
                <p:nvPr/>
              </p:nvSpPr>
              <p:spPr>
                <a:xfrm>
                  <a:off x="5521939"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5" name="Graphic 191">
                <a:extLst>
                  <a:ext uri="{FF2B5EF4-FFF2-40B4-BE49-F238E27FC236}">
                    <a16:creationId xmlns:a16="http://schemas.microsoft.com/office/drawing/2014/main" id="{9BA215D1-36F1-8223-149B-1440A3B1AC47}"/>
                  </a:ext>
                </a:extLst>
              </p:cNvPr>
              <p:cNvGrpSpPr/>
              <p:nvPr/>
            </p:nvGrpSpPr>
            <p:grpSpPr>
              <a:xfrm>
                <a:off x="5529652" y="1442505"/>
                <a:ext cx="43711" cy="40696"/>
                <a:chOff x="5529652" y="1442505"/>
                <a:chExt cx="43711" cy="40696"/>
              </a:xfrm>
            </p:grpSpPr>
            <p:sp>
              <p:nvSpPr>
                <p:cNvPr id="3134" name="Freeform: Shape 1589">
                  <a:extLst>
                    <a:ext uri="{FF2B5EF4-FFF2-40B4-BE49-F238E27FC236}">
                      <a16:creationId xmlns:a16="http://schemas.microsoft.com/office/drawing/2014/main" id="{D9AC889A-6C74-7C20-EA19-B425FD8B9E66}"/>
                    </a:ext>
                  </a:extLst>
                </p:cNvPr>
                <p:cNvSpPr/>
                <p:nvPr/>
              </p:nvSpPr>
              <p:spPr>
                <a:xfrm>
                  <a:off x="5551432"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Freeform: Shape 1590">
                  <a:extLst>
                    <a:ext uri="{FF2B5EF4-FFF2-40B4-BE49-F238E27FC236}">
                      <a16:creationId xmlns:a16="http://schemas.microsoft.com/office/drawing/2014/main" id="{1F15F361-4576-60F2-E4B1-C047FB9E807D}"/>
                    </a:ext>
                  </a:extLst>
                </p:cNvPr>
                <p:cNvSpPr/>
                <p:nvPr/>
              </p:nvSpPr>
              <p:spPr>
                <a:xfrm>
                  <a:off x="5529652"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6" name="Graphic 191">
                <a:extLst>
                  <a:ext uri="{FF2B5EF4-FFF2-40B4-BE49-F238E27FC236}">
                    <a16:creationId xmlns:a16="http://schemas.microsoft.com/office/drawing/2014/main" id="{21075EA1-64EC-C88B-CF83-5866F32A1EE2}"/>
                  </a:ext>
                </a:extLst>
              </p:cNvPr>
              <p:cNvGrpSpPr/>
              <p:nvPr/>
            </p:nvGrpSpPr>
            <p:grpSpPr>
              <a:xfrm>
                <a:off x="5531921" y="1454475"/>
                <a:ext cx="43711" cy="40696"/>
                <a:chOff x="5531921" y="1454475"/>
                <a:chExt cx="43711" cy="40696"/>
              </a:xfrm>
            </p:grpSpPr>
            <p:sp>
              <p:nvSpPr>
                <p:cNvPr id="3132" name="Freeform: Shape 1587">
                  <a:extLst>
                    <a:ext uri="{FF2B5EF4-FFF2-40B4-BE49-F238E27FC236}">
                      <a16:creationId xmlns:a16="http://schemas.microsoft.com/office/drawing/2014/main" id="{9FADEF25-AE6C-9DBB-199A-183DBF13C2E4}"/>
                    </a:ext>
                  </a:extLst>
                </p:cNvPr>
                <p:cNvSpPr/>
                <p:nvPr/>
              </p:nvSpPr>
              <p:spPr>
                <a:xfrm>
                  <a:off x="555370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Freeform: Shape 1588">
                  <a:extLst>
                    <a:ext uri="{FF2B5EF4-FFF2-40B4-BE49-F238E27FC236}">
                      <a16:creationId xmlns:a16="http://schemas.microsoft.com/office/drawing/2014/main" id="{482B1C50-EA34-A49D-050A-6A1EF0028DDB}"/>
                    </a:ext>
                  </a:extLst>
                </p:cNvPr>
                <p:cNvSpPr/>
                <p:nvPr/>
              </p:nvSpPr>
              <p:spPr>
                <a:xfrm>
                  <a:off x="5531921"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7" name="Graphic 191">
                <a:extLst>
                  <a:ext uri="{FF2B5EF4-FFF2-40B4-BE49-F238E27FC236}">
                    <a16:creationId xmlns:a16="http://schemas.microsoft.com/office/drawing/2014/main" id="{66EF5910-F211-A823-847A-0ADFA088144B}"/>
                  </a:ext>
                </a:extLst>
              </p:cNvPr>
              <p:cNvGrpSpPr/>
              <p:nvPr/>
            </p:nvGrpSpPr>
            <p:grpSpPr>
              <a:xfrm>
                <a:off x="5538274" y="1454475"/>
                <a:ext cx="43862" cy="40696"/>
                <a:chOff x="5538274" y="1454475"/>
                <a:chExt cx="43862" cy="40696"/>
              </a:xfrm>
            </p:grpSpPr>
            <p:sp>
              <p:nvSpPr>
                <p:cNvPr id="3130" name="Freeform: Shape 1585">
                  <a:extLst>
                    <a:ext uri="{FF2B5EF4-FFF2-40B4-BE49-F238E27FC236}">
                      <a16:creationId xmlns:a16="http://schemas.microsoft.com/office/drawing/2014/main" id="{6A9DD102-6866-379D-08E0-812766C4859F}"/>
                    </a:ext>
                  </a:extLst>
                </p:cNvPr>
                <p:cNvSpPr/>
                <p:nvPr/>
              </p:nvSpPr>
              <p:spPr>
                <a:xfrm>
                  <a:off x="5560205"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Freeform: Shape 1586">
                  <a:extLst>
                    <a:ext uri="{FF2B5EF4-FFF2-40B4-BE49-F238E27FC236}">
                      <a16:creationId xmlns:a16="http://schemas.microsoft.com/office/drawing/2014/main" id="{9F1FFFBE-0CB0-F4FD-49DD-60D1F0CD7E8D}"/>
                    </a:ext>
                  </a:extLst>
                </p:cNvPr>
                <p:cNvSpPr/>
                <p:nvPr/>
              </p:nvSpPr>
              <p:spPr>
                <a:xfrm>
                  <a:off x="5538274"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8" name="Graphic 191">
                <a:extLst>
                  <a:ext uri="{FF2B5EF4-FFF2-40B4-BE49-F238E27FC236}">
                    <a16:creationId xmlns:a16="http://schemas.microsoft.com/office/drawing/2014/main" id="{5502334A-0660-6F84-9446-630C978145E9}"/>
                  </a:ext>
                </a:extLst>
              </p:cNvPr>
              <p:cNvGrpSpPr/>
              <p:nvPr/>
            </p:nvGrpSpPr>
            <p:grpSpPr>
              <a:xfrm>
                <a:off x="5545080" y="1454475"/>
                <a:ext cx="43711" cy="40696"/>
                <a:chOff x="5545080" y="1454475"/>
                <a:chExt cx="43711" cy="40696"/>
              </a:xfrm>
            </p:grpSpPr>
            <p:sp>
              <p:nvSpPr>
                <p:cNvPr id="3128" name="Freeform: Shape 1583">
                  <a:extLst>
                    <a:ext uri="{FF2B5EF4-FFF2-40B4-BE49-F238E27FC236}">
                      <a16:creationId xmlns:a16="http://schemas.microsoft.com/office/drawing/2014/main" id="{5968D0F0-32CE-D055-10A0-E2C4CB99E06D}"/>
                    </a:ext>
                  </a:extLst>
                </p:cNvPr>
                <p:cNvSpPr/>
                <p:nvPr/>
              </p:nvSpPr>
              <p:spPr>
                <a:xfrm>
                  <a:off x="556701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Freeform: Shape 1584">
                  <a:extLst>
                    <a:ext uri="{FF2B5EF4-FFF2-40B4-BE49-F238E27FC236}">
                      <a16:creationId xmlns:a16="http://schemas.microsoft.com/office/drawing/2014/main" id="{0B11A842-8992-5A42-D00C-88A15DC41D67}"/>
                    </a:ext>
                  </a:extLst>
                </p:cNvPr>
                <p:cNvSpPr/>
                <p:nvPr/>
              </p:nvSpPr>
              <p:spPr>
                <a:xfrm>
                  <a:off x="5545080"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9" name="Graphic 191">
                <a:extLst>
                  <a:ext uri="{FF2B5EF4-FFF2-40B4-BE49-F238E27FC236}">
                    <a16:creationId xmlns:a16="http://schemas.microsoft.com/office/drawing/2014/main" id="{513716F8-2FD6-25C9-7376-C1881E1940AB}"/>
                  </a:ext>
                </a:extLst>
              </p:cNvPr>
              <p:cNvGrpSpPr/>
              <p:nvPr/>
            </p:nvGrpSpPr>
            <p:grpSpPr>
              <a:xfrm>
                <a:off x="5551886" y="1454475"/>
                <a:ext cx="43711" cy="40696"/>
                <a:chOff x="5551886" y="1454475"/>
                <a:chExt cx="43711" cy="40696"/>
              </a:xfrm>
            </p:grpSpPr>
            <p:sp>
              <p:nvSpPr>
                <p:cNvPr id="3126" name="Freeform: Shape 1581">
                  <a:extLst>
                    <a:ext uri="{FF2B5EF4-FFF2-40B4-BE49-F238E27FC236}">
                      <a16:creationId xmlns:a16="http://schemas.microsoft.com/office/drawing/2014/main" id="{38CCD015-AA67-F9AE-A56C-E705BE1E0752}"/>
                    </a:ext>
                  </a:extLst>
                </p:cNvPr>
                <p:cNvSpPr/>
                <p:nvPr/>
              </p:nvSpPr>
              <p:spPr>
                <a:xfrm>
                  <a:off x="5573666"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Freeform: Shape 1582">
                  <a:extLst>
                    <a:ext uri="{FF2B5EF4-FFF2-40B4-BE49-F238E27FC236}">
                      <a16:creationId xmlns:a16="http://schemas.microsoft.com/office/drawing/2014/main" id="{55FE8CAF-128A-9A92-BC1C-FF7F2F753F1C}"/>
                    </a:ext>
                  </a:extLst>
                </p:cNvPr>
                <p:cNvSpPr/>
                <p:nvPr/>
              </p:nvSpPr>
              <p:spPr>
                <a:xfrm>
                  <a:off x="5551886"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0" name="Graphic 191">
                <a:extLst>
                  <a:ext uri="{FF2B5EF4-FFF2-40B4-BE49-F238E27FC236}">
                    <a16:creationId xmlns:a16="http://schemas.microsoft.com/office/drawing/2014/main" id="{72E610B4-2C75-F63C-D9D1-9668DD733084}"/>
                  </a:ext>
                </a:extLst>
              </p:cNvPr>
              <p:cNvGrpSpPr/>
              <p:nvPr/>
            </p:nvGrpSpPr>
            <p:grpSpPr>
              <a:xfrm>
                <a:off x="5558541" y="1454475"/>
                <a:ext cx="43862" cy="40696"/>
                <a:chOff x="5558541" y="1454475"/>
                <a:chExt cx="43862" cy="40696"/>
              </a:xfrm>
            </p:grpSpPr>
            <p:sp>
              <p:nvSpPr>
                <p:cNvPr id="3124" name="Freeform: Shape 1579">
                  <a:extLst>
                    <a:ext uri="{FF2B5EF4-FFF2-40B4-BE49-F238E27FC236}">
                      <a16:creationId xmlns:a16="http://schemas.microsoft.com/office/drawing/2014/main" id="{D5AFF8F8-60F4-F9FE-E67C-3308B3C2251D}"/>
                    </a:ext>
                  </a:extLst>
                </p:cNvPr>
                <p:cNvSpPr/>
                <p:nvPr/>
              </p:nvSpPr>
              <p:spPr>
                <a:xfrm>
                  <a:off x="5580472"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Freeform: Shape 1580">
                  <a:extLst>
                    <a:ext uri="{FF2B5EF4-FFF2-40B4-BE49-F238E27FC236}">
                      <a16:creationId xmlns:a16="http://schemas.microsoft.com/office/drawing/2014/main" id="{F7888B11-1AB5-386A-5080-0BD7E3594EA4}"/>
                    </a:ext>
                  </a:extLst>
                </p:cNvPr>
                <p:cNvSpPr/>
                <p:nvPr/>
              </p:nvSpPr>
              <p:spPr>
                <a:xfrm>
                  <a:off x="5558541"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1" name="Graphic 191">
                <a:extLst>
                  <a:ext uri="{FF2B5EF4-FFF2-40B4-BE49-F238E27FC236}">
                    <a16:creationId xmlns:a16="http://schemas.microsoft.com/office/drawing/2014/main" id="{9BCB470C-2572-045F-8B36-FB5308DEE20A}"/>
                  </a:ext>
                </a:extLst>
              </p:cNvPr>
              <p:cNvGrpSpPr/>
              <p:nvPr/>
            </p:nvGrpSpPr>
            <p:grpSpPr>
              <a:xfrm>
                <a:off x="5565347" y="1454475"/>
                <a:ext cx="43711" cy="40696"/>
                <a:chOff x="5565347" y="1454475"/>
                <a:chExt cx="43711" cy="40696"/>
              </a:xfrm>
            </p:grpSpPr>
            <p:sp>
              <p:nvSpPr>
                <p:cNvPr id="3122" name="Freeform: Shape 1577">
                  <a:extLst>
                    <a:ext uri="{FF2B5EF4-FFF2-40B4-BE49-F238E27FC236}">
                      <a16:creationId xmlns:a16="http://schemas.microsoft.com/office/drawing/2014/main" id="{58AC81C1-CA9B-E037-2C23-9C5E650EA79C}"/>
                    </a:ext>
                  </a:extLst>
                </p:cNvPr>
                <p:cNvSpPr/>
                <p:nvPr/>
              </p:nvSpPr>
              <p:spPr>
                <a:xfrm>
                  <a:off x="5587278"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Freeform: Shape 1578">
                  <a:extLst>
                    <a:ext uri="{FF2B5EF4-FFF2-40B4-BE49-F238E27FC236}">
                      <a16:creationId xmlns:a16="http://schemas.microsoft.com/office/drawing/2014/main" id="{51B50416-D225-C943-375F-1F569B93252A}"/>
                    </a:ext>
                  </a:extLst>
                </p:cNvPr>
                <p:cNvSpPr/>
                <p:nvPr/>
              </p:nvSpPr>
              <p:spPr>
                <a:xfrm>
                  <a:off x="5565347"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2" name="Graphic 191">
                <a:extLst>
                  <a:ext uri="{FF2B5EF4-FFF2-40B4-BE49-F238E27FC236}">
                    <a16:creationId xmlns:a16="http://schemas.microsoft.com/office/drawing/2014/main" id="{803AD9A3-1F04-D1B3-5E1E-C7FD8416656C}"/>
                  </a:ext>
                </a:extLst>
              </p:cNvPr>
              <p:cNvGrpSpPr/>
              <p:nvPr/>
            </p:nvGrpSpPr>
            <p:grpSpPr>
              <a:xfrm>
                <a:off x="5572153" y="1454475"/>
                <a:ext cx="43711" cy="40696"/>
                <a:chOff x="5572153" y="1454475"/>
                <a:chExt cx="43711" cy="40696"/>
              </a:xfrm>
            </p:grpSpPr>
            <p:sp>
              <p:nvSpPr>
                <p:cNvPr id="3120" name="Freeform: Shape 1575">
                  <a:extLst>
                    <a:ext uri="{FF2B5EF4-FFF2-40B4-BE49-F238E27FC236}">
                      <a16:creationId xmlns:a16="http://schemas.microsoft.com/office/drawing/2014/main" id="{EAC46326-FA4C-2118-7CAA-796F66F3A690}"/>
                    </a:ext>
                  </a:extLst>
                </p:cNvPr>
                <p:cNvSpPr/>
                <p:nvPr/>
              </p:nvSpPr>
              <p:spPr>
                <a:xfrm>
                  <a:off x="5593933"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Freeform: Shape 1576">
                  <a:extLst>
                    <a:ext uri="{FF2B5EF4-FFF2-40B4-BE49-F238E27FC236}">
                      <a16:creationId xmlns:a16="http://schemas.microsoft.com/office/drawing/2014/main" id="{073CBED7-FFD5-22F1-8E82-AD1F88B6CE49}"/>
                    </a:ext>
                  </a:extLst>
                </p:cNvPr>
                <p:cNvSpPr/>
                <p:nvPr/>
              </p:nvSpPr>
              <p:spPr>
                <a:xfrm>
                  <a:off x="5572153"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3" name="Graphic 191">
                <a:extLst>
                  <a:ext uri="{FF2B5EF4-FFF2-40B4-BE49-F238E27FC236}">
                    <a16:creationId xmlns:a16="http://schemas.microsoft.com/office/drawing/2014/main" id="{4CD4DAAC-6D45-3E04-67FA-28C386F85833}"/>
                  </a:ext>
                </a:extLst>
              </p:cNvPr>
              <p:cNvGrpSpPr/>
              <p:nvPr/>
            </p:nvGrpSpPr>
            <p:grpSpPr>
              <a:xfrm>
                <a:off x="5575632" y="1470951"/>
                <a:ext cx="43711" cy="40696"/>
                <a:chOff x="5575632" y="1470951"/>
                <a:chExt cx="43711" cy="40696"/>
              </a:xfrm>
            </p:grpSpPr>
            <p:sp>
              <p:nvSpPr>
                <p:cNvPr id="3118" name="Freeform: Shape 1573">
                  <a:extLst>
                    <a:ext uri="{FF2B5EF4-FFF2-40B4-BE49-F238E27FC236}">
                      <a16:creationId xmlns:a16="http://schemas.microsoft.com/office/drawing/2014/main" id="{50D66442-47D1-B7F2-C9A3-AEC46F4EFDC0}"/>
                    </a:ext>
                  </a:extLst>
                </p:cNvPr>
                <p:cNvSpPr/>
                <p:nvPr/>
              </p:nvSpPr>
              <p:spPr>
                <a:xfrm>
                  <a:off x="559756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Freeform: Shape 1574">
                  <a:extLst>
                    <a:ext uri="{FF2B5EF4-FFF2-40B4-BE49-F238E27FC236}">
                      <a16:creationId xmlns:a16="http://schemas.microsoft.com/office/drawing/2014/main" id="{4618E58D-2A5A-40E5-D6AA-448D8EA0E324}"/>
                    </a:ext>
                  </a:extLst>
                </p:cNvPr>
                <p:cNvSpPr/>
                <p:nvPr/>
              </p:nvSpPr>
              <p:spPr>
                <a:xfrm>
                  <a:off x="557563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4" name="Graphic 191">
                <a:extLst>
                  <a:ext uri="{FF2B5EF4-FFF2-40B4-BE49-F238E27FC236}">
                    <a16:creationId xmlns:a16="http://schemas.microsoft.com/office/drawing/2014/main" id="{D9C369BB-CD32-0E27-2774-0605E0B70C9A}"/>
                  </a:ext>
                </a:extLst>
              </p:cNvPr>
              <p:cNvGrpSpPr/>
              <p:nvPr/>
            </p:nvGrpSpPr>
            <p:grpSpPr>
              <a:xfrm>
                <a:off x="5582136" y="1470951"/>
                <a:ext cx="43711" cy="40696"/>
                <a:chOff x="5582136" y="1470951"/>
                <a:chExt cx="43711" cy="40696"/>
              </a:xfrm>
            </p:grpSpPr>
            <p:sp>
              <p:nvSpPr>
                <p:cNvPr id="3116" name="Freeform: Shape 1571">
                  <a:extLst>
                    <a:ext uri="{FF2B5EF4-FFF2-40B4-BE49-F238E27FC236}">
                      <a16:creationId xmlns:a16="http://schemas.microsoft.com/office/drawing/2014/main" id="{0276AACD-FBB3-F4BF-BC5A-BC8DAC921745}"/>
                    </a:ext>
                  </a:extLst>
                </p:cNvPr>
                <p:cNvSpPr/>
                <p:nvPr/>
              </p:nvSpPr>
              <p:spPr>
                <a:xfrm>
                  <a:off x="560391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Freeform: Shape 1572">
                  <a:extLst>
                    <a:ext uri="{FF2B5EF4-FFF2-40B4-BE49-F238E27FC236}">
                      <a16:creationId xmlns:a16="http://schemas.microsoft.com/office/drawing/2014/main" id="{614EAA05-3E62-6D90-9F61-D4218A99B3E5}"/>
                    </a:ext>
                  </a:extLst>
                </p:cNvPr>
                <p:cNvSpPr/>
                <p:nvPr/>
              </p:nvSpPr>
              <p:spPr>
                <a:xfrm>
                  <a:off x="558213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5" name="Graphic 191">
                <a:extLst>
                  <a:ext uri="{FF2B5EF4-FFF2-40B4-BE49-F238E27FC236}">
                    <a16:creationId xmlns:a16="http://schemas.microsoft.com/office/drawing/2014/main" id="{5316A5F9-CF4A-9E32-4289-A36B332C0597}"/>
                  </a:ext>
                </a:extLst>
              </p:cNvPr>
              <p:cNvGrpSpPr/>
              <p:nvPr/>
            </p:nvGrpSpPr>
            <p:grpSpPr>
              <a:xfrm>
                <a:off x="5588488" y="1470951"/>
                <a:ext cx="43711" cy="40696"/>
                <a:chOff x="5588488" y="1470951"/>
                <a:chExt cx="43711" cy="40696"/>
              </a:xfrm>
            </p:grpSpPr>
            <p:sp>
              <p:nvSpPr>
                <p:cNvPr id="3114" name="Freeform: Shape 1569">
                  <a:extLst>
                    <a:ext uri="{FF2B5EF4-FFF2-40B4-BE49-F238E27FC236}">
                      <a16:creationId xmlns:a16="http://schemas.microsoft.com/office/drawing/2014/main" id="{8EAB5690-5557-7505-06DD-452002E727FE}"/>
                    </a:ext>
                  </a:extLst>
                </p:cNvPr>
                <p:cNvSpPr/>
                <p:nvPr/>
              </p:nvSpPr>
              <p:spPr>
                <a:xfrm>
                  <a:off x="5610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Freeform: Shape 1570">
                  <a:extLst>
                    <a:ext uri="{FF2B5EF4-FFF2-40B4-BE49-F238E27FC236}">
                      <a16:creationId xmlns:a16="http://schemas.microsoft.com/office/drawing/2014/main" id="{F82C7E0E-A999-5DA3-BD23-4F2CC1FA55B6}"/>
                    </a:ext>
                  </a:extLst>
                </p:cNvPr>
                <p:cNvSpPr/>
                <p:nvPr/>
              </p:nvSpPr>
              <p:spPr>
                <a:xfrm>
                  <a:off x="5588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6" name="Graphic 191">
                <a:extLst>
                  <a:ext uri="{FF2B5EF4-FFF2-40B4-BE49-F238E27FC236}">
                    <a16:creationId xmlns:a16="http://schemas.microsoft.com/office/drawing/2014/main" id="{EF2AC6A5-2869-A30B-BEA9-45125354A796}"/>
                  </a:ext>
                </a:extLst>
              </p:cNvPr>
              <p:cNvGrpSpPr/>
              <p:nvPr/>
            </p:nvGrpSpPr>
            <p:grpSpPr>
              <a:xfrm>
                <a:off x="5594992" y="1470951"/>
                <a:ext cx="43711" cy="40696"/>
                <a:chOff x="5594992" y="1470951"/>
                <a:chExt cx="43711" cy="40696"/>
              </a:xfrm>
            </p:grpSpPr>
            <p:sp>
              <p:nvSpPr>
                <p:cNvPr id="3112" name="Freeform: Shape 1567">
                  <a:extLst>
                    <a:ext uri="{FF2B5EF4-FFF2-40B4-BE49-F238E27FC236}">
                      <a16:creationId xmlns:a16="http://schemas.microsoft.com/office/drawing/2014/main" id="{559CBEFC-8768-6FF5-A8AA-325C1DC88038}"/>
                    </a:ext>
                  </a:extLst>
                </p:cNvPr>
                <p:cNvSpPr/>
                <p:nvPr/>
              </p:nvSpPr>
              <p:spPr>
                <a:xfrm>
                  <a:off x="561677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Freeform: Shape 1568">
                  <a:extLst>
                    <a:ext uri="{FF2B5EF4-FFF2-40B4-BE49-F238E27FC236}">
                      <a16:creationId xmlns:a16="http://schemas.microsoft.com/office/drawing/2014/main" id="{2633666F-DACB-F949-C7E5-5A575217C5AD}"/>
                    </a:ext>
                  </a:extLst>
                </p:cNvPr>
                <p:cNvSpPr/>
                <p:nvPr/>
              </p:nvSpPr>
              <p:spPr>
                <a:xfrm>
                  <a:off x="559499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7" name="Graphic 191">
                <a:extLst>
                  <a:ext uri="{FF2B5EF4-FFF2-40B4-BE49-F238E27FC236}">
                    <a16:creationId xmlns:a16="http://schemas.microsoft.com/office/drawing/2014/main" id="{54672EE7-170D-FA61-3115-AEA67476FE96}"/>
                  </a:ext>
                </a:extLst>
              </p:cNvPr>
              <p:cNvGrpSpPr/>
              <p:nvPr/>
            </p:nvGrpSpPr>
            <p:grpSpPr>
              <a:xfrm>
                <a:off x="5601344" y="1470951"/>
                <a:ext cx="43862" cy="40696"/>
                <a:chOff x="5601344" y="1470951"/>
                <a:chExt cx="43862" cy="40696"/>
              </a:xfrm>
            </p:grpSpPr>
            <p:sp>
              <p:nvSpPr>
                <p:cNvPr id="3110" name="Freeform: Shape 1565">
                  <a:extLst>
                    <a:ext uri="{FF2B5EF4-FFF2-40B4-BE49-F238E27FC236}">
                      <a16:creationId xmlns:a16="http://schemas.microsoft.com/office/drawing/2014/main" id="{87FFC9DE-853C-6C5B-3F83-9F87797AA6DA}"/>
                    </a:ext>
                  </a:extLst>
                </p:cNvPr>
                <p:cNvSpPr/>
                <p:nvPr/>
              </p:nvSpPr>
              <p:spPr>
                <a:xfrm>
                  <a:off x="56232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Freeform: Shape 1566">
                  <a:extLst>
                    <a:ext uri="{FF2B5EF4-FFF2-40B4-BE49-F238E27FC236}">
                      <a16:creationId xmlns:a16="http://schemas.microsoft.com/office/drawing/2014/main" id="{4FF8B1D3-E6B8-60C7-56C6-3087B23AC4C6}"/>
                    </a:ext>
                  </a:extLst>
                </p:cNvPr>
                <p:cNvSpPr/>
                <p:nvPr/>
              </p:nvSpPr>
              <p:spPr>
                <a:xfrm>
                  <a:off x="560134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8" name="Graphic 191">
                <a:extLst>
                  <a:ext uri="{FF2B5EF4-FFF2-40B4-BE49-F238E27FC236}">
                    <a16:creationId xmlns:a16="http://schemas.microsoft.com/office/drawing/2014/main" id="{6B30E1FD-A6D6-9495-69FB-0E26D9910F5E}"/>
                  </a:ext>
                </a:extLst>
              </p:cNvPr>
              <p:cNvGrpSpPr/>
              <p:nvPr/>
            </p:nvGrpSpPr>
            <p:grpSpPr>
              <a:xfrm>
                <a:off x="5607848" y="1470951"/>
                <a:ext cx="43711" cy="40696"/>
                <a:chOff x="5607848" y="1470951"/>
                <a:chExt cx="43711" cy="40696"/>
              </a:xfrm>
            </p:grpSpPr>
            <p:sp>
              <p:nvSpPr>
                <p:cNvPr id="3108" name="Freeform: Shape 1563">
                  <a:extLst>
                    <a:ext uri="{FF2B5EF4-FFF2-40B4-BE49-F238E27FC236}">
                      <a16:creationId xmlns:a16="http://schemas.microsoft.com/office/drawing/2014/main" id="{3D1F4F41-F856-6D0C-A33A-2BFA80EC5BF7}"/>
                    </a:ext>
                  </a:extLst>
                </p:cNvPr>
                <p:cNvSpPr/>
                <p:nvPr/>
              </p:nvSpPr>
              <p:spPr>
                <a:xfrm>
                  <a:off x="562962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Freeform: Shape 1564">
                  <a:extLst>
                    <a:ext uri="{FF2B5EF4-FFF2-40B4-BE49-F238E27FC236}">
                      <a16:creationId xmlns:a16="http://schemas.microsoft.com/office/drawing/2014/main" id="{84066DE2-C9FE-3DE0-9948-18F0B205FDF4}"/>
                    </a:ext>
                  </a:extLst>
                </p:cNvPr>
                <p:cNvSpPr/>
                <p:nvPr/>
              </p:nvSpPr>
              <p:spPr>
                <a:xfrm>
                  <a:off x="560784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9" name="Graphic 191">
                <a:extLst>
                  <a:ext uri="{FF2B5EF4-FFF2-40B4-BE49-F238E27FC236}">
                    <a16:creationId xmlns:a16="http://schemas.microsoft.com/office/drawing/2014/main" id="{25C6C854-36F9-2E51-BBBB-1FC886D1E1B8}"/>
                  </a:ext>
                </a:extLst>
              </p:cNvPr>
              <p:cNvGrpSpPr/>
              <p:nvPr/>
            </p:nvGrpSpPr>
            <p:grpSpPr>
              <a:xfrm>
                <a:off x="5614201" y="1470951"/>
                <a:ext cx="43862" cy="40696"/>
                <a:chOff x="5614201" y="1470951"/>
                <a:chExt cx="43862" cy="40696"/>
              </a:xfrm>
            </p:grpSpPr>
            <p:sp>
              <p:nvSpPr>
                <p:cNvPr id="3106" name="Freeform: Shape 1561">
                  <a:extLst>
                    <a:ext uri="{FF2B5EF4-FFF2-40B4-BE49-F238E27FC236}">
                      <a16:creationId xmlns:a16="http://schemas.microsoft.com/office/drawing/2014/main" id="{0F6B9E16-E7F3-69F8-7848-A4812D906866}"/>
                    </a:ext>
                  </a:extLst>
                </p:cNvPr>
                <p:cNvSpPr/>
                <p:nvPr/>
              </p:nvSpPr>
              <p:spPr>
                <a:xfrm>
                  <a:off x="563613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7" name="Freeform: Shape 1562">
                  <a:extLst>
                    <a:ext uri="{FF2B5EF4-FFF2-40B4-BE49-F238E27FC236}">
                      <a16:creationId xmlns:a16="http://schemas.microsoft.com/office/drawing/2014/main" id="{5A06B911-2007-7E04-60AE-A5C8F7EC5409}"/>
                    </a:ext>
                  </a:extLst>
                </p:cNvPr>
                <p:cNvSpPr/>
                <p:nvPr/>
              </p:nvSpPr>
              <p:spPr>
                <a:xfrm>
                  <a:off x="5614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0" name="Graphic 191">
                <a:extLst>
                  <a:ext uri="{FF2B5EF4-FFF2-40B4-BE49-F238E27FC236}">
                    <a16:creationId xmlns:a16="http://schemas.microsoft.com/office/drawing/2014/main" id="{9F835725-73C8-252F-C1BB-934B44B0C6A4}"/>
                  </a:ext>
                </a:extLst>
              </p:cNvPr>
              <p:cNvGrpSpPr/>
              <p:nvPr/>
            </p:nvGrpSpPr>
            <p:grpSpPr>
              <a:xfrm>
                <a:off x="5620704" y="1470951"/>
                <a:ext cx="43711" cy="40696"/>
                <a:chOff x="5620704" y="1470951"/>
                <a:chExt cx="43711" cy="40696"/>
              </a:xfrm>
            </p:grpSpPr>
            <p:sp>
              <p:nvSpPr>
                <p:cNvPr id="3104" name="Freeform: Shape 1559">
                  <a:extLst>
                    <a:ext uri="{FF2B5EF4-FFF2-40B4-BE49-F238E27FC236}">
                      <a16:creationId xmlns:a16="http://schemas.microsoft.com/office/drawing/2014/main" id="{810EB2FD-B107-534C-B86E-D1CA2FADBB97}"/>
                    </a:ext>
                  </a:extLst>
                </p:cNvPr>
                <p:cNvSpPr/>
                <p:nvPr/>
              </p:nvSpPr>
              <p:spPr>
                <a:xfrm>
                  <a:off x="564263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Freeform: Shape 1560">
                  <a:extLst>
                    <a:ext uri="{FF2B5EF4-FFF2-40B4-BE49-F238E27FC236}">
                      <a16:creationId xmlns:a16="http://schemas.microsoft.com/office/drawing/2014/main" id="{126B7D93-76AB-51F8-C9F8-263C555D2D2F}"/>
                    </a:ext>
                  </a:extLst>
                </p:cNvPr>
                <p:cNvSpPr/>
                <p:nvPr/>
              </p:nvSpPr>
              <p:spPr>
                <a:xfrm>
                  <a:off x="5620704"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1" name="Graphic 191">
                <a:extLst>
                  <a:ext uri="{FF2B5EF4-FFF2-40B4-BE49-F238E27FC236}">
                    <a16:creationId xmlns:a16="http://schemas.microsoft.com/office/drawing/2014/main" id="{2F8C9EF4-EDDF-D93D-A8F0-02B645BDB448}"/>
                  </a:ext>
                </a:extLst>
              </p:cNvPr>
              <p:cNvGrpSpPr/>
              <p:nvPr/>
            </p:nvGrpSpPr>
            <p:grpSpPr>
              <a:xfrm>
                <a:off x="5640367" y="1470951"/>
                <a:ext cx="43711" cy="40696"/>
                <a:chOff x="5640367" y="1470951"/>
                <a:chExt cx="43711" cy="40696"/>
              </a:xfrm>
            </p:grpSpPr>
            <p:sp>
              <p:nvSpPr>
                <p:cNvPr id="3102" name="Freeform: Shape 1557">
                  <a:extLst>
                    <a:ext uri="{FF2B5EF4-FFF2-40B4-BE49-F238E27FC236}">
                      <a16:creationId xmlns:a16="http://schemas.microsoft.com/office/drawing/2014/main" id="{BFA2CDD2-2D1C-09E6-26DC-FE3D10AE7ADD}"/>
                    </a:ext>
                  </a:extLst>
                </p:cNvPr>
                <p:cNvSpPr/>
                <p:nvPr/>
              </p:nvSpPr>
              <p:spPr>
                <a:xfrm>
                  <a:off x="566214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Freeform: Shape 1558">
                  <a:extLst>
                    <a:ext uri="{FF2B5EF4-FFF2-40B4-BE49-F238E27FC236}">
                      <a16:creationId xmlns:a16="http://schemas.microsoft.com/office/drawing/2014/main" id="{409038E3-2319-0B01-F623-D2BDD14B20D5}"/>
                    </a:ext>
                  </a:extLst>
                </p:cNvPr>
                <p:cNvSpPr/>
                <p:nvPr/>
              </p:nvSpPr>
              <p:spPr>
                <a:xfrm>
                  <a:off x="564036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2" name="Graphic 191">
                <a:extLst>
                  <a:ext uri="{FF2B5EF4-FFF2-40B4-BE49-F238E27FC236}">
                    <a16:creationId xmlns:a16="http://schemas.microsoft.com/office/drawing/2014/main" id="{C3BCB874-2D5A-49C9-8608-CEAD7B9E69C4}"/>
                  </a:ext>
                </a:extLst>
              </p:cNvPr>
              <p:cNvGrpSpPr/>
              <p:nvPr/>
            </p:nvGrpSpPr>
            <p:grpSpPr>
              <a:xfrm>
                <a:off x="5646719" y="1470951"/>
                <a:ext cx="43862" cy="40696"/>
                <a:chOff x="5646719" y="1470951"/>
                <a:chExt cx="43862" cy="40696"/>
              </a:xfrm>
            </p:grpSpPr>
            <p:sp>
              <p:nvSpPr>
                <p:cNvPr id="3100" name="Freeform: Shape 1555">
                  <a:extLst>
                    <a:ext uri="{FF2B5EF4-FFF2-40B4-BE49-F238E27FC236}">
                      <a16:creationId xmlns:a16="http://schemas.microsoft.com/office/drawing/2014/main" id="{260B6980-71FB-92F4-FB18-6939AE52F2EC}"/>
                    </a:ext>
                  </a:extLst>
                </p:cNvPr>
                <p:cNvSpPr/>
                <p:nvPr/>
              </p:nvSpPr>
              <p:spPr>
                <a:xfrm>
                  <a:off x="5668650"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Freeform: Shape 1556">
                  <a:extLst>
                    <a:ext uri="{FF2B5EF4-FFF2-40B4-BE49-F238E27FC236}">
                      <a16:creationId xmlns:a16="http://schemas.microsoft.com/office/drawing/2014/main" id="{D59BAA95-38B7-F594-C4BB-0090AE90B60B}"/>
                    </a:ext>
                  </a:extLst>
                </p:cNvPr>
                <p:cNvSpPr/>
                <p:nvPr/>
              </p:nvSpPr>
              <p:spPr>
                <a:xfrm>
                  <a:off x="5646719"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3" name="Graphic 191">
                <a:extLst>
                  <a:ext uri="{FF2B5EF4-FFF2-40B4-BE49-F238E27FC236}">
                    <a16:creationId xmlns:a16="http://schemas.microsoft.com/office/drawing/2014/main" id="{C23B066B-7FB9-7723-EC7A-A3A6EFC92272}"/>
                  </a:ext>
                </a:extLst>
              </p:cNvPr>
              <p:cNvGrpSpPr/>
              <p:nvPr/>
            </p:nvGrpSpPr>
            <p:grpSpPr>
              <a:xfrm>
                <a:off x="5665777" y="1470951"/>
                <a:ext cx="43711" cy="40696"/>
                <a:chOff x="5665777" y="1470951"/>
                <a:chExt cx="43711" cy="40696"/>
              </a:xfrm>
            </p:grpSpPr>
            <p:sp>
              <p:nvSpPr>
                <p:cNvPr id="3098" name="Freeform: Shape 1553">
                  <a:extLst>
                    <a:ext uri="{FF2B5EF4-FFF2-40B4-BE49-F238E27FC236}">
                      <a16:creationId xmlns:a16="http://schemas.microsoft.com/office/drawing/2014/main" id="{7F359F4D-A749-69D3-F703-5B61BC23B473}"/>
                    </a:ext>
                  </a:extLst>
                </p:cNvPr>
                <p:cNvSpPr/>
                <p:nvPr/>
              </p:nvSpPr>
              <p:spPr>
                <a:xfrm>
                  <a:off x="568755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Freeform: Shape 1554">
                  <a:extLst>
                    <a:ext uri="{FF2B5EF4-FFF2-40B4-BE49-F238E27FC236}">
                      <a16:creationId xmlns:a16="http://schemas.microsoft.com/office/drawing/2014/main" id="{221E9F11-D949-FA62-76F4-39B92DA18682}"/>
                    </a:ext>
                  </a:extLst>
                </p:cNvPr>
                <p:cNvSpPr/>
                <p:nvPr/>
              </p:nvSpPr>
              <p:spPr>
                <a:xfrm>
                  <a:off x="566577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4" name="Graphic 191">
                <a:extLst>
                  <a:ext uri="{FF2B5EF4-FFF2-40B4-BE49-F238E27FC236}">
                    <a16:creationId xmlns:a16="http://schemas.microsoft.com/office/drawing/2014/main" id="{BF6B12BB-C84C-90C0-988B-886919036F8E}"/>
                  </a:ext>
                </a:extLst>
              </p:cNvPr>
              <p:cNvGrpSpPr/>
              <p:nvPr/>
            </p:nvGrpSpPr>
            <p:grpSpPr>
              <a:xfrm>
                <a:off x="5698598" y="1470951"/>
                <a:ext cx="43711" cy="40696"/>
                <a:chOff x="5698598" y="1470951"/>
                <a:chExt cx="43711" cy="40696"/>
              </a:xfrm>
            </p:grpSpPr>
            <p:sp>
              <p:nvSpPr>
                <p:cNvPr id="3096" name="Freeform: Shape 1551">
                  <a:extLst>
                    <a:ext uri="{FF2B5EF4-FFF2-40B4-BE49-F238E27FC236}">
                      <a16:creationId xmlns:a16="http://schemas.microsoft.com/office/drawing/2014/main" id="{8B5113F1-3FA2-49DB-D51F-B513252E3F27}"/>
                    </a:ext>
                  </a:extLst>
                </p:cNvPr>
                <p:cNvSpPr/>
                <p:nvPr/>
              </p:nvSpPr>
              <p:spPr>
                <a:xfrm>
                  <a:off x="572037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Freeform: Shape 1552">
                  <a:extLst>
                    <a:ext uri="{FF2B5EF4-FFF2-40B4-BE49-F238E27FC236}">
                      <a16:creationId xmlns:a16="http://schemas.microsoft.com/office/drawing/2014/main" id="{FFE523C7-36D6-5518-D238-2182CD0749F8}"/>
                    </a:ext>
                  </a:extLst>
                </p:cNvPr>
                <p:cNvSpPr/>
                <p:nvPr/>
              </p:nvSpPr>
              <p:spPr>
                <a:xfrm>
                  <a:off x="569859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5" name="Graphic 191">
                <a:extLst>
                  <a:ext uri="{FF2B5EF4-FFF2-40B4-BE49-F238E27FC236}">
                    <a16:creationId xmlns:a16="http://schemas.microsoft.com/office/drawing/2014/main" id="{32F9C3EE-C64F-965C-6C25-3548260829D1}"/>
                  </a:ext>
                </a:extLst>
              </p:cNvPr>
              <p:cNvGrpSpPr/>
              <p:nvPr/>
            </p:nvGrpSpPr>
            <p:grpSpPr>
              <a:xfrm>
                <a:off x="5709488" y="1470951"/>
                <a:ext cx="43711" cy="40696"/>
                <a:chOff x="5709488" y="1470951"/>
                <a:chExt cx="43711" cy="40696"/>
              </a:xfrm>
            </p:grpSpPr>
            <p:sp>
              <p:nvSpPr>
                <p:cNvPr id="3094" name="Freeform: Shape 1549">
                  <a:extLst>
                    <a:ext uri="{FF2B5EF4-FFF2-40B4-BE49-F238E27FC236}">
                      <a16:creationId xmlns:a16="http://schemas.microsoft.com/office/drawing/2014/main" id="{327C2308-24EA-4E56-DB78-90E03631099D}"/>
                    </a:ext>
                  </a:extLst>
                </p:cNvPr>
                <p:cNvSpPr/>
                <p:nvPr/>
              </p:nvSpPr>
              <p:spPr>
                <a:xfrm>
                  <a:off x="5731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Freeform: Shape 1550">
                  <a:extLst>
                    <a:ext uri="{FF2B5EF4-FFF2-40B4-BE49-F238E27FC236}">
                      <a16:creationId xmlns:a16="http://schemas.microsoft.com/office/drawing/2014/main" id="{7D560F1D-F649-15DF-BDBD-3584ECC46969}"/>
                    </a:ext>
                  </a:extLst>
                </p:cNvPr>
                <p:cNvSpPr/>
                <p:nvPr/>
              </p:nvSpPr>
              <p:spPr>
                <a:xfrm>
                  <a:off x="5709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6" name="Graphic 191">
                <a:extLst>
                  <a:ext uri="{FF2B5EF4-FFF2-40B4-BE49-F238E27FC236}">
                    <a16:creationId xmlns:a16="http://schemas.microsoft.com/office/drawing/2014/main" id="{3EF6AF35-AA64-42EC-7C49-999F672AA3FC}"/>
                  </a:ext>
                </a:extLst>
              </p:cNvPr>
              <p:cNvGrpSpPr/>
              <p:nvPr/>
            </p:nvGrpSpPr>
            <p:grpSpPr>
              <a:xfrm>
                <a:off x="5717201" y="1470951"/>
                <a:ext cx="43862" cy="40696"/>
                <a:chOff x="5717201" y="1470951"/>
                <a:chExt cx="43862" cy="40696"/>
              </a:xfrm>
            </p:grpSpPr>
            <p:sp>
              <p:nvSpPr>
                <p:cNvPr id="3092" name="Freeform: Shape 1547">
                  <a:extLst>
                    <a:ext uri="{FF2B5EF4-FFF2-40B4-BE49-F238E27FC236}">
                      <a16:creationId xmlns:a16="http://schemas.microsoft.com/office/drawing/2014/main" id="{DE56C259-4BE7-2099-B846-50E2ABAC62EB}"/>
                    </a:ext>
                  </a:extLst>
                </p:cNvPr>
                <p:cNvSpPr/>
                <p:nvPr/>
              </p:nvSpPr>
              <p:spPr>
                <a:xfrm>
                  <a:off x="573913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Freeform: Shape 1548">
                  <a:extLst>
                    <a:ext uri="{FF2B5EF4-FFF2-40B4-BE49-F238E27FC236}">
                      <a16:creationId xmlns:a16="http://schemas.microsoft.com/office/drawing/2014/main" id="{DD71D248-01B2-3D8B-17EC-0AEC521701D4}"/>
                    </a:ext>
                  </a:extLst>
                </p:cNvPr>
                <p:cNvSpPr/>
                <p:nvPr/>
              </p:nvSpPr>
              <p:spPr>
                <a:xfrm>
                  <a:off x="5717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7" name="Graphic 191">
                <a:extLst>
                  <a:ext uri="{FF2B5EF4-FFF2-40B4-BE49-F238E27FC236}">
                    <a16:creationId xmlns:a16="http://schemas.microsoft.com/office/drawing/2014/main" id="{4BB4B568-27A9-BC7A-CCB6-749273A47CCA}"/>
                  </a:ext>
                </a:extLst>
              </p:cNvPr>
              <p:cNvGrpSpPr/>
              <p:nvPr/>
            </p:nvGrpSpPr>
            <p:grpSpPr>
              <a:xfrm>
                <a:off x="5777096" y="1470951"/>
                <a:ext cx="43711" cy="40696"/>
                <a:chOff x="5777096" y="1470951"/>
                <a:chExt cx="43711" cy="40696"/>
              </a:xfrm>
            </p:grpSpPr>
            <p:sp>
              <p:nvSpPr>
                <p:cNvPr id="3090" name="Freeform: Shape 1545">
                  <a:extLst>
                    <a:ext uri="{FF2B5EF4-FFF2-40B4-BE49-F238E27FC236}">
                      <a16:creationId xmlns:a16="http://schemas.microsoft.com/office/drawing/2014/main" id="{61A9ADA1-B396-7F79-C5DF-5B238FD90F79}"/>
                    </a:ext>
                  </a:extLst>
                </p:cNvPr>
                <p:cNvSpPr/>
                <p:nvPr/>
              </p:nvSpPr>
              <p:spPr>
                <a:xfrm>
                  <a:off x="579902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Freeform: Shape 1546">
                  <a:extLst>
                    <a:ext uri="{FF2B5EF4-FFF2-40B4-BE49-F238E27FC236}">
                      <a16:creationId xmlns:a16="http://schemas.microsoft.com/office/drawing/2014/main" id="{8398FD10-1536-91B6-4653-26499A03376F}"/>
                    </a:ext>
                  </a:extLst>
                </p:cNvPr>
                <p:cNvSpPr/>
                <p:nvPr/>
              </p:nvSpPr>
              <p:spPr>
                <a:xfrm>
                  <a:off x="577709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8" name="Graphic 191">
                <a:extLst>
                  <a:ext uri="{FF2B5EF4-FFF2-40B4-BE49-F238E27FC236}">
                    <a16:creationId xmlns:a16="http://schemas.microsoft.com/office/drawing/2014/main" id="{FF541746-BE46-19AA-2EED-97141C95947B}"/>
                  </a:ext>
                </a:extLst>
              </p:cNvPr>
              <p:cNvGrpSpPr/>
              <p:nvPr/>
            </p:nvGrpSpPr>
            <p:grpSpPr>
              <a:xfrm>
                <a:off x="5794187" y="1470951"/>
                <a:ext cx="43711" cy="40696"/>
                <a:chOff x="5794187" y="1470951"/>
                <a:chExt cx="43711" cy="40696"/>
              </a:xfrm>
            </p:grpSpPr>
            <p:sp>
              <p:nvSpPr>
                <p:cNvPr id="3088" name="Freeform: Shape 1543">
                  <a:extLst>
                    <a:ext uri="{FF2B5EF4-FFF2-40B4-BE49-F238E27FC236}">
                      <a16:creationId xmlns:a16="http://schemas.microsoft.com/office/drawing/2014/main" id="{B4F3DBE0-FF4B-5554-8A16-D16D604868AF}"/>
                    </a:ext>
                  </a:extLst>
                </p:cNvPr>
                <p:cNvSpPr/>
                <p:nvPr/>
              </p:nvSpPr>
              <p:spPr>
                <a:xfrm>
                  <a:off x="581596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Freeform: Shape 1544">
                  <a:extLst>
                    <a:ext uri="{FF2B5EF4-FFF2-40B4-BE49-F238E27FC236}">
                      <a16:creationId xmlns:a16="http://schemas.microsoft.com/office/drawing/2014/main" id="{1E778354-D344-D471-0BDA-E226C614A260}"/>
                    </a:ext>
                  </a:extLst>
                </p:cNvPr>
                <p:cNvSpPr/>
                <p:nvPr/>
              </p:nvSpPr>
              <p:spPr>
                <a:xfrm>
                  <a:off x="579418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9" name="Graphic 191">
                <a:extLst>
                  <a:ext uri="{FF2B5EF4-FFF2-40B4-BE49-F238E27FC236}">
                    <a16:creationId xmlns:a16="http://schemas.microsoft.com/office/drawing/2014/main" id="{0911D4B7-C429-65FB-4DB5-C4B6819B0921}"/>
                  </a:ext>
                </a:extLst>
              </p:cNvPr>
              <p:cNvGrpSpPr/>
              <p:nvPr/>
            </p:nvGrpSpPr>
            <p:grpSpPr>
              <a:xfrm>
                <a:off x="5801145" y="1470951"/>
                <a:ext cx="43862" cy="40696"/>
                <a:chOff x="5801145" y="1470951"/>
                <a:chExt cx="43862" cy="40696"/>
              </a:xfrm>
            </p:grpSpPr>
            <p:sp>
              <p:nvSpPr>
                <p:cNvPr id="3086" name="Freeform: Shape 1541">
                  <a:extLst>
                    <a:ext uri="{FF2B5EF4-FFF2-40B4-BE49-F238E27FC236}">
                      <a16:creationId xmlns:a16="http://schemas.microsoft.com/office/drawing/2014/main" id="{208EFDDA-73E4-DF5E-064F-8F6C81F0C104}"/>
                    </a:ext>
                  </a:extLst>
                </p:cNvPr>
                <p:cNvSpPr/>
                <p:nvPr/>
              </p:nvSpPr>
              <p:spPr>
                <a:xfrm>
                  <a:off x="58230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Freeform: Shape 1542">
                  <a:extLst>
                    <a:ext uri="{FF2B5EF4-FFF2-40B4-BE49-F238E27FC236}">
                      <a16:creationId xmlns:a16="http://schemas.microsoft.com/office/drawing/2014/main" id="{9116F62C-A0C6-0A06-418D-77AC2D166017}"/>
                    </a:ext>
                  </a:extLst>
                </p:cNvPr>
                <p:cNvSpPr/>
                <p:nvPr/>
              </p:nvSpPr>
              <p:spPr>
                <a:xfrm>
                  <a:off x="5801145"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0" name="Graphic 191">
                <a:extLst>
                  <a:ext uri="{FF2B5EF4-FFF2-40B4-BE49-F238E27FC236}">
                    <a16:creationId xmlns:a16="http://schemas.microsoft.com/office/drawing/2014/main" id="{B82A0453-7E7C-DBAE-497A-2F3F79F808F7}"/>
                  </a:ext>
                </a:extLst>
              </p:cNvPr>
              <p:cNvGrpSpPr/>
              <p:nvPr/>
            </p:nvGrpSpPr>
            <p:grpSpPr>
              <a:xfrm>
                <a:off x="5808253" y="1470951"/>
                <a:ext cx="43862" cy="40696"/>
                <a:chOff x="5808253" y="1470951"/>
                <a:chExt cx="43862" cy="40696"/>
              </a:xfrm>
            </p:grpSpPr>
            <p:sp>
              <p:nvSpPr>
                <p:cNvPr id="3084" name="Freeform: Shape 1539">
                  <a:extLst>
                    <a:ext uri="{FF2B5EF4-FFF2-40B4-BE49-F238E27FC236}">
                      <a16:creationId xmlns:a16="http://schemas.microsoft.com/office/drawing/2014/main" id="{F45D2468-B00E-BA5C-D4E1-15A31F2670E0}"/>
                    </a:ext>
                  </a:extLst>
                </p:cNvPr>
                <p:cNvSpPr/>
                <p:nvPr/>
              </p:nvSpPr>
              <p:spPr>
                <a:xfrm>
                  <a:off x="5830185"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5" name="Freeform: Shape 1540">
                  <a:extLst>
                    <a:ext uri="{FF2B5EF4-FFF2-40B4-BE49-F238E27FC236}">
                      <a16:creationId xmlns:a16="http://schemas.microsoft.com/office/drawing/2014/main" id="{C71F3142-D074-DCED-D955-B2FEF7178AC1}"/>
                    </a:ext>
                  </a:extLst>
                </p:cNvPr>
                <p:cNvSpPr/>
                <p:nvPr/>
              </p:nvSpPr>
              <p:spPr>
                <a:xfrm>
                  <a:off x="5808253"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1" name="Graphic 191">
                <a:extLst>
                  <a:ext uri="{FF2B5EF4-FFF2-40B4-BE49-F238E27FC236}">
                    <a16:creationId xmlns:a16="http://schemas.microsoft.com/office/drawing/2014/main" id="{7A198337-2D45-8FC2-FBE1-5707E5F4911C}"/>
                  </a:ext>
                </a:extLst>
              </p:cNvPr>
              <p:cNvGrpSpPr/>
              <p:nvPr/>
            </p:nvGrpSpPr>
            <p:grpSpPr>
              <a:xfrm>
                <a:off x="5815362" y="1470951"/>
                <a:ext cx="43711" cy="40696"/>
                <a:chOff x="5815362" y="1470951"/>
                <a:chExt cx="43711" cy="40696"/>
              </a:xfrm>
            </p:grpSpPr>
            <p:sp>
              <p:nvSpPr>
                <p:cNvPr id="3082" name="Freeform: Shape 1537">
                  <a:extLst>
                    <a:ext uri="{FF2B5EF4-FFF2-40B4-BE49-F238E27FC236}">
                      <a16:creationId xmlns:a16="http://schemas.microsoft.com/office/drawing/2014/main" id="{C571C2DE-981D-132B-B04F-83D80EA58C67}"/>
                    </a:ext>
                  </a:extLst>
                </p:cNvPr>
                <p:cNvSpPr/>
                <p:nvPr/>
              </p:nvSpPr>
              <p:spPr>
                <a:xfrm>
                  <a:off x="583729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Freeform: Shape 1538">
                  <a:extLst>
                    <a:ext uri="{FF2B5EF4-FFF2-40B4-BE49-F238E27FC236}">
                      <a16:creationId xmlns:a16="http://schemas.microsoft.com/office/drawing/2014/main" id="{8466314F-2C8D-09E5-DCBA-6CB25F155197}"/>
                    </a:ext>
                  </a:extLst>
                </p:cNvPr>
                <p:cNvSpPr/>
                <p:nvPr/>
              </p:nvSpPr>
              <p:spPr>
                <a:xfrm>
                  <a:off x="581536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2" name="Graphic 191">
                <a:extLst>
                  <a:ext uri="{FF2B5EF4-FFF2-40B4-BE49-F238E27FC236}">
                    <a16:creationId xmlns:a16="http://schemas.microsoft.com/office/drawing/2014/main" id="{787655A5-31BF-0B4A-8DA7-B4066C522B81}"/>
                  </a:ext>
                </a:extLst>
              </p:cNvPr>
              <p:cNvGrpSpPr/>
              <p:nvPr/>
            </p:nvGrpSpPr>
            <p:grpSpPr>
              <a:xfrm>
                <a:off x="5822471" y="1470951"/>
                <a:ext cx="43711" cy="40696"/>
                <a:chOff x="5822471" y="1470951"/>
                <a:chExt cx="43711" cy="40696"/>
              </a:xfrm>
            </p:grpSpPr>
            <p:sp>
              <p:nvSpPr>
                <p:cNvPr id="3080" name="Freeform: Shape 1535">
                  <a:extLst>
                    <a:ext uri="{FF2B5EF4-FFF2-40B4-BE49-F238E27FC236}">
                      <a16:creationId xmlns:a16="http://schemas.microsoft.com/office/drawing/2014/main" id="{8D87A53C-3D17-A70A-FAE1-EA859391775D}"/>
                    </a:ext>
                  </a:extLst>
                </p:cNvPr>
                <p:cNvSpPr/>
                <p:nvPr/>
              </p:nvSpPr>
              <p:spPr>
                <a:xfrm>
                  <a:off x="584440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Freeform: Shape 1536">
                  <a:extLst>
                    <a:ext uri="{FF2B5EF4-FFF2-40B4-BE49-F238E27FC236}">
                      <a16:creationId xmlns:a16="http://schemas.microsoft.com/office/drawing/2014/main" id="{25CAEFE7-47F7-D7B0-994D-AAE16FFF8742}"/>
                    </a:ext>
                  </a:extLst>
                </p:cNvPr>
                <p:cNvSpPr/>
                <p:nvPr/>
              </p:nvSpPr>
              <p:spPr>
                <a:xfrm>
                  <a:off x="5822471"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3" name="Graphic 191">
                <a:extLst>
                  <a:ext uri="{FF2B5EF4-FFF2-40B4-BE49-F238E27FC236}">
                    <a16:creationId xmlns:a16="http://schemas.microsoft.com/office/drawing/2014/main" id="{AE37887F-4C4D-95E1-0F87-A906AE3C1D5B}"/>
                  </a:ext>
                </a:extLst>
              </p:cNvPr>
              <p:cNvGrpSpPr/>
              <p:nvPr/>
            </p:nvGrpSpPr>
            <p:grpSpPr>
              <a:xfrm>
                <a:off x="5829580" y="1470951"/>
                <a:ext cx="43711" cy="40696"/>
                <a:chOff x="5829580" y="1470951"/>
                <a:chExt cx="43711" cy="40696"/>
              </a:xfrm>
            </p:grpSpPr>
            <p:sp>
              <p:nvSpPr>
                <p:cNvPr id="3078" name="Freeform: Shape 1533">
                  <a:extLst>
                    <a:ext uri="{FF2B5EF4-FFF2-40B4-BE49-F238E27FC236}">
                      <a16:creationId xmlns:a16="http://schemas.microsoft.com/office/drawing/2014/main" id="{3F7FCEE3-9B82-58DC-AE08-E3FBDF6C3FDD}"/>
                    </a:ext>
                  </a:extLst>
                </p:cNvPr>
                <p:cNvSpPr/>
                <p:nvPr/>
              </p:nvSpPr>
              <p:spPr>
                <a:xfrm>
                  <a:off x="585135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Freeform: Shape 1534">
                  <a:extLst>
                    <a:ext uri="{FF2B5EF4-FFF2-40B4-BE49-F238E27FC236}">
                      <a16:creationId xmlns:a16="http://schemas.microsoft.com/office/drawing/2014/main" id="{9459F145-65C7-C386-3352-5C48938D6B2F}"/>
                    </a:ext>
                  </a:extLst>
                </p:cNvPr>
                <p:cNvSpPr/>
                <p:nvPr/>
              </p:nvSpPr>
              <p:spPr>
                <a:xfrm>
                  <a:off x="5829580"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4" name="Graphic 191">
                <a:extLst>
                  <a:ext uri="{FF2B5EF4-FFF2-40B4-BE49-F238E27FC236}">
                    <a16:creationId xmlns:a16="http://schemas.microsoft.com/office/drawing/2014/main" id="{0596A701-D0A9-B776-E467-08C56DC11FE4}"/>
                  </a:ext>
                </a:extLst>
              </p:cNvPr>
              <p:cNvGrpSpPr/>
              <p:nvPr/>
            </p:nvGrpSpPr>
            <p:grpSpPr>
              <a:xfrm>
                <a:off x="5836688" y="1470951"/>
                <a:ext cx="43711" cy="40696"/>
                <a:chOff x="5836688" y="1470951"/>
                <a:chExt cx="43711" cy="40696"/>
              </a:xfrm>
            </p:grpSpPr>
            <p:sp>
              <p:nvSpPr>
                <p:cNvPr id="3076" name="Freeform: Shape 1531">
                  <a:extLst>
                    <a:ext uri="{FF2B5EF4-FFF2-40B4-BE49-F238E27FC236}">
                      <a16:creationId xmlns:a16="http://schemas.microsoft.com/office/drawing/2014/main" id="{D8856DBB-2DE1-8686-958D-8B4892113431}"/>
                    </a:ext>
                  </a:extLst>
                </p:cNvPr>
                <p:cNvSpPr/>
                <p:nvPr/>
              </p:nvSpPr>
              <p:spPr>
                <a:xfrm>
                  <a:off x="585846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Freeform: Shape 1532">
                  <a:extLst>
                    <a:ext uri="{FF2B5EF4-FFF2-40B4-BE49-F238E27FC236}">
                      <a16:creationId xmlns:a16="http://schemas.microsoft.com/office/drawing/2014/main" id="{57DB0E93-8A61-4CD1-4AB7-3F73A1D75BF8}"/>
                    </a:ext>
                  </a:extLst>
                </p:cNvPr>
                <p:cNvSpPr/>
                <p:nvPr/>
              </p:nvSpPr>
              <p:spPr>
                <a:xfrm>
                  <a:off x="58366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5" name="Graphic 191">
                <a:extLst>
                  <a:ext uri="{FF2B5EF4-FFF2-40B4-BE49-F238E27FC236}">
                    <a16:creationId xmlns:a16="http://schemas.microsoft.com/office/drawing/2014/main" id="{3549EF31-D1B7-2F9B-6B45-2F3E1EECDA30}"/>
                  </a:ext>
                </a:extLst>
              </p:cNvPr>
              <p:cNvGrpSpPr/>
              <p:nvPr/>
            </p:nvGrpSpPr>
            <p:grpSpPr>
              <a:xfrm>
                <a:off x="5843646" y="1470951"/>
                <a:ext cx="43862" cy="40696"/>
                <a:chOff x="5843646" y="1470951"/>
                <a:chExt cx="43862" cy="40696"/>
              </a:xfrm>
            </p:grpSpPr>
            <p:sp>
              <p:nvSpPr>
                <p:cNvPr id="3074" name="Freeform: Shape 1529">
                  <a:extLst>
                    <a:ext uri="{FF2B5EF4-FFF2-40B4-BE49-F238E27FC236}">
                      <a16:creationId xmlns:a16="http://schemas.microsoft.com/office/drawing/2014/main" id="{AEA686C2-A13E-384C-77CD-F49B38A5BE30}"/>
                    </a:ext>
                  </a:extLst>
                </p:cNvPr>
                <p:cNvSpPr/>
                <p:nvPr/>
              </p:nvSpPr>
              <p:spPr>
                <a:xfrm>
                  <a:off x="586557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5" name="Freeform: Shape 1530">
                  <a:extLst>
                    <a:ext uri="{FF2B5EF4-FFF2-40B4-BE49-F238E27FC236}">
                      <a16:creationId xmlns:a16="http://schemas.microsoft.com/office/drawing/2014/main" id="{213DAB42-EF47-0187-B89C-0765197448F7}"/>
                    </a:ext>
                  </a:extLst>
                </p:cNvPr>
                <p:cNvSpPr/>
                <p:nvPr/>
              </p:nvSpPr>
              <p:spPr>
                <a:xfrm>
                  <a:off x="5843646"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6" name="Graphic 191">
                <a:extLst>
                  <a:ext uri="{FF2B5EF4-FFF2-40B4-BE49-F238E27FC236}">
                    <a16:creationId xmlns:a16="http://schemas.microsoft.com/office/drawing/2014/main" id="{8B9F5600-062F-B2DD-5805-C45B86E4533F}"/>
                  </a:ext>
                </a:extLst>
              </p:cNvPr>
              <p:cNvGrpSpPr/>
              <p:nvPr/>
            </p:nvGrpSpPr>
            <p:grpSpPr>
              <a:xfrm>
                <a:off x="5850754" y="1470951"/>
                <a:ext cx="43862" cy="40696"/>
                <a:chOff x="5850754" y="1470951"/>
                <a:chExt cx="43862" cy="40696"/>
              </a:xfrm>
            </p:grpSpPr>
            <p:sp>
              <p:nvSpPr>
                <p:cNvPr id="3072" name="Freeform: Shape 1527">
                  <a:extLst>
                    <a:ext uri="{FF2B5EF4-FFF2-40B4-BE49-F238E27FC236}">
                      <a16:creationId xmlns:a16="http://schemas.microsoft.com/office/drawing/2014/main" id="{6AAF2158-2F8A-79AA-C2F1-971829729A1B}"/>
                    </a:ext>
                  </a:extLst>
                </p:cNvPr>
                <p:cNvSpPr/>
                <p:nvPr/>
              </p:nvSpPr>
              <p:spPr>
                <a:xfrm>
                  <a:off x="587268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Freeform: Shape 1528">
                  <a:extLst>
                    <a:ext uri="{FF2B5EF4-FFF2-40B4-BE49-F238E27FC236}">
                      <a16:creationId xmlns:a16="http://schemas.microsoft.com/office/drawing/2014/main" id="{789D4B8F-B76E-12C0-FB9C-927C9905E9A3}"/>
                    </a:ext>
                  </a:extLst>
                </p:cNvPr>
                <p:cNvSpPr/>
                <p:nvPr/>
              </p:nvSpPr>
              <p:spPr>
                <a:xfrm>
                  <a:off x="585075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7" name="Graphic 191">
                <a:extLst>
                  <a:ext uri="{FF2B5EF4-FFF2-40B4-BE49-F238E27FC236}">
                    <a16:creationId xmlns:a16="http://schemas.microsoft.com/office/drawing/2014/main" id="{8C0E0571-B561-FFF4-35CB-E07CB01EDA52}"/>
                  </a:ext>
                </a:extLst>
              </p:cNvPr>
              <p:cNvGrpSpPr/>
              <p:nvPr/>
            </p:nvGrpSpPr>
            <p:grpSpPr>
              <a:xfrm>
                <a:off x="5857863" y="1470951"/>
                <a:ext cx="43711" cy="40696"/>
                <a:chOff x="5857863" y="1470951"/>
                <a:chExt cx="43711" cy="40696"/>
              </a:xfrm>
            </p:grpSpPr>
            <p:sp>
              <p:nvSpPr>
                <p:cNvPr id="3070" name="Freeform: Shape 1525">
                  <a:extLst>
                    <a:ext uri="{FF2B5EF4-FFF2-40B4-BE49-F238E27FC236}">
                      <a16:creationId xmlns:a16="http://schemas.microsoft.com/office/drawing/2014/main" id="{E0030676-FD6D-6205-BC15-56BBFDEE4BD0}"/>
                    </a:ext>
                  </a:extLst>
                </p:cNvPr>
                <p:cNvSpPr/>
                <p:nvPr/>
              </p:nvSpPr>
              <p:spPr>
                <a:xfrm>
                  <a:off x="5879794"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Freeform: Shape 1526">
                  <a:extLst>
                    <a:ext uri="{FF2B5EF4-FFF2-40B4-BE49-F238E27FC236}">
                      <a16:creationId xmlns:a16="http://schemas.microsoft.com/office/drawing/2014/main" id="{A611E10F-F2F9-1782-A18B-B63222BFB4D7}"/>
                    </a:ext>
                  </a:extLst>
                </p:cNvPr>
                <p:cNvSpPr/>
                <p:nvPr/>
              </p:nvSpPr>
              <p:spPr>
                <a:xfrm>
                  <a:off x="5857863"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8" name="Graphic 191">
                <a:extLst>
                  <a:ext uri="{FF2B5EF4-FFF2-40B4-BE49-F238E27FC236}">
                    <a16:creationId xmlns:a16="http://schemas.microsoft.com/office/drawing/2014/main" id="{D696E742-74F4-76E6-F910-6F82CD1D1060}"/>
                  </a:ext>
                </a:extLst>
              </p:cNvPr>
              <p:cNvGrpSpPr/>
              <p:nvPr/>
            </p:nvGrpSpPr>
            <p:grpSpPr>
              <a:xfrm>
                <a:off x="5863308" y="1507846"/>
                <a:ext cx="43711" cy="40837"/>
                <a:chOff x="5863308" y="1507846"/>
                <a:chExt cx="43711" cy="40837"/>
              </a:xfrm>
            </p:grpSpPr>
            <p:sp>
              <p:nvSpPr>
                <p:cNvPr id="3068" name="Freeform: Shape 1523">
                  <a:extLst>
                    <a:ext uri="{FF2B5EF4-FFF2-40B4-BE49-F238E27FC236}">
                      <a16:creationId xmlns:a16="http://schemas.microsoft.com/office/drawing/2014/main" id="{B3CB35D2-D9B3-317A-7545-088F19DEF1D0}"/>
                    </a:ext>
                  </a:extLst>
                </p:cNvPr>
                <p:cNvSpPr/>
                <p:nvPr/>
              </p:nvSpPr>
              <p:spPr>
                <a:xfrm>
                  <a:off x="5885239" y="1507846"/>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Freeform: Shape 1524">
                  <a:extLst>
                    <a:ext uri="{FF2B5EF4-FFF2-40B4-BE49-F238E27FC236}">
                      <a16:creationId xmlns:a16="http://schemas.microsoft.com/office/drawing/2014/main" id="{EEDB5815-2962-DB26-D9BA-2138110936A8}"/>
                    </a:ext>
                  </a:extLst>
                </p:cNvPr>
                <p:cNvSpPr/>
                <p:nvPr/>
              </p:nvSpPr>
              <p:spPr>
                <a:xfrm>
                  <a:off x="5863308" y="152826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9" name="Graphic 191">
                <a:extLst>
                  <a:ext uri="{FF2B5EF4-FFF2-40B4-BE49-F238E27FC236}">
                    <a16:creationId xmlns:a16="http://schemas.microsoft.com/office/drawing/2014/main" id="{0980D1EB-2E6C-D76F-C5A9-41A7E4653DD4}"/>
                  </a:ext>
                </a:extLst>
              </p:cNvPr>
              <p:cNvGrpSpPr/>
              <p:nvPr/>
            </p:nvGrpSpPr>
            <p:grpSpPr>
              <a:xfrm>
                <a:off x="5865577" y="1542910"/>
                <a:ext cx="43711" cy="40837"/>
                <a:chOff x="5865577" y="1542910"/>
                <a:chExt cx="43711" cy="40837"/>
              </a:xfrm>
            </p:grpSpPr>
            <p:sp>
              <p:nvSpPr>
                <p:cNvPr id="3066" name="Freeform: Shape 1521">
                  <a:extLst>
                    <a:ext uri="{FF2B5EF4-FFF2-40B4-BE49-F238E27FC236}">
                      <a16:creationId xmlns:a16="http://schemas.microsoft.com/office/drawing/2014/main" id="{9E5AC1A2-0485-46BD-D31B-C9F49B5C1E63}"/>
                    </a:ext>
                  </a:extLst>
                </p:cNvPr>
                <p:cNvSpPr/>
                <p:nvPr/>
              </p:nvSpPr>
              <p:spPr>
                <a:xfrm>
                  <a:off x="5887508" y="154291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Freeform: Shape 1522">
                  <a:extLst>
                    <a:ext uri="{FF2B5EF4-FFF2-40B4-BE49-F238E27FC236}">
                      <a16:creationId xmlns:a16="http://schemas.microsoft.com/office/drawing/2014/main" id="{C9DC10BE-0F4D-F4A0-FF5D-274691C2F2CF}"/>
                    </a:ext>
                  </a:extLst>
                </p:cNvPr>
                <p:cNvSpPr/>
                <p:nvPr/>
              </p:nvSpPr>
              <p:spPr>
                <a:xfrm>
                  <a:off x="5865577" y="15633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0" name="Graphic 191">
                <a:extLst>
                  <a:ext uri="{FF2B5EF4-FFF2-40B4-BE49-F238E27FC236}">
                    <a16:creationId xmlns:a16="http://schemas.microsoft.com/office/drawing/2014/main" id="{6AE36241-8AD4-53AB-F665-F15A3817F7CA}"/>
                  </a:ext>
                </a:extLst>
              </p:cNvPr>
              <p:cNvGrpSpPr/>
              <p:nvPr/>
            </p:nvGrpSpPr>
            <p:grpSpPr>
              <a:xfrm>
                <a:off x="5872686" y="1554035"/>
                <a:ext cx="43711" cy="40696"/>
                <a:chOff x="5872686" y="1554035"/>
                <a:chExt cx="43711" cy="40696"/>
              </a:xfrm>
            </p:grpSpPr>
            <p:sp>
              <p:nvSpPr>
                <p:cNvPr id="3064" name="Freeform: Shape 1519">
                  <a:extLst>
                    <a:ext uri="{FF2B5EF4-FFF2-40B4-BE49-F238E27FC236}">
                      <a16:creationId xmlns:a16="http://schemas.microsoft.com/office/drawing/2014/main" id="{C31CD217-45B1-CA81-66F1-BC686EAC4460}"/>
                    </a:ext>
                  </a:extLst>
                </p:cNvPr>
                <p:cNvSpPr/>
                <p:nvPr/>
              </p:nvSpPr>
              <p:spPr>
                <a:xfrm>
                  <a:off x="58946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5" name="Freeform: Shape 1520">
                  <a:extLst>
                    <a:ext uri="{FF2B5EF4-FFF2-40B4-BE49-F238E27FC236}">
                      <a16:creationId xmlns:a16="http://schemas.microsoft.com/office/drawing/2014/main" id="{CBA6EDFA-B702-0EF9-CB15-BDD5569502FA}"/>
                    </a:ext>
                  </a:extLst>
                </p:cNvPr>
                <p:cNvSpPr/>
                <p:nvPr/>
              </p:nvSpPr>
              <p:spPr>
                <a:xfrm>
                  <a:off x="587268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1" name="Graphic 191">
                <a:extLst>
                  <a:ext uri="{FF2B5EF4-FFF2-40B4-BE49-F238E27FC236}">
                    <a16:creationId xmlns:a16="http://schemas.microsoft.com/office/drawing/2014/main" id="{5238F746-0E53-C991-4591-660E3F36A3ED}"/>
                  </a:ext>
                </a:extLst>
              </p:cNvPr>
              <p:cNvGrpSpPr/>
              <p:nvPr/>
            </p:nvGrpSpPr>
            <p:grpSpPr>
              <a:xfrm>
                <a:off x="5879794" y="1554035"/>
                <a:ext cx="43711" cy="40696"/>
                <a:chOff x="5879794" y="1554035"/>
                <a:chExt cx="43711" cy="40696"/>
              </a:xfrm>
            </p:grpSpPr>
            <p:sp>
              <p:nvSpPr>
                <p:cNvPr id="3062" name="Freeform: Shape 1517">
                  <a:extLst>
                    <a:ext uri="{FF2B5EF4-FFF2-40B4-BE49-F238E27FC236}">
                      <a16:creationId xmlns:a16="http://schemas.microsoft.com/office/drawing/2014/main" id="{BD479148-FDFA-93F8-36A8-2554C82B35BB}"/>
                    </a:ext>
                  </a:extLst>
                </p:cNvPr>
                <p:cNvSpPr/>
                <p:nvPr/>
              </p:nvSpPr>
              <p:spPr>
                <a:xfrm>
                  <a:off x="590157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Freeform: Shape 1518">
                  <a:extLst>
                    <a:ext uri="{FF2B5EF4-FFF2-40B4-BE49-F238E27FC236}">
                      <a16:creationId xmlns:a16="http://schemas.microsoft.com/office/drawing/2014/main" id="{C2818602-D5EC-E497-5BA1-D8151DEB2FF8}"/>
                    </a:ext>
                  </a:extLst>
                </p:cNvPr>
                <p:cNvSpPr/>
                <p:nvPr/>
              </p:nvSpPr>
              <p:spPr>
                <a:xfrm>
                  <a:off x="587979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2" name="Graphic 191">
                <a:extLst>
                  <a:ext uri="{FF2B5EF4-FFF2-40B4-BE49-F238E27FC236}">
                    <a16:creationId xmlns:a16="http://schemas.microsoft.com/office/drawing/2014/main" id="{A69BEBF3-DB5B-642A-4C46-E4AC32212CA4}"/>
                  </a:ext>
                </a:extLst>
              </p:cNvPr>
              <p:cNvGrpSpPr/>
              <p:nvPr/>
            </p:nvGrpSpPr>
            <p:grpSpPr>
              <a:xfrm>
                <a:off x="5886752" y="1554035"/>
                <a:ext cx="43862" cy="40696"/>
                <a:chOff x="5886752" y="1554035"/>
                <a:chExt cx="43862" cy="40696"/>
              </a:xfrm>
            </p:grpSpPr>
            <p:sp>
              <p:nvSpPr>
                <p:cNvPr id="3060" name="Freeform: Shape 1515">
                  <a:extLst>
                    <a:ext uri="{FF2B5EF4-FFF2-40B4-BE49-F238E27FC236}">
                      <a16:creationId xmlns:a16="http://schemas.microsoft.com/office/drawing/2014/main" id="{6E47AA61-9D10-4196-19D1-BD44DD14B623}"/>
                    </a:ext>
                  </a:extLst>
                </p:cNvPr>
                <p:cNvSpPr/>
                <p:nvPr/>
              </p:nvSpPr>
              <p:spPr>
                <a:xfrm>
                  <a:off x="590868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Freeform: Shape 1516">
                  <a:extLst>
                    <a:ext uri="{FF2B5EF4-FFF2-40B4-BE49-F238E27FC236}">
                      <a16:creationId xmlns:a16="http://schemas.microsoft.com/office/drawing/2014/main" id="{F388B688-4264-726F-71AD-93080D2BE4E3}"/>
                    </a:ext>
                  </a:extLst>
                </p:cNvPr>
                <p:cNvSpPr/>
                <p:nvPr/>
              </p:nvSpPr>
              <p:spPr>
                <a:xfrm>
                  <a:off x="588675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3" name="Graphic 191">
                <a:extLst>
                  <a:ext uri="{FF2B5EF4-FFF2-40B4-BE49-F238E27FC236}">
                    <a16:creationId xmlns:a16="http://schemas.microsoft.com/office/drawing/2014/main" id="{44D9BC47-A775-3640-5945-07CB26DC1C3B}"/>
                  </a:ext>
                </a:extLst>
              </p:cNvPr>
              <p:cNvGrpSpPr/>
              <p:nvPr/>
            </p:nvGrpSpPr>
            <p:grpSpPr>
              <a:xfrm>
                <a:off x="5893861" y="1554035"/>
                <a:ext cx="43862" cy="40696"/>
                <a:chOff x="5893861" y="1554035"/>
                <a:chExt cx="43862" cy="40696"/>
              </a:xfrm>
            </p:grpSpPr>
            <p:sp>
              <p:nvSpPr>
                <p:cNvPr id="3058" name="Freeform: Shape 1513">
                  <a:extLst>
                    <a:ext uri="{FF2B5EF4-FFF2-40B4-BE49-F238E27FC236}">
                      <a16:creationId xmlns:a16="http://schemas.microsoft.com/office/drawing/2014/main" id="{0778365E-E6DD-3422-E054-CA7ECC5E6970}"/>
                    </a:ext>
                  </a:extLst>
                </p:cNvPr>
                <p:cNvSpPr/>
                <p:nvPr/>
              </p:nvSpPr>
              <p:spPr>
                <a:xfrm>
                  <a:off x="591579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Freeform: Shape 1514">
                  <a:extLst>
                    <a:ext uri="{FF2B5EF4-FFF2-40B4-BE49-F238E27FC236}">
                      <a16:creationId xmlns:a16="http://schemas.microsoft.com/office/drawing/2014/main" id="{FF77BA33-D33C-4131-F26C-C681E61007CB}"/>
                    </a:ext>
                  </a:extLst>
                </p:cNvPr>
                <p:cNvSpPr/>
                <p:nvPr/>
              </p:nvSpPr>
              <p:spPr>
                <a:xfrm>
                  <a:off x="589386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4" name="Graphic 191">
                <a:extLst>
                  <a:ext uri="{FF2B5EF4-FFF2-40B4-BE49-F238E27FC236}">
                    <a16:creationId xmlns:a16="http://schemas.microsoft.com/office/drawing/2014/main" id="{78AD1D11-EFEB-80B1-A1C9-D8202405FB98}"/>
                  </a:ext>
                </a:extLst>
              </p:cNvPr>
              <p:cNvGrpSpPr/>
              <p:nvPr/>
            </p:nvGrpSpPr>
            <p:grpSpPr>
              <a:xfrm>
                <a:off x="5913220" y="1554035"/>
                <a:ext cx="43711" cy="40696"/>
                <a:chOff x="5913220" y="1554035"/>
                <a:chExt cx="43711" cy="40696"/>
              </a:xfrm>
            </p:grpSpPr>
            <p:sp>
              <p:nvSpPr>
                <p:cNvPr id="3056" name="Freeform: Shape 1511">
                  <a:extLst>
                    <a:ext uri="{FF2B5EF4-FFF2-40B4-BE49-F238E27FC236}">
                      <a16:creationId xmlns:a16="http://schemas.microsoft.com/office/drawing/2014/main" id="{FB41BB2A-B2D1-48A8-A907-4600BA39B6DF}"/>
                    </a:ext>
                  </a:extLst>
                </p:cNvPr>
                <p:cNvSpPr/>
                <p:nvPr/>
              </p:nvSpPr>
              <p:spPr>
                <a:xfrm>
                  <a:off x="593515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Freeform: Shape 1512">
                  <a:extLst>
                    <a:ext uri="{FF2B5EF4-FFF2-40B4-BE49-F238E27FC236}">
                      <a16:creationId xmlns:a16="http://schemas.microsoft.com/office/drawing/2014/main" id="{4645FC01-AE3F-5271-A058-F0BD1463DB51}"/>
                    </a:ext>
                  </a:extLst>
                </p:cNvPr>
                <p:cNvSpPr/>
                <p:nvPr/>
              </p:nvSpPr>
              <p:spPr>
                <a:xfrm>
                  <a:off x="5913220"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5" name="Graphic 191">
                <a:extLst>
                  <a:ext uri="{FF2B5EF4-FFF2-40B4-BE49-F238E27FC236}">
                    <a16:creationId xmlns:a16="http://schemas.microsoft.com/office/drawing/2014/main" id="{A2ACFF7C-16EF-7BF2-AF84-62C8D0824DC4}"/>
                  </a:ext>
                </a:extLst>
              </p:cNvPr>
              <p:cNvGrpSpPr/>
              <p:nvPr/>
            </p:nvGrpSpPr>
            <p:grpSpPr>
              <a:xfrm>
                <a:off x="5933488" y="1554035"/>
                <a:ext cx="43711" cy="40696"/>
                <a:chOff x="5933488" y="1554035"/>
                <a:chExt cx="43711" cy="40696"/>
              </a:xfrm>
            </p:grpSpPr>
            <p:sp>
              <p:nvSpPr>
                <p:cNvPr id="3054" name="Freeform: Shape 1509">
                  <a:extLst>
                    <a:ext uri="{FF2B5EF4-FFF2-40B4-BE49-F238E27FC236}">
                      <a16:creationId xmlns:a16="http://schemas.microsoft.com/office/drawing/2014/main" id="{50088936-E9FA-4551-F611-4D5E21EA0C9F}"/>
                    </a:ext>
                  </a:extLst>
                </p:cNvPr>
                <p:cNvSpPr/>
                <p:nvPr/>
              </p:nvSpPr>
              <p:spPr>
                <a:xfrm>
                  <a:off x="59554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Freeform: Shape 1510">
                  <a:extLst>
                    <a:ext uri="{FF2B5EF4-FFF2-40B4-BE49-F238E27FC236}">
                      <a16:creationId xmlns:a16="http://schemas.microsoft.com/office/drawing/2014/main" id="{DD4E4B44-075E-5BCE-30BB-FEE5C1DEAC35}"/>
                    </a:ext>
                  </a:extLst>
                </p:cNvPr>
                <p:cNvSpPr/>
                <p:nvPr/>
              </p:nvSpPr>
              <p:spPr>
                <a:xfrm>
                  <a:off x="593348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6" name="Graphic 191">
                <a:extLst>
                  <a:ext uri="{FF2B5EF4-FFF2-40B4-BE49-F238E27FC236}">
                    <a16:creationId xmlns:a16="http://schemas.microsoft.com/office/drawing/2014/main" id="{66341BBE-4B80-DDB6-DC9A-71B06B98CF3F}"/>
                  </a:ext>
                </a:extLst>
              </p:cNvPr>
              <p:cNvGrpSpPr/>
              <p:nvPr/>
            </p:nvGrpSpPr>
            <p:grpSpPr>
              <a:xfrm>
                <a:off x="5956931" y="1554035"/>
                <a:ext cx="43862" cy="40696"/>
                <a:chOff x="5956931" y="1554035"/>
                <a:chExt cx="43862" cy="40696"/>
              </a:xfrm>
            </p:grpSpPr>
            <p:sp>
              <p:nvSpPr>
                <p:cNvPr id="3052" name="Freeform: Shape 1507">
                  <a:extLst>
                    <a:ext uri="{FF2B5EF4-FFF2-40B4-BE49-F238E27FC236}">
                      <a16:creationId xmlns:a16="http://schemas.microsoft.com/office/drawing/2014/main" id="{5E625AC6-1801-6A8C-9351-EEE70C758E88}"/>
                    </a:ext>
                  </a:extLst>
                </p:cNvPr>
                <p:cNvSpPr/>
                <p:nvPr/>
              </p:nvSpPr>
              <p:spPr>
                <a:xfrm>
                  <a:off x="597886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Freeform: Shape 1508">
                  <a:extLst>
                    <a:ext uri="{FF2B5EF4-FFF2-40B4-BE49-F238E27FC236}">
                      <a16:creationId xmlns:a16="http://schemas.microsoft.com/office/drawing/2014/main" id="{DA4E9931-D215-46D6-9BA2-FE9173E8379F}"/>
                    </a:ext>
                  </a:extLst>
                </p:cNvPr>
                <p:cNvSpPr/>
                <p:nvPr/>
              </p:nvSpPr>
              <p:spPr>
                <a:xfrm>
                  <a:off x="595693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7" name="Graphic 191">
                <a:extLst>
                  <a:ext uri="{FF2B5EF4-FFF2-40B4-BE49-F238E27FC236}">
                    <a16:creationId xmlns:a16="http://schemas.microsoft.com/office/drawing/2014/main" id="{B880C1A4-EBDB-94D8-2E59-05F09BD954B7}"/>
                  </a:ext>
                </a:extLst>
              </p:cNvPr>
              <p:cNvGrpSpPr/>
              <p:nvPr/>
            </p:nvGrpSpPr>
            <p:grpSpPr>
              <a:xfrm>
                <a:off x="5966914" y="1554035"/>
                <a:ext cx="43862" cy="40696"/>
                <a:chOff x="5966914" y="1554035"/>
                <a:chExt cx="43862" cy="40696"/>
              </a:xfrm>
            </p:grpSpPr>
            <p:sp>
              <p:nvSpPr>
                <p:cNvPr id="3050" name="Freeform: Shape 1505">
                  <a:extLst>
                    <a:ext uri="{FF2B5EF4-FFF2-40B4-BE49-F238E27FC236}">
                      <a16:creationId xmlns:a16="http://schemas.microsoft.com/office/drawing/2014/main" id="{570AD03E-7FE1-C2CF-C9E7-6D98EE3771ED}"/>
                    </a:ext>
                  </a:extLst>
                </p:cNvPr>
                <p:cNvSpPr/>
                <p:nvPr/>
              </p:nvSpPr>
              <p:spPr>
                <a:xfrm>
                  <a:off x="598884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Freeform: Shape 1506">
                  <a:extLst>
                    <a:ext uri="{FF2B5EF4-FFF2-40B4-BE49-F238E27FC236}">
                      <a16:creationId xmlns:a16="http://schemas.microsoft.com/office/drawing/2014/main" id="{EFDAAF7B-4DDC-C84B-2D05-68E9B384822B}"/>
                    </a:ext>
                  </a:extLst>
                </p:cNvPr>
                <p:cNvSpPr/>
                <p:nvPr/>
              </p:nvSpPr>
              <p:spPr>
                <a:xfrm>
                  <a:off x="596691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8" name="Graphic 191">
                <a:extLst>
                  <a:ext uri="{FF2B5EF4-FFF2-40B4-BE49-F238E27FC236}">
                    <a16:creationId xmlns:a16="http://schemas.microsoft.com/office/drawing/2014/main" id="{7060FB97-2649-D27B-BC8B-1EDA3874DA28}"/>
                  </a:ext>
                </a:extLst>
              </p:cNvPr>
              <p:cNvGrpSpPr/>
              <p:nvPr/>
            </p:nvGrpSpPr>
            <p:grpSpPr>
              <a:xfrm>
                <a:off x="5980073" y="1554035"/>
                <a:ext cx="43862" cy="40696"/>
                <a:chOff x="5980073" y="1554035"/>
                <a:chExt cx="43862" cy="40696"/>
              </a:xfrm>
            </p:grpSpPr>
            <p:sp>
              <p:nvSpPr>
                <p:cNvPr id="3048" name="Freeform: Shape 1503">
                  <a:extLst>
                    <a:ext uri="{FF2B5EF4-FFF2-40B4-BE49-F238E27FC236}">
                      <a16:creationId xmlns:a16="http://schemas.microsoft.com/office/drawing/2014/main" id="{11215FE8-ED5B-4864-38CB-15C3941B9745}"/>
                    </a:ext>
                  </a:extLst>
                </p:cNvPr>
                <p:cNvSpPr/>
                <p:nvPr/>
              </p:nvSpPr>
              <p:spPr>
                <a:xfrm>
                  <a:off x="600200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Freeform: Shape 1504">
                  <a:extLst>
                    <a:ext uri="{FF2B5EF4-FFF2-40B4-BE49-F238E27FC236}">
                      <a16:creationId xmlns:a16="http://schemas.microsoft.com/office/drawing/2014/main" id="{B42332D8-CF49-375D-9C4A-6467EF3CB1D1}"/>
                    </a:ext>
                  </a:extLst>
                </p:cNvPr>
                <p:cNvSpPr/>
                <p:nvPr/>
              </p:nvSpPr>
              <p:spPr>
                <a:xfrm>
                  <a:off x="5980073" y="1574454"/>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9" name="Graphic 191">
                <a:extLst>
                  <a:ext uri="{FF2B5EF4-FFF2-40B4-BE49-F238E27FC236}">
                    <a16:creationId xmlns:a16="http://schemas.microsoft.com/office/drawing/2014/main" id="{F6C297F9-471E-B376-3BAB-EBBED478E3CC}"/>
                  </a:ext>
                </a:extLst>
              </p:cNvPr>
              <p:cNvGrpSpPr/>
              <p:nvPr/>
            </p:nvGrpSpPr>
            <p:grpSpPr>
              <a:xfrm>
                <a:off x="6069915" y="1554035"/>
                <a:ext cx="43711" cy="40696"/>
                <a:chOff x="6069915" y="1554035"/>
                <a:chExt cx="43711" cy="40696"/>
              </a:xfrm>
            </p:grpSpPr>
            <p:sp>
              <p:nvSpPr>
                <p:cNvPr id="3046" name="Freeform: Shape 1501">
                  <a:extLst>
                    <a:ext uri="{FF2B5EF4-FFF2-40B4-BE49-F238E27FC236}">
                      <a16:creationId xmlns:a16="http://schemas.microsoft.com/office/drawing/2014/main" id="{84067CA4-A822-ADCB-4D0E-83E7625A8220}"/>
                    </a:ext>
                  </a:extLst>
                </p:cNvPr>
                <p:cNvSpPr/>
                <p:nvPr/>
              </p:nvSpPr>
              <p:spPr>
                <a:xfrm>
                  <a:off x="6091846"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Freeform: Shape 1502">
                  <a:extLst>
                    <a:ext uri="{FF2B5EF4-FFF2-40B4-BE49-F238E27FC236}">
                      <a16:creationId xmlns:a16="http://schemas.microsoft.com/office/drawing/2014/main" id="{245DD97B-1B7C-5A39-C66E-3E2AAF76C0AD}"/>
                    </a:ext>
                  </a:extLst>
                </p:cNvPr>
                <p:cNvSpPr/>
                <p:nvPr/>
              </p:nvSpPr>
              <p:spPr>
                <a:xfrm>
                  <a:off x="6069915"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0" name="Graphic 191">
                <a:extLst>
                  <a:ext uri="{FF2B5EF4-FFF2-40B4-BE49-F238E27FC236}">
                    <a16:creationId xmlns:a16="http://schemas.microsoft.com/office/drawing/2014/main" id="{D2A90337-3A26-2259-473C-8F2BC07E26CB}"/>
                  </a:ext>
                </a:extLst>
              </p:cNvPr>
              <p:cNvGrpSpPr/>
              <p:nvPr/>
            </p:nvGrpSpPr>
            <p:grpSpPr>
              <a:xfrm>
                <a:off x="6098198" y="1554035"/>
                <a:ext cx="43862" cy="40696"/>
                <a:chOff x="6098198" y="1554035"/>
                <a:chExt cx="43862" cy="40696"/>
              </a:xfrm>
            </p:grpSpPr>
            <p:sp>
              <p:nvSpPr>
                <p:cNvPr id="3044" name="Freeform: Shape 1499">
                  <a:extLst>
                    <a:ext uri="{FF2B5EF4-FFF2-40B4-BE49-F238E27FC236}">
                      <a16:creationId xmlns:a16="http://schemas.microsoft.com/office/drawing/2014/main" id="{E366D86A-9A79-F13F-8760-29F45901075D}"/>
                    </a:ext>
                  </a:extLst>
                </p:cNvPr>
                <p:cNvSpPr/>
                <p:nvPr/>
              </p:nvSpPr>
              <p:spPr>
                <a:xfrm>
                  <a:off x="612012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Freeform: Shape 1500">
                  <a:extLst>
                    <a:ext uri="{FF2B5EF4-FFF2-40B4-BE49-F238E27FC236}">
                      <a16:creationId xmlns:a16="http://schemas.microsoft.com/office/drawing/2014/main" id="{253D8530-464C-0E9B-4C43-6EA90D1E41D6}"/>
                    </a:ext>
                  </a:extLst>
                </p:cNvPr>
                <p:cNvSpPr/>
                <p:nvPr/>
              </p:nvSpPr>
              <p:spPr>
                <a:xfrm>
                  <a:off x="6098198"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1" name="Graphic 191">
                <a:extLst>
                  <a:ext uri="{FF2B5EF4-FFF2-40B4-BE49-F238E27FC236}">
                    <a16:creationId xmlns:a16="http://schemas.microsoft.com/office/drawing/2014/main" id="{22F27E99-7EAB-2353-872B-DBDC4743D6ED}"/>
                  </a:ext>
                </a:extLst>
              </p:cNvPr>
              <p:cNvGrpSpPr/>
              <p:nvPr/>
            </p:nvGrpSpPr>
            <p:grpSpPr>
              <a:xfrm>
                <a:off x="6109239" y="1554035"/>
                <a:ext cx="43711" cy="40696"/>
                <a:chOff x="6109239" y="1554035"/>
                <a:chExt cx="43711" cy="40696"/>
              </a:xfrm>
            </p:grpSpPr>
            <p:sp>
              <p:nvSpPr>
                <p:cNvPr id="3042" name="Freeform: Shape 1497">
                  <a:extLst>
                    <a:ext uri="{FF2B5EF4-FFF2-40B4-BE49-F238E27FC236}">
                      <a16:creationId xmlns:a16="http://schemas.microsoft.com/office/drawing/2014/main" id="{634006E4-6C6E-5C50-1D2F-0C8DCF4B8315}"/>
                    </a:ext>
                  </a:extLst>
                </p:cNvPr>
                <p:cNvSpPr/>
                <p:nvPr/>
              </p:nvSpPr>
              <p:spPr>
                <a:xfrm>
                  <a:off x="61310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3" name="Freeform: Shape 1498">
                  <a:extLst>
                    <a:ext uri="{FF2B5EF4-FFF2-40B4-BE49-F238E27FC236}">
                      <a16:creationId xmlns:a16="http://schemas.microsoft.com/office/drawing/2014/main" id="{D705A46F-592D-6FA5-2806-597421D494EE}"/>
                    </a:ext>
                  </a:extLst>
                </p:cNvPr>
                <p:cNvSpPr/>
                <p:nvPr/>
              </p:nvSpPr>
              <p:spPr>
                <a:xfrm>
                  <a:off x="610923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2" name="Graphic 191">
                <a:extLst>
                  <a:ext uri="{FF2B5EF4-FFF2-40B4-BE49-F238E27FC236}">
                    <a16:creationId xmlns:a16="http://schemas.microsoft.com/office/drawing/2014/main" id="{183C7226-3D26-2CBE-E054-34CB1336CEB9}"/>
                  </a:ext>
                </a:extLst>
              </p:cNvPr>
              <p:cNvGrpSpPr/>
              <p:nvPr/>
            </p:nvGrpSpPr>
            <p:grpSpPr>
              <a:xfrm>
                <a:off x="6126936" y="1554035"/>
                <a:ext cx="43711" cy="40696"/>
                <a:chOff x="6126936" y="1554035"/>
                <a:chExt cx="43711" cy="40696"/>
              </a:xfrm>
            </p:grpSpPr>
            <p:sp>
              <p:nvSpPr>
                <p:cNvPr id="3040" name="Freeform: Shape 1495">
                  <a:extLst>
                    <a:ext uri="{FF2B5EF4-FFF2-40B4-BE49-F238E27FC236}">
                      <a16:creationId xmlns:a16="http://schemas.microsoft.com/office/drawing/2014/main" id="{F711E421-D030-B8FB-63DD-656F1DCD2345}"/>
                    </a:ext>
                  </a:extLst>
                </p:cNvPr>
                <p:cNvSpPr/>
                <p:nvPr/>
              </p:nvSpPr>
              <p:spPr>
                <a:xfrm>
                  <a:off x="614871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Freeform: Shape 1496">
                  <a:extLst>
                    <a:ext uri="{FF2B5EF4-FFF2-40B4-BE49-F238E27FC236}">
                      <a16:creationId xmlns:a16="http://schemas.microsoft.com/office/drawing/2014/main" id="{67ADDDA0-00F4-DFE6-4EF0-C1BDB0CAA1AA}"/>
                    </a:ext>
                  </a:extLst>
                </p:cNvPr>
                <p:cNvSpPr/>
                <p:nvPr/>
              </p:nvSpPr>
              <p:spPr>
                <a:xfrm>
                  <a:off x="612693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3" name="Graphic 191">
                <a:extLst>
                  <a:ext uri="{FF2B5EF4-FFF2-40B4-BE49-F238E27FC236}">
                    <a16:creationId xmlns:a16="http://schemas.microsoft.com/office/drawing/2014/main" id="{5F96CC72-4153-8240-D21B-3CE554FEE39F}"/>
                  </a:ext>
                </a:extLst>
              </p:cNvPr>
              <p:cNvGrpSpPr/>
              <p:nvPr/>
            </p:nvGrpSpPr>
            <p:grpSpPr>
              <a:xfrm>
                <a:off x="6133893" y="1554035"/>
                <a:ext cx="43862" cy="40696"/>
                <a:chOff x="6133893" y="1554035"/>
                <a:chExt cx="43862" cy="40696"/>
              </a:xfrm>
            </p:grpSpPr>
            <p:sp>
              <p:nvSpPr>
                <p:cNvPr id="3038" name="Freeform: Shape 1493">
                  <a:extLst>
                    <a:ext uri="{FF2B5EF4-FFF2-40B4-BE49-F238E27FC236}">
                      <a16:creationId xmlns:a16="http://schemas.microsoft.com/office/drawing/2014/main" id="{216F2E3A-7E0C-84AC-A35F-6B7DB7B1AA79}"/>
                    </a:ext>
                  </a:extLst>
                </p:cNvPr>
                <p:cNvSpPr/>
                <p:nvPr/>
              </p:nvSpPr>
              <p:spPr>
                <a:xfrm>
                  <a:off x="615582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Freeform: Shape 1494">
                  <a:extLst>
                    <a:ext uri="{FF2B5EF4-FFF2-40B4-BE49-F238E27FC236}">
                      <a16:creationId xmlns:a16="http://schemas.microsoft.com/office/drawing/2014/main" id="{ABE5DAB2-F312-8C85-6F4E-4D34000DF0BD}"/>
                    </a:ext>
                  </a:extLst>
                </p:cNvPr>
                <p:cNvSpPr/>
                <p:nvPr/>
              </p:nvSpPr>
              <p:spPr>
                <a:xfrm>
                  <a:off x="6133893"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4" name="Graphic 191">
                <a:extLst>
                  <a:ext uri="{FF2B5EF4-FFF2-40B4-BE49-F238E27FC236}">
                    <a16:creationId xmlns:a16="http://schemas.microsoft.com/office/drawing/2014/main" id="{3ED6D91A-CE69-DB5B-09A8-BDBE7B15DDB0}"/>
                  </a:ext>
                </a:extLst>
              </p:cNvPr>
              <p:cNvGrpSpPr/>
              <p:nvPr/>
            </p:nvGrpSpPr>
            <p:grpSpPr>
              <a:xfrm>
                <a:off x="6141002" y="1554035"/>
                <a:ext cx="43862" cy="40696"/>
                <a:chOff x="6141002" y="1554035"/>
                <a:chExt cx="43862" cy="40696"/>
              </a:xfrm>
            </p:grpSpPr>
            <p:sp>
              <p:nvSpPr>
                <p:cNvPr id="3036" name="Freeform: Shape 1491">
                  <a:extLst>
                    <a:ext uri="{FF2B5EF4-FFF2-40B4-BE49-F238E27FC236}">
                      <a16:creationId xmlns:a16="http://schemas.microsoft.com/office/drawing/2014/main" id="{BD1FD566-53B7-F4D3-585D-8743B1264F57}"/>
                    </a:ext>
                  </a:extLst>
                </p:cNvPr>
                <p:cNvSpPr/>
                <p:nvPr/>
              </p:nvSpPr>
              <p:spPr>
                <a:xfrm>
                  <a:off x="616293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Freeform: Shape 1492">
                  <a:extLst>
                    <a:ext uri="{FF2B5EF4-FFF2-40B4-BE49-F238E27FC236}">
                      <a16:creationId xmlns:a16="http://schemas.microsoft.com/office/drawing/2014/main" id="{E75A91A4-58B2-4942-4870-493273D57096}"/>
                    </a:ext>
                  </a:extLst>
                </p:cNvPr>
                <p:cNvSpPr/>
                <p:nvPr/>
              </p:nvSpPr>
              <p:spPr>
                <a:xfrm>
                  <a:off x="614100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5" name="Graphic 191">
                <a:extLst>
                  <a:ext uri="{FF2B5EF4-FFF2-40B4-BE49-F238E27FC236}">
                    <a16:creationId xmlns:a16="http://schemas.microsoft.com/office/drawing/2014/main" id="{B1DD9DE5-39D9-24C1-7DB1-49736A3B2BBC}"/>
                  </a:ext>
                </a:extLst>
              </p:cNvPr>
              <p:cNvGrpSpPr/>
              <p:nvPr/>
            </p:nvGrpSpPr>
            <p:grpSpPr>
              <a:xfrm>
                <a:off x="6148111" y="1554035"/>
                <a:ext cx="43711" cy="40696"/>
                <a:chOff x="6148111" y="1554035"/>
                <a:chExt cx="43711" cy="40696"/>
              </a:xfrm>
            </p:grpSpPr>
            <p:sp>
              <p:nvSpPr>
                <p:cNvPr id="3034" name="Freeform: Shape 1489">
                  <a:extLst>
                    <a:ext uri="{FF2B5EF4-FFF2-40B4-BE49-F238E27FC236}">
                      <a16:creationId xmlns:a16="http://schemas.microsoft.com/office/drawing/2014/main" id="{539964AF-A3BE-052E-BD84-88134924E087}"/>
                    </a:ext>
                  </a:extLst>
                </p:cNvPr>
                <p:cNvSpPr/>
                <p:nvPr/>
              </p:nvSpPr>
              <p:spPr>
                <a:xfrm>
                  <a:off x="617004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5" name="Freeform: Shape 1490">
                  <a:extLst>
                    <a:ext uri="{FF2B5EF4-FFF2-40B4-BE49-F238E27FC236}">
                      <a16:creationId xmlns:a16="http://schemas.microsoft.com/office/drawing/2014/main" id="{39220844-C815-A2E8-CA12-E756865D3F80}"/>
                    </a:ext>
                  </a:extLst>
                </p:cNvPr>
                <p:cNvSpPr/>
                <p:nvPr/>
              </p:nvSpPr>
              <p:spPr>
                <a:xfrm>
                  <a:off x="614811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6" name="Graphic 191">
                <a:extLst>
                  <a:ext uri="{FF2B5EF4-FFF2-40B4-BE49-F238E27FC236}">
                    <a16:creationId xmlns:a16="http://schemas.microsoft.com/office/drawing/2014/main" id="{411371FD-27A3-E76E-C9DB-476FBECC00E3}"/>
                  </a:ext>
                </a:extLst>
              </p:cNvPr>
              <p:cNvGrpSpPr/>
              <p:nvPr/>
            </p:nvGrpSpPr>
            <p:grpSpPr>
              <a:xfrm>
                <a:off x="6155219" y="1554035"/>
                <a:ext cx="43711" cy="40696"/>
                <a:chOff x="6155219" y="1554035"/>
                <a:chExt cx="43711" cy="40696"/>
              </a:xfrm>
            </p:grpSpPr>
            <p:sp>
              <p:nvSpPr>
                <p:cNvPr id="3032" name="Freeform: Shape 1487">
                  <a:extLst>
                    <a:ext uri="{FF2B5EF4-FFF2-40B4-BE49-F238E27FC236}">
                      <a16:creationId xmlns:a16="http://schemas.microsoft.com/office/drawing/2014/main" id="{13804813-2F16-2759-6E71-EE824BE16F3E}"/>
                    </a:ext>
                  </a:extLst>
                </p:cNvPr>
                <p:cNvSpPr/>
                <p:nvPr/>
              </p:nvSpPr>
              <p:spPr>
                <a:xfrm>
                  <a:off x="6177150"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Freeform: Shape 1488">
                  <a:extLst>
                    <a:ext uri="{FF2B5EF4-FFF2-40B4-BE49-F238E27FC236}">
                      <a16:creationId xmlns:a16="http://schemas.microsoft.com/office/drawing/2014/main" id="{1B70398B-E205-3558-F941-BFD9C44F4F49}"/>
                    </a:ext>
                  </a:extLst>
                </p:cNvPr>
                <p:cNvSpPr/>
                <p:nvPr/>
              </p:nvSpPr>
              <p:spPr>
                <a:xfrm>
                  <a:off x="615521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7" name="Graphic 191">
                <a:extLst>
                  <a:ext uri="{FF2B5EF4-FFF2-40B4-BE49-F238E27FC236}">
                    <a16:creationId xmlns:a16="http://schemas.microsoft.com/office/drawing/2014/main" id="{96ED4894-0C6C-B424-0B5E-7CFFC327F45A}"/>
                  </a:ext>
                </a:extLst>
              </p:cNvPr>
              <p:cNvGrpSpPr/>
              <p:nvPr/>
            </p:nvGrpSpPr>
            <p:grpSpPr>
              <a:xfrm>
                <a:off x="6162328" y="1554035"/>
                <a:ext cx="43711" cy="40696"/>
                <a:chOff x="6162328" y="1554035"/>
                <a:chExt cx="43711" cy="40696"/>
              </a:xfrm>
            </p:grpSpPr>
            <p:sp>
              <p:nvSpPr>
                <p:cNvPr id="3030" name="Freeform: Shape 1485">
                  <a:extLst>
                    <a:ext uri="{FF2B5EF4-FFF2-40B4-BE49-F238E27FC236}">
                      <a16:creationId xmlns:a16="http://schemas.microsoft.com/office/drawing/2014/main" id="{5411CBA7-8E50-A0C3-25D1-93919826E3E2}"/>
                    </a:ext>
                  </a:extLst>
                </p:cNvPr>
                <p:cNvSpPr/>
                <p:nvPr/>
              </p:nvSpPr>
              <p:spPr>
                <a:xfrm>
                  <a:off x="6184108"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Freeform: Shape 1486">
                  <a:extLst>
                    <a:ext uri="{FF2B5EF4-FFF2-40B4-BE49-F238E27FC236}">
                      <a16:creationId xmlns:a16="http://schemas.microsoft.com/office/drawing/2014/main" id="{3DEA0583-C0EC-7BAF-8260-F0304DAECB4F}"/>
                    </a:ext>
                  </a:extLst>
                </p:cNvPr>
                <p:cNvSpPr/>
                <p:nvPr/>
              </p:nvSpPr>
              <p:spPr>
                <a:xfrm>
                  <a:off x="616232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8" name="Graphic 191">
                <a:extLst>
                  <a:ext uri="{FF2B5EF4-FFF2-40B4-BE49-F238E27FC236}">
                    <a16:creationId xmlns:a16="http://schemas.microsoft.com/office/drawing/2014/main" id="{1386AAB7-42BF-C4BF-18F1-501459689D0B}"/>
                  </a:ext>
                </a:extLst>
              </p:cNvPr>
              <p:cNvGrpSpPr/>
              <p:nvPr/>
            </p:nvGrpSpPr>
            <p:grpSpPr>
              <a:xfrm>
                <a:off x="6169437" y="1554035"/>
                <a:ext cx="43711" cy="40696"/>
                <a:chOff x="6169437" y="1554035"/>
                <a:chExt cx="43711" cy="40696"/>
              </a:xfrm>
            </p:grpSpPr>
            <p:sp>
              <p:nvSpPr>
                <p:cNvPr id="3028" name="Freeform: Shape 1483">
                  <a:extLst>
                    <a:ext uri="{FF2B5EF4-FFF2-40B4-BE49-F238E27FC236}">
                      <a16:creationId xmlns:a16="http://schemas.microsoft.com/office/drawing/2014/main" id="{77D8D0F3-92C6-9BEF-FE05-FC5B4495DFEA}"/>
                    </a:ext>
                  </a:extLst>
                </p:cNvPr>
                <p:cNvSpPr/>
                <p:nvPr/>
              </p:nvSpPr>
              <p:spPr>
                <a:xfrm>
                  <a:off x="61912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Freeform: Shape 1484">
                  <a:extLst>
                    <a:ext uri="{FF2B5EF4-FFF2-40B4-BE49-F238E27FC236}">
                      <a16:creationId xmlns:a16="http://schemas.microsoft.com/office/drawing/2014/main" id="{AE94F7C1-A7A5-DB45-3AD7-0258E889BC10}"/>
                    </a:ext>
                  </a:extLst>
                </p:cNvPr>
                <p:cNvSpPr/>
                <p:nvPr/>
              </p:nvSpPr>
              <p:spPr>
                <a:xfrm>
                  <a:off x="6169437"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9" name="Graphic 191">
                <a:extLst>
                  <a:ext uri="{FF2B5EF4-FFF2-40B4-BE49-F238E27FC236}">
                    <a16:creationId xmlns:a16="http://schemas.microsoft.com/office/drawing/2014/main" id="{6B5E4F5F-DAE0-818A-4128-4B79B7F7C721}"/>
                  </a:ext>
                </a:extLst>
              </p:cNvPr>
              <p:cNvGrpSpPr/>
              <p:nvPr/>
            </p:nvGrpSpPr>
            <p:grpSpPr>
              <a:xfrm>
                <a:off x="6176394" y="1554035"/>
                <a:ext cx="43862" cy="40696"/>
                <a:chOff x="6176394" y="1554035"/>
                <a:chExt cx="43862" cy="40696"/>
              </a:xfrm>
            </p:grpSpPr>
            <p:sp>
              <p:nvSpPr>
                <p:cNvPr id="3026" name="Freeform: Shape 1481">
                  <a:extLst>
                    <a:ext uri="{FF2B5EF4-FFF2-40B4-BE49-F238E27FC236}">
                      <a16:creationId xmlns:a16="http://schemas.microsoft.com/office/drawing/2014/main" id="{8F8DAF62-6755-6ED5-935F-57685442CA09}"/>
                    </a:ext>
                  </a:extLst>
                </p:cNvPr>
                <p:cNvSpPr/>
                <p:nvPr/>
              </p:nvSpPr>
              <p:spPr>
                <a:xfrm>
                  <a:off x="619832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Freeform: Shape 1482">
                  <a:extLst>
                    <a:ext uri="{FF2B5EF4-FFF2-40B4-BE49-F238E27FC236}">
                      <a16:creationId xmlns:a16="http://schemas.microsoft.com/office/drawing/2014/main" id="{884DDC2D-ED75-6C68-CDF2-60E7B7A47E55}"/>
                    </a:ext>
                  </a:extLst>
                </p:cNvPr>
                <p:cNvSpPr/>
                <p:nvPr/>
              </p:nvSpPr>
              <p:spPr>
                <a:xfrm>
                  <a:off x="617639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0" name="Graphic 191">
                <a:extLst>
                  <a:ext uri="{FF2B5EF4-FFF2-40B4-BE49-F238E27FC236}">
                    <a16:creationId xmlns:a16="http://schemas.microsoft.com/office/drawing/2014/main" id="{5F9DE5AF-1A6B-E57C-6C56-39D39B485A4C}"/>
                  </a:ext>
                </a:extLst>
              </p:cNvPr>
              <p:cNvGrpSpPr/>
              <p:nvPr/>
            </p:nvGrpSpPr>
            <p:grpSpPr>
              <a:xfrm>
                <a:off x="6245061" y="1554035"/>
                <a:ext cx="43711" cy="40696"/>
                <a:chOff x="6245061" y="1554035"/>
                <a:chExt cx="43711" cy="40696"/>
              </a:xfrm>
            </p:grpSpPr>
            <p:sp>
              <p:nvSpPr>
                <p:cNvPr id="3024" name="Freeform: Shape 1479">
                  <a:extLst>
                    <a:ext uri="{FF2B5EF4-FFF2-40B4-BE49-F238E27FC236}">
                      <a16:creationId xmlns:a16="http://schemas.microsoft.com/office/drawing/2014/main" id="{326C4A93-0EF3-E430-8A6F-D3EDBC30AB1E}"/>
                    </a:ext>
                  </a:extLst>
                </p:cNvPr>
                <p:cNvSpPr/>
                <p:nvPr/>
              </p:nvSpPr>
              <p:spPr>
                <a:xfrm>
                  <a:off x="6266841"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Freeform: Shape 1480">
                  <a:extLst>
                    <a:ext uri="{FF2B5EF4-FFF2-40B4-BE49-F238E27FC236}">
                      <a16:creationId xmlns:a16="http://schemas.microsoft.com/office/drawing/2014/main" id="{0B98F8D6-04BC-E11A-0CFF-C94282CEA363}"/>
                    </a:ext>
                  </a:extLst>
                </p:cNvPr>
                <p:cNvSpPr/>
                <p:nvPr/>
              </p:nvSpPr>
              <p:spPr>
                <a:xfrm>
                  <a:off x="624506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1" name="Graphic 191">
                <a:extLst>
                  <a:ext uri="{FF2B5EF4-FFF2-40B4-BE49-F238E27FC236}">
                    <a16:creationId xmlns:a16="http://schemas.microsoft.com/office/drawing/2014/main" id="{E48CE7D3-FB7B-C338-4C96-6FE10A66DC96}"/>
                  </a:ext>
                </a:extLst>
              </p:cNvPr>
              <p:cNvGrpSpPr/>
              <p:nvPr/>
            </p:nvGrpSpPr>
            <p:grpSpPr>
              <a:xfrm>
                <a:off x="6500824" y="1554035"/>
                <a:ext cx="43711" cy="40696"/>
                <a:chOff x="6500824" y="1554035"/>
                <a:chExt cx="43711" cy="40696"/>
              </a:xfrm>
            </p:grpSpPr>
            <p:sp>
              <p:nvSpPr>
                <p:cNvPr id="3022" name="Freeform: Shape 1477">
                  <a:extLst>
                    <a:ext uri="{FF2B5EF4-FFF2-40B4-BE49-F238E27FC236}">
                      <a16:creationId xmlns:a16="http://schemas.microsoft.com/office/drawing/2014/main" id="{A724CAF3-ACE6-E4BE-FB05-AD0F45DED9C6}"/>
                    </a:ext>
                  </a:extLst>
                </p:cNvPr>
                <p:cNvSpPr/>
                <p:nvPr/>
              </p:nvSpPr>
              <p:spPr>
                <a:xfrm>
                  <a:off x="652275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Freeform: Shape 1478">
                  <a:extLst>
                    <a:ext uri="{FF2B5EF4-FFF2-40B4-BE49-F238E27FC236}">
                      <a16:creationId xmlns:a16="http://schemas.microsoft.com/office/drawing/2014/main" id="{AC52655D-7FED-651B-3C80-72B85AB43440}"/>
                    </a:ext>
                  </a:extLst>
                </p:cNvPr>
                <p:cNvSpPr/>
                <p:nvPr/>
              </p:nvSpPr>
              <p:spPr>
                <a:xfrm>
                  <a:off x="650082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781" name="Graphic 1780">
              <a:extLst>
                <a:ext uri="{FF2B5EF4-FFF2-40B4-BE49-F238E27FC236}">
                  <a16:creationId xmlns:a16="http://schemas.microsoft.com/office/drawing/2014/main" id="{54A3A749-08C8-C0C8-F6A1-4E35F759A32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60132" y="1208077"/>
              <a:ext cx="5469268" cy="200847"/>
            </a:xfrm>
            <a:prstGeom prst="rect">
              <a:avLst/>
            </a:prstGeom>
          </p:spPr>
        </p:pic>
        <p:grpSp>
          <p:nvGrpSpPr>
            <p:cNvPr id="1782" name="Group 1781">
              <a:extLst>
                <a:ext uri="{FF2B5EF4-FFF2-40B4-BE49-F238E27FC236}">
                  <a16:creationId xmlns:a16="http://schemas.microsoft.com/office/drawing/2014/main" id="{F9E9B850-9F2C-B01D-AB45-76499816031D}"/>
                </a:ext>
              </a:extLst>
            </p:cNvPr>
            <p:cNvGrpSpPr/>
            <p:nvPr/>
          </p:nvGrpSpPr>
          <p:grpSpPr>
            <a:xfrm>
              <a:off x="1151717" y="1185798"/>
              <a:ext cx="5416640" cy="238938"/>
              <a:chOff x="1151717" y="1185798"/>
              <a:chExt cx="5416640" cy="238938"/>
            </a:xfrm>
          </p:grpSpPr>
          <p:grpSp>
            <p:nvGrpSpPr>
              <p:cNvPr id="1783" name="Graphic 195">
                <a:extLst>
                  <a:ext uri="{FF2B5EF4-FFF2-40B4-BE49-F238E27FC236}">
                    <a16:creationId xmlns:a16="http://schemas.microsoft.com/office/drawing/2014/main" id="{3D3E535D-D128-C433-31E4-FD8CFD3EEAC6}"/>
                  </a:ext>
                </a:extLst>
              </p:cNvPr>
              <p:cNvGrpSpPr/>
              <p:nvPr/>
            </p:nvGrpSpPr>
            <p:grpSpPr>
              <a:xfrm>
                <a:off x="1151717" y="1185798"/>
                <a:ext cx="44423" cy="43566"/>
                <a:chOff x="1151717" y="1185798"/>
                <a:chExt cx="44423" cy="43566"/>
              </a:xfrm>
            </p:grpSpPr>
            <p:sp>
              <p:nvSpPr>
                <p:cNvPr id="2711" name="Freeform: Shape 1166">
                  <a:extLst>
                    <a:ext uri="{FF2B5EF4-FFF2-40B4-BE49-F238E27FC236}">
                      <a16:creationId xmlns:a16="http://schemas.microsoft.com/office/drawing/2014/main" id="{26E74858-75E5-8182-AED8-9F09B33CF171}"/>
                    </a:ext>
                  </a:extLst>
                </p:cNvPr>
                <p:cNvSpPr/>
                <p:nvPr/>
              </p:nvSpPr>
              <p:spPr>
                <a:xfrm>
                  <a:off x="1174005" y="118579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2" name="Freeform: Shape 1167">
                  <a:extLst>
                    <a:ext uri="{FF2B5EF4-FFF2-40B4-BE49-F238E27FC236}">
                      <a16:creationId xmlns:a16="http://schemas.microsoft.com/office/drawing/2014/main" id="{3B34DC88-5B55-9886-76D7-30B242B7115E}"/>
                    </a:ext>
                  </a:extLst>
                </p:cNvPr>
                <p:cNvSpPr/>
                <p:nvPr/>
              </p:nvSpPr>
              <p:spPr>
                <a:xfrm>
                  <a:off x="1151717" y="120765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4" name="Graphic 195">
                <a:extLst>
                  <a:ext uri="{FF2B5EF4-FFF2-40B4-BE49-F238E27FC236}">
                    <a16:creationId xmlns:a16="http://schemas.microsoft.com/office/drawing/2014/main" id="{5AC9AA87-DEB8-A26E-3CCE-BC86B623895B}"/>
                  </a:ext>
                </a:extLst>
              </p:cNvPr>
              <p:cNvGrpSpPr/>
              <p:nvPr/>
            </p:nvGrpSpPr>
            <p:grpSpPr>
              <a:xfrm>
                <a:off x="1181076" y="1188963"/>
                <a:ext cx="44423" cy="43717"/>
                <a:chOff x="1181076" y="1188963"/>
                <a:chExt cx="44423" cy="43717"/>
              </a:xfrm>
            </p:grpSpPr>
            <p:sp>
              <p:nvSpPr>
                <p:cNvPr id="2709" name="Freeform: Shape 1164">
                  <a:extLst>
                    <a:ext uri="{FF2B5EF4-FFF2-40B4-BE49-F238E27FC236}">
                      <a16:creationId xmlns:a16="http://schemas.microsoft.com/office/drawing/2014/main" id="{AAA36843-A73A-36E1-E76C-A4DB5A13C176}"/>
                    </a:ext>
                  </a:extLst>
                </p:cNvPr>
                <p:cNvSpPr/>
                <p:nvPr/>
              </p:nvSpPr>
              <p:spPr>
                <a:xfrm>
                  <a:off x="120336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0" name="Freeform: Shape 1165">
                  <a:extLst>
                    <a:ext uri="{FF2B5EF4-FFF2-40B4-BE49-F238E27FC236}">
                      <a16:creationId xmlns:a16="http://schemas.microsoft.com/office/drawing/2014/main" id="{8AA183DC-A253-56F0-D299-C3B858CDB1D9}"/>
                    </a:ext>
                  </a:extLst>
                </p:cNvPr>
                <p:cNvSpPr/>
                <p:nvPr/>
              </p:nvSpPr>
              <p:spPr>
                <a:xfrm>
                  <a:off x="118107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5" name="Graphic 195">
                <a:extLst>
                  <a:ext uri="{FF2B5EF4-FFF2-40B4-BE49-F238E27FC236}">
                    <a16:creationId xmlns:a16="http://schemas.microsoft.com/office/drawing/2014/main" id="{2F94A9C2-8D16-73EC-F25F-B18DBD933B0F}"/>
                  </a:ext>
                </a:extLst>
              </p:cNvPr>
              <p:cNvGrpSpPr/>
              <p:nvPr/>
            </p:nvGrpSpPr>
            <p:grpSpPr>
              <a:xfrm>
                <a:off x="1191529" y="1188963"/>
                <a:ext cx="44423" cy="43717"/>
                <a:chOff x="1191529" y="1188963"/>
                <a:chExt cx="44423" cy="43717"/>
              </a:xfrm>
            </p:grpSpPr>
            <p:sp>
              <p:nvSpPr>
                <p:cNvPr id="2707" name="Freeform: Shape 1162">
                  <a:extLst>
                    <a:ext uri="{FF2B5EF4-FFF2-40B4-BE49-F238E27FC236}">
                      <a16:creationId xmlns:a16="http://schemas.microsoft.com/office/drawing/2014/main" id="{813C64A0-DFC3-3892-FFCA-BE2469796AFF}"/>
                    </a:ext>
                  </a:extLst>
                </p:cNvPr>
                <p:cNvSpPr/>
                <p:nvPr/>
              </p:nvSpPr>
              <p:spPr>
                <a:xfrm>
                  <a:off x="121381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8" name="Freeform: Shape 1163">
                  <a:extLst>
                    <a:ext uri="{FF2B5EF4-FFF2-40B4-BE49-F238E27FC236}">
                      <a16:creationId xmlns:a16="http://schemas.microsoft.com/office/drawing/2014/main" id="{D2B59AFE-BDFE-3280-BDB9-C07F642B84B6}"/>
                    </a:ext>
                  </a:extLst>
                </p:cNvPr>
                <p:cNvSpPr/>
                <p:nvPr/>
              </p:nvSpPr>
              <p:spPr>
                <a:xfrm>
                  <a:off x="119152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6" name="Graphic 195">
                <a:extLst>
                  <a:ext uri="{FF2B5EF4-FFF2-40B4-BE49-F238E27FC236}">
                    <a16:creationId xmlns:a16="http://schemas.microsoft.com/office/drawing/2014/main" id="{AC299B86-08D3-25F9-1F6D-B3A8206527B6}"/>
                  </a:ext>
                </a:extLst>
              </p:cNvPr>
              <p:cNvGrpSpPr/>
              <p:nvPr/>
            </p:nvGrpSpPr>
            <p:grpSpPr>
              <a:xfrm>
                <a:off x="1217046" y="1188963"/>
                <a:ext cx="44423" cy="43717"/>
                <a:chOff x="1217046" y="1188963"/>
                <a:chExt cx="44423" cy="43717"/>
              </a:xfrm>
            </p:grpSpPr>
            <p:sp>
              <p:nvSpPr>
                <p:cNvPr id="2705" name="Freeform: Shape 1160">
                  <a:extLst>
                    <a:ext uri="{FF2B5EF4-FFF2-40B4-BE49-F238E27FC236}">
                      <a16:creationId xmlns:a16="http://schemas.microsoft.com/office/drawing/2014/main" id="{A0DE7324-1BBF-674C-A742-5400355B80B3}"/>
                    </a:ext>
                  </a:extLst>
                </p:cNvPr>
                <p:cNvSpPr/>
                <p:nvPr/>
              </p:nvSpPr>
              <p:spPr>
                <a:xfrm>
                  <a:off x="123933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6" name="Freeform: Shape 1161">
                  <a:extLst>
                    <a:ext uri="{FF2B5EF4-FFF2-40B4-BE49-F238E27FC236}">
                      <a16:creationId xmlns:a16="http://schemas.microsoft.com/office/drawing/2014/main" id="{AA4CFAFC-52F1-5752-3236-FE1B04E1C7DD}"/>
                    </a:ext>
                  </a:extLst>
                </p:cNvPr>
                <p:cNvSpPr/>
                <p:nvPr/>
              </p:nvSpPr>
              <p:spPr>
                <a:xfrm>
                  <a:off x="121704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7" name="Graphic 195">
                <a:extLst>
                  <a:ext uri="{FF2B5EF4-FFF2-40B4-BE49-F238E27FC236}">
                    <a16:creationId xmlns:a16="http://schemas.microsoft.com/office/drawing/2014/main" id="{8ECE3324-501C-4380-5B2F-D0B2265B8254}"/>
                  </a:ext>
                </a:extLst>
              </p:cNvPr>
              <p:cNvGrpSpPr/>
              <p:nvPr/>
            </p:nvGrpSpPr>
            <p:grpSpPr>
              <a:xfrm>
                <a:off x="1268079" y="1188963"/>
                <a:ext cx="44423" cy="43717"/>
                <a:chOff x="1268079" y="1188963"/>
                <a:chExt cx="44423" cy="43717"/>
              </a:xfrm>
            </p:grpSpPr>
            <p:sp>
              <p:nvSpPr>
                <p:cNvPr id="2703" name="Freeform: Shape 1158">
                  <a:extLst>
                    <a:ext uri="{FF2B5EF4-FFF2-40B4-BE49-F238E27FC236}">
                      <a16:creationId xmlns:a16="http://schemas.microsoft.com/office/drawing/2014/main" id="{C03734F6-D441-96AE-1AB6-0C5E1526D827}"/>
                    </a:ext>
                  </a:extLst>
                </p:cNvPr>
                <p:cNvSpPr/>
                <p:nvPr/>
              </p:nvSpPr>
              <p:spPr>
                <a:xfrm>
                  <a:off x="129036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4" name="Freeform: Shape 1159">
                  <a:extLst>
                    <a:ext uri="{FF2B5EF4-FFF2-40B4-BE49-F238E27FC236}">
                      <a16:creationId xmlns:a16="http://schemas.microsoft.com/office/drawing/2014/main" id="{CDF329DA-0B64-DCCC-FBB1-34DC1EB79237}"/>
                    </a:ext>
                  </a:extLst>
                </p:cNvPr>
                <p:cNvSpPr/>
                <p:nvPr/>
              </p:nvSpPr>
              <p:spPr>
                <a:xfrm>
                  <a:off x="126807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8" name="Graphic 195">
                <a:extLst>
                  <a:ext uri="{FF2B5EF4-FFF2-40B4-BE49-F238E27FC236}">
                    <a16:creationId xmlns:a16="http://schemas.microsoft.com/office/drawing/2014/main" id="{8EFD00CF-C875-69A9-1B44-80ECE3B3C2CA}"/>
                  </a:ext>
                </a:extLst>
              </p:cNvPr>
              <p:cNvGrpSpPr/>
              <p:nvPr/>
            </p:nvGrpSpPr>
            <p:grpSpPr>
              <a:xfrm>
                <a:off x="1294826" y="1188963"/>
                <a:ext cx="44577" cy="43717"/>
                <a:chOff x="1294826" y="1188963"/>
                <a:chExt cx="44577" cy="43717"/>
              </a:xfrm>
            </p:grpSpPr>
            <p:sp>
              <p:nvSpPr>
                <p:cNvPr id="2701" name="Freeform: Shape 1156">
                  <a:extLst>
                    <a:ext uri="{FF2B5EF4-FFF2-40B4-BE49-F238E27FC236}">
                      <a16:creationId xmlns:a16="http://schemas.microsoft.com/office/drawing/2014/main" id="{DB1AE997-14FB-8C81-F52B-EDCE08F67D43}"/>
                    </a:ext>
                  </a:extLst>
                </p:cNvPr>
                <p:cNvSpPr/>
                <p:nvPr/>
              </p:nvSpPr>
              <p:spPr>
                <a:xfrm>
                  <a:off x="131711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2" name="Freeform: Shape 1157">
                  <a:extLst>
                    <a:ext uri="{FF2B5EF4-FFF2-40B4-BE49-F238E27FC236}">
                      <a16:creationId xmlns:a16="http://schemas.microsoft.com/office/drawing/2014/main" id="{B18D0786-DE91-7CAE-8D66-644FAB8F9819}"/>
                    </a:ext>
                  </a:extLst>
                </p:cNvPr>
                <p:cNvSpPr/>
                <p:nvPr/>
              </p:nvSpPr>
              <p:spPr>
                <a:xfrm>
                  <a:off x="1294826" y="121082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9" name="Graphic 195">
                <a:extLst>
                  <a:ext uri="{FF2B5EF4-FFF2-40B4-BE49-F238E27FC236}">
                    <a16:creationId xmlns:a16="http://schemas.microsoft.com/office/drawing/2014/main" id="{15385EFE-BE48-5EF0-2E17-2D6D20EDE401}"/>
                  </a:ext>
                </a:extLst>
              </p:cNvPr>
              <p:cNvGrpSpPr/>
              <p:nvPr/>
            </p:nvGrpSpPr>
            <p:grpSpPr>
              <a:xfrm>
                <a:off x="1306662" y="1188963"/>
                <a:ext cx="44423" cy="43717"/>
                <a:chOff x="1306662" y="1188963"/>
                <a:chExt cx="44423" cy="43717"/>
              </a:xfrm>
            </p:grpSpPr>
            <p:sp>
              <p:nvSpPr>
                <p:cNvPr id="2699" name="Freeform: Shape 1154">
                  <a:extLst>
                    <a:ext uri="{FF2B5EF4-FFF2-40B4-BE49-F238E27FC236}">
                      <a16:creationId xmlns:a16="http://schemas.microsoft.com/office/drawing/2014/main" id="{8B66D947-40E2-DF50-2F4F-DE40AE80F46A}"/>
                    </a:ext>
                  </a:extLst>
                </p:cNvPr>
                <p:cNvSpPr/>
                <p:nvPr/>
              </p:nvSpPr>
              <p:spPr>
                <a:xfrm>
                  <a:off x="1328951"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0" name="Freeform: Shape 1155">
                  <a:extLst>
                    <a:ext uri="{FF2B5EF4-FFF2-40B4-BE49-F238E27FC236}">
                      <a16:creationId xmlns:a16="http://schemas.microsoft.com/office/drawing/2014/main" id="{FAF7A8E7-805C-B735-5311-60D876688854}"/>
                    </a:ext>
                  </a:extLst>
                </p:cNvPr>
                <p:cNvSpPr/>
                <p:nvPr/>
              </p:nvSpPr>
              <p:spPr>
                <a:xfrm>
                  <a:off x="1306662"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0" name="Graphic 195">
                <a:extLst>
                  <a:ext uri="{FF2B5EF4-FFF2-40B4-BE49-F238E27FC236}">
                    <a16:creationId xmlns:a16="http://schemas.microsoft.com/office/drawing/2014/main" id="{2984D625-5ED8-34AA-DBAA-5E14186D5619}"/>
                  </a:ext>
                </a:extLst>
              </p:cNvPr>
              <p:cNvGrpSpPr/>
              <p:nvPr/>
            </p:nvGrpSpPr>
            <p:grpSpPr>
              <a:xfrm>
                <a:off x="1408730" y="1193486"/>
                <a:ext cx="44423" cy="43717"/>
                <a:chOff x="1408730" y="1193486"/>
                <a:chExt cx="44423" cy="43717"/>
              </a:xfrm>
            </p:grpSpPr>
            <p:sp>
              <p:nvSpPr>
                <p:cNvPr id="2697" name="Freeform: Shape 1152">
                  <a:extLst>
                    <a:ext uri="{FF2B5EF4-FFF2-40B4-BE49-F238E27FC236}">
                      <a16:creationId xmlns:a16="http://schemas.microsoft.com/office/drawing/2014/main" id="{707920CD-1E9A-3A19-0827-4EA3F363D7A4}"/>
                    </a:ext>
                  </a:extLst>
                </p:cNvPr>
                <p:cNvSpPr/>
                <p:nvPr/>
              </p:nvSpPr>
              <p:spPr>
                <a:xfrm>
                  <a:off x="143086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8" name="Freeform: Shape 1153">
                  <a:extLst>
                    <a:ext uri="{FF2B5EF4-FFF2-40B4-BE49-F238E27FC236}">
                      <a16:creationId xmlns:a16="http://schemas.microsoft.com/office/drawing/2014/main" id="{8C728CA9-D55A-9CAC-EEEA-C7677A654D1F}"/>
                    </a:ext>
                  </a:extLst>
                </p:cNvPr>
                <p:cNvSpPr/>
                <p:nvPr/>
              </p:nvSpPr>
              <p:spPr>
                <a:xfrm>
                  <a:off x="140873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1" name="Graphic 195">
                <a:extLst>
                  <a:ext uri="{FF2B5EF4-FFF2-40B4-BE49-F238E27FC236}">
                    <a16:creationId xmlns:a16="http://schemas.microsoft.com/office/drawing/2014/main" id="{B51AD034-D12E-6153-83DA-75599DBCAA09}"/>
                  </a:ext>
                </a:extLst>
              </p:cNvPr>
              <p:cNvGrpSpPr/>
              <p:nvPr/>
            </p:nvGrpSpPr>
            <p:grpSpPr>
              <a:xfrm>
                <a:off x="1485895" y="1193486"/>
                <a:ext cx="44423" cy="43717"/>
                <a:chOff x="1485895" y="1193486"/>
                <a:chExt cx="44423" cy="43717"/>
              </a:xfrm>
            </p:grpSpPr>
            <p:sp>
              <p:nvSpPr>
                <p:cNvPr id="2695" name="Freeform: Shape 1150">
                  <a:extLst>
                    <a:ext uri="{FF2B5EF4-FFF2-40B4-BE49-F238E27FC236}">
                      <a16:creationId xmlns:a16="http://schemas.microsoft.com/office/drawing/2014/main" id="{F34D0328-F33C-CA19-E65B-4CDE5453F1BA}"/>
                    </a:ext>
                  </a:extLst>
                </p:cNvPr>
                <p:cNvSpPr/>
                <p:nvPr/>
              </p:nvSpPr>
              <p:spPr>
                <a:xfrm>
                  <a:off x="150818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6" name="Freeform: Shape 1151">
                  <a:extLst>
                    <a:ext uri="{FF2B5EF4-FFF2-40B4-BE49-F238E27FC236}">
                      <a16:creationId xmlns:a16="http://schemas.microsoft.com/office/drawing/2014/main" id="{959C9CFC-E879-8566-CD76-31E4686770FD}"/>
                    </a:ext>
                  </a:extLst>
                </p:cNvPr>
                <p:cNvSpPr/>
                <p:nvPr/>
              </p:nvSpPr>
              <p:spPr>
                <a:xfrm>
                  <a:off x="1485895"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2" name="Graphic 195">
                <a:extLst>
                  <a:ext uri="{FF2B5EF4-FFF2-40B4-BE49-F238E27FC236}">
                    <a16:creationId xmlns:a16="http://schemas.microsoft.com/office/drawing/2014/main" id="{EAB5F0FB-72BB-0E84-5322-3269FCCA22AC}"/>
                  </a:ext>
                </a:extLst>
              </p:cNvPr>
              <p:cNvGrpSpPr/>
              <p:nvPr/>
            </p:nvGrpSpPr>
            <p:grpSpPr>
              <a:xfrm>
                <a:off x="1569670" y="1193486"/>
                <a:ext cx="44423" cy="43717"/>
                <a:chOff x="1569670" y="1193486"/>
                <a:chExt cx="44423" cy="43717"/>
              </a:xfrm>
            </p:grpSpPr>
            <p:sp>
              <p:nvSpPr>
                <p:cNvPr id="2693" name="Freeform: Shape 1148">
                  <a:extLst>
                    <a:ext uri="{FF2B5EF4-FFF2-40B4-BE49-F238E27FC236}">
                      <a16:creationId xmlns:a16="http://schemas.microsoft.com/office/drawing/2014/main" id="{73E2A622-AAC2-ED29-CD00-F65751E35746}"/>
                    </a:ext>
                  </a:extLst>
                </p:cNvPr>
                <p:cNvSpPr/>
                <p:nvPr/>
              </p:nvSpPr>
              <p:spPr>
                <a:xfrm>
                  <a:off x="159180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4" name="Freeform: Shape 1149">
                  <a:extLst>
                    <a:ext uri="{FF2B5EF4-FFF2-40B4-BE49-F238E27FC236}">
                      <a16:creationId xmlns:a16="http://schemas.microsoft.com/office/drawing/2014/main" id="{A00E5B12-25ED-4734-B51C-AB29DAF047CD}"/>
                    </a:ext>
                  </a:extLst>
                </p:cNvPr>
                <p:cNvSpPr/>
                <p:nvPr/>
              </p:nvSpPr>
              <p:spPr>
                <a:xfrm>
                  <a:off x="156967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3" name="Graphic 195">
                <a:extLst>
                  <a:ext uri="{FF2B5EF4-FFF2-40B4-BE49-F238E27FC236}">
                    <a16:creationId xmlns:a16="http://schemas.microsoft.com/office/drawing/2014/main" id="{0BBF054B-F909-EA43-9D11-8730F928491C}"/>
                  </a:ext>
                </a:extLst>
              </p:cNvPr>
              <p:cNvGrpSpPr/>
              <p:nvPr/>
            </p:nvGrpSpPr>
            <p:grpSpPr>
              <a:xfrm>
                <a:off x="1591805" y="1193486"/>
                <a:ext cx="44577" cy="43717"/>
                <a:chOff x="1591805" y="1193486"/>
                <a:chExt cx="44577" cy="43717"/>
              </a:xfrm>
            </p:grpSpPr>
            <p:sp>
              <p:nvSpPr>
                <p:cNvPr id="2691" name="Freeform: Shape 1146">
                  <a:extLst>
                    <a:ext uri="{FF2B5EF4-FFF2-40B4-BE49-F238E27FC236}">
                      <a16:creationId xmlns:a16="http://schemas.microsoft.com/office/drawing/2014/main" id="{5028AB09-A4C3-DAFE-1330-A03C10664C26}"/>
                    </a:ext>
                  </a:extLst>
                </p:cNvPr>
                <p:cNvSpPr/>
                <p:nvPr/>
              </p:nvSpPr>
              <p:spPr>
                <a:xfrm>
                  <a:off x="161409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2" name="Freeform: Shape 1147">
                  <a:extLst>
                    <a:ext uri="{FF2B5EF4-FFF2-40B4-BE49-F238E27FC236}">
                      <a16:creationId xmlns:a16="http://schemas.microsoft.com/office/drawing/2014/main" id="{B7473092-3966-D689-F550-7E2AC5C58A9B}"/>
                    </a:ext>
                  </a:extLst>
                </p:cNvPr>
                <p:cNvSpPr/>
                <p:nvPr/>
              </p:nvSpPr>
              <p:spPr>
                <a:xfrm>
                  <a:off x="1591805" y="121534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4" name="Graphic 195">
                <a:extLst>
                  <a:ext uri="{FF2B5EF4-FFF2-40B4-BE49-F238E27FC236}">
                    <a16:creationId xmlns:a16="http://schemas.microsoft.com/office/drawing/2014/main" id="{68A0D3EE-BF07-5EEC-93A7-B4CDC27ABF44}"/>
                  </a:ext>
                </a:extLst>
              </p:cNvPr>
              <p:cNvGrpSpPr/>
              <p:nvPr/>
            </p:nvGrpSpPr>
            <p:grpSpPr>
              <a:xfrm>
                <a:off x="1621319" y="1193486"/>
                <a:ext cx="44423" cy="43717"/>
                <a:chOff x="1621319" y="1193486"/>
                <a:chExt cx="44423" cy="43717"/>
              </a:xfrm>
            </p:grpSpPr>
            <p:sp>
              <p:nvSpPr>
                <p:cNvPr id="2689" name="Freeform: Shape 1144">
                  <a:extLst>
                    <a:ext uri="{FF2B5EF4-FFF2-40B4-BE49-F238E27FC236}">
                      <a16:creationId xmlns:a16="http://schemas.microsoft.com/office/drawing/2014/main" id="{2E3024B3-FB0D-AB81-CF67-059B707C150B}"/>
                    </a:ext>
                  </a:extLst>
                </p:cNvPr>
                <p:cNvSpPr/>
                <p:nvPr/>
              </p:nvSpPr>
              <p:spPr>
                <a:xfrm>
                  <a:off x="164345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0" name="Freeform: Shape 1145">
                  <a:extLst>
                    <a:ext uri="{FF2B5EF4-FFF2-40B4-BE49-F238E27FC236}">
                      <a16:creationId xmlns:a16="http://schemas.microsoft.com/office/drawing/2014/main" id="{F47FFF18-01F6-2C5C-63F5-E709CF37C3BC}"/>
                    </a:ext>
                  </a:extLst>
                </p:cNvPr>
                <p:cNvSpPr/>
                <p:nvPr/>
              </p:nvSpPr>
              <p:spPr>
                <a:xfrm>
                  <a:off x="1621319"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5" name="Graphic 195">
                <a:extLst>
                  <a:ext uri="{FF2B5EF4-FFF2-40B4-BE49-F238E27FC236}">
                    <a16:creationId xmlns:a16="http://schemas.microsoft.com/office/drawing/2014/main" id="{9B9AA6F8-9904-9722-C6D3-7ABFD6B96823}"/>
                  </a:ext>
                </a:extLst>
              </p:cNvPr>
              <p:cNvGrpSpPr/>
              <p:nvPr/>
            </p:nvGrpSpPr>
            <p:grpSpPr>
              <a:xfrm>
                <a:off x="1627160" y="1193486"/>
                <a:ext cx="44423" cy="43717"/>
                <a:chOff x="1627160" y="1193486"/>
                <a:chExt cx="44423" cy="43717"/>
              </a:xfrm>
            </p:grpSpPr>
            <p:sp>
              <p:nvSpPr>
                <p:cNvPr id="2687" name="Freeform: Shape 1142">
                  <a:extLst>
                    <a:ext uri="{FF2B5EF4-FFF2-40B4-BE49-F238E27FC236}">
                      <a16:creationId xmlns:a16="http://schemas.microsoft.com/office/drawing/2014/main" id="{076054F2-CD9E-1F6D-39A5-7E5FEDBB65A9}"/>
                    </a:ext>
                  </a:extLst>
                </p:cNvPr>
                <p:cNvSpPr/>
                <p:nvPr/>
              </p:nvSpPr>
              <p:spPr>
                <a:xfrm>
                  <a:off x="1649449"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8" name="Freeform: Shape 1143">
                  <a:extLst>
                    <a:ext uri="{FF2B5EF4-FFF2-40B4-BE49-F238E27FC236}">
                      <a16:creationId xmlns:a16="http://schemas.microsoft.com/office/drawing/2014/main" id="{82F18C7D-463C-C7EC-B51B-20404F822A12}"/>
                    </a:ext>
                  </a:extLst>
                </p:cNvPr>
                <p:cNvSpPr/>
                <p:nvPr/>
              </p:nvSpPr>
              <p:spPr>
                <a:xfrm>
                  <a:off x="162716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6" name="Graphic 195">
                <a:extLst>
                  <a:ext uri="{FF2B5EF4-FFF2-40B4-BE49-F238E27FC236}">
                    <a16:creationId xmlns:a16="http://schemas.microsoft.com/office/drawing/2014/main" id="{58FFFB8D-9C32-F76D-A03C-C1CB282BDB98}"/>
                  </a:ext>
                </a:extLst>
              </p:cNvPr>
              <p:cNvGrpSpPr/>
              <p:nvPr/>
            </p:nvGrpSpPr>
            <p:grpSpPr>
              <a:xfrm>
                <a:off x="1632386" y="1193486"/>
                <a:ext cx="44423" cy="43717"/>
                <a:chOff x="1632386" y="1193486"/>
                <a:chExt cx="44423" cy="43717"/>
              </a:xfrm>
            </p:grpSpPr>
            <p:sp>
              <p:nvSpPr>
                <p:cNvPr id="2685" name="Freeform: Shape 1140">
                  <a:extLst>
                    <a:ext uri="{FF2B5EF4-FFF2-40B4-BE49-F238E27FC236}">
                      <a16:creationId xmlns:a16="http://schemas.microsoft.com/office/drawing/2014/main" id="{33CA6C4C-2D2B-D388-8AB7-E4C417A93BBD}"/>
                    </a:ext>
                  </a:extLst>
                </p:cNvPr>
                <p:cNvSpPr/>
                <p:nvPr/>
              </p:nvSpPr>
              <p:spPr>
                <a:xfrm>
                  <a:off x="165467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6" name="Freeform: Shape 1141">
                  <a:extLst>
                    <a:ext uri="{FF2B5EF4-FFF2-40B4-BE49-F238E27FC236}">
                      <a16:creationId xmlns:a16="http://schemas.microsoft.com/office/drawing/2014/main" id="{2A4EC839-8AE9-A861-A6A9-C12B1D981456}"/>
                    </a:ext>
                  </a:extLst>
                </p:cNvPr>
                <p:cNvSpPr/>
                <p:nvPr/>
              </p:nvSpPr>
              <p:spPr>
                <a:xfrm>
                  <a:off x="1632386"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7" name="Graphic 195">
                <a:extLst>
                  <a:ext uri="{FF2B5EF4-FFF2-40B4-BE49-F238E27FC236}">
                    <a16:creationId xmlns:a16="http://schemas.microsoft.com/office/drawing/2014/main" id="{1C1B54B7-3F1A-85E4-393A-AEA703269B38}"/>
                  </a:ext>
                </a:extLst>
              </p:cNvPr>
              <p:cNvGrpSpPr/>
              <p:nvPr/>
            </p:nvGrpSpPr>
            <p:grpSpPr>
              <a:xfrm>
                <a:off x="1886786" y="1204491"/>
                <a:ext cx="44577" cy="43566"/>
                <a:chOff x="1886786" y="1204491"/>
                <a:chExt cx="44577" cy="43566"/>
              </a:xfrm>
            </p:grpSpPr>
            <p:sp>
              <p:nvSpPr>
                <p:cNvPr id="2683" name="Freeform: Shape 1138">
                  <a:extLst>
                    <a:ext uri="{FF2B5EF4-FFF2-40B4-BE49-F238E27FC236}">
                      <a16:creationId xmlns:a16="http://schemas.microsoft.com/office/drawing/2014/main" id="{FCA149B5-66E5-6041-8BD7-103E089E6284}"/>
                    </a:ext>
                  </a:extLst>
                </p:cNvPr>
                <p:cNvSpPr/>
                <p:nvPr/>
              </p:nvSpPr>
              <p:spPr>
                <a:xfrm>
                  <a:off x="1909075" y="120449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4" name="Freeform: Shape 1139">
                  <a:extLst>
                    <a:ext uri="{FF2B5EF4-FFF2-40B4-BE49-F238E27FC236}">
                      <a16:creationId xmlns:a16="http://schemas.microsoft.com/office/drawing/2014/main" id="{831DB15C-0977-D3A4-2BCB-6D41F864B8BE}"/>
                    </a:ext>
                  </a:extLst>
                </p:cNvPr>
                <p:cNvSpPr/>
                <p:nvPr/>
              </p:nvSpPr>
              <p:spPr>
                <a:xfrm>
                  <a:off x="1886786" y="122619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8" name="Graphic 195">
                <a:extLst>
                  <a:ext uri="{FF2B5EF4-FFF2-40B4-BE49-F238E27FC236}">
                    <a16:creationId xmlns:a16="http://schemas.microsoft.com/office/drawing/2014/main" id="{5A3AC0D0-7F55-F55D-C882-006502868C32}"/>
                  </a:ext>
                </a:extLst>
              </p:cNvPr>
              <p:cNvGrpSpPr/>
              <p:nvPr/>
            </p:nvGrpSpPr>
            <p:grpSpPr>
              <a:xfrm>
                <a:off x="1942431" y="1210822"/>
                <a:ext cx="44577" cy="43566"/>
                <a:chOff x="1942431" y="1210822"/>
                <a:chExt cx="44577" cy="43566"/>
              </a:xfrm>
            </p:grpSpPr>
            <p:sp>
              <p:nvSpPr>
                <p:cNvPr id="2681" name="Freeform: Shape 1136">
                  <a:extLst>
                    <a:ext uri="{FF2B5EF4-FFF2-40B4-BE49-F238E27FC236}">
                      <a16:creationId xmlns:a16="http://schemas.microsoft.com/office/drawing/2014/main" id="{82E80FE8-31E4-7B63-6613-2C3C7B1A46B9}"/>
                    </a:ext>
                  </a:extLst>
                </p:cNvPr>
                <p:cNvSpPr/>
                <p:nvPr/>
              </p:nvSpPr>
              <p:spPr>
                <a:xfrm>
                  <a:off x="1964720" y="12108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2" name="Freeform: Shape 1137">
                  <a:extLst>
                    <a:ext uri="{FF2B5EF4-FFF2-40B4-BE49-F238E27FC236}">
                      <a16:creationId xmlns:a16="http://schemas.microsoft.com/office/drawing/2014/main" id="{6E6B74E9-4F27-23FF-6013-371F0F533DEB}"/>
                    </a:ext>
                  </a:extLst>
                </p:cNvPr>
                <p:cNvSpPr/>
                <p:nvPr/>
              </p:nvSpPr>
              <p:spPr>
                <a:xfrm>
                  <a:off x="1942431" y="123268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9" name="Graphic 195">
                <a:extLst>
                  <a:ext uri="{FF2B5EF4-FFF2-40B4-BE49-F238E27FC236}">
                    <a16:creationId xmlns:a16="http://schemas.microsoft.com/office/drawing/2014/main" id="{5992F1CC-08B4-5BA2-AF13-8932D7445E01}"/>
                  </a:ext>
                </a:extLst>
              </p:cNvPr>
              <p:cNvGrpSpPr/>
              <p:nvPr/>
            </p:nvGrpSpPr>
            <p:grpSpPr>
              <a:xfrm>
                <a:off x="2047727" y="1215345"/>
                <a:ext cx="44577" cy="43566"/>
                <a:chOff x="2047727" y="1215345"/>
                <a:chExt cx="44577" cy="43566"/>
              </a:xfrm>
            </p:grpSpPr>
            <p:sp>
              <p:nvSpPr>
                <p:cNvPr id="2679" name="Freeform: Shape 1134">
                  <a:extLst>
                    <a:ext uri="{FF2B5EF4-FFF2-40B4-BE49-F238E27FC236}">
                      <a16:creationId xmlns:a16="http://schemas.microsoft.com/office/drawing/2014/main" id="{CC590B0D-F907-FFCF-B7B0-1837311A037B}"/>
                    </a:ext>
                  </a:extLst>
                </p:cNvPr>
                <p:cNvSpPr/>
                <p:nvPr/>
              </p:nvSpPr>
              <p:spPr>
                <a:xfrm>
                  <a:off x="2070015"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0" name="Freeform: Shape 1135">
                  <a:extLst>
                    <a:ext uri="{FF2B5EF4-FFF2-40B4-BE49-F238E27FC236}">
                      <a16:creationId xmlns:a16="http://schemas.microsoft.com/office/drawing/2014/main" id="{1882E755-9F02-D7DA-5EC5-83E640318886}"/>
                    </a:ext>
                  </a:extLst>
                </p:cNvPr>
                <p:cNvSpPr/>
                <p:nvPr/>
              </p:nvSpPr>
              <p:spPr>
                <a:xfrm>
                  <a:off x="2047727"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0" name="Graphic 195">
                <a:extLst>
                  <a:ext uri="{FF2B5EF4-FFF2-40B4-BE49-F238E27FC236}">
                    <a16:creationId xmlns:a16="http://schemas.microsoft.com/office/drawing/2014/main" id="{619DDE86-2E2B-4B17-28E4-CC6BA0483CDA}"/>
                  </a:ext>
                </a:extLst>
              </p:cNvPr>
              <p:cNvGrpSpPr/>
              <p:nvPr/>
            </p:nvGrpSpPr>
            <p:grpSpPr>
              <a:xfrm>
                <a:off x="2061561" y="1215345"/>
                <a:ext cx="44423" cy="43566"/>
                <a:chOff x="2061561" y="1215345"/>
                <a:chExt cx="44423" cy="43566"/>
              </a:xfrm>
            </p:grpSpPr>
            <p:sp>
              <p:nvSpPr>
                <p:cNvPr id="2677" name="Freeform: Shape 1132">
                  <a:extLst>
                    <a:ext uri="{FF2B5EF4-FFF2-40B4-BE49-F238E27FC236}">
                      <a16:creationId xmlns:a16="http://schemas.microsoft.com/office/drawing/2014/main" id="{F912A056-F4F6-465D-1CE7-CC0363731ABF}"/>
                    </a:ext>
                  </a:extLst>
                </p:cNvPr>
                <p:cNvSpPr/>
                <p:nvPr/>
              </p:nvSpPr>
              <p:spPr>
                <a:xfrm>
                  <a:off x="2083696"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8" name="Freeform: Shape 1133">
                  <a:extLst>
                    <a:ext uri="{FF2B5EF4-FFF2-40B4-BE49-F238E27FC236}">
                      <a16:creationId xmlns:a16="http://schemas.microsoft.com/office/drawing/2014/main" id="{57B31651-5C86-0DDC-4D94-4C438AD9D251}"/>
                    </a:ext>
                  </a:extLst>
                </p:cNvPr>
                <p:cNvSpPr/>
                <p:nvPr/>
              </p:nvSpPr>
              <p:spPr>
                <a:xfrm>
                  <a:off x="2061561" y="123720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1" name="Graphic 195">
                <a:extLst>
                  <a:ext uri="{FF2B5EF4-FFF2-40B4-BE49-F238E27FC236}">
                    <a16:creationId xmlns:a16="http://schemas.microsoft.com/office/drawing/2014/main" id="{646E0E3D-2E03-96A4-402C-60E278EF05D1}"/>
                  </a:ext>
                </a:extLst>
              </p:cNvPr>
              <p:cNvGrpSpPr/>
              <p:nvPr/>
            </p:nvGrpSpPr>
            <p:grpSpPr>
              <a:xfrm>
                <a:off x="2101988" y="1215345"/>
                <a:ext cx="44577" cy="43566"/>
                <a:chOff x="2101988" y="1215345"/>
                <a:chExt cx="44577" cy="43566"/>
              </a:xfrm>
            </p:grpSpPr>
            <p:sp>
              <p:nvSpPr>
                <p:cNvPr id="2675" name="Freeform: Shape 1130">
                  <a:extLst>
                    <a:ext uri="{FF2B5EF4-FFF2-40B4-BE49-F238E27FC236}">
                      <a16:creationId xmlns:a16="http://schemas.microsoft.com/office/drawing/2014/main" id="{9F50A761-175B-7336-0EEA-0A3B6CBD426E}"/>
                    </a:ext>
                  </a:extLst>
                </p:cNvPr>
                <p:cNvSpPr/>
                <p:nvPr/>
              </p:nvSpPr>
              <p:spPr>
                <a:xfrm>
                  <a:off x="2124277"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6" name="Freeform: Shape 1131">
                  <a:extLst>
                    <a:ext uri="{FF2B5EF4-FFF2-40B4-BE49-F238E27FC236}">
                      <a16:creationId xmlns:a16="http://schemas.microsoft.com/office/drawing/2014/main" id="{CD0447EF-E968-A1E3-6DCF-6D98622F8C9E}"/>
                    </a:ext>
                  </a:extLst>
                </p:cNvPr>
                <p:cNvSpPr/>
                <p:nvPr/>
              </p:nvSpPr>
              <p:spPr>
                <a:xfrm>
                  <a:off x="2101988"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2" name="Graphic 195">
                <a:extLst>
                  <a:ext uri="{FF2B5EF4-FFF2-40B4-BE49-F238E27FC236}">
                    <a16:creationId xmlns:a16="http://schemas.microsoft.com/office/drawing/2014/main" id="{82E4613A-D246-ACD2-E2E1-C3D7CA4DA08A}"/>
                  </a:ext>
                </a:extLst>
              </p:cNvPr>
              <p:cNvGrpSpPr/>
              <p:nvPr/>
            </p:nvGrpSpPr>
            <p:grpSpPr>
              <a:xfrm>
                <a:off x="2119051" y="1221073"/>
                <a:ext cx="44423" cy="43717"/>
                <a:chOff x="2119051" y="1221073"/>
                <a:chExt cx="44423" cy="43717"/>
              </a:xfrm>
            </p:grpSpPr>
            <p:sp>
              <p:nvSpPr>
                <p:cNvPr id="2673" name="Freeform: Shape 1128">
                  <a:extLst>
                    <a:ext uri="{FF2B5EF4-FFF2-40B4-BE49-F238E27FC236}">
                      <a16:creationId xmlns:a16="http://schemas.microsoft.com/office/drawing/2014/main" id="{1AB382B4-A4F9-BF30-DFFA-AAD4743A73B3}"/>
                    </a:ext>
                  </a:extLst>
                </p:cNvPr>
                <p:cNvSpPr/>
                <p:nvPr/>
              </p:nvSpPr>
              <p:spPr>
                <a:xfrm>
                  <a:off x="2141340" y="1221073"/>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4" name="Freeform: Shape 1129">
                  <a:extLst>
                    <a:ext uri="{FF2B5EF4-FFF2-40B4-BE49-F238E27FC236}">
                      <a16:creationId xmlns:a16="http://schemas.microsoft.com/office/drawing/2014/main" id="{040279FB-A61C-437A-32E1-7CE9B0D02578}"/>
                    </a:ext>
                  </a:extLst>
                </p:cNvPr>
                <p:cNvSpPr/>
                <p:nvPr/>
              </p:nvSpPr>
              <p:spPr>
                <a:xfrm>
                  <a:off x="2119051" y="124293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3" name="Graphic 195">
                <a:extLst>
                  <a:ext uri="{FF2B5EF4-FFF2-40B4-BE49-F238E27FC236}">
                    <a16:creationId xmlns:a16="http://schemas.microsoft.com/office/drawing/2014/main" id="{52EADF5B-2D85-0BFA-D1A5-4A197E34940F}"/>
                  </a:ext>
                </a:extLst>
              </p:cNvPr>
              <p:cNvGrpSpPr/>
              <p:nvPr/>
            </p:nvGrpSpPr>
            <p:grpSpPr>
              <a:xfrm>
                <a:off x="2249248" y="1228761"/>
                <a:ext cx="44423" cy="43717"/>
                <a:chOff x="2249248" y="1228761"/>
                <a:chExt cx="44423" cy="43717"/>
              </a:xfrm>
            </p:grpSpPr>
            <p:sp>
              <p:nvSpPr>
                <p:cNvPr id="2671" name="Freeform: Shape 1126">
                  <a:extLst>
                    <a:ext uri="{FF2B5EF4-FFF2-40B4-BE49-F238E27FC236}">
                      <a16:creationId xmlns:a16="http://schemas.microsoft.com/office/drawing/2014/main" id="{A9249825-5D9F-E6A3-AF62-114342F8D61E}"/>
                    </a:ext>
                  </a:extLst>
                </p:cNvPr>
                <p:cNvSpPr/>
                <p:nvPr/>
              </p:nvSpPr>
              <p:spPr>
                <a:xfrm>
                  <a:off x="2271537"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2" name="Freeform: Shape 1127">
                  <a:extLst>
                    <a:ext uri="{FF2B5EF4-FFF2-40B4-BE49-F238E27FC236}">
                      <a16:creationId xmlns:a16="http://schemas.microsoft.com/office/drawing/2014/main" id="{14603BDF-F6FD-08F7-8136-8ACF52524CD8}"/>
                    </a:ext>
                  </a:extLst>
                </p:cNvPr>
                <p:cNvSpPr/>
                <p:nvPr/>
              </p:nvSpPr>
              <p:spPr>
                <a:xfrm>
                  <a:off x="2249248"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4" name="Graphic 195">
                <a:extLst>
                  <a:ext uri="{FF2B5EF4-FFF2-40B4-BE49-F238E27FC236}">
                    <a16:creationId xmlns:a16="http://schemas.microsoft.com/office/drawing/2014/main" id="{4FF8246F-A943-0FEE-AF72-C130409D9434}"/>
                  </a:ext>
                </a:extLst>
              </p:cNvPr>
              <p:cNvGrpSpPr/>
              <p:nvPr/>
            </p:nvGrpSpPr>
            <p:grpSpPr>
              <a:xfrm>
                <a:off x="2267233" y="1228761"/>
                <a:ext cx="44423" cy="43717"/>
                <a:chOff x="2267233" y="1228761"/>
                <a:chExt cx="44423" cy="43717"/>
              </a:xfrm>
            </p:grpSpPr>
            <p:sp>
              <p:nvSpPr>
                <p:cNvPr id="2669" name="Freeform: Shape 1124">
                  <a:extLst>
                    <a:ext uri="{FF2B5EF4-FFF2-40B4-BE49-F238E27FC236}">
                      <a16:creationId xmlns:a16="http://schemas.microsoft.com/office/drawing/2014/main" id="{66C75372-4255-933A-841B-4FAF5AE7104D}"/>
                    </a:ext>
                  </a:extLst>
                </p:cNvPr>
                <p:cNvSpPr/>
                <p:nvPr/>
              </p:nvSpPr>
              <p:spPr>
                <a:xfrm>
                  <a:off x="2289522"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0" name="Freeform: Shape 1125">
                  <a:extLst>
                    <a:ext uri="{FF2B5EF4-FFF2-40B4-BE49-F238E27FC236}">
                      <a16:creationId xmlns:a16="http://schemas.microsoft.com/office/drawing/2014/main" id="{42BE22CD-4322-D17D-2D95-AC95054A01DA}"/>
                    </a:ext>
                  </a:extLst>
                </p:cNvPr>
                <p:cNvSpPr/>
                <p:nvPr/>
              </p:nvSpPr>
              <p:spPr>
                <a:xfrm>
                  <a:off x="2267233"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5" name="Graphic 195">
                <a:extLst>
                  <a:ext uri="{FF2B5EF4-FFF2-40B4-BE49-F238E27FC236}">
                    <a16:creationId xmlns:a16="http://schemas.microsoft.com/office/drawing/2014/main" id="{A814DC45-5032-0DCA-8DB1-3822EC67DECA}"/>
                  </a:ext>
                </a:extLst>
              </p:cNvPr>
              <p:cNvGrpSpPr/>
              <p:nvPr/>
            </p:nvGrpSpPr>
            <p:grpSpPr>
              <a:xfrm>
                <a:off x="2275687" y="1228761"/>
                <a:ext cx="44577" cy="43717"/>
                <a:chOff x="2275687" y="1228761"/>
                <a:chExt cx="44577" cy="43717"/>
              </a:xfrm>
            </p:grpSpPr>
            <p:sp>
              <p:nvSpPr>
                <p:cNvPr id="2667" name="Freeform: Shape 1122">
                  <a:extLst>
                    <a:ext uri="{FF2B5EF4-FFF2-40B4-BE49-F238E27FC236}">
                      <a16:creationId xmlns:a16="http://schemas.microsoft.com/office/drawing/2014/main" id="{92D1DFC4-2063-399F-F014-D559311DD9FB}"/>
                    </a:ext>
                  </a:extLst>
                </p:cNvPr>
                <p:cNvSpPr/>
                <p:nvPr/>
              </p:nvSpPr>
              <p:spPr>
                <a:xfrm>
                  <a:off x="2297976"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8" name="Freeform: Shape 1123">
                  <a:extLst>
                    <a:ext uri="{FF2B5EF4-FFF2-40B4-BE49-F238E27FC236}">
                      <a16:creationId xmlns:a16="http://schemas.microsoft.com/office/drawing/2014/main" id="{5D5E4E51-2F2C-91ED-7D18-9B37D23199F9}"/>
                    </a:ext>
                  </a:extLst>
                </p:cNvPr>
                <p:cNvSpPr/>
                <p:nvPr/>
              </p:nvSpPr>
              <p:spPr>
                <a:xfrm>
                  <a:off x="2275687"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6" name="Graphic 195">
                <a:extLst>
                  <a:ext uri="{FF2B5EF4-FFF2-40B4-BE49-F238E27FC236}">
                    <a16:creationId xmlns:a16="http://schemas.microsoft.com/office/drawing/2014/main" id="{1DD2E5AB-0FD7-962C-7659-5BDE0A837D6D}"/>
                  </a:ext>
                </a:extLst>
              </p:cNvPr>
              <p:cNvGrpSpPr/>
              <p:nvPr/>
            </p:nvGrpSpPr>
            <p:grpSpPr>
              <a:xfrm>
                <a:off x="2293672" y="1228761"/>
                <a:ext cx="44577" cy="43717"/>
                <a:chOff x="2293672" y="1228761"/>
                <a:chExt cx="44577" cy="43717"/>
              </a:xfrm>
            </p:grpSpPr>
            <p:sp>
              <p:nvSpPr>
                <p:cNvPr id="2665" name="Freeform: Shape 1120">
                  <a:extLst>
                    <a:ext uri="{FF2B5EF4-FFF2-40B4-BE49-F238E27FC236}">
                      <a16:creationId xmlns:a16="http://schemas.microsoft.com/office/drawing/2014/main" id="{0B11437F-0F39-05B5-CEE5-73E97B86C905}"/>
                    </a:ext>
                  </a:extLst>
                </p:cNvPr>
                <p:cNvSpPr/>
                <p:nvPr/>
              </p:nvSpPr>
              <p:spPr>
                <a:xfrm>
                  <a:off x="2315961"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6" name="Freeform: Shape 1121">
                  <a:extLst>
                    <a:ext uri="{FF2B5EF4-FFF2-40B4-BE49-F238E27FC236}">
                      <a16:creationId xmlns:a16="http://schemas.microsoft.com/office/drawing/2014/main" id="{188A7ACF-4A8E-E8A4-ABD1-9A1F9396B65C}"/>
                    </a:ext>
                  </a:extLst>
                </p:cNvPr>
                <p:cNvSpPr/>
                <p:nvPr/>
              </p:nvSpPr>
              <p:spPr>
                <a:xfrm>
                  <a:off x="2293672"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7" name="Graphic 195">
                <a:extLst>
                  <a:ext uri="{FF2B5EF4-FFF2-40B4-BE49-F238E27FC236}">
                    <a16:creationId xmlns:a16="http://schemas.microsoft.com/office/drawing/2014/main" id="{E299E00D-E789-1536-8EB7-C0BB95D9BC2B}"/>
                  </a:ext>
                </a:extLst>
              </p:cNvPr>
              <p:cNvGrpSpPr/>
              <p:nvPr/>
            </p:nvGrpSpPr>
            <p:grpSpPr>
              <a:xfrm>
                <a:off x="2318574" y="1232379"/>
                <a:ext cx="44423" cy="43566"/>
                <a:chOff x="2318574" y="1232379"/>
                <a:chExt cx="44423" cy="43566"/>
              </a:xfrm>
            </p:grpSpPr>
            <p:sp>
              <p:nvSpPr>
                <p:cNvPr id="2663" name="Freeform: Shape 1118">
                  <a:extLst>
                    <a:ext uri="{FF2B5EF4-FFF2-40B4-BE49-F238E27FC236}">
                      <a16:creationId xmlns:a16="http://schemas.microsoft.com/office/drawing/2014/main" id="{33BAA3AF-BE46-EEFD-5159-CFFD63ED65FD}"/>
                    </a:ext>
                  </a:extLst>
                </p:cNvPr>
                <p:cNvSpPr/>
                <p:nvPr/>
              </p:nvSpPr>
              <p:spPr>
                <a:xfrm>
                  <a:off x="2340863" y="123237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4" name="Freeform: Shape 1119">
                  <a:extLst>
                    <a:ext uri="{FF2B5EF4-FFF2-40B4-BE49-F238E27FC236}">
                      <a16:creationId xmlns:a16="http://schemas.microsoft.com/office/drawing/2014/main" id="{0275F4EC-1F20-0746-BAB4-30E67520E5C2}"/>
                    </a:ext>
                  </a:extLst>
                </p:cNvPr>
                <p:cNvSpPr/>
                <p:nvPr/>
              </p:nvSpPr>
              <p:spPr>
                <a:xfrm>
                  <a:off x="2318574" y="125408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8" name="Graphic 195">
                <a:extLst>
                  <a:ext uri="{FF2B5EF4-FFF2-40B4-BE49-F238E27FC236}">
                    <a16:creationId xmlns:a16="http://schemas.microsoft.com/office/drawing/2014/main" id="{684C0501-6122-EDE9-802F-3AF08DE402ED}"/>
                  </a:ext>
                </a:extLst>
              </p:cNvPr>
              <p:cNvGrpSpPr/>
              <p:nvPr/>
            </p:nvGrpSpPr>
            <p:grpSpPr>
              <a:xfrm>
                <a:off x="2362998" y="1234942"/>
                <a:ext cx="44577" cy="43566"/>
                <a:chOff x="2362998" y="1234942"/>
                <a:chExt cx="44577" cy="43566"/>
              </a:xfrm>
            </p:grpSpPr>
            <p:sp>
              <p:nvSpPr>
                <p:cNvPr id="2661" name="Freeform: Shape 1116">
                  <a:extLst>
                    <a:ext uri="{FF2B5EF4-FFF2-40B4-BE49-F238E27FC236}">
                      <a16:creationId xmlns:a16="http://schemas.microsoft.com/office/drawing/2014/main" id="{3934AA44-E84E-60E2-580C-2566EA1F4576}"/>
                    </a:ext>
                  </a:extLst>
                </p:cNvPr>
                <p:cNvSpPr/>
                <p:nvPr/>
              </p:nvSpPr>
              <p:spPr>
                <a:xfrm>
                  <a:off x="2385287" y="123494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2" name="Freeform: Shape 1117">
                  <a:extLst>
                    <a:ext uri="{FF2B5EF4-FFF2-40B4-BE49-F238E27FC236}">
                      <a16:creationId xmlns:a16="http://schemas.microsoft.com/office/drawing/2014/main" id="{1A45D754-FFD0-33AE-6366-9970E8D22F68}"/>
                    </a:ext>
                  </a:extLst>
                </p:cNvPr>
                <p:cNvSpPr/>
                <p:nvPr/>
              </p:nvSpPr>
              <p:spPr>
                <a:xfrm>
                  <a:off x="2362998" y="125665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9" name="Graphic 195">
                <a:extLst>
                  <a:ext uri="{FF2B5EF4-FFF2-40B4-BE49-F238E27FC236}">
                    <a16:creationId xmlns:a16="http://schemas.microsoft.com/office/drawing/2014/main" id="{54228562-135E-D6F1-F025-F817704A4217}"/>
                  </a:ext>
                </a:extLst>
              </p:cNvPr>
              <p:cNvGrpSpPr/>
              <p:nvPr/>
            </p:nvGrpSpPr>
            <p:grpSpPr>
              <a:xfrm>
                <a:off x="2377755" y="1237203"/>
                <a:ext cx="44423" cy="43566"/>
                <a:chOff x="2377755" y="1237203"/>
                <a:chExt cx="44423" cy="43566"/>
              </a:xfrm>
            </p:grpSpPr>
            <p:sp>
              <p:nvSpPr>
                <p:cNvPr id="2659" name="Freeform: Shape 1114">
                  <a:extLst>
                    <a:ext uri="{FF2B5EF4-FFF2-40B4-BE49-F238E27FC236}">
                      <a16:creationId xmlns:a16="http://schemas.microsoft.com/office/drawing/2014/main" id="{24FA30C5-A73A-0CE9-419E-FFB450A93B9B}"/>
                    </a:ext>
                  </a:extLst>
                </p:cNvPr>
                <p:cNvSpPr/>
                <p:nvPr/>
              </p:nvSpPr>
              <p:spPr>
                <a:xfrm>
                  <a:off x="2400043"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0" name="Freeform: Shape 1115">
                  <a:extLst>
                    <a:ext uri="{FF2B5EF4-FFF2-40B4-BE49-F238E27FC236}">
                      <a16:creationId xmlns:a16="http://schemas.microsoft.com/office/drawing/2014/main" id="{F33AECBB-30EA-2386-550D-410907D4890D}"/>
                    </a:ext>
                  </a:extLst>
                </p:cNvPr>
                <p:cNvSpPr/>
                <p:nvPr/>
              </p:nvSpPr>
              <p:spPr>
                <a:xfrm>
                  <a:off x="2377755" y="125891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0" name="Graphic 195">
                <a:extLst>
                  <a:ext uri="{FF2B5EF4-FFF2-40B4-BE49-F238E27FC236}">
                    <a16:creationId xmlns:a16="http://schemas.microsoft.com/office/drawing/2014/main" id="{68B8C1EA-CB79-F989-F303-EA4B50470138}"/>
                  </a:ext>
                </a:extLst>
              </p:cNvPr>
              <p:cNvGrpSpPr/>
              <p:nvPr/>
            </p:nvGrpSpPr>
            <p:grpSpPr>
              <a:xfrm>
                <a:off x="2419258" y="1237203"/>
                <a:ext cx="44577" cy="43566"/>
                <a:chOff x="2419258" y="1237203"/>
                <a:chExt cx="44577" cy="43566"/>
              </a:xfrm>
            </p:grpSpPr>
            <p:sp>
              <p:nvSpPr>
                <p:cNvPr id="2657" name="Freeform: Shape 1112">
                  <a:extLst>
                    <a:ext uri="{FF2B5EF4-FFF2-40B4-BE49-F238E27FC236}">
                      <a16:creationId xmlns:a16="http://schemas.microsoft.com/office/drawing/2014/main" id="{24B281D0-04D3-F75A-1E72-B01AECA2417F}"/>
                    </a:ext>
                  </a:extLst>
                </p:cNvPr>
                <p:cNvSpPr/>
                <p:nvPr/>
              </p:nvSpPr>
              <p:spPr>
                <a:xfrm>
                  <a:off x="2441547"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8" name="Freeform: Shape 1113">
                  <a:extLst>
                    <a:ext uri="{FF2B5EF4-FFF2-40B4-BE49-F238E27FC236}">
                      <a16:creationId xmlns:a16="http://schemas.microsoft.com/office/drawing/2014/main" id="{B06C56C9-B4EF-863B-6C7A-802320AF6E6C}"/>
                    </a:ext>
                  </a:extLst>
                </p:cNvPr>
                <p:cNvSpPr/>
                <p:nvPr/>
              </p:nvSpPr>
              <p:spPr>
                <a:xfrm>
                  <a:off x="2419258" y="125891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1" name="Graphic 195">
                <a:extLst>
                  <a:ext uri="{FF2B5EF4-FFF2-40B4-BE49-F238E27FC236}">
                    <a16:creationId xmlns:a16="http://schemas.microsoft.com/office/drawing/2014/main" id="{16CCFD04-8F85-EC3A-3D79-463B6F47083E}"/>
                  </a:ext>
                </a:extLst>
              </p:cNvPr>
              <p:cNvGrpSpPr/>
              <p:nvPr/>
            </p:nvGrpSpPr>
            <p:grpSpPr>
              <a:xfrm>
                <a:off x="2478900" y="1245495"/>
                <a:ext cx="44423" cy="43566"/>
                <a:chOff x="2478900" y="1245495"/>
                <a:chExt cx="44423" cy="43566"/>
              </a:xfrm>
            </p:grpSpPr>
            <p:sp>
              <p:nvSpPr>
                <p:cNvPr id="2655" name="Freeform: Shape 1110">
                  <a:extLst>
                    <a:ext uri="{FF2B5EF4-FFF2-40B4-BE49-F238E27FC236}">
                      <a16:creationId xmlns:a16="http://schemas.microsoft.com/office/drawing/2014/main" id="{9E1EA4ED-2D4E-8D05-50B3-ECCC08BF4DC7}"/>
                    </a:ext>
                  </a:extLst>
                </p:cNvPr>
                <p:cNvSpPr/>
                <p:nvPr/>
              </p:nvSpPr>
              <p:spPr>
                <a:xfrm>
                  <a:off x="2501035"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6" name="Freeform: Shape 1111">
                  <a:extLst>
                    <a:ext uri="{FF2B5EF4-FFF2-40B4-BE49-F238E27FC236}">
                      <a16:creationId xmlns:a16="http://schemas.microsoft.com/office/drawing/2014/main" id="{741BF4D4-2499-D39B-F34F-B2A3526135CB}"/>
                    </a:ext>
                  </a:extLst>
                </p:cNvPr>
                <p:cNvSpPr/>
                <p:nvPr/>
              </p:nvSpPr>
              <p:spPr>
                <a:xfrm>
                  <a:off x="2478900"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2" name="Graphic 195">
                <a:extLst>
                  <a:ext uri="{FF2B5EF4-FFF2-40B4-BE49-F238E27FC236}">
                    <a16:creationId xmlns:a16="http://schemas.microsoft.com/office/drawing/2014/main" id="{AFDDF5D0-046B-28BB-9C44-6343011F916F}"/>
                  </a:ext>
                </a:extLst>
              </p:cNvPr>
              <p:cNvGrpSpPr/>
              <p:nvPr/>
            </p:nvGrpSpPr>
            <p:grpSpPr>
              <a:xfrm>
                <a:off x="2508567" y="1245495"/>
                <a:ext cx="44423" cy="43566"/>
                <a:chOff x="2508567" y="1245495"/>
                <a:chExt cx="44423" cy="43566"/>
              </a:xfrm>
            </p:grpSpPr>
            <p:sp>
              <p:nvSpPr>
                <p:cNvPr id="2653" name="Freeform: Shape 1108">
                  <a:extLst>
                    <a:ext uri="{FF2B5EF4-FFF2-40B4-BE49-F238E27FC236}">
                      <a16:creationId xmlns:a16="http://schemas.microsoft.com/office/drawing/2014/main" id="{84BF98CC-7182-FA6F-8208-D93739EAA72D}"/>
                    </a:ext>
                  </a:extLst>
                </p:cNvPr>
                <p:cNvSpPr/>
                <p:nvPr/>
              </p:nvSpPr>
              <p:spPr>
                <a:xfrm>
                  <a:off x="2530856"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4" name="Freeform: Shape 1109">
                  <a:extLst>
                    <a:ext uri="{FF2B5EF4-FFF2-40B4-BE49-F238E27FC236}">
                      <a16:creationId xmlns:a16="http://schemas.microsoft.com/office/drawing/2014/main" id="{5A4C900B-1F2B-3DA3-E4A6-54D02C9BAE49}"/>
                    </a:ext>
                  </a:extLst>
                </p:cNvPr>
                <p:cNvSpPr/>
                <p:nvPr/>
              </p:nvSpPr>
              <p:spPr>
                <a:xfrm>
                  <a:off x="2508567"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3" name="Graphic 195">
                <a:extLst>
                  <a:ext uri="{FF2B5EF4-FFF2-40B4-BE49-F238E27FC236}">
                    <a16:creationId xmlns:a16="http://schemas.microsoft.com/office/drawing/2014/main" id="{AD912F39-E154-3564-0493-22E45656D427}"/>
                  </a:ext>
                </a:extLst>
              </p:cNvPr>
              <p:cNvGrpSpPr/>
              <p:nvPr/>
            </p:nvGrpSpPr>
            <p:grpSpPr>
              <a:xfrm>
                <a:off x="2551454" y="1245495"/>
                <a:ext cx="44423" cy="43566"/>
                <a:chOff x="2551454" y="1245495"/>
                <a:chExt cx="44423" cy="43566"/>
              </a:xfrm>
            </p:grpSpPr>
            <p:sp>
              <p:nvSpPr>
                <p:cNvPr id="2651" name="Freeform: Shape 1106">
                  <a:extLst>
                    <a:ext uri="{FF2B5EF4-FFF2-40B4-BE49-F238E27FC236}">
                      <a16:creationId xmlns:a16="http://schemas.microsoft.com/office/drawing/2014/main" id="{67352E9C-5D2F-2AF8-E39A-E10588147A84}"/>
                    </a:ext>
                  </a:extLst>
                </p:cNvPr>
                <p:cNvSpPr/>
                <p:nvPr/>
              </p:nvSpPr>
              <p:spPr>
                <a:xfrm>
                  <a:off x="2573742"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2" name="Freeform: Shape 1107">
                  <a:extLst>
                    <a:ext uri="{FF2B5EF4-FFF2-40B4-BE49-F238E27FC236}">
                      <a16:creationId xmlns:a16="http://schemas.microsoft.com/office/drawing/2014/main" id="{3A216498-94F4-1F43-8223-02C3ADDC87BB}"/>
                    </a:ext>
                  </a:extLst>
                </p:cNvPr>
                <p:cNvSpPr/>
                <p:nvPr/>
              </p:nvSpPr>
              <p:spPr>
                <a:xfrm>
                  <a:off x="2551454"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4" name="Graphic 195">
                <a:extLst>
                  <a:ext uri="{FF2B5EF4-FFF2-40B4-BE49-F238E27FC236}">
                    <a16:creationId xmlns:a16="http://schemas.microsoft.com/office/drawing/2014/main" id="{93EDE006-367E-EEB6-5C74-9C3E3B8D582F}"/>
                  </a:ext>
                </a:extLst>
              </p:cNvPr>
              <p:cNvGrpSpPr/>
              <p:nvPr/>
            </p:nvGrpSpPr>
            <p:grpSpPr>
              <a:xfrm>
                <a:off x="2587116" y="1250620"/>
                <a:ext cx="44423" cy="43566"/>
                <a:chOff x="2587116" y="1250620"/>
                <a:chExt cx="44423" cy="43566"/>
              </a:xfrm>
            </p:grpSpPr>
            <p:sp>
              <p:nvSpPr>
                <p:cNvPr id="2649" name="Freeform: Shape 1104">
                  <a:extLst>
                    <a:ext uri="{FF2B5EF4-FFF2-40B4-BE49-F238E27FC236}">
                      <a16:creationId xmlns:a16="http://schemas.microsoft.com/office/drawing/2014/main" id="{A2D624C3-EA17-C432-66AA-DB1E2B9C90F7}"/>
                    </a:ext>
                  </a:extLst>
                </p:cNvPr>
                <p:cNvSpPr/>
                <p:nvPr/>
              </p:nvSpPr>
              <p:spPr>
                <a:xfrm>
                  <a:off x="2609251"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0" name="Freeform: Shape 1105">
                  <a:extLst>
                    <a:ext uri="{FF2B5EF4-FFF2-40B4-BE49-F238E27FC236}">
                      <a16:creationId xmlns:a16="http://schemas.microsoft.com/office/drawing/2014/main" id="{C12F4C6B-7D9B-1B40-9468-28D4F5696817}"/>
                    </a:ext>
                  </a:extLst>
                </p:cNvPr>
                <p:cNvSpPr/>
                <p:nvPr/>
              </p:nvSpPr>
              <p:spPr>
                <a:xfrm>
                  <a:off x="2587116"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5" name="Graphic 195">
                <a:extLst>
                  <a:ext uri="{FF2B5EF4-FFF2-40B4-BE49-F238E27FC236}">
                    <a16:creationId xmlns:a16="http://schemas.microsoft.com/office/drawing/2014/main" id="{D6B279F0-4CC7-009B-FBC1-9DDC29881AF9}"/>
                  </a:ext>
                </a:extLst>
              </p:cNvPr>
              <p:cNvGrpSpPr/>
              <p:nvPr/>
            </p:nvGrpSpPr>
            <p:grpSpPr>
              <a:xfrm>
                <a:off x="2616168" y="1250620"/>
                <a:ext cx="44423" cy="43566"/>
                <a:chOff x="2616168" y="1250620"/>
                <a:chExt cx="44423" cy="43566"/>
              </a:xfrm>
            </p:grpSpPr>
            <p:sp>
              <p:nvSpPr>
                <p:cNvPr id="2647" name="Freeform: Shape 1102">
                  <a:extLst>
                    <a:ext uri="{FF2B5EF4-FFF2-40B4-BE49-F238E27FC236}">
                      <a16:creationId xmlns:a16="http://schemas.microsoft.com/office/drawing/2014/main" id="{6D827A8C-BF3E-1B30-1D15-EA7D704E070D}"/>
                    </a:ext>
                  </a:extLst>
                </p:cNvPr>
                <p:cNvSpPr/>
                <p:nvPr/>
              </p:nvSpPr>
              <p:spPr>
                <a:xfrm>
                  <a:off x="2638457"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8" name="Freeform: Shape 1103">
                  <a:extLst>
                    <a:ext uri="{FF2B5EF4-FFF2-40B4-BE49-F238E27FC236}">
                      <a16:creationId xmlns:a16="http://schemas.microsoft.com/office/drawing/2014/main" id="{1AAA9702-D365-50A6-B7E8-17A41D54EE6A}"/>
                    </a:ext>
                  </a:extLst>
                </p:cNvPr>
                <p:cNvSpPr/>
                <p:nvPr/>
              </p:nvSpPr>
              <p:spPr>
                <a:xfrm>
                  <a:off x="2616168"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6" name="Graphic 195">
                <a:extLst>
                  <a:ext uri="{FF2B5EF4-FFF2-40B4-BE49-F238E27FC236}">
                    <a16:creationId xmlns:a16="http://schemas.microsoft.com/office/drawing/2014/main" id="{166C7E64-C7CD-3615-0367-4DC2C0611905}"/>
                  </a:ext>
                </a:extLst>
              </p:cNvPr>
              <p:cNvGrpSpPr/>
              <p:nvPr/>
            </p:nvGrpSpPr>
            <p:grpSpPr>
              <a:xfrm>
                <a:off x="2706707" y="1256650"/>
                <a:ext cx="44577" cy="43717"/>
                <a:chOff x="2706707" y="1256650"/>
                <a:chExt cx="44577" cy="43717"/>
              </a:xfrm>
            </p:grpSpPr>
            <p:sp>
              <p:nvSpPr>
                <p:cNvPr id="2645" name="Freeform: Shape 1100">
                  <a:extLst>
                    <a:ext uri="{FF2B5EF4-FFF2-40B4-BE49-F238E27FC236}">
                      <a16:creationId xmlns:a16="http://schemas.microsoft.com/office/drawing/2014/main" id="{82632452-7F6D-FCFE-2C14-583A7DCEACFB}"/>
                    </a:ext>
                  </a:extLst>
                </p:cNvPr>
                <p:cNvSpPr/>
                <p:nvPr/>
              </p:nvSpPr>
              <p:spPr>
                <a:xfrm>
                  <a:off x="2728995" y="1256650"/>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6" name="Freeform: Shape 1101">
                  <a:extLst>
                    <a:ext uri="{FF2B5EF4-FFF2-40B4-BE49-F238E27FC236}">
                      <a16:creationId xmlns:a16="http://schemas.microsoft.com/office/drawing/2014/main" id="{655D5427-4118-C9E0-DC3D-F70C58DB0FC7}"/>
                    </a:ext>
                  </a:extLst>
                </p:cNvPr>
                <p:cNvSpPr/>
                <p:nvPr/>
              </p:nvSpPr>
              <p:spPr>
                <a:xfrm>
                  <a:off x="2706707" y="127850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7" name="Graphic 195">
                <a:extLst>
                  <a:ext uri="{FF2B5EF4-FFF2-40B4-BE49-F238E27FC236}">
                    <a16:creationId xmlns:a16="http://schemas.microsoft.com/office/drawing/2014/main" id="{8E580C59-5270-D5D1-50FB-1D742D518AB6}"/>
                  </a:ext>
                </a:extLst>
              </p:cNvPr>
              <p:cNvGrpSpPr/>
              <p:nvPr/>
            </p:nvGrpSpPr>
            <p:grpSpPr>
              <a:xfrm>
                <a:off x="2752514" y="1258610"/>
                <a:ext cx="44577" cy="43566"/>
                <a:chOff x="2752514" y="1258610"/>
                <a:chExt cx="44577" cy="43566"/>
              </a:xfrm>
            </p:grpSpPr>
            <p:sp>
              <p:nvSpPr>
                <p:cNvPr id="2643" name="Freeform: Shape 1098">
                  <a:extLst>
                    <a:ext uri="{FF2B5EF4-FFF2-40B4-BE49-F238E27FC236}">
                      <a16:creationId xmlns:a16="http://schemas.microsoft.com/office/drawing/2014/main" id="{AE76A08F-AAA0-E665-A582-D4977DF6B5A2}"/>
                    </a:ext>
                  </a:extLst>
                </p:cNvPr>
                <p:cNvSpPr/>
                <p:nvPr/>
              </p:nvSpPr>
              <p:spPr>
                <a:xfrm>
                  <a:off x="2774803" y="125861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4" name="Freeform: Shape 1099">
                  <a:extLst>
                    <a:ext uri="{FF2B5EF4-FFF2-40B4-BE49-F238E27FC236}">
                      <a16:creationId xmlns:a16="http://schemas.microsoft.com/office/drawing/2014/main" id="{F69322A2-808F-72CA-F6F2-D98942124BBC}"/>
                    </a:ext>
                  </a:extLst>
                </p:cNvPr>
                <p:cNvSpPr/>
                <p:nvPr/>
              </p:nvSpPr>
              <p:spPr>
                <a:xfrm>
                  <a:off x="2752514" y="128046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8" name="Graphic 195">
                <a:extLst>
                  <a:ext uri="{FF2B5EF4-FFF2-40B4-BE49-F238E27FC236}">
                    <a16:creationId xmlns:a16="http://schemas.microsoft.com/office/drawing/2014/main" id="{82CCA2A8-DC79-9061-A805-C616BA65C159}"/>
                  </a:ext>
                </a:extLst>
              </p:cNvPr>
              <p:cNvGrpSpPr/>
              <p:nvPr/>
            </p:nvGrpSpPr>
            <p:grpSpPr>
              <a:xfrm>
                <a:off x="2802933" y="1260570"/>
                <a:ext cx="44423" cy="43566"/>
                <a:chOff x="2802933" y="1260570"/>
                <a:chExt cx="44423" cy="43566"/>
              </a:xfrm>
            </p:grpSpPr>
            <p:sp>
              <p:nvSpPr>
                <p:cNvPr id="2641" name="Freeform: Shape 1096">
                  <a:extLst>
                    <a:ext uri="{FF2B5EF4-FFF2-40B4-BE49-F238E27FC236}">
                      <a16:creationId xmlns:a16="http://schemas.microsoft.com/office/drawing/2014/main" id="{1727ECB2-31CB-6E73-1710-14A04BEED1FD}"/>
                    </a:ext>
                  </a:extLst>
                </p:cNvPr>
                <p:cNvSpPr/>
                <p:nvPr/>
              </p:nvSpPr>
              <p:spPr>
                <a:xfrm>
                  <a:off x="2825222"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2" name="Freeform: Shape 1097">
                  <a:extLst>
                    <a:ext uri="{FF2B5EF4-FFF2-40B4-BE49-F238E27FC236}">
                      <a16:creationId xmlns:a16="http://schemas.microsoft.com/office/drawing/2014/main" id="{5DDDCB09-2A2E-42BD-24AE-CFC8FFCECCC9}"/>
                    </a:ext>
                  </a:extLst>
                </p:cNvPr>
                <p:cNvSpPr/>
                <p:nvPr/>
              </p:nvSpPr>
              <p:spPr>
                <a:xfrm>
                  <a:off x="2802933"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9" name="Graphic 195">
                <a:extLst>
                  <a:ext uri="{FF2B5EF4-FFF2-40B4-BE49-F238E27FC236}">
                    <a16:creationId xmlns:a16="http://schemas.microsoft.com/office/drawing/2014/main" id="{14AC84F5-A029-1D73-6798-3A2B58336EEC}"/>
                  </a:ext>
                </a:extLst>
              </p:cNvPr>
              <p:cNvGrpSpPr/>
              <p:nvPr/>
            </p:nvGrpSpPr>
            <p:grpSpPr>
              <a:xfrm>
                <a:off x="2843514" y="1260570"/>
                <a:ext cx="44423" cy="43566"/>
                <a:chOff x="2843514" y="1260570"/>
                <a:chExt cx="44423" cy="43566"/>
              </a:xfrm>
            </p:grpSpPr>
            <p:sp>
              <p:nvSpPr>
                <p:cNvPr id="2639" name="Freeform: Shape 1094">
                  <a:extLst>
                    <a:ext uri="{FF2B5EF4-FFF2-40B4-BE49-F238E27FC236}">
                      <a16:creationId xmlns:a16="http://schemas.microsoft.com/office/drawing/2014/main" id="{11F15A83-C878-7D71-9D78-6591D3016EAA}"/>
                    </a:ext>
                  </a:extLst>
                </p:cNvPr>
                <p:cNvSpPr/>
                <p:nvPr/>
              </p:nvSpPr>
              <p:spPr>
                <a:xfrm>
                  <a:off x="2865803"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0" name="Freeform: Shape 1095">
                  <a:extLst>
                    <a:ext uri="{FF2B5EF4-FFF2-40B4-BE49-F238E27FC236}">
                      <a16:creationId xmlns:a16="http://schemas.microsoft.com/office/drawing/2014/main" id="{4E501417-0EE6-5CED-B48B-70C1274D1E2F}"/>
                    </a:ext>
                  </a:extLst>
                </p:cNvPr>
                <p:cNvSpPr/>
                <p:nvPr/>
              </p:nvSpPr>
              <p:spPr>
                <a:xfrm>
                  <a:off x="2843514"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0" name="Graphic 195">
                <a:extLst>
                  <a:ext uri="{FF2B5EF4-FFF2-40B4-BE49-F238E27FC236}">
                    <a16:creationId xmlns:a16="http://schemas.microsoft.com/office/drawing/2014/main" id="{1282A4CA-D070-18A4-CEAC-67BF8CE9ED3A}"/>
                  </a:ext>
                </a:extLst>
              </p:cNvPr>
              <p:cNvGrpSpPr/>
              <p:nvPr/>
            </p:nvGrpSpPr>
            <p:grpSpPr>
              <a:xfrm>
                <a:off x="2999228" y="1267353"/>
                <a:ext cx="44423" cy="43566"/>
                <a:chOff x="2999228" y="1267353"/>
                <a:chExt cx="44423" cy="43566"/>
              </a:xfrm>
            </p:grpSpPr>
            <p:sp>
              <p:nvSpPr>
                <p:cNvPr id="2637" name="Freeform: Shape 1092">
                  <a:extLst>
                    <a:ext uri="{FF2B5EF4-FFF2-40B4-BE49-F238E27FC236}">
                      <a16:creationId xmlns:a16="http://schemas.microsoft.com/office/drawing/2014/main" id="{B206AA30-50F6-EE7D-09B3-D07364D7C664}"/>
                    </a:ext>
                  </a:extLst>
                </p:cNvPr>
                <p:cNvSpPr/>
                <p:nvPr/>
              </p:nvSpPr>
              <p:spPr>
                <a:xfrm>
                  <a:off x="3021363" y="12673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8" name="Freeform: Shape 1093">
                  <a:extLst>
                    <a:ext uri="{FF2B5EF4-FFF2-40B4-BE49-F238E27FC236}">
                      <a16:creationId xmlns:a16="http://schemas.microsoft.com/office/drawing/2014/main" id="{AC68E0FF-CC0E-C697-935F-15E083A2BAC5}"/>
                    </a:ext>
                  </a:extLst>
                </p:cNvPr>
                <p:cNvSpPr/>
                <p:nvPr/>
              </p:nvSpPr>
              <p:spPr>
                <a:xfrm>
                  <a:off x="2999228" y="12890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1" name="Graphic 195">
                <a:extLst>
                  <a:ext uri="{FF2B5EF4-FFF2-40B4-BE49-F238E27FC236}">
                    <a16:creationId xmlns:a16="http://schemas.microsoft.com/office/drawing/2014/main" id="{C976D63C-E76F-CA08-2958-D58D70989109}"/>
                  </a:ext>
                </a:extLst>
              </p:cNvPr>
              <p:cNvGrpSpPr/>
              <p:nvPr/>
            </p:nvGrpSpPr>
            <p:grpSpPr>
              <a:xfrm>
                <a:off x="3066556" y="1271122"/>
                <a:ext cx="44423" cy="43566"/>
                <a:chOff x="3066556" y="1271122"/>
                <a:chExt cx="44423" cy="43566"/>
              </a:xfrm>
            </p:grpSpPr>
            <p:sp>
              <p:nvSpPr>
                <p:cNvPr id="2635" name="Freeform: Shape 1090">
                  <a:extLst>
                    <a:ext uri="{FF2B5EF4-FFF2-40B4-BE49-F238E27FC236}">
                      <a16:creationId xmlns:a16="http://schemas.microsoft.com/office/drawing/2014/main" id="{C97AAE7D-7324-4181-7F9F-41600D4CF5E2}"/>
                    </a:ext>
                  </a:extLst>
                </p:cNvPr>
                <p:cNvSpPr/>
                <p:nvPr/>
              </p:nvSpPr>
              <p:spPr>
                <a:xfrm>
                  <a:off x="3088844" y="12711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6" name="Freeform: Shape 1091">
                  <a:extLst>
                    <a:ext uri="{FF2B5EF4-FFF2-40B4-BE49-F238E27FC236}">
                      <a16:creationId xmlns:a16="http://schemas.microsoft.com/office/drawing/2014/main" id="{45971537-3A39-2D14-BB71-A477310C8B67}"/>
                    </a:ext>
                  </a:extLst>
                </p:cNvPr>
                <p:cNvSpPr/>
                <p:nvPr/>
              </p:nvSpPr>
              <p:spPr>
                <a:xfrm>
                  <a:off x="3066556" y="129298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2" name="Graphic 195">
                <a:extLst>
                  <a:ext uri="{FF2B5EF4-FFF2-40B4-BE49-F238E27FC236}">
                    <a16:creationId xmlns:a16="http://schemas.microsoft.com/office/drawing/2014/main" id="{9A039735-0AD2-228C-AC50-92F046EC030C}"/>
                  </a:ext>
                </a:extLst>
              </p:cNvPr>
              <p:cNvGrpSpPr/>
              <p:nvPr/>
            </p:nvGrpSpPr>
            <p:grpSpPr>
              <a:xfrm>
                <a:off x="3120202" y="1273685"/>
                <a:ext cx="44423" cy="43566"/>
                <a:chOff x="3120202" y="1273685"/>
                <a:chExt cx="44423" cy="43566"/>
              </a:xfrm>
            </p:grpSpPr>
            <p:sp>
              <p:nvSpPr>
                <p:cNvPr id="2633" name="Freeform: Shape 1088">
                  <a:extLst>
                    <a:ext uri="{FF2B5EF4-FFF2-40B4-BE49-F238E27FC236}">
                      <a16:creationId xmlns:a16="http://schemas.microsoft.com/office/drawing/2014/main" id="{F20EFC8A-9AFB-5B90-F303-63D694ADA023}"/>
                    </a:ext>
                  </a:extLst>
                </p:cNvPr>
                <p:cNvSpPr/>
                <p:nvPr/>
              </p:nvSpPr>
              <p:spPr>
                <a:xfrm>
                  <a:off x="3142491" y="127368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4" name="Freeform: Shape 1089">
                  <a:extLst>
                    <a:ext uri="{FF2B5EF4-FFF2-40B4-BE49-F238E27FC236}">
                      <a16:creationId xmlns:a16="http://schemas.microsoft.com/office/drawing/2014/main" id="{6A298148-791D-315D-A9A5-592926A015CC}"/>
                    </a:ext>
                  </a:extLst>
                </p:cNvPr>
                <p:cNvSpPr/>
                <p:nvPr/>
              </p:nvSpPr>
              <p:spPr>
                <a:xfrm>
                  <a:off x="3120202" y="129554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3" name="Graphic 195">
                <a:extLst>
                  <a:ext uri="{FF2B5EF4-FFF2-40B4-BE49-F238E27FC236}">
                    <a16:creationId xmlns:a16="http://schemas.microsoft.com/office/drawing/2014/main" id="{F31705A0-4C66-2819-1AC7-ECA96ED34F49}"/>
                  </a:ext>
                </a:extLst>
              </p:cNvPr>
              <p:cNvGrpSpPr/>
              <p:nvPr/>
            </p:nvGrpSpPr>
            <p:grpSpPr>
              <a:xfrm>
                <a:off x="3237641" y="1284237"/>
                <a:ext cx="44423" cy="43717"/>
                <a:chOff x="3237641" y="1284237"/>
                <a:chExt cx="44423" cy="43717"/>
              </a:xfrm>
            </p:grpSpPr>
            <p:sp>
              <p:nvSpPr>
                <p:cNvPr id="2631" name="Freeform: Shape 1086">
                  <a:extLst>
                    <a:ext uri="{FF2B5EF4-FFF2-40B4-BE49-F238E27FC236}">
                      <a16:creationId xmlns:a16="http://schemas.microsoft.com/office/drawing/2014/main" id="{FC229AF9-5D6F-A77F-489B-6F59AB614C32}"/>
                    </a:ext>
                  </a:extLst>
                </p:cNvPr>
                <p:cNvSpPr/>
                <p:nvPr/>
              </p:nvSpPr>
              <p:spPr>
                <a:xfrm>
                  <a:off x="3259776" y="1284237"/>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2" name="Freeform: Shape 1087">
                  <a:extLst>
                    <a:ext uri="{FF2B5EF4-FFF2-40B4-BE49-F238E27FC236}">
                      <a16:creationId xmlns:a16="http://schemas.microsoft.com/office/drawing/2014/main" id="{5515189B-C089-2944-A074-79D3B91347E7}"/>
                    </a:ext>
                  </a:extLst>
                </p:cNvPr>
                <p:cNvSpPr/>
                <p:nvPr/>
              </p:nvSpPr>
              <p:spPr>
                <a:xfrm>
                  <a:off x="3237641" y="130609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4" name="Graphic 195">
                <a:extLst>
                  <a:ext uri="{FF2B5EF4-FFF2-40B4-BE49-F238E27FC236}">
                    <a16:creationId xmlns:a16="http://schemas.microsoft.com/office/drawing/2014/main" id="{51E42B36-D9CD-9C1F-4B9F-3A1E7C65B261}"/>
                  </a:ext>
                </a:extLst>
              </p:cNvPr>
              <p:cNvGrpSpPr/>
              <p:nvPr/>
            </p:nvGrpSpPr>
            <p:grpSpPr>
              <a:xfrm>
                <a:off x="3263466" y="1289061"/>
                <a:ext cx="44423" cy="43717"/>
                <a:chOff x="3263466" y="1289061"/>
                <a:chExt cx="44423" cy="43717"/>
              </a:xfrm>
            </p:grpSpPr>
            <p:sp>
              <p:nvSpPr>
                <p:cNvPr id="2629" name="Freeform: Shape 1084">
                  <a:extLst>
                    <a:ext uri="{FF2B5EF4-FFF2-40B4-BE49-F238E27FC236}">
                      <a16:creationId xmlns:a16="http://schemas.microsoft.com/office/drawing/2014/main" id="{BB83E3CD-CE37-B2E4-BFBE-C81F2C52D0FE}"/>
                    </a:ext>
                  </a:extLst>
                </p:cNvPr>
                <p:cNvSpPr/>
                <p:nvPr/>
              </p:nvSpPr>
              <p:spPr>
                <a:xfrm>
                  <a:off x="3285601"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0" name="Freeform: Shape 1085">
                  <a:extLst>
                    <a:ext uri="{FF2B5EF4-FFF2-40B4-BE49-F238E27FC236}">
                      <a16:creationId xmlns:a16="http://schemas.microsoft.com/office/drawing/2014/main" id="{35958873-947A-C7B3-B4D6-062E41C0C4E3}"/>
                    </a:ext>
                  </a:extLst>
                </p:cNvPr>
                <p:cNvSpPr/>
                <p:nvPr/>
              </p:nvSpPr>
              <p:spPr>
                <a:xfrm>
                  <a:off x="3263466" y="13109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5" name="Graphic 195">
                <a:extLst>
                  <a:ext uri="{FF2B5EF4-FFF2-40B4-BE49-F238E27FC236}">
                    <a16:creationId xmlns:a16="http://schemas.microsoft.com/office/drawing/2014/main" id="{71595554-3516-4A29-F7F7-343B54BC3127}"/>
                  </a:ext>
                </a:extLst>
              </p:cNvPr>
              <p:cNvGrpSpPr/>
              <p:nvPr/>
            </p:nvGrpSpPr>
            <p:grpSpPr>
              <a:xfrm>
                <a:off x="3280067" y="1289061"/>
                <a:ext cx="44577" cy="43717"/>
                <a:chOff x="3280067" y="1289061"/>
                <a:chExt cx="44577" cy="43717"/>
              </a:xfrm>
            </p:grpSpPr>
            <p:sp>
              <p:nvSpPr>
                <p:cNvPr id="2627" name="Freeform: Shape 1082">
                  <a:extLst>
                    <a:ext uri="{FF2B5EF4-FFF2-40B4-BE49-F238E27FC236}">
                      <a16:creationId xmlns:a16="http://schemas.microsoft.com/office/drawing/2014/main" id="{A56D848D-A401-3F26-D97A-22DFC4EB4288}"/>
                    </a:ext>
                  </a:extLst>
                </p:cNvPr>
                <p:cNvSpPr/>
                <p:nvPr/>
              </p:nvSpPr>
              <p:spPr>
                <a:xfrm>
                  <a:off x="3302356"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8" name="Freeform: Shape 1083">
                  <a:extLst>
                    <a:ext uri="{FF2B5EF4-FFF2-40B4-BE49-F238E27FC236}">
                      <a16:creationId xmlns:a16="http://schemas.microsoft.com/office/drawing/2014/main" id="{1387B649-4C8C-38DC-581E-6DB300CDF908}"/>
                    </a:ext>
                  </a:extLst>
                </p:cNvPr>
                <p:cNvSpPr/>
                <p:nvPr/>
              </p:nvSpPr>
              <p:spPr>
                <a:xfrm>
                  <a:off x="3280067" y="13109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6" name="Graphic 195">
                <a:extLst>
                  <a:ext uri="{FF2B5EF4-FFF2-40B4-BE49-F238E27FC236}">
                    <a16:creationId xmlns:a16="http://schemas.microsoft.com/office/drawing/2014/main" id="{F47E3013-088B-A976-4044-F0DF42B874BD}"/>
                  </a:ext>
                </a:extLst>
              </p:cNvPr>
              <p:cNvGrpSpPr/>
              <p:nvPr/>
            </p:nvGrpSpPr>
            <p:grpSpPr>
              <a:xfrm>
                <a:off x="3358616" y="1295544"/>
                <a:ext cx="44423" cy="43566"/>
                <a:chOff x="3358616" y="1295544"/>
                <a:chExt cx="44423" cy="43566"/>
              </a:xfrm>
            </p:grpSpPr>
            <p:sp>
              <p:nvSpPr>
                <p:cNvPr id="2625" name="Freeform: Shape 1080">
                  <a:extLst>
                    <a:ext uri="{FF2B5EF4-FFF2-40B4-BE49-F238E27FC236}">
                      <a16:creationId xmlns:a16="http://schemas.microsoft.com/office/drawing/2014/main" id="{0800DBBA-404E-CBBE-263F-9FD43BCC801D}"/>
                    </a:ext>
                  </a:extLst>
                </p:cNvPr>
                <p:cNvSpPr/>
                <p:nvPr/>
              </p:nvSpPr>
              <p:spPr>
                <a:xfrm>
                  <a:off x="3380905"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6" name="Freeform: Shape 1081">
                  <a:extLst>
                    <a:ext uri="{FF2B5EF4-FFF2-40B4-BE49-F238E27FC236}">
                      <a16:creationId xmlns:a16="http://schemas.microsoft.com/office/drawing/2014/main" id="{4B0E8FB4-F5A4-E170-1A2C-D7751D99E60B}"/>
                    </a:ext>
                  </a:extLst>
                </p:cNvPr>
                <p:cNvSpPr/>
                <p:nvPr/>
              </p:nvSpPr>
              <p:spPr>
                <a:xfrm>
                  <a:off x="335861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7" name="Graphic 195">
                <a:extLst>
                  <a:ext uri="{FF2B5EF4-FFF2-40B4-BE49-F238E27FC236}">
                    <a16:creationId xmlns:a16="http://schemas.microsoft.com/office/drawing/2014/main" id="{ACE39AF8-3C64-C549-4500-C11A61325204}"/>
                  </a:ext>
                </a:extLst>
              </p:cNvPr>
              <p:cNvGrpSpPr/>
              <p:nvPr/>
            </p:nvGrpSpPr>
            <p:grpSpPr>
              <a:xfrm>
                <a:off x="3370452" y="1295544"/>
                <a:ext cx="44423" cy="43566"/>
                <a:chOff x="3370452" y="1295544"/>
                <a:chExt cx="44423" cy="43566"/>
              </a:xfrm>
            </p:grpSpPr>
            <p:sp>
              <p:nvSpPr>
                <p:cNvPr id="2623" name="Freeform: Shape 1078">
                  <a:extLst>
                    <a:ext uri="{FF2B5EF4-FFF2-40B4-BE49-F238E27FC236}">
                      <a16:creationId xmlns:a16="http://schemas.microsoft.com/office/drawing/2014/main" id="{1C504E0F-7245-C533-4F0C-E8FDD8D2B11A}"/>
                    </a:ext>
                  </a:extLst>
                </p:cNvPr>
                <p:cNvSpPr/>
                <p:nvPr/>
              </p:nvSpPr>
              <p:spPr>
                <a:xfrm>
                  <a:off x="3392587"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4" name="Freeform: Shape 1079">
                  <a:extLst>
                    <a:ext uri="{FF2B5EF4-FFF2-40B4-BE49-F238E27FC236}">
                      <a16:creationId xmlns:a16="http://schemas.microsoft.com/office/drawing/2014/main" id="{ECC53E2E-FAD6-79D7-8737-4CBEAF2A09B8}"/>
                    </a:ext>
                  </a:extLst>
                </p:cNvPr>
                <p:cNvSpPr/>
                <p:nvPr/>
              </p:nvSpPr>
              <p:spPr>
                <a:xfrm>
                  <a:off x="3370452"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8" name="Graphic 195">
                <a:extLst>
                  <a:ext uri="{FF2B5EF4-FFF2-40B4-BE49-F238E27FC236}">
                    <a16:creationId xmlns:a16="http://schemas.microsoft.com/office/drawing/2014/main" id="{EEBDB166-45F0-5A60-890C-0066DC3C59A2}"/>
                  </a:ext>
                </a:extLst>
              </p:cNvPr>
              <p:cNvGrpSpPr/>
              <p:nvPr/>
            </p:nvGrpSpPr>
            <p:grpSpPr>
              <a:xfrm>
                <a:off x="3478361" y="1300669"/>
                <a:ext cx="44423" cy="43566"/>
                <a:chOff x="3478361" y="1300669"/>
                <a:chExt cx="44423" cy="43566"/>
              </a:xfrm>
            </p:grpSpPr>
            <p:sp>
              <p:nvSpPr>
                <p:cNvPr id="2621" name="Freeform: Shape 1076">
                  <a:extLst>
                    <a:ext uri="{FF2B5EF4-FFF2-40B4-BE49-F238E27FC236}">
                      <a16:creationId xmlns:a16="http://schemas.microsoft.com/office/drawing/2014/main" id="{C9503479-EA9F-431B-EEF4-1B8BA0288A8C}"/>
                    </a:ext>
                  </a:extLst>
                </p:cNvPr>
                <p:cNvSpPr/>
                <p:nvPr/>
              </p:nvSpPr>
              <p:spPr>
                <a:xfrm>
                  <a:off x="350049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2" name="Freeform: Shape 1077">
                  <a:extLst>
                    <a:ext uri="{FF2B5EF4-FFF2-40B4-BE49-F238E27FC236}">
                      <a16:creationId xmlns:a16="http://schemas.microsoft.com/office/drawing/2014/main" id="{BD9355E4-BA68-47B2-EF97-19BAA750F284}"/>
                    </a:ext>
                  </a:extLst>
                </p:cNvPr>
                <p:cNvSpPr/>
                <p:nvPr/>
              </p:nvSpPr>
              <p:spPr>
                <a:xfrm>
                  <a:off x="3478361" y="13225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9" name="Graphic 195">
                <a:extLst>
                  <a:ext uri="{FF2B5EF4-FFF2-40B4-BE49-F238E27FC236}">
                    <a16:creationId xmlns:a16="http://schemas.microsoft.com/office/drawing/2014/main" id="{C67F04BE-3903-084B-19E3-39D274076B11}"/>
                  </a:ext>
                </a:extLst>
              </p:cNvPr>
              <p:cNvGrpSpPr/>
              <p:nvPr/>
            </p:nvGrpSpPr>
            <p:grpSpPr>
              <a:xfrm>
                <a:off x="3536158" y="1300669"/>
                <a:ext cx="44577" cy="43566"/>
                <a:chOff x="3536158" y="1300669"/>
                <a:chExt cx="44577" cy="43566"/>
              </a:xfrm>
            </p:grpSpPr>
            <p:sp>
              <p:nvSpPr>
                <p:cNvPr id="2619" name="Freeform: Shape 1074">
                  <a:extLst>
                    <a:ext uri="{FF2B5EF4-FFF2-40B4-BE49-F238E27FC236}">
                      <a16:creationId xmlns:a16="http://schemas.microsoft.com/office/drawing/2014/main" id="{124B10AA-15AB-F95E-B7FD-6B09D2265D7E}"/>
                    </a:ext>
                  </a:extLst>
                </p:cNvPr>
                <p:cNvSpPr/>
                <p:nvPr/>
              </p:nvSpPr>
              <p:spPr>
                <a:xfrm>
                  <a:off x="355844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0" name="Freeform: Shape 1075">
                  <a:extLst>
                    <a:ext uri="{FF2B5EF4-FFF2-40B4-BE49-F238E27FC236}">
                      <a16:creationId xmlns:a16="http://schemas.microsoft.com/office/drawing/2014/main" id="{546EDBE5-A39D-793E-2CDB-E888B2D84CEA}"/>
                    </a:ext>
                  </a:extLst>
                </p:cNvPr>
                <p:cNvSpPr/>
                <p:nvPr/>
              </p:nvSpPr>
              <p:spPr>
                <a:xfrm>
                  <a:off x="3536158" y="13225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0" name="Graphic 195">
                <a:extLst>
                  <a:ext uri="{FF2B5EF4-FFF2-40B4-BE49-F238E27FC236}">
                    <a16:creationId xmlns:a16="http://schemas.microsoft.com/office/drawing/2014/main" id="{422F6EA5-6193-76B2-CEE7-88B38BE5E6B5}"/>
                  </a:ext>
                </a:extLst>
              </p:cNvPr>
              <p:cNvGrpSpPr/>
              <p:nvPr/>
            </p:nvGrpSpPr>
            <p:grpSpPr>
              <a:xfrm>
                <a:off x="3551222" y="1303232"/>
                <a:ext cx="44423" cy="43566"/>
                <a:chOff x="3551222" y="1303232"/>
                <a:chExt cx="44423" cy="43566"/>
              </a:xfrm>
            </p:grpSpPr>
            <p:sp>
              <p:nvSpPr>
                <p:cNvPr id="2617" name="Freeform: Shape 1072">
                  <a:extLst>
                    <a:ext uri="{FF2B5EF4-FFF2-40B4-BE49-F238E27FC236}">
                      <a16:creationId xmlns:a16="http://schemas.microsoft.com/office/drawing/2014/main" id="{F10ACFBF-87F0-17F2-3AAE-D95ABE5565EE}"/>
                    </a:ext>
                  </a:extLst>
                </p:cNvPr>
                <p:cNvSpPr/>
                <p:nvPr/>
              </p:nvSpPr>
              <p:spPr>
                <a:xfrm>
                  <a:off x="357351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8" name="Freeform: Shape 1073">
                  <a:extLst>
                    <a:ext uri="{FF2B5EF4-FFF2-40B4-BE49-F238E27FC236}">
                      <a16:creationId xmlns:a16="http://schemas.microsoft.com/office/drawing/2014/main" id="{4DB601F0-0B2B-F0B8-F654-E646F1A31A09}"/>
                    </a:ext>
                  </a:extLst>
                </p:cNvPr>
                <p:cNvSpPr/>
                <p:nvPr/>
              </p:nvSpPr>
              <p:spPr>
                <a:xfrm>
                  <a:off x="3551222"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1" name="Graphic 195">
                <a:extLst>
                  <a:ext uri="{FF2B5EF4-FFF2-40B4-BE49-F238E27FC236}">
                    <a16:creationId xmlns:a16="http://schemas.microsoft.com/office/drawing/2014/main" id="{C80F6915-112C-58E5-9200-F062BA74AF0B}"/>
                  </a:ext>
                </a:extLst>
              </p:cNvPr>
              <p:cNvGrpSpPr/>
              <p:nvPr/>
            </p:nvGrpSpPr>
            <p:grpSpPr>
              <a:xfrm>
                <a:off x="3556448" y="1303232"/>
                <a:ext cx="44577" cy="43566"/>
                <a:chOff x="3556448" y="1303232"/>
                <a:chExt cx="44577" cy="43566"/>
              </a:xfrm>
            </p:grpSpPr>
            <p:sp>
              <p:nvSpPr>
                <p:cNvPr id="2615" name="Freeform: Shape 1070">
                  <a:extLst>
                    <a:ext uri="{FF2B5EF4-FFF2-40B4-BE49-F238E27FC236}">
                      <a16:creationId xmlns:a16="http://schemas.microsoft.com/office/drawing/2014/main" id="{6C07BCBC-F0F5-444D-915B-99AAEF107043}"/>
                    </a:ext>
                  </a:extLst>
                </p:cNvPr>
                <p:cNvSpPr/>
                <p:nvPr/>
              </p:nvSpPr>
              <p:spPr>
                <a:xfrm>
                  <a:off x="3578737"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6" name="Freeform: Shape 1071">
                  <a:extLst>
                    <a:ext uri="{FF2B5EF4-FFF2-40B4-BE49-F238E27FC236}">
                      <a16:creationId xmlns:a16="http://schemas.microsoft.com/office/drawing/2014/main" id="{0D1903BA-0C16-D99C-2868-54A26945F1A9}"/>
                    </a:ext>
                  </a:extLst>
                </p:cNvPr>
                <p:cNvSpPr/>
                <p:nvPr/>
              </p:nvSpPr>
              <p:spPr>
                <a:xfrm>
                  <a:off x="3556448"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2" name="Graphic 195">
                <a:extLst>
                  <a:ext uri="{FF2B5EF4-FFF2-40B4-BE49-F238E27FC236}">
                    <a16:creationId xmlns:a16="http://schemas.microsoft.com/office/drawing/2014/main" id="{F810ECC7-803B-E5ED-0E22-A1AE54C2748B}"/>
                  </a:ext>
                </a:extLst>
              </p:cNvPr>
              <p:cNvGrpSpPr/>
              <p:nvPr/>
            </p:nvGrpSpPr>
            <p:grpSpPr>
              <a:xfrm>
                <a:off x="3561675" y="1303232"/>
                <a:ext cx="44577" cy="43566"/>
                <a:chOff x="3561675" y="1303232"/>
                <a:chExt cx="44577" cy="43566"/>
              </a:xfrm>
            </p:grpSpPr>
            <p:sp>
              <p:nvSpPr>
                <p:cNvPr id="2613" name="Freeform: Shape 1068">
                  <a:extLst>
                    <a:ext uri="{FF2B5EF4-FFF2-40B4-BE49-F238E27FC236}">
                      <a16:creationId xmlns:a16="http://schemas.microsoft.com/office/drawing/2014/main" id="{8AF3D2B0-1159-2547-C2E8-5FDC1CCF0349}"/>
                    </a:ext>
                  </a:extLst>
                </p:cNvPr>
                <p:cNvSpPr/>
                <p:nvPr/>
              </p:nvSpPr>
              <p:spPr>
                <a:xfrm>
                  <a:off x="3583963"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4" name="Freeform: Shape 1069">
                  <a:extLst>
                    <a:ext uri="{FF2B5EF4-FFF2-40B4-BE49-F238E27FC236}">
                      <a16:creationId xmlns:a16="http://schemas.microsoft.com/office/drawing/2014/main" id="{30188334-D270-1464-3828-BC4AE6C8DA39}"/>
                    </a:ext>
                  </a:extLst>
                </p:cNvPr>
                <p:cNvSpPr/>
                <p:nvPr/>
              </p:nvSpPr>
              <p:spPr>
                <a:xfrm>
                  <a:off x="3561675"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3" name="Graphic 195">
                <a:extLst>
                  <a:ext uri="{FF2B5EF4-FFF2-40B4-BE49-F238E27FC236}">
                    <a16:creationId xmlns:a16="http://schemas.microsoft.com/office/drawing/2014/main" id="{C371EEBE-3050-238A-EDF4-1DA1948DC432}"/>
                  </a:ext>
                </a:extLst>
              </p:cNvPr>
              <p:cNvGrpSpPr/>
              <p:nvPr/>
            </p:nvGrpSpPr>
            <p:grpSpPr>
              <a:xfrm>
                <a:off x="3566901" y="1303232"/>
                <a:ext cx="44577" cy="43566"/>
                <a:chOff x="3566901" y="1303232"/>
                <a:chExt cx="44577" cy="43566"/>
              </a:xfrm>
            </p:grpSpPr>
            <p:sp>
              <p:nvSpPr>
                <p:cNvPr id="2611" name="Freeform: Shape 1066">
                  <a:extLst>
                    <a:ext uri="{FF2B5EF4-FFF2-40B4-BE49-F238E27FC236}">
                      <a16:creationId xmlns:a16="http://schemas.microsoft.com/office/drawing/2014/main" id="{59C5824D-85DC-CD14-BDA4-D9A6CFBFC214}"/>
                    </a:ext>
                  </a:extLst>
                </p:cNvPr>
                <p:cNvSpPr/>
                <p:nvPr/>
              </p:nvSpPr>
              <p:spPr>
                <a:xfrm>
                  <a:off x="358919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2" name="Freeform: Shape 1067">
                  <a:extLst>
                    <a:ext uri="{FF2B5EF4-FFF2-40B4-BE49-F238E27FC236}">
                      <a16:creationId xmlns:a16="http://schemas.microsoft.com/office/drawing/2014/main" id="{16FEC9B2-820E-609C-0CC5-26A24C0DFA60}"/>
                    </a:ext>
                  </a:extLst>
                </p:cNvPr>
                <p:cNvSpPr/>
                <p:nvPr/>
              </p:nvSpPr>
              <p:spPr>
                <a:xfrm>
                  <a:off x="3566901"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4" name="Graphic 195">
                <a:extLst>
                  <a:ext uri="{FF2B5EF4-FFF2-40B4-BE49-F238E27FC236}">
                    <a16:creationId xmlns:a16="http://schemas.microsoft.com/office/drawing/2014/main" id="{AA1A6BAC-B1BA-F63A-43C4-D509D9B6FEF8}"/>
                  </a:ext>
                </a:extLst>
              </p:cNvPr>
              <p:cNvGrpSpPr/>
              <p:nvPr/>
            </p:nvGrpSpPr>
            <p:grpSpPr>
              <a:xfrm>
                <a:off x="3572127" y="1303232"/>
                <a:ext cx="44577" cy="43566"/>
                <a:chOff x="3572127" y="1303232"/>
                <a:chExt cx="44577" cy="43566"/>
              </a:xfrm>
            </p:grpSpPr>
            <p:sp>
              <p:nvSpPr>
                <p:cNvPr id="2609" name="Freeform: Shape 1064">
                  <a:extLst>
                    <a:ext uri="{FF2B5EF4-FFF2-40B4-BE49-F238E27FC236}">
                      <a16:creationId xmlns:a16="http://schemas.microsoft.com/office/drawing/2014/main" id="{3D042387-58EE-E4DA-BC83-7101BD627632}"/>
                    </a:ext>
                  </a:extLst>
                </p:cNvPr>
                <p:cNvSpPr/>
                <p:nvPr/>
              </p:nvSpPr>
              <p:spPr>
                <a:xfrm>
                  <a:off x="3594416"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0" name="Freeform: Shape 1065">
                  <a:extLst>
                    <a:ext uri="{FF2B5EF4-FFF2-40B4-BE49-F238E27FC236}">
                      <a16:creationId xmlns:a16="http://schemas.microsoft.com/office/drawing/2014/main" id="{4078E8FE-19C5-1050-4D5F-A3B54CE02878}"/>
                    </a:ext>
                  </a:extLst>
                </p:cNvPr>
                <p:cNvSpPr/>
                <p:nvPr/>
              </p:nvSpPr>
              <p:spPr>
                <a:xfrm>
                  <a:off x="3572127"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5" name="Graphic 195">
                <a:extLst>
                  <a:ext uri="{FF2B5EF4-FFF2-40B4-BE49-F238E27FC236}">
                    <a16:creationId xmlns:a16="http://schemas.microsoft.com/office/drawing/2014/main" id="{BFB6FACF-759A-948A-EEF8-D075C296B984}"/>
                  </a:ext>
                </a:extLst>
              </p:cNvPr>
              <p:cNvGrpSpPr/>
              <p:nvPr/>
            </p:nvGrpSpPr>
            <p:grpSpPr>
              <a:xfrm>
                <a:off x="3577354" y="1303232"/>
                <a:ext cx="44577" cy="43566"/>
                <a:chOff x="3577354" y="1303232"/>
                <a:chExt cx="44577" cy="43566"/>
              </a:xfrm>
            </p:grpSpPr>
            <p:sp>
              <p:nvSpPr>
                <p:cNvPr id="2607" name="Freeform: Shape 1062">
                  <a:extLst>
                    <a:ext uri="{FF2B5EF4-FFF2-40B4-BE49-F238E27FC236}">
                      <a16:creationId xmlns:a16="http://schemas.microsoft.com/office/drawing/2014/main" id="{A58E2D17-E604-FEC8-2978-BB9F8D93D76A}"/>
                    </a:ext>
                  </a:extLst>
                </p:cNvPr>
                <p:cNvSpPr/>
                <p:nvPr/>
              </p:nvSpPr>
              <p:spPr>
                <a:xfrm>
                  <a:off x="3599642"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8" name="Freeform: Shape 1063">
                  <a:extLst>
                    <a:ext uri="{FF2B5EF4-FFF2-40B4-BE49-F238E27FC236}">
                      <a16:creationId xmlns:a16="http://schemas.microsoft.com/office/drawing/2014/main" id="{380B10E0-5DAA-F63E-B61C-D4D978200B7A}"/>
                    </a:ext>
                  </a:extLst>
                </p:cNvPr>
                <p:cNvSpPr/>
                <p:nvPr/>
              </p:nvSpPr>
              <p:spPr>
                <a:xfrm>
                  <a:off x="3577354"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6" name="Graphic 195">
                <a:extLst>
                  <a:ext uri="{FF2B5EF4-FFF2-40B4-BE49-F238E27FC236}">
                    <a16:creationId xmlns:a16="http://schemas.microsoft.com/office/drawing/2014/main" id="{A6B6E6A3-262D-F51B-C5B1-0CFB281DB280}"/>
                  </a:ext>
                </a:extLst>
              </p:cNvPr>
              <p:cNvGrpSpPr/>
              <p:nvPr/>
            </p:nvGrpSpPr>
            <p:grpSpPr>
              <a:xfrm>
                <a:off x="3582580" y="1303232"/>
                <a:ext cx="44577" cy="43566"/>
                <a:chOff x="3582580" y="1303232"/>
                <a:chExt cx="44577" cy="43566"/>
              </a:xfrm>
            </p:grpSpPr>
            <p:sp>
              <p:nvSpPr>
                <p:cNvPr id="2605" name="Freeform: Shape 1060">
                  <a:extLst>
                    <a:ext uri="{FF2B5EF4-FFF2-40B4-BE49-F238E27FC236}">
                      <a16:creationId xmlns:a16="http://schemas.microsoft.com/office/drawing/2014/main" id="{01654C16-9CFD-D0A1-5B61-3F574C74A8AC}"/>
                    </a:ext>
                  </a:extLst>
                </p:cNvPr>
                <p:cNvSpPr/>
                <p:nvPr/>
              </p:nvSpPr>
              <p:spPr>
                <a:xfrm>
                  <a:off x="3604869"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6" name="Freeform: Shape 1061">
                  <a:extLst>
                    <a:ext uri="{FF2B5EF4-FFF2-40B4-BE49-F238E27FC236}">
                      <a16:creationId xmlns:a16="http://schemas.microsoft.com/office/drawing/2014/main" id="{661E0098-7DF7-FE4B-BF2B-10B1F599451B}"/>
                    </a:ext>
                  </a:extLst>
                </p:cNvPr>
                <p:cNvSpPr/>
                <p:nvPr/>
              </p:nvSpPr>
              <p:spPr>
                <a:xfrm>
                  <a:off x="3582580"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7" name="Graphic 195">
                <a:extLst>
                  <a:ext uri="{FF2B5EF4-FFF2-40B4-BE49-F238E27FC236}">
                    <a16:creationId xmlns:a16="http://schemas.microsoft.com/office/drawing/2014/main" id="{A76DCA9F-F261-FB08-C281-F7216D7F865F}"/>
                  </a:ext>
                </a:extLst>
              </p:cNvPr>
              <p:cNvGrpSpPr/>
              <p:nvPr/>
            </p:nvGrpSpPr>
            <p:grpSpPr>
              <a:xfrm>
                <a:off x="3587806" y="1303232"/>
                <a:ext cx="44577" cy="43566"/>
                <a:chOff x="3587806" y="1303232"/>
                <a:chExt cx="44577" cy="43566"/>
              </a:xfrm>
            </p:grpSpPr>
            <p:sp>
              <p:nvSpPr>
                <p:cNvPr id="2603" name="Freeform: Shape 1058">
                  <a:extLst>
                    <a:ext uri="{FF2B5EF4-FFF2-40B4-BE49-F238E27FC236}">
                      <a16:creationId xmlns:a16="http://schemas.microsoft.com/office/drawing/2014/main" id="{D8F8FD63-CC5F-F3CE-F3DB-48F6A77F818B}"/>
                    </a:ext>
                  </a:extLst>
                </p:cNvPr>
                <p:cNvSpPr/>
                <p:nvPr/>
              </p:nvSpPr>
              <p:spPr>
                <a:xfrm>
                  <a:off x="3610095"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4" name="Freeform: Shape 1059">
                  <a:extLst>
                    <a:ext uri="{FF2B5EF4-FFF2-40B4-BE49-F238E27FC236}">
                      <a16:creationId xmlns:a16="http://schemas.microsoft.com/office/drawing/2014/main" id="{83F425C8-EA1F-E411-30D5-68795EB54403}"/>
                    </a:ext>
                  </a:extLst>
                </p:cNvPr>
                <p:cNvSpPr/>
                <p:nvPr/>
              </p:nvSpPr>
              <p:spPr>
                <a:xfrm>
                  <a:off x="3587806"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8" name="Graphic 195">
                <a:extLst>
                  <a:ext uri="{FF2B5EF4-FFF2-40B4-BE49-F238E27FC236}">
                    <a16:creationId xmlns:a16="http://schemas.microsoft.com/office/drawing/2014/main" id="{5E4A903B-500D-893C-2A8D-7CF5DAB1DAE5}"/>
                  </a:ext>
                </a:extLst>
              </p:cNvPr>
              <p:cNvGrpSpPr/>
              <p:nvPr/>
            </p:nvGrpSpPr>
            <p:grpSpPr>
              <a:xfrm>
                <a:off x="3593033" y="1303232"/>
                <a:ext cx="44577" cy="43566"/>
                <a:chOff x="3593033" y="1303232"/>
                <a:chExt cx="44577" cy="43566"/>
              </a:xfrm>
            </p:grpSpPr>
            <p:sp>
              <p:nvSpPr>
                <p:cNvPr id="2601" name="Freeform: Shape 1056">
                  <a:extLst>
                    <a:ext uri="{FF2B5EF4-FFF2-40B4-BE49-F238E27FC236}">
                      <a16:creationId xmlns:a16="http://schemas.microsoft.com/office/drawing/2014/main" id="{1B34997A-9528-E4E0-B6BA-D3B9B8FF273E}"/>
                    </a:ext>
                  </a:extLst>
                </p:cNvPr>
                <p:cNvSpPr/>
                <p:nvPr/>
              </p:nvSpPr>
              <p:spPr>
                <a:xfrm>
                  <a:off x="361532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2" name="Freeform: Shape 1057">
                  <a:extLst>
                    <a:ext uri="{FF2B5EF4-FFF2-40B4-BE49-F238E27FC236}">
                      <a16:creationId xmlns:a16="http://schemas.microsoft.com/office/drawing/2014/main" id="{EA4CECD4-3BDF-8CEF-2CE5-82C1082268E6}"/>
                    </a:ext>
                  </a:extLst>
                </p:cNvPr>
                <p:cNvSpPr/>
                <p:nvPr/>
              </p:nvSpPr>
              <p:spPr>
                <a:xfrm>
                  <a:off x="3593033"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9" name="Graphic 195">
                <a:extLst>
                  <a:ext uri="{FF2B5EF4-FFF2-40B4-BE49-F238E27FC236}">
                    <a16:creationId xmlns:a16="http://schemas.microsoft.com/office/drawing/2014/main" id="{8603BC65-F2C2-96DD-13E2-CA69CAE3C634}"/>
                  </a:ext>
                </a:extLst>
              </p:cNvPr>
              <p:cNvGrpSpPr/>
              <p:nvPr/>
            </p:nvGrpSpPr>
            <p:grpSpPr>
              <a:xfrm>
                <a:off x="3598259" y="1303232"/>
                <a:ext cx="44577" cy="43566"/>
                <a:chOff x="3598259" y="1303232"/>
                <a:chExt cx="44577" cy="43566"/>
              </a:xfrm>
            </p:grpSpPr>
            <p:sp>
              <p:nvSpPr>
                <p:cNvPr id="2599" name="Freeform: Shape 1054">
                  <a:extLst>
                    <a:ext uri="{FF2B5EF4-FFF2-40B4-BE49-F238E27FC236}">
                      <a16:creationId xmlns:a16="http://schemas.microsoft.com/office/drawing/2014/main" id="{79F87CD8-E17C-3A87-DB21-B3BC4EC33DBE}"/>
                    </a:ext>
                  </a:extLst>
                </p:cNvPr>
                <p:cNvSpPr/>
                <p:nvPr/>
              </p:nvSpPr>
              <p:spPr>
                <a:xfrm>
                  <a:off x="3620548"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0" name="Freeform: Shape 1055">
                  <a:extLst>
                    <a:ext uri="{FF2B5EF4-FFF2-40B4-BE49-F238E27FC236}">
                      <a16:creationId xmlns:a16="http://schemas.microsoft.com/office/drawing/2014/main" id="{07E4B234-9602-8F8B-8E1F-6D1301BC2568}"/>
                    </a:ext>
                  </a:extLst>
                </p:cNvPr>
                <p:cNvSpPr/>
                <p:nvPr/>
              </p:nvSpPr>
              <p:spPr>
                <a:xfrm>
                  <a:off x="3598259"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0" name="Graphic 195">
                <a:extLst>
                  <a:ext uri="{FF2B5EF4-FFF2-40B4-BE49-F238E27FC236}">
                    <a16:creationId xmlns:a16="http://schemas.microsoft.com/office/drawing/2014/main" id="{153F6ACB-5F6F-F6E6-5FFC-F0DC88ADD1B8}"/>
                  </a:ext>
                </a:extLst>
              </p:cNvPr>
              <p:cNvGrpSpPr/>
              <p:nvPr/>
            </p:nvGrpSpPr>
            <p:grpSpPr>
              <a:xfrm>
                <a:off x="3616705" y="1303232"/>
                <a:ext cx="44423" cy="43566"/>
                <a:chOff x="3616705" y="1303232"/>
                <a:chExt cx="44423" cy="43566"/>
              </a:xfrm>
            </p:grpSpPr>
            <p:sp>
              <p:nvSpPr>
                <p:cNvPr id="2597" name="Freeform: Shape 1052">
                  <a:extLst>
                    <a:ext uri="{FF2B5EF4-FFF2-40B4-BE49-F238E27FC236}">
                      <a16:creationId xmlns:a16="http://schemas.microsoft.com/office/drawing/2014/main" id="{08899A50-C79F-602A-907B-0595EA53FD40}"/>
                    </a:ext>
                  </a:extLst>
                </p:cNvPr>
                <p:cNvSpPr/>
                <p:nvPr/>
              </p:nvSpPr>
              <p:spPr>
                <a:xfrm>
                  <a:off x="363884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8" name="Freeform: Shape 1053">
                  <a:extLst>
                    <a:ext uri="{FF2B5EF4-FFF2-40B4-BE49-F238E27FC236}">
                      <a16:creationId xmlns:a16="http://schemas.microsoft.com/office/drawing/2014/main" id="{A193054D-D0F1-388B-F19F-58BC9F39BD09}"/>
                    </a:ext>
                  </a:extLst>
                </p:cNvPr>
                <p:cNvSpPr/>
                <p:nvPr/>
              </p:nvSpPr>
              <p:spPr>
                <a:xfrm>
                  <a:off x="3616705"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1" name="Graphic 195">
                <a:extLst>
                  <a:ext uri="{FF2B5EF4-FFF2-40B4-BE49-F238E27FC236}">
                    <a16:creationId xmlns:a16="http://schemas.microsoft.com/office/drawing/2014/main" id="{A619B495-6969-5A72-0019-39CA22072DBA}"/>
                  </a:ext>
                </a:extLst>
              </p:cNvPr>
              <p:cNvGrpSpPr/>
              <p:nvPr/>
            </p:nvGrpSpPr>
            <p:grpSpPr>
              <a:xfrm>
                <a:off x="3629002" y="1303232"/>
                <a:ext cx="44577" cy="43566"/>
                <a:chOff x="3629002" y="1303232"/>
                <a:chExt cx="44577" cy="43566"/>
              </a:xfrm>
            </p:grpSpPr>
            <p:sp>
              <p:nvSpPr>
                <p:cNvPr id="2595" name="Freeform: Shape 1050">
                  <a:extLst>
                    <a:ext uri="{FF2B5EF4-FFF2-40B4-BE49-F238E27FC236}">
                      <a16:creationId xmlns:a16="http://schemas.microsoft.com/office/drawing/2014/main" id="{F7DA0F26-24B7-A851-51F0-6D4A3CC7468B}"/>
                    </a:ext>
                  </a:extLst>
                </p:cNvPr>
                <p:cNvSpPr/>
                <p:nvPr/>
              </p:nvSpPr>
              <p:spPr>
                <a:xfrm>
                  <a:off x="365129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6" name="Freeform: Shape 1051">
                  <a:extLst>
                    <a:ext uri="{FF2B5EF4-FFF2-40B4-BE49-F238E27FC236}">
                      <a16:creationId xmlns:a16="http://schemas.microsoft.com/office/drawing/2014/main" id="{9636FED4-AE1A-92E6-DA61-85224C912E62}"/>
                    </a:ext>
                  </a:extLst>
                </p:cNvPr>
                <p:cNvSpPr/>
                <p:nvPr/>
              </p:nvSpPr>
              <p:spPr>
                <a:xfrm>
                  <a:off x="3629002"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2" name="Graphic 195">
                <a:extLst>
                  <a:ext uri="{FF2B5EF4-FFF2-40B4-BE49-F238E27FC236}">
                    <a16:creationId xmlns:a16="http://schemas.microsoft.com/office/drawing/2014/main" id="{DE9DF722-6C9E-AD27-DB08-44930066CEE0}"/>
                  </a:ext>
                </a:extLst>
              </p:cNvPr>
              <p:cNvGrpSpPr/>
              <p:nvPr/>
            </p:nvGrpSpPr>
            <p:grpSpPr>
              <a:xfrm>
                <a:off x="3645450" y="1307453"/>
                <a:ext cx="44423" cy="43566"/>
                <a:chOff x="3645450" y="1307453"/>
                <a:chExt cx="44423" cy="43566"/>
              </a:xfrm>
            </p:grpSpPr>
            <p:sp>
              <p:nvSpPr>
                <p:cNvPr id="2593" name="Freeform: Shape 1048">
                  <a:extLst>
                    <a:ext uri="{FF2B5EF4-FFF2-40B4-BE49-F238E27FC236}">
                      <a16:creationId xmlns:a16="http://schemas.microsoft.com/office/drawing/2014/main" id="{1772658A-3F4E-42EB-B2D6-BDBF6C4753C6}"/>
                    </a:ext>
                  </a:extLst>
                </p:cNvPr>
                <p:cNvSpPr/>
                <p:nvPr/>
              </p:nvSpPr>
              <p:spPr>
                <a:xfrm>
                  <a:off x="3667739"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4" name="Freeform: Shape 1049">
                  <a:extLst>
                    <a:ext uri="{FF2B5EF4-FFF2-40B4-BE49-F238E27FC236}">
                      <a16:creationId xmlns:a16="http://schemas.microsoft.com/office/drawing/2014/main" id="{4B0C2538-BD99-961C-CBB2-BA4BB34FE7A3}"/>
                    </a:ext>
                  </a:extLst>
                </p:cNvPr>
                <p:cNvSpPr/>
                <p:nvPr/>
              </p:nvSpPr>
              <p:spPr>
                <a:xfrm>
                  <a:off x="3645450"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3" name="Graphic 195">
                <a:extLst>
                  <a:ext uri="{FF2B5EF4-FFF2-40B4-BE49-F238E27FC236}">
                    <a16:creationId xmlns:a16="http://schemas.microsoft.com/office/drawing/2014/main" id="{A03C8B59-0830-968B-9E38-920BD1D02E63}"/>
                  </a:ext>
                </a:extLst>
              </p:cNvPr>
              <p:cNvGrpSpPr/>
              <p:nvPr/>
            </p:nvGrpSpPr>
            <p:grpSpPr>
              <a:xfrm>
                <a:off x="3658208" y="1307453"/>
                <a:ext cx="44423" cy="43566"/>
                <a:chOff x="3658208" y="1307453"/>
                <a:chExt cx="44423" cy="43566"/>
              </a:xfrm>
            </p:grpSpPr>
            <p:sp>
              <p:nvSpPr>
                <p:cNvPr id="2591" name="Freeform: Shape 1046">
                  <a:extLst>
                    <a:ext uri="{FF2B5EF4-FFF2-40B4-BE49-F238E27FC236}">
                      <a16:creationId xmlns:a16="http://schemas.microsoft.com/office/drawing/2014/main" id="{A55F3027-7204-7273-6CC6-EE85EAE8240C}"/>
                    </a:ext>
                  </a:extLst>
                </p:cNvPr>
                <p:cNvSpPr/>
                <p:nvPr/>
              </p:nvSpPr>
              <p:spPr>
                <a:xfrm>
                  <a:off x="3680497"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2" name="Freeform: Shape 1047">
                  <a:extLst>
                    <a:ext uri="{FF2B5EF4-FFF2-40B4-BE49-F238E27FC236}">
                      <a16:creationId xmlns:a16="http://schemas.microsoft.com/office/drawing/2014/main" id="{920D02DC-003D-0278-5673-67590D298934}"/>
                    </a:ext>
                  </a:extLst>
                </p:cNvPr>
                <p:cNvSpPr/>
                <p:nvPr/>
              </p:nvSpPr>
              <p:spPr>
                <a:xfrm>
                  <a:off x="3658208"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4" name="Graphic 195">
                <a:extLst>
                  <a:ext uri="{FF2B5EF4-FFF2-40B4-BE49-F238E27FC236}">
                    <a16:creationId xmlns:a16="http://schemas.microsoft.com/office/drawing/2014/main" id="{5F028FA8-0A18-EE3C-4D43-DBFEDB08E361}"/>
                  </a:ext>
                </a:extLst>
              </p:cNvPr>
              <p:cNvGrpSpPr/>
              <p:nvPr/>
            </p:nvGrpSpPr>
            <p:grpSpPr>
              <a:xfrm>
                <a:off x="3694793" y="1310317"/>
                <a:ext cx="44577" cy="43566"/>
                <a:chOff x="3694793" y="1310317"/>
                <a:chExt cx="44577" cy="43566"/>
              </a:xfrm>
            </p:grpSpPr>
            <p:sp>
              <p:nvSpPr>
                <p:cNvPr id="2589" name="Freeform: Shape 1044">
                  <a:extLst>
                    <a:ext uri="{FF2B5EF4-FFF2-40B4-BE49-F238E27FC236}">
                      <a16:creationId xmlns:a16="http://schemas.microsoft.com/office/drawing/2014/main" id="{F822AD33-88AA-A302-908F-B420D6B368B6}"/>
                    </a:ext>
                  </a:extLst>
                </p:cNvPr>
                <p:cNvSpPr/>
                <p:nvPr/>
              </p:nvSpPr>
              <p:spPr>
                <a:xfrm>
                  <a:off x="3717081"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0" name="Freeform: Shape 1045">
                  <a:extLst>
                    <a:ext uri="{FF2B5EF4-FFF2-40B4-BE49-F238E27FC236}">
                      <a16:creationId xmlns:a16="http://schemas.microsoft.com/office/drawing/2014/main" id="{F281DC04-4E1F-7879-6D05-54F9A28868FE}"/>
                    </a:ext>
                  </a:extLst>
                </p:cNvPr>
                <p:cNvSpPr/>
                <p:nvPr/>
              </p:nvSpPr>
              <p:spPr>
                <a:xfrm>
                  <a:off x="3694793"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5" name="Graphic 195">
                <a:extLst>
                  <a:ext uri="{FF2B5EF4-FFF2-40B4-BE49-F238E27FC236}">
                    <a16:creationId xmlns:a16="http://schemas.microsoft.com/office/drawing/2014/main" id="{B44DCD80-2E04-D9AD-3941-7BBB82FAAA21}"/>
                  </a:ext>
                </a:extLst>
              </p:cNvPr>
              <p:cNvGrpSpPr/>
              <p:nvPr/>
            </p:nvGrpSpPr>
            <p:grpSpPr>
              <a:xfrm>
                <a:off x="3718004" y="1310317"/>
                <a:ext cx="44577" cy="43566"/>
                <a:chOff x="3718004" y="1310317"/>
                <a:chExt cx="44577" cy="43566"/>
              </a:xfrm>
            </p:grpSpPr>
            <p:sp>
              <p:nvSpPr>
                <p:cNvPr id="2587" name="Freeform: Shape 1042">
                  <a:extLst>
                    <a:ext uri="{FF2B5EF4-FFF2-40B4-BE49-F238E27FC236}">
                      <a16:creationId xmlns:a16="http://schemas.microsoft.com/office/drawing/2014/main" id="{14ECF670-9B5C-4074-3585-2D0E8D589C1B}"/>
                    </a:ext>
                  </a:extLst>
                </p:cNvPr>
                <p:cNvSpPr/>
                <p:nvPr/>
              </p:nvSpPr>
              <p:spPr>
                <a:xfrm>
                  <a:off x="3740292"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8" name="Freeform: Shape 1043">
                  <a:extLst>
                    <a:ext uri="{FF2B5EF4-FFF2-40B4-BE49-F238E27FC236}">
                      <a16:creationId xmlns:a16="http://schemas.microsoft.com/office/drawing/2014/main" id="{77B8140F-0DEF-152F-A42B-13615E1FF340}"/>
                    </a:ext>
                  </a:extLst>
                </p:cNvPr>
                <p:cNvSpPr/>
                <p:nvPr/>
              </p:nvSpPr>
              <p:spPr>
                <a:xfrm>
                  <a:off x="3718004"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6" name="Graphic 195">
                <a:extLst>
                  <a:ext uri="{FF2B5EF4-FFF2-40B4-BE49-F238E27FC236}">
                    <a16:creationId xmlns:a16="http://schemas.microsoft.com/office/drawing/2014/main" id="{E72C7C92-9BF3-DFC1-271C-D0442932AF75}"/>
                  </a:ext>
                </a:extLst>
              </p:cNvPr>
              <p:cNvGrpSpPr/>
              <p:nvPr/>
            </p:nvGrpSpPr>
            <p:grpSpPr>
              <a:xfrm>
                <a:off x="3730762" y="1315141"/>
                <a:ext cx="44577" cy="43566"/>
                <a:chOff x="3730762" y="1315141"/>
                <a:chExt cx="44577" cy="43566"/>
              </a:xfrm>
            </p:grpSpPr>
            <p:sp>
              <p:nvSpPr>
                <p:cNvPr id="2585" name="Freeform: Shape 1040">
                  <a:extLst>
                    <a:ext uri="{FF2B5EF4-FFF2-40B4-BE49-F238E27FC236}">
                      <a16:creationId xmlns:a16="http://schemas.microsoft.com/office/drawing/2014/main" id="{BD0B42E4-E43E-FF0D-8709-EE9A99E825A8}"/>
                    </a:ext>
                  </a:extLst>
                </p:cNvPr>
                <p:cNvSpPr/>
                <p:nvPr/>
              </p:nvSpPr>
              <p:spPr>
                <a:xfrm>
                  <a:off x="375305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6" name="Freeform: Shape 1041">
                  <a:extLst>
                    <a:ext uri="{FF2B5EF4-FFF2-40B4-BE49-F238E27FC236}">
                      <a16:creationId xmlns:a16="http://schemas.microsoft.com/office/drawing/2014/main" id="{7F3C88AF-B4C8-650B-AB87-90813ED5B410}"/>
                    </a:ext>
                  </a:extLst>
                </p:cNvPr>
                <p:cNvSpPr/>
                <p:nvPr/>
              </p:nvSpPr>
              <p:spPr>
                <a:xfrm>
                  <a:off x="3730762"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7" name="Graphic 195">
                <a:extLst>
                  <a:ext uri="{FF2B5EF4-FFF2-40B4-BE49-F238E27FC236}">
                    <a16:creationId xmlns:a16="http://schemas.microsoft.com/office/drawing/2014/main" id="{85398045-AA95-31F1-03B8-331A41C57FDA}"/>
                  </a:ext>
                </a:extLst>
              </p:cNvPr>
              <p:cNvGrpSpPr/>
              <p:nvPr/>
            </p:nvGrpSpPr>
            <p:grpSpPr>
              <a:xfrm>
                <a:off x="3748747" y="1315141"/>
                <a:ext cx="44577" cy="43566"/>
                <a:chOff x="3748747" y="1315141"/>
                <a:chExt cx="44577" cy="43566"/>
              </a:xfrm>
            </p:grpSpPr>
            <p:sp>
              <p:nvSpPr>
                <p:cNvPr id="2583" name="Freeform: Shape 1038">
                  <a:extLst>
                    <a:ext uri="{FF2B5EF4-FFF2-40B4-BE49-F238E27FC236}">
                      <a16:creationId xmlns:a16="http://schemas.microsoft.com/office/drawing/2014/main" id="{EECF1313-743C-4E53-E928-415497262A23}"/>
                    </a:ext>
                  </a:extLst>
                </p:cNvPr>
                <p:cNvSpPr/>
                <p:nvPr/>
              </p:nvSpPr>
              <p:spPr>
                <a:xfrm>
                  <a:off x="377103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4" name="Freeform: Shape 1039">
                  <a:extLst>
                    <a:ext uri="{FF2B5EF4-FFF2-40B4-BE49-F238E27FC236}">
                      <a16:creationId xmlns:a16="http://schemas.microsoft.com/office/drawing/2014/main" id="{8597BC2A-B1C2-6E94-6719-BAEECDAE7C72}"/>
                    </a:ext>
                  </a:extLst>
                </p:cNvPr>
                <p:cNvSpPr/>
                <p:nvPr/>
              </p:nvSpPr>
              <p:spPr>
                <a:xfrm>
                  <a:off x="3748747"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8" name="Graphic 195">
                <a:extLst>
                  <a:ext uri="{FF2B5EF4-FFF2-40B4-BE49-F238E27FC236}">
                    <a16:creationId xmlns:a16="http://schemas.microsoft.com/office/drawing/2014/main" id="{6C8B11B5-4881-02C5-0EFC-E958401D9CA1}"/>
                  </a:ext>
                </a:extLst>
              </p:cNvPr>
              <p:cNvGrpSpPr/>
              <p:nvPr/>
            </p:nvGrpSpPr>
            <p:grpSpPr>
              <a:xfrm>
                <a:off x="3755049" y="1315141"/>
                <a:ext cx="44423" cy="43566"/>
                <a:chOff x="3755049" y="1315141"/>
                <a:chExt cx="44423" cy="43566"/>
              </a:xfrm>
            </p:grpSpPr>
            <p:sp>
              <p:nvSpPr>
                <p:cNvPr id="2581" name="Freeform: Shape 1036">
                  <a:extLst>
                    <a:ext uri="{FF2B5EF4-FFF2-40B4-BE49-F238E27FC236}">
                      <a16:creationId xmlns:a16="http://schemas.microsoft.com/office/drawing/2014/main" id="{E9447845-DA88-CC42-B39A-6DA6E78722EC}"/>
                    </a:ext>
                  </a:extLst>
                </p:cNvPr>
                <p:cNvSpPr/>
                <p:nvPr/>
              </p:nvSpPr>
              <p:spPr>
                <a:xfrm>
                  <a:off x="377718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2" name="Freeform: Shape 1037">
                  <a:extLst>
                    <a:ext uri="{FF2B5EF4-FFF2-40B4-BE49-F238E27FC236}">
                      <a16:creationId xmlns:a16="http://schemas.microsoft.com/office/drawing/2014/main" id="{66ED4BC4-B0E7-D6CE-4DDC-69F2C6FEC449}"/>
                    </a:ext>
                  </a:extLst>
                </p:cNvPr>
                <p:cNvSpPr/>
                <p:nvPr/>
              </p:nvSpPr>
              <p:spPr>
                <a:xfrm>
                  <a:off x="3755049"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9" name="Graphic 195">
                <a:extLst>
                  <a:ext uri="{FF2B5EF4-FFF2-40B4-BE49-F238E27FC236}">
                    <a16:creationId xmlns:a16="http://schemas.microsoft.com/office/drawing/2014/main" id="{321C1DBE-19AE-E491-93F9-9E7676EECBF3}"/>
                  </a:ext>
                </a:extLst>
              </p:cNvPr>
              <p:cNvGrpSpPr/>
              <p:nvPr/>
            </p:nvGrpSpPr>
            <p:grpSpPr>
              <a:xfrm>
                <a:off x="3760583" y="1315141"/>
                <a:ext cx="44423" cy="43566"/>
                <a:chOff x="3760583" y="1315141"/>
                <a:chExt cx="44423" cy="43566"/>
              </a:xfrm>
            </p:grpSpPr>
            <p:sp>
              <p:nvSpPr>
                <p:cNvPr id="2579" name="Freeform: Shape 1034">
                  <a:extLst>
                    <a:ext uri="{FF2B5EF4-FFF2-40B4-BE49-F238E27FC236}">
                      <a16:creationId xmlns:a16="http://schemas.microsoft.com/office/drawing/2014/main" id="{B3F84EDB-1EF7-31E4-DEB6-8BF4027BBDA3}"/>
                    </a:ext>
                  </a:extLst>
                </p:cNvPr>
                <p:cNvSpPr/>
                <p:nvPr/>
              </p:nvSpPr>
              <p:spPr>
                <a:xfrm>
                  <a:off x="3782718"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0" name="Freeform: Shape 1035">
                  <a:extLst>
                    <a:ext uri="{FF2B5EF4-FFF2-40B4-BE49-F238E27FC236}">
                      <a16:creationId xmlns:a16="http://schemas.microsoft.com/office/drawing/2014/main" id="{ECBFBDB0-32FB-8372-6422-1859712ECF3E}"/>
                    </a:ext>
                  </a:extLst>
                </p:cNvPr>
                <p:cNvSpPr/>
                <p:nvPr/>
              </p:nvSpPr>
              <p:spPr>
                <a:xfrm>
                  <a:off x="376058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0" name="Graphic 195">
                <a:extLst>
                  <a:ext uri="{FF2B5EF4-FFF2-40B4-BE49-F238E27FC236}">
                    <a16:creationId xmlns:a16="http://schemas.microsoft.com/office/drawing/2014/main" id="{0EA925E8-C427-7B32-1730-9C3451063B5D}"/>
                  </a:ext>
                </a:extLst>
              </p:cNvPr>
              <p:cNvGrpSpPr/>
              <p:nvPr/>
            </p:nvGrpSpPr>
            <p:grpSpPr>
              <a:xfrm>
                <a:off x="3775340" y="1315141"/>
                <a:ext cx="44423" cy="43566"/>
                <a:chOff x="3775340" y="1315141"/>
                <a:chExt cx="44423" cy="43566"/>
              </a:xfrm>
            </p:grpSpPr>
            <p:sp>
              <p:nvSpPr>
                <p:cNvPr id="2577" name="Freeform: Shape 1032">
                  <a:extLst>
                    <a:ext uri="{FF2B5EF4-FFF2-40B4-BE49-F238E27FC236}">
                      <a16:creationId xmlns:a16="http://schemas.microsoft.com/office/drawing/2014/main" id="{865CB23B-5A3E-290E-BD79-428982074E53}"/>
                    </a:ext>
                  </a:extLst>
                </p:cNvPr>
                <p:cNvSpPr/>
                <p:nvPr/>
              </p:nvSpPr>
              <p:spPr>
                <a:xfrm>
                  <a:off x="3797475"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8" name="Freeform: Shape 1033">
                  <a:extLst>
                    <a:ext uri="{FF2B5EF4-FFF2-40B4-BE49-F238E27FC236}">
                      <a16:creationId xmlns:a16="http://schemas.microsoft.com/office/drawing/2014/main" id="{95F2B5E0-3121-9BA3-81EF-D4ABAD68E577}"/>
                    </a:ext>
                  </a:extLst>
                </p:cNvPr>
                <p:cNvSpPr/>
                <p:nvPr/>
              </p:nvSpPr>
              <p:spPr>
                <a:xfrm>
                  <a:off x="3775340"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1" name="Graphic 195">
                <a:extLst>
                  <a:ext uri="{FF2B5EF4-FFF2-40B4-BE49-F238E27FC236}">
                    <a16:creationId xmlns:a16="http://schemas.microsoft.com/office/drawing/2014/main" id="{AEEE19E7-BF7B-952A-EF97-BE296FB62538}"/>
                  </a:ext>
                </a:extLst>
              </p:cNvPr>
              <p:cNvGrpSpPr/>
              <p:nvPr/>
            </p:nvGrpSpPr>
            <p:grpSpPr>
              <a:xfrm>
                <a:off x="3790250" y="1315141"/>
                <a:ext cx="44577" cy="43566"/>
                <a:chOff x="3790250" y="1315141"/>
                <a:chExt cx="44577" cy="43566"/>
              </a:xfrm>
            </p:grpSpPr>
            <p:sp>
              <p:nvSpPr>
                <p:cNvPr id="2575" name="Freeform: Shape 1030">
                  <a:extLst>
                    <a:ext uri="{FF2B5EF4-FFF2-40B4-BE49-F238E27FC236}">
                      <a16:creationId xmlns:a16="http://schemas.microsoft.com/office/drawing/2014/main" id="{987ADDF1-D61F-7C54-263B-F7743A5CECE8}"/>
                    </a:ext>
                  </a:extLst>
                </p:cNvPr>
                <p:cNvSpPr/>
                <p:nvPr/>
              </p:nvSpPr>
              <p:spPr>
                <a:xfrm>
                  <a:off x="3812539"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6" name="Freeform: Shape 1031">
                  <a:extLst>
                    <a:ext uri="{FF2B5EF4-FFF2-40B4-BE49-F238E27FC236}">
                      <a16:creationId xmlns:a16="http://schemas.microsoft.com/office/drawing/2014/main" id="{90E6ECDE-513B-D7EF-8B7D-A6087E62508E}"/>
                    </a:ext>
                  </a:extLst>
                </p:cNvPr>
                <p:cNvSpPr/>
                <p:nvPr/>
              </p:nvSpPr>
              <p:spPr>
                <a:xfrm>
                  <a:off x="3790250"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2" name="Graphic 195">
                <a:extLst>
                  <a:ext uri="{FF2B5EF4-FFF2-40B4-BE49-F238E27FC236}">
                    <a16:creationId xmlns:a16="http://schemas.microsoft.com/office/drawing/2014/main" id="{909FC24B-A6F9-F075-B6D3-5B0E6358C416}"/>
                  </a:ext>
                </a:extLst>
              </p:cNvPr>
              <p:cNvGrpSpPr/>
              <p:nvPr/>
            </p:nvGrpSpPr>
            <p:grpSpPr>
              <a:xfrm>
                <a:off x="3808235" y="1315141"/>
                <a:ext cx="44577" cy="43566"/>
                <a:chOff x="3808235" y="1315141"/>
                <a:chExt cx="44577" cy="43566"/>
              </a:xfrm>
            </p:grpSpPr>
            <p:sp>
              <p:nvSpPr>
                <p:cNvPr id="2573" name="Freeform: Shape 1028">
                  <a:extLst>
                    <a:ext uri="{FF2B5EF4-FFF2-40B4-BE49-F238E27FC236}">
                      <a16:creationId xmlns:a16="http://schemas.microsoft.com/office/drawing/2014/main" id="{C5C6E981-1158-AC6A-BE54-53C3A56DFE1D}"/>
                    </a:ext>
                  </a:extLst>
                </p:cNvPr>
                <p:cNvSpPr/>
                <p:nvPr/>
              </p:nvSpPr>
              <p:spPr>
                <a:xfrm>
                  <a:off x="383052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4" name="Freeform: Shape 1029">
                  <a:extLst>
                    <a:ext uri="{FF2B5EF4-FFF2-40B4-BE49-F238E27FC236}">
                      <a16:creationId xmlns:a16="http://schemas.microsoft.com/office/drawing/2014/main" id="{FE0CE618-439C-56EB-CD36-B7992B181406}"/>
                    </a:ext>
                  </a:extLst>
                </p:cNvPr>
                <p:cNvSpPr/>
                <p:nvPr/>
              </p:nvSpPr>
              <p:spPr>
                <a:xfrm>
                  <a:off x="3808235"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3" name="Graphic 195">
                <a:extLst>
                  <a:ext uri="{FF2B5EF4-FFF2-40B4-BE49-F238E27FC236}">
                    <a16:creationId xmlns:a16="http://schemas.microsoft.com/office/drawing/2014/main" id="{F3F4211F-1DA3-12B6-2CBA-27633A812D3B}"/>
                  </a:ext>
                </a:extLst>
              </p:cNvPr>
              <p:cNvGrpSpPr/>
              <p:nvPr/>
            </p:nvGrpSpPr>
            <p:grpSpPr>
              <a:xfrm>
                <a:off x="3819764" y="1315141"/>
                <a:ext cx="44423" cy="43566"/>
                <a:chOff x="3819764" y="1315141"/>
                <a:chExt cx="44423" cy="43566"/>
              </a:xfrm>
            </p:grpSpPr>
            <p:sp>
              <p:nvSpPr>
                <p:cNvPr id="2571" name="Freeform: Shape 1026">
                  <a:extLst>
                    <a:ext uri="{FF2B5EF4-FFF2-40B4-BE49-F238E27FC236}">
                      <a16:creationId xmlns:a16="http://schemas.microsoft.com/office/drawing/2014/main" id="{A6F92BA7-078A-AFD1-CE77-C770603FCB7E}"/>
                    </a:ext>
                  </a:extLst>
                </p:cNvPr>
                <p:cNvSpPr/>
                <p:nvPr/>
              </p:nvSpPr>
              <p:spPr>
                <a:xfrm>
                  <a:off x="384205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2" name="Freeform: Shape 1027">
                  <a:extLst>
                    <a:ext uri="{FF2B5EF4-FFF2-40B4-BE49-F238E27FC236}">
                      <a16:creationId xmlns:a16="http://schemas.microsoft.com/office/drawing/2014/main" id="{AF056E7F-DB13-39D0-F9D7-59A08CB10458}"/>
                    </a:ext>
                  </a:extLst>
                </p:cNvPr>
                <p:cNvSpPr/>
                <p:nvPr/>
              </p:nvSpPr>
              <p:spPr>
                <a:xfrm>
                  <a:off x="3819764"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4" name="Graphic 195">
                <a:extLst>
                  <a:ext uri="{FF2B5EF4-FFF2-40B4-BE49-F238E27FC236}">
                    <a16:creationId xmlns:a16="http://schemas.microsoft.com/office/drawing/2014/main" id="{E2913725-FD5C-F6F9-CB76-B23E147EF03F}"/>
                  </a:ext>
                </a:extLst>
              </p:cNvPr>
              <p:cNvGrpSpPr/>
              <p:nvPr/>
            </p:nvGrpSpPr>
            <p:grpSpPr>
              <a:xfrm>
                <a:off x="3834828" y="1315141"/>
                <a:ext cx="44423" cy="43566"/>
                <a:chOff x="3834828" y="1315141"/>
                <a:chExt cx="44423" cy="43566"/>
              </a:xfrm>
            </p:grpSpPr>
            <p:sp>
              <p:nvSpPr>
                <p:cNvPr id="2569" name="Freeform: Shape 1024">
                  <a:extLst>
                    <a:ext uri="{FF2B5EF4-FFF2-40B4-BE49-F238E27FC236}">
                      <a16:creationId xmlns:a16="http://schemas.microsoft.com/office/drawing/2014/main" id="{D5A5EAF7-7048-7EE7-13C2-C16F1FAE19F4}"/>
                    </a:ext>
                  </a:extLst>
                </p:cNvPr>
                <p:cNvSpPr/>
                <p:nvPr/>
              </p:nvSpPr>
              <p:spPr>
                <a:xfrm>
                  <a:off x="3856963"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0" name="Freeform: Shape 1025">
                  <a:extLst>
                    <a:ext uri="{FF2B5EF4-FFF2-40B4-BE49-F238E27FC236}">
                      <a16:creationId xmlns:a16="http://schemas.microsoft.com/office/drawing/2014/main" id="{7673DD04-608B-7168-A4A1-D2E28E2D1C68}"/>
                    </a:ext>
                  </a:extLst>
                </p:cNvPr>
                <p:cNvSpPr/>
                <p:nvPr/>
              </p:nvSpPr>
              <p:spPr>
                <a:xfrm>
                  <a:off x="3834828"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5" name="Graphic 195">
                <a:extLst>
                  <a:ext uri="{FF2B5EF4-FFF2-40B4-BE49-F238E27FC236}">
                    <a16:creationId xmlns:a16="http://schemas.microsoft.com/office/drawing/2014/main" id="{5FA2D1F8-0180-3AC0-11A9-637F14FC2539}"/>
                  </a:ext>
                </a:extLst>
              </p:cNvPr>
              <p:cNvGrpSpPr/>
              <p:nvPr/>
            </p:nvGrpSpPr>
            <p:grpSpPr>
              <a:xfrm>
                <a:off x="3842052" y="1315141"/>
                <a:ext cx="44423" cy="43566"/>
                <a:chOff x="3842052" y="1315141"/>
                <a:chExt cx="44423" cy="43566"/>
              </a:xfrm>
            </p:grpSpPr>
            <p:sp>
              <p:nvSpPr>
                <p:cNvPr id="2567" name="Freeform: Shape 1022">
                  <a:extLst>
                    <a:ext uri="{FF2B5EF4-FFF2-40B4-BE49-F238E27FC236}">
                      <a16:creationId xmlns:a16="http://schemas.microsoft.com/office/drawing/2014/main" id="{582F8EF3-5977-756B-0AE2-315680F98CC8}"/>
                    </a:ext>
                  </a:extLst>
                </p:cNvPr>
                <p:cNvSpPr/>
                <p:nvPr/>
              </p:nvSpPr>
              <p:spPr>
                <a:xfrm>
                  <a:off x="386418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8" name="Freeform: Shape 1023">
                  <a:extLst>
                    <a:ext uri="{FF2B5EF4-FFF2-40B4-BE49-F238E27FC236}">
                      <a16:creationId xmlns:a16="http://schemas.microsoft.com/office/drawing/2014/main" id="{6841C8B7-2BEE-B957-1778-75F6458ECA86}"/>
                    </a:ext>
                  </a:extLst>
                </p:cNvPr>
                <p:cNvSpPr/>
                <p:nvPr/>
              </p:nvSpPr>
              <p:spPr>
                <a:xfrm>
                  <a:off x="384205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6" name="Graphic 195">
                <a:extLst>
                  <a:ext uri="{FF2B5EF4-FFF2-40B4-BE49-F238E27FC236}">
                    <a16:creationId xmlns:a16="http://schemas.microsoft.com/office/drawing/2014/main" id="{A7857B0D-8630-2245-F4F4-F458124D6107}"/>
                  </a:ext>
                </a:extLst>
              </p:cNvPr>
              <p:cNvGrpSpPr/>
              <p:nvPr/>
            </p:nvGrpSpPr>
            <p:grpSpPr>
              <a:xfrm>
                <a:off x="3849123" y="1315141"/>
                <a:ext cx="44577" cy="43566"/>
                <a:chOff x="3849123" y="1315141"/>
                <a:chExt cx="44577" cy="43566"/>
              </a:xfrm>
            </p:grpSpPr>
            <p:sp>
              <p:nvSpPr>
                <p:cNvPr id="2565" name="Freeform: Shape 1020">
                  <a:extLst>
                    <a:ext uri="{FF2B5EF4-FFF2-40B4-BE49-F238E27FC236}">
                      <a16:creationId xmlns:a16="http://schemas.microsoft.com/office/drawing/2014/main" id="{9A90F372-5424-AF28-A3CB-D54305397E2E}"/>
                    </a:ext>
                  </a:extLst>
                </p:cNvPr>
                <p:cNvSpPr/>
                <p:nvPr/>
              </p:nvSpPr>
              <p:spPr>
                <a:xfrm>
                  <a:off x="387141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6" name="Freeform: Shape 1021">
                  <a:extLst>
                    <a:ext uri="{FF2B5EF4-FFF2-40B4-BE49-F238E27FC236}">
                      <a16:creationId xmlns:a16="http://schemas.microsoft.com/office/drawing/2014/main" id="{7ECEF29B-CBEC-DFEB-C0C9-7877C963A53B}"/>
                    </a:ext>
                  </a:extLst>
                </p:cNvPr>
                <p:cNvSpPr/>
                <p:nvPr/>
              </p:nvSpPr>
              <p:spPr>
                <a:xfrm>
                  <a:off x="384912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7" name="Graphic 195">
                <a:extLst>
                  <a:ext uri="{FF2B5EF4-FFF2-40B4-BE49-F238E27FC236}">
                    <a16:creationId xmlns:a16="http://schemas.microsoft.com/office/drawing/2014/main" id="{72FE9324-9EA7-16B5-4490-E03D3C606CB4}"/>
                  </a:ext>
                </a:extLst>
              </p:cNvPr>
              <p:cNvGrpSpPr/>
              <p:nvPr/>
            </p:nvGrpSpPr>
            <p:grpSpPr>
              <a:xfrm>
                <a:off x="3856348" y="1315141"/>
                <a:ext cx="44577" cy="43566"/>
                <a:chOff x="3856348" y="1315141"/>
                <a:chExt cx="44577" cy="43566"/>
              </a:xfrm>
            </p:grpSpPr>
            <p:sp>
              <p:nvSpPr>
                <p:cNvPr id="2563" name="Freeform: Shape 1018">
                  <a:extLst>
                    <a:ext uri="{FF2B5EF4-FFF2-40B4-BE49-F238E27FC236}">
                      <a16:creationId xmlns:a16="http://schemas.microsoft.com/office/drawing/2014/main" id="{B718B769-3814-F09F-08DD-4C23783255BC}"/>
                    </a:ext>
                  </a:extLst>
                </p:cNvPr>
                <p:cNvSpPr/>
                <p:nvPr/>
              </p:nvSpPr>
              <p:spPr>
                <a:xfrm>
                  <a:off x="387863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4" name="Freeform: Shape 1019">
                  <a:extLst>
                    <a:ext uri="{FF2B5EF4-FFF2-40B4-BE49-F238E27FC236}">
                      <a16:creationId xmlns:a16="http://schemas.microsoft.com/office/drawing/2014/main" id="{0EB38EB7-C6F1-A69D-42CE-859DC2E2EC31}"/>
                    </a:ext>
                  </a:extLst>
                </p:cNvPr>
                <p:cNvSpPr/>
                <p:nvPr/>
              </p:nvSpPr>
              <p:spPr>
                <a:xfrm>
                  <a:off x="3856348"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8" name="Graphic 195">
                <a:extLst>
                  <a:ext uri="{FF2B5EF4-FFF2-40B4-BE49-F238E27FC236}">
                    <a16:creationId xmlns:a16="http://schemas.microsoft.com/office/drawing/2014/main" id="{F41C57E8-04E9-F26D-27DE-34F3CE9BDC58}"/>
                  </a:ext>
                </a:extLst>
              </p:cNvPr>
              <p:cNvGrpSpPr/>
              <p:nvPr/>
            </p:nvGrpSpPr>
            <p:grpSpPr>
              <a:xfrm>
                <a:off x="3863573" y="1315141"/>
                <a:ext cx="44423" cy="43566"/>
                <a:chOff x="3863573" y="1315141"/>
                <a:chExt cx="44423" cy="43566"/>
              </a:xfrm>
            </p:grpSpPr>
            <p:sp>
              <p:nvSpPr>
                <p:cNvPr id="2561" name="Freeform: Shape 1016">
                  <a:extLst>
                    <a:ext uri="{FF2B5EF4-FFF2-40B4-BE49-F238E27FC236}">
                      <a16:creationId xmlns:a16="http://schemas.microsoft.com/office/drawing/2014/main" id="{9301E699-7A23-D328-0308-6BF19BDCA9B6}"/>
                    </a:ext>
                  </a:extLst>
                </p:cNvPr>
                <p:cNvSpPr/>
                <p:nvPr/>
              </p:nvSpPr>
              <p:spPr>
                <a:xfrm>
                  <a:off x="388586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2" name="Freeform: Shape 1017">
                  <a:extLst>
                    <a:ext uri="{FF2B5EF4-FFF2-40B4-BE49-F238E27FC236}">
                      <a16:creationId xmlns:a16="http://schemas.microsoft.com/office/drawing/2014/main" id="{A896D220-DE24-42E8-5D28-2B892B94948E}"/>
                    </a:ext>
                  </a:extLst>
                </p:cNvPr>
                <p:cNvSpPr/>
                <p:nvPr/>
              </p:nvSpPr>
              <p:spPr>
                <a:xfrm>
                  <a:off x="386357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9" name="Graphic 195">
                <a:extLst>
                  <a:ext uri="{FF2B5EF4-FFF2-40B4-BE49-F238E27FC236}">
                    <a16:creationId xmlns:a16="http://schemas.microsoft.com/office/drawing/2014/main" id="{2D94ECC6-BA81-633C-3BD6-04516E0AC4C1}"/>
                  </a:ext>
                </a:extLst>
              </p:cNvPr>
              <p:cNvGrpSpPr/>
              <p:nvPr/>
            </p:nvGrpSpPr>
            <p:grpSpPr>
              <a:xfrm>
                <a:off x="3870797" y="1315141"/>
                <a:ext cx="44423" cy="43566"/>
                <a:chOff x="3870797" y="1315141"/>
                <a:chExt cx="44423" cy="43566"/>
              </a:xfrm>
            </p:grpSpPr>
            <p:sp>
              <p:nvSpPr>
                <p:cNvPr id="2559" name="Freeform: Shape 1014">
                  <a:extLst>
                    <a:ext uri="{FF2B5EF4-FFF2-40B4-BE49-F238E27FC236}">
                      <a16:creationId xmlns:a16="http://schemas.microsoft.com/office/drawing/2014/main" id="{31DFB054-EC05-2155-4E01-4A4DAE18D25D}"/>
                    </a:ext>
                  </a:extLst>
                </p:cNvPr>
                <p:cNvSpPr/>
                <p:nvPr/>
              </p:nvSpPr>
              <p:spPr>
                <a:xfrm>
                  <a:off x="389308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0" name="Freeform: Shape 1015">
                  <a:extLst>
                    <a:ext uri="{FF2B5EF4-FFF2-40B4-BE49-F238E27FC236}">
                      <a16:creationId xmlns:a16="http://schemas.microsoft.com/office/drawing/2014/main" id="{D5C38B8B-44F1-79F4-A0C2-8AF57E380EB1}"/>
                    </a:ext>
                  </a:extLst>
                </p:cNvPr>
                <p:cNvSpPr/>
                <p:nvPr/>
              </p:nvSpPr>
              <p:spPr>
                <a:xfrm>
                  <a:off x="3870797"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0" name="Graphic 195">
                <a:extLst>
                  <a:ext uri="{FF2B5EF4-FFF2-40B4-BE49-F238E27FC236}">
                    <a16:creationId xmlns:a16="http://schemas.microsoft.com/office/drawing/2014/main" id="{B90ECBD3-C1B1-1B11-2504-CF55C0AE96B5}"/>
                  </a:ext>
                </a:extLst>
              </p:cNvPr>
              <p:cNvGrpSpPr/>
              <p:nvPr/>
            </p:nvGrpSpPr>
            <p:grpSpPr>
              <a:xfrm>
                <a:off x="3878022" y="1315141"/>
                <a:ext cx="44423" cy="43566"/>
                <a:chOff x="3878022" y="1315141"/>
                <a:chExt cx="44423" cy="43566"/>
              </a:xfrm>
            </p:grpSpPr>
            <p:sp>
              <p:nvSpPr>
                <p:cNvPr id="2557" name="Freeform: Shape 1012">
                  <a:extLst>
                    <a:ext uri="{FF2B5EF4-FFF2-40B4-BE49-F238E27FC236}">
                      <a16:creationId xmlns:a16="http://schemas.microsoft.com/office/drawing/2014/main" id="{C70B161F-A21E-2C50-7FE3-09BA066F8D1C}"/>
                    </a:ext>
                  </a:extLst>
                </p:cNvPr>
                <p:cNvSpPr/>
                <p:nvPr/>
              </p:nvSpPr>
              <p:spPr>
                <a:xfrm>
                  <a:off x="390015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8" name="Freeform: Shape 1013">
                  <a:extLst>
                    <a:ext uri="{FF2B5EF4-FFF2-40B4-BE49-F238E27FC236}">
                      <a16:creationId xmlns:a16="http://schemas.microsoft.com/office/drawing/2014/main" id="{1607A477-FF5C-01FD-8CC7-A2347D725978}"/>
                    </a:ext>
                  </a:extLst>
                </p:cNvPr>
                <p:cNvSpPr/>
                <p:nvPr/>
              </p:nvSpPr>
              <p:spPr>
                <a:xfrm>
                  <a:off x="387802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1" name="Graphic 195">
                <a:extLst>
                  <a:ext uri="{FF2B5EF4-FFF2-40B4-BE49-F238E27FC236}">
                    <a16:creationId xmlns:a16="http://schemas.microsoft.com/office/drawing/2014/main" id="{0FDD516B-36B6-FE2D-4056-1F36E86D3AFC}"/>
                  </a:ext>
                </a:extLst>
              </p:cNvPr>
              <p:cNvGrpSpPr/>
              <p:nvPr/>
            </p:nvGrpSpPr>
            <p:grpSpPr>
              <a:xfrm>
                <a:off x="3885093" y="1315141"/>
                <a:ext cx="44577" cy="43566"/>
                <a:chOff x="3885093" y="1315141"/>
                <a:chExt cx="44577" cy="43566"/>
              </a:xfrm>
            </p:grpSpPr>
            <p:sp>
              <p:nvSpPr>
                <p:cNvPr id="2555" name="Freeform: Shape 1010">
                  <a:extLst>
                    <a:ext uri="{FF2B5EF4-FFF2-40B4-BE49-F238E27FC236}">
                      <a16:creationId xmlns:a16="http://schemas.microsoft.com/office/drawing/2014/main" id="{45796460-21DB-21F5-C723-CF73F47F183F}"/>
                    </a:ext>
                  </a:extLst>
                </p:cNvPr>
                <p:cNvSpPr/>
                <p:nvPr/>
              </p:nvSpPr>
              <p:spPr>
                <a:xfrm>
                  <a:off x="390738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6" name="Freeform: Shape 1011">
                  <a:extLst>
                    <a:ext uri="{FF2B5EF4-FFF2-40B4-BE49-F238E27FC236}">
                      <a16:creationId xmlns:a16="http://schemas.microsoft.com/office/drawing/2014/main" id="{E4036C4D-FAA8-E6D3-457F-0276EE64EC8A}"/>
                    </a:ext>
                  </a:extLst>
                </p:cNvPr>
                <p:cNvSpPr/>
                <p:nvPr/>
              </p:nvSpPr>
              <p:spPr>
                <a:xfrm>
                  <a:off x="388509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2" name="Graphic 195">
                <a:extLst>
                  <a:ext uri="{FF2B5EF4-FFF2-40B4-BE49-F238E27FC236}">
                    <a16:creationId xmlns:a16="http://schemas.microsoft.com/office/drawing/2014/main" id="{A3D2935C-4A67-AA26-36C0-47B53731E8C8}"/>
                  </a:ext>
                </a:extLst>
              </p:cNvPr>
              <p:cNvGrpSpPr/>
              <p:nvPr/>
            </p:nvGrpSpPr>
            <p:grpSpPr>
              <a:xfrm>
                <a:off x="3891088" y="1319513"/>
                <a:ext cx="44423" cy="43717"/>
                <a:chOff x="3891088" y="1319513"/>
                <a:chExt cx="44423" cy="43717"/>
              </a:xfrm>
            </p:grpSpPr>
            <p:sp>
              <p:nvSpPr>
                <p:cNvPr id="2553" name="Freeform: Shape 1008">
                  <a:extLst>
                    <a:ext uri="{FF2B5EF4-FFF2-40B4-BE49-F238E27FC236}">
                      <a16:creationId xmlns:a16="http://schemas.microsoft.com/office/drawing/2014/main" id="{5220471E-420E-8C25-7115-225BB530A4A4}"/>
                    </a:ext>
                  </a:extLst>
                </p:cNvPr>
                <p:cNvSpPr/>
                <p:nvPr/>
              </p:nvSpPr>
              <p:spPr>
                <a:xfrm>
                  <a:off x="3913223"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4" name="Freeform: Shape 1009">
                  <a:extLst>
                    <a:ext uri="{FF2B5EF4-FFF2-40B4-BE49-F238E27FC236}">
                      <a16:creationId xmlns:a16="http://schemas.microsoft.com/office/drawing/2014/main" id="{853D02F2-39D6-A0C0-8847-438C29478302}"/>
                    </a:ext>
                  </a:extLst>
                </p:cNvPr>
                <p:cNvSpPr/>
                <p:nvPr/>
              </p:nvSpPr>
              <p:spPr>
                <a:xfrm>
                  <a:off x="389108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3" name="Graphic 195">
                <a:extLst>
                  <a:ext uri="{FF2B5EF4-FFF2-40B4-BE49-F238E27FC236}">
                    <a16:creationId xmlns:a16="http://schemas.microsoft.com/office/drawing/2014/main" id="{1EC4B790-FBEE-17EF-D675-E57FC1A67E32}"/>
                  </a:ext>
                </a:extLst>
              </p:cNvPr>
              <p:cNvGrpSpPr/>
              <p:nvPr/>
            </p:nvGrpSpPr>
            <p:grpSpPr>
              <a:xfrm>
                <a:off x="3897236" y="1319513"/>
                <a:ext cx="44577" cy="43717"/>
                <a:chOff x="3897236" y="1319513"/>
                <a:chExt cx="44577" cy="43717"/>
              </a:xfrm>
            </p:grpSpPr>
            <p:sp>
              <p:nvSpPr>
                <p:cNvPr id="2551" name="Freeform: Shape 1006">
                  <a:extLst>
                    <a:ext uri="{FF2B5EF4-FFF2-40B4-BE49-F238E27FC236}">
                      <a16:creationId xmlns:a16="http://schemas.microsoft.com/office/drawing/2014/main" id="{C6C08816-8953-02BF-01E2-AF341BC19F09}"/>
                    </a:ext>
                  </a:extLst>
                </p:cNvPr>
                <p:cNvSpPr/>
                <p:nvPr/>
              </p:nvSpPr>
              <p:spPr>
                <a:xfrm>
                  <a:off x="39195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2" name="Freeform: Shape 1007">
                  <a:extLst>
                    <a:ext uri="{FF2B5EF4-FFF2-40B4-BE49-F238E27FC236}">
                      <a16:creationId xmlns:a16="http://schemas.microsoft.com/office/drawing/2014/main" id="{F1E47375-BED8-6E39-8990-7D1F164CC4A5}"/>
                    </a:ext>
                  </a:extLst>
                </p:cNvPr>
                <p:cNvSpPr/>
                <p:nvPr/>
              </p:nvSpPr>
              <p:spPr>
                <a:xfrm>
                  <a:off x="38972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4" name="Graphic 195">
                <a:extLst>
                  <a:ext uri="{FF2B5EF4-FFF2-40B4-BE49-F238E27FC236}">
                    <a16:creationId xmlns:a16="http://schemas.microsoft.com/office/drawing/2014/main" id="{AE3DEE9F-DAC8-51C9-2411-FE0C8FA5DD0F}"/>
                  </a:ext>
                </a:extLst>
              </p:cNvPr>
              <p:cNvGrpSpPr/>
              <p:nvPr/>
            </p:nvGrpSpPr>
            <p:grpSpPr>
              <a:xfrm>
                <a:off x="3903539" y="1319513"/>
                <a:ext cx="44423" cy="43717"/>
                <a:chOff x="3903539" y="1319513"/>
                <a:chExt cx="44423" cy="43717"/>
              </a:xfrm>
            </p:grpSpPr>
            <p:sp>
              <p:nvSpPr>
                <p:cNvPr id="2549" name="Freeform: Shape 1004">
                  <a:extLst>
                    <a:ext uri="{FF2B5EF4-FFF2-40B4-BE49-F238E27FC236}">
                      <a16:creationId xmlns:a16="http://schemas.microsoft.com/office/drawing/2014/main" id="{F2A5D7C0-4A39-9798-5E5D-97928F23FF23}"/>
                    </a:ext>
                  </a:extLst>
                </p:cNvPr>
                <p:cNvSpPr/>
                <p:nvPr/>
              </p:nvSpPr>
              <p:spPr>
                <a:xfrm>
                  <a:off x="392567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0" name="Freeform: Shape 1005">
                  <a:extLst>
                    <a:ext uri="{FF2B5EF4-FFF2-40B4-BE49-F238E27FC236}">
                      <a16:creationId xmlns:a16="http://schemas.microsoft.com/office/drawing/2014/main" id="{464ABB04-5601-8B67-EF58-2BB5562B662A}"/>
                    </a:ext>
                  </a:extLst>
                </p:cNvPr>
                <p:cNvSpPr/>
                <p:nvPr/>
              </p:nvSpPr>
              <p:spPr>
                <a:xfrm>
                  <a:off x="390353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5" name="Graphic 195">
                <a:extLst>
                  <a:ext uri="{FF2B5EF4-FFF2-40B4-BE49-F238E27FC236}">
                    <a16:creationId xmlns:a16="http://schemas.microsoft.com/office/drawing/2014/main" id="{517712F3-E05F-9681-ABF2-F867E9B009CE}"/>
                  </a:ext>
                </a:extLst>
              </p:cNvPr>
              <p:cNvGrpSpPr/>
              <p:nvPr/>
            </p:nvGrpSpPr>
            <p:grpSpPr>
              <a:xfrm>
                <a:off x="3909687" y="1319513"/>
                <a:ext cx="44423" cy="43717"/>
                <a:chOff x="3909687" y="1319513"/>
                <a:chExt cx="44423" cy="43717"/>
              </a:xfrm>
            </p:grpSpPr>
            <p:sp>
              <p:nvSpPr>
                <p:cNvPr id="2547" name="Freeform: Shape 1002">
                  <a:extLst>
                    <a:ext uri="{FF2B5EF4-FFF2-40B4-BE49-F238E27FC236}">
                      <a16:creationId xmlns:a16="http://schemas.microsoft.com/office/drawing/2014/main" id="{BE2EBEE8-1008-3D93-0BF0-C77583203171}"/>
                    </a:ext>
                  </a:extLst>
                </p:cNvPr>
                <p:cNvSpPr/>
                <p:nvPr/>
              </p:nvSpPr>
              <p:spPr>
                <a:xfrm>
                  <a:off x="39319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8" name="Freeform: Shape 1003">
                  <a:extLst>
                    <a:ext uri="{FF2B5EF4-FFF2-40B4-BE49-F238E27FC236}">
                      <a16:creationId xmlns:a16="http://schemas.microsoft.com/office/drawing/2014/main" id="{A91060DC-237B-965C-6F91-41C2B11E5097}"/>
                    </a:ext>
                  </a:extLst>
                </p:cNvPr>
                <p:cNvSpPr/>
                <p:nvPr/>
              </p:nvSpPr>
              <p:spPr>
                <a:xfrm>
                  <a:off x="3909687"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6" name="Graphic 195">
                <a:extLst>
                  <a:ext uri="{FF2B5EF4-FFF2-40B4-BE49-F238E27FC236}">
                    <a16:creationId xmlns:a16="http://schemas.microsoft.com/office/drawing/2014/main" id="{29E75675-97A7-D845-FA5C-269BD71C0B4D}"/>
                  </a:ext>
                </a:extLst>
              </p:cNvPr>
              <p:cNvGrpSpPr/>
              <p:nvPr/>
            </p:nvGrpSpPr>
            <p:grpSpPr>
              <a:xfrm>
                <a:off x="3915836" y="1319513"/>
                <a:ext cx="44577" cy="43717"/>
                <a:chOff x="3915836" y="1319513"/>
                <a:chExt cx="44577" cy="43717"/>
              </a:xfrm>
            </p:grpSpPr>
            <p:sp>
              <p:nvSpPr>
                <p:cNvPr id="2545" name="Freeform: Shape 1000">
                  <a:extLst>
                    <a:ext uri="{FF2B5EF4-FFF2-40B4-BE49-F238E27FC236}">
                      <a16:creationId xmlns:a16="http://schemas.microsoft.com/office/drawing/2014/main" id="{1E3200DD-7C7F-047D-12B8-9B6419FB0D02}"/>
                    </a:ext>
                  </a:extLst>
                </p:cNvPr>
                <p:cNvSpPr/>
                <p:nvPr/>
              </p:nvSpPr>
              <p:spPr>
                <a:xfrm>
                  <a:off x="39381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6" name="Freeform: Shape 1001">
                  <a:extLst>
                    <a:ext uri="{FF2B5EF4-FFF2-40B4-BE49-F238E27FC236}">
                      <a16:creationId xmlns:a16="http://schemas.microsoft.com/office/drawing/2014/main" id="{15A7956A-CDA7-3265-64E1-7E20850A7B64}"/>
                    </a:ext>
                  </a:extLst>
                </p:cNvPr>
                <p:cNvSpPr/>
                <p:nvPr/>
              </p:nvSpPr>
              <p:spPr>
                <a:xfrm>
                  <a:off x="39158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7" name="Graphic 195">
                <a:extLst>
                  <a:ext uri="{FF2B5EF4-FFF2-40B4-BE49-F238E27FC236}">
                    <a16:creationId xmlns:a16="http://schemas.microsoft.com/office/drawing/2014/main" id="{2BFC473C-D61D-4A69-A385-1CE26A752402}"/>
                  </a:ext>
                </a:extLst>
              </p:cNvPr>
              <p:cNvGrpSpPr/>
              <p:nvPr/>
            </p:nvGrpSpPr>
            <p:grpSpPr>
              <a:xfrm>
                <a:off x="3922138" y="1319513"/>
                <a:ext cx="44423" cy="43717"/>
                <a:chOff x="3922138" y="1319513"/>
                <a:chExt cx="44423" cy="43717"/>
              </a:xfrm>
            </p:grpSpPr>
            <p:sp>
              <p:nvSpPr>
                <p:cNvPr id="2543" name="Freeform: Shape 998">
                  <a:extLst>
                    <a:ext uri="{FF2B5EF4-FFF2-40B4-BE49-F238E27FC236}">
                      <a16:creationId xmlns:a16="http://schemas.microsoft.com/office/drawing/2014/main" id="{F6D883FB-1A72-79EA-EFDE-A23A7214C98B}"/>
                    </a:ext>
                  </a:extLst>
                </p:cNvPr>
                <p:cNvSpPr/>
                <p:nvPr/>
              </p:nvSpPr>
              <p:spPr>
                <a:xfrm>
                  <a:off x="3944427"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Freeform: Shape 999">
                  <a:extLst>
                    <a:ext uri="{FF2B5EF4-FFF2-40B4-BE49-F238E27FC236}">
                      <a16:creationId xmlns:a16="http://schemas.microsoft.com/office/drawing/2014/main" id="{CD46FA3D-FF5A-B7C9-2A6D-BF9F25C7835F}"/>
                    </a:ext>
                  </a:extLst>
                </p:cNvPr>
                <p:cNvSpPr/>
                <p:nvPr/>
              </p:nvSpPr>
              <p:spPr>
                <a:xfrm>
                  <a:off x="392213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8" name="Graphic 195">
                <a:extLst>
                  <a:ext uri="{FF2B5EF4-FFF2-40B4-BE49-F238E27FC236}">
                    <a16:creationId xmlns:a16="http://schemas.microsoft.com/office/drawing/2014/main" id="{5F78E722-95C1-3A58-3ECD-E6A9F3662EC6}"/>
                  </a:ext>
                </a:extLst>
              </p:cNvPr>
              <p:cNvGrpSpPr/>
              <p:nvPr/>
            </p:nvGrpSpPr>
            <p:grpSpPr>
              <a:xfrm>
                <a:off x="3928287" y="1319513"/>
                <a:ext cx="44577" cy="43717"/>
                <a:chOff x="3928287" y="1319513"/>
                <a:chExt cx="44577" cy="43717"/>
              </a:xfrm>
            </p:grpSpPr>
            <p:sp>
              <p:nvSpPr>
                <p:cNvPr id="2541" name="Freeform: Shape 996">
                  <a:extLst>
                    <a:ext uri="{FF2B5EF4-FFF2-40B4-BE49-F238E27FC236}">
                      <a16:creationId xmlns:a16="http://schemas.microsoft.com/office/drawing/2014/main" id="{A64BF80B-18FA-6C51-A81C-9CD2F632455D}"/>
                    </a:ext>
                  </a:extLst>
                </p:cNvPr>
                <p:cNvSpPr/>
                <p:nvPr/>
              </p:nvSpPr>
              <p:spPr>
                <a:xfrm>
                  <a:off x="39505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Freeform: Shape 997">
                  <a:extLst>
                    <a:ext uri="{FF2B5EF4-FFF2-40B4-BE49-F238E27FC236}">
                      <a16:creationId xmlns:a16="http://schemas.microsoft.com/office/drawing/2014/main" id="{39118CC9-8EBF-C5E4-3B05-6572BBC946CE}"/>
                    </a:ext>
                  </a:extLst>
                </p:cNvPr>
                <p:cNvSpPr/>
                <p:nvPr/>
              </p:nvSpPr>
              <p:spPr>
                <a:xfrm>
                  <a:off x="3928287"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9" name="Graphic 195">
                <a:extLst>
                  <a:ext uri="{FF2B5EF4-FFF2-40B4-BE49-F238E27FC236}">
                    <a16:creationId xmlns:a16="http://schemas.microsoft.com/office/drawing/2014/main" id="{466B7F87-771D-7EE6-3F29-88BC41E96044}"/>
                  </a:ext>
                </a:extLst>
              </p:cNvPr>
              <p:cNvGrpSpPr/>
              <p:nvPr/>
            </p:nvGrpSpPr>
            <p:grpSpPr>
              <a:xfrm>
                <a:off x="3934589" y="1319513"/>
                <a:ext cx="44423" cy="43717"/>
                <a:chOff x="3934589" y="1319513"/>
                <a:chExt cx="44423" cy="43717"/>
              </a:xfrm>
            </p:grpSpPr>
            <p:sp>
              <p:nvSpPr>
                <p:cNvPr id="2539" name="Freeform: Shape 994">
                  <a:extLst>
                    <a:ext uri="{FF2B5EF4-FFF2-40B4-BE49-F238E27FC236}">
                      <a16:creationId xmlns:a16="http://schemas.microsoft.com/office/drawing/2014/main" id="{E33F0908-B2D3-1A06-98CC-29F1A8A5765B}"/>
                    </a:ext>
                  </a:extLst>
                </p:cNvPr>
                <p:cNvSpPr/>
                <p:nvPr/>
              </p:nvSpPr>
              <p:spPr>
                <a:xfrm>
                  <a:off x="395672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Freeform: Shape 995">
                  <a:extLst>
                    <a:ext uri="{FF2B5EF4-FFF2-40B4-BE49-F238E27FC236}">
                      <a16:creationId xmlns:a16="http://schemas.microsoft.com/office/drawing/2014/main" id="{B73B08AF-E27C-5CC9-BF2E-A2151F13CF3E}"/>
                    </a:ext>
                  </a:extLst>
                </p:cNvPr>
                <p:cNvSpPr/>
                <p:nvPr/>
              </p:nvSpPr>
              <p:spPr>
                <a:xfrm>
                  <a:off x="393458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0" name="Graphic 195">
                <a:extLst>
                  <a:ext uri="{FF2B5EF4-FFF2-40B4-BE49-F238E27FC236}">
                    <a16:creationId xmlns:a16="http://schemas.microsoft.com/office/drawing/2014/main" id="{056A0B97-C557-EF0D-0A09-B97BE841D478}"/>
                  </a:ext>
                </a:extLst>
              </p:cNvPr>
              <p:cNvGrpSpPr/>
              <p:nvPr/>
            </p:nvGrpSpPr>
            <p:grpSpPr>
              <a:xfrm>
                <a:off x="3940123" y="1326297"/>
                <a:ext cx="44423" cy="43566"/>
                <a:chOff x="3940123" y="1326297"/>
                <a:chExt cx="44423" cy="43566"/>
              </a:xfrm>
            </p:grpSpPr>
            <p:sp>
              <p:nvSpPr>
                <p:cNvPr id="2537" name="Freeform: Shape 992">
                  <a:extLst>
                    <a:ext uri="{FF2B5EF4-FFF2-40B4-BE49-F238E27FC236}">
                      <a16:creationId xmlns:a16="http://schemas.microsoft.com/office/drawing/2014/main" id="{E793E034-5797-8148-6590-1C4DCDF8231C}"/>
                    </a:ext>
                  </a:extLst>
                </p:cNvPr>
                <p:cNvSpPr/>
                <p:nvPr/>
              </p:nvSpPr>
              <p:spPr>
                <a:xfrm>
                  <a:off x="3962412"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Freeform: Shape 993">
                  <a:extLst>
                    <a:ext uri="{FF2B5EF4-FFF2-40B4-BE49-F238E27FC236}">
                      <a16:creationId xmlns:a16="http://schemas.microsoft.com/office/drawing/2014/main" id="{855A6EBD-C6CB-06CC-CFA3-E9D6CD4440AC}"/>
                    </a:ext>
                  </a:extLst>
                </p:cNvPr>
                <p:cNvSpPr/>
                <p:nvPr/>
              </p:nvSpPr>
              <p:spPr>
                <a:xfrm>
                  <a:off x="394012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1" name="Graphic 195">
                <a:extLst>
                  <a:ext uri="{FF2B5EF4-FFF2-40B4-BE49-F238E27FC236}">
                    <a16:creationId xmlns:a16="http://schemas.microsoft.com/office/drawing/2014/main" id="{F1BF5D50-31F7-BD32-5BFB-1EBD1E81EC5E}"/>
                  </a:ext>
                </a:extLst>
              </p:cNvPr>
              <p:cNvGrpSpPr/>
              <p:nvPr/>
            </p:nvGrpSpPr>
            <p:grpSpPr>
              <a:xfrm>
                <a:off x="3947963" y="1326297"/>
                <a:ext cx="44423" cy="43566"/>
                <a:chOff x="3947963" y="1326297"/>
                <a:chExt cx="44423" cy="43566"/>
              </a:xfrm>
            </p:grpSpPr>
            <p:sp>
              <p:nvSpPr>
                <p:cNvPr id="2535" name="Freeform: Shape 990">
                  <a:extLst>
                    <a:ext uri="{FF2B5EF4-FFF2-40B4-BE49-F238E27FC236}">
                      <a16:creationId xmlns:a16="http://schemas.microsoft.com/office/drawing/2014/main" id="{D6267487-FDF2-3B8C-60DA-225892AD94DE}"/>
                    </a:ext>
                  </a:extLst>
                </p:cNvPr>
                <p:cNvSpPr/>
                <p:nvPr/>
              </p:nvSpPr>
              <p:spPr>
                <a:xfrm>
                  <a:off x="397025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Freeform: Shape 991">
                  <a:extLst>
                    <a:ext uri="{FF2B5EF4-FFF2-40B4-BE49-F238E27FC236}">
                      <a16:creationId xmlns:a16="http://schemas.microsoft.com/office/drawing/2014/main" id="{F13B1EBF-5748-BB85-F59A-461F4B4BBC4B}"/>
                    </a:ext>
                  </a:extLst>
                </p:cNvPr>
                <p:cNvSpPr/>
                <p:nvPr/>
              </p:nvSpPr>
              <p:spPr>
                <a:xfrm>
                  <a:off x="394796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2" name="Graphic 195">
                <a:extLst>
                  <a:ext uri="{FF2B5EF4-FFF2-40B4-BE49-F238E27FC236}">
                    <a16:creationId xmlns:a16="http://schemas.microsoft.com/office/drawing/2014/main" id="{38953FB8-157F-F27C-F68B-8FF7E004C12E}"/>
                  </a:ext>
                </a:extLst>
              </p:cNvPr>
              <p:cNvGrpSpPr/>
              <p:nvPr/>
            </p:nvGrpSpPr>
            <p:grpSpPr>
              <a:xfrm>
                <a:off x="3955802" y="1326297"/>
                <a:ext cx="44423" cy="43566"/>
                <a:chOff x="3955802" y="1326297"/>
                <a:chExt cx="44423" cy="43566"/>
              </a:xfrm>
            </p:grpSpPr>
            <p:sp>
              <p:nvSpPr>
                <p:cNvPr id="2533" name="Freeform: Shape 988">
                  <a:extLst>
                    <a:ext uri="{FF2B5EF4-FFF2-40B4-BE49-F238E27FC236}">
                      <a16:creationId xmlns:a16="http://schemas.microsoft.com/office/drawing/2014/main" id="{163C1783-80F2-478E-861C-53511EF4B425}"/>
                    </a:ext>
                  </a:extLst>
                </p:cNvPr>
                <p:cNvSpPr/>
                <p:nvPr/>
              </p:nvSpPr>
              <p:spPr>
                <a:xfrm>
                  <a:off x="397809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Freeform: Shape 989">
                  <a:extLst>
                    <a:ext uri="{FF2B5EF4-FFF2-40B4-BE49-F238E27FC236}">
                      <a16:creationId xmlns:a16="http://schemas.microsoft.com/office/drawing/2014/main" id="{02ECE7D4-7289-7885-27F5-D6349B8A05B3}"/>
                    </a:ext>
                  </a:extLst>
                </p:cNvPr>
                <p:cNvSpPr/>
                <p:nvPr/>
              </p:nvSpPr>
              <p:spPr>
                <a:xfrm>
                  <a:off x="395580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3" name="Graphic 195">
                <a:extLst>
                  <a:ext uri="{FF2B5EF4-FFF2-40B4-BE49-F238E27FC236}">
                    <a16:creationId xmlns:a16="http://schemas.microsoft.com/office/drawing/2014/main" id="{5F227E8E-4B5C-6D57-F68D-D89FBEC08875}"/>
                  </a:ext>
                </a:extLst>
              </p:cNvPr>
              <p:cNvGrpSpPr/>
              <p:nvPr/>
            </p:nvGrpSpPr>
            <p:grpSpPr>
              <a:xfrm>
                <a:off x="3963642" y="1326297"/>
                <a:ext cx="44423" cy="43566"/>
                <a:chOff x="3963642" y="1326297"/>
                <a:chExt cx="44423" cy="43566"/>
              </a:xfrm>
            </p:grpSpPr>
            <p:sp>
              <p:nvSpPr>
                <p:cNvPr id="2531" name="Freeform: Shape 986">
                  <a:extLst>
                    <a:ext uri="{FF2B5EF4-FFF2-40B4-BE49-F238E27FC236}">
                      <a16:creationId xmlns:a16="http://schemas.microsoft.com/office/drawing/2014/main" id="{7759ED7E-CDA7-23D0-34AE-80030AEA9C7C}"/>
                    </a:ext>
                  </a:extLst>
                </p:cNvPr>
                <p:cNvSpPr/>
                <p:nvPr/>
              </p:nvSpPr>
              <p:spPr>
                <a:xfrm>
                  <a:off x="398593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Freeform: Shape 987">
                  <a:extLst>
                    <a:ext uri="{FF2B5EF4-FFF2-40B4-BE49-F238E27FC236}">
                      <a16:creationId xmlns:a16="http://schemas.microsoft.com/office/drawing/2014/main" id="{7DA382FD-108B-A67F-54C5-7FC7C3125960}"/>
                    </a:ext>
                  </a:extLst>
                </p:cNvPr>
                <p:cNvSpPr/>
                <p:nvPr/>
              </p:nvSpPr>
              <p:spPr>
                <a:xfrm>
                  <a:off x="396364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4" name="Graphic 195">
                <a:extLst>
                  <a:ext uri="{FF2B5EF4-FFF2-40B4-BE49-F238E27FC236}">
                    <a16:creationId xmlns:a16="http://schemas.microsoft.com/office/drawing/2014/main" id="{88F668EC-EC32-2EA4-65CD-083B97113AA3}"/>
                  </a:ext>
                </a:extLst>
              </p:cNvPr>
              <p:cNvGrpSpPr/>
              <p:nvPr/>
            </p:nvGrpSpPr>
            <p:grpSpPr>
              <a:xfrm>
                <a:off x="3971481" y="1326297"/>
                <a:ext cx="44577" cy="43566"/>
                <a:chOff x="3971481" y="1326297"/>
                <a:chExt cx="44577" cy="43566"/>
              </a:xfrm>
            </p:grpSpPr>
            <p:sp>
              <p:nvSpPr>
                <p:cNvPr id="2529" name="Freeform: Shape 984">
                  <a:extLst>
                    <a:ext uri="{FF2B5EF4-FFF2-40B4-BE49-F238E27FC236}">
                      <a16:creationId xmlns:a16="http://schemas.microsoft.com/office/drawing/2014/main" id="{119C882B-3EE9-45E8-00B9-03D04FBB081D}"/>
                    </a:ext>
                  </a:extLst>
                </p:cNvPr>
                <p:cNvSpPr/>
                <p:nvPr/>
              </p:nvSpPr>
              <p:spPr>
                <a:xfrm>
                  <a:off x="399377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Freeform: Shape 985">
                  <a:extLst>
                    <a:ext uri="{FF2B5EF4-FFF2-40B4-BE49-F238E27FC236}">
                      <a16:creationId xmlns:a16="http://schemas.microsoft.com/office/drawing/2014/main" id="{70AA9887-9571-58E3-B24A-F907066AD22A}"/>
                    </a:ext>
                  </a:extLst>
                </p:cNvPr>
                <p:cNvSpPr/>
                <p:nvPr/>
              </p:nvSpPr>
              <p:spPr>
                <a:xfrm>
                  <a:off x="3971481"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5" name="Graphic 195">
                <a:extLst>
                  <a:ext uri="{FF2B5EF4-FFF2-40B4-BE49-F238E27FC236}">
                    <a16:creationId xmlns:a16="http://schemas.microsoft.com/office/drawing/2014/main" id="{33E46B82-F360-10BE-BD46-E2D5CAE31065}"/>
                  </a:ext>
                </a:extLst>
              </p:cNvPr>
              <p:cNvGrpSpPr/>
              <p:nvPr/>
            </p:nvGrpSpPr>
            <p:grpSpPr>
              <a:xfrm>
                <a:off x="3985930" y="1326297"/>
                <a:ext cx="44423" cy="43566"/>
                <a:chOff x="3985930" y="1326297"/>
                <a:chExt cx="44423" cy="43566"/>
              </a:xfrm>
            </p:grpSpPr>
            <p:sp>
              <p:nvSpPr>
                <p:cNvPr id="2527" name="Freeform: Shape 982">
                  <a:extLst>
                    <a:ext uri="{FF2B5EF4-FFF2-40B4-BE49-F238E27FC236}">
                      <a16:creationId xmlns:a16="http://schemas.microsoft.com/office/drawing/2014/main" id="{44327F03-D235-ACD3-94E5-AC5DF8A266E8}"/>
                    </a:ext>
                  </a:extLst>
                </p:cNvPr>
                <p:cNvSpPr/>
                <p:nvPr/>
              </p:nvSpPr>
              <p:spPr>
                <a:xfrm>
                  <a:off x="4008066"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Freeform: Shape 983">
                  <a:extLst>
                    <a:ext uri="{FF2B5EF4-FFF2-40B4-BE49-F238E27FC236}">
                      <a16:creationId xmlns:a16="http://schemas.microsoft.com/office/drawing/2014/main" id="{E3C32F98-AD90-33CB-F099-8EB26750EFD6}"/>
                    </a:ext>
                  </a:extLst>
                </p:cNvPr>
                <p:cNvSpPr/>
                <p:nvPr/>
              </p:nvSpPr>
              <p:spPr>
                <a:xfrm>
                  <a:off x="398593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6" name="Graphic 195">
                <a:extLst>
                  <a:ext uri="{FF2B5EF4-FFF2-40B4-BE49-F238E27FC236}">
                    <a16:creationId xmlns:a16="http://schemas.microsoft.com/office/drawing/2014/main" id="{DDE6404C-0500-E987-A799-8B0B3E0C98FF}"/>
                  </a:ext>
                </a:extLst>
              </p:cNvPr>
              <p:cNvGrpSpPr/>
              <p:nvPr/>
            </p:nvGrpSpPr>
            <p:grpSpPr>
              <a:xfrm>
                <a:off x="3993770" y="1326297"/>
                <a:ext cx="44423" cy="43566"/>
                <a:chOff x="3993770" y="1326297"/>
                <a:chExt cx="44423" cy="43566"/>
              </a:xfrm>
            </p:grpSpPr>
            <p:sp>
              <p:nvSpPr>
                <p:cNvPr id="2525" name="Freeform: Shape 980">
                  <a:extLst>
                    <a:ext uri="{FF2B5EF4-FFF2-40B4-BE49-F238E27FC236}">
                      <a16:creationId xmlns:a16="http://schemas.microsoft.com/office/drawing/2014/main" id="{96C20F99-D7E7-F9E6-C305-9ADB56B9092B}"/>
                    </a:ext>
                  </a:extLst>
                </p:cNvPr>
                <p:cNvSpPr/>
                <p:nvPr/>
              </p:nvSpPr>
              <p:spPr>
                <a:xfrm>
                  <a:off x="4016059"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Freeform: Shape 981">
                  <a:extLst>
                    <a:ext uri="{FF2B5EF4-FFF2-40B4-BE49-F238E27FC236}">
                      <a16:creationId xmlns:a16="http://schemas.microsoft.com/office/drawing/2014/main" id="{10AE3B78-6285-5ED3-6903-4E90607A2795}"/>
                    </a:ext>
                  </a:extLst>
                </p:cNvPr>
                <p:cNvSpPr/>
                <p:nvPr/>
              </p:nvSpPr>
              <p:spPr>
                <a:xfrm>
                  <a:off x="399377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7" name="Graphic 195">
                <a:extLst>
                  <a:ext uri="{FF2B5EF4-FFF2-40B4-BE49-F238E27FC236}">
                    <a16:creationId xmlns:a16="http://schemas.microsoft.com/office/drawing/2014/main" id="{CF04E918-C225-268F-977B-25A6C9DB917F}"/>
                  </a:ext>
                </a:extLst>
              </p:cNvPr>
              <p:cNvGrpSpPr/>
              <p:nvPr/>
            </p:nvGrpSpPr>
            <p:grpSpPr>
              <a:xfrm>
                <a:off x="4008066" y="1326297"/>
                <a:ext cx="44577" cy="43566"/>
                <a:chOff x="4008066" y="1326297"/>
                <a:chExt cx="44577" cy="43566"/>
              </a:xfrm>
            </p:grpSpPr>
            <p:sp>
              <p:nvSpPr>
                <p:cNvPr id="2523" name="Freeform: Shape 978">
                  <a:extLst>
                    <a:ext uri="{FF2B5EF4-FFF2-40B4-BE49-F238E27FC236}">
                      <a16:creationId xmlns:a16="http://schemas.microsoft.com/office/drawing/2014/main" id="{4948B1DE-DA76-DF46-F8AA-B7397E117742}"/>
                    </a:ext>
                  </a:extLst>
                </p:cNvPr>
                <p:cNvSpPr/>
                <p:nvPr/>
              </p:nvSpPr>
              <p:spPr>
                <a:xfrm>
                  <a:off x="4030354"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Freeform: Shape 979">
                  <a:extLst>
                    <a:ext uri="{FF2B5EF4-FFF2-40B4-BE49-F238E27FC236}">
                      <a16:creationId xmlns:a16="http://schemas.microsoft.com/office/drawing/2014/main" id="{0579843C-2AFA-2CCB-2273-925D459566C3}"/>
                    </a:ext>
                  </a:extLst>
                </p:cNvPr>
                <p:cNvSpPr/>
                <p:nvPr/>
              </p:nvSpPr>
              <p:spPr>
                <a:xfrm>
                  <a:off x="4008066"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8" name="Graphic 195">
                <a:extLst>
                  <a:ext uri="{FF2B5EF4-FFF2-40B4-BE49-F238E27FC236}">
                    <a16:creationId xmlns:a16="http://schemas.microsoft.com/office/drawing/2014/main" id="{54041426-9A5D-16FB-436D-72A4521D4E24}"/>
                  </a:ext>
                </a:extLst>
              </p:cNvPr>
              <p:cNvGrpSpPr/>
              <p:nvPr/>
            </p:nvGrpSpPr>
            <p:grpSpPr>
              <a:xfrm>
                <a:off x="4018211" y="1332025"/>
                <a:ext cx="44577" cy="43717"/>
                <a:chOff x="4018211" y="1332025"/>
                <a:chExt cx="44577" cy="43717"/>
              </a:xfrm>
            </p:grpSpPr>
            <p:sp>
              <p:nvSpPr>
                <p:cNvPr id="2521" name="Freeform: Shape 976">
                  <a:extLst>
                    <a:ext uri="{FF2B5EF4-FFF2-40B4-BE49-F238E27FC236}">
                      <a16:creationId xmlns:a16="http://schemas.microsoft.com/office/drawing/2014/main" id="{43E99B89-65F0-02AF-6639-254580AED244}"/>
                    </a:ext>
                  </a:extLst>
                </p:cNvPr>
                <p:cNvSpPr/>
                <p:nvPr/>
              </p:nvSpPr>
              <p:spPr>
                <a:xfrm>
                  <a:off x="404050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Freeform: Shape 977">
                  <a:extLst>
                    <a:ext uri="{FF2B5EF4-FFF2-40B4-BE49-F238E27FC236}">
                      <a16:creationId xmlns:a16="http://schemas.microsoft.com/office/drawing/2014/main" id="{F30FEA64-656C-EA5F-99A5-41212967DC8B}"/>
                    </a:ext>
                  </a:extLst>
                </p:cNvPr>
                <p:cNvSpPr/>
                <p:nvPr/>
              </p:nvSpPr>
              <p:spPr>
                <a:xfrm>
                  <a:off x="4018211"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9" name="Graphic 195">
                <a:extLst>
                  <a:ext uri="{FF2B5EF4-FFF2-40B4-BE49-F238E27FC236}">
                    <a16:creationId xmlns:a16="http://schemas.microsoft.com/office/drawing/2014/main" id="{E74A3D51-E4F9-9280-4A15-F76559F8E781}"/>
                  </a:ext>
                </a:extLst>
              </p:cNvPr>
              <p:cNvGrpSpPr/>
              <p:nvPr/>
            </p:nvGrpSpPr>
            <p:grpSpPr>
              <a:xfrm>
                <a:off x="4028356" y="1332025"/>
                <a:ext cx="44577" cy="43717"/>
                <a:chOff x="4028356" y="1332025"/>
                <a:chExt cx="44577" cy="43717"/>
              </a:xfrm>
            </p:grpSpPr>
            <p:sp>
              <p:nvSpPr>
                <p:cNvPr id="2519" name="Freeform: Shape 974">
                  <a:extLst>
                    <a:ext uri="{FF2B5EF4-FFF2-40B4-BE49-F238E27FC236}">
                      <a16:creationId xmlns:a16="http://schemas.microsoft.com/office/drawing/2014/main" id="{1318B89C-412B-317B-69B3-DAA97282F9E4}"/>
                    </a:ext>
                  </a:extLst>
                </p:cNvPr>
                <p:cNvSpPr/>
                <p:nvPr/>
              </p:nvSpPr>
              <p:spPr>
                <a:xfrm>
                  <a:off x="4050645"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Freeform: Shape 975">
                  <a:extLst>
                    <a:ext uri="{FF2B5EF4-FFF2-40B4-BE49-F238E27FC236}">
                      <a16:creationId xmlns:a16="http://schemas.microsoft.com/office/drawing/2014/main" id="{20FB5336-3578-8270-0C79-8A96028B73DC}"/>
                    </a:ext>
                  </a:extLst>
                </p:cNvPr>
                <p:cNvSpPr/>
                <p:nvPr/>
              </p:nvSpPr>
              <p:spPr>
                <a:xfrm>
                  <a:off x="4028356"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0" name="Graphic 195">
                <a:extLst>
                  <a:ext uri="{FF2B5EF4-FFF2-40B4-BE49-F238E27FC236}">
                    <a16:creationId xmlns:a16="http://schemas.microsoft.com/office/drawing/2014/main" id="{345FD88B-52EE-3F05-91FD-4CFB1EF44A57}"/>
                  </a:ext>
                </a:extLst>
              </p:cNvPr>
              <p:cNvGrpSpPr/>
              <p:nvPr/>
            </p:nvGrpSpPr>
            <p:grpSpPr>
              <a:xfrm>
                <a:off x="4044804" y="1332025"/>
                <a:ext cx="44423" cy="43717"/>
                <a:chOff x="4044804" y="1332025"/>
                <a:chExt cx="44423" cy="43717"/>
              </a:xfrm>
            </p:grpSpPr>
            <p:sp>
              <p:nvSpPr>
                <p:cNvPr id="2517" name="Freeform: Shape 972">
                  <a:extLst>
                    <a:ext uri="{FF2B5EF4-FFF2-40B4-BE49-F238E27FC236}">
                      <a16:creationId xmlns:a16="http://schemas.microsoft.com/office/drawing/2014/main" id="{6B9C3E85-9E85-DCFA-F054-FD14EF7390D6}"/>
                    </a:ext>
                  </a:extLst>
                </p:cNvPr>
                <p:cNvSpPr/>
                <p:nvPr/>
              </p:nvSpPr>
              <p:spPr>
                <a:xfrm>
                  <a:off x="4066939"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8" name="Freeform: Shape 973">
                  <a:extLst>
                    <a:ext uri="{FF2B5EF4-FFF2-40B4-BE49-F238E27FC236}">
                      <a16:creationId xmlns:a16="http://schemas.microsoft.com/office/drawing/2014/main" id="{5FA6B4BB-176A-7165-3AF5-72CC9ABEDF58}"/>
                    </a:ext>
                  </a:extLst>
                </p:cNvPr>
                <p:cNvSpPr/>
                <p:nvPr/>
              </p:nvSpPr>
              <p:spPr>
                <a:xfrm>
                  <a:off x="4044804"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1" name="Graphic 195">
                <a:extLst>
                  <a:ext uri="{FF2B5EF4-FFF2-40B4-BE49-F238E27FC236}">
                    <a16:creationId xmlns:a16="http://schemas.microsoft.com/office/drawing/2014/main" id="{B2EC0F16-C90D-6EC3-A014-13FB9BADC391}"/>
                  </a:ext>
                </a:extLst>
              </p:cNvPr>
              <p:cNvGrpSpPr/>
              <p:nvPr/>
            </p:nvGrpSpPr>
            <p:grpSpPr>
              <a:xfrm>
                <a:off x="4069552" y="1332025"/>
                <a:ext cx="44577" cy="43717"/>
                <a:chOff x="4069552" y="1332025"/>
                <a:chExt cx="44577" cy="43717"/>
              </a:xfrm>
            </p:grpSpPr>
            <p:sp>
              <p:nvSpPr>
                <p:cNvPr id="2515" name="Freeform: Shape 970">
                  <a:extLst>
                    <a:ext uri="{FF2B5EF4-FFF2-40B4-BE49-F238E27FC236}">
                      <a16:creationId xmlns:a16="http://schemas.microsoft.com/office/drawing/2014/main" id="{FF4ECB00-A881-19E1-6F83-354D775D4DB6}"/>
                    </a:ext>
                  </a:extLst>
                </p:cNvPr>
                <p:cNvSpPr/>
                <p:nvPr/>
              </p:nvSpPr>
              <p:spPr>
                <a:xfrm>
                  <a:off x="4091841"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Freeform: Shape 971">
                  <a:extLst>
                    <a:ext uri="{FF2B5EF4-FFF2-40B4-BE49-F238E27FC236}">
                      <a16:creationId xmlns:a16="http://schemas.microsoft.com/office/drawing/2014/main" id="{6E28402D-BA1E-1C79-739F-5BFF2BF16E38}"/>
                    </a:ext>
                  </a:extLst>
                </p:cNvPr>
                <p:cNvSpPr/>
                <p:nvPr/>
              </p:nvSpPr>
              <p:spPr>
                <a:xfrm>
                  <a:off x="4069552"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2" name="Graphic 195">
                <a:extLst>
                  <a:ext uri="{FF2B5EF4-FFF2-40B4-BE49-F238E27FC236}">
                    <a16:creationId xmlns:a16="http://schemas.microsoft.com/office/drawing/2014/main" id="{78D90BDE-5488-8E73-664D-46D9ADEDD637}"/>
                  </a:ext>
                </a:extLst>
              </p:cNvPr>
              <p:cNvGrpSpPr/>
              <p:nvPr/>
            </p:nvGrpSpPr>
            <p:grpSpPr>
              <a:xfrm>
                <a:off x="4085385" y="1332025"/>
                <a:ext cx="44423" cy="43717"/>
                <a:chOff x="4085385" y="1332025"/>
                <a:chExt cx="44423" cy="43717"/>
              </a:xfrm>
            </p:grpSpPr>
            <p:sp>
              <p:nvSpPr>
                <p:cNvPr id="2513" name="Freeform: Shape 968">
                  <a:extLst>
                    <a:ext uri="{FF2B5EF4-FFF2-40B4-BE49-F238E27FC236}">
                      <a16:creationId xmlns:a16="http://schemas.microsoft.com/office/drawing/2014/main" id="{6087ACE7-123C-6D3D-8B4A-238E9E012F6A}"/>
                    </a:ext>
                  </a:extLst>
                </p:cNvPr>
                <p:cNvSpPr/>
                <p:nvPr/>
              </p:nvSpPr>
              <p:spPr>
                <a:xfrm>
                  <a:off x="410752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Freeform: Shape 969">
                  <a:extLst>
                    <a:ext uri="{FF2B5EF4-FFF2-40B4-BE49-F238E27FC236}">
                      <a16:creationId xmlns:a16="http://schemas.microsoft.com/office/drawing/2014/main" id="{E6F661D5-C4DC-E203-9177-2D4E3E9CBF48}"/>
                    </a:ext>
                  </a:extLst>
                </p:cNvPr>
                <p:cNvSpPr/>
                <p:nvPr/>
              </p:nvSpPr>
              <p:spPr>
                <a:xfrm>
                  <a:off x="4085385"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3" name="Graphic 195">
                <a:extLst>
                  <a:ext uri="{FF2B5EF4-FFF2-40B4-BE49-F238E27FC236}">
                    <a16:creationId xmlns:a16="http://schemas.microsoft.com/office/drawing/2014/main" id="{AD9B4E4B-9953-C8E7-C4B0-17CEAC162336}"/>
                  </a:ext>
                </a:extLst>
              </p:cNvPr>
              <p:cNvGrpSpPr/>
              <p:nvPr/>
            </p:nvGrpSpPr>
            <p:grpSpPr>
              <a:xfrm>
                <a:off x="4109211" y="1334286"/>
                <a:ext cx="44423" cy="43717"/>
                <a:chOff x="4109211" y="1334286"/>
                <a:chExt cx="44423" cy="43717"/>
              </a:xfrm>
            </p:grpSpPr>
            <p:sp>
              <p:nvSpPr>
                <p:cNvPr id="2511" name="Freeform: Shape 966">
                  <a:extLst>
                    <a:ext uri="{FF2B5EF4-FFF2-40B4-BE49-F238E27FC236}">
                      <a16:creationId xmlns:a16="http://schemas.microsoft.com/office/drawing/2014/main" id="{B40807FC-374E-4516-B9C6-8B8C0128B519}"/>
                    </a:ext>
                  </a:extLst>
                </p:cNvPr>
                <p:cNvSpPr/>
                <p:nvPr/>
              </p:nvSpPr>
              <p:spPr>
                <a:xfrm>
                  <a:off x="4131499" y="13342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Freeform: Shape 967">
                  <a:extLst>
                    <a:ext uri="{FF2B5EF4-FFF2-40B4-BE49-F238E27FC236}">
                      <a16:creationId xmlns:a16="http://schemas.microsoft.com/office/drawing/2014/main" id="{9CF62819-DE86-4645-9A65-7B828C301523}"/>
                    </a:ext>
                  </a:extLst>
                </p:cNvPr>
                <p:cNvSpPr/>
                <p:nvPr/>
              </p:nvSpPr>
              <p:spPr>
                <a:xfrm>
                  <a:off x="4109211" y="13561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4" name="Graphic 195">
                <a:extLst>
                  <a:ext uri="{FF2B5EF4-FFF2-40B4-BE49-F238E27FC236}">
                    <a16:creationId xmlns:a16="http://schemas.microsoft.com/office/drawing/2014/main" id="{913A8417-BDC1-14F3-4A60-237BB883FEC0}"/>
                  </a:ext>
                </a:extLst>
              </p:cNvPr>
              <p:cNvGrpSpPr/>
              <p:nvPr/>
            </p:nvGrpSpPr>
            <p:grpSpPr>
              <a:xfrm>
                <a:off x="4135650" y="1336849"/>
                <a:ext cx="44577" cy="43717"/>
                <a:chOff x="4135650" y="1336849"/>
                <a:chExt cx="44577" cy="43717"/>
              </a:xfrm>
            </p:grpSpPr>
            <p:sp>
              <p:nvSpPr>
                <p:cNvPr id="2509" name="Freeform: Shape 964">
                  <a:extLst>
                    <a:ext uri="{FF2B5EF4-FFF2-40B4-BE49-F238E27FC236}">
                      <a16:creationId xmlns:a16="http://schemas.microsoft.com/office/drawing/2014/main" id="{ED1F9738-7093-5137-F78D-14D2661C9D78}"/>
                    </a:ext>
                  </a:extLst>
                </p:cNvPr>
                <p:cNvSpPr/>
                <p:nvPr/>
              </p:nvSpPr>
              <p:spPr>
                <a:xfrm>
                  <a:off x="4157939"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0" name="Freeform: Shape 965">
                  <a:extLst>
                    <a:ext uri="{FF2B5EF4-FFF2-40B4-BE49-F238E27FC236}">
                      <a16:creationId xmlns:a16="http://schemas.microsoft.com/office/drawing/2014/main" id="{8540732B-B3CB-1D58-66CB-39E02769A240}"/>
                    </a:ext>
                  </a:extLst>
                </p:cNvPr>
                <p:cNvSpPr/>
                <p:nvPr/>
              </p:nvSpPr>
              <p:spPr>
                <a:xfrm>
                  <a:off x="4135650"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5" name="Graphic 195">
                <a:extLst>
                  <a:ext uri="{FF2B5EF4-FFF2-40B4-BE49-F238E27FC236}">
                    <a16:creationId xmlns:a16="http://schemas.microsoft.com/office/drawing/2014/main" id="{8335341C-153D-7971-2A69-9D10E5B8F777}"/>
                  </a:ext>
                </a:extLst>
              </p:cNvPr>
              <p:cNvGrpSpPr/>
              <p:nvPr/>
            </p:nvGrpSpPr>
            <p:grpSpPr>
              <a:xfrm>
                <a:off x="4153634" y="1336849"/>
                <a:ext cx="44577" cy="43717"/>
                <a:chOff x="4153634" y="1336849"/>
                <a:chExt cx="44577" cy="43717"/>
              </a:xfrm>
            </p:grpSpPr>
            <p:sp>
              <p:nvSpPr>
                <p:cNvPr id="2507" name="Freeform: Shape 962">
                  <a:extLst>
                    <a:ext uri="{FF2B5EF4-FFF2-40B4-BE49-F238E27FC236}">
                      <a16:creationId xmlns:a16="http://schemas.microsoft.com/office/drawing/2014/main" id="{76B13123-4534-9115-C3C5-0BEA9B5CB30C}"/>
                    </a:ext>
                  </a:extLst>
                </p:cNvPr>
                <p:cNvSpPr/>
                <p:nvPr/>
              </p:nvSpPr>
              <p:spPr>
                <a:xfrm>
                  <a:off x="4175923"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Freeform: Shape 963">
                  <a:extLst>
                    <a:ext uri="{FF2B5EF4-FFF2-40B4-BE49-F238E27FC236}">
                      <a16:creationId xmlns:a16="http://schemas.microsoft.com/office/drawing/2014/main" id="{AA38D55B-3EED-25B1-4D7F-561D3150BD7C}"/>
                    </a:ext>
                  </a:extLst>
                </p:cNvPr>
                <p:cNvSpPr/>
                <p:nvPr/>
              </p:nvSpPr>
              <p:spPr>
                <a:xfrm>
                  <a:off x="4153634"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6" name="Graphic 195">
                <a:extLst>
                  <a:ext uri="{FF2B5EF4-FFF2-40B4-BE49-F238E27FC236}">
                    <a16:creationId xmlns:a16="http://schemas.microsoft.com/office/drawing/2014/main" id="{2EB7AB9A-8FBA-48F5-2883-89A8A89A578F}"/>
                  </a:ext>
                </a:extLst>
              </p:cNvPr>
              <p:cNvGrpSpPr/>
              <p:nvPr/>
            </p:nvGrpSpPr>
            <p:grpSpPr>
              <a:xfrm>
                <a:off x="4173618" y="1336849"/>
                <a:ext cx="44423" cy="43717"/>
                <a:chOff x="4173618" y="1336849"/>
                <a:chExt cx="44423" cy="43717"/>
              </a:xfrm>
            </p:grpSpPr>
            <p:sp>
              <p:nvSpPr>
                <p:cNvPr id="2505" name="Freeform: Shape 960">
                  <a:extLst>
                    <a:ext uri="{FF2B5EF4-FFF2-40B4-BE49-F238E27FC236}">
                      <a16:creationId xmlns:a16="http://schemas.microsoft.com/office/drawing/2014/main" id="{28DFCFC4-8A50-BF86-B4BB-A7642B3499D5}"/>
                    </a:ext>
                  </a:extLst>
                </p:cNvPr>
                <p:cNvSpPr/>
                <p:nvPr/>
              </p:nvSpPr>
              <p:spPr>
                <a:xfrm>
                  <a:off x="4195906"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Freeform: Shape 961">
                  <a:extLst>
                    <a:ext uri="{FF2B5EF4-FFF2-40B4-BE49-F238E27FC236}">
                      <a16:creationId xmlns:a16="http://schemas.microsoft.com/office/drawing/2014/main" id="{B7678D6A-59E2-F0DD-6D23-5EDDEF886A01}"/>
                    </a:ext>
                  </a:extLst>
                </p:cNvPr>
                <p:cNvSpPr/>
                <p:nvPr/>
              </p:nvSpPr>
              <p:spPr>
                <a:xfrm>
                  <a:off x="4173618"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7" name="Graphic 195">
                <a:extLst>
                  <a:ext uri="{FF2B5EF4-FFF2-40B4-BE49-F238E27FC236}">
                    <a16:creationId xmlns:a16="http://schemas.microsoft.com/office/drawing/2014/main" id="{668B3757-0EED-B3B7-DCF5-FED907F7E4BD}"/>
                  </a:ext>
                </a:extLst>
              </p:cNvPr>
              <p:cNvGrpSpPr/>
              <p:nvPr/>
            </p:nvGrpSpPr>
            <p:grpSpPr>
              <a:xfrm>
                <a:off x="4180227" y="1336849"/>
                <a:ext cx="44423" cy="43717"/>
                <a:chOff x="4180227" y="1336849"/>
                <a:chExt cx="44423" cy="43717"/>
              </a:xfrm>
            </p:grpSpPr>
            <p:sp>
              <p:nvSpPr>
                <p:cNvPr id="2503" name="Freeform: Shape 958">
                  <a:extLst>
                    <a:ext uri="{FF2B5EF4-FFF2-40B4-BE49-F238E27FC236}">
                      <a16:creationId xmlns:a16="http://schemas.microsoft.com/office/drawing/2014/main" id="{4244746A-BB3A-F814-6694-DEE2997F13A4}"/>
                    </a:ext>
                  </a:extLst>
                </p:cNvPr>
                <p:cNvSpPr/>
                <p:nvPr/>
              </p:nvSpPr>
              <p:spPr>
                <a:xfrm>
                  <a:off x="420236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Freeform: Shape 959">
                  <a:extLst>
                    <a:ext uri="{FF2B5EF4-FFF2-40B4-BE49-F238E27FC236}">
                      <a16:creationId xmlns:a16="http://schemas.microsoft.com/office/drawing/2014/main" id="{FC9DAA92-408C-00B4-F141-B944B478DB57}"/>
                    </a:ext>
                  </a:extLst>
                </p:cNvPr>
                <p:cNvSpPr/>
                <p:nvPr/>
              </p:nvSpPr>
              <p:spPr>
                <a:xfrm>
                  <a:off x="4180227"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8" name="Graphic 195">
                <a:extLst>
                  <a:ext uri="{FF2B5EF4-FFF2-40B4-BE49-F238E27FC236}">
                    <a16:creationId xmlns:a16="http://schemas.microsoft.com/office/drawing/2014/main" id="{4DA193D1-7B65-0A9C-7E24-54BBB8222DC3}"/>
                  </a:ext>
                </a:extLst>
              </p:cNvPr>
              <p:cNvGrpSpPr/>
              <p:nvPr/>
            </p:nvGrpSpPr>
            <p:grpSpPr>
              <a:xfrm>
                <a:off x="4186683" y="1336849"/>
                <a:ext cx="44577" cy="43717"/>
                <a:chOff x="4186683" y="1336849"/>
                <a:chExt cx="44577" cy="43717"/>
              </a:xfrm>
            </p:grpSpPr>
            <p:sp>
              <p:nvSpPr>
                <p:cNvPr id="2501" name="Freeform: Shape 956">
                  <a:extLst>
                    <a:ext uri="{FF2B5EF4-FFF2-40B4-BE49-F238E27FC236}">
                      <a16:creationId xmlns:a16="http://schemas.microsoft.com/office/drawing/2014/main" id="{7602B3C8-7BAF-2A2C-E9B1-66C0655617CB}"/>
                    </a:ext>
                  </a:extLst>
                </p:cNvPr>
                <p:cNvSpPr/>
                <p:nvPr/>
              </p:nvSpPr>
              <p:spPr>
                <a:xfrm>
                  <a:off x="420897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2" name="Freeform: Shape 957">
                  <a:extLst>
                    <a:ext uri="{FF2B5EF4-FFF2-40B4-BE49-F238E27FC236}">
                      <a16:creationId xmlns:a16="http://schemas.microsoft.com/office/drawing/2014/main" id="{40A7004A-F81A-17F4-C597-8F6363EC7566}"/>
                    </a:ext>
                  </a:extLst>
                </p:cNvPr>
                <p:cNvSpPr/>
                <p:nvPr/>
              </p:nvSpPr>
              <p:spPr>
                <a:xfrm>
                  <a:off x="4186683"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9" name="Graphic 195">
                <a:extLst>
                  <a:ext uri="{FF2B5EF4-FFF2-40B4-BE49-F238E27FC236}">
                    <a16:creationId xmlns:a16="http://schemas.microsoft.com/office/drawing/2014/main" id="{7E19443E-89EA-3707-CBC6-7F957A07B6DC}"/>
                  </a:ext>
                </a:extLst>
              </p:cNvPr>
              <p:cNvGrpSpPr/>
              <p:nvPr/>
            </p:nvGrpSpPr>
            <p:grpSpPr>
              <a:xfrm>
                <a:off x="4193293" y="1336849"/>
                <a:ext cx="44423" cy="43717"/>
                <a:chOff x="4193293" y="1336849"/>
                <a:chExt cx="44423" cy="43717"/>
              </a:xfrm>
            </p:grpSpPr>
            <p:sp>
              <p:nvSpPr>
                <p:cNvPr id="2499" name="Freeform: Shape 954">
                  <a:extLst>
                    <a:ext uri="{FF2B5EF4-FFF2-40B4-BE49-F238E27FC236}">
                      <a16:creationId xmlns:a16="http://schemas.microsoft.com/office/drawing/2014/main" id="{461F8880-BEE8-0698-8DC2-56004158CE1C}"/>
                    </a:ext>
                  </a:extLst>
                </p:cNvPr>
                <p:cNvSpPr/>
                <p:nvPr/>
              </p:nvSpPr>
              <p:spPr>
                <a:xfrm>
                  <a:off x="421542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Freeform: Shape 955">
                  <a:extLst>
                    <a:ext uri="{FF2B5EF4-FFF2-40B4-BE49-F238E27FC236}">
                      <a16:creationId xmlns:a16="http://schemas.microsoft.com/office/drawing/2014/main" id="{FB013D17-B3D9-06BD-40CD-41C2BC2FF101}"/>
                    </a:ext>
                  </a:extLst>
                </p:cNvPr>
                <p:cNvSpPr/>
                <p:nvPr/>
              </p:nvSpPr>
              <p:spPr>
                <a:xfrm>
                  <a:off x="4193293"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0" name="Graphic 195">
                <a:extLst>
                  <a:ext uri="{FF2B5EF4-FFF2-40B4-BE49-F238E27FC236}">
                    <a16:creationId xmlns:a16="http://schemas.microsoft.com/office/drawing/2014/main" id="{6A4289A8-48ED-0DB3-9600-7C207A03E0AF}"/>
                  </a:ext>
                </a:extLst>
              </p:cNvPr>
              <p:cNvGrpSpPr/>
              <p:nvPr/>
            </p:nvGrpSpPr>
            <p:grpSpPr>
              <a:xfrm>
                <a:off x="4199749" y="1336849"/>
                <a:ext cx="44577" cy="43717"/>
                <a:chOff x="4199749" y="1336849"/>
                <a:chExt cx="44577" cy="43717"/>
              </a:xfrm>
            </p:grpSpPr>
            <p:sp>
              <p:nvSpPr>
                <p:cNvPr id="2497" name="Freeform: Shape 952">
                  <a:extLst>
                    <a:ext uri="{FF2B5EF4-FFF2-40B4-BE49-F238E27FC236}">
                      <a16:creationId xmlns:a16="http://schemas.microsoft.com/office/drawing/2014/main" id="{4A82A056-1F5A-9F8B-1242-7B35053B57FD}"/>
                    </a:ext>
                  </a:extLst>
                </p:cNvPr>
                <p:cNvSpPr/>
                <p:nvPr/>
              </p:nvSpPr>
              <p:spPr>
                <a:xfrm>
                  <a:off x="422203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Freeform: Shape 953">
                  <a:extLst>
                    <a:ext uri="{FF2B5EF4-FFF2-40B4-BE49-F238E27FC236}">
                      <a16:creationId xmlns:a16="http://schemas.microsoft.com/office/drawing/2014/main" id="{C1481045-6BC1-6D20-9826-4DF2231635E1}"/>
                    </a:ext>
                  </a:extLst>
                </p:cNvPr>
                <p:cNvSpPr/>
                <p:nvPr/>
              </p:nvSpPr>
              <p:spPr>
                <a:xfrm>
                  <a:off x="4199749"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1" name="Graphic 195">
                <a:extLst>
                  <a:ext uri="{FF2B5EF4-FFF2-40B4-BE49-F238E27FC236}">
                    <a16:creationId xmlns:a16="http://schemas.microsoft.com/office/drawing/2014/main" id="{35056CF3-05D3-4E08-17CE-856D3FB0B1F5}"/>
                  </a:ext>
                </a:extLst>
              </p:cNvPr>
              <p:cNvGrpSpPr/>
              <p:nvPr/>
            </p:nvGrpSpPr>
            <p:grpSpPr>
              <a:xfrm>
                <a:off x="4205744" y="1344236"/>
                <a:ext cx="44423" cy="43717"/>
                <a:chOff x="4205744" y="1344236"/>
                <a:chExt cx="44423" cy="43717"/>
              </a:xfrm>
            </p:grpSpPr>
            <p:sp>
              <p:nvSpPr>
                <p:cNvPr id="2495" name="Freeform: Shape 950">
                  <a:extLst>
                    <a:ext uri="{FF2B5EF4-FFF2-40B4-BE49-F238E27FC236}">
                      <a16:creationId xmlns:a16="http://schemas.microsoft.com/office/drawing/2014/main" id="{4000744F-4D83-3852-9FFA-4465E5FF879D}"/>
                    </a:ext>
                  </a:extLst>
                </p:cNvPr>
                <p:cNvSpPr/>
                <p:nvPr/>
              </p:nvSpPr>
              <p:spPr>
                <a:xfrm>
                  <a:off x="4227879"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Freeform: Shape 951">
                  <a:extLst>
                    <a:ext uri="{FF2B5EF4-FFF2-40B4-BE49-F238E27FC236}">
                      <a16:creationId xmlns:a16="http://schemas.microsoft.com/office/drawing/2014/main" id="{37666F67-1B07-8A42-071B-3A3B1334E602}"/>
                    </a:ext>
                  </a:extLst>
                </p:cNvPr>
                <p:cNvSpPr/>
                <p:nvPr/>
              </p:nvSpPr>
              <p:spPr>
                <a:xfrm>
                  <a:off x="42057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2" name="Graphic 195">
                <a:extLst>
                  <a:ext uri="{FF2B5EF4-FFF2-40B4-BE49-F238E27FC236}">
                    <a16:creationId xmlns:a16="http://schemas.microsoft.com/office/drawing/2014/main" id="{373E5AFC-04D6-ED7F-1124-ADE4C6ADB021}"/>
                  </a:ext>
                </a:extLst>
              </p:cNvPr>
              <p:cNvGrpSpPr/>
              <p:nvPr/>
            </p:nvGrpSpPr>
            <p:grpSpPr>
              <a:xfrm>
                <a:off x="4211893" y="1344236"/>
                <a:ext cx="44423" cy="43717"/>
                <a:chOff x="4211893" y="1344236"/>
                <a:chExt cx="44423" cy="43717"/>
              </a:xfrm>
            </p:grpSpPr>
            <p:sp>
              <p:nvSpPr>
                <p:cNvPr id="2493" name="Freeform: Shape 948">
                  <a:extLst>
                    <a:ext uri="{FF2B5EF4-FFF2-40B4-BE49-F238E27FC236}">
                      <a16:creationId xmlns:a16="http://schemas.microsoft.com/office/drawing/2014/main" id="{03A5FC2E-C575-CD77-F19C-D0B42154EF1F}"/>
                    </a:ext>
                  </a:extLst>
                </p:cNvPr>
                <p:cNvSpPr/>
                <p:nvPr/>
              </p:nvSpPr>
              <p:spPr>
                <a:xfrm>
                  <a:off x="423418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4" name="Freeform: Shape 949">
                  <a:extLst>
                    <a:ext uri="{FF2B5EF4-FFF2-40B4-BE49-F238E27FC236}">
                      <a16:creationId xmlns:a16="http://schemas.microsoft.com/office/drawing/2014/main" id="{0805C364-4E20-AAF7-16E2-47489E7377B8}"/>
                    </a:ext>
                  </a:extLst>
                </p:cNvPr>
                <p:cNvSpPr/>
                <p:nvPr/>
              </p:nvSpPr>
              <p:spPr>
                <a:xfrm>
                  <a:off x="421189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3" name="Graphic 195">
                <a:extLst>
                  <a:ext uri="{FF2B5EF4-FFF2-40B4-BE49-F238E27FC236}">
                    <a16:creationId xmlns:a16="http://schemas.microsoft.com/office/drawing/2014/main" id="{BB0DA834-3760-72DE-3AE5-6F184BA606EF}"/>
                  </a:ext>
                </a:extLst>
              </p:cNvPr>
              <p:cNvGrpSpPr/>
              <p:nvPr/>
            </p:nvGrpSpPr>
            <p:grpSpPr>
              <a:xfrm>
                <a:off x="4218041" y="1344236"/>
                <a:ext cx="44577" cy="43717"/>
                <a:chOff x="4218041" y="1344236"/>
                <a:chExt cx="44577" cy="43717"/>
              </a:xfrm>
            </p:grpSpPr>
            <p:sp>
              <p:nvSpPr>
                <p:cNvPr id="2491" name="Freeform: Shape 946">
                  <a:extLst>
                    <a:ext uri="{FF2B5EF4-FFF2-40B4-BE49-F238E27FC236}">
                      <a16:creationId xmlns:a16="http://schemas.microsoft.com/office/drawing/2014/main" id="{B546D025-4205-C04C-7015-7B975FCBCC7B}"/>
                    </a:ext>
                  </a:extLst>
                </p:cNvPr>
                <p:cNvSpPr/>
                <p:nvPr/>
              </p:nvSpPr>
              <p:spPr>
                <a:xfrm>
                  <a:off x="42403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Freeform: Shape 947">
                  <a:extLst>
                    <a:ext uri="{FF2B5EF4-FFF2-40B4-BE49-F238E27FC236}">
                      <a16:creationId xmlns:a16="http://schemas.microsoft.com/office/drawing/2014/main" id="{FF9ED1FE-7B68-B8FB-94D7-DD8EC6EFA220}"/>
                    </a:ext>
                  </a:extLst>
                </p:cNvPr>
                <p:cNvSpPr/>
                <p:nvPr/>
              </p:nvSpPr>
              <p:spPr>
                <a:xfrm>
                  <a:off x="4218041"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4" name="Graphic 195">
                <a:extLst>
                  <a:ext uri="{FF2B5EF4-FFF2-40B4-BE49-F238E27FC236}">
                    <a16:creationId xmlns:a16="http://schemas.microsoft.com/office/drawing/2014/main" id="{72CC368C-1587-0BDD-FD7B-33FE3A45CCFD}"/>
                  </a:ext>
                </a:extLst>
              </p:cNvPr>
              <p:cNvGrpSpPr/>
              <p:nvPr/>
            </p:nvGrpSpPr>
            <p:grpSpPr>
              <a:xfrm>
                <a:off x="4224344" y="1344236"/>
                <a:ext cx="44423" cy="43717"/>
                <a:chOff x="4224344" y="1344236"/>
                <a:chExt cx="44423" cy="43717"/>
              </a:xfrm>
            </p:grpSpPr>
            <p:sp>
              <p:nvSpPr>
                <p:cNvPr id="2489" name="Freeform: Shape 944">
                  <a:extLst>
                    <a:ext uri="{FF2B5EF4-FFF2-40B4-BE49-F238E27FC236}">
                      <a16:creationId xmlns:a16="http://schemas.microsoft.com/office/drawing/2014/main" id="{F96CC717-F95B-F805-4D2F-7F5CB092EDBC}"/>
                    </a:ext>
                  </a:extLst>
                </p:cNvPr>
                <p:cNvSpPr/>
                <p:nvPr/>
              </p:nvSpPr>
              <p:spPr>
                <a:xfrm>
                  <a:off x="4246633"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0" name="Freeform: Shape 945">
                  <a:extLst>
                    <a:ext uri="{FF2B5EF4-FFF2-40B4-BE49-F238E27FC236}">
                      <a16:creationId xmlns:a16="http://schemas.microsoft.com/office/drawing/2014/main" id="{67D31FF4-473E-2538-4FCB-5BB7E7763751}"/>
                    </a:ext>
                  </a:extLst>
                </p:cNvPr>
                <p:cNvSpPr/>
                <p:nvPr/>
              </p:nvSpPr>
              <p:spPr>
                <a:xfrm>
                  <a:off x="42243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5" name="Graphic 195">
                <a:extLst>
                  <a:ext uri="{FF2B5EF4-FFF2-40B4-BE49-F238E27FC236}">
                    <a16:creationId xmlns:a16="http://schemas.microsoft.com/office/drawing/2014/main" id="{7D52D695-2A17-86DB-37E2-8C41B405E9D8}"/>
                  </a:ext>
                </a:extLst>
              </p:cNvPr>
              <p:cNvGrpSpPr/>
              <p:nvPr/>
            </p:nvGrpSpPr>
            <p:grpSpPr>
              <a:xfrm>
                <a:off x="4230492" y="1344236"/>
                <a:ext cx="44577" cy="43717"/>
                <a:chOff x="4230492" y="1344236"/>
                <a:chExt cx="44577" cy="43717"/>
              </a:xfrm>
            </p:grpSpPr>
            <p:sp>
              <p:nvSpPr>
                <p:cNvPr id="2487" name="Freeform: Shape 942">
                  <a:extLst>
                    <a:ext uri="{FF2B5EF4-FFF2-40B4-BE49-F238E27FC236}">
                      <a16:creationId xmlns:a16="http://schemas.microsoft.com/office/drawing/2014/main" id="{96098FF1-D7DB-EFB4-FAA7-40D4442D253D}"/>
                    </a:ext>
                  </a:extLst>
                </p:cNvPr>
                <p:cNvSpPr/>
                <p:nvPr/>
              </p:nvSpPr>
              <p:spPr>
                <a:xfrm>
                  <a:off x="42527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8" name="Freeform: Shape 943">
                  <a:extLst>
                    <a:ext uri="{FF2B5EF4-FFF2-40B4-BE49-F238E27FC236}">
                      <a16:creationId xmlns:a16="http://schemas.microsoft.com/office/drawing/2014/main" id="{00C76301-3350-E235-9685-513B16302B91}"/>
                    </a:ext>
                  </a:extLst>
                </p:cNvPr>
                <p:cNvSpPr/>
                <p:nvPr/>
              </p:nvSpPr>
              <p:spPr>
                <a:xfrm>
                  <a:off x="4230492"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6" name="Graphic 195">
                <a:extLst>
                  <a:ext uri="{FF2B5EF4-FFF2-40B4-BE49-F238E27FC236}">
                    <a16:creationId xmlns:a16="http://schemas.microsoft.com/office/drawing/2014/main" id="{7B0765AE-6995-BF94-A886-693079D7EF0E}"/>
                  </a:ext>
                </a:extLst>
              </p:cNvPr>
              <p:cNvGrpSpPr/>
              <p:nvPr/>
            </p:nvGrpSpPr>
            <p:grpSpPr>
              <a:xfrm>
                <a:off x="4236795" y="1344236"/>
                <a:ext cx="44423" cy="43717"/>
                <a:chOff x="4236795" y="1344236"/>
                <a:chExt cx="44423" cy="43717"/>
              </a:xfrm>
            </p:grpSpPr>
            <p:sp>
              <p:nvSpPr>
                <p:cNvPr id="2485" name="Freeform: Shape 940">
                  <a:extLst>
                    <a:ext uri="{FF2B5EF4-FFF2-40B4-BE49-F238E27FC236}">
                      <a16:creationId xmlns:a16="http://schemas.microsoft.com/office/drawing/2014/main" id="{FB3C236F-5B69-3F20-ACC8-71984752AB93}"/>
                    </a:ext>
                  </a:extLst>
                </p:cNvPr>
                <p:cNvSpPr/>
                <p:nvPr/>
              </p:nvSpPr>
              <p:spPr>
                <a:xfrm>
                  <a:off x="42589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6" name="Freeform: Shape 941">
                  <a:extLst>
                    <a:ext uri="{FF2B5EF4-FFF2-40B4-BE49-F238E27FC236}">
                      <a16:creationId xmlns:a16="http://schemas.microsoft.com/office/drawing/2014/main" id="{7341CBDA-62D4-CC88-2DFD-BE819C4BFC6D}"/>
                    </a:ext>
                  </a:extLst>
                </p:cNvPr>
                <p:cNvSpPr/>
                <p:nvPr/>
              </p:nvSpPr>
              <p:spPr>
                <a:xfrm>
                  <a:off x="4236795"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7" name="Graphic 195">
                <a:extLst>
                  <a:ext uri="{FF2B5EF4-FFF2-40B4-BE49-F238E27FC236}">
                    <a16:creationId xmlns:a16="http://schemas.microsoft.com/office/drawing/2014/main" id="{E88D9061-B210-7214-6D18-F05268A1DC94}"/>
                  </a:ext>
                </a:extLst>
              </p:cNvPr>
              <p:cNvGrpSpPr/>
              <p:nvPr/>
            </p:nvGrpSpPr>
            <p:grpSpPr>
              <a:xfrm>
                <a:off x="4242943" y="1344236"/>
                <a:ext cx="44423" cy="43717"/>
                <a:chOff x="4242943" y="1344236"/>
                <a:chExt cx="44423" cy="43717"/>
              </a:xfrm>
            </p:grpSpPr>
            <p:sp>
              <p:nvSpPr>
                <p:cNvPr id="2483" name="Freeform: Shape 938">
                  <a:extLst>
                    <a:ext uri="{FF2B5EF4-FFF2-40B4-BE49-F238E27FC236}">
                      <a16:creationId xmlns:a16="http://schemas.microsoft.com/office/drawing/2014/main" id="{839222A1-D908-0E8E-7080-13404C544EB4}"/>
                    </a:ext>
                  </a:extLst>
                </p:cNvPr>
                <p:cNvSpPr/>
                <p:nvPr/>
              </p:nvSpPr>
              <p:spPr>
                <a:xfrm>
                  <a:off x="426523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4" name="Freeform: Shape 939">
                  <a:extLst>
                    <a:ext uri="{FF2B5EF4-FFF2-40B4-BE49-F238E27FC236}">
                      <a16:creationId xmlns:a16="http://schemas.microsoft.com/office/drawing/2014/main" id="{89151D56-8D4B-85E7-13E6-02BF51FD0946}"/>
                    </a:ext>
                  </a:extLst>
                </p:cNvPr>
                <p:cNvSpPr/>
                <p:nvPr/>
              </p:nvSpPr>
              <p:spPr>
                <a:xfrm>
                  <a:off x="424294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8" name="Graphic 195">
                <a:extLst>
                  <a:ext uri="{FF2B5EF4-FFF2-40B4-BE49-F238E27FC236}">
                    <a16:creationId xmlns:a16="http://schemas.microsoft.com/office/drawing/2014/main" id="{41B35940-63B0-69CC-550E-032D99780621}"/>
                  </a:ext>
                </a:extLst>
              </p:cNvPr>
              <p:cNvGrpSpPr/>
              <p:nvPr/>
            </p:nvGrpSpPr>
            <p:grpSpPr>
              <a:xfrm>
                <a:off x="4249246" y="1344236"/>
                <a:ext cx="44423" cy="43717"/>
                <a:chOff x="4249246" y="1344236"/>
                <a:chExt cx="44423" cy="43717"/>
              </a:xfrm>
            </p:grpSpPr>
            <p:sp>
              <p:nvSpPr>
                <p:cNvPr id="2481" name="Freeform: Shape 936">
                  <a:extLst>
                    <a:ext uri="{FF2B5EF4-FFF2-40B4-BE49-F238E27FC236}">
                      <a16:creationId xmlns:a16="http://schemas.microsoft.com/office/drawing/2014/main" id="{3D31D092-864C-6EE5-90CB-C0D3C59CC6CD}"/>
                    </a:ext>
                  </a:extLst>
                </p:cNvPr>
                <p:cNvSpPr/>
                <p:nvPr/>
              </p:nvSpPr>
              <p:spPr>
                <a:xfrm>
                  <a:off x="42713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2" name="Freeform: Shape 937">
                  <a:extLst>
                    <a:ext uri="{FF2B5EF4-FFF2-40B4-BE49-F238E27FC236}">
                      <a16:creationId xmlns:a16="http://schemas.microsoft.com/office/drawing/2014/main" id="{D81353BD-C80B-8787-8F6E-9F8D4C0E3798}"/>
                    </a:ext>
                  </a:extLst>
                </p:cNvPr>
                <p:cNvSpPr/>
                <p:nvPr/>
              </p:nvSpPr>
              <p:spPr>
                <a:xfrm>
                  <a:off x="4249246"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9" name="Graphic 195">
                <a:extLst>
                  <a:ext uri="{FF2B5EF4-FFF2-40B4-BE49-F238E27FC236}">
                    <a16:creationId xmlns:a16="http://schemas.microsoft.com/office/drawing/2014/main" id="{C0D1251B-3342-53F7-09D2-FCC5912A9343}"/>
                  </a:ext>
                </a:extLst>
              </p:cNvPr>
              <p:cNvGrpSpPr/>
              <p:nvPr/>
            </p:nvGrpSpPr>
            <p:grpSpPr>
              <a:xfrm>
                <a:off x="4256317" y="1348155"/>
                <a:ext cx="44577" cy="43566"/>
                <a:chOff x="4256317" y="1348155"/>
                <a:chExt cx="44577" cy="43566"/>
              </a:xfrm>
            </p:grpSpPr>
            <p:sp>
              <p:nvSpPr>
                <p:cNvPr id="2479" name="Freeform: Shape 934">
                  <a:extLst>
                    <a:ext uri="{FF2B5EF4-FFF2-40B4-BE49-F238E27FC236}">
                      <a16:creationId xmlns:a16="http://schemas.microsoft.com/office/drawing/2014/main" id="{FB9A381F-AFC5-FB97-D65B-ECDCE720B622}"/>
                    </a:ext>
                  </a:extLst>
                </p:cNvPr>
                <p:cNvSpPr/>
                <p:nvPr/>
              </p:nvSpPr>
              <p:spPr>
                <a:xfrm>
                  <a:off x="427860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0" name="Freeform: Shape 935">
                  <a:extLst>
                    <a:ext uri="{FF2B5EF4-FFF2-40B4-BE49-F238E27FC236}">
                      <a16:creationId xmlns:a16="http://schemas.microsoft.com/office/drawing/2014/main" id="{8A822D9F-61DE-11AF-E55B-0742801D12B9}"/>
                    </a:ext>
                  </a:extLst>
                </p:cNvPr>
                <p:cNvSpPr/>
                <p:nvPr/>
              </p:nvSpPr>
              <p:spPr>
                <a:xfrm>
                  <a:off x="425631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0" name="Graphic 195">
                <a:extLst>
                  <a:ext uri="{FF2B5EF4-FFF2-40B4-BE49-F238E27FC236}">
                    <a16:creationId xmlns:a16="http://schemas.microsoft.com/office/drawing/2014/main" id="{D55D2F3A-B3D0-B939-CC9B-68F7BF28C061}"/>
                  </a:ext>
                </a:extLst>
              </p:cNvPr>
              <p:cNvGrpSpPr/>
              <p:nvPr/>
            </p:nvGrpSpPr>
            <p:grpSpPr>
              <a:xfrm>
                <a:off x="4262619" y="1348155"/>
                <a:ext cx="44423" cy="43566"/>
                <a:chOff x="4262619" y="1348155"/>
                <a:chExt cx="44423" cy="43566"/>
              </a:xfrm>
            </p:grpSpPr>
            <p:sp>
              <p:nvSpPr>
                <p:cNvPr id="2477" name="Freeform: Shape 932">
                  <a:extLst>
                    <a:ext uri="{FF2B5EF4-FFF2-40B4-BE49-F238E27FC236}">
                      <a16:creationId xmlns:a16="http://schemas.microsoft.com/office/drawing/2014/main" id="{83DB0655-734F-343C-ECF7-E1F807AE2FE7}"/>
                    </a:ext>
                  </a:extLst>
                </p:cNvPr>
                <p:cNvSpPr/>
                <p:nvPr/>
              </p:nvSpPr>
              <p:spPr>
                <a:xfrm>
                  <a:off x="4284754"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Freeform: Shape 933">
                  <a:extLst>
                    <a:ext uri="{FF2B5EF4-FFF2-40B4-BE49-F238E27FC236}">
                      <a16:creationId xmlns:a16="http://schemas.microsoft.com/office/drawing/2014/main" id="{F81E4471-A20D-32FC-537E-147CFA20FF8E}"/>
                    </a:ext>
                  </a:extLst>
                </p:cNvPr>
                <p:cNvSpPr/>
                <p:nvPr/>
              </p:nvSpPr>
              <p:spPr>
                <a:xfrm>
                  <a:off x="42626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1" name="Graphic 195">
                <a:extLst>
                  <a:ext uri="{FF2B5EF4-FFF2-40B4-BE49-F238E27FC236}">
                    <a16:creationId xmlns:a16="http://schemas.microsoft.com/office/drawing/2014/main" id="{80EEFBCB-8A20-ED62-3802-66C03A8431A0}"/>
                  </a:ext>
                </a:extLst>
              </p:cNvPr>
              <p:cNvGrpSpPr/>
              <p:nvPr/>
            </p:nvGrpSpPr>
            <p:grpSpPr>
              <a:xfrm>
                <a:off x="4268768" y="1348155"/>
                <a:ext cx="44577" cy="43566"/>
                <a:chOff x="4268768" y="1348155"/>
                <a:chExt cx="44577" cy="43566"/>
              </a:xfrm>
            </p:grpSpPr>
            <p:sp>
              <p:nvSpPr>
                <p:cNvPr id="2475" name="Freeform: Shape 930">
                  <a:extLst>
                    <a:ext uri="{FF2B5EF4-FFF2-40B4-BE49-F238E27FC236}">
                      <a16:creationId xmlns:a16="http://schemas.microsoft.com/office/drawing/2014/main" id="{DECF2A81-09B3-DA9C-364C-DE19BD03D761}"/>
                    </a:ext>
                  </a:extLst>
                </p:cNvPr>
                <p:cNvSpPr/>
                <p:nvPr/>
              </p:nvSpPr>
              <p:spPr>
                <a:xfrm>
                  <a:off x="429105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6" name="Freeform: Shape 931">
                  <a:extLst>
                    <a:ext uri="{FF2B5EF4-FFF2-40B4-BE49-F238E27FC236}">
                      <a16:creationId xmlns:a16="http://schemas.microsoft.com/office/drawing/2014/main" id="{6B742FFA-5F6A-D150-3568-585999550B50}"/>
                    </a:ext>
                  </a:extLst>
                </p:cNvPr>
                <p:cNvSpPr/>
                <p:nvPr/>
              </p:nvSpPr>
              <p:spPr>
                <a:xfrm>
                  <a:off x="4268768"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2" name="Graphic 195">
                <a:extLst>
                  <a:ext uri="{FF2B5EF4-FFF2-40B4-BE49-F238E27FC236}">
                    <a16:creationId xmlns:a16="http://schemas.microsoft.com/office/drawing/2014/main" id="{53ADBBF9-103F-EC54-FD87-39BA2ABA5D24}"/>
                  </a:ext>
                </a:extLst>
              </p:cNvPr>
              <p:cNvGrpSpPr/>
              <p:nvPr/>
            </p:nvGrpSpPr>
            <p:grpSpPr>
              <a:xfrm>
                <a:off x="4275070" y="1348155"/>
                <a:ext cx="44423" cy="43566"/>
                <a:chOff x="4275070" y="1348155"/>
                <a:chExt cx="44423" cy="43566"/>
              </a:xfrm>
            </p:grpSpPr>
            <p:sp>
              <p:nvSpPr>
                <p:cNvPr id="2473" name="Freeform: Shape 928">
                  <a:extLst>
                    <a:ext uri="{FF2B5EF4-FFF2-40B4-BE49-F238E27FC236}">
                      <a16:creationId xmlns:a16="http://schemas.microsoft.com/office/drawing/2014/main" id="{7D8DAFA4-BC66-40FF-58B8-8D5F269F15F1}"/>
                    </a:ext>
                  </a:extLst>
                </p:cNvPr>
                <p:cNvSpPr/>
                <p:nvPr/>
              </p:nvSpPr>
              <p:spPr>
                <a:xfrm>
                  <a:off x="4297205"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4" name="Freeform: Shape 929">
                  <a:extLst>
                    <a:ext uri="{FF2B5EF4-FFF2-40B4-BE49-F238E27FC236}">
                      <a16:creationId xmlns:a16="http://schemas.microsoft.com/office/drawing/2014/main" id="{0EC5AD61-EE82-BEE3-CC8B-C11A469B191B}"/>
                    </a:ext>
                  </a:extLst>
                </p:cNvPr>
                <p:cNvSpPr/>
                <p:nvPr/>
              </p:nvSpPr>
              <p:spPr>
                <a:xfrm>
                  <a:off x="4275070"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3" name="Graphic 195">
                <a:extLst>
                  <a:ext uri="{FF2B5EF4-FFF2-40B4-BE49-F238E27FC236}">
                    <a16:creationId xmlns:a16="http://schemas.microsoft.com/office/drawing/2014/main" id="{B0C0C2F6-159B-F69E-1C61-70CB7381AC23}"/>
                  </a:ext>
                </a:extLst>
              </p:cNvPr>
              <p:cNvGrpSpPr/>
              <p:nvPr/>
            </p:nvGrpSpPr>
            <p:grpSpPr>
              <a:xfrm>
                <a:off x="4281219" y="1348155"/>
                <a:ext cx="44423" cy="43566"/>
                <a:chOff x="4281219" y="1348155"/>
                <a:chExt cx="44423" cy="43566"/>
              </a:xfrm>
            </p:grpSpPr>
            <p:sp>
              <p:nvSpPr>
                <p:cNvPr id="2471" name="Freeform: Shape 926">
                  <a:extLst>
                    <a:ext uri="{FF2B5EF4-FFF2-40B4-BE49-F238E27FC236}">
                      <a16:creationId xmlns:a16="http://schemas.microsoft.com/office/drawing/2014/main" id="{B2D19EC7-D534-6326-C852-3DC5DA789998}"/>
                    </a:ext>
                  </a:extLst>
                </p:cNvPr>
                <p:cNvSpPr/>
                <p:nvPr/>
              </p:nvSpPr>
              <p:spPr>
                <a:xfrm>
                  <a:off x="430350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2" name="Freeform: Shape 927">
                  <a:extLst>
                    <a:ext uri="{FF2B5EF4-FFF2-40B4-BE49-F238E27FC236}">
                      <a16:creationId xmlns:a16="http://schemas.microsoft.com/office/drawing/2014/main" id="{BCED6E94-BD99-17F3-C0CD-76D361ADDE0F}"/>
                    </a:ext>
                  </a:extLst>
                </p:cNvPr>
                <p:cNvSpPr/>
                <p:nvPr/>
              </p:nvSpPr>
              <p:spPr>
                <a:xfrm>
                  <a:off x="42812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4" name="Graphic 195">
                <a:extLst>
                  <a:ext uri="{FF2B5EF4-FFF2-40B4-BE49-F238E27FC236}">
                    <a16:creationId xmlns:a16="http://schemas.microsoft.com/office/drawing/2014/main" id="{EAAFBA79-AC78-9019-66B2-EA6A5B780093}"/>
                  </a:ext>
                </a:extLst>
              </p:cNvPr>
              <p:cNvGrpSpPr/>
              <p:nvPr/>
            </p:nvGrpSpPr>
            <p:grpSpPr>
              <a:xfrm>
                <a:off x="4287367" y="1348155"/>
                <a:ext cx="44577" cy="43566"/>
                <a:chOff x="4287367" y="1348155"/>
                <a:chExt cx="44577" cy="43566"/>
              </a:xfrm>
            </p:grpSpPr>
            <p:sp>
              <p:nvSpPr>
                <p:cNvPr id="2469" name="Freeform: Shape 924">
                  <a:extLst>
                    <a:ext uri="{FF2B5EF4-FFF2-40B4-BE49-F238E27FC236}">
                      <a16:creationId xmlns:a16="http://schemas.microsoft.com/office/drawing/2014/main" id="{65D0C5F4-F5BC-D1B5-5578-079939A5B4F3}"/>
                    </a:ext>
                  </a:extLst>
                </p:cNvPr>
                <p:cNvSpPr/>
                <p:nvPr/>
              </p:nvSpPr>
              <p:spPr>
                <a:xfrm>
                  <a:off x="430965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0" name="Freeform: Shape 925">
                  <a:extLst>
                    <a:ext uri="{FF2B5EF4-FFF2-40B4-BE49-F238E27FC236}">
                      <a16:creationId xmlns:a16="http://schemas.microsoft.com/office/drawing/2014/main" id="{6DB0D5CE-D919-F673-7016-6200643996BD}"/>
                    </a:ext>
                  </a:extLst>
                </p:cNvPr>
                <p:cNvSpPr/>
                <p:nvPr/>
              </p:nvSpPr>
              <p:spPr>
                <a:xfrm>
                  <a:off x="428736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5" name="Graphic 195">
                <a:extLst>
                  <a:ext uri="{FF2B5EF4-FFF2-40B4-BE49-F238E27FC236}">
                    <a16:creationId xmlns:a16="http://schemas.microsoft.com/office/drawing/2014/main" id="{085A0BC3-DD07-E972-D28A-83BE62BF840B}"/>
                  </a:ext>
                </a:extLst>
              </p:cNvPr>
              <p:cNvGrpSpPr/>
              <p:nvPr/>
            </p:nvGrpSpPr>
            <p:grpSpPr>
              <a:xfrm>
                <a:off x="4300894" y="1348155"/>
                <a:ext cx="44423" cy="43566"/>
                <a:chOff x="4300894" y="1348155"/>
                <a:chExt cx="44423" cy="43566"/>
              </a:xfrm>
            </p:grpSpPr>
            <p:sp>
              <p:nvSpPr>
                <p:cNvPr id="2467" name="Freeform: Shape 922">
                  <a:extLst>
                    <a:ext uri="{FF2B5EF4-FFF2-40B4-BE49-F238E27FC236}">
                      <a16:creationId xmlns:a16="http://schemas.microsoft.com/office/drawing/2014/main" id="{6EBBD638-02F0-7724-7F66-35E3B9F0F845}"/>
                    </a:ext>
                  </a:extLst>
                </p:cNvPr>
                <p:cNvSpPr/>
                <p:nvPr/>
              </p:nvSpPr>
              <p:spPr>
                <a:xfrm>
                  <a:off x="4323029"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8" name="Freeform: Shape 923">
                  <a:extLst>
                    <a:ext uri="{FF2B5EF4-FFF2-40B4-BE49-F238E27FC236}">
                      <a16:creationId xmlns:a16="http://schemas.microsoft.com/office/drawing/2014/main" id="{927635DD-9EB6-3B42-3C88-B1ECCC3A66BC}"/>
                    </a:ext>
                  </a:extLst>
                </p:cNvPr>
                <p:cNvSpPr/>
                <p:nvPr/>
              </p:nvSpPr>
              <p:spPr>
                <a:xfrm>
                  <a:off x="4300894"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6" name="Graphic 195">
                <a:extLst>
                  <a:ext uri="{FF2B5EF4-FFF2-40B4-BE49-F238E27FC236}">
                    <a16:creationId xmlns:a16="http://schemas.microsoft.com/office/drawing/2014/main" id="{61F4C06C-2C71-1120-295D-2C8FC020ED34}"/>
                  </a:ext>
                </a:extLst>
              </p:cNvPr>
              <p:cNvGrpSpPr/>
              <p:nvPr/>
            </p:nvGrpSpPr>
            <p:grpSpPr>
              <a:xfrm>
                <a:off x="4323029" y="1348155"/>
                <a:ext cx="44577" cy="43566"/>
                <a:chOff x="4323029" y="1348155"/>
                <a:chExt cx="44577" cy="43566"/>
              </a:xfrm>
            </p:grpSpPr>
            <p:sp>
              <p:nvSpPr>
                <p:cNvPr id="2465" name="Freeform: Shape 920">
                  <a:extLst>
                    <a:ext uri="{FF2B5EF4-FFF2-40B4-BE49-F238E27FC236}">
                      <a16:creationId xmlns:a16="http://schemas.microsoft.com/office/drawing/2014/main" id="{4AF65837-B481-395C-771C-77E6264444A9}"/>
                    </a:ext>
                  </a:extLst>
                </p:cNvPr>
                <p:cNvSpPr/>
                <p:nvPr/>
              </p:nvSpPr>
              <p:spPr>
                <a:xfrm>
                  <a:off x="434531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6" name="Freeform: Shape 921">
                  <a:extLst>
                    <a:ext uri="{FF2B5EF4-FFF2-40B4-BE49-F238E27FC236}">
                      <a16:creationId xmlns:a16="http://schemas.microsoft.com/office/drawing/2014/main" id="{61D6F842-5FCA-C201-F974-A6BE890A568B}"/>
                    </a:ext>
                  </a:extLst>
                </p:cNvPr>
                <p:cNvSpPr/>
                <p:nvPr/>
              </p:nvSpPr>
              <p:spPr>
                <a:xfrm>
                  <a:off x="432302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7" name="Graphic 195">
                <a:extLst>
                  <a:ext uri="{FF2B5EF4-FFF2-40B4-BE49-F238E27FC236}">
                    <a16:creationId xmlns:a16="http://schemas.microsoft.com/office/drawing/2014/main" id="{90E6DCDE-4BD9-2C0B-BF63-6257BA829E1D}"/>
                  </a:ext>
                </a:extLst>
              </p:cNvPr>
              <p:cNvGrpSpPr/>
              <p:nvPr/>
            </p:nvGrpSpPr>
            <p:grpSpPr>
              <a:xfrm>
                <a:off x="4341475" y="1348155"/>
                <a:ext cx="44423" cy="43566"/>
                <a:chOff x="4341475" y="1348155"/>
                <a:chExt cx="44423" cy="43566"/>
              </a:xfrm>
            </p:grpSpPr>
            <p:sp>
              <p:nvSpPr>
                <p:cNvPr id="2463" name="Freeform: Shape 918">
                  <a:extLst>
                    <a:ext uri="{FF2B5EF4-FFF2-40B4-BE49-F238E27FC236}">
                      <a16:creationId xmlns:a16="http://schemas.microsoft.com/office/drawing/2014/main" id="{39B3CE31-E72D-3AF7-C629-6612DA370F99}"/>
                    </a:ext>
                  </a:extLst>
                </p:cNvPr>
                <p:cNvSpPr/>
                <p:nvPr/>
              </p:nvSpPr>
              <p:spPr>
                <a:xfrm>
                  <a:off x="4363610"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4" name="Freeform: Shape 919">
                  <a:extLst>
                    <a:ext uri="{FF2B5EF4-FFF2-40B4-BE49-F238E27FC236}">
                      <a16:creationId xmlns:a16="http://schemas.microsoft.com/office/drawing/2014/main" id="{57A36317-83F5-F1EE-4591-428B274F1C12}"/>
                    </a:ext>
                  </a:extLst>
                </p:cNvPr>
                <p:cNvSpPr/>
                <p:nvPr/>
              </p:nvSpPr>
              <p:spPr>
                <a:xfrm>
                  <a:off x="4341475"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8" name="Graphic 195">
                <a:extLst>
                  <a:ext uri="{FF2B5EF4-FFF2-40B4-BE49-F238E27FC236}">
                    <a16:creationId xmlns:a16="http://schemas.microsoft.com/office/drawing/2014/main" id="{82159757-51A7-BBB5-6994-5BE4B24EE925}"/>
                  </a:ext>
                </a:extLst>
              </p:cNvPr>
              <p:cNvGrpSpPr/>
              <p:nvPr/>
            </p:nvGrpSpPr>
            <p:grpSpPr>
              <a:xfrm>
                <a:off x="4352543" y="1348155"/>
                <a:ext cx="44423" cy="43566"/>
                <a:chOff x="4352543" y="1348155"/>
                <a:chExt cx="44423" cy="43566"/>
              </a:xfrm>
            </p:grpSpPr>
            <p:sp>
              <p:nvSpPr>
                <p:cNvPr id="2461" name="Freeform: Shape 916">
                  <a:extLst>
                    <a:ext uri="{FF2B5EF4-FFF2-40B4-BE49-F238E27FC236}">
                      <a16:creationId xmlns:a16="http://schemas.microsoft.com/office/drawing/2014/main" id="{99DEBBBD-AF1F-9931-D1AB-A4BDF05AA1B9}"/>
                    </a:ext>
                  </a:extLst>
                </p:cNvPr>
                <p:cNvSpPr/>
                <p:nvPr/>
              </p:nvSpPr>
              <p:spPr>
                <a:xfrm>
                  <a:off x="4374832"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2" name="Freeform: Shape 917">
                  <a:extLst>
                    <a:ext uri="{FF2B5EF4-FFF2-40B4-BE49-F238E27FC236}">
                      <a16:creationId xmlns:a16="http://schemas.microsoft.com/office/drawing/2014/main" id="{B4695F3A-69F4-8629-1A44-56E7DCC5F473}"/>
                    </a:ext>
                  </a:extLst>
                </p:cNvPr>
                <p:cNvSpPr/>
                <p:nvPr/>
              </p:nvSpPr>
              <p:spPr>
                <a:xfrm>
                  <a:off x="435254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9" name="Graphic 195">
                <a:extLst>
                  <a:ext uri="{FF2B5EF4-FFF2-40B4-BE49-F238E27FC236}">
                    <a16:creationId xmlns:a16="http://schemas.microsoft.com/office/drawing/2014/main" id="{0C1ED75F-7EA6-B489-10B1-99097FCBDEFA}"/>
                  </a:ext>
                </a:extLst>
              </p:cNvPr>
              <p:cNvGrpSpPr/>
              <p:nvPr/>
            </p:nvGrpSpPr>
            <p:grpSpPr>
              <a:xfrm>
                <a:off x="4374832" y="1348155"/>
                <a:ext cx="44423" cy="43566"/>
                <a:chOff x="4374832" y="1348155"/>
                <a:chExt cx="44423" cy="43566"/>
              </a:xfrm>
            </p:grpSpPr>
            <p:sp>
              <p:nvSpPr>
                <p:cNvPr id="2459" name="Freeform: Shape 914">
                  <a:extLst>
                    <a:ext uri="{FF2B5EF4-FFF2-40B4-BE49-F238E27FC236}">
                      <a16:creationId xmlns:a16="http://schemas.microsoft.com/office/drawing/2014/main" id="{143A1819-1954-9F0B-D371-757120A58AEB}"/>
                    </a:ext>
                  </a:extLst>
                </p:cNvPr>
                <p:cNvSpPr/>
                <p:nvPr/>
              </p:nvSpPr>
              <p:spPr>
                <a:xfrm>
                  <a:off x="439696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0" name="Freeform: Shape 915">
                  <a:extLst>
                    <a:ext uri="{FF2B5EF4-FFF2-40B4-BE49-F238E27FC236}">
                      <a16:creationId xmlns:a16="http://schemas.microsoft.com/office/drawing/2014/main" id="{B0E78FC0-B311-DF91-B218-EED5F88C9E74}"/>
                    </a:ext>
                  </a:extLst>
                </p:cNvPr>
                <p:cNvSpPr/>
                <p:nvPr/>
              </p:nvSpPr>
              <p:spPr>
                <a:xfrm>
                  <a:off x="4374832"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0" name="Graphic 195">
                <a:extLst>
                  <a:ext uri="{FF2B5EF4-FFF2-40B4-BE49-F238E27FC236}">
                    <a16:creationId xmlns:a16="http://schemas.microsoft.com/office/drawing/2014/main" id="{180B8A4E-3CB0-983E-BC62-043449250F75}"/>
                  </a:ext>
                </a:extLst>
              </p:cNvPr>
              <p:cNvGrpSpPr/>
              <p:nvPr/>
            </p:nvGrpSpPr>
            <p:grpSpPr>
              <a:xfrm>
                <a:off x="4379289" y="1348155"/>
                <a:ext cx="44577" cy="43566"/>
                <a:chOff x="4379289" y="1348155"/>
                <a:chExt cx="44577" cy="43566"/>
              </a:xfrm>
            </p:grpSpPr>
            <p:sp>
              <p:nvSpPr>
                <p:cNvPr id="2457" name="Freeform: Shape 912">
                  <a:extLst>
                    <a:ext uri="{FF2B5EF4-FFF2-40B4-BE49-F238E27FC236}">
                      <a16:creationId xmlns:a16="http://schemas.microsoft.com/office/drawing/2014/main" id="{611DD1A3-9AAF-F503-50DA-EA60A2DC0019}"/>
                    </a:ext>
                  </a:extLst>
                </p:cNvPr>
                <p:cNvSpPr/>
                <p:nvPr/>
              </p:nvSpPr>
              <p:spPr>
                <a:xfrm>
                  <a:off x="440157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8" name="Freeform: Shape 913">
                  <a:extLst>
                    <a:ext uri="{FF2B5EF4-FFF2-40B4-BE49-F238E27FC236}">
                      <a16:creationId xmlns:a16="http://schemas.microsoft.com/office/drawing/2014/main" id="{ADD157A4-31CE-D43F-3F1E-0B2DB0B34511}"/>
                    </a:ext>
                  </a:extLst>
                </p:cNvPr>
                <p:cNvSpPr/>
                <p:nvPr/>
              </p:nvSpPr>
              <p:spPr>
                <a:xfrm>
                  <a:off x="437928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1" name="Graphic 195">
                <a:extLst>
                  <a:ext uri="{FF2B5EF4-FFF2-40B4-BE49-F238E27FC236}">
                    <a16:creationId xmlns:a16="http://schemas.microsoft.com/office/drawing/2014/main" id="{C19F0585-BA16-E447-66F6-8021BAB83E01}"/>
                  </a:ext>
                </a:extLst>
              </p:cNvPr>
              <p:cNvGrpSpPr/>
              <p:nvPr/>
            </p:nvGrpSpPr>
            <p:grpSpPr>
              <a:xfrm>
                <a:off x="4399273" y="1348155"/>
                <a:ext cx="44423" cy="43566"/>
                <a:chOff x="4399273" y="1348155"/>
                <a:chExt cx="44423" cy="43566"/>
              </a:xfrm>
            </p:grpSpPr>
            <p:sp>
              <p:nvSpPr>
                <p:cNvPr id="2455" name="Freeform: Shape 910">
                  <a:extLst>
                    <a:ext uri="{FF2B5EF4-FFF2-40B4-BE49-F238E27FC236}">
                      <a16:creationId xmlns:a16="http://schemas.microsoft.com/office/drawing/2014/main" id="{1E37112C-D55B-86A8-43DA-124C3C71C4F5}"/>
                    </a:ext>
                  </a:extLst>
                </p:cNvPr>
                <p:cNvSpPr/>
                <p:nvPr/>
              </p:nvSpPr>
              <p:spPr>
                <a:xfrm>
                  <a:off x="442156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6" name="Freeform: Shape 911">
                  <a:extLst>
                    <a:ext uri="{FF2B5EF4-FFF2-40B4-BE49-F238E27FC236}">
                      <a16:creationId xmlns:a16="http://schemas.microsoft.com/office/drawing/2014/main" id="{9B8B3155-832F-AD05-84A6-E99DC527A035}"/>
                    </a:ext>
                  </a:extLst>
                </p:cNvPr>
                <p:cNvSpPr/>
                <p:nvPr/>
              </p:nvSpPr>
              <p:spPr>
                <a:xfrm>
                  <a:off x="439927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2" name="Graphic 195">
                <a:extLst>
                  <a:ext uri="{FF2B5EF4-FFF2-40B4-BE49-F238E27FC236}">
                    <a16:creationId xmlns:a16="http://schemas.microsoft.com/office/drawing/2014/main" id="{84976E90-18D2-1654-8ABC-BA673BF650DC}"/>
                  </a:ext>
                </a:extLst>
              </p:cNvPr>
              <p:cNvGrpSpPr/>
              <p:nvPr/>
            </p:nvGrpSpPr>
            <p:grpSpPr>
              <a:xfrm>
                <a:off x="4407112" y="1348155"/>
                <a:ext cx="44577" cy="43566"/>
                <a:chOff x="4407112" y="1348155"/>
                <a:chExt cx="44577" cy="43566"/>
              </a:xfrm>
            </p:grpSpPr>
            <p:sp>
              <p:nvSpPr>
                <p:cNvPr id="2453" name="Freeform: Shape 908">
                  <a:extLst>
                    <a:ext uri="{FF2B5EF4-FFF2-40B4-BE49-F238E27FC236}">
                      <a16:creationId xmlns:a16="http://schemas.microsoft.com/office/drawing/2014/main" id="{CB8E4E0C-9D20-2C0F-5E22-47ED48756D2F}"/>
                    </a:ext>
                  </a:extLst>
                </p:cNvPr>
                <p:cNvSpPr/>
                <p:nvPr/>
              </p:nvSpPr>
              <p:spPr>
                <a:xfrm>
                  <a:off x="442940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4" name="Freeform: Shape 909">
                  <a:extLst>
                    <a:ext uri="{FF2B5EF4-FFF2-40B4-BE49-F238E27FC236}">
                      <a16:creationId xmlns:a16="http://schemas.microsoft.com/office/drawing/2014/main" id="{9D5B4F46-6DE4-93BC-78CC-40C05BC56D6F}"/>
                    </a:ext>
                  </a:extLst>
                </p:cNvPr>
                <p:cNvSpPr/>
                <p:nvPr/>
              </p:nvSpPr>
              <p:spPr>
                <a:xfrm>
                  <a:off x="4407112"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3" name="Graphic 195">
                <a:extLst>
                  <a:ext uri="{FF2B5EF4-FFF2-40B4-BE49-F238E27FC236}">
                    <a16:creationId xmlns:a16="http://schemas.microsoft.com/office/drawing/2014/main" id="{E9C0A87D-0C5D-0015-FFBA-613A4AB11FD0}"/>
                  </a:ext>
                </a:extLst>
              </p:cNvPr>
              <p:cNvGrpSpPr/>
              <p:nvPr/>
            </p:nvGrpSpPr>
            <p:grpSpPr>
              <a:xfrm>
                <a:off x="4421561" y="1356145"/>
                <a:ext cx="44423" cy="43566"/>
                <a:chOff x="4421561" y="1356145"/>
                <a:chExt cx="44423" cy="43566"/>
              </a:xfrm>
            </p:grpSpPr>
            <p:sp>
              <p:nvSpPr>
                <p:cNvPr id="2451" name="Freeform: Shape 906">
                  <a:extLst>
                    <a:ext uri="{FF2B5EF4-FFF2-40B4-BE49-F238E27FC236}">
                      <a16:creationId xmlns:a16="http://schemas.microsoft.com/office/drawing/2014/main" id="{81FB1AE6-0388-DF8F-4C11-BAFB2AE05BBA}"/>
                    </a:ext>
                  </a:extLst>
                </p:cNvPr>
                <p:cNvSpPr/>
                <p:nvPr/>
              </p:nvSpPr>
              <p:spPr>
                <a:xfrm>
                  <a:off x="4443696"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2" name="Freeform: Shape 907">
                  <a:extLst>
                    <a:ext uri="{FF2B5EF4-FFF2-40B4-BE49-F238E27FC236}">
                      <a16:creationId xmlns:a16="http://schemas.microsoft.com/office/drawing/2014/main" id="{CC782A08-19EB-013E-D41F-279AE00C6C22}"/>
                    </a:ext>
                  </a:extLst>
                </p:cNvPr>
                <p:cNvSpPr/>
                <p:nvPr/>
              </p:nvSpPr>
              <p:spPr>
                <a:xfrm>
                  <a:off x="442156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4" name="Graphic 195">
                <a:extLst>
                  <a:ext uri="{FF2B5EF4-FFF2-40B4-BE49-F238E27FC236}">
                    <a16:creationId xmlns:a16="http://schemas.microsoft.com/office/drawing/2014/main" id="{92825B04-30CE-8D79-8DD8-58C0099E3CA5}"/>
                  </a:ext>
                </a:extLst>
              </p:cNvPr>
              <p:cNvGrpSpPr/>
              <p:nvPr/>
            </p:nvGrpSpPr>
            <p:grpSpPr>
              <a:xfrm>
                <a:off x="4437240" y="1356145"/>
                <a:ext cx="44423" cy="43566"/>
                <a:chOff x="4437240" y="1356145"/>
                <a:chExt cx="44423" cy="43566"/>
              </a:xfrm>
            </p:grpSpPr>
            <p:sp>
              <p:nvSpPr>
                <p:cNvPr id="2449" name="Freeform: Shape 904">
                  <a:extLst>
                    <a:ext uri="{FF2B5EF4-FFF2-40B4-BE49-F238E27FC236}">
                      <a16:creationId xmlns:a16="http://schemas.microsoft.com/office/drawing/2014/main" id="{E5D417FF-3FD8-2141-7FAB-D84EE23E02C0}"/>
                    </a:ext>
                  </a:extLst>
                </p:cNvPr>
                <p:cNvSpPr/>
                <p:nvPr/>
              </p:nvSpPr>
              <p:spPr>
                <a:xfrm>
                  <a:off x="4459529"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0" name="Freeform: Shape 905">
                  <a:extLst>
                    <a:ext uri="{FF2B5EF4-FFF2-40B4-BE49-F238E27FC236}">
                      <a16:creationId xmlns:a16="http://schemas.microsoft.com/office/drawing/2014/main" id="{BF25E252-C60A-72C6-EECC-08B2ADAD0630}"/>
                    </a:ext>
                  </a:extLst>
                </p:cNvPr>
                <p:cNvSpPr/>
                <p:nvPr/>
              </p:nvSpPr>
              <p:spPr>
                <a:xfrm>
                  <a:off x="4437240"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5" name="Graphic 195">
                <a:extLst>
                  <a:ext uri="{FF2B5EF4-FFF2-40B4-BE49-F238E27FC236}">
                    <a16:creationId xmlns:a16="http://schemas.microsoft.com/office/drawing/2014/main" id="{9AA120E4-2332-CEDC-E88F-FC56C0C8793E}"/>
                  </a:ext>
                </a:extLst>
              </p:cNvPr>
              <p:cNvGrpSpPr/>
              <p:nvPr/>
            </p:nvGrpSpPr>
            <p:grpSpPr>
              <a:xfrm>
                <a:off x="4446002" y="1356145"/>
                <a:ext cx="44577" cy="43566"/>
                <a:chOff x="4446002" y="1356145"/>
                <a:chExt cx="44577" cy="43566"/>
              </a:xfrm>
            </p:grpSpPr>
            <p:sp>
              <p:nvSpPr>
                <p:cNvPr id="2447" name="Freeform: Shape 902">
                  <a:extLst>
                    <a:ext uri="{FF2B5EF4-FFF2-40B4-BE49-F238E27FC236}">
                      <a16:creationId xmlns:a16="http://schemas.microsoft.com/office/drawing/2014/main" id="{9EF8C530-2BB6-2850-619E-1372E75D369B}"/>
                    </a:ext>
                  </a:extLst>
                </p:cNvPr>
                <p:cNvSpPr/>
                <p:nvPr/>
              </p:nvSpPr>
              <p:spPr>
                <a:xfrm>
                  <a:off x="4468291"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8" name="Freeform: Shape 903">
                  <a:extLst>
                    <a:ext uri="{FF2B5EF4-FFF2-40B4-BE49-F238E27FC236}">
                      <a16:creationId xmlns:a16="http://schemas.microsoft.com/office/drawing/2014/main" id="{16AEB308-F5C0-4E28-CAF8-9DB101AB3022}"/>
                    </a:ext>
                  </a:extLst>
                </p:cNvPr>
                <p:cNvSpPr/>
                <p:nvPr/>
              </p:nvSpPr>
              <p:spPr>
                <a:xfrm>
                  <a:off x="444600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6" name="Graphic 195">
                <a:extLst>
                  <a:ext uri="{FF2B5EF4-FFF2-40B4-BE49-F238E27FC236}">
                    <a16:creationId xmlns:a16="http://schemas.microsoft.com/office/drawing/2014/main" id="{E4787176-1E2B-16CD-E5F0-D9896DBA95A1}"/>
                  </a:ext>
                </a:extLst>
              </p:cNvPr>
              <p:cNvGrpSpPr/>
              <p:nvPr/>
            </p:nvGrpSpPr>
            <p:grpSpPr>
              <a:xfrm>
                <a:off x="4468291" y="1356145"/>
                <a:ext cx="44423" cy="43566"/>
                <a:chOff x="4468291" y="1356145"/>
                <a:chExt cx="44423" cy="43566"/>
              </a:xfrm>
            </p:grpSpPr>
            <p:sp>
              <p:nvSpPr>
                <p:cNvPr id="2445" name="Freeform: Shape 900">
                  <a:extLst>
                    <a:ext uri="{FF2B5EF4-FFF2-40B4-BE49-F238E27FC236}">
                      <a16:creationId xmlns:a16="http://schemas.microsoft.com/office/drawing/2014/main" id="{63B12D7C-663F-240C-93C6-7814BAF743DB}"/>
                    </a:ext>
                  </a:extLst>
                </p:cNvPr>
                <p:cNvSpPr/>
                <p:nvPr/>
              </p:nvSpPr>
              <p:spPr>
                <a:xfrm>
                  <a:off x="449058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6" name="Freeform: Shape 901">
                  <a:extLst>
                    <a:ext uri="{FF2B5EF4-FFF2-40B4-BE49-F238E27FC236}">
                      <a16:creationId xmlns:a16="http://schemas.microsoft.com/office/drawing/2014/main" id="{AECC2035-C37A-261E-5E60-2E681FED869B}"/>
                    </a:ext>
                  </a:extLst>
                </p:cNvPr>
                <p:cNvSpPr/>
                <p:nvPr/>
              </p:nvSpPr>
              <p:spPr>
                <a:xfrm>
                  <a:off x="446829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7" name="Graphic 195">
                <a:extLst>
                  <a:ext uri="{FF2B5EF4-FFF2-40B4-BE49-F238E27FC236}">
                    <a16:creationId xmlns:a16="http://schemas.microsoft.com/office/drawing/2014/main" id="{32D897BF-AEF8-02F5-BB63-123DD1DCD09B}"/>
                  </a:ext>
                </a:extLst>
              </p:cNvPr>
              <p:cNvGrpSpPr/>
              <p:nvPr/>
            </p:nvGrpSpPr>
            <p:grpSpPr>
              <a:xfrm>
                <a:off x="4475208" y="1356145"/>
                <a:ext cx="44423" cy="43566"/>
                <a:chOff x="4475208" y="1356145"/>
                <a:chExt cx="44423" cy="43566"/>
              </a:xfrm>
            </p:grpSpPr>
            <p:sp>
              <p:nvSpPr>
                <p:cNvPr id="2443" name="Freeform: Shape 898">
                  <a:extLst>
                    <a:ext uri="{FF2B5EF4-FFF2-40B4-BE49-F238E27FC236}">
                      <a16:creationId xmlns:a16="http://schemas.microsoft.com/office/drawing/2014/main" id="{FC554D37-A498-D21C-CBFD-2069366DA419}"/>
                    </a:ext>
                  </a:extLst>
                </p:cNvPr>
                <p:cNvSpPr/>
                <p:nvPr/>
              </p:nvSpPr>
              <p:spPr>
                <a:xfrm>
                  <a:off x="4497343"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4" name="Freeform: Shape 899">
                  <a:extLst>
                    <a:ext uri="{FF2B5EF4-FFF2-40B4-BE49-F238E27FC236}">
                      <a16:creationId xmlns:a16="http://schemas.microsoft.com/office/drawing/2014/main" id="{0B829385-8DBF-2DD5-620E-E81353A957C3}"/>
                    </a:ext>
                  </a:extLst>
                </p:cNvPr>
                <p:cNvSpPr/>
                <p:nvPr/>
              </p:nvSpPr>
              <p:spPr>
                <a:xfrm>
                  <a:off x="4475208"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8" name="Graphic 195">
                <a:extLst>
                  <a:ext uri="{FF2B5EF4-FFF2-40B4-BE49-F238E27FC236}">
                    <a16:creationId xmlns:a16="http://schemas.microsoft.com/office/drawing/2014/main" id="{E7C43979-0C7C-7502-76A1-9EAF7C38B210}"/>
                  </a:ext>
                </a:extLst>
              </p:cNvPr>
              <p:cNvGrpSpPr/>
              <p:nvPr/>
            </p:nvGrpSpPr>
            <p:grpSpPr>
              <a:xfrm>
                <a:off x="4481972" y="1356145"/>
                <a:ext cx="44577" cy="43566"/>
                <a:chOff x="4481972" y="1356145"/>
                <a:chExt cx="44577" cy="43566"/>
              </a:xfrm>
            </p:grpSpPr>
            <p:sp>
              <p:nvSpPr>
                <p:cNvPr id="2441" name="Freeform: Shape 896">
                  <a:extLst>
                    <a:ext uri="{FF2B5EF4-FFF2-40B4-BE49-F238E27FC236}">
                      <a16:creationId xmlns:a16="http://schemas.microsoft.com/office/drawing/2014/main" id="{2712AB52-430D-E9C4-FB20-4F30E5466BE4}"/>
                    </a:ext>
                  </a:extLst>
                </p:cNvPr>
                <p:cNvSpPr/>
                <p:nvPr/>
              </p:nvSpPr>
              <p:spPr>
                <a:xfrm>
                  <a:off x="450426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2" name="Freeform: Shape 897">
                  <a:extLst>
                    <a:ext uri="{FF2B5EF4-FFF2-40B4-BE49-F238E27FC236}">
                      <a16:creationId xmlns:a16="http://schemas.microsoft.com/office/drawing/2014/main" id="{B3243C6A-C671-1C77-202B-50036DC950CB}"/>
                    </a:ext>
                  </a:extLst>
                </p:cNvPr>
                <p:cNvSpPr/>
                <p:nvPr/>
              </p:nvSpPr>
              <p:spPr>
                <a:xfrm>
                  <a:off x="448197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9" name="Graphic 195">
                <a:extLst>
                  <a:ext uri="{FF2B5EF4-FFF2-40B4-BE49-F238E27FC236}">
                    <a16:creationId xmlns:a16="http://schemas.microsoft.com/office/drawing/2014/main" id="{1ABCC918-C191-AB5A-76E5-8F240FE5E6FF}"/>
                  </a:ext>
                </a:extLst>
              </p:cNvPr>
              <p:cNvGrpSpPr/>
              <p:nvPr/>
            </p:nvGrpSpPr>
            <p:grpSpPr>
              <a:xfrm>
                <a:off x="4488889" y="1356145"/>
                <a:ext cx="44423" cy="43566"/>
                <a:chOff x="4488889" y="1356145"/>
                <a:chExt cx="44423" cy="43566"/>
              </a:xfrm>
            </p:grpSpPr>
            <p:sp>
              <p:nvSpPr>
                <p:cNvPr id="2439" name="Freeform: Shape 894">
                  <a:extLst>
                    <a:ext uri="{FF2B5EF4-FFF2-40B4-BE49-F238E27FC236}">
                      <a16:creationId xmlns:a16="http://schemas.microsoft.com/office/drawing/2014/main" id="{331C1341-0967-FBFC-4559-5588D8281560}"/>
                    </a:ext>
                  </a:extLst>
                </p:cNvPr>
                <p:cNvSpPr/>
                <p:nvPr/>
              </p:nvSpPr>
              <p:spPr>
                <a:xfrm>
                  <a:off x="4511178"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0" name="Freeform: Shape 895">
                  <a:extLst>
                    <a:ext uri="{FF2B5EF4-FFF2-40B4-BE49-F238E27FC236}">
                      <a16:creationId xmlns:a16="http://schemas.microsoft.com/office/drawing/2014/main" id="{3EC90EF9-BAC7-FD21-67AD-63A26769CFDF}"/>
                    </a:ext>
                  </a:extLst>
                </p:cNvPr>
                <p:cNvSpPr/>
                <p:nvPr/>
              </p:nvSpPr>
              <p:spPr>
                <a:xfrm>
                  <a:off x="4488889"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0" name="Graphic 195">
                <a:extLst>
                  <a:ext uri="{FF2B5EF4-FFF2-40B4-BE49-F238E27FC236}">
                    <a16:creationId xmlns:a16="http://schemas.microsoft.com/office/drawing/2014/main" id="{BB49E35C-9F51-2EE7-BBDD-6F24FF242BE5}"/>
                  </a:ext>
                </a:extLst>
              </p:cNvPr>
              <p:cNvGrpSpPr/>
              <p:nvPr/>
            </p:nvGrpSpPr>
            <p:grpSpPr>
              <a:xfrm>
                <a:off x="4503031" y="1358708"/>
                <a:ext cx="44423" cy="43566"/>
                <a:chOff x="4503031" y="1358708"/>
                <a:chExt cx="44423" cy="43566"/>
              </a:xfrm>
            </p:grpSpPr>
            <p:sp>
              <p:nvSpPr>
                <p:cNvPr id="2437" name="Freeform: Shape 892">
                  <a:extLst>
                    <a:ext uri="{FF2B5EF4-FFF2-40B4-BE49-F238E27FC236}">
                      <a16:creationId xmlns:a16="http://schemas.microsoft.com/office/drawing/2014/main" id="{B84B1426-A1B8-6376-88FA-C8FF70E76BB1}"/>
                    </a:ext>
                  </a:extLst>
                </p:cNvPr>
                <p:cNvSpPr/>
                <p:nvPr/>
              </p:nvSpPr>
              <p:spPr>
                <a:xfrm>
                  <a:off x="452516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8" name="Freeform: Shape 893">
                  <a:extLst>
                    <a:ext uri="{FF2B5EF4-FFF2-40B4-BE49-F238E27FC236}">
                      <a16:creationId xmlns:a16="http://schemas.microsoft.com/office/drawing/2014/main" id="{AE98D9E7-B9B8-F2E9-E443-DED95C2E831D}"/>
                    </a:ext>
                  </a:extLst>
                </p:cNvPr>
                <p:cNvSpPr/>
                <p:nvPr/>
              </p:nvSpPr>
              <p:spPr>
                <a:xfrm>
                  <a:off x="4503031"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1" name="Graphic 195">
                <a:extLst>
                  <a:ext uri="{FF2B5EF4-FFF2-40B4-BE49-F238E27FC236}">
                    <a16:creationId xmlns:a16="http://schemas.microsoft.com/office/drawing/2014/main" id="{725660C0-1F3E-324A-BF58-3DBA647F52FC}"/>
                  </a:ext>
                </a:extLst>
              </p:cNvPr>
              <p:cNvGrpSpPr/>
              <p:nvPr/>
            </p:nvGrpSpPr>
            <p:grpSpPr>
              <a:xfrm>
                <a:off x="4509487" y="1358708"/>
                <a:ext cx="44577" cy="43566"/>
                <a:chOff x="4509487" y="1358708"/>
                <a:chExt cx="44577" cy="43566"/>
              </a:xfrm>
            </p:grpSpPr>
            <p:sp>
              <p:nvSpPr>
                <p:cNvPr id="2435" name="Freeform: Shape 890">
                  <a:extLst>
                    <a:ext uri="{FF2B5EF4-FFF2-40B4-BE49-F238E27FC236}">
                      <a16:creationId xmlns:a16="http://schemas.microsoft.com/office/drawing/2014/main" id="{9FEA17D9-1785-6577-6D78-0F967273FA18}"/>
                    </a:ext>
                  </a:extLst>
                </p:cNvPr>
                <p:cNvSpPr/>
                <p:nvPr/>
              </p:nvSpPr>
              <p:spPr>
                <a:xfrm>
                  <a:off x="453177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6" name="Freeform: Shape 891">
                  <a:extLst>
                    <a:ext uri="{FF2B5EF4-FFF2-40B4-BE49-F238E27FC236}">
                      <a16:creationId xmlns:a16="http://schemas.microsoft.com/office/drawing/2014/main" id="{BECF6FE8-CD5A-78A5-D308-FB8EC1706055}"/>
                    </a:ext>
                  </a:extLst>
                </p:cNvPr>
                <p:cNvSpPr/>
                <p:nvPr/>
              </p:nvSpPr>
              <p:spPr>
                <a:xfrm>
                  <a:off x="4509487"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2" name="Graphic 195">
                <a:extLst>
                  <a:ext uri="{FF2B5EF4-FFF2-40B4-BE49-F238E27FC236}">
                    <a16:creationId xmlns:a16="http://schemas.microsoft.com/office/drawing/2014/main" id="{05008683-83A4-CC14-8B48-4F35E6356EB5}"/>
                  </a:ext>
                </a:extLst>
              </p:cNvPr>
              <p:cNvGrpSpPr/>
              <p:nvPr/>
            </p:nvGrpSpPr>
            <p:grpSpPr>
              <a:xfrm>
                <a:off x="4516097" y="1358708"/>
                <a:ext cx="44423" cy="43566"/>
                <a:chOff x="4516097" y="1358708"/>
                <a:chExt cx="44423" cy="43566"/>
              </a:xfrm>
            </p:grpSpPr>
            <p:sp>
              <p:nvSpPr>
                <p:cNvPr id="2433" name="Freeform: Shape 888">
                  <a:extLst>
                    <a:ext uri="{FF2B5EF4-FFF2-40B4-BE49-F238E27FC236}">
                      <a16:creationId xmlns:a16="http://schemas.microsoft.com/office/drawing/2014/main" id="{E423682D-18D0-A720-AAA6-409BEAB0037E}"/>
                    </a:ext>
                  </a:extLst>
                </p:cNvPr>
                <p:cNvSpPr/>
                <p:nvPr/>
              </p:nvSpPr>
              <p:spPr>
                <a:xfrm>
                  <a:off x="4538232"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4" name="Freeform: Shape 889">
                  <a:extLst>
                    <a:ext uri="{FF2B5EF4-FFF2-40B4-BE49-F238E27FC236}">
                      <a16:creationId xmlns:a16="http://schemas.microsoft.com/office/drawing/2014/main" id="{873600AD-D547-BC0D-25B3-3439AEE2DDE3}"/>
                    </a:ext>
                  </a:extLst>
                </p:cNvPr>
                <p:cNvSpPr/>
                <p:nvPr/>
              </p:nvSpPr>
              <p:spPr>
                <a:xfrm>
                  <a:off x="4516097"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3" name="Graphic 195">
                <a:extLst>
                  <a:ext uri="{FF2B5EF4-FFF2-40B4-BE49-F238E27FC236}">
                    <a16:creationId xmlns:a16="http://schemas.microsoft.com/office/drawing/2014/main" id="{EEA3B5B4-772C-0FA5-C6CD-E44C3B264B10}"/>
                  </a:ext>
                </a:extLst>
              </p:cNvPr>
              <p:cNvGrpSpPr/>
              <p:nvPr/>
            </p:nvGrpSpPr>
            <p:grpSpPr>
              <a:xfrm>
                <a:off x="4522553" y="1358708"/>
                <a:ext cx="44577" cy="43566"/>
                <a:chOff x="4522553" y="1358708"/>
                <a:chExt cx="44577" cy="43566"/>
              </a:xfrm>
            </p:grpSpPr>
            <p:sp>
              <p:nvSpPr>
                <p:cNvPr id="2431" name="Freeform: Shape 886">
                  <a:extLst>
                    <a:ext uri="{FF2B5EF4-FFF2-40B4-BE49-F238E27FC236}">
                      <a16:creationId xmlns:a16="http://schemas.microsoft.com/office/drawing/2014/main" id="{F6DFEC73-A727-158E-47C1-285E61A8DDE6}"/>
                    </a:ext>
                  </a:extLst>
                </p:cNvPr>
                <p:cNvSpPr/>
                <p:nvPr/>
              </p:nvSpPr>
              <p:spPr>
                <a:xfrm>
                  <a:off x="454484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2" name="Freeform: Shape 887">
                  <a:extLst>
                    <a:ext uri="{FF2B5EF4-FFF2-40B4-BE49-F238E27FC236}">
                      <a16:creationId xmlns:a16="http://schemas.microsoft.com/office/drawing/2014/main" id="{268BD778-D3CE-DC2A-3DEC-C0E0B127FE3B}"/>
                    </a:ext>
                  </a:extLst>
                </p:cNvPr>
                <p:cNvSpPr/>
                <p:nvPr/>
              </p:nvSpPr>
              <p:spPr>
                <a:xfrm>
                  <a:off x="4522553"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4" name="Graphic 195">
                <a:extLst>
                  <a:ext uri="{FF2B5EF4-FFF2-40B4-BE49-F238E27FC236}">
                    <a16:creationId xmlns:a16="http://schemas.microsoft.com/office/drawing/2014/main" id="{FD7C2A93-38B1-288A-616D-7CB509ED2CDD}"/>
                  </a:ext>
                </a:extLst>
              </p:cNvPr>
              <p:cNvGrpSpPr/>
              <p:nvPr/>
            </p:nvGrpSpPr>
            <p:grpSpPr>
              <a:xfrm>
                <a:off x="4529162" y="1358708"/>
                <a:ext cx="44423" cy="43566"/>
                <a:chOff x="4529162" y="1358708"/>
                <a:chExt cx="44423" cy="43566"/>
              </a:xfrm>
            </p:grpSpPr>
            <p:sp>
              <p:nvSpPr>
                <p:cNvPr id="2429" name="Freeform: Shape 884">
                  <a:extLst>
                    <a:ext uri="{FF2B5EF4-FFF2-40B4-BE49-F238E27FC236}">
                      <a16:creationId xmlns:a16="http://schemas.microsoft.com/office/drawing/2014/main" id="{9CA78C7E-127B-86E5-2686-E98316D9C1B5}"/>
                    </a:ext>
                  </a:extLst>
                </p:cNvPr>
                <p:cNvSpPr/>
                <p:nvPr/>
              </p:nvSpPr>
              <p:spPr>
                <a:xfrm>
                  <a:off x="4551298"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0" name="Freeform: Shape 885">
                  <a:extLst>
                    <a:ext uri="{FF2B5EF4-FFF2-40B4-BE49-F238E27FC236}">
                      <a16:creationId xmlns:a16="http://schemas.microsoft.com/office/drawing/2014/main" id="{CBA95C75-4197-0174-247A-A5DF8FDC0C42}"/>
                    </a:ext>
                  </a:extLst>
                </p:cNvPr>
                <p:cNvSpPr/>
                <p:nvPr/>
              </p:nvSpPr>
              <p:spPr>
                <a:xfrm>
                  <a:off x="452916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5" name="Graphic 195">
                <a:extLst>
                  <a:ext uri="{FF2B5EF4-FFF2-40B4-BE49-F238E27FC236}">
                    <a16:creationId xmlns:a16="http://schemas.microsoft.com/office/drawing/2014/main" id="{3512DED0-3A03-4AC4-4B00-FEDB857C01A9}"/>
                  </a:ext>
                </a:extLst>
              </p:cNvPr>
              <p:cNvGrpSpPr/>
              <p:nvPr/>
            </p:nvGrpSpPr>
            <p:grpSpPr>
              <a:xfrm>
                <a:off x="4535619" y="1358708"/>
                <a:ext cx="44577" cy="43566"/>
                <a:chOff x="4535619" y="1358708"/>
                <a:chExt cx="44577" cy="43566"/>
              </a:xfrm>
            </p:grpSpPr>
            <p:sp>
              <p:nvSpPr>
                <p:cNvPr id="2427" name="Freeform: Shape 882">
                  <a:extLst>
                    <a:ext uri="{FF2B5EF4-FFF2-40B4-BE49-F238E27FC236}">
                      <a16:creationId xmlns:a16="http://schemas.microsoft.com/office/drawing/2014/main" id="{238919CB-93BF-5B79-FD04-BA3FA615C0BD}"/>
                    </a:ext>
                  </a:extLst>
                </p:cNvPr>
                <p:cNvSpPr/>
                <p:nvPr/>
              </p:nvSpPr>
              <p:spPr>
                <a:xfrm>
                  <a:off x="455790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8" name="Freeform: Shape 883">
                  <a:extLst>
                    <a:ext uri="{FF2B5EF4-FFF2-40B4-BE49-F238E27FC236}">
                      <a16:creationId xmlns:a16="http://schemas.microsoft.com/office/drawing/2014/main" id="{CA9C5521-C66D-C815-80E4-60642428DD8E}"/>
                    </a:ext>
                  </a:extLst>
                </p:cNvPr>
                <p:cNvSpPr/>
                <p:nvPr/>
              </p:nvSpPr>
              <p:spPr>
                <a:xfrm>
                  <a:off x="4535619"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6" name="Graphic 195">
                <a:extLst>
                  <a:ext uri="{FF2B5EF4-FFF2-40B4-BE49-F238E27FC236}">
                    <a16:creationId xmlns:a16="http://schemas.microsoft.com/office/drawing/2014/main" id="{CE2BBA8A-49B6-DC10-EF94-519C1EBABDBB}"/>
                  </a:ext>
                </a:extLst>
              </p:cNvPr>
              <p:cNvGrpSpPr/>
              <p:nvPr/>
            </p:nvGrpSpPr>
            <p:grpSpPr>
              <a:xfrm>
                <a:off x="4542228" y="1358708"/>
                <a:ext cx="44423" cy="43566"/>
                <a:chOff x="4542228" y="1358708"/>
                <a:chExt cx="44423" cy="43566"/>
              </a:xfrm>
            </p:grpSpPr>
            <p:sp>
              <p:nvSpPr>
                <p:cNvPr id="2425" name="Freeform: Shape 880">
                  <a:extLst>
                    <a:ext uri="{FF2B5EF4-FFF2-40B4-BE49-F238E27FC236}">
                      <a16:creationId xmlns:a16="http://schemas.microsoft.com/office/drawing/2014/main" id="{A2D39828-C3FB-6128-6BA7-2B1CEA1A349A}"/>
                    </a:ext>
                  </a:extLst>
                </p:cNvPr>
                <p:cNvSpPr/>
                <p:nvPr/>
              </p:nvSpPr>
              <p:spPr>
                <a:xfrm>
                  <a:off x="456451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6" name="Freeform: Shape 881">
                  <a:extLst>
                    <a:ext uri="{FF2B5EF4-FFF2-40B4-BE49-F238E27FC236}">
                      <a16:creationId xmlns:a16="http://schemas.microsoft.com/office/drawing/2014/main" id="{2136AF04-B697-C2E2-3431-5FBD4EFA34C6}"/>
                    </a:ext>
                  </a:extLst>
                </p:cNvPr>
                <p:cNvSpPr/>
                <p:nvPr/>
              </p:nvSpPr>
              <p:spPr>
                <a:xfrm>
                  <a:off x="4542228"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7" name="Graphic 195">
                <a:extLst>
                  <a:ext uri="{FF2B5EF4-FFF2-40B4-BE49-F238E27FC236}">
                    <a16:creationId xmlns:a16="http://schemas.microsoft.com/office/drawing/2014/main" id="{D639C957-3325-CF3C-7A6D-7778C87B7642}"/>
                  </a:ext>
                </a:extLst>
              </p:cNvPr>
              <p:cNvGrpSpPr/>
              <p:nvPr/>
            </p:nvGrpSpPr>
            <p:grpSpPr>
              <a:xfrm>
                <a:off x="4548684" y="1358708"/>
                <a:ext cx="44577" cy="43566"/>
                <a:chOff x="4548684" y="1358708"/>
                <a:chExt cx="44577" cy="43566"/>
              </a:xfrm>
            </p:grpSpPr>
            <p:sp>
              <p:nvSpPr>
                <p:cNvPr id="2423" name="Freeform: Shape 878">
                  <a:extLst>
                    <a:ext uri="{FF2B5EF4-FFF2-40B4-BE49-F238E27FC236}">
                      <a16:creationId xmlns:a16="http://schemas.microsoft.com/office/drawing/2014/main" id="{5C1C1DCB-62D7-708E-3534-0EF240745522}"/>
                    </a:ext>
                  </a:extLst>
                </p:cNvPr>
                <p:cNvSpPr/>
                <p:nvPr/>
              </p:nvSpPr>
              <p:spPr>
                <a:xfrm>
                  <a:off x="457097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4" name="Freeform: Shape 879">
                  <a:extLst>
                    <a:ext uri="{FF2B5EF4-FFF2-40B4-BE49-F238E27FC236}">
                      <a16:creationId xmlns:a16="http://schemas.microsoft.com/office/drawing/2014/main" id="{1C560967-34F0-B679-1817-B1FFE83B92FD}"/>
                    </a:ext>
                  </a:extLst>
                </p:cNvPr>
                <p:cNvSpPr/>
                <p:nvPr/>
              </p:nvSpPr>
              <p:spPr>
                <a:xfrm>
                  <a:off x="4548684"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8" name="Graphic 195">
                <a:extLst>
                  <a:ext uri="{FF2B5EF4-FFF2-40B4-BE49-F238E27FC236}">
                    <a16:creationId xmlns:a16="http://schemas.microsoft.com/office/drawing/2014/main" id="{9923F3CB-F843-32CC-44A6-F2241099DC5B}"/>
                  </a:ext>
                </a:extLst>
              </p:cNvPr>
              <p:cNvGrpSpPr/>
              <p:nvPr/>
            </p:nvGrpSpPr>
            <p:grpSpPr>
              <a:xfrm>
                <a:off x="4555294" y="1358708"/>
                <a:ext cx="44423" cy="43566"/>
                <a:chOff x="4555294" y="1358708"/>
                <a:chExt cx="44423" cy="43566"/>
              </a:xfrm>
            </p:grpSpPr>
            <p:sp>
              <p:nvSpPr>
                <p:cNvPr id="2421" name="Freeform: Shape 876">
                  <a:extLst>
                    <a:ext uri="{FF2B5EF4-FFF2-40B4-BE49-F238E27FC236}">
                      <a16:creationId xmlns:a16="http://schemas.microsoft.com/office/drawing/2014/main" id="{65666BA3-D052-DD32-897B-82EF26CFDADC}"/>
                    </a:ext>
                  </a:extLst>
                </p:cNvPr>
                <p:cNvSpPr/>
                <p:nvPr/>
              </p:nvSpPr>
              <p:spPr>
                <a:xfrm>
                  <a:off x="457758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2" name="Freeform: Shape 877">
                  <a:extLst>
                    <a:ext uri="{FF2B5EF4-FFF2-40B4-BE49-F238E27FC236}">
                      <a16:creationId xmlns:a16="http://schemas.microsoft.com/office/drawing/2014/main" id="{4972BE7C-5BED-8A9D-BE5D-C3C1BD94E1DE}"/>
                    </a:ext>
                  </a:extLst>
                </p:cNvPr>
                <p:cNvSpPr/>
                <p:nvPr/>
              </p:nvSpPr>
              <p:spPr>
                <a:xfrm>
                  <a:off x="455529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9" name="Graphic 195">
                <a:extLst>
                  <a:ext uri="{FF2B5EF4-FFF2-40B4-BE49-F238E27FC236}">
                    <a16:creationId xmlns:a16="http://schemas.microsoft.com/office/drawing/2014/main" id="{B948C10B-4004-7D81-E1B4-D1E53804410E}"/>
                  </a:ext>
                </a:extLst>
              </p:cNvPr>
              <p:cNvGrpSpPr/>
              <p:nvPr/>
            </p:nvGrpSpPr>
            <p:grpSpPr>
              <a:xfrm>
                <a:off x="4561904" y="1358708"/>
                <a:ext cx="44423" cy="43566"/>
                <a:chOff x="4561904" y="1358708"/>
                <a:chExt cx="44423" cy="43566"/>
              </a:xfrm>
            </p:grpSpPr>
            <p:sp>
              <p:nvSpPr>
                <p:cNvPr id="2419" name="Freeform: Shape 874">
                  <a:extLst>
                    <a:ext uri="{FF2B5EF4-FFF2-40B4-BE49-F238E27FC236}">
                      <a16:creationId xmlns:a16="http://schemas.microsoft.com/office/drawing/2014/main" id="{DD407ADB-7D49-383A-B88F-7D26F72F033C}"/>
                    </a:ext>
                  </a:extLst>
                </p:cNvPr>
                <p:cNvSpPr/>
                <p:nvPr/>
              </p:nvSpPr>
              <p:spPr>
                <a:xfrm>
                  <a:off x="458403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0" name="Freeform: Shape 875">
                  <a:extLst>
                    <a:ext uri="{FF2B5EF4-FFF2-40B4-BE49-F238E27FC236}">
                      <a16:creationId xmlns:a16="http://schemas.microsoft.com/office/drawing/2014/main" id="{89C10D95-DE0D-D64B-23AB-4E7616EBF4F5}"/>
                    </a:ext>
                  </a:extLst>
                </p:cNvPr>
                <p:cNvSpPr/>
                <p:nvPr/>
              </p:nvSpPr>
              <p:spPr>
                <a:xfrm>
                  <a:off x="456190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0" name="Graphic 195">
                <a:extLst>
                  <a:ext uri="{FF2B5EF4-FFF2-40B4-BE49-F238E27FC236}">
                    <a16:creationId xmlns:a16="http://schemas.microsoft.com/office/drawing/2014/main" id="{55407E78-2C6E-EF2C-F9D4-1E5E492960FB}"/>
                  </a:ext>
                </a:extLst>
              </p:cNvPr>
              <p:cNvGrpSpPr/>
              <p:nvPr/>
            </p:nvGrpSpPr>
            <p:grpSpPr>
              <a:xfrm>
                <a:off x="4568360" y="1358708"/>
                <a:ext cx="44423" cy="43566"/>
                <a:chOff x="4568360" y="1358708"/>
                <a:chExt cx="44423" cy="43566"/>
              </a:xfrm>
            </p:grpSpPr>
            <p:sp>
              <p:nvSpPr>
                <p:cNvPr id="2417" name="Freeform: Shape 872">
                  <a:extLst>
                    <a:ext uri="{FF2B5EF4-FFF2-40B4-BE49-F238E27FC236}">
                      <a16:creationId xmlns:a16="http://schemas.microsoft.com/office/drawing/2014/main" id="{6186165A-CAE7-D6CA-E2A2-49C70D7DBBF3}"/>
                    </a:ext>
                  </a:extLst>
                </p:cNvPr>
                <p:cNvSpPr/>
                <p:nvPr/>
              </p:nvSpPr>
              <p:spPr>
                <a:xfrm>
                  <a:off x="459064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8" name="Freeform: Shape 873">
                  <a:extLst>
                    <a:ext uri="{FF2B5EF4-FFF2-40B4-BE49-F238E27FC236}">
                      <a16:creationId xmlns:a16="http://schemas.microsoft.com/office/drawing/2014/main" id="{5839B121-1D31-56AA-07AA-21FB0D7892F8}"/>
                    </a:ext>
                  </a:extLst>
                </p:cNvPr>
                <p:cNvSpPr/>
                <p:nvPr/>
              </p:nvSpPr>
              <p:spPr>
                <a:xfrm>
                  <a:off x="456836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1" name="Graphic 195">
                <a:extLst>
                  <a:ext uri="{FF2B5EF4-FFF2-40B4-BE49-F238E27FC236}">
                    <a16:creationId xmlns:a16="http://schemas.microsoft.com/office/drawing/2014/main" id="{CE7172A2-9B0F-1B07-557F-E5C23CF3EC90}"/>
                  </a:ext>
                </a:extLst>
              </p:cNvPr>
              <p:cNvGrpSpPr/>
              <p:nvPr/>
            </p:nvGrpSpPr>
            <p:grpSpPr>
              <a:xfrm>
                <a:off x="4574970" y="1358708"/>
                <a:ext cx="44423" cy="43566"/>
                <a:chOff x="4574970" y="1358708"/>
                <a:chExt cx="44423" cy="43566"/>
              </a:xfrm>
            </p:grpSpPr>
            <p:sp>
              <p:nvSpPr>
                <p:cNvPr id="2415" name="Freeform: Shape 870">
                  <a:extLst>
                    <a:ext uri="{FF2B5EF4-FFF2-40B4-BE49-F238E27FC236}">
                      <a16:creationId xmlns:a16="http://schemas.microsoft.com/office/drawing/2014/main" id="{444BA176-8A63-0D90-8856-C53D9E64BC69}"/>
                    </a:ext>
                  </a:extLst>
                </p:cNvPr>
                <p:cNvSpPr/>
                <p:nvPr/>
              </p:nvSpPr>
              <p:spPr>
                <a:xfrm>
                  <a:off x="459710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6" name="Freeform: Shape 871">
                  <a:extLst>
                    <a:ext uri="{FF2B5EF4-FFF2-40B4-BE49-F238E27FC236}">
                      <a16:creationId xmlns:a16="http://schemas.microsoft.com/office/drawing/2014/main" id="{9FEC38F9-EAF8-791E-D78A-4C0CEB6F007C}"/>
                    </a:ext>
                  </a:extLst>
                </p:cNvPr>
                <p:cNvSpPr/>
                <p:nvPr/>
              </p:nvSpPr>
              <p:spPr>
                <a:xfrm>
                  <a:off x="457497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2" name="Graphic 195">
                <a:extLst>
                  <a:ext uri="{FF2B5EF4-FFF2-40B4-BE49-F238E27FC236}">
                    <a16:creationId xmlns:a16="http://schemas.microsoft.com/office/drawing/2014/main" id="{1E08622D-B2B3-E73B-C769-739E4298C5B7}"/>
                  </a:ext>
                </a:extLst>
              </p:cNvPr>
              <p:cNvGrpSpPr/>
              <p:nvPr/>
            </p:nvGrpSpPr>
            <p:grpSpPr>
              <a:xfrm>
                <a:off x="4581426" y="1358708"/>
                <a:ext cx="44577" cy="43566"/>
                <a:chOff x="4581426" y="1358708"/>
                <a:chExt cx="44577" cy="43566"/>
              </a:xfrm>
            </p:grpSpPr>
            <p:sp>
              <p:nvSpPr>
                <p:cNvPr id="2413" name="Freeform: Shape 868">
                  <a:extLst>
                    <a:ext uri="{FF2B5EF4-FFF2-40B4-BE49-F238E27FC236}">
                      <a16:creationId xmlns:a16="http://schemas.microsoft.com/office/drawing/2014/main" id="{1AF95DFC-5D15-064E-A9D3-A0395AA9B9B2}"/>
                    </a:ext>
                  </a:extLst>
                </p:cNvPr>
                <p:cNvSpPr/>
                <p:nvPr/>
              </p:nvSpPr>
              <p:spPr>
                <a:xfrm>
                  <a:off x="460371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4" name="Freeform: Shape 869">
                  <a:extLst>
                    <a:ext uri="{FF2B5EF4-FFF2-40B4-BE49-F238E27FC236}">
                      <a16:creationId xmlns:a16="http://schemas.microsoft.com/office/drawing/2014/main" id="{DD33767A-54D1-8E5D-6EB7-F8EC0BA6F784}"/>
                    </a:ext>
                  </a:extLst>
                </p:cNvPr>
                <p:cNvSpPr/>
                <p:nvPr/>
              </p:nvSpPr>
              <p:spPr>
                <a:xfrm>
                  <a:off x="4581426"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3" name="Graphic 195">
                <a:extLst>
                  <a:ext uri="{FF2B5EF4-FFF2-40B4-BE49-F238E27FC236}">
                    <a16:creationId xmlns:a16="http://schemas.microsoft.com/office/drawing/2014/main" id="{26E08D5F-47FE-D5A8-3E23-3F992DC00A3A}"/>
                  </a:ext>
                </a:extLst>
              </p:cNvPr>
              <p:cNvGrpSpPr/>
              <p:nvPr/>
            </p:nvGrpSpPr>
            <p:grpSpPr>
              <a:xfrm>
                <a:off x="4588036" y="1358708"/>
                <a:ext cx="44423" cy="43566"/>
                <a:chOff x="4588036" y="1358708"/>
                <a:chExt cx="44423" cy="43566"/>
              </a:xfrm>
            </p:grpSpPr>
            <p:sp>
              <p:nvSpPr>
                <p:cNvPr id="2411" name="Freeform: Shape 866">
                  <a:extLst>
                    <a:ext uri="{FF2B5EF4-FFF2-40B4-BE49-F238E27FC236}">
                      <a16:creationId xmlns:a16="http://schemas.microsoft.com/office/drawing/2014/main" id="{AF787EE9-6EFD-B4FB-6789-D1E84EC291B7}"/>
                    </a:ext>
                  </a:extLst>
                </p:cNvPr>
                <p:cNvSpPr/>
                <p:nvPr/>
              </p:nvSpPr>
              <p:spPr>
                <a:xfrm>
                  <a:off x="461017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2" name="Freeform: Shape 867">
                  <a:extLst>
                    <a:ext uri="{FF2B5EF4-FFF2-40B4-BE49-F238E27FC236}">
                      <a16:creationId xmlns:a16="http://schemas.microsoft.com/office/drawing/2014/main" id="{9596A9CE-C645-CBEE-2129-B4ED2C4402E9}"/>
                    </a:ext>
                  </a:extLst>
                </p:cNvPr>
                <p:cNvSpPr/>
                <p:nvPr/>
              </p:nvSpPr>
              <p:spPr>
                <a:xfrm>
                  <a:off x="4588036"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4" name="Graphic 195">
                <a:extLst>
                  <a:ext uri="{FF2B5EF4-FFF2-40B4-BE49-F238E27FC236}">
                    <a16:creationId xmlns:a16="http://schemas.microsoft.com/office/drawing/2014/main" id="{1A1FF7EF-259A-3AF6-1653-6CFE04191A32}"/>
                  </a:ext>
                </a:extLst>
              </p:cNvPr>
              <p:cNvGrpSpPr/>
              <p:nvPr/>
            </p:nvGrpSpPr>
            <p:grpSpPr>
              <a:xfrm>
                <a:off x="4594492" y="1358708"/>
                <a:ext cx="44577" cy="43566"/>
                <a:chOff x="4594492" y="1358708"/>
                <a:chExt cx="44577" cy="43566"/>
              </a:xfrm>
            </p:grpSpPr>
            <p:sp>
              <p:nvSpPr>
                <p:cNvPr id="2409" name="Freeform: Shape 864">
                  <a:extLst>
                    <a:ext uri="{FF2B5EF4-FFF2-40B4-BE49-F238E27FC236}">
                      <a16:creationId xmlns:a16="http://schemas.microsoft.com/office/drawing/2014/main" id="{14D92CC4-3C4B-4B81-7030-32148DDB271B}"/>
                    </a:ext>
                  </a:extLst>
                </p:cNvPr>
                <p:cNvSpPr/>
                <p:nvPr/>
              </p:nvSpPr>
              <p:spPr>
                <a:xfrm>
                  <a:off x="461678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0" name="Freeform: Shape 865">
                  <a:extLst>
                    <a:ext uri="{FF2B5EF4-FFF2-40B4-BE49-F238E27FC236}">
                      <a16:creationId xmlns:a16="http://schemas.microsoft.com/office/drawing/2014/main" id="{AA8DB426-2A6C-8328-7AF9-938EAD514DD5}"/>
                    </a:ext>
                  </a:extLst>
                </p:cNvPr>
                <p:cNvSpPr/>
                <p:nvPr/>
              </p:nvSpPr>
              <p:spPr>
                <a:xfrm>
                  <a:off x="4594492"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5" name="Graphic 195">
                <a:extLst>
                  <a:ext uri="{FF2B5EF4-FFF2-40B4-BE49-F238E27FC236}">
                    <a16:creationId xmlns:a16="http://schemas.microsoft.com/office/drawing/2014/main" id="{3EAB8FAF-39FA-CFEB-A22C-8AC64C9110E2}"/>
                  </a:ext>
                </a:extLst>
              </p:cNvPr>
              <p:cNvGrpSpPr/>
              <p:nvPr/>
            </p:nvGrpSpPr>
            <p:grpSpPr>
              <a:xfrm>
                <a:off x="4601102" y="1358708"/>
                <a:ext cx="44423" cy="43566"/>
                <a:chOff x="4601102" y="1358708"/>
                <a:chExt cx="44423" cy="43566"/>
              </a:xfrm>
            </p:grpSpPr>
            <p:sp>
              <p:nvSpPr>
                <p:cNvPr id="2407" name="Freeform: Shape 862">
                  <a:extLst>
                    <a:ext uri="{FF2B5EF4-FFF2-40B4-BE49-F238E27FC236}">
                      <a16:creationId xmlns:a16="http://schemas.microsoft.com/office/drawing/2014/main" id="{0312794F-9DDE-5152-0337-0D4E80309F72}"/>
                    </a:ext>
                  </a:extLst>
                </p:cNvPr>
                <p:cNvSpPr/>
                <p:nvPr/>
              </p:nvSpPr>
              <p:spPr>
                <a:xfrm>
                  <a:off x="4623390"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8" name="Freeform: Shape 863">
                  <a:extLst>
                    <a:ext uri="{FF2B5EF4-FFF2-40B4-BE49-F238E27FC236}">
                      <a16:creationId xmlns:a16="http://schemas.microsoft.com/office/drawing/2014/main" id="{BBE61538-B0F7-B299-66DD-BC53E0114F99}"/>
                    </a:ext>
                  </a:extLst>
                </p:cNvPr>
                <p:cNvSpPr/>
                <p:nvPr/>
              </p:nvSpPr>
              <p:spPr>
                <a:xfrm>
                  <a:off x="460110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6" name="Graphic 195">
                <a:extLst>
                  <a:ext uri="{FF2B5EF4-FFF2-40B4-BE49-F238E27FC236}">
                    <a16:creationId xmlns:a16="http://schemas.microsoft.com/office/drawing/2014/main" id="{53167FDA-9AD8-C348-D521-A0AF55DFBA93}"/>
                  </a:ext>
                </a:extLst>
              </p:cNvPr>
              <p:cNvGrpSpPr/>
              <p:nvPr/>
            </p:nvGrpSpPr>
            <p:grpSpPr>
              <a:xfrm>
                <a:off x="4607558" y="1358708"/>
                <a:ext cx="44577" cy="43566"/>
                <a:chOff x="4607558" y="1358708"/>
                <a:chExt cx="44577" cy="43566"/>
              </a:xfrm>
            </p:grpSpPr>
            <p:sp>
              <p:nvSpPr>
                <p:cNvPr id="2405" name="Freeform: Shape 860">
                  <a:extLst>
                    <a:ext uri="{FF2B5EF4-FFF2-40B4-BE49-F238E27FC236}">
                      <a16:creationId xmlns:a16="http://schemas.microsoft.com/office/drawing/2014/main" id="{309943D1-7325-0066-FC32-CE6C633FEEAB}"/>
                    </a:ext>
                  </a:extLst>
                </p:cNvPr>
                <p:cNvSpPr/>
                <p:nvPr/>
              </p:nvSpPr>
              <p:spPr>
                <a:xfrm>
                  <a:off x="462984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6" name="Freeform: Shape 861">
                  <a:extLst>
                    <a:ext uri="{FF2B5EF4-FFF2-40B4-BE49-F238E27FC236}">
                      <a16:creationId xmlns:a16="http://schemas.microsoft.com/office/drawing/2014/main" id="{7F3673B5-C318-983B-0196-3C6937BE25D8}"/>
                    </a:ext>
                  </a:extLst>
                </p:cNvPr>
                <p:cNvSpPr/>
                <p:nvPr/>
              </p:nvSpPr>
              <p:spPr>
                <a:xfrm>
                  <a:off x="4607558"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7" name="Graphic 195">
                <a:extLst>
                  <a:ext uri="{FF2B5EF4-FFF2-40B4-BE49-F238E27FC236}">
                    <a16:creationId xmlns:a16="http://schemas.microsoft.com/office/drawing/2014/main" id="{02544F24-FB10-A6F8-10FB-19F12EB45C26}"/>
                  </a:ext>
                </a:extLst>
              </p:cNvPr>
              <p:cNvGrpSpPr/>
              <p:nvPr/>
            </p:nvGrpSpPr>
            <p:grpSpPr>
              <a:xfrm>
                <a:off x="4620777" y="1360366"/>
                <a:ext cx="44423" cy="43566"/>
                <a:chOff x="4620777" y="1360366"/>
                <a:chExt cx="44423" cy="43566"/>
              </a:xfrm>
            </p:grpSpPr>
            <p:sp>
              <p:nvSpPr>
                <p:cNvPr id="2403" name="Freeform: Shape 858">
                  <a:extLst>
                    <a:ext uri="{FF2B5EF4-FFF2-40B4-BE49-F238E27FC236}">
                      <a16:creationId xmlns:a16="http://schemas.microsoft.com/office/drawing/2014/main" id="{4876B8D4-6B92-DBB1-5D5D-4E52E88CC6F0}"/>
                    </a:ext>
                  </a:extLst>
                </p:cNvPr>
                <p:cNvSpPr/>
                <p:nvPr/>
              </p:nvSpPr>
              <p:spPr>
                <a:xfrm>
                  <a:off x="464291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4" name="Freeform: Shape 859">
                  <a:extLst>
                    <a:ext uri="{FF2B5EF4-FFF2-40B4-BE49-F238E27FC236}">
                      <a16:creationId xmlns:a16="http://schemas.microsoft.com/office/drawing/2014/main" id="{F674DE2D-110E-1982-6803-F437A96FDB7F}"/>
                    </a:ext>
                  </a:extLst>
                </p:cNvPr>
                <p:cNvSpPr/>
                <p:nvPr/>
              </p:nvSpPr>
              <p:spPr>
                <a:xfrm>
                  <a:off x="4620777"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8" name="Graphic 195">
                <a:extLst>
                  <a:ext uri="{FF2B5EF4-FFF2-40B4-BE49-F238E27FC236}">
                    <a16:creationId xmlns:a16="http://schemas.microsoft.com/office/drawing/2014/main" id="{D35C1CE2-4B39-64CB-EE53-3FB0BA1E0397}"/>
                  </a:ext>
                </a:extLst>
              </p:cNvPr>
              <p:cNvGrpSpPr/>
              <p:nvPr/>
            </p:nvGrpSpPr>
            <p:grpSpPr>
              <a:xfrm>
                <a:off x="4627233" y="1360366"/>
                <a:ext cx="44423" cy="43566"/>
                <a:chOff x="4627233" y="1360366"/>
                <a:chExt cx="44423" cy="43566"/>
              </a:xfrm>
            </p:grpSpPr>
            <p:sp>
              <p:nvSpPr>
                <p:cNvPr id="2401" name="Freeform: Shape 856">
                  <a:extLst>
                    <a:ext uri="{FF2B5EF4-FFF2-40B4-BE49-F238E27FC236}">
                      <a16:creationId xmlns:a16="http://schemas.microsoft.com/office/drawing/2014/main" id="{97A5E391-7137-EF0C-F613-29D87AA3623C}"/>
                    </a:ext>
                  </a:extLst>
                </p:cNvPr>
                <p:cNvSpPr/>
                <p:nvPr/>
              </p:nvSpPr>
              <p:spPr>
                <a:xfrm>
                  <a:off x="464952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2" name="Freeform: Shape 857">
                  <a:extLst>
                    <a:ext uri="{FF2B5EF4-FFF2-40B4-BE49-F238E27FC236}">
                      <a16:creationId xmlns:a16="http://schemas.microsoft.com/office/drawing/2014/main" id="{A6530A6E-4D90-6F40-106E-102D49D628A9}"/>
                    </a:ext>
                  </a:extLst>
                </p:cNvPr>
                <p:cNvSpPr/>
                <p:nvPr/>
              </p:nvSpPr>
              <p:spPr>
                <a:xfrm>
                  <a:off x="462723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9" name="Graphic 195">
                <a:extLst>
                  <a:ext uri="{FF2B5EF4-FFF2-40B4-BE49-F238E27FC236}">
                    <a16:creationId xmlns:a16="http://schemas.microsoft.com/office/drawing/2014/main" id="{13815B65-3604-EB2F-3A8F-E527D65FB91C}"/>
                  </a:ext>
                </a:extLst>
              </p:cNvPr>
              <p:cNvGrpSpPr/>
              <p:nvPr/>
            </p:nvGrpSpPr>
            <p:grpSpPr>
              <a:xfrm>
                <a:off x="4633843" y="1360366"/>
                <a:ext cx="44423" cy="43566"/>
                <a:chOff x="4633843" y="1360366"/>
                <a:chExt cx="44423" cy="43566"/>
              </a:xfrm>
            </p:grpSpPr>
            <p:sp>
              <p:nvSpPr>
                <p:cNvPr id="2399" name="Freeform: Shape 854">
                  <a:extLst>
                    <a:ext uri="{FF2B5EF4-FFF2-40B4-BE49-F238E27FC236}">
                      <a16:creationId xmlns:a16="http://schemas.microsoft.com/office/drawing/2014/main" id="{DEF4830C-1AEA-3DFD-BA9D-7DB646E9E3D5}"/>
                    </a:ext>
                  </a:extLst>
                </p:cNvPr>
                <p:cNvSpPr/>
                <p:nvPr/>
              </p:nvSpPr>
              <p:spPr>
                <a:xfrm>
                  <a:off x="4655978"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0" name="Freeform: Shape 855">
                  <a:extLst>
                    <a:ext uri="{FF2B5EF4-FFF2-40B4-BE49-F238E27FC236}">
                      <a16:creationId xmlns:a16="http://schemas.microsoft.com/office/drawing/2014/main" id="{4737151B-D0A3-3515-92AC-A204AA5C5CA2}"/>
                    </a:ext>
                  </a:extLst>
                </p:cNvPr>
                <p:cNvSpPr/>
                <p:nvPr/>
              </p:nvSpPr>
              <p:spPr>
                <a:xfrm>
                  <a:off x="463384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0" name="Graphic 195">
                <a:extLst>
                  <a:ext uri="{FF2B5EF4-FFF2-40B4-BE49-F238E27FC236}">
                    <a16:creationId xmlns:a16="http://schemas.microsoft.com/office/drawing/2014/main" id="{ACE99983-DAB4-6C9B-BBDA-5F6D9B17F5EB}"/>
                  </a:ext>
                </a:extLst>
              </p:cNvPr>
              <p:cNvGrpSpPr/>
              <p:nvPr/>
            </p:nvGrpSpPr>
            <p:grpSpPr>
              <a:xfrm>
                <a:off x="4649522" y="1360366"/>
                <a:ext cx="44423" cy="43566"/>
                <a:chOff x="4649522" y="1360366"/>
                <a:chExt cx="44423" cy="43566"/>
              </a:xfrm>
            </p:grpSpPr>
            <p:sp>
              <p:nvSpPr>
                <p:cNvPr id="2397" name="Freeform: Shape 852">
                  <a:extLst>
                    <a:ext uri="{FF2B5EF4-FFF2-40B4-BE49-F238E27FC236}">
                      <a16:creationId xmlns:a16="http://schemas.microsoft.com/office/drawing/2014/main" id="{4F7EEB3A-DF4A-20A1-13CC-8951DE7873F0}"/>
                    </a:ext>
                  </a:extLst>
                </p:cNvPr>
                <p:cNvSpPr/>
                <p:nvPr/>
              </p:nvSpPr>
              <p:spPr>
                <a:xfrm>
                  <a:off x="4671657"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 name="Freeform: Shape 853">
                  <a:extLst>
                    <a:ext uri="{FF2B5EF4-FFF2-40B4-BE49-F238E27FC236}">
                      <a16:creationId xmlns:a16="http://schemas.microsoft.com/office/drawing/2014/main" id="{1315D0C3-0838-81EA-530B-85251616DAC9}"/>
                    </a:ext>
                  </a:extLst>
                </p:cNvPr>
                <p:cNvSpPr/>
                <p:nvPr/>
              </p:nvSpPr>
              <p:spPr>
                <a:xfrm>
                  <a:off x="4649522"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1" name="Graphic 195">
                <a:extLst>
                  <a:ext uri="{FF2B5EF4-FFF2-40B4-BE49-F238E27FC236}">
                    <a16:creationId xmlns:a16="http://schemas.microsoft.com/office/drawing/2014/main" id="{ED034759-7E4D-A422-0475-EE9A10A67CD9}"/>
                  </a:ext>
                </a:extLst>
              </p:cNvPr>
              <p:cNvGrpSpPr/>
              <p:nvPr/>
            </p:nvGrpSpPr>
            <p:grpSpPr>
              <a:xfrm>
                <a:off x="4666431" y="1361271"/>
                <a:ext cx="44577" cy="43566"/>
                <a:chOff x="4666431" y="1361271"/>
                <a:chExt cx="44577" cy="43566"/>
              </a:xfrm>
            </p:grpSpPr>
            <p:sp>
              <p:nvSpPr>
                <p:cNvPr id="2395" name="Freeform: Shape 850">
                  <a:extLst>
                    <a:ext uri="{FF2B5EF4-FFF2-40B4-BE49-F238E27FC236}">
                      <a16:creationId xmlns:a16="http://schemas.microsoft.com/office/drawing/2014/main" id="{4880ECC9-E547-B9C9-2225-15C6BF5D61AF}"/>
                    </a:ext>
                  </a:extLst>
                </p:cNvPr>
                <p:cNvSpPr/>
                <p:nvPr/>
              </p:nvSpPr>
              <p:spPr>
                <a:xfrm>
                  <a:off x="4688720" y="136127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6" name="Freeform: Shape 851">
                  <a:extLst>
                    <a:ext uri="{FF2B5EF4-FFF2-40B4-BE49-F238E27FC236}">
                      <a16:creationId xmlns:a16="http://schemas.microsoft.com/office/drawing/2014/main" id="{17C05C44-A9D9-7530-FEF7-77D3560356A5}"/>
                    </a:ext>
                  </a:extLst>
                </p:cNvPr>
                <p:cNvSpPr/>
                <p:nvPr/>
              </p:nvSpPr>
              <p:spPr>
                <a:xfrm>
                  <a:off x="4666431" y="138312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2" name="Graphic 195">
                <a:extLst>
                  <a:ext uri="{FF2B5EF4-FFF2-40B4-BE49-F238E27FC236}">
                    <a16:creationId xmlns:a16="http://schemas.microsoft.com/office/drawing/2014/main" id="{164CF174-1228-1BD9-585C-A7F7C436E7CD}"/>
                  </a:ext>
                </a:extLst>
              </p:cNvPr>
              <p:cNvGrpSpPr/>
              <p:nvPr/>
            </p:nvGrpSpPr>
            <p:grpSpPr>
              <a:xfrm>
                <a:off x="4671657" y="1360366"/>
                <a:ext cx="44577" cy="43566"/>
                <a:chOff x="4671657" y="1360366"/>
                <a:chExt cx="44577" cy="43566"/>
              </a:xfrm>
            </p:grpSpPr>
            <p:sp>
              <p:nvSpPr>
                <p:cNvPr id="2393" name="Freeform: Shape 848">
                  <a:extLst>
                    <a:ext uri="{FF2B5EF4-FFF2-40B4-BE49-F238E27FC236}">
                      <a16:creationId xmlns:a16="http://schemas.microsoft.com/office/drawing/2014/main" id="{F3FACE53-1BFF-D0D3-827B-3CFB3AB505E9}"/>
                    </a:ext>
                  </a:extLst>
                </p:cNvPr>
                <p:cNvSpPr/>
                <p:nvPr/>
              </p:nvSpPr>
              <p:spPr>
                <a:xfrm>
                  <a:off x="4693946"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4" name="Freeform: Shape 849">
                  <a:extLst>
                    <a:ext uri="{FF2B5EF4-FFF2-40B4-BE49-F238E27FC236}">
                      <a16:creationId xmlns:a16="http://schemas.microsoft.com/office/drawing/2014/main" id="{B1FB6F07-6E00-EAF1-B307-6E3D3A945E97}"/>
                    </a:ext>
                  </a:extLst>
                </p:cNvPr>
                <p:cNvSpPr/>
                <p:nvPr/>
              </p:nvSpPr>
              <p:spPr>
                <a:xfrm>
                  <a:off x="4671657" y="138207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3" name="Graphic 195">
                <a:extLst>
                  <a:ext uri="{FF2B5EF4-FFF2-40B4-BE49-F238E27FC236}">
                    <a16:creationId xmlns:a16="http://schemas.microsoft.com/office/drawing/2014/main" id="{120418BE-BEA3-3119-2480-3A2C58F7C252}"/>
                  </a:ext>
                </a:extLst>
              </p:cNvPr>
              <p:cNvGrpSpPr/>
              <p:nvPr/>
            </p:nvGrpSpPr>
            <p:grpSpPr>
              <a:xfrm>
                <a:off x="4679650" y="1366095"/>
                <a:ext cx="44423" cy="43566"/>
                <a:chOff x="4679650" y="1366095"/>
                <a:chExt cx="44423" cy="43566"/>
              </a:xfrm>
            </p:grpSpPr>
            <p:sp>
              <p:nvSpPr>
                <p:cNvPr id="2391" name="Freeform: Shape 846">
                  <a:extLst>
                    <a:ext uri="{FF2B5EF4-FFF2-40B4-BE49-F238E27FC236}">
                      <a16:creationId xmlns:a16="http://schemas.microsoft.com/office/drawing/2014/main" id="{7BC86709-0DFB-CAA9-06B8-52A2428D800F}"/>
                    </a:ext>
                  </a:extLst>
                </p:cNvPr>
                <p:cNvSpPr/>
                <p:nvPr/>
              </p:nvSpPr>
              <p:spPr>
                <a:xfrm>
                  <a:off x="4701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2" name="Freeform: Shape 847">
                  <a:extLst>
                    <a:ext uri="{FF2B5EF4-FFF2-40B4-BE49-F238E27FC236}">
                      <a16:creationId xmlns:a16="http://schemas.microsoft.com/office/drawing/2014/main" id="{AA55FCF6-D602-0D36-77D8-A3AB75AF3B11}"/>
                    </a:ext>
                  </a:extLst>
                </p:cNvPr>
                <p:cNvSpPr/>
                <p:nvPr/>
              </p:nvSpPr>
              <p:spPr>
                <a:xfrm>
                  <a:off x="467965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4" name="Graphic 195">
                <a:extLst>
                  <a:ext uri="{FF2B5EF4-FFF2-40B4-BE49-F238E27FC236}">
                    <a16:creationId xmlns:a16="http://schemas.microsoft.com/office/drawing/2014/main" id="{0A69DB53-CF0A-1C4E-7343-DEDDEC2026BB}"/>
                  </a:ext>
                </a:extLst>
              </p:cNvPr>
              <p:cNvGrpSpPr/>
              <p:nvPr/>
            </p:nvGrpSpPr>
            <p:grpSpPr>
              <a:xfrm>
                <a:off x="4684416" y="1366095"/>
                <a:ext cx="44577" cy="43566"/>
                <a:chOff x="4684416" y="1366095"/>
                <a:chExt cx="44577" cy="43566"/>
              </a:xfrm>
            </p:grpSpPr>
            <p:sp>
              <p:nvSpPr>
                <p:cNvPr id="2389" name="Freeform: Shape 844">
                  <a:extLst>
                    <a:ext uri="{FF2B5EF4-FFF2-40B4-BE49-F238E27FC236}">
                      <a16:creationId xmlns:a16="http://schemas.microsoft.com/office/drawing/2014/main" id="{AB4A7DF1-C634-1347-7E00-E6719CDFF152}"/>
                    </a:ext>
                  </a:extLst>
                </p:cNvPr>
                <p:cNvSpPr/>
                <p:nvPr/>
              </p:nvSpPr>
              <p:spPr>
                <a:xfrm>
                  <a:off x="470670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0" name="Freeform: Shape 845">
                  <a:extLst>
                    <a:ext uri="{FF2B5EF4-FFF2-40B4-BE49-F238E27FC236}">
                      <a16:creationId xmlns:a16="http://schemas.microsoft.com/office/drawing/2014/main" id="{899317D9-B212-4553-0DFA-4673A4A54769}"/>
                    </a:ext>
                  </a:extLst>
                </p:cNvPr>
                <p:cNvSpPr/>
                <p:nvPr/>
              </p:nvSpPr>
              <p:spPr>
                <a:xfrm>
                  <a:off x="468441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5" name="Graphic 195">
                <a:extLst>
                  <a:ext uri="{FF2B5EF4-FFF2-40B4-BE49-F238E27FC236}">
                    <a16:creationId xmlns:a16="http://schemas.microsoft.com/office/drawing/2014/main" id="{55A5BAD8-35F3-1516-EDCE-B43C5596F6B6}"/>
                  </a:ext>
                </a:extLst>
              </p:cNvPr>
              <p:cNvGrpSpPr/>
              <p:nvPr/>
            </p:nvGrpSpPr>
            <p:grpSpPr>
              <a:xfrm>
                <a:off x="4693946" y="1366095"/>
                <a:ext cx="44577" cy="43566"/>
                <a:chOff x="4693946" y="1366095"/>
                <a:chExt cx="44577" cy="43566"/>
              </a:xfrm>
            </p:grpSpPr>
            <p:sp>
              <p:nvSpPr>
                <p:cNvPr id="2387" name="Freeform: Shape 842">
                  <a:extLst>
                    <a:ext uri="{FF2B5EF4-FFF2-40B4-BE49-F238E27FC236}">
                      <a16:creationId xmlns:a16="http://schemas.microsoft.com/office/drawing/2014/main" id="{D37813D8-BC70-C590-D8DE-10A411D72FD9}"/>
                    </a:ext>
                  </a:extLst>
                </p:cNvPr>
                <p:cNvSpPr/>
                <p:nvPr/>
              </p:nvSpPr>
              <p:spPr>
                <a:xfrm>
                  <a:off x="471623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8" name="Freeform: Shape 843">
                  <a:extLst>
                    <a:ext uri="{FF2B5EF4-FFF2-40B4-BE49-F238E27FC236}">
                      <a16:creationId xmlns:a16="http://schemas.microsoft.com/office/drawing/2014/main" id="{6DE7F0DE-DBB2-C55B-79DD-D76703B6B63C}"/>
                    </a:ext>
                  </a:extLst>
                </p:cNvPr>
                <p:cNvSpPr/>
                <p:nvPr/>
              </p:nvSpPr>
              <p:spPr>
                <a:xfrm>
                  <a:off x="469394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6" name="Graphic 195">
                <a:extLst>
                  <a:ext uri="{FF2B5EF4-FFF2-40B4-BE49-F238E27FC236}">
                    <a16:creationId xmlns:a16="http://schemas.microsoft.com/office/drawing/2014/main" id="{A5A11850-D10A-D545-A752-539485ACF136}"/>
                  </a:ext>
                </a:extLst>
              </p:cNvPr>
              <p:cNvGrpSpPr/>
              <p:nvPr/>
            </p:nvGrpSpPr>
            <p:grpSpPr>
              <a:xfrm>
                <a:off x="4716235" y="1366095"/>
                <a:ext cx="44423" cy="43566"/>
                <a:chOff x="4716235" y="1366095"/>
                <a:chExt cx="44423" cy="43566"/>
              </a:xfrm>
            </p:grpSpPr>
            <p:sp>
              <p:nvSpPr>
                <p:cNvPr id="2385" name="Freeform: Shape 840">
                  <a:extLst>
                    <a:ext uri="{FF2B5EF4-FFF2-40B4-BE49-F238E27FC236}">
                      <a16:creationId xmlns:a16="http://schemas.microsoft.com/office/drawing/2014/main" id="{8633D37D-267A-E995-34E7-527C05953C7D}"/>
                    </a:ext>
                  </a:extLst>
                </p:cNvPr>
                <p:cNvSpPr/>
                <p:nvPr/>
              </p:nvSpPr>
              <p:spPr>
                <a:xfrm>
                  <a:off x="473852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6" name="Freeform: Shape 841">
                  <a:extLst>
                    <a:ext uri="{FF2B5EF4-FFF2-40B4-BE49-F238E27FC236}">
                      <a16:creationId xmlns:a16="http://schemas.microsoft.com/office/drawing/2014/main" id="{FEB914B1-9FBB-EEA6-FE1C-18F32B62D5F3}"/>
                    </a:ext>
                  </a:extLst>
                </p:cNvPr>
                <p:cNvSpPr/>
                <p:nvPr/>
              </p:nvSpPr>
              <p:spPr>
                <a:xfrm>
                  <a:off x="471623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7" name="Graphic 195">
                <a:extLst>
                  <a:ext uri="{FF2B5EF4-FFF2-40B4-BE49-F238E27FC236}">
                    <a16:creationId xmlns:a16="http://schemas.microsoft.com/office/drawing/2014/main" id="{07A308AB-8A3E-89D2-9571-158C93821FBA}"/>
                  </a:ext>
                </a:extLst>
              </p:cNvPr>
              <p:cNvGrpSpPr/>
              <p:nvPr/>
            </p:nvGrpSpPr>
            <p:grpSpPr>
              <a:xfrm>
                <a:off x="4722691" y="1366095"/>
                <a:ext cx="44577" cy="43566"/>
                <a:chOff x="4722691" y="1366095"/>
                <a:chExt cx="44577" cy="43566"/>
              </a:xfrm>
            </p:grpSpPr>
            <p:sp>
              <p:nvSpPr>
                <p:cNvPr id="2383" name="Freeform: Shape 838">
                  <a:extLst>
                    <a:ext uri="{FF2B5EF4-FFF2-40B4-BE49-F238E27FC236}">
                      <a16:creationId xmlns:a16="http://schemas.microsoft.com/office/drawing/2014/main" id="{4A7484DA-C35D-F576-472C-85D5D626C1CD}"/>
                    </a:ext>
                  </a:extLst>
                </p:cNvPr>
                <p:cNvSpPr/>
                <p:nvPr/>
              </p:nvSpPr>
              <p:spPr>
                <a:xfrm>
                  <a:off x="474498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4" name="Freeform: Shape 839">
                  <a:extLst>
                    <a:ext uri="{FF2B5EF4-FFF2-40B4-BE49-F238E27FC236}">
                      <a16:creationId xmlns:a16="http://schemas.microsoft.com/office/drawing/2014/main" id="{F0BDC6F0-CC00-3B58-7552-6A0DC1A87155}"/>
                    </a:ext>
                  </a:extLst>
                </p:cNvPr>
                <p:cNvSpPr/>
                <p:nvPr/>
              </p:nvSpPr>
              <p:spPr>
                <a:xfrm>
                  <a:off x="472269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8" name="Graphic 195">
                <a:extLst>
                  <a:ext uri="{FF2B5EF4-FFF2-40B4-BE49-F238E27FC236}">
                    <a16:creationId xmlns:a16="http://schemas.microsoft.com/office/drawing/2014/main" id="{A3152508-39FD-3285-B2A2-464F675A3DA5}"/>
                  </a:ext>
                </a:extLst>
              </p:cNvPr>
              <p:cNvGrpSpPr/>
              <p:nvPr/>
            </p:nvGrpSpPr>
            <p:grpSpPr>
              <a:xfrm>
                <a:off x="4736833" y="1366095"/>
                <a:ext cx="44423" cy="43566"/>
                <a:chOff x="4736833" y="1366095"/>
                <a:chExt cx="44423" cy="43566"/>
              </a:xfrm>
            </p:grpSpPr>
            <p:sp>
              <p:nvSpPr>
                <p:cNvPr id="2381" name="Freeform: Shape 836">
                  <a:extLst>
                    <a:ext uri="{FF2B5EF4-FFF2-40B4-BE49-F238E27FC236}">
                      <a16:creationId xmlns:a16="http://schemas.microsoft.com/office/drawing/2014/main" id="{98ACBCE7-B333-2D17-085A-09D2CB78B54F}"/>
                    </a:ext>
                  </a:extLst>
                </p:cNvPr>
                <p:cNvSpPr/>
                <p:nvPr/>
              </p:nvSpPr>
              <p:spPr>
                <a:xfrm>
                  <a:off x="47591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2" name="Freeform: Shape 837">
                  <a:extLst>
                    <a:ext uri="{FF2B5EF4-FFF2-40B4-BE49-F238E27FC236}">
                      <a16:creationId xmlns:a16="http://schemas.microsoft.com/office/drawing/2014/main" id="{1CB08364-1176-E999-234B-55A103969DBC}"/>
                    </a:ext>
                  </a:extLst>
                </p:cNvPr>
                <p:cNvSpPr/>
                <p:nvPr/>
              </p:nvSpPr>
              <p:spPr>
                <a:xfrm>
                  <a:off x="473683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9" name="Graphic 195">
                <a:extLst>
                  <a:ext uri="{FF2B5EF4-FFF2-40B4-BE49-F238E27FC236}">
                    <a16:creationId xmlns:a16="http://schemas.microsoft.com/office/drawing/2014/main" id="{1A6F0494-3F0E-351A-BF19-49E7F82C05FD}"/>
                  </a:ext>
                </a:extLst>
              </p:cNvPr>
              <p:cNvGrpSpPr/>
              <p:nvPr/>
            </p:nvGrpSpPr>
            <p:grpSpPr>
              <a:xfrm>
                <a:off x="4748208" y="1366095"/>
                <a:ext cx="44577" cy="43566"/>
                <a:chOff x="4748208" y="1366095"/>
                <a:chExt cx="44577" cy="43566"/>
              </a:xfrm>
            </p:grpSpPr>
            <p:sp>
              <p:nvSpPr>
                <p:cNvPr id="2379" name="Freeform: Shape 834">
                  <a:extLst>
                    <a:ext uri="{FF2B5EF4-FFF2-40B4-BE49-F238E27FC236}">
                      <a16:creationId xmlns:a16="http://schemas.microsoft.com/office/drawing/2014/main" id="{4A3BEAB6-7BC7-BFEC-DA55-0E1024AF4D4D}"/>
                    </a:ext>
                  </a:extLst>
                </p:cNvPr>
                <p:cNvSpPr/>
                <p:nvPr/>
              </p:nvSpPr>
              <p:spPr>
                <a:xfrm>
                  <a:off x="4770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0" name="Freeform: Shape 835">
                  <a:extLst>
                    <a:ext uri="{FF2B5EF4-FFF2-40B4-BE49-F238E27FC236}">
                      <a16:creationId xmlns:a16="http://schemas.microsoft.com/office/drawing/2014/main" id="{E7576BD3-7CDC-2A6F-8099-05741A92D251}"/>
                    </a:ext>
                  </a:extLst>
                </p:cNvPr>
                <p:cNvSpPr/>
                <p:nvPr/>
              </p:nvSpPr>
              <p:spPr>
                <a:xfrm>
                  <a:off x="474820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0" name="Graphic 195">
                <a:extLst>
                  <a:ext uri="{FF2B5EF4-FFF2-40B4-BE49-F238E27FC236}">
                    <a16:creationId xmlns:a16="http://schemas.microsoft.com/office/drawing/2014/main" id="{989AB381-E2EB-4388-F299-A0BCFA1CD51B}"/>
                  </a:ext>
                </a:extLst>
              </p:cNvPr>
              <p:cNvGrpSpPr/>
              <p:nvPr/>
            </p:nvGrpSpPr>
            <p:grpSpPr>
              <a:xfrm>
                <a:off x="4759121" y="1366095"/>
                <a:ext cx="44423" cy="43566"/>
                <a:chOff x="4759121" y="1366095"/>
                <a:chExt cx="44423" cy="43566"/>
              </a:xfrm>
            </p:grpSpPr>
            <p:sp>
              <p:nvSpPr>
                <p:cNvPr id="2377" name="Freeform: Shape 832">
                  <a:extLst>
                    <a:ext uri="{FF2B5EF4-FFF2-40B4-BE49-F238E27FC236}">
                      <a16:creationId xmlns:a16="http://schemas.microsoft.com/office/drawing/2014/main" id="{CD85C1F5-25DE-2B36-ED45-7B22ED1F1E39}"/>
                    </a:ext>
                  </a:extLst>
                </p:cNvPr>
                <p:cNvSpPr/>
                <p:nvPr/>
              </p:nvSpPr>
              <p:spPr>
                <a:xfrm>
                  <a:off x="478125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8" name="Freeform: Shape 833">
                  <a:extLst>
                    <a:ext uri="{FF2B5EF4-FFF2-40B4-BE49-F238E27FC236}">
                      <a16:creationId xmlns:a16="http://schemas.microsoft.com/office/drawing/2014/main" id="{933C75A9-DD26-EADD-E491-98A050CF5E9A}"/>
                    </a:ext>
                  </a:extLst>
                </p:cNvPr>
                <p:cNvSpPr/>
                <p:nvPr/>
              </p:nvSpPr>
              <p:spPr>
                <a:xfrm>
                  <a:off x="475912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1" name="Graphic 195">
                <a:extLst>
                  <a:ext uri="{FF2B5EF4-FFF2-40B4-BE49-F238E27FC236}">
                    <a16:creationId xmlns:a16="http://schemas.microsoft.com/office/drawing/2014/main" id="{B2AEBFA5-838B-3C1D-029D-082F874E93C0}"/>
                  </a:ext>
                </a:extLst>
              </p:cNvPr>
              <p:cNvGrpSpPr/>
              <p:nvPr/>
            </p:nvGrpSpPr>
            <p:grpSpPr>
              <a:xfrm>
                <a:off x="4770496" y="1366095"/>
                <a:ext cx="44423" cy="43566"/>
                <a:chOff x="4770496" y="1366095"/>
                <a:chExt cx="44423" cy="43566"/>
              </a:xfrm>
            </p:grpSpPr>
            <p:sp>
              <p:nvSpPr>
                <p:cNvPr id="2375" name="Freeform: Shape 830">
                  <a:extLst>
                    <a:ext uri="{FF2B5EF4-FFF2-40B4-BE49-F238E27FC236}">
                      <a16:creationId xmlns:a16="http://schemas.microsoft.com/office/drawing/2014/main" id="{EE5E79F9-1D7C-4C6F-10D0-C6820D43AF17}"/>
                    </a:ext>
                  </a:extLst>
                </p:cNvPr>
                <p:cNvSpPr/>
                <p:nvPr/>
              </p:nvSpPr>
              <p:spPr>
                <a:xfrm>
                  <a:off x="4792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6" name="Freeform: Shape 831">
                  <a:extLst>
                    <a:ext uri="{FF2B5EF4-FFF2-40B4-BE49-F238E27FC236}">
                      <a16:creationId xmlns:a16="http://schemas.microsoft.com/office/drawing/2014/main" id="{DCA999FF-EF9D-1A1F-0B04-0FBEBEBE0C6D}"/>
                    </a:ext>
                  </a:extLst>
                </p:cNvPr>
                <p:cNvSpPr/>
                <p:nvPr/>
              </p:nvSpPr>
              <p:spPr>
                <a:xfrm>
                  <a:off x="4770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2" name="Graphic 195">
                <a:extLst>
                  <a:ext uri="{FF2B5EF4-FFF2-40B4-BE49-F238E27FC236}">
                    <a16:creationId xmlns:a16="http://schemas.microsoft.com/office/drawing/2014/main" id="{DD81C42F-6740-5F12-6605-C911718FE777}"/>
                  </a:ext>
                </a:extLst>
              </p:cNvPr>
              <p:cNvGrpSpPr/>
              <p:nvPr/>
            </p:nvGrpSpPr>
            <p:grpSpPr>
              <a:xfrm>
                <a:off x="4789096" y="1366095"/>
                <a:ext cx="44577" cy="43566"/>
                <a:chOff x="4789096" y="1366095"/>
                <a:chExt cx="44577" cy="43566"/>
              </a:xfrm>
            </p:grpSpPr>
            <p:sp>
              <p:nvSpPr>
                <p:cNvPr id="2373" name="Freeform: Shape 828">
                  <a:extLst>
                    <a:ext uri="{FF2B5EF4-FFF2-40B4-BE49-F238E27FC236}">
                      <a16:creationId xmlns:a16="http://schemas.microsoft.com/office/drawing/2014/main" id="{91C22AB8-14E7-9F31-7C17-08AE4FEE6936}"/>
                    </a:ext>
                  </a:extLst>
                </p:cNvPr>
                <p:cNvSpPr/>
                <p:nvPr/>
              </p:nvSpPr>
              <p:spPr>
                <a:xfrm>
                  <a:off x="48113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4" name="Freeform: Shape 829">
                  <a:extLst>
                    <a:ext uri="{FF2B5EF4-FFF2-40B4-BE49-F238E27FC236}">
                      <a16:creationId xmlns:a16="http://schemas.microsoft.com/office/drawing/2014/main" id="{9272BA15-57BA-E9B6-6968-A6EDE963293E}"/>
                    </a:ext>
                  </a:extLst>
                </p:cNvPr>
                <p:cNvSpPr/>
                <p:nvPr/>
              </p:nvSpPr>
              <p:spPr>
                <a:xfrm>
                  <a:off x="478909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3" name="Graphic 195">
                <a:extLst>
                  <a:ext uri="{FF2B5EF4-FFF2-40B4-BE49-F238E27FC236}">
                    <a16:creationId xmlns:a16="http://schemas.microsoft.com/office/drawing/2014/main" id="{DE87AE8E-74E1-1FEB-7128-F2D1766CBD10}"/>
                  </a:ext>
                </a:extLst>
              </p:cNvPr>
              <p:cNvGrpSpPr/>
              <p:nvPr/>
            </p:nvGrpSpPr>
            <p:grpSpPr>
              <a:xfrm>
                <a:off x="4805851" y="1366095"/>
                <a:ext cx="44423" cy="43566"/>
                <a:chOff x="4805851" y="1366095"/>
                <a:chExt cx="44423" cy="43566"/>
              </a:xfrm>
            </p:grpSpPr>
            <p:sp>
              <p:nvSpPr>
                <p:cNvPr id="2371" name="Freeform: Shape 826">
                  <a:extLst>
                    <a:ext uri="{FF2B5EF4-FFF2-40B4-BE49-F238E27FC236}">
                      <a16:creationId xmlns:a16="http://schemas.microsoft.com/office/drawing/2014/main" id="{CE9F55D8-E320-61B2-3163-EE2DC49EDD3A}"/>
                    </a:ext>
                  </a:extLst>
                </p:cNvPr>
                <p:cNvSpPr/>
                <p:nvPr/>
              </p:nvSpPr>
              <p:spPr>
                <a:xfrm>
                  <a:off x="48279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2" name="Freeform: Shape 827">
                  <a:extLst>
                    <a:ext uri="{FF2B5EF4-FFF2-40B4-BE49-F238E27FC236}">
                      <a16:creationId xmlns:a16="http://schemas.microsoft.com/office/drawing/2014/main" id="{1185A6F7-56CC-8FF1-7CEE-C793659E729E}"/>
                    </a:ext>
                  </a:extLst>
                </p:cNvPr>
                <p:cNvSpPr/>
                <p:nvPr/>
              </p:nvSpPr>
              <p:spPr>
                <a:xfrm>
                  <a:off x="480585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4" name="Graphic 195">
                <a:extLst>
                  <a:ext uri="{FF2B5EF4-FFF2-40B4-BE49-F238E27FC236}">
                    <a16:creationId xmlns:a16="http://schemas.microsoft.com/office/drawing/2014/main" id="{16853C41-1967-3189-3BED-B5375F0BD1A3}"/>
                  </a:ext>
                </a:extLst>
              </p:cNvPr>
              <p:cNvGrpSpPr/>
              <p:nvPr/>
            </p:nvGrpSpPr>
            <p:grpSpPr>
              <a:xfrm>
                <a:off x="4811385" y="1366095"/>
                <a:ext cx="44423" cy="43566"/>
                <a:chOff x="4811385" y="1366095"/>
                <a:chExt cx="44423" cy="43566"/>
              </a:xfrm>
            </p:grpSpPr>
            <p:sp>
              <p:nvSpPr>
                <p:cNvPr id="2369" name="Freeform: Shape 824">
                  <a:extLst>
                    <a:ext uri="{FF2B5EF4-FFF2-40B4-BE49-F238E27FC236}">
                      <a16:creationId xmlns:a16="http://schemas.microsoft.com/office/drawing/2014/main" id="{B5280667-F5B4-7714-012C-D228E6727D25}"/>
                    </a:ext>
                  </a:extLst>
                </p:cNvPr>
                <p:cNvSpPr/>
                <p:nvPr/>
              </p:nvSpPr>
              <p:spPr>
                <a:xfrm>
                  <a:off x="483367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0" name="Freeform: Shape 825">
                  <a:extLst>
                    <a:ext uri="{FF2B5EF4-FFF2-40B4-BE49-F238E27FC236}">
                      <a16:creationId xmlns:a16="http://schemas.microsoft.com/office/drawing/2014/main" id="{AA9526FD-530A-A46B-0398-5D9D615C9BB6}"/>
                    </a:ext>
                  </a:extLst>
                </p:cNvPr>
                <p:cNvSpPr/>
                <p:nvPr/>
              </p:nvSpPr>
              <p:spPr>
                <a:xfrm>
                  <a:off x="481138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5" name="Graphic 195">
                <a:extLst>
                  <a:ext uri="{FF2B5EF4-FFF2-40B4-BE49-F238E27FC236}">
                    <a16:creationId xmlns:a16="http://schemas.microsoft.com/office/drawing/2014/main" id="{1C78FBDC-DCF4-C447-F5D5-F887940D350B}"/>
                  </a:ext>
                </a:extLst>
              </p:cNvPr>
              <p:cNvGrpSpPr/>
              <p:nvPr/>
            </p:nvGrpSpPr>
            <p:grpSpPr>
              <a:xfrm>
                <a:off x="4816919" y="1366095"/>
                <a:ext cx="44577" cy="43566"/>
                <a:chOff x="4816919" y="1366095"/>
                <a:chExt cx="44577" cy="43566"/>
              </a:xfrm>
            </p:grpSpPr>
            <p:sp>
              <p:nvSpPr>
                <p:cNvPr id="2367" name="Freeform: Shape 822">
                  <a:extLst>
                    <a:ext uri="{FF2B5EF4-FFF2-40B4-BE49-F238E27FC236}">
                      <a16:creationId xmlns:a16="http://schemas.microsoft.com/office/drawing/2014/main" id="{65BE5542-B8FF-7EF2-6AD8-6E65F59EE163}"/>
                    </a:ext>
                  </a:extLst>
                </p:cNvPr>
                <p:cNvSpPr/>
                <p:nvPr/>
              </p:nvSpPr>
              <p:spPr>
                <a:xfrm>
                  <a:off x="483920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8" name="Freeform: Shape 823">
                  <a:extLst>
                    <a:ext uri="{FF2B5EF4-FFF2-40B4-BE49-F238E27FC236}">
                      <a16:creationId xmlns:a16="http://schemas.microsoft.com/office/drawing/2014/main" id="{33F8160E-70D5-EBE0-DFB9-A4893DB2255F}"/>
                    </a:ext>
                  </a:extLst>
                </p:cNvPr>
                <p:cNvSpPr/>
                <p:nvPr/>
              </p:nvSpPr>
              <p:spPr>
                <a:xfrm>
                  <a:off x="481691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6" name="Graphic 195">
                <a:extLst>
                  <a:ext uri="{FF2B5EF4-FFF2-40B4-BE49-F238E27FC236}">
                    <a16:creationId xmlns:a16="http://schemas.microsoft.com/office/drawing/2014/main" id="{99896D33-D703-7FFF-B75E-29E37B09FDDE}"/>
                  </a:ext>
                </a:extLst>
              </p:cNvPr>
              <p:cNvGrpSpPr/>
              <p:nvPr/>
            </p:nvGrpSpPr>
            <p:grpSpPr>
              <a:xfrm>
                <a:off x="4822452" y="1366095"/>
                <a:ext cx="44577" cy="43566"/>
                <a:chOff x="4822452" y="1366095"/>
                <a:chExt cx="44577" cy="43566"/>
              </a:xfrm>
            </p:grpSpPr>
            <p:sp>
              <p:nvSpPr>
                <p:cNvPr id="2365" name="Freeform: Shape 820">
                  <a:extLst>
                    <a:ext uri="{FF2B5EF4-FFF2-40B4-BE49-F238E27FC236}">
                      <a16:creationId xmlns:a16="http://schemas.microsoft.com/office/drawing/2014/main" id="{554A5FE5-012D-B0FC-328B-069A2E404730}"/>
                    </a:ext>
                  </a:extLst>
                </p:cNvPr>
                <p:cNvSpPr/>
                <p:nvPr/>
              </p:nvSpPr>
              <p:spPr>
                <a:xfrm>
                  <a:off x="484474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6" name="Freeform: Shape 821">
                  <a:extLst>
                    <a:ext uri="{FF2B5EF4-FFF2-40B4-BE49-F238E27FC236}">
                      <a16:creationId xmlns:a16="http://schemas.microsoft.com/office/drawing/2014/main" id="{6B868376-3A43-3075-A600-70E67767499D}"/>
                    </a:ext>
                  </a:extLst>
                </p:cNvPr>
                <p:cNvSpPr/>
                <p:nvPr/>
              </p:nvSpPr>
              <p:spPr>
                <a:xfrm>
                  <a:off x="4822452"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7" name="Graphic 195">
                <a:extLst>
                  <a:ext uri="{FF2B5EF4-FFF2-40B4-BE49-F238E27FC236}">
                    <a16:creationId xmlns:a16="http://schemas.microsoft.com/office/drawing/2014/main" id="{7387D949-606A-2C50-65D8-1FD3AC115A8A}"/>
                  </a:ext>
                </a:extLst>
              </p:cNvPr>
              <p:cNvGrpSpPr/>
              <p:nvPr/>
            </p:nvGrpSpPr>
            <p:grpSpPr>
              <a:xfrm>
                <a:off x="4827986" y="1366095"/>
                <a:ext cx="44577" cy="43566"/>
                <a:chOff x="4827986" y="1366095"/>
                <a:chExt cx="44577" cy="43566"/>
              </a:xfrm>
            </p:grpSpPr>
            <p:sp>
              <p:nvSpPr>
                <p:cNvPr id="2363" name="Freeform: Shape 818">
                  <a:extLst>
                    <a:ext uri="{FF2B5EF4-FFF2-40B4-BE49-F238E27FC236}">
                      <a16:creationId xmlns:a16="http://schemas.microsoft.com/office/drawing/2014/main" id="{C0F695CB-6E8B-4069-7003-E1DD37693A42}"/>
                    </a:ext>
                  </a:extLst>
                </p:cNvPr>
                <p:cNvSpPr/>
                <p:nvPr/>
              </p:nvSpPr>
              <p:spPr>
                <a:xfrm>
                  <a:off x="485027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4" name="Freeform: Shape 819">
                  <a:extLst>
                    <a:ext uri="{FF2B5EF4-FFF2-40B4-BE49-F238E27FC236}">
                      <a16:creationId xmlns:a16="http://schemas.microsoft.com/office/drawing/2014/main" id="{C6CFC678-30D7-3C56-D66A-7F007F11B184}"/>
                    </a:ext>
                  </a:extLst>
                </p:cNvPr>
                <p:cNvSpPr/>
                <p:nvPr/>
              </p:nvSpPr>
              <p:spPr>
                <a:xfrm>
                  <a:off x="482798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8" name="Graphic 195">
                <a:extLst>
                  <a:ext uri="{FF2B5EF4-FFF2-40B4-BE49-F238E27FC236}">
                    <a16:creationId xmlns:a16="http://schemas.microsoft.com/office/drawing/2014/main" id="{ADDB965C-AFD9-F23B-911C-EB77A85F746B}"/>
                  </a:ext>
                </a:extLst>
              </p:cNvPr>
              <p:cNvGrpSpPr/>
              <p:nvPr/>
            </p:nvGrpSpPr>
            <p:grpSpPr>
              <a:xfrm>
                <a:off x="4833674" y="1366095"/>
                <a:ext cx="44423" cy="43566"/>
                <a:chOff x="4833674" y="1366095"/>
                <a:chExt cx="44423" cy="43566"/>
              </a:xfrm>
            </p:grpSpPr>
            <p:sp>
              <p:nvSpPr>
                <p:cNvPr id="2361" name="Freeform: Shape 816">
                  <a:extLst>
                    <a:ext uri="{FF2B5EF4-FFF2-40B4-BE49-F238E27FC236}">
                      <a16:creationId xmlns:a16="http://schemas.microsoft.com/office/drawing/2014/main" id="{4532E265-A6CD-38A1-2B8F-1FD192D4DA64}"/>
                    </a:ext>
                  </a:extLst>
                </p:cNvPr>
                <p:cNvSpPr/>
                <p:nvPr/>
              </p:nvSpPr>
              <p:spPr>
                <a:xfrm>
                  <a:off x="48558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2" name="Freeform: Shape 817">
                  <a:extLst>
                    <a:ext uri="{FF2B5EF4-FFF2-40B4-BE49-F238E27FC236}">
                      <a16:creationId xmlns:a16="http://schemas.microsoft.com/office/drawing/2014/main" id="{E8CC5AF8-482E-C3D1-42AF-03045954A44E}"/>
                    </a:ext>
                  </a:extLst>
                </p:cNvPr>
                <p:cNvSpPr/>
                <p:nvPr/>
              </p:nvSpPr>
              <p:spPr>
                <a:xfrm>
                  <a:off x="483367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9" name="Graphic 195">
                <a:extLst>
                  <a:ext uri="{FF2B5EF4-FFF2-40B4-BE49-F238E27FC236}">
                    <a16:creationId xmlns:a16="http://schemas.microsoft.com/office/drawing/2014/main" id="{7F7B425D-64DE-54CF-34D7-064BD4F8952F}"/>
                  </a:ext>
                </a:extLst>
              </p:cNvPr>
              <p:cNvGrpSpPr/>
              <p:nvPr/>
            </p:nvGrpSpPr>
            <p:grpSpPr>
              <a:xfrm>
                <a:off x="4839207" y="1366095"/>
                <a:ext cx="44423" cy="43566"/>
                <a:chOff x="4839207" y="1366095"/>
                <a:chExt cx="44423" cy="43566"/>
              </a:xfrm>
            </p:grpSpPr>
            <p:sp>
              <p:nvSpPr>
                <p:cNvPr id="2359" name="Freeform: Shape 814">
                  <a:extLst>
                    <a:ext uri="{FF2B5EF4-FFF2-40B4-BE49-F238E27FC236}">
                      <a16:creationId xmlns:a16="http://schemas.microsoft.com/office/drawing/2014/main" id="{3D19072C-24EC-AEFB-C52C-B82983D0AF40}"/>
                    </a:ext>
                  </a:extLst>
                </p:cNvPr>
                <p:cNvSpPr/>
                <p:nvPr/>
              </p:nvSpPr>
              <p:spPr>
                <a:xfrm>
                  <a:off x="4861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0" name="Freeform: Shape 815">
                  <a:extLst>
                    <a:ext uri="{FF2B5EF4-FFF2-40B4-BE49-F238E27FC236}">
                      <a16:creationId xmlns:a16="http://schemas.microsoft.com/office/drawing/2014/main" id="{21414BE5-1E13-ED7D-DAA6-9C0E9E50CBC1}"/>
                    </a:ext>
                  </a:extLst>
                </p:cNvPr>
                <p:cNvSpPr/>
                <p:nvPr/>
              </p:nvSpPr>
              <p:spPr>
                <a:xfrm>
                  <a:off x="4839207"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0" name="Graphic 195">
                <a:extLst>
                  <a:ext uri="{FF2B5EF4-FFF2-40B4-BE49-F238E27FC236}">
                    <a16:creationId xmlns:a16="http://schemas.microsoft.com/office/drawing/2014/main" id="{E191C338-AA3B-D6EB-CDD8-E1AA25868741}"/>
                  </a:ext>
                </a:extLst>
              </p:cNvPr>
              <p:cNvGrpSpPr/>
              <p:nvPr/>
            </p:nvGrpSpPr>
            <p:grpSpPr>
              <a:xfrm>
                <a:off x="4844741" y="1366095"/>
                <a:ext cx="44423" cy="43566"/>
                <a:chOff x="4844741" y="1366095"/>
                <a:chExt cx="44423" cy="43566"/>
              </a:xfrm>
            </p:grpSpPr>
            <p:sp>
              <p:nvSpPr>
                <p:cNvPr id="2357" name="Freeform: Shape 812">
                  <a:extLst>
                    <a:ext uri="{FF2B5EF4-FFF2-40B4-BE49-F238E27FC236}">
                      <a16:creationId xmlns:a16="http://schemas.microsoft.com/office/drawing/2014/main" id="{94526585-414D-34BB-5E39-C8CEC0F417FD}"/>
                    </a:ext>
                  </a:extLst>
                </p:cNvPr>
                <p:cNvSpPr/>
                <p:nvPr/>
              </p:nvSpPr>
              <p:spPr>
                <a:xfrm>
                  <a:off x="486703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8" name="Freeform: Shape 813">
                  <a:extLst>
                    <a:ext uri="{FF2B5EF4-FFF2-40B4-BE49-F238E27FC236}">
                      <a16:creationId xmlns:a16="http://schemas.microsoft.com/office/drawing/2014/main" id="{B5A272D1-A198-9259-3905-902E910B7AF6}"/>
                    </a:ext>
                  </a:extLst>
                </p:cNvPr>
                <p:cNvSpPr/>
                <p:nvPr/>
              </p:nvSpPr>
              <p:spPr>
                <a:xfrm>
                  <a:off x="484474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1" name="Graphic 195">
                <a:extLst>
                  <a:ext uri="{FF2B5EF4-FFF2-40B4-BE49-F238E27FC236}">
                    <a16:creationId xmlns:a16="http://schemas.microsoft.com/office/drawing/2014/main" id="{62685524-73B7-85D1-44C5-9C60D1B19C87}"/>
                  </a:ext>
                </a:extLst>
              </p:cNvPr>
              <p:cNvGrpSpPr/>
              <p:nvPr/>
            </p:nvGrpSpPr>
            <p:grpSpPr>
              <a:xfrm>
                <a:off x="4850275" y="1366095"/>
                <a:ext cx="44577" cy="43566"/>
                <a:chOff x="4850275" y="1366095"/>
                <a:chExt cx="44577" cy="43566"/>
              </a:xfrm>
            </p:grpSpPr>
            <p:sp>
              <p:nvSpPr>
                <p:cNvPr id="2355" name="Freeform: Shape 810">
                  <a:extLst>
                    <a:ext uri="{FF2B5EF4-FFF2-40B4-BE49-F238E27FC236}">
                      <a16:creationId xmlns:a16="http://schemas.microsoft.com/office/drawing/2014/main" id="{A9299C4F-5DFA-5AF5-CAA7-CA3365AD5D41}"/>
                    </a:ext>
                  </a:extLst>
                </p:cNvPr>
                <p:cNvSpPr/>
                <p:nvPr/>
              </p:nvSpPr>
              <p:spPr>
                <a:xfrm>
                  <a:off x="487256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6" name="Freeform: Shape 811">
                  <a:extLst>
                    <a:ext uri="{FF2B5EF4-FFF2-40B4-BE49-F238E27FC236}">
                      <a16:creationId xmlns:a16="http://schemas.microsoft.com/office/drawing/2014/main" id="{80477B69-F1D1-54A5-2789-8CADFB244765}"/>
                    </a:ext>
                  </a:extLst>
                </p:cNvPr>
                <p:cNvSpPr/>
                <p:nvPr/>
              </p:nvSpPr>
              <p:spPr>
                <a:xfrm>
                  <a:off x="485027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2" name="Graphic 195">
                <a:extLst>
                  <a:ext uri="{FF2B5EF4-FFF2-40B4-BE49-F238E27FC236}">
                    <a16:creationId xmlns:a16="http://schemas.microsoft.com/office/drawing/2014/main" id="{9623EF0C-52A7-3F3C-6F97-A08BFE299050}"/>
                  </a:ext>
                </a:extLst>
              </p:cNvPr>
              <p:cNvGrpSpPr/>
              <p:nvPr/>
            </p:nvGrpSpPr>
            <p:grpSpPr>
              <a:xfrm>
                <a:off x="4855809" y="1366095"/>
                <a:ext cx="44577" cy="43566"/>
                <a:chOff x="4855809" y="1366095"/>
                <a:chExt cx="44577" cy="43566"/>
              </a:xfrm>
            </p:grpSpPr>
            <p:sp>
              <p:nvSpPr>
                <p:cNvPr id="2353" name="Freeform: Shape 808">
                  <a:extLst>
                    <a:ext uri="{FF2B5EF4-FFF2-40B4-BE49-F238E27FC236}">
                      <a16:creationId xmlns:a16="http://schemas.microsoft.com/office/drawing/2014/main" id="{CE752362-32F8-D9AB-9110-BAC91D45B6B1}"/>
                    </a:ext>
                  </a:extLst>
                </p:cNvPr>
                <p:cNvSpPr/>
                <p:nvPr/>
              </p:nvSpPr>
              <p:spPr>
                <a:xfrm>
                  <a:off x="487809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4" name="Freeform: Shape 809">
                  <a:extLst>
                    <a:ext uri="{FF2B5EF4-FFF2-40B4-BE49-F238E27FC236}">
                      <a16:creationId xmlns:a16="http://schemas.microsoft.com/office/drawing/2014/main" id="{17DF54F4-4E23-5740-DFA9-A3C3D5A06CB1}"/>
                    </a:ext>
                  </a:extLst>
                </p:cNvPr>
                <p:cNvSpPr/>
                <p:nvPr/>
              </p:nvSpPr>
              <p:spPr>
                <a:xfrm>
                  <a:off x="485580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3" name="Graphic 195">
                <a:extLst>
                  <a:ext uri="{FF2B5EF4-FFF2-40B4-BE49-F238E27FC236}">
                    <a16:creationId xmlns:a16="http://schemas.microsoft.com/office/drawing/2014/main" id="{552E2722-37E5-0E17-82F0-678EF5E9DA07}"/>
                  </a:ext>
                </a:extLst>
              </p:cNvPr>
              <p:cNvGrpSpPr/>
              <p:nvPr/>
            </p:nvGrpSpPr>
            <p:grpSpPr>
              <a:xfrm>
                <a:off x="4861496" y="1366095"/>
                <a:ext cx="44423" cy="43566"/>
                <a:chOff x="4861496" y="1366095"/>
                <a:chExt cx="44423" cy="43566"/>
              </a:xfrm>
            </p:grpSpPr>
            <p:sp>
              <p:nvSpPr>
                <p:cNvPr id="2351" name="Freeform: Shape 806">
                  <a:extLst>
                    <a:ext uri="{FF2B5EF4-FFF2-40B4-BE49-F238E27FC236}">
                      <a16:creationId xmlns:a16="http://schemas.microsoft.com/office/drawing/2014/main" id="{FAE6773F-45C8-D930-D023-36E4AC64636B}"/>
                    </a:ext>
                  </a:extLst>
                </p:cNvPr>
                <p:cNvSpPr/>
                <p:nvPr/>
              </p:nvSpPr>
              <p:spPr>
                <a:xfrm>
                  <a:off x="488363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2" name="Freeform: Shape 807">
                  <a:extLst>
                    <a:ext uri="{FF2B5EF4-FFF2-40B4-BE49-F238E27FC236}">
                      <a16:creationId xmlns:a16="http://schemas.microsoft.com/office/drawing/2014/main" id="{4F587136-4484-7C06-3C75-0AE7031156A2}"/>
                    </a:ext>
                  </a:extLst>
                </p:cNvPr>
                <p:cNvSpPr/>
                <p:nvPr/>
              </p:nvSpPr>
              <p:spPr>
                <a:xfrm>
                  <a:off x="4861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4" name="Graphic 195">
                <a:extLst>
                  <a:ext uri="{FF2B5EF4-FFF2-40B4-BE49-F238E27FC236}">
                    <a16:creationId xmlns:a16="http://schemas.microsoft.com/office/drawing/2014/main" id="{B491D5D2-4006-D794-433A-109FCD50F599}"/>
                  </a:ext>
                </a:extLst>
              </p:cNvPr>
              <p:cNvGrpSpPr/>
              <p:nvPr/>
            </p:nvGrpSpPr>
            <p:grpSpPr>
              <a:xfrm>
                <a:off x="4867030" y="1366095"/>
                <a:ext cx="44423" cy="43566"/>
                <a:chOff x="4867030" y="1366095"/>
                <a:chExt cx="44423" cy="43566"/>
              </a:xfrm>
            </p:grpSpPr>
            <p:sp>
              <p:nvSpPr>
                <p:cNvPr id="2349" name="Freeform: Shape 804">
                  <a:extLst>
                    <a:ext uri="{FF2B5EF4-FFF2-40B4-BE49-F238E27FC236}">
                      <a16:creationId xmlns:a16="http://schemas.microsoft.com/office/drawing/2014/main" id="{1747DF62-6C2E-6FFF-E48B-93A5F4D8D130}"/>
                    </a:ext>
                  </a:extLst>
                </p:cNvPr>
                <p:cNvSpPr/>
                <p:nvPr/>
              </p:nvSpPr>
              <p:spPr>
                <a:xfrm>
                  <a:off x="488916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0" name="Freeform: Shape 805">
                  <a:extLst>
                    <a:ext uri="{FF2B5EF4-FFF2-40B4-BE49-F238E27FC236}">
                      <a16:creationId xmlns:a16="http://schemas.microsoft.com/office/drawing/2014/main" id="{AAB6D39A-2D20-432C-C9F9-09B51F6300E9}"/>
                    </a:ext>
                  </a:extLst>
                </p:cNvPr>
                <p:cNvSpPr/>
                <p:nvPr/>
              </p:nvSpPr>
              <p:spPr>
                <a:xfrm>
                  <a:off x="486703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5" name="Graphic 195">
                <a:extLst>
                  <a:ext uri="{FF2B5EF4-FFF2-40B4-BE49-F238E27FC236}">
                    <a16:creationId xmlns:a16="http://schemas.microsoft.com/office/drawing/2014/main" id="{081D0AF3-7D86-224C-4144-FB4D6BDD5FCB}"/>
                  </a:ext>
                </a:extLst>
              </p:cNvPr>
              <p:cNvGrpSpPr/>
              <p:nvPr/>
            </p:nvGrpSpPr>
            <p:grpSpPr>
              <a:xfrm>
                <a:off x="4872564" y="1366095"/>
                <a:ext cx="44423" cy="43566"/>
                <a:chOff x="4872564" y="1366095"/>
                <a:chExt cx="44423" cy="43566"/>
              </a:xfrm>
            </p:grpSpPr>
            <p:sp>
              <p:nvSpPr>
                <p:cNvPr id="2347" name="Freeform: Shape 802">
                  <a:extLst>
                    <a:ext uri="{FF2B5EF4-FFF2-40B4-BE49-F238E27FC236}">
                      <a16:creationId xmlns:a16="http://schemas.microsoft.com/office/drawing/2014/main" id="{D1F0F8B9-9ECD-45F0-9143-9C702806CA74}"/>
                    </a:ext>
                  </a:extLst>
                </p:cNvPr>
                <p:cNvSpPr/>
                <p:nvPr/>
              </p:nvSpPr>
              <p:spPr>
                <a:xfrm>
                  <a:off x="489485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8" name="Freeform: Shape 803">
                  <a:extLst>
                    <a:ext uri="{FF2B5EF4-FFF2-40B4-BE49-F238E27FC236}">
                      <a16:creationId xmlns:a16="http://schemas.microsoft.com/office/drawing/2014/main" id="{52C59D12-D5A4-B29D-7E16-A82AC2D94009}"/>
                    </a:ext>
                  </a:extLst>
                </p:cNvPr>
                <p:cNvSpPr/>
                <p:nvPr/>
              </p:nvSpPr>
              <p:spPr>
                <a:xfrm>
                  <a:off x="487256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6" name="Graphic 195">
                <a:extLst>
                  <a:ext uri="{FF2B5EF4-FFF2-40B4-BE49-F238E27FC236}">
                    <a16:creationId xmlns:a16="http://schemas.microsoft.com/office/drawing/2014/main" id="{6BCA03E3-A313-9FC3-755A-AE86DCDE3ABD}"/>
                  </a:ext>
                </a:extLst>
              </p:cNvPr>
              <p:cNvGrpSpPr/>
              <p:nvPr/>
            </p:nvGrpSpPr>
            <p:grpSpPr>
              <a:xfrm>
                <a:off x="4878098" y="1366095"/>
                <a:ext cx="44423" cy="43566"/>
                <a:chOff x="4878098" y="1366095"/>
                <a:chExt cx="44423" cy="43566"/>
              </a:xfrm>
            </p:grpSpPr>
            <p:sp>
              <p:nvSpPr>
                <p:cNvPr id="2345" name="Freeform: Shape 800">
                  <a:extLst>
                    <a:ext uri="{FF2B5EF4-FFF2-40B4-BE49-F238E27FC236}">
                      <a16:creationId xmlns:a16="http://schemas.microsoft.com/office/drawing/2014/main" id="{3B44CAF8-88CC-6800-0C1E-6B1EB5C31A02}"/>
                    </a:ext>
                  </a:extLst>
                </p:cNvPr>
                <p:cNvSpPr/>
                <p:nvPr/>
              </p:nvSpPr>
              <p:spPr>
                <a:xfrm>
                  <a:off x="49003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6" name="Freeform: Shape 801">
                  <a:extLst>
                    <a:ext uri="{FF2B5EF4-FFF2-40B4-BE49-F238E27FC236}">
                      <a16:creationId xmlns:a16="http://schemas.microsoft.com/office/drawing/2014/main" id="{039719FD-4280-530E-27EF-8CE7C5DF8E02}"/>
                    </a:ext>
                  </a:extLst>
                </p:cNvPr>
                <p:cNvSpPr/>
                <p:nvPr/>
              </p:nvSpPr>
              <p:spPr>
                <a:xfrm>
                  <a:off x="4878098"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7" name="Graphic 195">
                <a:extLst>
                  <a:ext uri="{FF2B5EF4-FFF2-40B4-BE49-F238E27FC236}">
                    <a16:creationId xmlns:a16="http://schemas.microsoft.com/office/drawing/2014/main" id="{B62C9F7B-C169-E26C-B8FE-4CAF5A28FB80}"/>
                  </a:ext>
                </a:extLst>
              </p:cNvPr>
              <p:cNvGrpSpPr/>
              <p:nvPr/>
            </p:nvGrpSpPr>
            <p:grpSpPr>
              <a:xfrm>
                <a:off x="4883631" y="1366095"/>
                <a:ext cx="44577" cy="43566"/>
                <a:chOff x="4883631" y="1366095"/>
                <a:chExt cx="44577" cy="43566"/>
              </a:xfrm>
            </p:grpSpPr>
            <p:sp>
              <p:nvSpPr>
                <p:cNvPr id="2343" name="Freeform: Shape 798">
                  <a:extLst>
                    <a:ext uri="{FF2B5EF4-FFF2-40B4-BE49-F238E27FC236}">
                      <a16:creationId xmlns:a16="http://schemas.microsoft.com/office/drawing/2014/main" id="{C30C1C66-26BE-D5CB-FDA2-C96D76F7B994}"/>
                    </a:ext>
                  </a:extLst>
                </p:cNvPr>
                <p:cNvSpPr/>
                <p:nvPr/>
              </p:nvSpPr>
              <p:spPr>
                <a:xfrm>
                  <a:off x="490592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4" name="Freeform: Shape 799">
                  <a:extLst>
                    <a:ext uri="{FF2B5EF4-FFF2-40B4-BE49-F238E27FC236}">
                      <a16:creationId xmlns:a16="http://schemas.microsoft.com/office/drawing/2014/main" id="{F879873E-5269-9A67-5216-2F7748C16689}"/>
                    </a:ext>
                  </a:extLst>
                </p:cNvPr>
                <p:cNvSpPr/>
                <p:nvPr/>
              </p:nvSpPr>
              <p:spPr>
                <a:xfrm>
                  <a:off x="488363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8" name="Graphic 195">
                <a:extLst>
                  <a:ext uri="{FF2B5EF4-FFF2-40B4-BE49-F238E27FC236}">
                    <a16:creationId xmlns:a16="http://schemas.microsoft.com/office/drawing/2014/main" id="{E0AFA199-42FC-F1A8-6FFE-1A0E1C4D03D7}"/>
                  </a:ext>
                </a:extLst>
              </p:cNvPr>
              <p:cNvGrpSpPr/>
              <p:nvPr/>
            </p:nvGrpSpPr>
            <p:grpSpPr>
              <a:xfrm>
                <a:off x="4889165" y="1366095"/>
                <a:ext cx="44577" cy="43566"/>
                <a:chOff x="4889165" y="1366095"/>
                <a:chExt cx="44577" cy="43566"/>
              </a:xfrm>
            </p:grpSpPr>
            <p:sp>
              <p:nvSpPr>
                <p:cNvPr id="2341" name="Freeform: Shape 796">
                  <a:extLst>
                    <a:ext uri="{FF2B5EF4-FFF2-40B4-BE49-F238E27FC236}">
                      <a16:creationId xmlns:a16="http://schemas.microsoft.com/office/drawing/2014/main" id="{AF8D116E-1EBA-AD21-7056-915200A58BA6}"/>
                    </a:ext>
                  </a:extLst>
                </p:cNvPr>
                <p:cNvSpPr/>
                <p:nvPr/>
              </p:nvSpPr>
              <p:spPr>
                <a:xfrm>
                  <a:off x="491145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2" name="Freeform: Shape 797">
                  <a:extLst>
                    <a:ext uri="{FF2B5EF4-FFF2-40B4-BE49-F238E27FC236}">
                      <a16:creationId xmlns:a16="http://schemas.microsoft.com/office/drawing/2014/main" id="{4A69875E-116E-2679-FD1C-03E2350CFA79}"/>
                    </a:ext>
                  </a:extLst>
                </p:cNvPr>
                <p:cNvSpPr/>
                <p:nvPr/>
              </p:nvSpPr>
              <p:spPr>
                <a:xfrm>
                  <a:off x="488916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9" name="Graphic 195">
                <a:extLst>
                  <a:ext uri="{FF2B5EF4-FFF2-40B4-BE49-F238E27FC236}">
                    <a16:creationId xmlns:a16="http://schemas.microsoft.com/office/drawing/2014/main" id="{3181F88A-74A5-B720-739E-7959E3695F1F}"/>
                  </a:ext>
                </a:extLst>
              </p:cNvPr>
              <p:cNvGrpSpPr/>
              <p:nvPr/>
            </p:nvGrpSpPr>
            <p:grpSpPr>
              <a:xfrm>
                <a:off x="4894853" y="1366095"/>
                <a:ext cx="44423" cy="43566"/>
                <a:chOff x="4894853" y="1366095"/>
                <a:chExt cx="44423" cy="43566"/>
              </a:xfrm>
            </p:grpSpPr>
            <p:sp>
              <p:nvSpPr>
                <p:cNvPr id="2339" name="Freeform: Shape 794">
                  <a:extLst>
                    <a:ext uri="{FF2B5EF4-FFF2-40B4-BE49-F238E27FC236}">
                      <a16:creationId xmlns:a16="http://schemas.microsoft.com/office/drawing/2014/main" id="{9F9F9D01-5363-5F67-CA59-253BFBEEB30B}"/>
                    </a:ext>
                  </a:extLst>
                </p:cNvPr>
                <p:cNvSpPr/>
                <p:nvPr/>
              </p:nvSpPr>
              <p:spPr>
                <a:xfrm>
                  <a:off x="491698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0" name="Freeform: Shape 795">
                  <a:extLst>
                    <a:ext uri="{FF2B5EF4-FFF2-40B4-BE49-F238E27FC236}">
                      <a16:creationId xmlns:a16="http://schemas.microsoft.com/office/drawing/2014/main" id="{E083D9A5-E86D-BBF7-4679-3988AAB361FC}"/>
                    </a:ext>
                  </a:extLst>
                </p:cNvPr>
                <p:cNvSpPr/>
                <p:nvPr/>
              </p:nvSpPr>
              <p:spPr>
                <a:xfrm>
                  <a:off x="489485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0" name="Graphic 195">
                <a:extLst>
                  <a:ext uri="{FF2B5EF4-FFF2-40B4-BE49-F238E27FC236}">
                    <a16:creationId xmlns:a16="http://schemas.microsoft.com/office/drawing/2014/main" id="{86E41C17-8393-4BE0-B8D3-1236FCB1DC30}"/>
                  </a:ext>
                </a:extLst>
              </p:cNvPr>
              <p:cNvGrpSpPr/>
              <p:nvPr/>
            </p:nvGrpSpPr>
            <p:grpSpPr>
              <a:xfrm>
                <a:off x="4900386" y="1366095"/>
                <a:ext cx="44423" cy="43566"/>
                <a:chOff x="4900386" y="1366095"/>
                <a:chExt cx="44423" cy="43566"/>
              </a:xfrm>
            </p:grpSpPr>
            <p:sp>
              <p:nvSpPr>
                <p:cNvPr id="2337" name="Freeform: Shape 792">
                  <a:extLst>
                    <a:ext uri="{FF2B5EF4-FFF2-40B4-BE49-F238E27FC236}">
                      <a16:creationId xmlns:a16="http://schemas.microsoft.com/office/drawing/2014/main" id="{A6CBC463-60D2-4FCD-4956-8D8EE952B5E5}"/>
                    </a:ext>
                  </a:extLst>
                </p:cNvPr>
                <p:cNvSpPr/>
                <p:nvPr/>
              </p:nvSpPr>
              <p:spPr>
                <a:xfrm>
                  <a:off x="49225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8" name="Freeform: Shape 793">
                  <a:extLst>
                    <a:ext uri="{FF2B5EF4-FFF2-40B4-BE49-F238E27FC236}">
                      <a16:creationId xmlns:a16="http://schemas.microsoft.com/office/drawing/2014/main" id="{378EF976-0036-4F91-7B87-51A3E8CC70CE}"/>
                    </a:ext>
                  </a:extLst>
                </p:cNvPr>
                <p:cNvSpPr/>
                <p:nvPr/>
              </p:nvSpPr>
              <p:spPr>
                <a:xfrm>
                  <a:off x="490038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1" name="Graphic 195">
                <a:extLst>
                  <a:ext uri="{FF2B5EF4-FFF2-40B4-BE49-F238E27FC236}">
                    <a16:creationId xmlns:a16="http://schemas.microsoft.com/office/drawing/2014/main" id="{DC28BC55-8C70-D77A-0B87-4849C1B313BE}"/>
                  </a:ext>
                </a:extLst>
              </p:cNvPr>
              <p:cNvGrpSpPr/>
              <p:nvPr/>
            </p:nvGrpSpPr>
            <p:grpSpPr>
              <a:xfrm>
                <a:off x="4905920" y="1366095"/>
                <a:ext cx="44423" cy="43566"/>
                <a:chOff x="4905920" y="1366095"/>
                <a:chExt cx="44423" cy="43566"/>
              </a:xfrm>
            </p:grpSpPr>
            <p:sp>
              <p:nvSpPr>
                <p:cNvPr id="2335" name="Freeform: Shape 790">
                  <a:extLst>
                    <a:ext uri="{FF2B5EF4-FFF2-40B4-BE49-F238E27FC236}">
                      <a16:creationId xmlns:a16="http://schemas.microsoft.com/office/drawing/2014/main" id="{B6B965E9-FF38-9215-0F67-C998B9856548}"/>
                    </a:ext>
                  </a:extLst>
                </p:cNvPr>
                <p:cNvSpPr/>
                <p:nvPr/>
              </p:nvSpPr>
              <p:spPr>
                <a:xfrm>
                  <a:off x="49282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6" name="Freeform: Shape 791">
                  <a:extLst>
                    <a:ext uri="{FF2B5EF4-FFF2-40B4-BE49-F238E27FC236}">
                      <a16:creationId xmlns:a16="http://schemas.microsoft.com/office/drawing/2014/main" id="{0F294C1E-9D0C-04DA-6044-C31C4C3FC835}"/>
                    </a:ext>
                  </a:extLst>
                </p:cNvPr>
                <p:cNvSpPr/>
                <p:nvPr/>
              </p:nvSpPr>
              <p:spPr>
                <a:xfrm>
                  <a:off x="490592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2" name="Graphic 195">
                <a:extLst>
                  <a:ext uri="{FF2B5EF4-FFF2-40B4-BE49-F238E27FC236}">
                    <a16:creationId xmlns:a16="http://schemas.microsoft.com/office/drawing/2014/main" id="{B718F70B-0488-DBB2-FCF4-C2A4B01C1D0A}"/>
                  </a:ext>
                </a:extLst>
              </p:cNvPr>
              <p:cNvGrpSpPr/>
              <p:nvPr/>
            </p:nvGrpSpPr>
            <p:grpSpPr>
              <a:xfrm>
                <a:off x="4911454" y="1366095"/>
                <a:ext cx="44423" cy="43566"/>
                <a:chOff x="4911454" y="1366095"/>
                <a:chExt cx="44423" cy="43566"/>
              </a:xfrm>
            </p:grpSpPr>
            <p:sp>
              <p:nvSpPr>
                <p:cNvPr id="2333" name="Freeform: Shape 788">
                  <a:extLst>
                    <a:ext uri="{FF2B5EF4-FFF2-40B4-BE49-F238E27FC236}">
                      <a16:creationId xmlns:a16="http://schemas.microsoft.com/office/drawing/2014/main" id="{30769C0A-BE58-4EC1-F407-163E20D03D92}"/>
                    </a:ext>
                  </a:extLst>
                </p:cNvPr>
                <p:cNvSpPr/>
                <p:nvPr/>
              </p:nvSpPr>
              <p:spPr>
                <a:xfrm>
                  <a:off x="493374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4" name="Freeform: Shape 789">
                  <a:extLst>
                    <a:ext uri="{FF2B5EF4-FFF2-40B4-BE49-F238E27FC236}">
                      <a16:creationId xmlns:a16="http://schemas.microsoft.com/office/drawing/2014/main" id="{E4334C95-F6C7-CEA4-5F4D-A3CD88E98EE0}"/>
                    </a:ext>
                  </a:extLst>
                </p:cNvPr>
                <p:cNvSpPr/>
                <p:nvPr/>
              </p:nvSpPr>
              <p:spPr>
                <a:xfrm>
                  <a:off x="491145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3" name="Graphic 195">
                <a:extLst>
                  <a:ext uri="{FF2B5EF4-FFF2-40B4-BE49-F238E27FC236}">
                    <a16:creationId xmlns:a16="http://schemas.microsoft.com/office/drawing/2014/main" id="{34906E4B-3D5A-47E2-C0EE-F509510CF3C4}"/>
                  </a:ext>
                </a:extLst>
              </p:cNvPr>
              <p:cNvGrpSpPr/>
              <p:nvPr/>
            </p:nvGrpSpPr>
            <p:grpSpPr>
              <a:xfrm>
                <a:off x="4916988" y="1366095"/>
                <a:ext cx="44577" cy="43566"/>
                <a:chOff x="4916988" y="1366095"/>
                <a:chExt cx="44577" cy="43566"/>
              </a:xfrm>
            </p:grpSpPr>
            <p:sp>
              <p:nvSpPr>
                <p:cNvPr id="2331" name="Freeform: Shape 786">
                  <a:extLst>
                    <a:ext uri="{FF2B5EF4-FFF2-40B4-BE49-F238E27FC236}">
                      <a16:creationId xmlns:a16="http://schemas.microsoft.com/office/drawing/2014/main" id="{0C0E57EF-B02F-5A19-AB57-170889DDFE08}"/>
                    </a:ext>
                  </a:extLst>
                </p:cNvPr>
                <p:cNvSpPr/>
                <p:nvPr/>
              </p:nvSpPr>
              <p:spPr>
                <a:xfrm>
                  <a:off x="493927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2" name="Freeform: Shape 787">
                  <a:extLst>
                    <a:ext uri="{FF2B5EF4-FFF2-40B4-BE49-F238E27FC236}">
                      <a16:creationId xmlns:a16="http://schemas.microsoft.com/office/drawing/2014/main" id="{1D9E72B5-498C-98A3-325B-F48C460AB4BA}"/>
                    </a:ext>
                  </a:extLst>
                </p:cNvPr>
                <p:cNvSpPr/>
                <p:nvPr/>
              </p:nvSpPr>
              <p:spPr>
                <a:xfrm>
                  <a:off x="491698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4" name="Graphic 195">
                <a:extLst>
                  <a:ext uri="{FF2B5EF4-FFF2-40B4-BE49-F238E27FC236}">
                    <a16:creationId xmlns:a16="http://schemas.microsoft.com/office/drawing/2014/main" id="{596158C4-7A0E-B0A6-279C-DE353F6E7D54}"/>
                  </a:ext>
                </a:extLst>
              </p:cNvPr>
              <p:cNvGrpSpPr/>
              <p:nvPr/>
            </p:nvGrpSpPr>
            <p:grpSpPr>
              <a:xfrm>
                <a:off x="4933743" y="1372125"/>
                <a:ext cx="44423" cy="43717"/>
                <a:chOff x="4933743" y="1372125"/>
                <a:chExt cx="44423" cy="43717"/>
              </a:xfrm>
            </p:grpSpPr>
            <p:sp>
              <p:nvSpPr>
                <p:cNvPr id="2329" name="Freeform: Shape 784">
                  <a:extLst>
                    <a:ext uri="{FF2B5EF4-FFF2-40B4-BE49-F238E27FC236}">
                      <a16:creationId xmlns:a16="http://schemas.microsoft.com/office/drawing/2014/main" id="{F82CB21C-1A49-3100-8EEA-79604E47B3CD}"/>
                    </a:ext>
                  </a:extLst>
                </p:cNvPr>
                <p:cNvSpPr/>
                <p:nvPr/>
              </p:nvSpPr>
              <p:spPr>
                <a:xfrm>
                  <a:off x="495587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0" name="Freeform: Shape 785">
                  <a:extLst>
                    <a:ext uri="{FF2B5EF4-FFF2-40B4-BE49-F238E27FC236}">
                      <a16:creationId xmlns:a16="http://schemas.microsoft.com/office/drawing/2014/main" id="{2BFA1352-1299-D009-A56B-6F9AEEE99A7A}"/>
                    </a:ext>
                  </a:extLst>
                </p:cNvPr>
                <p:cNvSpPr/>
                <p:nvPr/>
              </p:nvSpPr>
              <p:spPr>
                <a:xfrm>
                  <a:off x="493374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5" name="Graphic 195">
                <a:extLst>
                  <a:ext uri="{FF2B5EF4-FFF2-40B4-BE49-F238E27FC236}">
                    <a16:creationId xmlns:a16="http://schemas.microsoft.com/office/drawing/2014/main" id="{BD75ABDD-7A2F-ADEF-5706-F0C4040B195C}"/>
                  </a:ext>
                </a:extLst>
              </p:cNvPr>
              <p:cNvGrpSpPr/>
              <p:nvPr/>
            </p:nvGrpSpPr>
            <p:grpSpPr>
              <a:xfrm>
                <a:off x="4947731" y="1372125"/>
                <a:ext cx="44577" cy="43717"/>
                <a:chOff x="4947731" y="1372125"/>
                <a:chExt cx="44577" cy="43717"/>
              </a:xfrm>
            </p:grpSpPr>
            <p:sp>
              <p:nvSpPr>
                <p:cNvPr id="2327" name="Freeform: Shape 782">
                  <a:extLst>
                    <a:ext uri="{FF2B5EF4-FFF2-40B4-BE49-F238E27FC236}">
                      <a16:creationId xmlns:a16="http://schemas.microsoft.com/office/drawing/2014/main" id="{D57CD852-C415-1AF4-3AC0-444B9B30CB82}"/>
                    </a:ext>
                  </a:extLst>
                </p:cNvPr>
                <p:cNvSpPr/>
                <p:nvPr/>
              </p:nvSpPr>
              <p:spPr>
                <a:xfrm>
                  <a:off x="497002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8" name="Freeform: Shape 783">
                  <a:extLst>
                    <a:ext uri="{FF2B5EF4-FFF2-40B4-BE49-F238E27FC236}">
                      <a16:creationId xmlns:a16="http://schemas.microsoft.com/office/drawing/2014/main" id="{9169CB57-13F4-2936-8BC1-4265E2A09B29}"/>
                    </a:ext>
                  </a:extLst>
                </p:cNvPr>
                <p:cNvSpPr/>
                <p:nvPr/>
              </p:nvSpPr>
              <p:spPr>
                <a:xfrm>
                  <a:off x="494773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6" name="Graphic 195">
                <a:extLst>
                  <a:ext uri="{FF2B5EF4-FFF2-40B4-BE49-F238E27FC236}">
                    <a16:creationId xmlns:a16="http://schemas.microsoft.com/office/drawing/2014/main" id="{379CD943-7A17-75A6-AF19-7C80CA911AA0}"/>
                  </a:ext>
                </a:extLst>
              </p:cNvPr>
              <p:cNvGrpSpPr/>
              <p:nvPr/>
            </p:nvGrpSpPr>
            <p:grpSpPr>
              <a:xfrm>
                <a:off x="4953726" y="1372125"/>
                <a:ext cx="44423" cy="43717"/>
                <a:chOff x="4953726" y="1372125"/>
                <a:chExt cx="44423" cy="43717"/>
              </a:xfrm>
            </p:grpSpPr>
            <p:sp>
              <p:nvSpPr>
                <p:cNvPr id="2325" name="Freeform: Shape 780">
                  <a:extLst>
                    <a:ext uri="{FF2B5EF4-FFF2-40B4-BE49-F238E27FC236}">
                      <a16:creationId xmlns:a16="http://schemas.microsoft.com/office/drawing/2014/main" id="{60AAE274-7ECE-A01F-FC79-F35BAB0B1B81}"/>
                    </a:ext>
                  </a:extLst>
                </p:cNvPr>
                <p:cNvSpPr/>
                <p:nvPr/>
              </p:nvSpPr>
              <p:spPr>
                <a:xfrm>
                  <a:off x="4975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6" name="Freeform: Shape 781">
                  <a:extLst>
                    <a:ext uri="{FF2B5EF4-FFF2-40B4-BE49-F238E27FC236}">
                      <a16:creationId xmlns:a16="http://schemas.microsoft.com/office/drawing/2014/main" id="{832DAA1C-20FE-6DC9-6052-EB658EB20324}"/>
                    </a:ext>
                  </a:extLst>
                </p:cNvPr>
                <p:cNvSpPr/>
                <p:nvPr/>
              </p:nvSpPr>
              <p:spPr>
                <a:xfrm>
                  <a:off x="49537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7" name="Graphic 195">
                <a:extLst>
                  <a:ext uri="{FF2B5EF4-FFF2-40B4-BE49-F238E27FC236}">
                    <a16:creationId xmlns:a16="http://schemas.microsoft.com/office/drawing/2014/main" id="{87E6ADC2-EE9D-2854-2A66-BC05E21CF17E}"/>
                  </a:ext>
                </a:extLst>
              </p:cNvPr>
              <p:cNvGrpSpPr/>
              <p:nvPr/>
            </p:nvGrpSpPr>
            <p:grpSpPr>
              <a:xfrm>
                <a:off x="4959567" y="1372125"/>
                <a:ext cx="44423" cy="43717"/>
                <a:chOff x="4959567" y="1372125"/>
                <a:chExt cx="44423" cy="43717"/>
              </a:xfrm>
            </p:grpSpPr>
            <p:sp>
              <p:nvSpPr>
                <p:cNvPr id="2323" name="Freeform: Shape 778">
                  <a:extLst>
                    <a:ext uri="{FF2B5EF4-FFF2-40B4-BE49-F238E27FC236}">
                      <a16:creationId xmlns:a16="http://schemas.microsoft.com/office/drawing/2014/main" id="{CE3C9337-7714-3D0E-44A5-46EE110BA0B5}"/>
                    </a:ext>
                  </a:extLst>
                </p:cNvPr>
                <p:cNvSpPr/>
                <p:nvPr/>
              </p:nvSpPr>
              <p:spPr>
                <a:xfrm>
                  <a:off x="498170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4" name="Freeform: Shape 779">
                  <a:extLst>
                    <a:ext uri="{FF2B5EF4-FFF2-40B4-BE49-F238E27FC236}">
                      <a16:creationId xmlns:a16="http://schemas.microsoft.com/office/drawing/2014/main" id="{628C5BC3-3429-691B-CF17-B61130D01E0E}"/>
                    </a:ext>
                  </a:extLst>
                </p:cNvPr>
                <p:cNvSpPr/>
                <p:nvPr/>
              </p:nvSpPr>
              <p:spPr>
                <a:xfrm>
                  <a:off x="495956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8" name="Graphic 195">
                <a:extLst>
                  <a:ext uri="{FF2B5EF4-FFF2-40B4-BE49-F238E27FC236}">
                    <a16:creationId xmlns:a16="http://schemas.microsoft.com/office/drawing/2014/main" id="{A08A0E4C-0296-41A2-7AAE-540341960844}"/>
                  </a:ext>
                </a:extLst>
              </p:cNvPr>
              <p:cNvGrpSpPr/>
              <p:nvPr/>
            </p:nvGrpSpPr>
            <p:grpSpPr>
              <a:xfrm>
                <a:off x="4965408" y="1372125"/>
                <a:ext cx="44423" cy="43717"/>
                <a:chOff x="4965408" y="1372125"/>
                <a:chExt cx="44423" cy="43717"/>
              </a:xfrm>
            </p:grpSpPr>
            <p:sp>
              <p:nvSpPr>
                <p:cNvPr id="2321" name="Freeform: Shape 776">
                  <a:extLst>
                    <a:ext uri="{FF2B5EF4-FFF2-40B4-BE49-F238E27FC236}">
                      <a16:creationId xmlns:a16="http://schemas.microsoft.com/office/drawing/2014/main" id="{7BF8D6A8-CFE3-9785-1A04-362480412468}"/>
                    </a:ext>
                  </a:extLst>
                </p:cNvPr>
                <p:cNvSpPr/>
                <p:nvPr/>
              </p:nvSpPr>
              <p:spPr>
                <a:xfrm>
                  <a:off x="498769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2" name="Freeform: Shape 777">
                  <a:extLst>
                    <a:ext uri="{FF2B5EF4-FFF2-40B4-BE49-F238E27FC236}">
                      <a16:creationId xmlns:a16="http://schemas.microsoft.com/office/drawing/2014/main" id="{D5522A64-DC4C-4FFB-8C1D-07F791D837A2}"/>
                    </a:ext>
                  </a:extLst>
                </p:cNvPr>
                <p:cNvSpPr/>
                <p:nvPr/>
              </p:nvSpPr>
              <p:spPr>
                <a:xfrm>
                  <a:off x="496540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9" name="Graphic 195">
                <a:extLst>
                  <a:ext uri="{FF2B5EF4-FFF2-40B4-BE49-F238E27FC236}">
                    <a16:creationId xmlns:a16="http://schemas.microsoft.com/office/drawing/2014/main" id="{AF02CC45-FB48-76DE-C588-1608E8A8FF10}"/>
                  </a:ext>
                </a:extLst>
              </p:cNvPr>
              <p:cNvGrpSpPr/>
              <p:nvPr/>
            </p:nvGrpSpPr>
            <p:grpSpPr>
              <a:xfrm>
                <a:off x="4987697" y="1372125"/>
                <a:ext cx="44423" cy="43717"/>
                <a:chOff x="4987697" y="1372125"/>
                <a:chExt cx="44423" cy="43717"/>
              </a:xfrm>
            </p:grpSpPr>
            <p:sp>
              <p:nvSpPr>
                <p:cNvPr id="2319" name="Freeform: Shape 774">
                  <a:extLst>
                    <a:ext uri="{FF2B5EF4-FFF2-40B4-BE49-F238E27FC236}">
                      <a16:creationId xmlns:a16="http://schemas.microsoft.com/office/drawing/2014/main" id="{C44A22FF-8031-7A11-05D7-4564E9309B73}"/>
                    </a:ext>
                  </a:extLst>
                </p:cNvPr>
                <p:cNvSpPr/>
                <p:nvPr/>
              </p:nvSpPr>
              <p:spPr>
                <a:xfrm>
                  <a:off x="500983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0" name="Freeform: Shape 775">
                  <a:extLst>
                    <a:ext uri="{FF2B5EF4-FFF2-40B4-BE49-F238E27FC236}">
                      <a16:creationId xmlns:a16="http://schemas.microsoft.com/office/drawing/2014/main" id="{1DB6D7FA-0762-0350-37A4-4456B8B2DDAD}"/>
                    </a:ext>
                  </a:extLst>
                </p:cNvPr>
                <p:cNvSpPr/>
                <p:nvPr/>
              </p:nvSpPr>
              <p:spPr>
                <a:xfrm>
                  <a:off x="49876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0" name="Graphic 195">
                <a:extLst>
                  <a:ext uri="{FF2B5EF4-FFF2-40B4-BE49-F238E27FC236}">
                    <a16:creationId xmlns:a16="http://schemas.microsoft.com/office/drawing/2014/main" id="{34AC38EA-0355-FDE9-09A3-3D37A7377176}"/>
                  </a:ext>
                </a:extLst>
              </p:cNvPr>
              <p:cNvGrpSpPr/>
              <p:nvPr/>
            </p:nvGrpSpPr>
            <p:grpSpPr>
              <a:xfrm>
                <a:off x="5003991" y="1372125"/>
                <a:ext cx="44577" cy="43717"/>
                <a:chOff x="5003991" y="1372125"/>
                <a:chExt cx="44577" cy="43717"/>
              </a:xfrm>
            </p:grpSpPr>
            <p:sp>
              <p:nvSpPr>
                <p:cNvPr id="2317" name="Freeform: Shape 772">
                  <a:extLst>
                    <a:ext uri="{FF2B5EF4-FFF2-40B4-BE49-F238E27FC236}">
                      <a16:creationId xmlns:a16="http://schemas.microsoft.com/office/drawing/2014/main" id="{7A998DCF-D7C0-28C9-5E00-315F5D3E23A7}"/>
                    </a:ext>
                  </a:extLst>
                </p:cNvPr>
                <p:cNvSpPr/>
                <p:nvPr/>
              </p:nvSpPr>
              <p:spPr>
                <a:xfrm>
                  <a:off x="50262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8" name="Freeform: Shape 773">
                  <a:extLst>
                    <a:ext uri="{FF2B5EF4-FFF2-40B4-BE49-F238E27FC236}">
                      <a16:creationId xmlns:a16="http://schemas.microsoft.com/office/drawing/2014/main" id="{62599A46-E887-AD51-39D7-F8B3F9FFC8C4}"/>
                    </a:ext>
                  </a:extLst>
                </p:cNvPr>
                <p:cNvSpPr/>
                <p:nvPr/>
              </p:nvSpPr>
              <p:spPr>
                <a:xfrm>
                  <a:off x="500399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1" name="Graphic 195">
                <a:extLst>
                  <a:ext uri="{FF2B5EF4-FFF2-40B4-BE49-F238E27FC236}">
                    <a16:creationId xmlns:a16="http://schemas.microsoft.com/office/drawing/2014/main" id="{E7856753-E583-10E1-51DD-B5D9211B56BA}"/>
                  </a:ext>
                </a:extLst>
              </p:cNvPr>
              <p:cNvGrpSpPr/>
              <p:nvPr/>
            </p:nvGrpSpPr>
            <p:grpSpPr>
              <a:xfrm>
                <a:off x="5011523" y="1372125"/>
                <a:ext cx="44423" cy="43717"/>
                <a:chOff x="5011523" y="1372125"/>
                <a:chExt cx="44423" cy="43717"/>
              </a:xfrm>
            </p:grpSpPr>
            <p:sp>
              <p:nvSpPr>
                <p:cNvPr id="2315" name="Freeform: Shape 770">
                  <a:extLst>
                    <a:ext uri="{FF2B5EF4-FFF2-40B4-BE49-F238E27FC236}">
                      <a16:creationId xmlns:a16="http://schemas.microsoft.com/office/drawing/2014/main" id="{EEC75D14-27A2-DF91-A425-530DDA49B612}"/>
                    </a:ext>
                  </a:extLst>
                </p:cNvPr>
                <p:cNvSpPr/>
                <p:nvPr/>
              </p:nvSpPr>
              <p:spPr>
                <a:xfrm>
                  <a:off x="50338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6" name="Freeform: Shape 771">
                  <a:extLst>
                    <a:ext uri="{FF2B5EF4-FFF2-40B4-BE49-F238E27FC236}">
                      <a16:creationId xmlns:a16="http://schemas.microsoft.com/office/drawing/2014/main" id="{A28BB3D7-E339-DB1E-6743-126C073A46E3}"/>
                    </a:ext>
                  </a:extLst>
                </p:cNvPr>
                <p:cNvSpPr/>
                <p:nvPr/>
              </p:nvSpPr>
              <p:spPr>
                <a:xfrm>
                  <a:off x="501152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2" name="Graphic 195">
                <a:extLst>
                  <a:ext uri="{FF2B5EF4-FFF2-40B4-BE49-F238E27FC236}">
                    <a16:creationId xmlns:a16="http://schemas.microsoft.com/office/drawing/2014/main" id="{8F785878-3F5F-6065-72EB-87961A1DC80F}"/>
                  </a:ext>
                </a:extLst>
              </p:cNvPr>
              <p:cNvGrpSpPr/>
              <p:nvPr/>
            </p:nvGrpSpPr>
            <p:grpSpPr>
              <a:xfrm>
                <a:off x="5019362" y="1372125"/>
                <a:ext cx="44577" cy="43717"/>
                <a:chOff x="5019362" y="1372125"/>
                <a:chExt cx="44577" cy="43717"/>
              </a:xfrm>
            </p:grpSpPr>
            <p:sp>
              <p:nvSpPr>
                <p:cNvPr id="2313" name="Freeform: Shape 768">
                  <a:extLst>
                    <a:ext uri="{FF2B5EF4-FFF2-40B4-BE49-F238E27FC236}">
                      <a16:creationId xmlns:a16="http://schemas.microsoft.com/office/drawing/2014/main" id="{DC066884-C41A-E064-FD4B-B2E892D75C2C}"/>
                    </a:ext>
                  </a:extLst>
                </p:cNvPr>
                <p:cNvSpPr/>
                <p:nvPr/>
              </p:nvSpPr>
              <p:spPr>
                <a:xfrm>
                  <a:off x="50416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4" name="Freeform: Shape 769">
                  <a:extLst>
                    <a:ext uri="{FF2B5EF4-FFF2-40B4-BE49-F238E27FC236}">
                      <a16:creationId xmlns:a16="http://schemas.microsoft.com/office/drawing/2014/main" id="{EB263A5D-5F9C-334C-FC4C-D5FE3E8C4C39}"/>
                    </a:ext>
                  </a:extLst>
                </p:cNvPr>
                <p:cNvSpPr/>
                <p:nvPr/>
              </p:nvSpPr>
              <p:spPr>
                <a:xfrm>
                  <a:off x="50193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3" name="Graphic 195">
                <a:extLst>
                  <a:ext uri="{FF2B5EF4-FFF2-40B4-BE49-F238E27FC236}">
                    <a16:creationId xmlns:a16="http://schemas.microsoft.com/office/drawing/2014/main" id="{D5F64BA6-43D4-3C7B-E01C-EA25B647AC37}"/>
                  </a:ext>
                </a:extLst>
              </p:cNvPr>
              <p:cNvGrpSpPr/>
              <p:nvPr/>
            </p:nvGrpSpPr>
            <p:grpSpPr>
              <a:xfrm>
                <a:off x="5037962" y="1372125"/>
                <a:ext cx="44577" cy="43717"/>
                <a:chOff x="5037962" y="1372125"/>
                <a:chExt cx="44577" cy="43717"/>
              </a:xfrm>
            </p:grpSpPr>
            <p:sp>
              <p:nvSpPr>
                <p:cNvPr id="2311" name="Freeform: Shape 766">
                  <a:extLst>
                    <a:ext uri="{FF2B5EF4-FFF2-40B4-BE49-F238E27FC236}">
                      <a16:creationId xmlns:a16="http://schemas.microsoft.com/office/drawing/2014/main" id="{A6B35BC9-2E87-BCE5-8B3C-7E80BB5CF03C}"/>
                    </a:ext>
                  </a:extLst>
                </p:cNvPr>
                <p:cNvSpPr/>
                <p:nvPr/>
              </p:nvSpPr>
              <p:spPr>
                <a:xfrm>
                  <a:off x="50602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2" name="Freeform: Shape 767">
                  <a:extLst>
                    <a:ext uri="{FF2B5EF4-FFF2-40B4-BE49-F238E27FC236}">
                      <a16:creationId xmlns:a16="http://schemas.microsoft.com/office/drawing/2014/main" id="{0E41534B-CBFF-EB81-5546-3C448ED4C6EF}"/>
                    </a:ext>
                  </a:extLst>
                </p:cNvPr>
                <p:cNvSpPr/>
                <p:nvPr/>
              </p:nvSpPr>
              <p:spPr>
                <a:xfrm>
                  <a:off x="50379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4" name="Graphic 195">
                <a:extLst>
                  <a:ext uri="{FF2B5EF4-FFF2-40B4-BE49-F238E27FC236}">
                    <a16:creationId xmlns:a16="http://schemas.microsoft.com/office/drawing/2014/main" id="{F471370F-8206-4BA5-7CA0-56E5D046E368}"/>
                  </a:ext>
                </a:extLst>
              </p:cNvPr>
              <p:cNvGrpSpPr/>
              <p:nvPr/>
            </p:nvGrpSpPr>
            <p:grpSpPr>
              <a:xfrm>
                <a:off x="5044572" y="1372125"/>
                <a:ext cx="44423" cy="43717"/>
                <a:chOff x="5044572" y="1372125"/>
                <a:chExt cx="44423" cy="43717"/>
              </a:xfrm>
            </p:grpSpPr>
            <p:sp>
              <p:nvSpPr>
                <p:cNvPr id="2309" name="Freeform: Shape 764">
                  <a:extLst>
                    <a:ext uri="{FF2B5EF4-FFF2-40B4-BE49-F238E27FC236}">
                      <a16:creationId xmlns:a16="http://schemas.microsoft.com/office/drawing/2014/main" id="{A69D9C04-985E-BE86-D287-A8431B0D6C39}"/>
                    </a:ext>
                  </a:extLst>
                </p:cNvPr>
                <p:cNvSpPr/>
                <p:nvPr/>
              </p:nvSpPr>
              <p:spPr>
                <a:xfrm>
                  <a:off x="5066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0" name="Freeform: Shape 765">
                  <a:extLst>
                    <a:ext uri="{FF2B5EF4-FFF2-40B4-BE49-F238E27FC236}">
                      <a16:creationId xmlns:a16="http://schemas.microsoft.com/office/drawing/2014/main" id="{C376D402-AB15-DEB4-E9D2-40E642594C0A}"/>
                    </a:ext>
                  </a:extLst>
                </p:cNvPr>
                <p:cNvSpPr/>
                <p:nvPr/>
              </p:nvSpPr>
              <p:spPr>
                <a:xfrm>
                  <a:off x="50445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5" name="Graphic 195">
                <a:extLst>
                  <a:ext uri="{FF2B5EF4-FFF2-40B4-BE49-F238E27FC236}">
                    <a16:creationId xmlns:a16="http://schemas.microsoft.com/office/drawing/2014/main" id="{720F4B94-46D8-DCEA-0A37-D0424F4287A2}"/>
                  </a:ext>
                </a:extLst>
              </p:cNvPr>
              <p:cNvGrpSpPr/>
              <p:nvPr/>
            </p:nvGrpSpPr>
            <p:grpSpPr>
              <a:xfrm>
                <a:off x="5063940" y="1372125"/>
                <a:ext cx="44423" cy="43717"/>
                <a:chOff x="5063940" y="1372125"/>
                <a:chExt cx="44423" cy="43717"/>
              </a:xfrm>
            </p:grpSpPr>
            <p:sp>
              <p:nvSpPr>
                <p:cNvPr id="2307" name="Freeform: Shape 762">
                  <a:extLst>
                    <a:ext uri="{FF2B5EF4-FFF2-40B4-BE49-F238E27FC236}">
                      <a16:creationId xmlns:a16="http://schemas.microsoft.com/office/drawing/2014/main" id="{FED26C49-D0D0-D86F-855B-61570B69BD30}"/>
                    </a:ext>
                  </a:extLst>
                </p:cNvPr>
                <p:cNvSpPr/>
                <p:nvPr/>
              </p:nvSpPr>
              <p:spPr>
                <a:xfrm>
                  <a:off x="50860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8" name="Freeform: Shape 763">
                  <a:extLst>
                    <a:ext uri="{FF2B5EF4-FFF2-40B4-BE49-F238E27FC236}">
                      <a16:creationId xmlns:a16="http://schemas.microsoft.com/office/drawing/2014/main" id="{5BD1014F-6D0D-CFEA-05B0-15C6B03A4644}"/>
                    </a:ext>
                  </a:extLst>
                </p:cNvPr>
                <p:cNvSpPr/>
                <p:nvPr/>
              </p:nvSpPr>
              <p:spPr>
                <a:xfrm>
                  <a:off x="506394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6" name="Graphic 195">
                <a:extLst>
                  <a:ext uri="{FF2B5EF4-FFF2-40B4-BE49-F238E27FC236}">
                    <a16:creationId xmlns:a16="http://schemas.microsoft.com/office/drawing/2014/main" id="{640B8B5C-47B3-FEEB-2D66-92A144275A4A}"/>
                  </a:ext>
                </a:extLst>
              </p:cNvPr>
              <p:cNvGrpSpPr/>
              <p:nvPr/>
            </p:nvGrpSpPr>
            <p:grpSpPr>
              <a:xfrm>
                <a:off x="5069781" y="1372125"/>
                <a:ext cx="44423" cy="43717"/>
                <a:chOff x="5069781" y="1372125"/>
                <a:chExt cx="44423" cy="43717"/>
              </a:xfrm>
            </p:grpSpPr>
            <p:sp>
              <p:nvSpPr>
                <p:cNvPr id="2305" name="Freeform: Shape 760">
                  <a:extLst>
                    <a:ext uri="{FF2B5EF4-FFF2-40B4-BE49-F238E27FC236}">
                      <a16:creationId xmlns:a16="http://schemas.microsoft.com/office/drawing/2014/main" id="{359D667E-95FD-D6AC-EBB7-DC47024DC64C}"/>
                    </a:ext>
                  </a:extLst>
                </p:cNvPr>
                <p:cNvSpPr/>
                <p:nvPr/>
              </p:nvSpPr>
              <p:spPr>
                <a:xfrm>
                  <a:off x="50920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6" name="Freeform: Shape 761">
                  <a:extLst>
                    <a:ext uri="{FF2B5EF4-FFF2-40B4-BE49-F238E27FC236}">
                      <a16:creationId xmlns:a16="http://schemas.microsoft.com/office/drawing/2014/main" id="{FFC86561-F494-0E6C-05FA-28BB20B8EFF9}"/>
                    </a:ext>
                  </a:extLst>
                </p:cNvPr>
                <p:cNvSpPr/>
                <p:nvPr/>
              </p:nvSpPr>
              <p:spPr>
                <a:xfrm>
                  <a:off x="506978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7" name="Graphic 195">
                <a:extLst>
                  <a:ext uri="{FF2B5EF4-FFF2-40B4-BE49-F238E27FC236}">
                    <a16:creationId xmlns:a16="http://schemas.microsoft.com/office/drawing/2014/main" id="{9E6EF98F-6ECB-D3B1-05A2-CB6D62DF8E1C}"/>
                  </a:ext>
                </a:extLst>
              </p:cNvPr>
              <p:cNvGrpSpPr/>
              <p:nvPr/>
            </p:nvGrpSpPr>
            <p:grpSpPr>
              <a:xfrm>
                <a:off x="5086075" y="1372125"/>
                <a:ext cx="44577" cy="43717"/>
                <a:chOff x="5086075" y="1372125"/>
                <a:chExt cx="44577" cy="43717"/>
              </a:xfrm>
            </p:grpSpPr>
            <p:sp>
              <p:nvSpPr>
                <p:cNvPr id="2303" name="Freeform: Shape 758">
                  <a:extLst>
                    <a:ext uri="{FF2B5EF4-FFF2-40B4-BE49-F238E27FC236}">
                      <a16:creationId xmlns:a16="http://schemas.microsoft.com/office/drawing/2014/main" id="{AECCD599-3E01-2555-FE53-ECEA6A105BB9}"/>
                    </a:ext>
                  </a:extLst>
                </p:cNvPr>
                <p:cNvSpPr/>
                <p:nvPr/>
              </p:nvSpPr>
              <p:spPr>
                <a:xfrm>
                  <a:off x="51083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4" name="Freeform: Shape 759">
                  <a:extLst>
                    <a:ext uri="{FF2B5EF4-FFF2-40B4-BE49-F238E27FC236}">
                      <a16:creationId xmlns:a16="http://schemas.microsoft.com/office/drawing/2014/main" id="{7A31F2AA-31C7-A5D9-E663-F17F8C213842}"/>
                    </a:ext>
                  </a:extLst>
                </p:cNvPr>
                <p:cNvSpPr/>
                <p:nvPr/>
              </p:nvSpPr>
              <p:spPr>
                <a:xfrm>
                  <a:off x="508607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8" name="Graphic 195">
                <a:extLst>
                  <a:ext uri="{FF2B5EF4-FFF2-40B4-BE49-F238E27FC236}">
                    <a16:creationId xmlns:a16="http://schemas.microsoft.com/office/drawing/2014/main" id="{A55702A3-51C9-71B6-C2D9-9043D4A62F77}"/>
                  </a:ext>
                </a:extLst>
              </p:cNvPr>
              <p:cNvGrpSpPr/>
              <p:nvPr/>
            </p:nvGrpSpPr>
            <p:grpSpPr>
              <a:xfrm>
                <a:off x="5103138" y="1372125"/>
                <a:ext cx="44423" cy="43717"/>
                <a:chOff x="5103138" y="1372125"/>
                <a:chExt cx="44423" cy="43717"/>
              </a:xfrm>
            </p:grpSpPr>
            <p:sp>
              <p:nvSpPr>
                <p:cNvPr id="2301" name="Freeform: Shape 756">
                  <a:extLst>
                    <a:ext uri="{FF2B5EF4-FFF2-40B4-BE49-F238E27FC236}">
                      <a16:creationId xmlns:a16="http://schemas.microsoft.com/office/drawing/2014/main" id="{A1183F50-AA0D-14D0-E561-0A2F6F67E4EE}"/>
                    </a:ext>
                  </a:extLst>
                </p:cNvPr>
                <p:cNvSpPr/>
                <p:nvPr/>
              </p:nvSpPr>
              <p:spPr>
                <a:xfrm>
                  <a:off x="512542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2" name="Freeform: Shape 757">
                  <a:extLst>
                    <a:ext uri="{FF2B5EF4-FFF2-40B4-BE49-F238E27FC236}">
                      <a16:creationId xmlns:a16="http://schemas.microsoft.com/office/drawing/2014/main" id="{46E12370-F04D-14B6-DF80-26A1F436BEA6}"/>
                    </a:ext>
                  </a:extLst>
                </p:cNvPr>
                <p:cNvSpPr/>
                <p:nvPr/>
              </p:nvSpPr>
              <p:spPr>
                <a:xfrm>
                  <a:off x="510313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9" name="Graphic 195">
                <a:extLst>
                  <a:ext uri="{FF2B5EF4-FFF2-40B4-BE49-F238E27FC236}">
                    <a16:creationId xmlns:a16="http://schemas.microsoft.com/office/drawing/2014/main" id="{CF43B8C1-FDC8-73D0-6D70-E68BC3437BF1}"/>
                  </a:ext>
                </a:extLst>
              </p:cNvPr>
              <p:cNvGrpSpPr/>
              <p:nvPr/>
            </p:nvGrpSpPr>
            <p:grpSpPr>
              <a:xfrm>
                <a:off x="5110977" y="1372125"/>
                <a:ext cx="44423" cy="43717"/>
                <a:chOff x="5110977" y="1372125"/>
                <a:chExt cx="44423" cy="43717"/>
              </a:xfrm>
            </p:grpSpPr>
            <p:sp>
              <p:nvSpPr>
                <p:cNvPr id="2299" name="Freeform: Shape 754">
                  <a:extLst>
                    <a:ext uri="{FF2B5EF4-FFF2-40B4-BE49-F238E27FC236}">
                      <a16:creationId xmlns:a16="http://schemas.microsoft.com/office/drawing/2014/main" id="{2AD96E54-00F5-6ACC-5D44-EBCFBDCE03A9}"/>
                    </a:ext>
                  </a:extLst>
                </p:cNvPr>
                <p:cNvSpPr/>
                <p:nvPr/>
              </p:nvSpPr>
              <p:spPr>
                <a:xfrm>
                  <a:off x="513326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0" name="Freeform: Shape 755">
                  <a:extLst>
                    <a:ext uri="{FF2B5EF4-FFF2-40B4-BE49-F238E27FC236}">
                      <a16:creationId xmlns:a16="http://schemas.microsoft.com/office/drawing/2014/main" id="{810D7A03-B49E-1A7A-4F1C-6143B92634E9}"/>
                    </a:ext>
                  </a:extLst>
                </p:cNvPr>
                <p:cNvSpPr/>
                <p:nvPr/>
              </p:nvSpPr>
              <p:spPr>
                <a:xfrm>
                  <a:off x="511097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0" name="Graphic 195">
                <a:extLst>
                  <a:ext uri="{FF2B5EF4-FFF2-40B4-BE49-F238E27FC236}">
                    <a16:creationId xmlns:a16="http://schemas.microsoft.com/office/drawing/2014/main" id="{0371D20B-7A34-CC30-A673-AB5BC11D72C8}"/>
                  </a:ext>
                </a:extLst>
              </p:cNvPr>
              <p:cNvGrpSpPr/>
              <p:nvPr/>
            </p:nvGrpSpPr>
            <p:grpSpPr>
              <a:xfrm>
                <a:off x="5118817" y="1372125"/>
                <a:ext cx="44423" cy="43717"/>
                <a:chOff x="5118817" y="1372125"/>
                <a:chExt cx="44423" cy="43717"/>
              </a:xfrm>
            </p:grpSpPr>
            <p:sp>
              <p:nvSpPr>
                <p:cNvPr id="2297" name="Freeform: Shape 752">
                  <a:extLst>
                    <a:ext uri="{FF2B5EF4-FFF2-40B4-BE49-F238E27FC236}">
                      <a16:creationId xmlns:a16="http://schemas.microsoft.com/office/drawing/2014/main" id="{BCC3C91C-651F-343E-736E-1339E7111AFF}"/>
                    </a:ext>
                  </a:extLst>
                </p:cNvPr>
                <p:cNvSpPr/>
                <p:nvPr/>
              </p:nvSpPr>
              <p:spPr>
                <a:xfrm>
                  <a:off x="514110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8" name="Freeform: Shape 753">
                  <a:extLst>
                    <a:ext uri="{FF2B5EF4-FFF2-40B4-BE49-F238E27FC236}">
                      <a16:creationId xmlns:a16="http://schemas.microsoft.com/office/drawing/2014/main" id="{47C30411-B5CE-65A5-859A-B07855E92634}"/>
                    </a:ext>
                  </a:extLst>
                </p:cNvPr>
                <p:cNvSpPr/>
                <p:nvPr/>
              </p:nvSpPr>
              <p:spPr>
                <a:xfrm>
                  <a:off x="51188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1" name="Graphic 195">
                <a:extLst>
                  <a:ext uri="{FF2B5EF4-FFF2-40B4-BE49-F238E27FC236}">
                    <a16:creationId xmlns:a16="http://schemas.microsoft.com/office/drawing/2014/main" id="{DF4B6DFD-03E7-1B25-DE06-ABBEF4B589D6}"/>
                  </a:ext>
                </a:extLst>
              </p:cNvPr>
              <p:cNvGrpSpPr/>
              <p:nvPr/>
            </p:nvGrpSpPr>
            <p:grpSpPr>
              <a:xfrm>
                <a:off x="5126656" y="1372125"/>
                <a:ext cx="44423" cy="43717"/>
                <a:chOff x="5126656" y="1372125"/>
                <a:chExt cx="44423" cy="43717"/>
              </a:xfrm>
            </p:grpSpPr>
            <p:sp>
              <p:nvSpPr>
                <p:cNvPr id="2295" name="Freeform: Shape 750">
                  <a:extLst>
                    <a:ext uri="{FF2B5EF4-FFF2-40B4-BE49-F238E27FC236}">
                      <a16:creationId xmlns:a16="http://schemas.microsoft.com/office/drawing/2014/main" id="{1F01C676-3D8E-73E5-BC52-BF37FAC112F2}"/>
                    </a:ext>
                  </a:extLst>
                </p:cNvPr>
                <p:cNvSpPr/>
                <p:nvPr/>
              </p:nvSpPr>
              <p:spPr>
                <a:xfrm>
                  <a:off x="514894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6" name="Freeform: Shape 751">
                  <a:extLst>
                    <a:ext uri="{FF2B5EF4-FFF2-40B4-BE49-F238E27FC236}">
                      <a16:creationId xmlns:a16="http://schemas.microsoft.com/office/drawing/2014/main" id="{9DEF24CB-4077-77D3-4D8C-0D0624140471}"/>
                    </a:ext>
                  </a:extLst>
                </p:cNvPr>
                <p:cNvSpPr/>
                <p:nvPr/>
              </p:nvSpPr>
              <p:spPr>
                <a:xfrm>
                  <a:off x="512665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2" name="Graphic 195">
                <a:extLst>
                  <a:ext uri="{FF2B5EF4-FFF2-40B4-BE49-F238E27FC236}">
                    <a16:creationId xmlns:a16="http://schemas.microsoft.com/office/drawing/2014/main" id="{6B518C7F-C258-B2EA-35CA-97B89037E4B2}"/>
                  </a:ext>
                </a:extLst>
              </p:cNvPr>
              <p:cNvGrpSpPr/>
              <p:nvPr/>
            </p:nvGrpSpPr>
            <p:grpSpPr>
              <a:xfrm>
                <a:off x="5134496" y="1372125"/>
                <a:ext cx="44423" cy="43717"/>
                <a:chOff x="5134496" y="1372125"/>
                <a:chExt cx="44423" cy="43717"/>
              </a:xfrm>
            </p:grpSpPr>
            <p:sp>
              <p:nvSpPr>
                <p:cNvPr id="2293" name="Freeform: Shape 748">
                  <a:extLst>
                    <a:ext uri="{FF2B5EF4-FFF2-40B4-BE49-F238E27FC236}">
                      <a16:creationId xmlns:a16="http://schemas.microsoft.com/office/drawing/2014/main" id="{F6D4151B-3660-FB7F-581F-150F613C9AEB}"/>
                    </a:ext>
                  </a:extLst>
                </p:cNvPr>
                <p:cNvSpPr/>
                <p:nvPr/>
              </p:nvSpPr>
              <p:spPr>
                <a:xfrm>
                  <a:off x="515678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4" name="Freeform: Shape 749">
                  <a:extLst>
                    <a:ext uri="{FF2B5EF4-FFF2-40B4-BE49-F238E27FC236}">
                      <a16:creationId xmlns:a16="http://schemas.microsoft.com/office/drawing/2014/main" id="{521EF47B-1BEC-7343-4F46-7C969E5BCA29}"/>
                    </a:ext>
                  </a:extLst>
                </p:cNvPr>
                <p:cNvSpPr/>
                <p:nvPr/>
              </p:nvSpPr>
              <p:spPr>
                <a:xfrm>
                  <a:off x="513449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3" name="Graphic 195">
                <a:extLst>
                  <a:ext uri="{FF2B5EF4-FFF2-40B4-BE49-F238E27FC236}">
                    <a16:creationId xmlns:a16="http://schemas.microsoft.com/office/drawing/2014/main" id="{65121654-A822-A8BC-FB79-0D97904514CA}"/>
                  </a:ext>
                </a:extLst>
              </p:cNvPr>
              <p:cNvGrpSpPr/>
              <p:nvPr/>
            </p:nvGrpSpPr>
            <p:grpSpPr>
              <a:xfrm>
                <a:off x="5142335" y="1372125"/>
                <a:ext cx="44577" cy="43717"/>
                <a:chOff x="5142335" y="1372125"/>
                <a:chExt cx="44577" cy="43717"/>
              </a:xfrm>
            </p:grpSpPr>
            <p:sp>
              <p:nvSpPr>
                <p:cNvPr id="2291" name="Freeform: Shape 746">
                  <a:extLst>
                    <a:ext uri="{FF2B5EF4-FFF2-40B4-BE49-F238E27FC236}">
                      <a16:creationId xmlns:a16="http://schemas.microsoft.com/office/drawing/2014/main" id="{F7784279-DBDD-A532-9ED8-C16995BEBBC8}"/>
                    </a:ext>
                  </a:extLst>
                </p:cNvPr>
                <p:cNvSpPr/>
                <p:nvPr/>
              </p:nvSpPr>
              <p:spPr>
                <a:xfrm>
                  <a:off x="516462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2" name="Freeform: Shape 747">
                  <a:extLst>
                    <a:ext uri="{FF2B5EF4-FFF2-40B4-BE49-F238E27FC236}">
                      <a16:creationId xmlns:a16="http://schemas.microsoft.com/office/drawing/2014/main" id="{EF0AB959-27E4-B86F-8AD3-688F78AC0E5C}"/>
                    </a:ext>
                  </a:extLst>
                </p:cNvPr>
                <p:cNvSpPr/>
                <p:nvPr/>
              </p:nvSpPr>
              <p:spPr>
                <a:xfrm>
                  <a:off x="514233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4" name="Graphic 195">
                <a:extLst>
                  <a:ext uri="{FF2B5EF4-FFF2-40B4-BE49-F238E27FC236}">
                    <a16:creationId xmlns:a16="http://schemas.microsoft.com/office/drawing/2014/main" id="{82FD0FB8-68B1-D3A5-17A0-0E49C003E2D3}"/>
                  </a:ext>
                </a:extLst>
              </p:cNvPr>
              <p:cNvGrpSpPr/>
              <p:nvPr/>
            </p:nvGrpSpPr>
            <p:grpSpPr>
              <a:xfrm>
                <a:off x="5150175" y="1372125"/>
                <a:ext cx="44577" cy="43717"/>
                <a:chOff x="5150175" y="1372125"/>
                <a:chExt cx="44577" cy="43717"/>
              </a:xfrm>
            </p:grpSpPr>
            <p:sp>
              <p:nvSpPr>
                <p:cNvPr id="2289" name="Freeform: Shape 744">
                  <a:extLst>
                    <a:ext uri="{FF2B5EF4-FFF2-40B4-BE49-F238E27FC236}">
                      <a16:creationId xmlns:a16="http://schemas.microsoft.com/office/drawing/2014/main" id="{FB637C0E-8361-F712-354F-9352D5F84C1F}"/>
                    </a:ext>
                  </a:extLst>
                </p:cNvPr>
                <p:cNvSpPr/>
                <p:nvPr/>
              </p:nvSpPr>
              <p:spPr>
                <a:xfrm>
                  <a:off x="51724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0" name="Freeform: Shape 745">
                  <a:extLst>
                    <a:ext uri="{FF2B5EF4-FFF2-40B4-BE49-F238E27FC236}">
                      <a16:creationId xmlns:a16="http://schemas.microsoft.com/office/drawing/2014/main" id="{C5446147-4B1B-FF04-6B93-EC41BABC1C77}"/>
                    </a:ext>
                  </a:extLst>
                </p:cNvPr>
                <p:cNvSpPr/>
                <p:nvPr/>
              </p:nvSpPr>
              <p:spPr>
                <a:xfrm>
                  <a:off x="5150175"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5" name="Graphic 195">
                <a:extLst>
                  <a:ext uri="{FF2B5EF4-FFF2-40B4-BE49-F238E27FC236}">
                    <a16:creationId xmlns:a16="http://schemas.microsoft.com/office/drawing/2014/main" id="{7D344671-C857-15B9-E104-ED308290D76D}"/>
                  </a:ext>
                </a:extLst>
              </p:cNvPr>
              <p:cNvGrpSpPr/>
              <p:nvPr/>
            </p:nvGrpSpPr>
            <p:grpSpPr>
              <a:xfrm>
                <a:off x="5158014" y="1372125"/>
                <a:ext cx="44577" cy="43717"/>
                <a:chOff x="5158014" y="1372125"/>
                <a:chExt cx="44577" cy="43717"/>
              </a:xfrm>
            </p:grpSpPr>
            <p:sp>
              <p:nvSpPr>
                <p:cNvPr id="2287" name="Freeform: Shape 742">
                  <a:extLst>
                    <a:ext uri="{FF2B5EF4-FFF2-40B4-BE49-F238E27FC236}">
                      <a16:creationId xmlns:a16="http://schemas.microsoft.com/office/drawing/2014/main" id="{20202B88-50A3-2BE5-7F64-3B29F48F5147}"/>
                    </a:ext>
                  </a:extLst>
                </p:cNvPr>
                <p:cNvSpPr/>
                <p:nvPr/>
              </p:nvSpPr>
              <p:spPr>
                <a:xfrm>
                  <a:off x="518030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8" name="Freeform: Shape 743">
                  <a:extLst>
                    <a:ext uri="{FF2B5EF4-FFF2-40B4-BE49-F238E27FC236}">
                      <a16:creationId xmlns:a16="http://schemas.microsoft.com/office/drawing/2014/main" id="{7AF0BF4D-63D3-8578-9E35-5FDA894F1DC2}"/>
                    </a:ext>
                  </a:extLst>
                </p:cNvPr>
                <p:cNvSpPr/>
                <p:nvPr/>
              </p:nvSpPr>
              <p:spPr>
                <a:xfrm>
                  <a:off x="515801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6" name="Graphic 195">
                <a:extLst>
                  <a:ext uri="{FF2B5EF4-FFF2-40B4-BE49-F238E27FC236}">
                    <a16:creationId xmlns:a16="http://schemas.microsoft.com/office/drawing/2014/main" id="{17695105-EEF7-C6B8-835E-DEA9E5798C85}"/>
                  </a:ext>
                </a:extLst>
              </p:cNvPr>
              <p:cNvGrpSpPr/>
              <p:nvPr/>
            </p:nvGrpSpPr>
            <p:grpSpPr>
              <a:xfrm>
                <a:off x="5165854" y="1372125"/>
                <a:ext cx="44577" cy="43717"/>
                <a:chOff x="5165854" y="1372125"/>
                <a:chExt cx="44577" cy="43717"/>
              </a:xfrm>
            </p:grpSpPr>
            <p:sp>
              <p:nvSpPr>
                <p:cNvPr id="2285" name="Freeform: Shape 740">
                  <a:extLst>
                    <a:ext uri="{FF2B5EF4-FFF2-40B4-BE49-F238E27FC236}">
                      <a16:creationId xmlns:a16="http://schemas.microsoft.com/office/drawing/2014/main" id="{557A58A4-1260-20E5-F6DE-CBAB834A6478}"/>
                    </a:ext>
                  </a:extLst>
                </p:cNvPr>
                <p:cNvSpPr/>
                <p:nvPr/>
              </p:nvSpPr>
              <p:spPr>
                <a:xfrm>
                  <a:off x="518814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6" name="Freeform: Shape 741">
                  <a:extLst>
                    <a:ext uri="{FF2B5EF4-FFF2-40B4-BE49-F238E27FC236}">
                      <a16:creationId xmlns:a16="http://schemas.microsoft.com/office/drawing/2014/main" id="{CB45CA77-47E2-F7E5-93F6-B76A622F29CF}"/>
                    </a:ext>
                  </a:extLst>
                </p:cNvPr>
                <p:cNvSpPr/>
                <p:nvPr/>
              </p:nvSpPr>
              <p:spPr>
                <a:xfrm>
                  <a:off x="516585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7" name="Graphic 195">
                <a:extLst>
                  <a:ext uri="{FF2B5EF4-FFF2-40B4-BE49-F238E27FC236}">
                    <a16:creationId xmlns:a16="http://schemas.microsoft.com/office/drawing/2014/main" id="{86EBFC66-C31A-5040-2C85-BA40B1D05687}"/>
                  </a:ext>
                </a:extLst>
              </p:cNvPr>
              <p:cNvGrpSpPr/>
              <p:nvPr/>
            </p:nvGrpSpPr>
            <p:grpSpPr>
              <a:xfrm>
                <a:off x="5173693" y="1372125"/>
                <a:ext cx="44577" cy="43717"/>
                <a:chOff x="5173693" y="1372125"/>
                <a:chExt cx="44577" cy="43717"/>
              </a:xfrm>
            </p:grpSpPr>
            <p:sp>
              <p:nvSpPr>
                <p:cNvPr id="2283" name="Freeform: Shape 738">
                  <a:extLst>
                    <a:ext uri="{FF2B5EF4-FFF2-40B4-BE49-F238E27FC236}">
                      <a16:creationId xmlns:a16="http://schemas.microsoft.com/office/drawing/2014/main" id="{FBCE4484-4216-6B18-20BE-D379C7361AAA}"/>
                    </a:ext>
                  </a:extLst>
                </p:cNvPr>
                <p:cNvSpPr/>
                <p:nvPr/>
              </p:nvSpPr>
              <p:spPr>
                <a:xfrm>
                  <a:off x="519598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4" name="Freeform: Shape 739">
                  <a:extLst>
                    <a:ext uri="{FF2B5EF4-FFF2-40B4-BE49-F238E27FC236}">
                      <a16:creationId xmlns:a16="http://schemas.microsoft.com/office/drawing/2014/main" id="{F21350C1-51AA-5628-65A0-7BC7B57D0A7B}"/>
                    </a:ext>
                  </a:extLst>
                </p:cNvPr>
                <p:cNvSpPr/>
                <p:nvPr/>
              </p:nvSpPr>
              <p:spPr>
                <a:xfrm>
                  <a:off x="5173693"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8" name="Graphic 195">
                <a:extLst>
                  <a:ext uri="{FF2B5EF4-FFF2-40B4-BE49-F238E27FC236}">
                    <a16:creationId xmlns:a16="http://schemas.microsoft.com/office/drawing/2014/main" id="{59C00326-23D8-8725-CE8B-5608AFF19C8F}"/>
                  </a:ext>
                </a:extLst>
              </p:cNvPr>
              <p:cNvGrpSpPr/>
              <p:nvPr/>
            </p:nvGrpSpPr>
            <p:grpSpPr>
              <a:xfrm>
                <a:off x="5181533" y="1372125"/>
                <a:ext cx="44577" cy="43717"/>
                <a:chOff x="5181533" y="1372125"/>
                <a:chExt cx="44577" cy="43717"/>
              </a:xfrm>
            </p:grpSpPr>
            <p:sp>
              <p:nvSpPr>
                <p:cNvPr id="2281" name="Freeform: Shape 736">
                  <a:extLst>
                    <a:ext uri="{FF2B5EF4-FFF2-40B4-BE49-F238E27FC236}">
                      <a16:creationId xmlns:a16="http://schemas.microsoft.com/office/drawing/2014/main" id="{AD647454-878A-D58A-4CF4-8BCD9AFAAE2A}"/>
                    </a:ext>
                  </a:extLst>
                </p:cNvPr>
                <p:cNvSpPr/>
                <p:nvPr/>
              </p:nvSpPr>
              <p:spPr>
                <a:xfrm>
                  <a:off x="52038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2" name="Freeform: Shape 737">
                  <a:extLst>
                    <a:ext uri="{FF2B5EF4-FFF2-40B4-BE49-F238E27FC236}">
                      <a16:creationId xmlns:a16="http://schemas.microsoft.com/office/drawing/2014/main" id="{6BD396F5-6ED7-0149-ADC6-F4713708BA66}"/>
                    </a:ext>
                  </a:extLst>
                </p:cNvPr>
                <p:cNvSpPr/>
                <p:nvPr/>
              </p:nvSpPr>
              <p:spPr>
                <a:xfrm>
                  <a:off x="51815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9" name="Graphic 195">
                <a:extLst>
                  <a:ext uri="{FF2B5EF4-FFF2-40B4-BE49-F238E27FC236}">
                    <a16:creationId xmlns:a16="http://schemas.microsoft.com/office/drawing/2014/main" id="{3670E69E-7DF3-1350-13C8-E3143BF6CD7F}"/>
                  </a:ext>
                </a:extLst>
              </p:cNvPr>
              <p:cNvGrpSpPr/>
              <p:nvPr/>
            </p:nvGrpSpPr>
            <p:grpSpPr>
              <a:xfrm>
                <a:off x="5189526" y="1372125"/>
                <a:ext cx="44423" cy="43717"/>
                <a:chOff x="5189526" y="1372125"/>
                <a:chExt cx="44423" cy="43717"/>
              </a:xfrm>
            </p:grpSpPr>
            <p:sp>
              <p:nvSpPr>
                <p:cNvPr id="2279" name="Freeform: Shape 734">
                  <a:extLst>
                    <a:ext uri="{FF2B5EF4-FFF2-40B4-BE49-F238E27FC236}">
                      <a16:creationId xmlns:a16="http://schemas.microsoft.com/office/drawing/2014/main" id="{EAB233F8-7617-B010-AE95-1CD978EF43B1}"/>
                    </a:ext>
                  </a:extLst>
                </p:cNvPr>
                <p:cNvSpPr/>
                <p:nvPr/>
              </p:nvSpPr>
              <p:spPr>
                <a:xfrm>
                  <a:off x="52116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0" name="Freeform: Shape 735">
                  <a:extLst>
                    <a:ext uri="{FF2B5EF4-FFF2-40B4-BE49-F238E27FC236}">
                      <a16:creationId xmlns:a16="http://schemas.microsoft.com/office/drawing/2014/main" id="{A6A6F9BD-0DE3-785F-3046-1B8776AFBD71}"/>
                    </a:ext>
                  </a:extLst>
                </p:cNvPr>
                <p:cNvSpPr/>
                <p:nvPr/>
              </p:nvSpPr>
              <p:spPr>
                <a:xfrm>
                  <a:off x="51895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0" name="Graphic 195">
                <a:extLst>
                  <a:ext uri="{FF2B5EF4-FFF2-40B4-BE49-F238E27FC236}">
                    <a16:creationId xmlns:a16="http://schemas.microsoft.com/office/drawing/2014/main" id="{E4D9EFA9-E923-8F0A-F037-AB32D2B75B9E}"/>
                  </a:ext>
                </a:extLst>
              </p:cNvPr>
              <p:cNvGrpSpPr/>
              <p:nvPr/>
            </p:nvGrpSpPr>
            <p:grpSpPr>
              <a:xfrm>
                <a:off x="5197366" y="1372125"/>
                <a:ext cx="44423" cy="43717"/>
                <a:chOff x="5197366" y="1372125"/>
                <a:chExt cx="44423" cy="43717"/>
              </a:xfrm>
            </p:grpSpPr>
            <p:sp>
              <p:nvSpPr>
                <p:cNvPr id="2277" name="Freeform: Shape 732">
                  <a:extLst>
                    <a:ext uri="{FF2B5EF4-FFF2-40B4-BE49-F238E27FC236}">
                      <a16:creationId xmlns:a16="http://schemas.microsoft.com/office/drawing/2014/main" id="{DB56F9DA-8013-C0B0-E35F-32DC82A24297}"/>
                    </a:ext>
                  </a:extLst>
                </p:cNvPr>
                <p:cNvSpPr/>
                <p:nvPr/>
              </p:nvSpPr>
              <p:spPr>
                <a:xfrm>
                  <a:off x="521950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8" name="Freeform: Shape 733">
                  <a:extLst>
                    <a:ext uri="{FF2B5EF4-FFF2-40B4-BE49-F238E27FC236}">
                      <a16:creationId xmlns:a16="http://schemas.microsoft.com/office/drawing/2014/main" id="{CF0E3E32-97C1-0491-FF8B-DEC1FCA1CD8F}"/>
                    </a:ext>
                  </a:extLst>
                </p:cNvPr>
                <p:cNvSpPr/>
                <p:nvPr/>
              </p:nvSpPr>
              <p:spPr>
                <a:xfrm>
                  <a:off x="519736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1" name="Graphic 195">
                <a:extLst>
                  <a:ext uri="{FF2B5EF4-FFF2-40B4-BE49-F238E27FC236}">
                    <a16:creationId xmlns:a16="http://schemas.microsoft.com/office/drawing/2014/main" id="{9CD2FA21-AAC6-FB53-78FD-5B2A8DCB1A17}"/>
                  </a:ext>
                </a:extLst>
              </p:cNvPr>
              <p:cNvGrpSpPr/>
              <p:nvPr/>
            </p:nvGrpSpPr>
            <p:grpSpPr>
              <a:xfrm>
                <a:off x="5205205" y="1372125"/>
                <a:ext cx="44423" cy="43717"/>
                <a:chOff x="5205205" y="1372125"/>
                <a:chExt cx="44423" cy="43717"/>
              </a:xfrm>
            </p:grpSpPr>
            <p:sp>
              <p:nvSpPr>
                <p:cNvPr id="2275" name="Freeform: Shape 730">
                  <a:extLst>
                    <a:ext uri="{FF2B5EF4-FFF2-40B4-BE49-F238E27FC236}">
                      <a16:creationId xmlns:a16="http://schemas.microsoft.com/office/drawing/2014/main" id="{731E4954-4C58-1C5E-E779-DE284D046378}"/>
                    </a:ext>
                  </a:extLst>
                </p:cNvPr>
                <p:cNvSpPr/>
                <p:nvPr/>
              </p:nvSpPr>
              <p:spPr>
                <a:xfrm>
                  <a:off x="522734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6" name="Freeform: Shape 731">
                  <a:extLst>
                    <a:ext uri="{FF2B5EF4-FFF2-40B4-BE49-F238E27FC236}">
                      <a16:creationId xmlns:a16="http://schemas.microsoft.com/office/drawing/2014/main" id="{851F65DD-8193-9D4E-7CA8-A5DC414FF37C}"/>
                    </a:ext>
                  </a:extLst>
                </p:cNvPr>
                <p:cNvSpPr/>
                <p:nvPr/>
              </p:nvSpPr>
              <p:spPr>
                <a:xfrm>
                  <a:off x="520520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2" name="Graphic 195">
                <a:extLst>
                  <a:ext uri="{FF2B5EF4-FFF2-40B4-BE49-F238E27FC236}">
                    <a16:creationId xmlns:a16="http://schemas.microsoft.com/office/drawing/2014/main" id="{00E3451A-5ABA-7566-F31E-262BE1141395}"/>
                  </a:ext>
                </a:extLst>
              </p:cNvPr>
              <p:cNvGrpSpPr/>
              <p:nvPr/>
            </p:nvGrpSpPr>
            <p:grpSpPr>
              <a:xfrm>
                <a:off x="5213045" y="1372125"/>
                <a:ext cx="44423" cy="43717"/>
                <a:chOff x="5213045" y="1372125"/>
                <a:chExt cx="44423" cy="43717"/>
              </a:xfrm>
            </p:grpSpPr>
            <p:sp>
              <p:nvSpPr>
                <p:cNvPr id="2273" name="Freeform: Shape 728">
                  <a:extLst>
                    <a:ext uri="{FF2B5EF4-FFF2-40B4-BE49-F238E27FC236}">
                      <a16:creationId xmlns:a16="http://schemas.microsoft.com/office/drawing/2014/main" id="{D3071136-BD75-2443-2CD0-043FCEE3E3FC}"/>
                    </a:ext>
                  </a:extLst>
                </p:cNvPr>
                <p:cNvSpPr/>
                <p:nvPr/>
              </p:nvSpPr>
              <p:spPr>
                <a:xfrm>
                  <a:off x="52351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4" name="Freeform: Shape 729">
                  <a:extLst>
                    <a:ext uri="{FF2B5EF4-FFF2-40B4-BE49-F238E27FC236}">
                      <a16:creationId xmlns:a16="http://schemas.microsoft.com/office/drawing/2014/main" id="{6BEDEF27-D2EA-EFB9-5963-28CFEC734E40}"/>
                    </a:ext>
                  </a:extLst>
                </p:cNvPr>
                <p:cNvSpPr/>
                <p:nvPr/>
              </p:nvSpPr>
              <p:spPr>
                <a:xfrm>
                  <a:off x="521304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3" name="Graphic 195">
                <a:extLst>
                  <a:ext uri="{FF2B5EF4-FFF2-40B4-BE49-F238E27FC236}">
                    <a16:creationId xmlns:a16="http://schemas.microsoft.com/office/drawing/2014/main" id="{802F1CAE-EFE0-E5B9-83A5-006D5F690672}"/>
                  </a:ext>
                </a:extLst>
              </p:cNvPr>
              <p:cNvGrpSpPr/>
              <p:nvPr/>
            </p:nvGrpSpPr>
            <p:grpSpPr>
              <a:xfrm>
                <a:off x="5220884" y="1372125"/>
                <a:ext cx="44423" cy="43717"/>
                <a:chOff x="5220884" y="1372125"/>
                <a:chExt cx="44423" cy="43717"/>
              </a:xfrm>
            </p:grpSpPr>
            <p:sp>
              <p:nvSpPr>
                <p:cNvPr id="2271" name="Freeform: Shape 726">
                  <a:extLst>
                    <a:ext uri="{FF2B5EF4-FFF2-40B4-BE49-F238E27FC236}">
                      <a16:creationId xmlns:a16="http://schemas.microsoft.com/office/drawing/2014/main" id="{A8BCE66F-13C0-C04F-4A82-696EB6C93CA6}"/>
                    </a:ext>
                  </a:extLst>
                </p:cNvPr>
                <p:cNvSpPr/>
                <p:nvPr/>
              </p:nvSpPr>
              <p:spPr>
                <a:xfrm>
                  <a:off x="524301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2" name="Freeform: Shape 727">
                  <a:extLst>
                    <a:ext uri="{FF2B5EF4-FFF2-40B4-BE49-F238E27FC236}">
                      <a16:creationId xmlns:a16="http://schemas.microsoft.com/office/drawing/2014/main" id="{A6201117-0CF1-32ED-AD31-F948B8C69E8B}"/>
                    </a:ext>
                  </a:extLst>
                </p:cNvPr>
                <p:cNvSpPr/>
                <p:nvPr/>
              </p:nvSpPr>
              <p:spPr>
                <a:xfrm>
                  <a:off x="522088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4" name="Graphic 195">
                <a:extLst>
                  <a:ext uri="{FF2B5EF4-FFF2-40B4-BE49-F238E27FC236}">
                    <a16:creationId xmlns:a16="http://schemas.microsoft.com/office/drawing/2014/main" id="{4989AB3F-DB8F-F5FB-DABD-5BEC4D1FF56C}"/>
                  </a:ext>
                </a:extLst>
              </p:cNvPr>
              <p:cNvGrpSpPr/>
              <p:nvPr/>
            </p:nvGrpSpPr>
            <p:grpSpPr>
              <a:xfrm>
                <a:off x="5228724" y="1372125"/>
                <a:ext cx="44423" cy="43717"/>
                <a:chOff x="5228724" y="1372125"/>
                <a:chExt cx="44423" cy="43717"/>
              </a:xfrm>
            </p:grpSpPr>
            <p:sp>
              <p:nvSpPr>
                <p:cNvPr id="2269" name="Freeform: Shape 724">
                  <a:extLst>
                    <a:ext uri="{FF2B5EF4-FFF2-40B4-BE49-F238E27FC236}">
                      <a16:creationId xmlns:a16="http://schemas.microsoft.com/office/drawing/2014/main" id="{681E0CA6-EE8D-26E8-66BE-98128DBFE1FF}"/>
                    </a:ext>
                  </a:extLst>
                </p:cNvPr>
                <p:cNvSpPr/>
                <p:nvPr/>
              </p:nvSpPr>
              <p:spPr>
                <a:xfrm>
                  <a:off x="52510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0" name="Freeform: Shape 725">
                  <a:extLst>
                    <a:ext uri="{FF2B5EF4-FFF2-40B4-BE49-F238E27FC236}">
                      <a16:creationId xmlns:a16="http://schemas.microsoft.com/office/drawing/2014/main" id="{2477051F-658F-2BF7-A8F1-5B6BA66C5CF1}"/>
                    </a:ext>
                  </a:extLst>
                </p:cNvPr>
                <p:cNvSpPr/>
                <p:nvPr/>
              </p:nvSpPr>
              <p:spPr>
                <a:xfrm>
                  <a:off x="522872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5" name="Graphic 195">
                <a:extLst>
                  <a:ext uri="{FF2B5EF4-FFF2-40B4-BE49-F238E27FC236}">
                    <a16:creationId xmlns:a16="http://schemas.microsoft.com/office/drawing/2014/main" id="{C31D0C37-150B-27C3-0D24-B54253FD82E4}"/>
                  </a:ext>
                </a:extLst>
              </p:cNvPr>
              <p:cNvGrpSpPr/>
              <p:nvPr/>
            </p:nvGrpSpPr>
            <p:grpSpPr>
              <a:xfrm>
                <a:off x="5236563" y="1372125"/>
                <a:ext cx="44423" cy="43717"/>
                <a:chOff x="5236563" y="1372125"/>
                <a:chExt cx="44423" cy="43717"/>
              </a:xfrm>
            </p:grpSpPr>
            <p:sp>
              <p:nvSpPr>
                <p:cNvPr id="2267" name="Freeform: Shape 722">
                  <a:extLst>
                    <a:ext uri="{FF2B5EF4-FFF2-40B4-BE49-F238E27FC236}">
                      <a16:creationId xmlns:a16="http://schemas.microsoft.com/office/drawing/2014/main" id="{EE619187-BB44-2507-9C18-D86C1AC23510}"/>
                    </a:ext>
                  </a:extLst>
                </p:cNvPr>
                <p:cNvSpPr/>
                <p:nvPr/>
              </p:nvSpPr>
              <p:spPr>
                <a:xfrm>
                  <a:off x="52588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8" name="Freeform: Shape 723">
                  <a:extLst>
                    <a:ext uri="{FF2B5EF4-FFF2-40B4-BE49-F238E27FC236}">
                      <a16:creationId xmlns:a16="http://schemas.microsoft.com/office/drawing/2014/main" id="{F1636994-9112-A31F-12F3-CBA60567A7F8}"/>
                    </a:ext>
                  </a:extLst>
                </p:cNvPr>
                <p:cNvSpPr/>
                <p:nvPr/>
              </p:nvSpPr>
              <p:spPr>
                <a:xfrm>
                  <a:off x="523656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6" name="Graphic 195">
                <a:extLst>
                  <a:ext uri="{FF2B5EF4-FFF2-40B4-BE49-F238E27FC236}">
                    <a16:creationId xmlns:a16="http://schemas.microsoft.com/office/drawing/2014/main" id="{570C7B9D-4D66-66E5-C3EC-5269BCDFB6D9}"/>
                  </a:ext>
                </a:extLst>
              </p:cNvPr>
              <p:cNvGrpSpPr/>
              <p:nvPr/>
            </p:nvGrpSpPr>
            <p:grpSpPr>
              <a:xfrm>
                <a:off x="5244403" y="1372125"/>
                <a:ext cx="44423" cy="43717"/>
                <a:chOff x="5244403" y="1372125"/>
                <a:chExt cx="44423" cy="43717"/>
              </a:xfrm>
            </p:grpSpPr>
            <p:sp>
              <p:nvSpPr>
                <p:cNvPr id="2265" name="Freeform: Shape 720">
                  <a:extLst>
                    <a:ext uri="{FF2B5EF4-FFF2-40B4-BE49-F238E27FC236}">
                      <a16:creationId xmlns:a16="http://schemas.microsoft.com/office/drawing/2014/main" id="{188DEDC3-BC49-7791-D000-842DB63390FA}"/>
                    </a:ext>
                  </a:extLst>
                </p:cNvPr>
                <p:cNvSpPr/>
                <p:nvPr/>
              </p:nvSpPr>
              <p:spPr>
                <a:xfrm>
                  <a:off x="526669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6" name="Freeform: Shape 721">
                  <a:extLst>
                    <a:ext uri="{FF2B5EF4-FFF2-40B4-BE49-F238E27FC236}">
                      <a16:creationId xmlns:a16="http://schemas.microsoft.com/office/drawing/2014/main" id="{5BCC99EE-749E-FF4B-76DA-E64A9BD81C28}"/>
                    </a:ext>
                  </a:extLst>
                </p:cNvPr>
                <p:cNvSpPr/>
                <p:nvPr/>
              </p:nvSpPr>
              <p:spPr>
                <a:xfrm>
                  <a:off x="524440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7" name="Graphic 195">
                <a:extLst>
                  <a:ext uri="{FF2B5EF4-FFF2-40B4-BE49-F238E27FC236}">
                    <a16:creationId xmlns:a16="http://schemas.microsoft.com/office/drawing/2014/main" id="{A3E55BD1-620D-54AA-2045-2AF43B2BCF2A}"/>
                  </a:ext>
                </a:extLst>
              </p:cNvPr>
              <p:cNvGrpSpPr/>
              <p:nvPr/>
            </p:nvGrpSpPr>
            <p:grpSpPr>
              <a:xfrm>
                <a:off x="5252242" y="1372125"/>
                <a:ext cx="44423" cy="43717"/>
                <a:chOff x="5252242" y="1372125"/>
                <a:chExt cx="44423" cy="43717"/>
              </a:xfrm>
            </p:grpSpPr>
            <p:sp>
              <p:nvSpPr>
                <p:cNvPr id="2263" name="Freeform: Shape 718">
                  <a:extLst>
                    <a:ext uri="{FF2B5EF4-FFF2-40B4-BE49-F238E27FC236}">
                      <a16:creationId xmlns:a16="http://schemas.microsoft.com/office/drawing/2014/main" id="{C578F2E2-14B6-F44C-E7E5-823CC8E33A91}"/>
                    </a:ext>
                  </a:extLst>
                </p:cNvPr>
                <p:cNvSpPr/>
                <p:nvPr/>
              </p:nvSpPr>
              <p:spPr>
                <a:xfrm>
                  <a:off x="527453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4" name="Freeform: Shape 719">
                  <a:extLst>
                    <a:ext uri="{FF2B5EF4-FFF2-40B4-BE49-F238E27FC236}">
                      <a16:creationId xmlns:a16="http://schemas.microsoft.com/office/drawing/2014/main" id="{4731FA9E-5BC3-7462-705E-62777AF96F1B}"/>
                    </a:ext>
                  </a:extLst>
                </p:cNvPr>
                <p:cNvSpPr/>
                <p:nvPr/>
              </p:nvSpPr>
              <p:spPr>
                <a:xfrm>
                  <a:off x="525224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8" name="Graphic 195">
                <a:extLst>
                  <a:ext uri="{FF2B5EF4-FFF2-40B4-BE49-F238E27FC236}">
                    <a16:creationId xmlns:a16="http://schemas.microsoft.com/office/drawing/2014/main" id="{2EEF12E3-B596-AF61-0BC9-7A94EDBCF241}"/>
                  </a:ext>
                </a:extLst>
              </p:cNvPr>
              <p:cNvGrpSpPr/>
              <p:nvPr/>
            </p:nvGrpSpPr>
            <p:grpSpPr>
              <a:xfrm>
                <a:off x="5260082" y="1372125"/>
                <a:ext cx="44423" cy="43717"/>
                <a:chOff x="5260082" y="1372125"/>
                <a:chExt cx="44423" cy="43717"/>
              </a:xfrm>
            </p:grpSpPr>
            <p:sp>
              <p:nvSpPr>
                <p:cNvPr id="2261" name="Freeform: Shape 716">
                  <a:extLst>
                    <a:ext uri="{FF2B5EF4-FFF2-40B4-BE49-F238E27FC236}">
                      <a16:creationId xmlns:a16="http://schemas.microsoft.com/office/drawing/2014/main" id="{4A578B62-424B-D31C-A337-32AFAE7D8CC3}"/>
                    </a:ext>
                  </a:extLst>
                </p:cNvPr>
                <p:cNvSpPr/>
                <p:nvPr/>
              </p:nvSpPr>
              <p:spPr>
                <a:xfrm>
                  <a:off x="52823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2" name="Freeform: Shape 717">
                  <a:extLst>
                    <a:ext uri="{FF2B5EF4-FFF2-40B4-BE49-F238E27FC236}">
                      <a16:creationId xmlns:a16="http://schemas.microsoft.com/office/drawing/2014/main" id="{8BF6A041-03AE-5FD2-77E4-6EC618CD4713}"/>
                    </a:ext>
                  </a:extLst>
                </p:cNvPr>
                <p:cNvSpPr/>
                <p:nvPr/>
              </p:nvSpPr>
              <p:spPr>
                <a:xfrm>
                  <a:off x="526008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9" name="Graphic 195">
                <a:extLst>
                  <a:ext uri="{FF2B5EF4-FFF2-40B4-BE49-F238E27FC236}">
                    <a16:creationId xmlns:a16="http://schemas.microsoft.com/office/drawing/2014/main" id="{2ECE52EC-4F0B-7855-30BC-4800A95B12E1}"/>
                  </a:ext>
                </a:extLst>
              </p:cNvPr>
              <p:cNvGrpSpPr/>
              <p:nvPr/>
            </p:nvGrpSpPr>
            <p:grpSpPr>
              <a:xfrm>
                <a:off x="5267921" y="1372125"/>
                <a:ext cx="44577" cy="43717"/>
                <a:chOff x="5267921" y="1372125"/>
                <a:chExt cx="44577" cy="43717"/>
              </a:xfrm>
            </p:grpSpPr>
            <p:sp>
              <p:nvSpPr>
                <p:cNvPr id="2259" name="Freeform: Shape 714">
                  <a:extLst>
                    <a:ext uri="{FF2B5EF4-FFF2-40B4-BE49-F238E27FC236}">
                      <a16:creationId xmlns:a16="http://schemas.microsoft.com/office/drawing/2014/main" id="{6302F4AE-F559-9FC4-E041-69B9A2594CC1}"/>
                    </a:ext>
                  </a:extLst>
                </p:cNvPr>
                <p:cNvSpPr/>
                <p:nvPr/>
              </p:nvSpPr>
              <p:spPr>
                <a:xfrm>
                  <a:off x="529021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0" name="Freeform: Shape 715">
                  <a:extLst>
                    <a:ext uri="{FF2B5EF4-FFF2-40B4-BE49-F238E27FC236}">
                      <a16:creationId xmlns:a16="http://schemas.microsoft.com/office/drawing/2014/main" id="{9642814B-1B28-ADE7-3E0A-8696CFEE2BF7}"/>
                    </a:ext>
                  </a:extLst>
                </p:cNvPr>
                <p:cNvSpPr/>
                <p:nvPr/>
              </p:nvSpPr>
              <p:spPr>
                <a:xfrm>
                  <a:off x="526792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0" name="Graphic 195">
                <a:extLst>
                  <a:ext uri="{FF2B5EF4-FFF2-40B4-BE49-F238E27FC236}">
                    <a16:creationId xmlns:a16="http://schemas.microsoft.com/office/drawing/2014/main" id="{4598C420-53CD-6AD2-7538-99D052CD3FAC}"/>
                  </a:ext>
                </a:extLst>
              </p:cNvPr>
              <p:cNvGrpSpPr/>
              <p:nvPr/>
            </p:nvGrpSpPr>
            <p:grpSpPr>
              <a:xfrm>
                <a:off x="5275761" y="1372125"/>
                <a:ext cx="44577" cy="43717"/>
                <a:chOff x="5275761" y="1372125"/>
                <a:chExt cx="44577" cy="43717"/>
              </a:xfrm>
            </p:grpSpPr>
            <p:sp>
              <p:nvSpPr>
                <p:cNvPr id="2257" name="Freeform: Shape 712">
                  <a:extLst>
                    <a:ext uri="{FF2B5EF4-FFF2-40B4-BE49-F238E27FC236}">
                      <a16:creationId xmlns:a16="http://schemas.microsoft.com/office/drawing/2014/main" id="{BE9204B6-2A9A-DC71-E114-339565CA3883}"/>
                    </a:ext>
                  </a:extLst>
                </p:cNvPr>
                <p:cNvSpPr/>
                <p:nvPr/>
              </p:nvSpPr>
              <p:spPr>
                <a:xfrm>
                  <a:off x="529804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8" name="Freeform: Shape 713">
                  <a:extLst>
                    <a:ext uri="{FF2B5EF4-FFF2-40B4-BE49-F238E27FC236}">
                      <a16:creationId xmlns:a16="http://schemas.microsoft.com/office/drawing/2014/main" id="{80DFB7BE-BC7F-06AB-ABA0-6A23BB4995D9}"/>
                    </a:ext>
                  </a:extLst>
                </p:cNvPr>
                <p:cNvSpPr/>
                <p:nvPr/>
              </p:nvSpPr>
              <p:spPr>
                <a:xfrm>
                  <a:off x="527576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1" name="Graphic 195">
                <a:extLst>
                  <a:ext uri="{FF2B5EF4-FFF2-40B4-BE49-F238E27FC236}">
                    <a16:creationId xmlns:a16="http://schemas.microsoft.com/office/drawing/2014/main" id="{EDBD10FB-1EA3-A96A-B14C-133485F7B8BB}"/>
                  </a:ext>
                </a:extLst>
              </p:cNvPr>
              <p:cNvGrpSpPr/>
              <p:nvPr/>
            </p:nvGrpSpPr>
            <p:grpSpPr>
              <a:xfrm>
                <a:off x="5283600" y="1372125"/>
                <a:ext cx="44577" cy="43717"/>
                <a:chOff x="5283600" y="1372125"/>
                <a:chExt cx="44577" cy="43717"/>
              </a:xfrm>
            </p:grpSpPr>
            <p:sp>
              <p:nvSpPr>
                <p:cNvPr id="2255" name="Freeform: Shape 710">
                  <a:extLst>
                    <a:ext uri="{FF2B5EF4-FFF2-40B4-BE49-F238E27FC236}">
                      <a16:creationId xmlns:a16="http://schemas.microsoft.com/office/drawing/2014/main" id="{D21A4C50-69A3-45E9-2049-6DA1BC2DEDFD}"/>
                    </a:ext>
                  </a:extLst>
                </p:cNvPr>
                <p:cNvSpPr/>
                <p:nvPr/>
              </p:nvSpPr>
              <p:spPr>
                <a:xfrm>
                  <a:off x="530588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6" name="Freeform: Shape 711">
                  <a:extLst>
                    <a:ext uri="{FF2B5EF4-FFF2-40B4-BE49-F238E27FC236}">
                      <a16:creationId xmlns:a16="http://schemas.microsoft.com/office/drawing/2014/main" id="{5FC2C215-784F-33C8-9C3F-CFB1846755A5}"/>
                    </a:ext>
                  </a:extLst>
                </p:cNvPr>
                <p:cNvSpPr/>
                <p:nvPr/>
              </p:nvSpPr>
              <p:spPr>
                <a:xfrm>
                  <a:off x="528360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2" name="Graphic 195">
                <a:extLst>
                  <a:ext uri="{FF2B5EF4-FFF2-40B4-BE49-F238E27FC236}">
                    <a16:creationId xmlns:a16="http://schemas.microsoft.com/office/drawing/2014/main" id="{04280DCB-A515-813B-A670-D3997C554663}"/>
                  </a:ext>
                </a:extLst>
              </p:cNvPr>
              <p:cNvGrpSpPr/>
              <p:nvPr/>
            </p:nvGrpSpPr>
            <p:grpSpPr>
              <a:xfrm>
                <a:off x="5291440" y="1372125"/>
                <a:ext cx="44577" cy="43717"/>
                <a:chOff x="5291440" y="1372125"/>
                <a:chExt cx="44577" cy="43717"/>
              </a:xfrm>
            </p:grpSpPr>
            <p:sp>
              <p:nvSpPr>
                <p:cNvPr id="2253" name="Freeform: Shape 708">
                  <a:extLst>
                    <a:ext uri="{FF2B5EF4-FFF2-40B4-BE49-F238E27FC236}">
                      <a16:creationId xmlns:a16="http://schemas.microsoft.com/office/drawing/2014/main" id="{393F9CE8-5DEF-5EF3-7F58-26630EEF4F37}"/>
                    </a:ext>
                  </a:extLst>
                </p:cNvPr>
                <p:cNvSpPr/>
                <p:nvPr/>
              </p:nvSpPr>
              <p:spPr>
                <a:xfrm>
                  <a:off x="531372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4" name="Freeform: Shape 709">
                  <a:extLst>
                    <a:ext uri="{FF2B5EF4-FFF2-40B4-BE49-F238E27FC236}">
                      <a16:creationId xmlns:a16="http://schemas.microsoft.com/office/drawing/2014/main" id="{1FD43573-DDC1-E917-5D20-B07683B675BA}"/>
                    </a:ext>
                  </a:extLst>
                </p:cNvPr>
                <p:cNvSpPr/>
                <p:nvPr/>
              </p:nvSpPr>
              <p:spPr>
                <a:xfrm>
                  <a:off x="5291440"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3" name="Graphic 195">
                <a:extLst>
                  <a:ext uri="{FF2B5EF4-FFF2-40B4-BE49-F238E27FC236}">
                    <a16:creationId xmlns:a16="http://schemas.microsoft.com/office/drawing/2014/main" id="{6098908B-83EB-E9C7-0D61-DA28375E74DF}"/>
                  </a:ext>
                </a:extLst>
              </p:cNvPr>
              <p:cNvGrpSpPr/>
              <p:nvPr/>
            </p:nvGrpSpPr>
            <p:grpSpPr>
              <a:xfrm>
                <a:off x="5299279" y="1372125"/>
                <a:ext cx="44577" cy="43717"/>
                <a:chOff x="5299279" y="1372125"/>
                <a:chExt cx="44577" cy="43717"/>
              </a:xfrm>
            </p:grpSpPr>
            <p:sp>
              <p:nvSpPr>
                <p:cNvPr id="2251" name="Freeform: Shape 706">
                  <a:extLst>
                    <a:ext uri="{FF2B5EF4-FFF2-40B4-BE49-F238E27FC236}">
                      <a16:creationId xmlns:a16="http://schemas.microsoft.com/office/drawing/2014/main" id="{3F196E71-45E3-3C19-265E-E2EB06B5DC5F}"/>
                    </a:ext>
                  </a:extLst>
                </p:cNvPr>
                <p:cNvSpPr/>
                <p:nvPr/>
              </p:nvSpPr>
              <p:spPr>
                <a:xfrm>
                  <a:off x="532156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2" name="Freeform: Shape 707">
                  <a:extLst>
                    <a:ext uri="{FF2B5EF4-FFF2-40B4-BE49-F238E27FC236}">
                      <a16:creationId xmlns:a16="http://schemas.microsoft.com/office/drawing/2014/main" id="{9681FB79-ECF6-0BAE-FF3D-5F659D13FAE8}"/>
                    </a:ext>
                  </a:extLst>
                </p:cNvPr>
                <p:cNvSpPr/>
                <p:nvPr/>
              </p:nvSpPr>
              <p:spPr>
                <a:xfrm>
                  <a:off x="5299279"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4" name="Graphic 195">
                <a:extLst>
                  <a:ext uri="{FF2B5EF4-FFF2-40B4-BE49-F238E27FC236}">
                    <a16:creationId xmlns:a16="http://schemas.microsoft.com/office/drawing/2014/main" id="{F18F7E6B-8DD0-63F8-D197-52596245E854}"/>
                  </a:ext>
                </a:extLst>
              </p:cNvPr>
              <p:cNvGrpSpPr/>
              <p:nvPr/>
            </p:nvGrpSpPr>
            <p:grpSpPr>
              <a:xfrm>
                <a:off x="5307272" y="1372125"/>
                <a:ext cx="44423" cy="43717"/>
                <a:chOff x="5307272" y="1372125"/>
                <a:chExt cx="44423" cy="43717"/>
              </a:xfrm>
            </p:grpSpPr>
            <p:sp>
              <p:nvSpPr>
                <p:cNvPr id="2249" name="Freeform: Shape 704">
                  <a:extLst>
                    <a:ext uri="{FF2B5EF4-FFF2-40B4-BE49-F238E27FC236}">
                      <a16:creationId xmlns:a16="http://schemas.microsoft.com/office/drawing/2014/main" id="{6CB8D0AF-489C-6211-9C5C-11A891E38EBF}"/>
                    </a:ext>
                  </a:extLst>
                </p:cNvPr>
                <p:cNvSpPr/>
                <p:nvPr/>
              </p:nvSpPr>
              <p:spPr>
                <a:xfrm>
                  <a:off x="532940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0" name="Freeform: Shape 705">
                  <a:extLst>
                    <a:ext uri="{FF2B5EF4-FFF2-40B4-BE49-F238E27FC236}">
                      <a16:creationId xmlns:a16="http://schemas.microsoft.com/office/drawing/2014/main" id="{841E6701-3F2A-C7FF-459D-F1FDC7B283FC}"/>
                    </a:ext>
                  </a:extLst>
                </p:cNvPr>
                <p:cNvSpPr/>
                <p:nvPr/>
              </p:nvSpPr>
              <p:spPr>
                <a:xfrm>
                  <a:off x="53072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5" name="Graphic 195">
                <a:extLst>
                  <a:ext uri="{FF2B5EF4-FFF2-40B4-BE49-F238E27FC236}">
                    <a16:creationId xmlns:a16="http://schemas.microsoft.com/office/drawing/2014/main" id="{C85B69C3-C4D2-47A1-9DA3-BA1C3ED69D1D}"/>
                  </a:ext>
                </a:extLst>
              </p:cNvPr>
              <p:cNvGrpSpPr/>
              <p:nvPr/>
            </p:nvGrpSpPr>
            <p:grpSpPr>
              <a:xfrm>
                <a:off x="5315112" y="1372125"/>
                <a:ext cx="44423" cy="43717"/>
                <a:chOff x="5315112" y="1372125"/>
                <a:chExt cx="44423" cy="43717"/>
              </a:xfrm>
            </p:grpSpPr>
            <p:sp>
              <p:nvSpPr>
                <p:cNvPr id="2247" name="Freeform: Shape 702">
                  <a:extLst>
                    <a:ext uri="{FF2B5EF4-FFF2-40B4-BE49-F238E27FC236}">
                      <a16:creationId xmlns:a16="http://schemas.microsoft.com/office/drawing/2014/main" id="{826F309F-58D0-CB3A-AC2D-EF0F58BD6A6C}"/>
                    </a:ext>
                  </a:extLst>
                </p:cNvPr>
                <p:cNvSpPr/>
                <p:nvPr/>
              </p:nvSpPr>
              <p:spPr>
                <a:xfrm>
                  <a:off x="533724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8" name="Freeform: Shape 703">
                  <a:extLst>
                    <a:ext uri="{FF2B5EF4-FFF2-40B4-BE49-F238E27FC236}">
                      <a16:creationId xmlns:a16="http://schemas.microsoft.com/office/drawing/2014/main" id="{243CB3D3-5EC9-AE48-D90F-BE0392280E25}"/>
                    </a:ext>
                  </a:extLst>
                </p:cNvPr>
                <p:cNvSpPr/>
                <p:nvPr/>
              </p:nvSpPr>
              <p:spPr>
                <a:xfrm>
                  <a:off x="531511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6" name="Graphic 195">
                <a:extLst>
                  <a:ext uri="{FF2B5EF4-FFF2-40B4-BE49-F238E27FC236}">
                    <a16:creationId xmlns:a16="http://schemas.microsoft.com/office/drawing/2014/main" id="{F7A82C37-9B74-A49C-CA46-681EB51C387A}"/>
                  </a:ext>
                </a:extLst>
              </p:cNvPr>
              <p:cNvGrpSpPr/>
              <p:nvPr/>
            </p:nvGrpSpPr>
            <p:grpSpPr>
              <a:xfrm>
                <a:off x="5322951" y="1372125"/>
                <a:ext cx="44423" cy="43717"/>
                <a:chOff x="5322951" y="1372125"/>
                <a:chExt cx="44423" cy="43717"/>
              </a:xfrm>
            </p:grpSpPr>
            <p:sp>
              <p:nvSpPr>
                <p:cNvPr id="2245" name="Freeform: Shape 700">
                  <a:extLst>
                    <a:ext uri="{FF2B5EF4-FFF2-40B4-BE49-F238E27FC236}">
                      <a16:creationId xmlns:a16="http://schemas.microsoft.com/office/drawing/2014/main" id="{C936DA0D-63B9-C47A-7B22-60756E7F4AB9}"/>
                    </a:ext>
                  </a:extLst>
                </p:cNvPr>
                <p:cNvSpPr/>
                <p:nvPr/>
              </p:nvSpPr>
              <p:spPr>
                <a:xfrm>
                  <a:off x="534508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6" name="Freeform: Shape 701">
                  <a:extLst>
                    <a:ext uri="{FF2B5EF4-FFF2-40B4-BE49-F238E27FC236}">
                      <a16:creationId xmlns:a16="http://schemas.microsoft.com/office/drawing/2014/main" id="{EE35A2EF-5B7D-1BC5-B15B-41FF32ADD20E}"/>
                    </a:ext>
                  </a:extLst>
                </p:cNvPr>
                <p:cNvSpPr/>
                <p:nvPr/>
              </p:nvSpPr>
              <p:spPr>
                <a:xfrm>
                  <a:off x="532295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7" name="Graphic 195">
                <a:extLst>
                  <a:ext uri="{FF2B5EF4-FFF2-40B4-BE49-F238E27FC236}">
                    <a16:creationId xmlns:a16="http://schemas.microsoft.com/office/drawing/2014/main" id="{2589AA3F-DCA2-9452-407F-C92CFE5A5C81}"/>
                  </a:ext>
                </a:extLst>
              </p:cNvPr>
              <p:cNvGrpSpPr/>
              <p:nvPr/>
            </p:nvGrpSpPr>
            <p:grpSpPr>
              <a:xfrm>
                <a:off x="5329407" y="1372125"/>
                <a:ext cx="44577" cy="43717"/>
                <a:chOff x="5329407" y="1372125"/>
                <a:chExt cx="44577" cy="43717"/>
              </a:xfrm>
            </p:grpSpPr>
            <p:sp>
              <p:nvSpPr>
                <p:cNvPr id="2243" name="Freeform: Shape 698">
                  <a:extLst>
                    <a:ext uri="{FF2B5EF4-FFF2-40B4-BE49-F238E27FC236}">
                      <a16:creationId xmlns:a16="http://schemas.microsoft.com/office/drawing/2014/main" id="{E4DFFAF7-7962-700D-77F0-AD44AA602103}"/>
                    </a:ext>
                  </a:extLst>
                </p:cNvPr>
                <p:cNvSpPr/>
                <p:nvPr/>
              </p:nvSpPr>
              <p:spPr>
                <a:xfrm>
                  <a:off x="535169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4" name="Freeform: Shape 699">
                  <a:extLst>
                    <a:ext uri="{FF2B5EF4-FFF2-40B4-BE49-F238E27FC236}">
                      <a16:creationId xmlns:a16="http://schemas.microsoft.com/office/drawing/2014/main" id="{E14CAFD7-627E-6F0B-F994-BC0D9E2237BD}"/>
                    </a:ext>
                  </a:extLst>
                </p:cNvPr>
                <p:cNvSpPr/>
                <p:nvPr/>
              </p:nvSpPr>
              <p:spPr>
                <a:xfrm>
                  <a:off x="532940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8" name="Graphic 195">
                <a:extLst>
                  <a:ext uri="{FF2B5EF4-FFF2-40B4-BE49-F238E27FC236}">
                    <a16:creationId xmlns:a16="http://schemas.microsoft.com/office/drawing/2014/main" id="{81B7DA46-3916-0529-40E1-FD2CD43D5B4C}"/>
                  </a:ext>
                </a:extLst>
              </p:cNvPr>
              <p:cNvGrpSpPr/>
              <p:nvPr/>
            </p:nvGrpSpPr>
            <p:grpSpPr>
              <a:xfrm>
                <a:off x="5345087" y="1372125"/>
                <a:ext cx="44577" cy="43717"/>
                <a:chOff x="5345087" y="1372125"/>
                <a:chExt cx="44577" cy="43717"/>
              </a:xfrm>
            </p:grpSpPr>
            <p:sp>
              <p:nvSpPr>
                <p:cNvPr id="2241" name="Freeform: Shape 696">
                  <a:extLst>
                    <a:ext uri="{FF2B5EF4-FFF2-40B4-BE49-F238E27FC236}">
                      <a16:creationId xmlns:a16="http://schemas.microsoft.com/office/drawing/2014/main" id="{3808524F-6EA4-7DF2-D84E-347ACA39058B}"/>
                    </a:ext>
                  </a:extLst>
                </p:cNvPr>
                <p:cNvSpPr/>
                <p:nvPr/>
              </p:nvSpPr>
              <p:spPr>
                <a:xfrm>
                  <a:off x="53673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2" name="Freeform: Shape 697">
                  <a:extLst>
                    <a:ext uri="{FF2B5EF4-FFF2-40B4-BE49-F238E27FC236}">
                      <a16:creationId xmlns:a16="http://schemas.microsoft.com/office/drawing/2014/main" id="{87ECBB4D-96E0-C586-3C7A-EB6A8298D97E}"/>
                    </a:ext>
                  </a:extLst>
                </p:cNvPr>
                <p:cNvSpPr/>
                <p:nvPr/>
              </p:nvSpPr>
              <p:spPr>
                <a:xfrm>
                  <a:off x="534508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9" name="Graphic 195">
                <a:extLst>
                  <a:ext uri="{FF2B5EF4-FFF2-40B4-BE49-F238E27FC236}">
                    <a16:creationId xmlns:a16="http://schemas.microsoft.com/office/drawing/2014/main" id="{D5C53D89-E656-ED75-B910-57F3EF2CE32E}"/>
                  </a:ext>
                </a:extLst>
              </p:cNvPr>
              <p:cNvGrpSpPr/>
              <p:nvPr/>
            </p:nvGrpSpPr>
            <p:grpSpPr>
              <a:xfrm>
                <a:off x="5356000" y="1372125"/>
                <a:ext cx="44423" cy="43717"/>
                <a:chOff x="5356000" y="1372125"/>
                <a:chExt cx="44423" cy="43717"/>
              </a:xfrm>
            </p:grpSpPr>
            <p:sp>
              <p:nvSpPr>
                <p:cNvPr id="2239" name="Freeform: Shape 694">
                  <a:extLst>
                    <a:ext uri="{FF2B5EF4-FFF2-40B4-BE49-F238E27FC236}">
                      <a16:creationId xmlns:a16="http://schemas.microsoft.com/office/drawing/2014/main" id="{E33920A1-2A57-2CE5-1ED3-6F449AB755F5}"/>
                    </a:ext>
                  </a:extLst>
                </p:cNvPr>
                <p:cNvSpPr/>
                <p:nvPr/>
              </p:nvSpPr>
              <p:spPr>
                <a:xfrm>
                  <a:off x="537813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0" name="Freeform: Shape 695">
                  <a:extLst>
                    <a:ext uri="{FF2B5EF4-FFF2-40B4-BE49-F238E27FC236}">
                      <a16:creationId xmlns:a16="http://schemas.microsoft.com/office/drawing/2014/main" id="{64DCF9B3-AFAB-9BE6-90EC-2A8DB5DFDA16}"/>
                    </a:ext>
                  </a:extLst>
                </p:cNvPr>
                <p:cNvSpPr/>
                <p:nvPr/>
              </p:nvSpPr>
              <p:spPr>
                <a:xfrm>
                  <a:off x="535600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0" name="Graphic 195">
                <a:extLst>
                  <a:ext uri="{FF2B5EF4-FFF2-40B4-BE49-F238E27FC236}">
                    <a16:creationId xmlns:a16="http://schemas.microsoft.com/office/drawing/2014/main" id="{81DF8BCA-5C1A-02FC-2CEE-BE6675CD2485}"/>
                  </a:ext>
                </a:extLst>
              </p:cNvPr>
              <p:cNvGrpSpPr/>
              <p:nvPr/>
            </p:nvGrpSpPr>
            <p:grpSpPr>
              <a:xfrm>
                <a:off x="5367375" y="1372125"/>
                <a:ext cx="44423" cy="43717"/>
                <a:chOff x="5367375" y="1372125"/>
                <a:chExt cx="44423" cy="43717"/>
              </a:xfrm>
            </p:grpSpPr>
            <p:sp>
              <p:nvSpPr>
                <p:cNvPr id="2237" name="Freeform: Shape 692">
                  <a:extLst>
                    <a:ext uri="{FF2B5EF4-FFF2-40B4-BE49-F238E27FC236}">
                      <a16:creationId xmlns:a16="http://schemas.microsoft.com/office/drawing/2014/main" id="{321CED41-9BA3-2505-80DE-2F7115A2C454}"/>
                    </a:ext>
                  </a:extLst>
                </p:cNvPr>
                <p:cNvSpPr/>
                <p:nvPr/>
              </p:nvSpPr>
              <p:spPr>
                <a:xfrm>
                  <a:off x="53896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8" name="Freeform: Shape 693">
                  <a:extLst>
                    <a:ext uri="{FF2B5EF4-FFF2-40B4-BE49-F238E27FC236}">
                      <a16:creationId xmlns:a16="http://schemas.microsoft.com/office/drawing/2014/main" id="{E1DBFA0D-E5B1-E797-1460-1ACE9DCD00C9}"/>
                    </a:ext>
                  </a:extLst>
                </p:cNvPr>
                <p:cNvSpPr/>
                <p:nvPr/>
              </p:nvSpPr>
              <p:spPr>
                <a:xfrm>
                  <a:off x="536737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1" name="Graphic 195">
                <a:extLst>
                  <a:ext uri="{FF2B5EF4-FFF2-40B4-BE49-F238E27FC236}">
                    <a16:creationId xmlns:a16="http://schemas.microsoft.com/office/drawing/2014/main" id="{74641A11-C006-56A9-22F3-1C10654A1282}"/>
                  </a:ext>
                </a:extLst>
              </p:cNvPr>
              <p:cNvGrpSpPr/>
              <p:nvPr/>
            </p:nvGrpSpPr>
            <p:grpSpPr>
              <a:xfrm>
                <a:off x="5385053" y="1372125"/>
                <a:ext cx="44423" cy="43717"/>
                <a:chOff x="5385053" y="1372125"/>
                <a:chExt cx="44423" cy="43717"/>
              </a:xfrm>
            </p:grpSpPr>
            <p:sp>
              <p:nvSpPr>
                <p:cNvPr id="2235" name="Freeform: Shape 690">
                  <a:extLst>
                    <a:ext uri="{FF2B5EF4-FFF2-40B4-BE49-F238E27FC236}">
                      <a16:creationId xmlns:a16="http://schemas.microsoft.com/office/drawing/2014/main" id="{989086C4-241C-9403-2121-A4875EEE0C94}"/>
                    </a:ext>
                  </a:extLst>
                </p:cNvPr>
                <p:cNvSpPr/>
                <p:nvPr/>
              </p:nvSpPr>
              <p:spPr>
                <a:xfrm>
                  <a:off x="540734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6" name="Freeform: Shape 691">
                  <a:extLst>
                    <a:ext uri="{FF2B5EF4-FFF2-40B4-BE49-F238E27FC236}">
                      <a16:creationId xmlns:a16="http://schemas.microsoft.com/office/drawing/2014/main" id="{E6116EDF-19FF-BE3B-7D6D-88DF41B9421F}"/>
                    </a:ext>
                  </a:extLst>
                </p:cNvPr>
                <p:cNvSpPr/>
                <p:nvPr/>
              </p:nvSpPr>
              <p:spPr>
                <a:xfrm>
                  <a:off x="538505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2" name="Graphic 195">
                <a:extLst>
                  <a:ext uri="{FF2B5EF4-FFF2-40B4-BE49-F238E27FC236}">
                    <a16:creationId xmlns:a16="http://schemas.microsoft.com/office/drawing/2014/main" id="{C623B608-A0EA-34A5-1DF3-3666EC4533C7}"/>
                  </a:ext>
                </a:extLst>
              </p:cNvPr>
              <p:cNvGrpSpPr/>
              <p:nvPr/>
            </p:nvGrpSpPr>
            <p:grpSpPr>
              <a:xfrm>
                <a:off x="5398733" y="1372125"/>
                <a:ext cx="44577" cy="43717"/>
                <a:chOff x="5398733" y="1372125"/>
                <a:chExt cx="44577" cy="43717"/>
              </a:xfrm>
            </p:grpSpPr>
            <p:sp>
              <p:nvSpPr>
                <p:cNvPr id="2233" name="Freeform: Shape 688">
                  <a:extLst>
                    <a:ext uri="{FF2B5EF4-FFF2-40B4-BE49-F238E27FC236}">
                      <a16:creationId xmlns:a16="http://schemas.microsoft.com/office/drawing/2014/main" id="{4A1E4760-D99F-CF84-3F6E-AF3CFFCD8E77}"/>
                    </a:ext>
                  </a:extLst>
                </p:cNvPr>
                <p:cNvSpPr/>
                <p:nvPr/>
              </p:nvSpPr>
              <p:spPr>
                <a:xfrm>
                  <a:off x="54210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4" name="Freeform: Shape 689">
                  <a:extLst>
                    <a:ext uri="{FF2B5EF4-FFF2-40B4-BE49-F238E27FC236}">
                      <a16:creationId xmlns:a16="http://schemas.microsoft.com/office/drawing/2014/main" id="{5D8E9EAA-7AA2-84F1-DEA2-15BBD995F9B2}"/>
                    </a:ext>
                  </a:extLst>
                </p:cNvPr>
                <p:cNvSpPr/>
                <p:nvPr/>
              </p:nvSpPr>
              <p:spPr>
                <a:xfrm>
                  <a:off x="53987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3" name="Graphic 195">
                <a:extLst>
                  <a:ext uri="{FF2B5EF4-FFF2-40B4-BE49-F238E27FC236}">
                    <a16:creationId xmlns:a16="http://schemas.microsoft.com/office/drawing/2014/main" id="{51E748D1-3022-2E61-15AB-28D126D8C554}"/>
                  </a:ext>
                </a:extLst>
              </p:cNvPr>
              <p:cNvGrpSpPr/>
              <p:nvPr/>
            </p:nvGrpSpPr>
            <p:grpSpPr>
              <a:xfrm>
                <a:off x="5421022" y="1372125"/>
                <a:ext cx="44423" cy="43717"/>
                <a:chOff x="5421022" y="1372125"/>
                <a:chExt cx="44423" cy="43717"/>
              </a:xfrm>
            </p:grpSpPr>
            <p:sp>
              <p:nvSpPr>
                <p:cNvPr id="2231" name="Freeform: Shape 686">
                  <a:extLst>
                    <a:ext uri="{FF2B5EF4-FFF2-40B4-BE49-F238E27FC236}">
                      <a16:creationId xmlns:a16="http://schemas.microsoft.com/office/drawing/2014/main" id="{5111EE26-85AE-35C6-A621-876DE9881177}"/>
                    </a:ext>
                  </a:extLst>
                </p:cNvPr>
                <p:cNvSpPr/>
                <p:nvPr/>
              </p:nvSpPr>
              <p:spPr>
                <a:xfrm>
                  <a:off x="544331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2" name="Freeform: Shape 687">
                  <a:extLst>
                    <a:ext uri="{FF2B5EF4-FFF2-40B4-BE49-F238E27FC236}">
                      <a16:creationId xmlns:a16="http://schemas.microsoft.com/office/drawing/2014/main" id="{71F34D3C-934E-8045-6600-EFA6155E7052}"/>
                    </a:ext>
                  </a:extLst>
                </p:cNvPr>
                <p:cNvSpPr/>
                <p:nvPr/>
              </p:nvSpPr>
              <p:spPr>
                <a:xfrm>
                  <a:off x="542102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4" name="Graphic 195">
                <a:extLst>
                  <a:ext uri="{FF2B5EF4-FFF2-40B4-BE49-F238E27FC236}">
                    <a16:creationId xmlns:a16="http://schemas.microsoft.com/office/drawing/2014/main" id="{88A41A83-822D-1452-84CD-EB6A31EF41F4}"/>
                  </a:ext>
                </a:extLst>
              </p:cNvPr>
              <p:cNvGrpSpPr/>
              <p:nvPr/>
            </p:nvGrpSpPr>
            <p:grpSpPr>
              <a:xfrm>
                <a:off x="5432858" y="1372125"/>
                <a:ext cx="44423" cy="43717"/>
                <a:chOff x="5432858" y="1372125"/>
                <a:chExt cx="44423" cy="43717"/>
              </a:xfrm>
            </p:grpSpPr>
            <p:sp>
              <p:nvSpPr>
                <p:cNvPr id="2229" name="Freeform: Shape 684">
                  <a:extLst>
                    <a:ext uri="{FF2B5EF4-FFF2-40B4-BE49-F238E27FC236}">
                      <a16:creationId xmlns:a16="http://schemas.microsoft.com/office/drawing/2014/main" id="{9088F50A-B431-E258-1DD3-A52F23E819A8}"/>
                    </a:ext>
                  </a:extLst>
                </p:cNvPr>
                <p:cNvSpPr/>
                <p:nvPr/>
              </p:nvSpPr>
              <p:spPr>
                <a:xfrm>
                  <a:off x="545499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0" name="Freeform: Shape 685">
                  <a:extLst>
                    <a:ext uri="{FF2B5EF4-FFF2-40B4-BE49-F238E27FC236}">
                      <a16:creationId xmlns:a16="http://schemas.microsoft.com/office/drawing/2014/main" id="{447994D8-98B9-B5A3-657B-ED297A829766}"/>
                    </a:ext>
                  </a:extLst>
                </p:cNvPr>
                <p:cNvSpPr/>
                <p:nvPr/>
              </p:nvSpPr>
              <p:spPr>
                <a:xfrm>
                  <a:off x="543285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5" name="Graphic 195">
                <a:extLst>
                  <a:ext uri="{FF2B5EF4-FFF2-40B4-BE49-F238E27FC236}">
                    <a16:creationId xmlns:a16="http://schemas.microsoft.com/office/drawing/2014/main" id="{A290D180-5ABF-F858-ED26-790498E5C4C6}"/>
                  </a:ext>
                </a:extLst>
              </p:cNvPr>
              <p:cNvGrpSpPr/>
              <p:nvPr/>
            </p:nvGrpSpPr>
            <p:grpSpPr>
              <a:xfrm>
                <a:off x="5445617" y="1372125"/>
                <a:ext cx="44423" cy="43717"/>
                <a:chOff x="5445617" y="1372125"/>
                <a:chExt cx="44423" cy="43717"/>
              </a:xfrm>
            </p:grpSpPr>
            <p:sp>
              <p:nvSpPr>
                <p:cNvPr id="2227" name="Freeform: Shape 682">
                  <a:extLst>
                    <a:ext uri="{FF2B5EF4-FFF2-40B4-BE49-F238E27FC236}">
                      <a16:creationId xmlns:a16="http://schemas.microsoft.com/office/drawing/2014/main" id="{C97BEBF2-2B66-9565-EE77-FD6A0C78E66A}"/>
                    </a:ext>
                  </a:extLst>
                </p:cNvPr>
                <p:cNvSpPr/>
                <p:nvPr/>
              </p:nvSpPr>
              <p:spPr>
                <a:xfrm>
                  <a:off x="54677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8" name="Freeform: Shape 683">
                  <a:extLst>
                    <a:ext uri="{FF2B5EF4-FFF2-40B4-BE49-F238E27FC236}">
                      <a16:creationId xmlns:a16="http://schemas.microsoft.com/office/drawing/2014/main" id="{15B71B6D-94FE-A688-2AAF-847DA54EF180}"/>
                    </a:ext>
                  </a:extLst>
                </p:cNvPr>
                <p:cNvSpPr/>
                <p:nvPr/>
              </p:nvSpPr>
              <p:spPr>
                <a:xfrm>
                  <a:off x="54456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6" name="Graphic 195">
                <a:extLst>
                  <a:ext uri="{FF2B5EF4-FFF2-40B4-BE49-F238E27FC236}">
                    <a16:creationId xmlns:a16="http://schemas.microsoft.com/office/drawing/2014/main" id="{E44D966D-C4B3-4EB7-890C-9849F9A4FE24}"/>
                  </a:ext>
                </a:extLst>
              </p:cNvPr>
              <p:cNvGrpSpPr/>
              <p:nvPr/>
            </p:nvGrpSpPr>
            <p:grpSpPr>
              <a:xfrm>
                <a:off x="5452380" y="1372125"/>
                <a:ext cx="44577" cy="43717"/>
                <a:chOff x="5452380" y="1372125"/>
                <a:chExt cx="44577" cy="43717"/>
              </a:xfrm>
            </p:grpSpPr>
            <p:sp>
              <p:nvSpPr>
                <p:cNvPr id="2225" name="Freeform: Shape 680">
                  <a:extLst>
                    <a:ext uri="{FF2B5EF4-FFF2-40B4-BE49-F238E27FC236}">
                      <a16:creationId xmlns:a16="http://schemas.microsoft.com/office/drawing/2014/main" id="{B35B1CB8-6F28-B384-3CE9-0C5E5CE9BEBA}"/>
                    </a:ext>
                  </a:extLst>
                </p:cNvPr>
                <p:cNvSpPr/>
                <p:nvPr/>
              </p:nvSpPr>
              <p:spPr>
                <a:xfrm>
                  <a:off x="547466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6" name="Freeform: Shape 681">
                  <a:extLst>
                    <a:ext uri="{FF2B5EF4-FFF2-40B4-BE49-F238E27FC236}">
                      <a16:creationId xmlns:a16="http://schemas.microsoft.com/office/drawing/2014/main" id="{BC84874B-D952-3A3B-C672-F6375073A6FF}"/>
                    </a:ext>
                  </a:extLst>
                </p:cNvPr>
                <p:cNvSpPr/>
                <p:nvPr/>
              </p:nvSpPr>
              <p:spPr>
                <a:xfrm>
                  <a:off x="545238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7" name="Graphic 195">
                <a:extLst>
                  <a:ext uri="{FF2B5EF4-FFF2-40B4-BE49-F238E27FC236}">
                    <a16:creationId xmlns:a16="http://schemas.microsoft.com/office/drawing/2014/main" id="{5C43194F-F46C-AA75-0BE9-7754DC9D2D6C}"/>
                  </a:ext>
                </a:extLst>
              </p:cNvPr>
              <p:cNvGrpSpPr/>
              <p:nvPr/>
            </p:nvGrpSpPr>
            <p:grpSpPr>
              <a:xfrm>
                <a:off x="5459297" y="1372125"/>
                <a:ext cx="44423" cy="43717"/>
                <a:chOff x="5459297" y="1372125"/>
                <a:chExt cx="44423" cy="43717"/>
              </a:xfrm>
            </p:grpSpPr>
            <p:sp>
              <p:nvSpPr>
                <p:cNvPr id="2223" name="Freeform: Shape 678">
                  <a:extLst>
                    <a:ext uri="{FF2B5EF4-FFF2-40B4-BE49-F238E27FC236}">
                      <a16:creationId xmlns:a16="http://schemas.microsoft.com/office/drawing/2014/main" id="{C9BB0852-792B-6198-5F81-00CE99E8149D}"/>
                    </a:ext>
                  </a:extLst>
                </p:cNvPr>
                <p:cNvSpPr/>
                <p:nvPr/>
              </p:nvSpPr>
              <p:spPr>
                <a:xfrm>
                  <a:off x="548158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4" name="Freeform: Shape 679">
                  <a:extLst>
                    <a:ext uri="{FF2B5EF4-FFF2-40B4-BE49-F238E27FC236}">
                      <a16:creationId xmlns:a16="http://schemas.microsoft.com/office/drawing/2014/main" id="{791F1DAC-878C-ED6F-A4E6-A0CB8F02F579}"/>
                    </a:ext>
                  </a:extLst>
                </p:cNvPr>
                <p:cNvSpPr/>
                <p:nvPr/>
              </p:nvSpPr>
              <p:spPr>
                <a:xfrm>
                  <a:off x="54592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8" name="Graphic 195">
                <a:extLst>
                  <a:ext uri="{FF2B5EF4-FFF2-40B4-BE49-F238E27FC236}">
                    <a16:creationId xmlns:a16="http://schemas.microsoft.com/office/drawing/2014/main" id="{861EDBBA-D0E3-D71F-2D80-E22BB7C9587E}"/>
                  </a:ext>
                </a:extLst>
              </p:cNvPr>
              <p:cNvGrpSpPr/>
              <p:nvPr/>
            </p:nvGrpSpPr>
            <p:grpSpPr>
              <a:xfrm>
                <a:off x="5466215" y="1372125"/>
                <a:ext cx="44423" cy="43717"/>
                <a:chOff x="5466215" y="1372125"/>
                <a:chExt cx="44423" cy="43717"/>
              </a:xfrm>
            </p:grpSpPr>
            <p:sp>
              <p:nvSpPr>
                <p:cNvPr id="2221" name="Freeform: Shape 676">
                  <a:extLst>
                    <a:ext uri="{FF2B5EF4-FFF2-40B4-BE49-F238E27FC236}">
                      <a16:creationId xmlns:a16="http://schemas.microsoft.com/office/drawing/2014/main" id="{35B48FFB-0C0B-D8A8-5D84-AF572A9E63F6}"/>
                    </a:ext>
                  </a:extLst>
                </p:cNvPr>
                <p:cNvSpPr/>
                <p:nvPr/>
              </p:nvSpPr>
              <p:spPr>
                <a:xfrm>
                  <a:off x="548835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2" name="Freeform: Shape 677">
                  <a:extLst>
                    <a:ext uri="{FF2B5EF4-FFF2-40B4-BE49-F238E27FC236}">
                      <a16:creationId xmlns:a16="http://schemas.microsoft.com/office/drawing/2014/main" id="{9813B5BE-334D-3844-5436-461D9E54A0D4}"/>
                    </a:ext>
                  </a:extLst>
                </p:cNvPr>
                <p:cNvSpPr/>
                <p:nvPr/>
              </p:nvSpPr>
              <p:spPr>
                <a:xfrm>
                  <a:off x="546621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9" name="Graphic 195">
                <a:extLst>
                  <a:ext uri="{FF2B5EF4-FFF2-40B4-BE49-F238E27FC236}">
                    <a16:creationId xmlns:a16="http://schemas.microsoft.com/office/drawing/2014/main" id="{C981D1EC-1028-62B5-86EC-B3943B8BD920}"/>
                  </a:ext>
                </a:extLst>
              </p:cNvPr>
              <p:cNvGrpSpPr/>
              <p:nvPr/>
            </p:nvGrpSpPr>
            <p:grpSpPr>
              <a:xfrm>
                <a:off x="5472978" y="1372125"/>
                <a:ext cx="44577" cy="43717"/>
                <a:chOff x="5472978" y="1372125"/>
                <a:chExt cx="44577" cy="43717"/>
              </a:xfrm>
            </p:grpSpPr>
            <p:sp>
              <p:nvSpPr>
                <p:cNvPr id="2219" name="Freeform: Shape 674">
                  <a:extLst>
                    <a:ext uri="{FF2B5EF4-FFF2-40B4-BE49-F238E27FC236}">
                      <a16:creationId xmlns:a16="http://schemas.microsoft.com/office/drawing/2014/main" id="{16D68F35-6376-484D-62B5-14AF14D1098D}"/>
                    </a:ext>
                  </a:extLst>
                </p:cNvPr>
                <p:cNvSpPr/>
                <p:nvPr/>
              </p:nvSpPr>
              <p:spPr>
                <a:xfrm>
                  <a:off x="549526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0" name="Freeform: Shape 675">
                  <a:extLst>
                    <a:ext uri="{FF2B5EF4-FFF2-40B4-BE49-F238E27FC236}">
                      <a16:creationId xmlns:a16="http://schemas.microsoft.com/office/drawing/2014/main" id="{C59D45B7-A0A8-B5E3-A27D-00F6020BEA80}"/>
                    </a:ext>
                  </a:extLst>
                </p:cNvPr>
                <p:cNvSpPr/>
                <p:nvPr/>
              </p:nvSpPr>
              <p:spPr>
                <a:xfrm>
                  <a:off x="5472978"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0" name="Graphic 195">
                <a:extLst>
                  <a:ext uri="{FF2B5EF4-FFF2-40B4-BE49-F238E27FC236}">
                    <a16:creationId xmlns:a16="http://schemas.microsoft.com/office/drawing/2014/main" id="{52F01765-E6EE-04B8-22B0-FB28CA913D47}"/>
                  </a:ext>
                </a:extLst>
              </p:cNvPr>
              <p:cNvGrpSpPr/>
              <p:nvPr/>
            </p:nvGrpSpPr>
            <p:grpSpPr>
              <a:xfrm>
                <a:off x="5479895" y="1372125"/>
                <a:ext cx="44423" cy="43717"/>
                <a:chOff x="5479895" y="1372125"/>
                <a:chExt cx="44423" cy="43717"/>
              </a:xfrm>
            </p:grpSpPr>
            <p:sp>
              <p:nvSpPr>
                <p:cNvPr id="2217" name="Freeform: Shape 672">
                  <a:extLst>
                    <a:ext uri="{FF2B5EF4-FFF2-40B4-BE49-F238E27FC236}">
                      <a16:creationId xmlns:a16="http://schemas.microsoft.com/office/drawing/2014/main" id="{45929C01-AD49-B37E-D154-D6154E503887}"/>
                    </a:ext>
                  </a:extLst>
                </p:cNvPr>
                <p:cNvSpPr/>
                <p:nvPr/>
              </p:nvSpPr>
              <p:spPr>
                <a:xfrm>
                  <a:off x="550218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8" name="Freeform: Shape 673">
                  <a:extLst>
                    <a:ext uri="{FF2B5EF4-FFF2-40B4-BE49-F238E27FC236}">
                      <a16:creationId xmlns:a16="http://schemas.microsoft.com/office/drawing/2014/main" id="{B63D812D-A681-55C3-C39E-BA092A022224}"/>
                    </a:ext>
                  </a:extLst>
                </p:cNvPr>
                <p:cNvSpPr/>
                <p:nvPr/>
              </p:nvSpPr>
              <p:spPr>
                <a:xfrm>
                  <a:off x="547989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1" name="Graphic 195">
                <a:extLst>
                  <a:ext uri="{FF2B5EF4-FFF2-40B4-BE49-F238E27FC236}">
                    <a16:creationId xmlns:a16="http://schemas.microsoft.com/office/drawing/2014/main" id="{5675D8D2-8D76-BC5E-0341-B2A79F453B13}"/>
                  </a:ext>
                </a:extLst>
              </p:cNvPr>
              <p:cNvGrpSpPr/>
              <p:nvPr/>
            </p:nvGrpSpPr>
            <p:grpSpPr>
              <a:xfrm>
                <a:off x="5486813" y="1381170"/>
                <a:ext cx="44423" cy="43566"/>
                <a:chOff x="5486813" y="1381170"/>
                <a:chExt cx="44423" cy="43566"/>
              </a:xfrm>
            </p:grpSpPr>
            <p:sp>
              <p:nvSpPr>
                <p:cNvPr id="2215" name="Freeform: Shape 670">
                  <a:extLst>
                    <a:ext uri="{FF2B5EF4-FFF2-40B4-BE49-F238E27FC236}">
                      <a16:creationId xmlns:a16="http://schemas.microsoft.com/office/drawing/2014/main" id="{41C95C98-6B49-27D8-BCE5-360ADE115D2A}"/>
                    </a:ext>
                  </a:extLst>
                </p:cNvPr>
                <p:cNvSpPr/>
                <p:nvPr/>
              </p:nvSpPr>
              <p:spPr>
                <a:xfrm>
                  <a:off x="550894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6" name="Freeform: Shape 671">
                  <a:extLst>
                    <a:ext uri="{FF2B5EF4-FFF2-40B4-BE49-F238E27FC236}">
                      <a16:creationId xmlns:a16="http://schemas.microsoft.com/office/drawing/2014/main" id="{D65B0CE8-3454-8BA9-1CD1-B448F425001A}"/>
                    </a:ext>
                  </a:extLst>
                </p:cNvPr>
                <p:cNvSpPr/>
                <p:nvPr/>
              </p:nvSpPr>
              <p:spPr>
                <a:xfrm>
                  <a:off x="548681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2" name="Graphic 195">
                <a:extLst>
                  <a:ext uri="{FF2B5EF4-FFF2-40B4-BE49-F238E27FC236}">
                    <a16:creationId xmlns:a16="http://schemas.microsoft.com/office/drawing/2014/main" id="{5DDD31E6-F185-C7D5-0990-27908590445E}"/>
                  </a:ext>
                </a:extLst>
              </p:cNvPr>
              <p:cNvGrpSpPr/>
              <p:nvPr/>
            </p:nvGrpSpPr>
            <p:grpSpPr>
              <a:xfrm>
                <a:off x="5492346" y="1381170"/>
                <a:ext cx="44423" cy="43566"/>
                <a:chOff x="5492346" y="1381170"/>
                <a:chExt cx="44423" cy="43566"/>
              </a:xfrm>
            </p:grpSpPr>
            <p:sp>
              <p:nvSpPr>
                <p:cNvPr id="2213" name="Freeform: Shape 668">
                  <a:extLst>
                    <a:ext uri="{FF2B5EF4-FFF2-40B4-BE49-F238E27FC236}">
                      <a16:creationId xmlns:a16="http://schemas.microsoft.com/office/drawing/2014/main" id="{78BD85C4-C8DF-A8E7-D99D-C8FA62A7FBF1}"/>
                    </a:ext>
                  </a:extLst>
                </p:cNvPr>
                <p:cNvSpPr/>
                <p:nvPr/>
              </p:nvSpPr>
              <p:spPr>
                <a:xfrm>
                  <a:off x="55144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4" name="Freeform: Shape 669">
                  <a:extLst>
                    <a:ext uri="{FF2B5EF4-FFF2-40B4-BE49-F238E27FC236}">
                      <a16:creationId xmlns:a16="http://schemas.microsoft.com/office/drawing/2014/main" id="{E4BBB8C8-5C65-348D-EEFF-B767B0745443}"/>
                    </a:ext>
                  </a:extLst>
                </p:cNvPr>
                <p:cNvSpPr/>
                <p:nvPr/>
              </p:nvSpPr>
              <p:spPr>
                <a:xfrm>
                  <a:off x="549234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3" name="Graphic 195">
                <a:extLst>
                  <a:ext uri="{FF2B5EF4-FFF2-40B4-BE49-F238E27FC236}">
                    <a16:creationId xmlns:a16="http://schemas.microsoft.com/office/drawing/2014/main" id="{805F90B6-C001-084D-355C-69F8651216DD}"/>
                  </a:ext>
                </a:extLst>
              </p:cNvPr>
              <p:cNvGrpSpPr/>
              <p:nvPr/>
            </p:nvGrpSpPr>
            <p:grpSpPr>
              <a:xfrm>
                <a:off x="5497880" y="1381170"/>
                <a:ext cx="44423" cy="43566"/>
                <a:chOff x="5497880" y="1381170"/>
                <a:chExt cx="44423" cy="43566"/>
              </a:xfrm>
            </p:grpSpPr>
            <p:sp>
              <p:nvSpPr>
                <p:cNvPr id="2211" name="Freeform: Shape 666">
                  <a:extLst>
                    <a:ext uri="{FF2B5EF4-FFF2-40B4-BE49-F238E27FC236}">
                      <a16:creationId xmlns:a16="http://schemas.microsoft.com/office/drawing/2014/main" id="{FE88F22F-9BDA-2B7F-A2C7-E32CD1D6F147}"/>
                    </a:ext>
                  </a:extLst>
                </p:cNvPr>
                <p:cNvSpPr/>
                <p:nvPr/>
              </p:nvSpPr>
              <p:spPr>
                <a:xfrm>
                  <a:off x="552016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2" name="Freeform: Shape 667">
                  <a:extLst>
                    <a:ext uri="{FF2B5EF4-FFF2-40B4-BE49-F238E27FC236}">
                      <a16:creationId xmlns:a16="http://schemas.microsoft.com/office/drawing/2014/main" id="{D7898222-D41D-D5B8-4057-751F2ED508C3}"/>
                    </a:ext>
                  </a:extLst>
                </p:cNvPr>
                <p:cNvSpPr/>
                <p:nvPr/>
              </p:nvSpPr>
              <p:spPr>
                <a:xfrm>
                  <a:off x="549788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4" name="Graphic 195">
                <a:extLst>
                  <a:ext uri="{FF2B5EF4-FFF2-40B4-BE49-F238E27FC236}">
                    <a16:creationId xmlns:a16="http://schemas.microsoft.com/office/drawing/2014/main" id="{9D584A5D-E7B6-862F-3EBB-BECD66397FA1}"/>
                  </a:ext>
                </a:extLst>
              </p:cNvPr>
              <p:cNvGrpSpPr/>
              <p:nvPr/>
            </p:nvGrpSpPr>
            <p:grpSpPr>
              <a:xfrm>
                <a:off x="5503414" y="1381170"/>
                <a:ext cx="44423" cy="43566"/>
                <a:chOff x="5503414" y="1381170"/>
                <a:chExt cx="44423" cy="43566"/>
              </a:xfrm>
            </p:grpSpPr>
            <p:sp>
              <p:nvSpPr>
                <p:cNvPr id="2209" name="Freeform: Shape 664">
                  <a:extLst>
                    <a:ext uri="{FF2B5EF4-FFF2-40B4-BE49-F238E27FC236}">
                      <a16:creationId xmlns:a16="http://schemas.microsoft.com/office/drawing/2014/main" id="{BA2A729E-D16F-98EE-E737-D35799A1C621}"/>
                    </a:ext>
                  </a:extLst>
                </p:cNvPr>
                <p:cNvSpPr/>
                <p:nvPr/>
              </p:nvSpPr>
              <p:spPr>
                <a:xfrm>
                  <a:off x="552570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0" name="Freeform: Shape 665">
                  <a:extLst>
                    <a:ext uri="{FF2B5EF4-FFF2-40B4-BE49-F238E27FC236}">
                      <a16:creationId xmlns:a16="http://schemas.microsoft.com/office/drawing/2014/main" id="{CBB5DD24-0203-B34C-099D-A575A9FE9239}"/>
                    </a:ext>
                  </a:extLst>
                </p:cNvPr>
                <p:cNvSpPr/>
                <p:nvPr/>
              </p:nvSpPr>
              <p:spPr>
                <a:xfrm>
                  <a:off x="550341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5" name="Graphic 195">
                <a:extLst>
                  <a:ext uri="{FF2B5EF4-FFF2-40B4-BE49-F238E27FC236}">
                    <a16:creationId xmlns:a16="http://schemas.microsoft.com/office/drawing/2014/main" id="{D78D864C-3D07-145B-2D3E-96C1D2AA5BC2}"/>
                  </a:ext>
                </a:extLst>
              </p:cNvPr>
              <p:cNvGrpSpPr/>
              <p:nvPr/>
            </p:nvGrpSpPr>
            <p:grpSpPr>
              <a:xfrm>
                <a:off x="5508948" y="1381170"/>
                <a:ext cx="44577" cy="43566"/>
                <a:chOff x="5508948" y="1381170"/>
                <a:chExt cx="44577" cy="43566"/>
              </a:xfrm>
            </p:grpSpPr>
            <p:sp>
              <p:nvSpPr>
                <p:cNvPr id="2207" name="Freeform: Shape 662">
                  <a:extLst>
                    <a:ext uri="{FF2B5EF4-FFF2-40B4-BE49-F238E27FC236}">
                      <a16:creationId xmlns:a16="http://schemas.microsoft.com/office/drawing/2014/main" id="{9DB516EB-90AA-2504-B9D7-D6928AF46C30}"/>
                    </a:ext>
                  </a:extLst>
                </p:cNvPr>
                <p:cNvSpPr/>
                <p:nvPr/>
              </p:nvSpPr>
              <p:spPr>
                <a:xfrm>
                  <a:off x="5531236"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8" name="Freeform: Shape 663">
                  <a:extLst>
                    <a:ext uri="{FF2B5EF4-FFF2-40B4-BE49-F238E27FC236}">
                      <a16:creationId xmlns:a16="http://schemas.microsoft.com/office/drawing/2014/main" id="{362145FB-69AA-EFCA-0A50-B077B12711D7}"/>
                    </a:ext>
                  </a:extLst>
                </p:cNvPr>
                <p:cNvSpPr/>
                <p:nvPr/>
              </p:nvSpPr>
              <p:spPr>
                <a:xfrm>
                  <a:off x="5508948"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6" name="Graphic 195">
                <a:extLst>
                  <a:ext uri="{FF2B5EF4-FFF2-40B4-BE49-F238E27FC236}">
                    <a16:creationId xmlns:a16="http://schemas.microsoft.com/office/drawing/2014/main" id="{B33E1591-737D-FA4A-E02E-11054E7CAD76}"/>
                  </a:ext>
                </a:extLst>
              </p:cNvPr>
              <p:cNvGrpSpPr/>
              <p:nvPr/>
            </p:nvGrpSpPr>
            <p:grpSpPr>
              <a:xfrm>
                <a:off x="5514481" y="1381170"/>
                <a:ext cx="44577" cy="43566"/>
                <a:chOff x="5514481" y="1381170"/>
                <a:chExt cx="44577" cy="43566"/>
              </a:xfrm>
            </p:grpSpPr>
            <p:sp>
              <p:nvSpPr>
                <p:cNvPr id="2205" name="Freeform: Shape 660">
                  <a:extLst>
                    <a:ext uri="{FF2B5EF4-FFF2-40B4-BE49-F238E27FC236}">
                      <a16:creationId xmlns:a16="http://schemas.microsoft.com/office/drawing/2014/main" id="{45E009C2-14BB-8177-FECA-511BAD68E4E8}"/>
                    </a:ext>
                  </a:extLst>
                </p:cNvPr>
                <p:cNvSpPr/>
                <p:nvPr/>
              </p:nvSpPr>
              <p:spPr>
                <a:xfrm>
                  <a:off x="55367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6" name="Freeform: Shape 661">
                  <a:extLst>
                    <a:ext uri="{FF2B5EF4-FFF2-40B4-BE49-F238E27FC236}">
                      <a16:creationId xmlns:a16="http://schemas.microsoft.com/office/drawing/2014/main" id="{A3C8E132-46CC-3CEA-5FAE-4DD48EB94BCC}"/>
                    </a:ext>
                  </a:extLst>
                </p:cNvPr>
                <p:cNvSpPr/>
                <p:nvPr/>
              </p:nvSpPr>
              <p:spPr>
                <a:xfrm>
                  <a:off x="55144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7" name="Graphic 195">
                <a:extLst>
                  <a:ext uri="{FF2B5EF4-FFF2-40B4-BE49-F238E27FC236}">
                    <a16:creationId xmlns:a16="http://schemas.microsoft.com/office/drawing/2014/main" id="{B458053C-8754-425B-F631-551D91322973}"/>
                  </a:ext>
                </a:extLst>
              </p:cNvPr>
              <p:cNvGrpSpPr/>
              <p:nvPr/>
            </p:nvGrpSpPr>
            <p:grpSpPr>
              <a:xfrm>
                <a:off x="5520169" y="1381170"/>
                <a:ext cx="44423" cy="43566"/>
                <a:chOff x="5520169" y="1381170"/>
                <a:chExt cx="44423" cy="43566"/>
              </a:xfrm>
            </p:grpSpPr>
            <p:sp>
              <p:nvSpPr>
                <p:cNvPr id="2203" name="Freeform: Shape 658">
                  <a:extLst>
                    <a:ext uri="{FF2B5EF4-FFF2-40B4-BE49-F238E27FC236}">
                      <a16:creationId xmlns:a16="http://schemas.microsoft.com/office/drawing/2014/main" id="{3316B133-E548-A3ED-6EE6-0EC88A696DB7}"/>
                    </a:ext>
                  </a:extLst>
                </p:cNvPr>
                <p:cNvSpPr/>
                <p:nvPr/>
              </p:nvSpPr>
              <p:spPr>
                <a:xfrm>
                  <a:off x="55423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4" name="Freeform: Shape 659">
                  <a:extLst>
                    <a:ext uri="{FF2B5EF4-FFF2-40B4-BE49-F238E27FC236}">
                      <a16:creationId xmlns:a16="http://schemas.microsoft.com/office/drawing/2014/main" id="{6BC64D26-3AF0-939F-421F-8443FF86F837}"/>
                    </a:ext>
                  </a:extLst>
                </p:cNvPr>
                <p:cNvSpPr/>
                <p:nvPr/>
              </p:nvSpPr>
              <p:spPr>
                <a:xfrm>
                  <a:off x="55201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8" name="Graphic 195">
                <a:extLst>
                  <a:ext uri="{FF2B5EF4-FFF2-40B4-BE49-F238E27FC236}">
                    <a16:creationId xmlns:a16="http://schemas.microsoft.com/office/drawing/2014/main" id="{C9D46019-DABF-6759-5D77-9E06D4A1ACE8}"/>
                  </a:ext>
                </a:extLst>
              </p:cNvPr>
              <p:cNvGrpSpPr/>
              <p:nvPr/>
            </p:nvGrpSpPr>
            <p:grpSpPr>
              <a:xfrm>
                <a:off x="5525703" y="1381170"/>
                <a:ext cx="44423" cy="43566"/>
                <a:chOff x="5525703" y="1381170"/>
                <a:chExt cx="44423" cy="43566"/>
              </a:xfrm>
            </p:grpSpPr>
            <p:sp>
              <p:nvSpPr>
                <p:cNvPr id="2201" name="Freeform: Shape 656">
                  <a:extLst>
                    <a:ext uri="{FF2B5EF4-FFF2-40B4-BE49-F238E27FC236}">
                      <a16:creationId xmlns:a16="http://schemas.microsoft.com/office/drawing/2014/main" id="{E6DC2640-3A24-DE6A-CAE4-86A42638A337}"/>
                    </a:ext>
                  </a:extLst>
                </p:cNvPr>
                <p:cNvSpPr/>
                <p:nvPr/>
              </p:nvSpPr>
              <p:spPr>
                <a:xfrm>
                  <a:off x="554783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2" name="Freeform: Shape 657">
                  <a:extLst>
                    <a:ext uri="{FF2B5EF4-FFF2-40B4-BE49-F238E27FC236}">
                      <a16:creationId xmlns:a16="http://schemas.microsoft.com/office/drawing/2014/main" id="{EE08948D-D3B0-1069-BA1D-8BFA404C9089}"/>
                    </a:ext>
                  </a:extLst>
                </p:cNvPr>
                <p:cNvSpPr/>
                <p:nvPr/>
              </p:nvSpPr>
              <p:spPr>
                <a:xfrm>
                  <a:off x="552570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9" name="Graphic 195">
                <a:extLst>
                  <a:ext uri="{FF2B5EF4-FFF2-40B4-BE49-F238E27FC236}">
                    <a16:creationId xmlns:a16="http://schemas.microsoft.com/office/drawing/2014/main" id="{6160A5C8-670E-5D5D-6EC5-99D2A5865B33}"/>
                  </a:ext>
                </a:extLst>
              </p:cNvPr>
              <p:cNvGrpSpPr/>
              <p:nvPr/>
            </p:nvGrpSpPr>
            <p:grpSpPr>
              <a:xfrm>
                <a:off x="5531236" y="1381170"/>
                <a:ext cx="44423" cy="43566"/>
                <a:chOff x="5531236" y="1381170"/>
                <a:chExt cx="44423" cy="43566"/>
              </a:xfrm>
            </p:grpSpPr>
            <p:sp>
              <p:nvSpPr>
                <p:cNvPr id="2199" name="Freeform: Shape 654">
                  <a:extLst>
                    <a:ext uri="{FF2B5EF4-FFF2-40B4-BE49-F238E27FC236}">
                      <a16:creationId xmlns:a16="http://schemas.microsoft.com/office/drawing/2014/main" id="{5BC7F9D1-15E1-5B96-0C36-EAE16B58DD1F}"/>
                    </a:ext>
                  </a:extLst>
                </p:cNvPr>
                <p:cNvSpPr/>
                <p:nvPr/>
              </p:nvSpPr>
              <p:spPr>
                <a:xfrm>
                  <a:off x="555352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0" name="Freeform: Shape 655">
                  <a:extLst>
                    <a:ext uri="{FF2B5EF4-FFF2-40B4-BE49-F238E27FC236}">
                      <a16:creationId xmlns:a16="http://schemas.microsoft.com/office/drawing/2014/main" id="{F1F339A7-EFEF-FA7E-B5DA-AB8F72F24141}"/>
                    </a:ext>
                  </a:extLst>
                </p:cNvPr>
                <p:cNvSpPr/>
                <p:nvPr/>
              </p:nvSpPr>
              <p:spPr>
                <a:xfrm>
                  <a:off x="553123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0" name="Graphic 195">
                <a:extLst>
                  <a:ext uri="{FF2B5EF4-FFF2-40B4-BE49-F238E27FC236}">
                    <a16:creationId xmlns:a16="http://schemas.microsoft.com/office/drawing/2014/main" id="{4D064DFF-C01E-7228-9574-AB7E3A1B4CBD}"/>
                  </a:ext>
                </a:extLst>
              </p:cNvPr>
              <p:cNvGrpSpPr/>
              <p:nvPr/>
            </p:nvGrpSpPr>
            <p:grpSpPr>
              <a:xfrm>
                <a:off x="5536770" y="1381170"/>
                <a:ext cx="44423" cy="43566"/>
                <a:chOff x="5536770" y="1381170"/>
                <a:chExt cx="44423" cy="43566"/>
              </a:xfrm>
            </p:grpSpPr>
            <p:sp>
              <p:nvSpPr>
                <p:cNvPr id="2197" name="Freeform: Shape 652">
                  <a:extLst>
                    <a:ext uri="{FF2B5EF4-FFF2-40B4-BE49-F238E27FC236}">
                      <a16:creationId xmlns:a16="http://schemas.microsoft.com/office/drawing/2014/main" id="{9800E117-7CEE-93B7-7E7D-B4BFFFBE22BF}"/>
                    </a:ext>
                  </a:extLst>
                </p:cNvPr>
                <p:cNvSpPr/>
                <p:nvPr/>
              </p:nvSpPr>
              <p:spPr>
                <a:xfrm>
                  <a:off x="555905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8" name="Freeform: Shape 653">
                  <a:extLst>
                    <a:ext uri="{FF2B5EF4-FFF2-40B4-BE49-F238E27FC236}">
                      <a16:creationId xmlns:a16="http://schemas.microsoft.com/office/drawing/2014/main" id="{947B491A-CC97-50C8-3C75-98C1490EB7AF}"/>
                    </a:ext>
                  </a:extLst>
                </p:cNvPr>
                <p:cNvSpPr/>
                <p:nvPr/>
              </p:nvSpPr>
              <p:spPr>
                <a:xfrm>
                  <a:off x="55367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1" name="Graphic 195">
                <a:extLst>
                  <a:ext uri="{FF2B5EF4-FFF2-40B4-BE49-F238E27FC236}">
                    <a16:creationId xmlns:a16="http://schemas.microsoft.com/office/drawing/2014/main" id="{928BF021-06E6-5ADC-6499-6CBB18D71706}"/>
                  </a:ext>
                </a:extLst>
              </p:cNvPr>
              <p:cNvGrpSpPr/>
              <p:nvPr/>
            </p:nvGrpSpPr>
            <p:grpSpPr>
              <a:xfrm>
                <a:off x="5542304" y="1381170"/>
                <a:ext cx="44577" cy="43566"/>
                <a:chOff x="5542304" y="1381170"/>
                <a:chExt cx="44577" cy="43566"/>
              </a:xfrm>
            </p:grpSpPr>
            <p:sp>
              <p:nvSpPr>
                <p:cNvPr id="2195" name="Freeform: Shape 650">
                  <a:extLst>
                    <a:ext uri="{FF2B5EF4-FFF2-40B4-BE49-F238E27FC236}">
                      <a16:creationId xmlns:a16="http://schemas.microsoft.com/office/drawing/2014/main" id="{7468DD33-270B-1946-8CD4-097D2DD1583B}"/>
                    </a:ext>
                  </a:extLst>
                </p:cNvPr>
                <p:cNvSpPr/>
                <p:nvPr/>
              </p:nvSpPr>
              <p:spPr>
                <a:xfrm>
                  <a:off x="55645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6" name="Freeform: Shape 651">
                  <a:extLst>
                    <a:ext uri="{FF2B5EF4-FFF2-40B4-BE49-F238E27FC236}">
                      <a16:creationId xmlns:a16="http://schemas.microsoft.com/office/drawing/2014/main" id="{A0B07F55-F33B-6BB4-49C0-A974B8133DC5}"/>
                    </a:ext>
                  </a:extLst>
                </p:cNvPr>
                <p:cNvSpPr/>
                <p:nvPr/>
              </p:nvSpPr>
              <p:spPr>
                <a:xfrm>
                  <a:off x="554230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2" name="Graphic 195">
                <a:extLst>
                  <a:ext uri="{FF2B5EF4-FFF2-40B4-BE49-F238E27FC236}">
                    <a16:creationId xmlns:a16="http://schemas.microsoft.com/office/drawing/2014/main" id="{416FC5EA-9D44-F2C3-C020-2594F608DEA7}"/>
                  </a:ext>
                </a:extLst>
              </p:cNvPr>
              <p:cNvGrpSpPr/>
              <p:nvPr/>
            </p:nvGrpSpPr>
            <p:grpSpPr>
              <a:xfrm>
                <a:off x="5547838" y="1381170"/>
                <a:ext cx="44577" cy="43566"/>
                <a:chOff x="5547838" y="1381170"/>
                <a:chExt cx="44577" cy="43566"/>
              </a:xfrm>
            </p:grpSpPr>
            <p:sp>
              <p:nvSpPr>
                <p:cNvPr id="2193" name="Freeform: Shape 648">
                  <a:extLst>
                    <a:ext uri="{FF2B5EF4-FFF2-40B4-BE49-F238E27FC236}">
                      <a16:creationId xmlns:a16="http://schemas.microsoft.com/office/drawing/2014/main" id="{06FC6CED-94BE-B61D-B01C-F1DDDD04E307}"/>
                    </a:ext>
                  </a:extLst>
                </p:cNvPr>
                <p:cNvSpPr/>
                <p:nvPr/>
              </p:nvSpPr>
              <p:spPr>
                <a:xfrm>
                  <a:off x="557012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4" name="Freeform: Shape 649">
                  <a:extLst>
                    <a:ext uri="{FF2B5EF4-FFF2-40B4-BE49-F238E27FC236}">
                      <a16:creationId xmlns:a16="http://schemas.microsoft.com/office/drawing/2014/main" id="{71F2A429-EF9E-B0E1-0AFD-B7FAA907F7AF}"/>
                    </a:ext>
                  </a:extLst>
                </p:cNvPr>
                <p:cNvSpPr/>
                <p:nvPr/>
              </p:nvSpPr>
              <p:spPr>
                <a:xfrm>
                  <a:off x="554783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3" name="Graphic 195">
                <a:extLst>
                  <a:ext uri="{FF2B5EF4-FFF2-40B4-BE49-F238E27FC236}">
                    <a16:creationId xmlns:a16="http://schemas.microsoft.com/office/drawing/2014/main" id="{72F7304D-F7BB-9326-C26B-93BBA0E5DBB2}"/>
                  </a:ext>
                </a:extLst>
              </p:cNvPr>
              <p:cNvGrpSpPr/>
              <p:nvPr/>
            </p:nvGrpSpPr>
            <p:grpSpPr>
              <a:xfrm>
                <a:off x="5553525" y="1381170"/>
                <a:ext cx="44423" cy="43566"/>
                <a:chOff x="5553525" y="1381170"/>
                <a:chExt cx="44423" cy="43566"/>
              </a:xfrm>
            </p:grpSpPr>
            <p:sp>
              <p:nvSpPr>
                <p:cNvPr id="2191" name="Freeform: Shape 646">
                  <a:extLst>
                    <a:ext uri="{FF2B5EF4-FFF2-40B4-BE49-F238E27FC236}">
                      <a16:creationId xmlns:a16="http://schemas.microsoft.com/office/drawing/2014/main" id="{420FE290-A58B-30AA-10C8-130401F9A214}"/>
                    </a:ext>
                  </a:extLst>
                </p:cNvPr>
                <p:cNvSpPr/>
                <p:nvPr/>
              </p:nvSpPr>
              <p:spPr>
                <a:xfrm>
                  <a:off x="55756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2" name="Freeform: Shape 647">
                  <a:extLst>
                    <a:ext uri="{FF2B5EF4-FFF2-40B4-BE49-F238E27FC236}">
                      <a16:creationId xmlns:a16="http://schemas.microsoft.com/office/drawing/2014/main" id="{D85E1C44-69D5-0B6F-D506-34BD39568325}"/>
                    </a:ext>
                  </a:extLst>
                </p:cNvPr>
                <p:cNvSpPr/>
                <p:nvPr/>
              </p:nvSpPr>
              <p:spPr>
                <a:xfrm>
                  <a:off x="555352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4" name="Graphic 195">
                <a:extLst>
                  <a:ext uri="{FF2B5EF4-FFF2-40B4-BE49-F238E27FC236}">
                    <a16:creationId xmlns:a16="http://schemas.microsoft.com/office/drawing/2014/main" id="{C10FD030-5EE8-27BD-94A7-D84065BACF8C}"/>
                  </a:ext>
                </a:extLst>
              </p:cNvPr>
              <p:cNvGrpSpPr/>
              <p:nvPr/>
            </p:nvGrpSpPr>
            <p:grpSpPr>
              <a:xfrm>
                <a:off x="5559059" y="1381170"/>
                <a:ext cx="44423" cy="43566"/>
                <a:chOff x="5559059" y="1381170"/>
                <a:chExt cx="44423" cy="43566"/>
              </a:xfrm>
            </p:grpSpPr>
            <p:sp>
              <p:nvSpPr>
                <p:cNvPr id="2189" name="Freeform: Shape 644">
                  <a:extLst>
                    <a:ext uri="{FF2B5EF4-FFF2-40B4-BE49-F238E27FC236}">
                      <a16:creationId xmlns:a16="http://schemas.microsoft.com/office/drawing/2014/main" id="{DAF631C2-5588-A2D4-6AD6-B8AE8F0F967D}"/>
                    </a:ext>
                  </a:extLst>
                </p:cNvPr>
                <p:cNvSpPr/>
                <p:nvPr/>
              </p:nvSpPr>
              <p:spPr>
                <a:xfrm>
                  <a:off x="558119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Freeform: Shape 645">
                  <a:extLst>
                    <a:ext uri="{FF2B5EF4-FFF2-40B4-BE49-F238E27FC236}">
                      <a16:creationId xmlns:a16="http://schemas.microsoft.com/office/drawing/2014/main" id="{96DB19B0-7C42-04C2-1942-193618A97F3D}"/>
                    </a:ext>
                  </a:extLst>
                </p:cNvPr>
                <p:cNvSpPr/>
                <p:nvPr/>
              </p:nvSpPr>
              <p:spPr>
                <a:xfrm>
                  <a:off x="555905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5" name="Graphic 195">
                <a:extLst>
                  <a:ext uri="{FF2B5EF4-FFF2-40B4-BE49-F238E27FC236}">
                    <a16:creationId xmlns:a16="http://schemas.microsoft.com/office/drawing/2014/main" id="{C1CFECBB-17E2-F784-6194-BA621502136F}"/>
                  </a:ext>
                </a:extLst>
              </p:cNvPr>
              <p:cNvGrpSpPr/>
              <p:nvPr/>
            </p:nvGrpSpPr>
            <p:grpSpPr>
              <a:xfrm>
                <a:off x="5564593" y="1381170"/>
                <a:ext cx="44423" cy="43566"/>
                <a:chOff x="5564593" y="1381170"/>
                <a:chExt cx="44423" cy="43566"/>
              </a:xfrm>
            </p:grpSpPr>
            <p:sp>
              <p:nvSpPr>
                <p:cNvPr id="2187" name="Freeform: Shape 642">
                  <a:extLst>
                    <a:ext uri="{FF2B5EF4-FFF2-40B4-BE49-F238E27FC236}">
                      <a16:creationId xmlns:a16="http://schemas.microsoft.com/office/drawing/2014/main" id="{D18A60AA-F956-4DCD-7554-2CE6217B4CAE}"/>
                    </a:ext>
                  </a:extLst>
                </p:cNvPr>
                <p:cNvSpPr/>
                <p:nvPr/>
              </p:nvSpPr>
              <p:spPr>
                <a:xfrm>
                  <a:off x="55868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8" name="Freeform: Shape 643">
                  <a:extLst>
                    <a:ext uri="{FF2B5EF4-FFF2-40B4-BE49-F238E27FC236}">
                      <a16:creationId xmlns:a16="http://schemas.microsoft.com/office/drawing/2014/main" id="{13AA6291-00B8-C101-7BB9-5A13385E3793}"/>
                    </a:ext>
                  </a:extLst>
                </p:cNvPr>
                <p:cNvSpPr/>
                <p:nvPr/>
              </p:nvSpPr>
              <p:spPr>
                <a:xfrm>
                  <a:off x="556459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6" name="Graphic 195">
                <a:extLst>
                  <a:ext uri="{FF2B5EF4-FFF2-40B4-BE49-F238E27FC236}">
                    <a16:creationId xmlns:a16="http://schemas.microsoft.com/office/drawing/2014/main" id="{C5D502AF-6EB3-FEF7-6BF9-0F7D75D8C392}"/>
                  </a:ext>
                </a:extLst>
              </p:cNvPr>
              <p:cNvGrpSpPr/>
              <p:nvPr/>
            </p:nvGrpSpPr>
            <p:grpSpPr>
              <a:xfrm>
                <a:off x="5570127" y="1381170"/>
                <a:ext cx="44577" cy="43566"/>
                <a:chOff x="5570127" y="1381170"/>
                <a:chExt cx="44577" cy="43566"/>
              </a:xfrm>
            </p:grpSpPr>
            <p:sp>
              <p:nvSpPr>
                <p:cNvPr id="2185" name="Freeform: Shape 640">
                  <a:extLst>
                    <a:ext uri="{FF2B5EF4-FFF2-40B4-BE49-F238E27FC236}">
                      <a16:creationId xmlns:a16="http://schemas.microsoft.com/office/drawing/2014/main" id="{313A279B-4261-6741-522E-D8AC13B19FBC}"/>
                    </a:ext>
                  </a:extLst>
                </p:cNvPr>
                <p:cNvSpPr/>
                <p:nvPr/>
              </p:nvSpPr>
              <p:spPr>
                <a:xfrm>
                  <a:off x="559241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6" name="Freeform: Shape 641">
                  <a:extLst>
                    <a:ext uri="{FF2B5EF4-FFF2-40B4-BE49-F238E27FC236}">
                      <a16:creationId xmlns:a16="http://schemas.microsoft.com/office/drawing/2014/main" id="{D18EE400-E1FC-A414-0EC1-3C4694BAA500}"/>
                    </a:ext>
                  </a:extLst>
                </p:cNvPr>
                <p:cNvSpPr/>
                <p:nvPr/>
              </p:nvSpPr>
              <p:spPr>
                <a:xfrm>
                  <a:off x="5570127"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7" name="Graphic 195">
                <a:extLst>
                  <a:ext uri="{FF2B5EF4-FFF2-40B4-BE49-F238E27FC236}">
                    <a16:creationId xmlns:a16="http://schemas.microsoft.com/office/drawing/2014/main" id="{29DF17B1-5A90-4444-BAF9-D21E27A9E60A}"/>
                  </a:ext>
                </a:extLst>
              </p:cNvPr>
              <p:cNvGrpSpPr/>
              <p:nvPr/>
            </p:nvGrpSpPr>
            <p:grpSpPr>
              <a:xfrm>
                <a:off x="5575660" y="1381170"/>
                <a:ext cx="44577" cy="43566"/>
                <a:chOff x="5575660" y="1381170"/>
                <a:chExt cx="44577" cy="43566"/>
              </a:xfrm>
            </p:grpSpPr>
            <p:sp>
              <p:nvSpPr>
                <p:cNvPr id="2183" name="Freeform: Shape 638">
                  <a:extLst>
                    <a:ext uri="{FF2B5EF4-FFF2-40B4-BE49-F238E27FC236}">
                      <a16:creationId xmlns:a16="http://schemas.microsoft.com/office/drawing/2014/main" id="{322C2533-3EC0-E79C-FDD2-8F7D91B213DD}"/>
                    </a:ext>
                  </a:extLst>
                </p:cNvPr>
                <p:cNvSpPr/>
                <p:nvPr/>
              </p:nvSpPr>
              <p:spPr>
                <a:xfrm>
                  <a:off x="55979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4" name="Freeform: Shape 639">
                  <a:extLst>
                    <a:ext uri="{FF2B5EF4-FFF2-40B4-BE49-F238E27FC236}">
                      <a16:creationId xmlns:a16="http://schemas.microsoft.com/office/drawing/2014/main" id="{E8DDE333-5324-DEEE-A175-DCBD47D9A854}"/>
                    </a:ext>
                  </a:extLst>
                </p:cNvPr>
                <p:cNvSpPr/>
                <p:nvPr/>
              </p:nvSpPr>
              <p:spPr>
                <a:xfrm>
                  <a:off x="55756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8" name="Graphic 195">
                <a:extLst>
                  <a:ext uri="{FF2B5EF4-FFF2-40B4-BE49-F238E27FC236}">
                    <a16:creationId xmlns:a16="http://schemas.microsoft.com/office/drawing/2014/main" id="{676646F7-2D6D-14A6-2E19-BB57D582D21B}"/>
                  </a:ext>
                </a:extLst>
              </p:cNvPr>
              <p:cNvGrpSpPr/>
              <p:nvPr/>
            </p:nvGrpSpPr>
            <p:grpSpPr>
              <a:xfrm>
                <a:off x="5581194" y="1381170"/>
                <a:ext cx="44577" cy="43566"/>
                <a:chOff x="5581194" y="1381170"/>
                <a:chExt cx="44577" cy="43566"/>
              </a:xfrm>
            </p:grpSpPr>
            <p:sp>
              <p:nvSpPr>
                <p:cNvPr id="2181" name="Freeform: Shape 636">
                  <a:extLst>
                    <a:ext uri="{FF2B5EF4-FFF2-40B4-BE49-F238E27FC236}">
                      <a16:creationId xmlns:a16="http://schemas.microsoft.com/office/drawing/2014/main" id="{5B40BB23-1C46-10A8-3701-9C3FF860741C}"/>
                    </a:ext>
                  </a:extLst>
                </p:cNvPr>
                <p:cNvSpPr/>
                <p:nvPr/>
              </p:nvSpPr>
              <p:spPr>
                <a:xfrm>
                  <a:off x="56034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2" name="Freeform: Shape 637">
                  <a:extLst>
                    <a:ext uri="{FF2B5EF4-FFF2-40B4-BE49-F238E27FC236}">
                      <a16:creationId xmlns:a16="http://schemas.microsoft.com/office/drawing/2014/main" id="{3FC74469-DEFA-BB26-7FAA-8D4D23258DCE}"/>
                    </a:ext>
                  </a:extLst>
                </p:cNvPr>
                <p:cNvSpPr/>
                <p:nvPr/>
              </p:nvSpPr>
              <p:spPr>
                <a:xfrm>
                  <a:off x="55811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9" name="Graphic 195">
                <a:extLst>
                  <a:ext uri="{FF2B5EF4-FFF2-40B4-BE49-F238E27FC236}">
                    <a16:creationId xmlns:a16="http://schemas.microsoft.com/office/drawing/2014/main" id="{4F803385-2E7A-379D-822E-32D2EB8050E4}"/>
                  </a:ext>
                </a:extLst>
              </p:cNvPr>
              <p:cNvGrpSpPr/>
              <p:nvPr/>
            </p:nvGrpSpPr>
            <p:grpSpPr>
              <a:xfrm>
                <a:off x="5595951" y="1381170"/>
                <a:ext cx="44577" cy="43566"/>
                <a:chOff x="5595951" y="1381170"/>
                <a:chExt cx="44577" cy="43566"/>
              </a:xfrm>
            </p:grpSpPr>
            <p:sp>
              <p:nvSpPr>
                <p:cNvPr id="2179" name="Freeform: Shape 634">
                  <a:extLst>
                    <a:ext uri="{FF2B5EF4-FFF2-40B4-BE49-F238E27FC236}">
                      <a16:creationId xmlns:a16="http://schemas.microsoft.com/office/drawing/2014/main" id="{B676B88D-0D4D-12CD-E95D-D4AD8F089C6D}"/>
                    </a:ext>
                  </a:extLst>
                </p:cNvPr>
                <p:cNvSpPr/>
                <p:nvPr/>
              </p:nvSpPr>
              <p:spPr>
                <a:xfrm>
                  <a:off x="561824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0" name="Freeform: Shape 635">
                  <a:extLst>
                    <a:ext uri="{FF2B5EF4-FFF2-40B4-BE49-F238E27FC236}">
                      <a16:creationId xmlns:a16="http://schemas.microsoft.com/office/drawing/2014/main" id="{C9A98BBD-15AC-8BA9-527F-F540677608E2}"/>
                    </a:ext>
                  </a:extLst>
                </p:cNvPr>
                <p:cNvSpPr/>
                <p:nvPr/>
              </p:nvSpPr>
              <p:spPr>
                <a:xfrm>
                  <a:off x="5595951"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0" name="Graphic 195">
                <a:extLst>
                  <a:ext uri="{FF2B5EF4-FFF2-40B4-BE49-F238E27FC236}">
                    <a16:creationId xmlns:a16="http://schemas.microsoft.com/office/drawing/2014/main" id="{F7972A88-E7F0-C0DB-819F-A60DF2925CE3}"/>
                  </a:ext>
                </a:extLst>
              </p:cNvPr>
              <p:cNvGrpSpPr/>
              <p:nvPr/>
            </p:nvGrpSpPr>
            <p:grpSpPr>
              <a:xfrm>
                <a:off x="5611630" y="1381170"/>
                <a:ext cx="44577" cy="43566"/>
                <a:chOff x="5611630" y="1381170"/>
                <a:chExt cx="44577" cy="43566"/>
              </a:xfrm>
            </p:grpSpPr>
            <p:sp>
              <p:nvSpPr>
                <p:cNvPr id="2177" name="Freeform: Shape 632">
                  <a:extLst>
                    <a:ext uri="{FF2B5EF4-FFF2-40B4-BE49-F238E27FC236}">
                      <a16:creationId xmlns:a16="http://schemas.microsoft.com/office/drawing/2014/main" id="{07202731-3E89-7E17-8E17-EE5FF8D09BE4}"/>
                    </a:ext>
                  </a:extLst>
                </p:cNvPr>
                <p:cNvSpPr/>
                <p:nvPr/>
              </p:nvSpPr>
              <p:spPr>
                <a:xfrm>
                  <a:off x="563391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8" name="Freeform: Shape 633">
                  <a:extLst>
                    <a:ext uri="{FF2B5EF4-FFF2-40B4-BE49-F238E27FC236}">
                      <a16:creationId xmlns:a16="http://schemas.microsoft.com/office/drawing/2014/main" id="{6CB565E2-1EE6-C73B-64FA-08874A9A5C3A}"/>
                    </a:ext>
                  </a:extLst>
                </p:cNvPr>
                <p:cNvSpPr/>
                <p:nvPr/>
              </p:nvSpPr>
              <p:spPr>
                <a:xfrm>
                  <a:off x="561163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1" name="Graphic 195">
                <a:extLst>
                  <a:ext uri="{FF2B5EF4-FFF2-40B4-BE49-F238E27FC236}">
                    <a16:creationId xmlns:a16="http://schemas.microsoft.com/office/drawing/2014/main" id="{FEDE4DE7-3A63-C74A-B1E9-C2A27535A970}"/>
                  </a:ext>
                </a:extLst>
              </p:cNvPr>
              <p:cNvGrpSpPr/>
              <p:nvPr/>
            </p:nvGrpSpPr>
            <p:grpSpPr>
              <a:xfrm>
                <a:off x="5624081" y="1381170"/>
                <a:ext cx="44577" cy="43566"/>
                <a:chOff x="5624081" y="1381170"/>
                <a:chExt cx="44577" cy="43566"/>
              </a:xfrm>
            </p:grpSpPr>
            <p:sp>
              <p:nvSpPr>
                <p:cNvPr id="2175" name="Freeform: Shape 630">
                  <a:extLst>
                    <a:ext uri="{FF2B5EF4-FFF2-40B4-BE49-F238E27FC236}">
                      <a16:creationId xmlns:a16="http://schemas.microsoft.com/office/drawing/2014/main" id="{177EF74F-D677-0C10-B102-6E8A2BA421AA}"/>
                    </a:ext>
                  </a:extLst>
                </p:cNvPr>
                <p:cNvSpPr/>
                <p:nvPr/>
              </p:nvSpPr>
              <p:spPr>
                <a:xfrm>
                  <a:off x="56463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6" name="Freeform: Shape 631">
                  <a:extLst>
                    <a:ext uri="{FF2B5EF4-FFF2-40B4-BE49-F238E27FC236}">
                      <a16:creationId xmlns:a16="http://schemas.microsoft.com/office/drawing/2014/main" id="{B9468603-8F40-D716-2419-3009B5987F8E}"/>
                    </a:ext>
                  </a:extLst>
                </p:cNvPr>
                <p:cNvSpPr/>
                <p:nvPr/>
              </p:nvSpPr>
              <p:spPr>
                <a:xfrm>
                  <a:off x="56240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2" name="Graphic 195">
                <a:extLst>
                  <a:ext uri="{FF2B5EF4-FFF2-40B4-BE49-F238E27FC236}">
                    <a16:creationId xmlns:a16="http://schemas.microsoft.com/office/drawing/2014/main" id="{B51EC7CD-0490-5DC3-9AD2-F219C915F3A6}"/>
                  </a:ext>
                </a:extLst>
              </p:cNvPr>
              <p:cNvGrpSpPr/>
              <p:nvPr/>
            </p:nvGrpSpPr>
            <p:grpSpPr>
              <a:xfrm>
                <a:off x="5633919" y="1381170"/>
                <a:ext cx="44423" cy="43566"/>
                <a:chOff x="5633919" y="1381170"/>
                <a:chExt cx="44423" cy="43566"/>
              </a:xfrm>
            </p:grpSpPr>
            <p:sp>
              <p:nvSpPr>
                <p:cNvPr id="2173" name="Freeform: Shape 628">
                  <a:extLst>
                    <a:ext uri="{FF2B5EF4-FFF2-40B4-BE49-F238E27FC236}">
                      <a16:creationId xmlns:a16="http://schemas.microsoft.com/office/drawing/2014/main" id="{5175E623-694C-127C-D358-89AF9B9E3E63}"/>
                    </a:ext>
                  </a:extLst>
                </p:cNvPr>
                <p:cNvSpPr/>
                <p:nvPr/>
              </p:nvSpPr>
              <p:spPr>
                <a:xfrm>
                  <a:off x="56562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4" name="Freeform: Shape 629">
                  <a:extLst>
                    <a:ext uri="{FF2B5EF4-FFF2-40B4-BE49-F238E27FC236}">
                      <a16:creationId xmlns:a16="http://schemas.microsoft.com/office/drawing/2014/main" id="{A047C86D-9203-1081-2066-4E772F22BC8C}"/>
                    </a:ext>
                  </a:extLst>
                </p:cNvPr>
                <p:cNvSpPr/>
                <p:nvPr/>
              </p:nvSpPr>
              <p:spPr>
                <a:xfrm>
                  <a:off x="563391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3" name="Graphic 195">
                <a:extLst>
                  <a:ext uri="{FF2B5EF4-FFF2-40B4-BE49-F238E27FC236}">
                    <a16:creationId xmlns:a16="http://schemas.microsoft.com/office/drawing/2014/main" id="{0E3016BE-8954-B3CC-3BA3-AED332F46C4F}"/>
                  </a:ext>
                </a:extLst>
              </p:cNvPr>
              <p:cNvGrpSpPr/>
              <p:nvPr/>
            </p:nvGrpSpPr>
            <p:grpSpPr>
              <a:xfrm>
                <a:off x="5646370" y="1381170"/>
                <a:ext cx="44423" cy="43566"/>
                <a:chOff x="5646370" y="1381170"/>
                <a:chExt cx="44423" cy="43566"/>
              </a:xfrm>
            </p:grpSpPr>
            <p:sp>
              <p:nvSpPr>
                <p:cNvPr id="2171" name="Freeform: Shape 626">
                  <a:extLst>
                    <a:ext uri="{FF2B5EF4-FFF2-40B4-BE49-F238E27FC236}">
                      <a16:creationId xmlns:a16="http://schemas.microsoft.com/office/drawing/2014/main" id="{96F1294D-C4E4-FF99-E5F5-7E8E7A4934D9}"/>
                    </a:ext>
                  </a:extLst>
                </p:cNvPr>
                <p:cNvSpPr/>
                <p:nvPr/>
              </p:nvSpPr>
              <p:spPr>
                <a:xfrm>
                  <a:off x="56686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2" name="Freeform: Shape 627">
                  <a:extLst>
                    <a:ext uri="{FF2B5EF4-FFF2-40B4-BE49-F238E27FC236}">
                      <a16:creationId xmlns:a16="http://schemas.microsoft.com/office/drawing/2014/main" id="{E3F50705-8995-19B2-F1A9-0CB1D6E71D54}"/>
                    </a:ext>
                  </a:extLst>
                </p:cNvPr>
                <p:cNvSpPr/>
                <p:nvPr/>
              </p:nvSpPr>
              <p:spPr>
                <a:xfrm>
                  <a:off x="56463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4" name="Graphic 195">
                <a:extLst>
                  <a:ext uri="{FF2B5EF4-FFF2-40B4-BE49-F238E27FC236}">
                    <a16:creationId xmlns:a16="http://schemas.microsoft.com/office/drawing/2014/main" id="{21E17B20-5205-1928-40AF-F3BEB71F2C9B}"/>
                  </a:ext>
                </a:extLst>
              </p:cNvPr>
              <p:cNvGrpSpPr/>
              <p:nvPr/>
            </p:nvGrpSpPr>
            <p:grpSpPr>
              <a:xfrm>
                <a:off x="5662664" y="1381170"/>
                <a:ext cx="44577" cy="43566"/>
                <a:chOff x="5662664" y="1381170"/>
                <a:chExt cx="44577" cy="43566"/>
              </a:xfrm>
            </p:grpSpPr>
            <p:sp>
              <p:nvSpPr>
                <p:cNvPr id="2169" name="Freeform: Shape 624">
                  <a:extLst>
                    <a:ext uri="{FF2B5EF4-FFF2-40B4-BE49-F238E27FC236}">
                      <a16:creationId xmlns:a16="http://schemas.microsoft.com/office/drawing/2014/main" id="{46CC6C95-739E-35EC-2CC9-557074392A19}"/>
                    </a:ext>
                  </a:extLst>
                </p:cNvPr>
                <p:cNvSpPr/>
                <p:nvPr/>
              </p:nvSpPr>
              <p:spPr>
                <a:xfrm>
                  <a:off x="568495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0" name="Freeform: Shape 625">
                  <a:extLst>
                    <a:ext uri="{FF2B5EF4-FFF2-40B4-BE49-F238E27FC236}">
                      <a16:creationId xmlns:a16="http://schemas.microsoft.com/office/drawing/2014/main" id="{13A4C6C9-CB00-30A2-8ED1-63502E18BAC9}"/>
                    </a:ext>
                  </a:extLst>
                </p:cNvPr>
                <p:cNvSpPr/>
                <p:nvPr/>
              </p:nvSpPr>
              <p:spPr>
                <a:xfrm>
                  <a:off x="5662664"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5" name="Graphic 195">
                <a:extLst>
                  <a:ext uri="{FF2B5EF4-FFF2-40B4-BE49-F238E27FC236}">
                    <a16:creationId xmlns:a16="http://schemas.microsoft.com/office/drawing/2014/main" id="{E875D08F-B25F-10BB-3BA4-C6BB2DA125D7}"/>
                  </a:ext>
                </a:extLst>
              </p:cNvPr>
              <p:cNvGrpSpPr/>
              <p:nvPr/>
            </p:nvGrpSpPr>
            <p:grpSpPr>
              <a:xfrm>
                <a:off x="5683262" y="1381170"/>
                <a:ext cx="44577" cy="43566"/>
                <a:chOff x="5683262" y="1381170"/>
                <a:chExt cx="44577" cy="43566"/>
              </a:xfrm>
            </p:grpSpPr>
            <p:sp>
              <p:nvSpPr>
                <p:cNvPr id="2167" name="Freeform: Shape 622">
                  <a:extLst>
                    <a:ext uri="{FF2B5EF4-FFF2-40B4-BE49-F238E27FC236}">
                      <a16:creationId xmlns:a16="http://schemas.microsoft.com/office/drawing/2014/main" id="{052907CE-841C-B50C-AD7E-B070BD9025C4}"/>
                    </a:ext>
                  </a:extLst>
                </p:cNvPr>
                <p:cNvSpPr/>
                <p:nvPr/>
              </p:nvSpPr>
              <p:spPr>
                <a:xfrm>
                  <a:off x="570555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8" name="Freeform: Shape 623">
                  <a:extLst>
                    <a:ext uri="{FF2B5EF4-FFF2-40B4-BE49-F238E27FC236}">
                      <a16:creationId xmlns:a16="http://schemas.microsoft.com/office/drawing/2014/main" id="{034E3D09-DB41-2BD0-77A1-D05528969D64}"/>
                    </a:ext>
                  </a:extLst>
                </p:cNvPr>
                <p:cNvSpPr/>
                <p:nvPr/>
              </p:nvSpPr>
              <p:spPr>
                <a:xfrm>
                  <a:off x="568326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6" name="Graphic 195">
                <a:extLst>
                  <a:ext uri="{FF2B5EF4-FFF2-40B4-BE49-F238E27FC236}">
                    <a16:creationId xmlns:a16="http://schemas.microsoft.com/office/drawing/2014/main" id="{0939D3B8-B979-03F7-3F44-0C8192FC9B04}"/>
                  </a:ext>
                </a:extLst>
              </p:cNvPr>
              <p:cNvGrpSpPr/>
              <p:nvPr/>
            </p:nvGrpSpPr>
            <p:grpSpPr>
              <a:xfrm>
                <a:off x="5690794" y="1381170"/>
                <a:ext cx="44577" cy="43566"/>
                <a:chOff x="5690794" y="1381170"/>
                <a:chExt cx="44577" cy="43566"/>
              </a:xfrm>
            </p:grpSpPr>
            <p:sp>
              <p:nvSpPr>
                <p:cNvPr id="2165" name="Freeform: Shape 620">
                  <a:extLst>
                    <a:ext uri="{FF2B5EF4-FFF2-40B4-BE49-F238E27FC236}">
                      <a16:creationId xmlns:a16="http://schemas.microsoft.com/office/drawing/2014/main" id="{2D41F89D-9B3D-AB3F-DD6E-3DBA649AFF0A}"/>
                    </a:ext>
                  </a:extLst>
                </p:cNvPr>
                <p:cNvSpPr/>
                <p:nvPr/>
              </p:nvSpPr>
              <p:spPr>
                <a:xfrm>
                  <a:off x="57130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6" name="Freeform: Shape 621">
                  <a:extLst>
                    <a:ext uri="{FF2B5EF4-FFF2-40B4-BE49-F238E27FC236}">
                      <a16:creationId xmlns:a16="http://schemas.microsoft.com/office/drawing/2014/main" id="{1BEEB2A7-FD62-9017-8BF4-F3C7CB78EA54}"/>
                    </a:ext>
                  </a:extLst>
                </p:cNvPr>
                <p:cNvSpPr/>
                <p:nvPr/>
              </p:nvSpPr>
              <p:spPr>
                <a:xfrm>
                  <a:off x="56907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7" name="Graphic 195">
                <a:extLst>
                  <a:ext uri="{FF2B5EF4-FFF2-40B4-BE49-F238E27FC236}">
                    <a16:creationId xmlns:a16="http://schemas.microsoft.com/office/drawing/2014/main" id="{AD78C2C6-7B8C-2F63-2EFF-2D348A703645}"/>
                  </a:ext>
                </a:extLst>
              </p:cNvPr>
              <p:cNvGrpSpPr/>
              <p:nvPr/>
            </p:nvGrpSpPr>
            <p:grpSpPr>
              <a:xfrm>
                <a:off x="5715696" y="1381170"/>
                <a:ext cx="44423" cy="43566"/>
                <a:chOff x="5715696" y="1381170"/>
                <a:chExt cx="44423" cy="43566"/>
              </a:xfrm>
            </p:grpSpPr>
            <p:sp>
              <p:nvSpPr>
                <p:cNvPr id="2163" name="Freeform: Shape 618">
                  <a:extLst>
                    <a:ext uri="{FF2B5EF4-FFF2-40B4-BE49-F238E27FC236}">
                      <a16:creationId xmlns:a16="http://schemas.microsoft.com/office/drawing/2014/main" id="{308976AF-65F1-EDCD-5A10-D7E7DD6FFEEE}"/>
                    </a:ext>
                  </a:extLst>
                </p:cNvPr>
                <p:cNvSpPr/>
                <p:nvPr/>
              </p:nvSpPr>
              <p:spPr>
                <a:xfrm>
                  <a:off x="57379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4" name="Freeform: Shape 619">
                  <a:extLst>
                    <a:ext uri="{FF2B5EF4-FFF2-40B4-BE49-F238E27FC236}">
                      <a16:creationId xmlns:a16="http://schemas.microsoft.com/office/drawing/2014/main" id="{7C679646-B591-D200-3A86-883C49D06577}"/>
                    </a:ext>
                  </a:extLst>
                </p:cNvPr>
                <p:cNvSpPr/>
                <p:nvPr/>
              </p:nvSpPr>
              <p:spPr>
                <a:xfrm>
                  <a:off x="57156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8" name="Graphic 195">
                <a:extLst>
                  <a:ext uri="{FF2B5EF4-FFF2-40B4-BE49-F238E27FC236}">
                    <a16:creationId xmlns:a16="http://schemas.microsoft.com/office/drawing/2014/main" id="{AA47404C-FE3B-4621-2885-BA4BA91112BD}"/>
                  </a:ext>
                </a:extLst>
              </p:cNvPr>
              <p:cNvGrpSpPr/>
              <p:nvPr/>
            </p:nvGrpSpPr>
            <p:grpSpPr>
              <a:xfrm>
                <a:off x="5740598" y="1381170"/>
                <a:ext cx="44423" cy="43566"/>
                <a:chOff x="5740598" y="1381170"/>
                <a:chExt cx="44423" cy="43566"/>
              </a:xfrm>
            </p:grpSpPr>
            <p:sp>
              <p:nvSpPr>
                <p:cNvPr id="2161" name="Freeform: Shape 616">
                  <a:extLst>
                    <a:ext uri="{FF2B5EF4-FFF2-40B4-BE49-F238E27FC236}">
                      <a16:creationId xmlns:a16="http://schemas.microsoft.com/office/drawing/2014/main" id="{CB5CCCB3-E971-4804-D3B5-457A8437CFEF}"/>
                    </a:ext>
                  </a:extLst>
                </p:cNvPr>
                <p:cNvSpPr/>
                <p:nvPr/>
              </p:nvSpPr>
              <p:spPr>
                <a:xfrm>
                  <a:off x="576273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2" name="Freeform: Shape 617">
                  <a:extLst>
                    <a:ext uri="{FF2B5EF4-FFF2-40B4-BE49-F238E27FC236}">
                      <a16:creationId xmlns:a16="http://schemas.microsoft.com/office/drawing/2014/main" id="{5D630156-B9AB-05EC-15C1-32F93CE1C76E}"/>
                    </a:ext>
                  </a:extLst>
                </p:cNvPr>
                <p:cNvSpPr/>
                <p:nvPr/>
              </p:nvSpPr>
              <p:spPr>
                <a:xfrm>
                  <a:off x="574059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9" name="Graphic 195">
                <a:extLst>
                  <a:ext uri="{FF2B5EF4-FFF2-40B4-BE49-F238E27FC236}">
                    <a16:creationId xmlns:a16="http://schemas.microsoft.com/office/drawing/2014/main" id="{D3724996-971A-C6F3-A3B5-E792753219F0}"/>
                  </a:ext>
                </a:extLst>
              </p:cNvPr>
              <p:cNvGrpSpPr/>
              <p:nvPr/>
            </p:nvGrpSpPr>
            <p:grpSpPr>
              <a:xfrm>
                <a:off x="5747668" y="1381170"/>
                <a:ext cx="44577" cy="43566"/>
                <a:chOff x="5747668" y="1381170"/>
                <a:chExt cx="44577" cy="43566"/>
              </a:xfrm>
            </p:grpSpPr>
            <p:sp>
              <p:nvSpPr>
                <p:cNvPr id="2159" name="Freeform: Shape 614">
                  <a:extLst>
                    <a:ext uri="{FF2B5EF4-FFF2-40B4-BE49-F238E27FC236}">
                      <a16:creationId xmlns:a16="http://schemas.microsoft.com/office/drawing/2014/main" id="{5D2AC3BE-47A8-A318-461B-CC8898555D42}"/>
                    </a:ext>
                  </a:extLst>
                </p:cNvPr>
                <p:cNvSpPr/>
                <p:nvPr/>
              </p:nvSpPr>
              <p:spPr>
                <a:xfrm>
                  <a:off x="576995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0" name="Freeform: Shape 615">
                  <a:extLst>
                    <a:ext uri="{FF2B5EF4-FFF2-40B4-BE49-F238E27FC236}">
                      <a16:creationId xmlns:a16="http://schemas.microsoft.com/office/drawing/2014/main" id="{4A59202F-F7F8-98F8-DCCF-82D45D327E10}"/>
                    </a:ext>
                  </a:extLst>
                </p:cNvPr>
                <p:cNvSpPr/>
                <p:nvPr/>
              </p:nvSpPr>
              <p:spPr>
                <a:xfrm>
                  <a:off x="574766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0" name="Graphic 195">
                <a:extLst>
                  <a:ext uri="{FF2B5EF4-FFF2-40B4-BE49-F238E27FC236}">
                    <a16:creationId xmlns:a16="http://schemas.microsoft.com/office/drawing/2014/main" id="{6A34855D-62BB-DC7E-6105-C10D908B1D0D}"/>
                  </a:ext>
                </a:extLst>
              </p:cNvPr>
              <p:cNvGrpSpPr/>
              <p:nvPr/>
            </p:nvGrpSpPr>
            <p:grpSpPr>
              <a:xfrm>
                <a:off x="5760119" y="1381170"/>
                <a:ext cx="44577" cy="43566"/>
                <a:chOff x="5760119" y="1381170"/>
                <a:chExt cx="44577" cy="43566"/>
              </a:xfrm>
            </p:grpSpPr>
            <p:sp>
              <p:nvSpPr>
                <p:cNvPr id="2157" name="Freeform: Shape 612">
                  <a:extLst>
                    <a:ext uri="{FF2B5EF4-FFF2-40B4-BE49-F238E27FC236}">
                      <a16:creationId xmlns:a16="http://schemas.microsoft.com/office/drawing/2014/main" id="{709E3C54-3EF3-ABB4-D82D-F2D07D957479}"/>
                    </a:ext>
                  </a:extLst>
                </p:cNvPr>
                <p:cNvSpPr/>
                <p:nvPr/>
              </p:nvSpPr>
              <p:spPr>
                <a:xfrm>
                  <a:off x="57824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8" name="Freeform: Shape 613">
                  <a:extLst>
                    <a:ext uri="{FF2B5EF4-FFF2-40B4-BE49-F238E27FC236}">
                      <a16:creationId xmlns:a16="http://schemas.microsoft.com/office/drawing/2014/main" id="{BE0094E0-7A90-C9DB-DFAA-FA79F569A4B1}"/>
                    </a:ext>
                  </a:extLst>
                </p:cNvPr>
                <p:cNvSpPr/>
                <p:nvPr/>
              </p:nvSpPr>
              <p:spPr>
                <a:xfrm>
                  <a:off x="576011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1" name="Graphic 195">
                <a:extLst>
                  <a:ext uri="{FF2B5EF4-FFF2-40B4-BE49-F238E27FC236}">
                    <a16:creationId xmlns:a16="http://schemas.microsoft.com/office/drawing/2014/main" id="{5932483F-9A45-148F-3195-5A2E75BC83A3}"/>
                  </a:ext>
                </a:extLst>
              </p:cNvPr>
              <p:cNvGrpSpPr/>
              <p:nvPr/>
            </p:nvGrpSpPr>
            <p:grpSpPr>
              <a:xfrm>
                <a:off x="5774569" y="1381170"/>
                <a:ext cx="44423" cy="43566"/>
                <a:chOff x="5774569" y="1381170"/>
                <a:chExt cx="44423" cy="43566"/>
              </a:xfrm>
            </p:grpSpPr>
            <p:sp>
              <p:nvSpPr>
                <p:cNvPr id="2155" name="Freeform: Shape 610">
                  <a:extLst>
                    <a:ext uri="{FF2B5EF4-FFF2-40B4-BE49-F238E27FC236}">
                      <a16:creationId xmlns:a16="http://schemas.microsoft.com/office/drawing/2014/main" id="{42EF6AF0-0871-C7E9-8D65-C5E84B895294}"/>
                    </a:ext>
                  </a:extLst>
                </p:cNvPr>
                <p:cNvSpPr/>
                <p:nvPr/>
              </p:nvSpPr>
              <p:spPr>
                <a:xfrm>
                  <a:off x="57968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6" name="Freeform: Shape 611">
                  <a:extLst>
                    <a:ext uri="{FF2B5EF4-FFF2-40B4-BE49-F238E27FC236}">
                      <a16:creationId xmlns:a16="http://schemas.microsoft.com/office/drawing/2014/main" id="{0DEBBFD5-B546-8B63-14DD-E1B2980382F4}"/>
                    </a:ext>
                  </a:extLst>
                </p:cNvPr>
                <p:cNvSpPr/>
                <p:nvPr/>
              </p:nvSpPr>
              <p:spPr>
                <a:xfrm>
                  <a:off x="57745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2" name="Graphic 195">
                <a:extLst>
                  <a:ext uri="{FF2B5EF4-FFF2-40B4-BE49-F238E27FC236}">
                    <a16:creationId xmlns:a16="http://schemas.microsoft.com/office/drawing/2014/main" id="{27DB3F02-BEE8-7BD5-63C5-5F935ECDFEE1}"/>
                  </a:ext>
                </a:extLst>
              </p:cNvPr>
              <p:cNvGrpSpPr/>
              <p:nvPr/>
            </p:nvGrpSpPr>
            <p:grpSpPr>
              <a:xfrm>
                <a:off x="5785021" y="1381170"/>
                <a:ext cx="44423" cy="43566"/>
                <a:chOff x="5785021" y="1381170"/>
                <a:chExt cx="44423" cy="43566"/>
              </a:xfrm>
            </p:grpSpPr>
            <p:sp>
              <p:nvSpPr>
                <p:cNvPr id="2153" name="Freeform: Shape 608">
                  <a:extLst>
                    <a:ext uri="{FF2B5EF4-FFF2-40B4-BE49-F238E27FC236}">
                      <a16:creationId xmlns:a16="http://schemas.microsoft.com/office/drawing/2014/main" id="{77694BFE-9335-0F7E-B2B6-B2F2CEA1F60A}"/>
                    </a:ext>
                  </a:extLst>
                </p:cNvPr>
                <p:cNvSpPr/>
                <p:nvPr/>
              </p:nvSpPr>
              <p:spPr>
                <a:xfrm>
                  <a:off x="580731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4" name="Freeform: Shape 609">
                  <a:extLst>
                    <a:ext uri="{FF2B5EF4-FFF2-40B4-BE49-F238E27FC236}">
                      <a16:creationId xmlns:a16="http://schemas.microsoft.com/office/drawing/2014/main" id="{3063213D-A542-7FF2-4E51-60AAC8411F85}"/>
                    </a:ext>
                  </a:extLst>
                </p:cNvPr>
                <p:cNvSpPr/>
                <p:nvPr/>
              </p:nvSpPr>
              <p:spPr>
                <a:xfrm>
                  <a:off x="578502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3" name="Graphic 195">
                <a:extLst>
                  <a:ext uri="{FF2B5EF4-FFF2-40B4-BE49-F238E27FC236}">
                    <a16:creationId xmlns:a16="http://schemas.microsoft.com/office/drawing/2014/main" id="{C71639C8-61D2-2AB4-39D2-DA0840FCBE6D}"/>
                  </a:ext>
                </a:extLst>
              </p:cNvPr>
              <p:cNvGrpSpPr/>
              <p:nvPr/>
            </p:nvGrpSpPr>
            <p:grpSpPr>
              <a:xfrm>
                <a:off x="5796858" y="1381170"/>
                <a:ext cx="44423" cy="43566"/>
                <a:chOff x="5796858" y="1381170"/>
                <a:chExt cx="44423" cy="43566"/>
              </a:xfrm>
            </p:grpSpPr>
            <p:sp>
              <p:nvSpPr>
                <p:cNvPr id="2151" name="Freeform: Shape 606">
                  <a:extLst>
                    <a:ext uri="{FF2B5EF4-FFF2-40B4-BE49-F238E27FC236}">
                      <a16:creationId xmlns:a16="http://schemas.microsoft.com/office/drawing/2014/main" id="{3B43DBE5-EDA0-6117-8794-939BC394A38E}"/>
                    </a:ext>
                  </a:extLst>
                </p:cNvPr>
                <p:cNvSpPr/>
                <p:nvPr/>
              </p:nvSpPr>
              <p:spPr>
                <a:xfrm>
                  <a:off x="58189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2" name="Freeform: Shape 607">
                  <a:extLst>
                    <a:ext uri="{FF2B5EF4-FFF2-40B4-BE49-F238E27FC236}">
                      <a16:creationId xmlns:a16="http://schemas.microsoft.com/office/drawing/2014/main" id="{BC3C3924-D141-68F6-68FE-185D70C5F914}"/>
                    </a:ext>
                  </a:extLst>
                </p:cNvPr>
                <p:cNvSpPr/>
                <p:nvPr/>
              </p:nvSpPr>
              <p:spPr>
                <a:xfrm>
                  <a:off x="579685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4" name="Graphic 195">
                <a:extLst>
                  <a:ext uri="{FF2B5EF4-FFF2-40B4-BE49-F238E27FC236}">
                    <a16:creationId xmlns:a16="http://schemas.microsoft.com/office/drawing/2014/main" id="{DEE7C426-CB62-DE34-4DF9-201FCC89BB94}"/>
                  </a:ext>
                </a:extLst>
              </p:cNvPr>
              <p:cNvGrpSpPr/>
              <p:nvPr/>
            </p:nvGrpSpPr>
            <p:grpSpPr>
              <a:xfrm>
                <a:off x="5804697" y="1381170"/>
                <a:ext cx="44423" cy="43566"/>
                <a:chOff x="5804697" y="1381170"/>
                <a:chExt cx="44423" cy="43566"/>
              </a:xfrm>
            </p:grpSpPr>
            <p:sp>
              <p:nvSpPr>
                <p:cNvPr id="2149" name="Freeform: Shape 604">
                  <a:extLst>
                    <a:ext uri="{FF2B5EF4-FFF2-40B4-BE49-F238E27FC236}">
                      <a16:creationId xmlns:a16="http://schemas.microsoft.com/office/drawing/2014/main" id="{ED6F2986-1107-4F07-6D30-369975ED38B4}"/>
                    </a:ext>
                  </a:extLst>
                </p:cNvPr>
                <p:cNvSpPr/>
                <p:nvPr/>
              </p:nvSpPr>
              <p:spPr>
                <a:xfrm>
                  <a:off x="582683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0" name="Freeform: Shape 605">
                  <a:extLst>
                    <a:ext uri="{FF2B5EF4-FFF2-40B4-BE49-F238E27FC236}">
                      <a16:creationId xmlns:a16="http://schemas.microsoft.com/office/drawing/2014/main" id="{D571800D-5612-51B0-4E1D-22C65FA4CEE8}"/>
                    </a:ext>
                  </a:extLst>
                </p:cNvPr>
                <p:cNvSpPr/>
                <p:nvPr/>
              </p:nvSpPr>
              <p:spPr>
                <a:xfrm>
                  <a:off x="580469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5" name="Graphic 195">
                <a:extLst>
                  <a:ext uri="{FF2B5EF4-FFF2-40B4-BE49-F238E27FC236}">
                    <a16:creationId xmlns:a16="http://schemas.microsoft.com/office/drawing/2014/main" id="{5943B316-FAFB-4D33-2E5C-5C05B02BFAFB}"/>
                  </a:ext>
                </a:extLst>
              </p:cNvPr>
              <p:cNvGrpSpPr/>
              <p:nvPr/>
            </p:nvGrpSpPr>
            <p:grpSpPr>
              <a:xfrm>
                <a:off x="5812537" y="1381170"/>
                <a:ext cx="44423" cy="43566"/>
                <a:chOff x="5812537" y="1381170"/>
                <a:chExt cx="44423" cy="43566"/>
              </a:xfrm>
            </p:grpSpPr>
            <p:sp>
              <p:nvSpPr>
                <p:cNvPr id="2147" name="Freeform: Shape 602">
                  <a:extLst>
                    <a:ext uri="{FF2B5EF4-FFF2-40B4-BE49-F238E27FC236}">
                      <a16:creationId xmlns:a16="http://schemas.microsoft.com/office/drawing/2014/main" id="{9866475C-49C7-B42B-F9F8-4894B96DD6C5}"/>
                    </a:ext>
                  </a:extLst>
                </p:cNvPr>
                <p:cNvSpPr/>
                <p:nvPr/>
              </p:nvSpPr>
              <p:spPr>
                <a:xfrm>
                  <a:off x="58346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8" name="Freeform: Shape 603">
                  <a:extLst>
                    <a:ext uri="{FF2B5EF4-FFF2-40B4-BE49-F238E27FC236}">
                      <a16:creationId xmlns:a16="http://schemas.microsoft.com/office/drawing/2014/main" id="{AC69B47D-F724-1422-DC08-EF5B18F1072B}"/>
                    </a:ext>
                  </a:extLst>
                </p:cNvPr>
                <p:cNvSpPr/>
                <p:nvPr/>
              </p:nvSpPr>
              <p:spPr>
                <a:xfrm>
                  <a:off x="58125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6" name="Graphic 195">
                <a:extLst>
                  <a:ext uri="{FF2B5EF4-FFF2-40B4-BE49-F238E27FC236}">
                    <a16:creationId xmlns:a16="http://schemas.microsoft.com/office/drawing/2014/main" id="{41A456A8-E5A0-F446-04AB-BEF0052A2B9B}"/>
                  </a:ext>
                </a:extLst>
              </p:cNvPr>
              <p:cNvGrpSpPr/>
              <p:nvPr/>
            </p:nvGrpSpPr>
            <p:grpSpPr>
              <a:xfrm>
                <a:off x="5820376" y="1381170"/>
                <a:ext cx="44423" cy="43566"/>
                <a:chOff x="5820376" y="1381170"/>
                <a:chExt cx="44423" cy="43566"/>
              </a:xfrm>
            </p:grpSpPr>
            <p:sp>
              <p:nvSpPr>
                <p:cNvPr id="2145" name="Freeform: Shape 600">
                  <a:extLst>
                    <a:ext uri="{FF2B5EF4-FFF2-40B4-BE49-F238E27FC236}">
                      <a16:creationId xmlns:a16="http://schemas.microsoft.com/office/drawing/2014/main" id="{2366BE5F-120A-D4E4-99C3-DAF281BCD34C}"/>
                    </a:ext>
                  </a:extLst>
                </p:cNvPr>
                <p:cNvSpPr/>
                <p:nvPr/>
              </p:nvSpPr>
              <p:spPr>
                <a:xfrm>
                  <a:off x="584251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6" name="Freeform: Shape 601">
                  <a:extLst>
                    <a:ext uri="{FF2B5EF4-FFF2-40B4-BE49-F238E27FC236}">
                      <a16:creationId xmlns:a16="http://schemas.microsoft.com/office/drawing/2014/main" id="{999CB472-D5B0-29AA-B1C2-2761F0482375}"/>
                    </a:ext>
                  </a:extLst>
                </p:cNvPr>
                <p:cNvSpPr/>
                <p:nvPr/>
              </p:nvSpPr>
              <p:spPr>
                <a:xfrm>
                  <a:off x="582037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7" name="Graphic 195">
                <a:extLst>
                  <a:ext uri="{FF2B5EF4-FFF2-40B4-BE49-F238E27FC236}">
                    <a16:creationId xmlns:a16="http://schemas.microsoft.com/office/drawing/2014/main" id="{80C8997D-28FC-BFCB-B2BB-798796829C3F}"/>
                  </a:ext>
                </a:extLst>
              </p:cNvPr>
              <p:cNvGrpSpPr/>
              <p:nvPr/>
            </p:nvGrpSpPr>
            <p:grpSpPr>
              <a:xfrm>
                <a:off x="5828216" y="1381170"/>
                <a:ext cx="44423" cy="43566"/>
                <a:chOff x="5828216" y="1381170"/>
                <a:chExt cx="44423" cy="43566"/>
              </a:xfrm>
            </p:grpSpPr>
            <p:sp>
              <p:nvSpPr>
                <p:cNvPr id="2143" name="Freeform: Shape 598">
                  <a:extLst>
                    <a:ext uri="{FF2B5EF4-FFF2-40B4-BE49-F238E27FC236}">
                      <a16:creationId xmlns:a16="http://schemas.microsoft.com/office/drawing/2014/main" id="{BE4BDA8D-9224-25F2-B46D-B26D6B38FFCC}"/>
                    </a:ext>
                  </a:extLst>
                </p:cNvPr>
                <p:cNvSpPr/>
                <p:nvPr/>
              </p:nvSpPr>
              <p:spPr>
                <a:xfrm>
                  <a:off x="58505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4" name="Freeform: Shape 599">
                  <a:extLst>
                    <a:ext uri="{FF2B5EF4-FFF2-40B4-BE49-F238E27FC236}">
                      <a16:creationId xmlns:a16="http://schemas.microsoft.com/office/drawing/2014/main" id="{FAA87025-0EE8-3198-52EF-5C74F94B13A4}"/>
                    </a:ext>
                  </a:extLst>
                </p:cNvPr>
                <p:cNvSpPr/>
                <p:nvPr/>
              </p:nvSpPr>
              <p:spPr>
                <a:xfrm>
                  <a:off x="582821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8" name="Graphic 195">
                <a:extLst>
                  <a:ext uri="{FF2B5EF4-FFF2-40B4-BE49-F238E27FC236}">
                    <a16:creationId xmlns:a16="http://schemas.microsoft.com/office/drawing/2014/main" id="{8173FC2B-4140-ECDC-4C89-4EBD7AAAC438}"/>
                  </a:ext>
                </a:extLst>
              </p:cNvPr>
              <p:cNvGrpSpPr/>
              <p:nvPr/>
            </p:nvGrpSpPr>
            <p:grpSpPr>
              <a:xfrm>
                <a:off x="5836055" y="1381170"/>
                <a:ext cx="44423" cy="43566"/>
                <a:chOff x="5836055" y="1381170"/>
                <a:chExt cx="44423" cy="43566"/>
              </a:xfrm>
            </p:grpSpPr>
            <p:sp>
              <p:nvSpPr>
                <p:cNvPr id="2141" name="Freeform: Shape 596">
                  <a:extLst>
                    <a:ext uri="{FF2B5EF4-FFF2-40B4-BE49-F238E27FC236}">
                      <a16:creationId xmlns:a16="http://schemas.microsoft.com/office/drawing/2014/main" id="{17A00543-AF67-A9EE-4FBF-5AC2A98AD78E}"/>
                    </a:ext>
                  </a:extLst>
                </p:cNvPr>
                <p:cNvSpPr/>
                <p:nvPr/>
              </p:nvSpPr>
              <p:spPr>
                <a:xfrm>
                  <a:off x="585834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2" name="Freeform: Shape 597">
                  <a:extLst>
                    <a:ext uri="{FF2B5EF4-FFF2-40B4-BE49-F238E27FC236}">
                      <a16:creationId xmlns:a16="http://schemas.microsoft.com/office/drawing/2014/main" id="{8DF5AB81-738A-7476-E018-65F14D393AA6}"/>
                    </a:ext>
                  </a:extLst>
                </p:cNvPr>
                <p:cNvSpPr/>
                <p:nvPr/>
              </p:nvSpPr>
              <p:spPr>
                <a:xfrm>
                  <a:off x="583605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9" name="Graphic 195">
                <a:extLst>
                  <a:ext uri="{FF2B5EF4-FFF2-40B4-BE49-F238E27FC236}">
                    <a16:creationId xmlns:a16="http://schemas.microsoft.com/office/drawing/2014/main" id="{A75E05D2-D6D0-4541-16D7-B89EE914A200}"/>
                  </a:ext>
                </a:extLst>
              </p:cNvPr>
              <p:cNvGrpSpPr/>
              <p:nvPr/>
            </p:nvGrpSpPr>
            <p:grpSpPr>
              <a:xfrm>
                <a:off x="5843895" y="1381170"/>
                <a:ext cx="44423" cy="43566"/>
                <a:chOff x="5843895" y="1381170"/>
                <a:chExt cx="44423" cy="43566"/>
              </a:xfrm>
            </p:grpSpPr>
            <p:sp>
              <p:nvSpPr>
                <p:cNvPr id="2139" name="Freeform: Shape 594">
                  <a:extLst>
                    <a:ext uri="{FF2B5EF4-FFF2-40B4-BE49-F238E27FC236}">
                      <a16:creationId xmlns:a16="http://schemas.microsoft.com/office/drawing/2014/main" id="{6D49AEFA-AD81-8F6F-2976-2094517AD9AF}"/>
                    </a:ext>
                  </a:extLst>
                </p:cNvPr>
                <p:cNvSpPr/>
                <p:nvPr/>
              </p:nvSpPr>
              <p:spPr>
                <a:xfrm>
                  <a:off x="58661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0" name="Freeform: Shape 595">
                  <a:extLst>
                    <a:ext uri="{FF2B5EF4-FFF2-40B4-BE49-F238E27FC236}">
                      <a16:creationId xmlns:a16="http://schemas.microsoft.com/office/drawing/2014/main" id="{8F9D39B9-924A-9F77-0BCB-0BB201E78555}"/>
                    </a:ext>
                  </a:extLst>
                </p:cNvPr>
                <p:cNvSpPr/>
                <p:nvPr/>
              </p:nvSpPr>
              <p:spPr>
                <a:xfrm>
                  <a:off x="584389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0" name="Graphic 195">
                <a:extLst>
                  <a:ext uri="{FF2B5EF4-FFF2-40B4-BE49-F238E27FC236}">
                    <a16:creationId xmlns:a16="http://schemas.microsoft.com/office/drawing/2014/main" id="{04732A94-125F-256E-38D3-84D6FD43491C}"/>
                  </a:ext>
                </a:extLst>
              </p:cNvPr>
              <p:cNvGrpSpPr/>
              <p:nvPr/>
            </p:nvGrpSpPr>
            <p:grpSpPr>
              <a:xfrm>
                <a:off x="5851734" y="1381170"/>
                <a:ext cx="44423" cy="43566"/>
                <a:chOff x="5851734" y="1381170"/>
                <a:chExt cx="44423" cy="43566"/>
              </a:xfrm>
            </p:grpSpPr>
            <p:sp>
              <p:nvSpPr>
                <p:cNvPr id="2137" name="Freeform: Shape 592">
                  <a:extLst>
                    <a:ext uri="{FF2B5EF4-FFF2-40B4-BE49-F238E27FC236}">
                      <a16:creationId xmlns:a16="http://schemas.microsoft.com/office/drawing/2014/main" id="{9D371B15-89B0-026A-9B4D-A58E8E8A468A}"/>
                    </a:ext>
                  </a:extLst>
                </p:cNvPr>
                <p:cNvSpPr/>
                <p:nvPr/>
              </p:nvSpPr>
              <p:spPr>
                <a:xfrm>
                  <a:off x="58740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8" name="Freeform: Shape 593">
                  <a:extLst>
                    <a:ext uri="{FF2B5EF4-FFF2-40B4-BE49-F238E27FC236}">
                      <a16:creationId xmlns:a16="http://schemas.microsoft.com/office/drawing/2014/main" id="{64A45A49-F531-7B2D-F9D7-A6C04C625473}"/>
                    </a:ext>
                  </a:extLst>
                </p:cNvPr>
                <p:cNvSpPr/>
                <p:nvPr/>
              </p:nvSpPr>
              <p:spPr>
                <a:xfrm>
                  <a:off x="58517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1" name="Graphic 195">
                <a:extLst>
                  <a:ext uri="{FF2B5EF4-FFF2-40B4-BE49-F238E27FC236}">
                    <a16:creationId xmlns:a16="http://schemas.microsoft.com/office/drawing/2014/main" id="{0009CA0A-E501-9171-6C28-25F199CEB880}"/>
                  </a:ext>
                </a:extLst>
              </p:cNvPr>
              <p:cNvGrpSpPr/>
              <p:nvPr/>
            </p:nvGrpSpPr>
            <p:grpSpPr>
              <a:xfrm>
                <a:off x="5859574" y="1381170"/>
                <a:ext cx="44423" cy="43566"/>
                <a:chOff x="5859574" y="1381170"/>
                <a:chExt cx="44423" cy="43566"/>
              </a:xfrm>
            </p:grpSpPr>
            <p:sp>
              <p:nvSpPr>
                <p:cNvPr id="2135" name="Freeform: Shape 590">
                  <a:extLst>
                    <a:ext uri="{FF2B5EF4-FFF2-40B4-BE49-F238E27FC236}">
                      <a16:creationId xmlns:a16="http://schemas.microsoft.com/office/drawing/2014/main" id="{6C80BE5D-19C9-BF21-B181-2E84C7C7B57F}"/>
                    </a:ext>
                  </a:extLst>
                </p:cNvPr>
                <p:cNvSpPr/>
                <p:nvPr/>
              </p:nvSpPr>
              <p:spPr>
                <a:xfrm>
                  <a:off x="588186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6" name="Freeform: Shape 591">
                  <a:extLst>
                    <a:ext uri="{FF2B5EF4-FFF2-40B4-BE49-F238E27FC236}">
                      <a16:creationId xmlns:a16="http://schemas.microsoft.com/office/drawing/2014/main" id="{573DE83B-9655-E33A-B86D-90D11C723F55}"/>
                    </a:ext>
                  </a:extLst>
                </p:cNvPr>
                <p:cNvSpPr/>
                <p:nvPr/>
              </p:nvSpPr>
              <p:spPr>
                <a:xfrm>
                  <a:off x="585957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2" name="Graphic 195">
                <a:extLst>
                  <a:ext uri="{FF2B5EF4-FFF2-40B4-BE49-F238E27FC236}">
                    <a16:creationId xmlns:a16="http://schemas.microsoft.com/office/drawing/2014/main" id="{F643E26C-73C6-B38D-409A-098650A000AF}"/>
                  </a:ext>
                </a:extLst>
              </p:cNvPr>
              <p:cNvGrpSpPr/>
              <p:nvPr/>
            </p:nvGrpSpPr>
            <p:grpSpPr>
              <a:xfrm>
                <a:off x="5867413" y="1381170"/>
                <a:ext cx="44577" cy="43566"/>
                <a:chOff x="5867413" y="1381170"/>
                <a:chExt cx="44577" cy="43566"/>
              </a:xfrm>
            </p:grpSpPr>
            <p:sp>
              <p:nvSpPr>
                <p:cNvPr id="2133" name="Freeform: Shape 588">
                  <a:extLst>
                    <a:ext uri="{FF2B5EF4-FFF2-40B4-BE49-F238E27FC236}">
                      <a16:creationId xmlns:a16="http://schemas.microsoft.com/office/drawing/2014/main" id="{5DB306AB-36F3-BEAE-5268-E04423575882}"/>
                    </a:ext>
                  </a:extLst>
                </p:cNvPr>
                <p:cNvSpPr/>
                <p:nvPr/>
              </p:nvSpPr>
              <p:spPr>
                <a:xfrm>
                  <a:off x="588970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4" name="Freeform: Shape 589">
                  <a:extLst>
                    <a:ext uri="{FF2B5EF4-FFF2-40B4-BE49-F238E27FC236}">
                      <a16:creationId xmlns:a16="http://schemas.microsoft.com/office/drawing/2014/main" id="{18704707-87F8-8A2F-9332-9931036F0F9F}"/>
                    </a:ext>
                  </a:extLst>
                </p:cNvPr>
                <p:cNvSpPr/>
                <p:nvPr/>
              </p:nvSpPr>
              <p:spPr>
                <a:xfrm>
                  <a:off x="586741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3" name="Graphic 195">
                <a:extLst>
                  <a:ext uri="{FF2B5EF4-FFF2-40B4-BE49-F238E27FC236}">
                    <a16:creationId xmlns:a16="http://schemas.microsoft.com/office/drawing/2014/main" id="{ABE693AF-2D3B-1267-50EE-563DE412CB65}"/>
                  </a:ext>
                </a:extLst>
              </p:cNvPr>
              <p:cNvGrpSpPr/>
              <p:nvPr/>
            </p:nvGrpSpPr>
            <p:grpSpPr>
              <a:xfrm>
                <a:off x="5875253" y="1381170"/>
                <a:ext cx="44577" cy="43566"/>
                <a:chOff x="5875253" y="1381170"/>
                <a:chExt cx="44577" cy="43566"/>
              </a:xfrm>
            </p:grpSpPr>
            <p:sp>
              <p:nvSpPr>
                <p:cNvPr id="2131" name="Freeform: Shape 586">
                  <a:extLst>
                    <a:ext uri="{FF2B5EF4-FFF2-40B4-BE49-F238E27FC236}">
                      <a16:creationId xmlns:a16="http://schemas.microsoft.com/office/drawing/2014/main" id="{E6225040-EDFE-C9D6-F768-FDE51D00DEFB}"/>
                    </a:ext>
                  </a:extLst>
                </p:cNvPr>
                <p:cNvSpPr/>
                <p:nvPr/>
              </p:nvSpPr>
              <p:spPr>
                <a:xfrm>
                  <a:off x="589754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2" name="Freeform: Shape 587">
                  <a:extLst>
                    <a:ext uri="{FF2B5EF4-FFF2-40B4-BE49-F238E27FC236}">
                      <a16:creationId xmlns:a16="http://schemas.microsoft.com/office/drawing/2014/main" id="{91B71F90-1685-6224-6836-A0DCC512E7C0}"/>
                    </a:ext>
                  </a:extLst>
                </p:cNvPr>
                <p:cNvSpPr/>
                <p:nvPr/>
              </p:nvSpPr>
              <p:spPr>
                <a:xfrm>
                  <a:off x="587525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4" name="Graphic 195">
                <a:extLst>
                  <a:ext uri="{FF2B5EF4-FFF2-40B4-BE49-F238E27FC236}">
                    <a16:creationId xmlns:a16="http://schemas.microsoft.com/office/drawing/2014/main" id="{7262B2AC-1B1B-268D-01B3-3E616161AED0}"/>
                  </a:ext>
                </a:extLst>
              </p:cNvPr>
              <p:cNvGrpSpPr/>
              <p:nvPr/>
            </p:nvGrpSpPr>
            <p:grpSpPr>
              <a:xfrm>
                <a:off x="5883092" y="1381170"/>
                <a:ext cx="44577" cy="43566"/>
                <a:chOff x="5883092" y="1381170"/>
                <a:chExt cx="44577" cy="43566"/>
              </a:xfrm>
            </p:grpSpPr>
            <p:sp>
              <p:nvSpPr>
                <p:cNvPr id="2129" name="Freeform: Shape 584">
                  <a:extLst>
                    <a:ext uri="{FF2B5EF4-FFF2-40B4-BE49-F238E27FC236}">
                      <a16:creationId xmlns:a16="http://schemas.microsoft.com/office/drawing/2014/main" id="{C76BEAF7-B8D2-9AD6-4BD6-E576FBD839B0}"/>
                    </a:ext>
                  </a:extLst>
                </p:cNvPr>
                <p:cNvSpPr/>
                <p:nvPr/>
              </p:nvSpPr>
              <p:spPr>
                <a:xfrm>
                  <a:off x="59053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0" name="Freeform: Shape 585">
                  <a:extLst>
                    <a:ext uri="{FF2B5EF4-FFF2-40B4-BE49-F238E27FC236}">
                      <a16:creationId xmlns:a16="http://schemas.microsoft.com/office/drawing/2014/main" id="{A0EDA8FC-2780-0233-4E8B-617B9CFF207A}"/>
                    </a:ext>
                  </a:extLst>
                </p:cNvPr>
                <p:cNvSpPr/>
                <p:nvPr/>
              </p:nvSpPr>
              <p:spPr>
                <a:xfrm>
                  <a:off x="588309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5" name="Graphic 195">
                <a:extLst>
                  <a:ext uri="{FF2B5EF4-FFF2-40B4-BE49-F238E27FC236}">
                    <a16:creationId xmlns:a16="http://schemas.microsoft.com/office/drawing/2014/main" id="{42B03324-AD75-856A-8FC2-3261E61EE05D}"/>
                  </a:ext>
                </a:extLst>
              </p:cNvPr>
              <p:cNvGrpSpPr/>
              <p:nvPr/>
            </p:nvGrpSpPr>
            <p:grpSpPr>
              <a:xfrm>
                <a:off x="5890932" y="1381170"/>
                <a:ext cx="44577" cy="43566"/>
                <a:chOff x="5890932" y="1381170"/>
                <a:chExt cx="44577" cy="43566"/>
              </a:xfrm>
            </p:grpSpPr>
            <p:sp>
              <p:nvSpPr>
                <p:cNvPr id="2127" name="Freeform: Shape 582">
                  <a:extLst>
                    <a:ext uri="{FF2B5EF4-FFF2-40B4-BE49-F238E27FC236}">
                      <a16:creationId xmlns:a16="http://schemas.microsoft.com/office/drawing/2014/main" id="{564C9F86-EB0C-6754-F382-E5781A62CEE5}"/>
                    </a:ext>
                  </a:extLst>
                </p:cNvPr>
                <p:cNvSpPr/>
                <p:nvPr/>
              </p:nvSpPr>
              <p:spPr>
                <a:xfrm>
                  <a:off x="591322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8" name="Freeform: Shape 583">
                  <a:extLst>
                    <a:ext uri="{FF2B5EF4-FFF2-40B4-BE49-F238E27FC236}">
                      <a16:creationId xmlns:a16="http://schemas.microsoft.com/office/drawing/2014/main" id="{C58F5A37-F84F-35BC-484E-60D6E4D63000}"/>
                    </a:ext>
                  </a:extLst>
                </p:cNvPr>
                <p:cNvSpPr/>
                <p:nvPr/>
              </p:nvSpPr>
              <p:spPr>
                <a:xfrm>
                  <a:off x="5890932"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6" name="Graphic 195">
                <a:extLst>
                  <a:ext uri="{FF2B5EF4-FFF2-40B4-BE49-F238E27FC236}">
                    <a16:creationId xmlns:a16="http://schemas.microsoft.com/office/drawing/2014/main" id="{5ECAB3BE-D6A7-2268-69B7-15AB3C9066E3}"/>
                  </a:ext>
                </a:extLst>
              </p:cNvPr>
              <p:cNvGrpSpPr/>
              <p:nvPr/>
            </p:nvGrpSpPr>
            <p:grpSpPr>
              <a:xfrm>
                <a:off x="5898771" y="1381170"/>
                <a:ext cx="44577" cy="43566"/>
                <a:chOff x="5898771" y="1381170"/>
                <a:chExt cx="44577" cy="43566"/>
              </a:xfrm>
            </p:grpSpPr>
            <p:sp>
              <p:nvSpPr>
                <p:cNvPr id="2125" name="Freeform: Shape 580">
                  <a:extLst>
                    <a:ext uri="{FF2B5EF4-FFF2-40B4-BE49-F238E27FC236}">
                      <a16:creationId xmlns:a16="http://schemas.microsoft.com/office/drawing/2014/main" id="{DB678536-643D-0381-E363-5E111BA94A65}"/>
                    </a:ext>
                  </a:extLst>
                </p:cNvPr>
                <p:cNvSpPr/>
                <p:nvPr/>
              </p:nvSpPr>
              <p:spPr>
                <a:xfrm>
                  <a:off x="59210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6" name="Freeform: Shape 581">
                  <a:extLst>
                    <a:ext uri="{FF2B5EF4-FFF2-40B4-BE49-F238E27FC236}">
                      <a16:creationId xmlns:a16="http://schemas.microsoft.com/office/drawing/2014/main" id="{553CEE8D-7083-2DD5-EC9A-9A5582F456D3}"/>
                    </a:ext>
                  </a:extLst>
                </p:cNvPr>
                <p:cNvSpPr/>
                <p:nvPr/>
              </p:nvSpPr>
              <p:spPr>
                <a:xfrm>
                  <a:off x="589877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7" name="Graphic 195">
                <a:extLst>
                  <a:ext uri="{FF2B5EF4-FFF2-40B4-BE49-F238E27FC236}">
                    <a16:creationId xmlns:a16="http://schemas.microsoft.com/office/drawing/2014/main" id="{7D01417A-A617-520D-53B4-289AE8188E20}"/>
                  </a:ext>
                </a:extLst>
              </p:cNvPr>
              <p:cNvGrpSpPr/>
              <p:nvPr/>
            </p:nvGrpSpPr>
            <p:grpSpPr>
              <a:xfrm>
                <a:off x="5905381" y="1381170"/>
                <a:ext cx="44423" cy="43566"/>
                <a:chOff x="5905381" y="1381170"/>
                <a:chExt cx="44423" cy="43566"/>
              </a:xfrm>
            </p:grpSpPr>
            <p:sp>
              <p:nvSpPr>
                <p:cNvPr id="2123" name="Freeform: Shape 578">
                  <a:extLst>
                    <a:ext uri="{FF2B5EF4-FFF2-40B4-BE49-F238E27FC236}">
                      <a16:creationId xmlns:a16="http://schemas.microsoft.com/office/drawing/2014/main" id="{B588CF64-D2BB-8B48-4AA3-55E2E534615C}"/>
                    </a:ext>
                  </a:extLst>
                </p:cNvPr>
                <p:cNvSpPr/>
                <p:nvPr/>
              </p:nvSpPr>
              <p:spPr>
                <a:xfrm>
                  <a:off x="59276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4" name="Freeform: Shape 579">
                  <a:extLst>
                    <a:ext uri="{FF2B5EF4-FFF2-40B4-BE49-F238E27FC236}">
                      <a16:creationId xmlns:a16="http://schemas.microsoft.com/office/drawing/2014/main" id="{B11BDA70-470F-653F-3FAE-9550711D5B05}"/>
                    </a:ext>
                  </a:extLst>
                </p:cNvPr>
                <p:cNvSpPr/>
                <p:nvPr/>
              </p:nvSpPr>
              <p:spPr>
                <a:xfrm>
                  <a:off x="590538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8" name="Graphic 195">
                <a:extLst>
                  <a:ext uri="{FF2B5EF4-FFF2-40B4-BE49-F238E27FC236}">
                    <a16:creationId xmlns:a16="http://schemas.microsoft.com/office/drawing/2014/main" id="{CC5AE596-1F16-197E-D598-59BE370A155B}"/>
                  </a:ext>
                </a:extLst>
              </p:cNvPr>
              <p:cNvGrpSpPr/>
              <p:nvPr/>
            </p:nvGrpSpPr>
            <p:grpSpPr>
              <a:xfrm>
                <a:off x="5915834" y="1381170"/>
                <a:ext cx="44423" cy="43566"/>
                <a:chOff x="5915834" y="1381170"/>
                <a:chExt cx="44423" cy="43566"/>
              </a:xfrm>
            </p:grpSpPr>
            <p:sp>
              <p:nvSpPr>
                <p:cNvPr id="2121" name="Freeform: Shape 576">
                  <a:extLst>
                    <a:ext uri="{FF2B5EF4-FFF2-40B4-BE49-F238E27FC236}">
                      <a16:creationId xmlns:a16="http://schemas.microsoft.com/office/drawing/2014/main" id="{3EBB554B-7C70-61BC-80EF-B76E6633EF1F}"/>
                    </a:ext>
                  </a:extLst>
                </p:cNvPr>
                <p:cNvSpPr/>
                <p:nvPr/>
              </p:nvSpPr>
              <p:spPr>
                <a:xfrm>
                  <a:off x="59381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2" name="Freeform: Shape 577">
                  <a:extLst>
                    <a:ext uri="{FF2B5EF4-FFF2-40B4-BE49-F238E27FC236}">
                      <a16:creationId xmlns:a16="http://schemas.microsoft.com/office/drawing/2014/main" id="{F91108DE-BA36-16D4-22B0-25D9627FDE48}"/>
                    </a:ext>
                  </a:extLst>
                </p:cNvPr>
                <p:cNvSpPr/>
                <p:nvPr/>
              </p:nvSpPr>
              <p:spPr>
                <a:xfrm>
                  <a:off x="59158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9" name="Graphic 195">
                <a:extLst>
                  <a:ext uri="{FF2B5EF4-FFF2-40B4-BE49-F238E27FC236}">
                    <a16:creationId xmlns:a16="http://schemas.microsoft.com/office/drawing/2014/main" id="{9C652462-6713-2E9A-3148-6B332C1B2C44}"/>
                  </a:ext>
                </a:extLst>
              </p:cNvPr>
              <p:cNvGrpSpPr/>
              <p:nvPr/>
            </p:nvGrpSpPr>
            <p:grpSpPr>
              <a:xfrm>
                <a:off x="5930283" y="1381170"/>
                <a:ext cx="44423" cy="43566"/>
                <a:chOff x="5930283" y="1381170"/>
                <a:chExt cx="44423" cy="43566"/>
              </a:xfrm>
            </p:grpSpPr>
            <p:sp>
              <p:nvSpPr>
                <p:cNvPr id="2119" name="Freeform: Shape 574">
                  <a:extLst>
                    <a:ext uri="{FF2B5EF4-FFF2-40B4-BE49-F238E27FC236}">
                      <a16:creationId xmlns:a16="http://schemas.microsoft.com/office/drawing/2014/main" id="{9C5EEE24-6C6F-73D8-91FF-17F69A9DBC4D}"/>
                    </a:ext>
                  </a:extLst>
                </p:cNvPr>
                <p:cNvSpPr/>
                <p:nvPr/>
              </p:nvSpPr>
              <p:spPr>
                <a:xfrm>
                  <a:off x="595241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0" name="Freeform: Shape 575">
                  <a:extLst>
                    <a:ext uri="{FF2B5EF4-FFF2-40B4-BE49-F238E27FC236}">
                      <a16:creationId xmlns:a16="http://schemas.microsoft.com/office/drawing/2014/main" id="{BF465246-2C0C-740C-59D7-C175949292FA}"/>
                    </a:ext>
                  </a:extLst>
                </p:cNvPr>
                <p:cNvSpPr/>
                <p:nvPr/>
              </p:nvSpPr>
              <p:spPr>
                <a:xfrm>
                  <a:off x="593028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0" name="Graphic 195">
                <a:extLst>
                  <a:ext uri="{FF2B5EF4-FFF2-40B4-BE49-F238E27FC236}">
                    <a16:creationId xmlns:a16="http://schemas.microsoft.com/office/drawing/2014/main" id="{22E1FDC0-E444-932F-3539-0EBC6FA4202E}"/>
                  </a:ext>
                </a:extLst>
              </p:cNvPr>
              <p:cNvGrpSpPr/>
              <p:nvPr/>
            </p:nvGrpSpPr>
            <p:grpSpPr>
              <a:xfrm>
                <a:off x="5972094" y="1381170"/>
                <a:ext cx="44423" cy="43566"/>
                <a:chOff x="5972094" y="1381170"/>
                <a:chExt cx="44423" cy="43566"/>
              </a:xfrm>
            </p:grpSpPr>
            <p:sp>
              <p:nvSpPr>
                <p:cNvPr id="2117" name="Freeform: Shape 572">
                  <a:extLst>
                    <a:ext uri="{FF2B5EF4-FFF2-40B4-BE49-F238E27FC236}">
                      <a16:creationId xmlns:a16="http://schemas.microsoft.com/office/drawing/2014/main" id="{3DA814DD-2C1B-DC0F-6700-19E0DA04A9B2}"/>
                    </a:ext>
                  </a:extLst>
                </p:cNvPr>
                <p:cNvSpPr/>
                <p:nvPr/>
              </p:nvSpPr>
              <p:spPr>
                <a:xfrm>
                  <a:off x="59943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8" name="Freeform: Shape 573">
                  <a:extLst>
                    <a:ext uri="{FF2B5EF4-FFF2-40B4-BE49-F238E27FC236}">
                      <a16:creationId xmlns:a16="http://schemas.microsoft.com/office/drawing/2014/main" id="{5F518E67-AC88-63F5-479C-802C42865E98}"/>
                    </a:ext>
                  </a:extLst>
                </p:cNvPr>
                <p:cNvSpPr/>
                <p:nvPr/>
              </p:nvSpPr>
              <p:spPr>
                <a:xfrm>
                  <a:off x="597209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1" name="Graphic 195">
                <a:extLst>
                  <a:ext uri="{FF2B5EF4-FFF2-40B4-BE49-F238E27FC236}">
                    <a16:creationId xmlns:a16="http://schemas.microsoft.com/office/drawing/2014/main" id="{B37FCDDE-9410-61BA-43AA-F68C263BF7F8}"/>
                  </a:ext>
                </a:extLst>
              </p:cNvPr>
              <p:cNvGrpSpPr/>
              <p:nvPr/>
            </p:nvGrpSpPr>
            <p:grpSpPr>
              <a:xfrm>
                <a:off x="6048337" y="1381170"/>
                <a:ext cx="44423" cy="43566"/>
                <a:chOff x="6048337" y="1381170"/>
                <a:chExt cx="44423" cy="43566"/>
              </a:xfrm>
            </p:grpSpPr>
            <p:sp>
              <p:nvSpPr>
                <p:cNvPr id="2115" name="Freeform: Shape 570">
                  <a:extLst>
                    <a:ext uri="{FF2B5EF4-FFF2-40B4-BE49-F238E27FC236}">
                      <a16:creationId xmlns:a16="http://schemas.microsoft.com/office/drawing/2014/main" id="{B0044430-24BB-09C5-6031-B9E4948635BA}"/>
                    </a:ext>
                  </a:extLst>
                </p:cNvPr>
                <p:cNvSpPr/>
                <p:nvPr/>
              </p:nvSpPr>
              <p:spPr>
                <a:xfrm>
                  <a:off x="60704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6" name="Freeform: Shape 571">
                  <a:extLst>
                    <a:ext uri="{FF2B5EF4-FFF2-40B4-BE49-F238E27FC236}">
                      <a16:creationId xmlns:a16="http://schemas.microsoft.com/office/drawing/2014/main" id="{8E015485-7D7B-46DF-E23C-5AA15E1243B0}"/>
                    </a:ext>
                  </a:extLst>
                </p:cNvPr>
                <p:cNvSpPr/>
                <p:nvPr/>
              </p:nvSpPr>
              <p:spPr>
                <a:xfrm>
                  <a:off x="60483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2" name="Graphic 195">
                <a:extLst>
                  <a:ext uri="{FF2B5EF4-FFF2-40B4-BE49-F238E27FC236}">
                    <a16:creationId xmlns:a16="http://schemas.microsoft.com/office/drawing/2014/main" id="{F792A387-F4A4-C256-7CDD-51B77259E9BA}"/>
                  </a:ext>
                </a:extLst>
              </p:cNvPr>
              <p:cNvGrpSpPr/>
              <p:nvPr/>
            </p:nvGrpSpPr>
            <p:grpSpPr>
              <a:xfrm>
                <a:off x="6126424" y="1381170"/>
                <a:ext cx="44577" cy="43566"/>
                <a:chOff x="6126424" y="1381170"/>
                <a:chExt cx="44577" cy="43566"/>
              </a:xfrm>
            </p:grpSpPr>
            <p:sp>
              <p:nvSpPr>
                <p:cNvPr id="2113" name="Freeform: Shape 568">
                  <a:extLst>
                    <a:ext uri="{FF2B5EF4-FFF2-40B4-BE49-F238E27FC236}">
                      <a16:creationId xmlns:a16="http://schemas.microsoft.com/office/drawing/2014/main" id="{DA083537-8DD8-941B-737A-21B60CBBBD84}"/>
                    </a:ext>
                  </a:extLst>
                </p:cNvPr>
                <p:cNvSpPr/>
                <p:nvPr/>
              </p:nvSpPr>
              <p:spPr>
                <a:xfrm>
                  <a:off x="61487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4" name="Freeform: Shape 569">
                  <a:extLst>
                    <a:ext uri="{FF2B5EF4-FFF2-40B4-BE49-F238E27FC236}">
                      <a16:creationId xmlns:a16="http://schemas.microsoft.com/office/drawing/2014/main" id="{BAA2619E-2F25-9F6E-6B8A-82FD396EA18A}"/>
                    </a:ext>
                  </a:extLst>
                </p:cNvPr>
                <p:cNvSpPr/>
                <p:nvPr/>
              </p:nvSpPr>
              <p:spPr>
                <a:xfrm>
                  <a:off x="61264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3" name="Graphic 195">
                <a:extLst>
                  <a:ext uri="{FF2B5EF4-FFF2-40B4-BE49-F238E27FC236}">
                    <a16:creationId xmlns:a16="http://schemas.microsoft.com/office/drawing/2014/main" id="{D7BB379C-0A18-23BD-02DD-E24E8C5BCF77}"/>
                  </a:ext>
                </a:extLst>
              </p:cNvPr>
              <p:cNvGrpSpPr/>
              <p:nvPr/>
            </p:nvGrpSpPr>
            <p:grpSpPr>
              <a:xfrm>
                <a:off x="6141489" y="1381170"/>
                <a:ext cx="44577" cy="43566"/>
                <a:chOff x="6141489" y="1381170"/>
                <a:chExt cx="44577" cy="43566"/>
              </a:xfrm>
            </p:grpSpPr>
            <p:sp>
              <p:nvSpPr>
                <p:cNvPr id="2111" name="Freeform: Shape 566">
                  <a:extLst>
                    <a:ext uri="{FF2B5EF4-FFF2-40B4-BE49-F238E27FC236}">
                      <a16:creationId xmlns:a16="http://schemas.microsoft.com/office/drawing/2014/main" id="{81F9143A-21DF-629B-E3E9-D176DCD801C4}"/>
                    </a:ext>
                  </a:extLst>
                </p:cNvPr>
                <p:cNvSpPr/>
                <p:nvPr/>
              </p:nvSpPr>
              <p:spPr>
                <a:xfrm>
                  <a:off x="61637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2" name="Freeform: Shape 567">
                  <a:extLst>
                    <a:ext uri="{FF2B5EF4-FFF2-40B4-BE49-F238E27FC236}">
                      <a16:creationId xmlns:a16="http://schemas.microsoft.com/office/drawing/2014/main" id="{F14CE249-7A60-712A-9C46-2FCCE6230CFD}"/>
                    </a:ext>
                  </a:extLst>
                </p:cNvPr>
                <p:cNvSpPr/>
                <p:nvPr/>
              </p:nvSpPr>
              <p:spPr>
                <a:xfrm>
                  <a:off x="614148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4" name="Graphic 195">
                <a:extLst>
                  <a:ext uri="{FF2B5EF4-FFF2-40B4-BE49-F238E27FC236}">
                    <a16:creationId xmlns:a16="http://schemas.microsoft.com/office/drawing/2014/main" id="{E4E44AAB-B7BE-FFDE-2DE0-7E2A76195CDC}"/>
                  </a:ext>
                </a:extLst>
              </p:cNvPr>
              <p:cNvGrpSpPr/>
              <p:nvPr/>
            </p:nvGrpSpPr>
            <p:grpSpPr>
              <a:xfrm>
                <a:off x="6160396" y="1381170"/>
                <a:ext cx="44423" cy="43566"/>
                <a:chOff x="6160396" y="1381170"/>
                <a:chExt cx="44423" cy="43566"/>
              </a:xfrm>
            </p:grpSpPr>
            <p:sp>
              <p:nvSpPr>
                <p:cNvPr id="2109" name="Freeform: Shape 564">
                  <a:extLst>
                    <a:ext uri="{FF2B5EF4-FFF2-40B4-BE49-F238E27FC236}">
                      <a16:creationId xmlns:a16="http://schemas.microsoft.com/office/drawing/2014/main" id="{9EF5D73E-01EE-78C8-D6F6-86812F6BC298}"/>
                    </a:ext>
                  </a:extLst>
                </p:cNvPr>
                <p:cNvSpPr/>
                <p:nvPr/>
              </p:nvSpPr>
              <p:spPr>
                <a:xfrm>
                  <a:off x="61826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0" name="Freeform: Shape 565">
                  <a:extLst>
                    <a:ext uri="{FF2B5EF4-FFF2-40B4-BE49-F238E27FC236}">
                      <a16:creationId xmlns:a16="http://schemas.microsoft.com/office/drawing/2014/main" id="{DBABBE01-17B9-6DF5-B952-E58A11860CFB}"/>
                    </a:ext>
                  </a:extLst>
                </p:cNvPr>
                <p:cNvSpPr/>
                <p:nvPr/>
              </p:nvSpPr>
              <p:spPr>
                <a:xfrm>
                  <a:off x="61603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5" name="Graphic 195">
                <a:extLst>
                  <a:ext uri="{FF2B5EF4-FFF2-40B4-BE49-F238E27FC236}">
                    <a16:creationId xmlns:a16="http://schemas.microsoft.com/office/drawing/2014/main" id="{A6D47B88-FCC4-658E-A1FC-432AB6D1DDED}"/>
                  </a:ext>
                </a:extLst>
              </p:cNvPr>
              <p:cNvGrpSpPr/>
              <p:nvPr/>
            </p:nvGrpSpPr>
            <p:grpSpPr>
              <a:xfrm>
                <a:off x="6178842" y="1381170"/>
                <a:ext cx="44423" cy="43566"/>
                <a:chOff x="6178842" y="1381170"/>
                <a:chExt cx="44423" cy="43566"/>
              </a:xfrm>
            </p:grpSpPr>
            <p:sp>
              <p:nvSpPr>
                <p:cNvPr id="2107" name="Freeform: Shape 562">
                  <a:extLst>
                    <a:ext uri="{FF2B5EF4-FFF2-40B4-BE49-F238E27FC236}">
                      <a16:creationId xmlns:a16="http://schemas.microsoft.com/office/drawing/2014/main" id="{3B80A98A-64A5-BEE0-FAC4-5E01B6C6E4AB}"/>
                    </a:ext>
                  </a:extLst>
                </p:cNvPr>
                <p:cNvSpPr/>
                <p:nvPr/>
              </p:nvSpPr>
              <p:spPr>
                <a:xfrm>
                  <a:off x="62009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8" name="Freeform: Shape 563">
                  <a:extLst>
                    <a:ext uri="{FF2B5EF4-FFF2-40B4-BE49-F238E27FC236}">
                      <a16:creationId xmlns:a16="http://schemas.microsoft.com/office/drawing/2014/main" id="{A335C6E4-7992-A9EC-96C0-309F715B502B}"/>
                    </a:ext>
                  </a:extLst>
                </p:cNvPr>
                <p:cNvSpPr/>
                <p:nvPr/>
              </p:nvSpPr>
              <p:spPr>
                <a:xfrm>
                  <a:off x="6178842"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6" name="Graphic 195">
                <a:extLst>
                  <a:ext uri="{FF2B5EF4-FFF2-40B4-BE49-F238E27FC236}">
                    <a16:creationId xmlns:a16="http://schemas.microsoft.com/office/drawing/2014/main" id="{F09656B5-C05A-A40E-1868-1A87681DCE48}"/>
                  </a:ext>
                </a:extLst>
              </p:cNvPr>
              <p:cNvGrpSpPr/>
              <p:nvPr/>
            </p:nvGrpSpPr>
            <p:grpSpPr>
              <a:xfrm>
                <a:off x="6199440" y="1381170"/>
                <a:ext cx="44423" cy="43566"/>
                <a:chOff x="6199440" y="1381170"/>
                <a:chExt cx="44423" cy="43566"/>
              </a:xfrm>
            </p:grpSpPr>
            <p:sp>
              <p:nvSpPr>
                <p:cNvPr id="2105" name="Freeform: Shape 560">
                  <a:extLst>
                    <a:ext uri="{FF2B5EF4-FFF2-40B4-BE49-F238E27FC236}">
                      <a16:creationId xmlns:a16="http://schemas.microsoft.com/office/drawing/2014/main" id="{4B61ACA6-B345-3FB4-6CBC-511AFE7D1017}"/>
                    </a:ext>
                  </a:extLst>
                </p:cNvPr>
                <p:cNvSpPr/>
                <p:nvPr/>
              </p:nvSpPr>
              <p:spPr>
                <a:xfrm>
                  <a:off x="622157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6" name="Freeform: Shape 561">
                  <a:extLst>
                    <a:ext uri="{FF2B5EF4-FFF2-40B4-BE49-F238E27FC236}">
                      <a16:creationId xmlns:a16="http://schemas.microsoft.com/office/drawing/2014/main" id="{A26EF77D-8DA0-6F99-224E-DDD16049688A}"/>
                    </a:ext>
                  </a:extLst>
                </p:cNvPr>
                <p:cNvSpPr/>
                <p:nvPr/>
              </p:nvSpPr>
              <p:spPr>
                <a:xfrm>
                  <a:off x="619944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7" name="Graphic 195">
                <a:extLst>
                  <a:ext uri="{FF2B5EF4-FFF2-40B4-BE49-F238E27FC236}">
                    <a16:creationId xmlns:a16="http://schemas.microsoft.com/office/drawing/2014/main" id="{F67596D3-D295-15C6-5C01-87C3F5AA4646}"/>
                  </a:ext>
                </a:extLst>
              </p:cNvPr>
              <p:cNvGrpSpPr/>
              <p:nvPr/>
            </p:nvGrpSpPr>
            <p:grpSpPr>
              <a:xfrm>
                <a:off x="6215887" y="1381170"/>
                <a:ext cx="44423" cy="43566"/>
                <a:chOff x="6215887" y="1381170"/>
                <a:chExt cx="44423" cy="43566"/>
              </a:xfrm>
            </p:grpSpPr>
            <p:sp>
              <p:nvSpPr>
                <p:cNvPr id="2103" name="Freeform: Shape 558">
                  <a:extLst>
                    <a:ext uri="{FF2B5EF4-FFF2-40B4-BE49-F238E27FC236}">
                      <a16:creationId xmlns:a16="http://schemas.microsoft.com/office/drawing/2014/main" id="{6FCFF380-6B28-43F5-C334-50D15EC5DDE7}"/>
                    </a:ext>
                  </a:extLst>
                </p:cNvPr>
                <p:cNvSpPr/>
                <p:nvPr/>
              </p:nvSpPr>
              <p:spPr>
                <a:xfrm>
                  <a:off x="62380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4" name="Freeform: Shape 559">
                  <a:extLst>
                    <a:ext uri="{FF2B5EF4-FFF2-40B4-BE49-F238E27FC236}">
                      <a16:creationId xmlns:a16="http://schemas.microsoft.com/office/drawing/2014/main" id="{9719F100-00BC-DD48-2FF1-F55EE05F4B2C}"/>
                    </a:ext>
                  </a:extLst>
                </p:cNvPr>
                <p:cNvSpPr/>
                <p:nvPr/>
              </p:nvSpPr>
              <p:spPr>
                <a:xfrm>
                  <a:off x="621588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8" name="Graphic 195">
                <a:extLst>
                  <a:ext uri="{FF2B5EF4-FFF2-40B4-BE49-F238E27FC236}">
                    <a16:creationId xmlns:a16="http://schemas.microsoft.com/office/drawing/2014/main" id="{1D7B10D8-B332-52E3-D674-58F126A8A067}"/>
                  </a:ext>
                </a:extLst>
              </p:cNvPr>
              <p:cNvGrpSpPr/>
              <p:nvPr/>
            </p:nvGrpSpPr>
            <p:grpSpPr>
              <a:xfrm>
                <a:off x="6229260" y="1381170"/>
                <a:ext cx="44577" cy="43566"/>
                <a:chOff x="6229260" y="1381170"/>
                <a:chExt cx="44577" cy="43566"/>
              </a:xfrm>
            </p:grpSpPr>
            <p:sp>
              <p:nvSpPr>
                <p:cNvPr id="2101" name="Freeform: Shape 556">
                  <a:extLst>
                    <a:ext uri="{FF2B5EF4-FFF2-40B4-BE49-F238E27FC236}">
                      <a16:creationId xmlns:a16="http://schemas.microsoft.com/office/drawing/2014/main" id="{761EFB05-8371-2192-2463-0F1D3147BBB6}"/>
                    </a:ext>
                  </a:extLst>
                </p:cNvPr>
                <p:cNvSpPr/>
                <p:nvPr/>
              </p:nvSpPr>
              <p:spPr>
                <a:xfrm>
                  <a:off x="62515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2" name="Freeform: Shape 557">
                  <a:extLst>
                    <a:ext uri="{FF2B5EF4-FFF2-40B4-BE49-F238E27FC236}">
                      <a16:creationId xmlns:a16="http://schemas.microsoft.com/office/drawing/2014/main" id="{B9DF71AD-7E04-6F97-956E-0E7A3F7C6E3D}"/>
                    </a:ext>
                  </a:extLst>
                </p:cNvPr>
                <p:cNvSpPr/>
                <p:nvPr/>
              </p:nvSpPr>
              <p:spPr>
                <a:xfrm>
                  <a:off x="62292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9" name="Graphic 195">
                <a:extLst>
                  <a:ext uri="{FF2B5EF4-FFF2-40B4-BE49-F238E27FC236}">
                    <a16:creationId xmlns:a16="http://schemas.microsoft.com/office/drawing/2014/main" id="{ECB8702E-19CC-C641-2484-7302884FC11A}"/>
                  </a:ext>
                </a:extLst>
              </p:cNvPr>
              <p:cNvGrpSpPr/>
              <p:nvPr/>
            </p:nvGrpSpPr>
            <p:grpSpPr>
              <a:xfrm>
                <a:off x="6255085" y="1381170"/>
                <a:ext cx="44423" cy="43566"/>
                <a:chOff x="6255085" y="1381170"/>
                <a:chExt cx="44423" cy="43566"/>
              </a:xfrm>
            </p:grpSpPr>
            <p:sp>
              <p:nvSpPr>
                <p:cNvPr id="2099" name="Freeform: Shape 554">
                  <a:extLst>
                    <a:ext uri="{FF2B5EF4-FFF2-40B4-BE49-F238E27FC236}">
                      <a16:creationId xmlns:a16="http://schemas.microsoft.com/office/drawing/2014/main" id="{7B31CBA7-DE5F-ABAE-B34B-9A110F568017}"/>
                    </a:ext>
                  </a:extLst>
                </p:cNvPr>
                <p:cNvSpPr/>
                <p:nvPr/>
              </p:nvSpPr>
              <p:spPr>
                <a:xfrm>
                  <a:off x="627737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0" name="Freeform: Shape 555">
                  <a:extLst>
                    <a:ext uri="{FF2B5EF4-FFF2-40B4-BE49-F238E27FC236}">
                      <a16:creationId xmlns:a16="http://schemas.microsoft.com/office/drawing/2014/main" id="{B17A6A66-BB30-C9D7-7B14-C088D8039B74}"/>
                    </a:ext>
                  </a:extLst>
                </p:cNvPr>
                <p:cNvSpPr/>
                <p:nvPr/>
              </p:nvSpPr>
              <p:spPr>
                <a:xfrm>
                  <a:off x="625508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90" name="Graphic 195">
                <a:extLst>
                  <a:ext uri="{FF2B5EF4-FFF2-40B4-BE49-F238E27FC236}">
                    <a16:creationId xmlns:a16="http://schemas.microsoft.com/office/drawing/2014/main" id="{1BFF01C5-C13D-115A-3B13-320029FAA642}"/>
                  </a:ext>
                </a:extLst>
              </p:cNvPr>
              <p:cNvGrpSpPr/>
              <p:nvPr/>
            </p:nvGrpSpPr>
            <p:grpSpPr>
              <a:xfrm>
                <a:off x="6281524" y="1381170"/>
                <a:ext cx="44577" cy="43566"/>
                <a:chOff x="6281524" y="1381170"/>
                <a:chExt cx="44577" cy="43566"/>
              </a:xfrm>
            </p:grpSpPr>
            <p:sp>
              <p:nvSpPr>
                <p:cNvPr id="2097" name="Freeform: Shape 552">
                  <a:extLst>
                    <a:ext uri="{FF2B5EF4-FFF2-40B4-BE49-F238E27FC236}">
                      <a16:creationId xmlns:a16="http://schemas.microsoft.com/office/drawing/2014/main" id="{B6D4A2A7-34DB-3953-8A97-20096E5AC099}"/>
                    </a:ext>
                  </a:extLst>
                </p:cNvPr>
                <p:cNvSpPr/>
                <p:nvPr/>
              </p:nvSpPr>
              <p:spPr>
                <a:xfrm>
                  <a:off x="63038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8" name="Freeform: Shape 553">
                  <a:extLst>
                    <a:ext uri="{FF2B5EF4-FFF2-40B4-BE49-F238E27FC236}">
                      <a16:creationId xmlns:a16="http://schemas.microsoft.com/office/drawing/2014/main" id="{1A227BEF-A5F8-640B-8C15-56681C4402DF}"/>
                    </a:ext>
                  </a:extLst>
                </p:cNvPr>
                <p:cNvSpPr/>
                <p:nvPr/>
              </p:nvSpPr>
              <p:spPr>
                <a:xfrm>
                  <a:off x="62815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91" name="Graphic 195">
                <a:extLst>
                  <a:ext uri="{FF2B5EF4-FFF2-40B4-BE49-F238E27FC236}">
                    <a16:creationId xmlns:a16="http://schemas.microsoft.com/office/drawing/2014/main" id="{3FDDF5E4-5DC5-86D5-A126-8966B002C27E}"/>
                  </a:ext>
                </a:extLst>
              </p:cNvPr>
              <p:cNvGrpSpPr/>
              <p:nvPr/>
            </p:nvGrpSpPr>
            <p:grpSpPr>
              <a:xfrm>
                <a:off x="6523934" y="1381170"/>
                <a:ext cx="44423" cy="43566"/>
                <a:chOff x="6523934" y="1381170"/>
                <a:chExt cx="44423" cy="43566"/>
              </a:xfrm>
            </p:grpSpPr>
            <p:sp>
              <p:nvSpPr>
                <p:cNvPr id="2095" name="Freeform: Shape 550">
                  <a:extLst>
                    <a:ext uri="{FF2B5EF4-FFF2-40B4-BE49-F238E27FC236}">
                      <a16:creationId xmlns:a16="http://schemas.microsoft.com/office/drawing/2014/main" id="{A4F14954-DFD5-B3A5-7811-BD10053C5152}"/>
                    </a:ext>
                  </a:extLst>
                </p:cNvPr>
                <p:cNvSpPr/>
                <p:nvPr/>
              </p:nvSpPr>
              <p:spPr>
                <a:xfrm>
                  <a:off x="65462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6" name="Freeform: Shape 551">
                  <a:extLst>
                    <a:ext uri="{FF2B5EF4-FFF2-40B4-BE49-F238E27FC236}">
                      <a16:creationId xmlns:a16="http://schemas.microsoft.com/office/drawing/2014/main" id="{D3BB48C9-B615-3109-F35F-B93204678CCA}"/>
                    </a:ext>
                  </a:extLst>
                </p:cNvPr>
                <p:cNvSpPr/>
                <p:nvPr/>
              </p:nvSpPr>
              <p:spPr>
                <a:xfrm>
                  <a:off x="65239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92" name="Graphic 195">
                <a:extLst>
                  <a:ext uri="{FF2B5EF4-FFF2-40B4-BE49-F238E27FC236}">
                    <a16:creationId xmlns:a16="http://schemas.microsoft.com/office/drawing/2014/main" id="{31D3C1D7-660C-A8AE-EC76-F237D019FB9D}"/>
                  </a:ext>
                </a:extLst>
              </p:cNvPr>
              <p:cNvGrpSpPr/>
              <p:nvPr/>
            </p:nvGrpSpPr>
            <p:grpSpPr>
              <a:xfrm>
                <a:off x="3424406" y="1295544"/>
                <a:ext cx="44423" cy="43566"/>
                <a:chOff x="3424406" y="1295544"/>
                <a:chExt cx="44423" cy="43566"/>
              </a:xfrm>
            </p:grpSpPr>
            <p:sp>
              <p:nvSpPr>
                <p:cNvPr id="2093" name="Freeform: Shape 548">
                  <a:extLst>
                    <a:ext uri="{FF2B5EF4-FFF2-40B4-BE49-F238E27FC236}">
                      <a16:creationId xmlns:a16="http://schemas.microsoft.com/office/drawing/2014/main" id="{5752D29B-251E-CE7D-410A-30F7F710550E}"/>
                    </a:ext>
                  </a:extLst>
                </p:cNvPr>
                <p:cNvSpPr/>
                <p:nvPr/>
              </p:nvSpPr>
              <p:spPr>
                <a:xfrm>
                  <a:off x="3446541"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4" name="Freeform: Shape 549">
                  <a:extLst>
                    <a:ext uri="{FF2B5EF4-FFF2-40B4-BE49-F238E27FC236}">
                      <a16:creationId xmlns:a16="http://schemas.microsoft.com/office/drawing/2014/main" id="{BDF211B8-7FEE-160D-088E-3939EDAFF5B2}"/>
                    </a:ext>
                  </a:extLst>
                </p:cNvPr>
                <p:cNvSpPr/>
                <p:nvPr/>
              </p:nvSpPr>
              <p:spPr>
                <a:xfrm>
                  <a:off x="342440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aphicFrame>
        <p:nvGraphicFramePr>
          <p:cNvPr id="3640" name="Google Shape;239;p9">
            <a:extLst>
              <a:ext uri="{FF2B5EF4-FFF2-40B4-BE49-F238E27FC236}">
                <a16:creationId xmlns:a16="http://schemas.microsoft.com/office/drawing/2014/main" id="{9C482607-6DAE-CC1E-BD2A-B7819C9EE764}"/>
              </a:ext>
            </a:extLst>
          </p:cNvPr>
          <p:cNvGraphicFramePr/>
          <p:nvPr/>
        </p:nvGraphicFramePr>
        <p:xfrm>
          <a:off x="8967329" y="1270725"/>
          <a:ext cx="3162934" cy="1427213"/>
        </p:xfrm>
        <a:graphic>
          <a:graphicData uri="http://schemas.openxmlformats.org/drawingml/2006/table">
            <a:tbl>
              <a:tblPr>
                <a:noFill/>
              </a:tblPr>
              <a:tblGrid>
                <a:gridCol w="995600">
                  <a:extLst>
                    <a:ext uri="{9D8B030D-6E8A-4147-A177-3AD203B41FA5}">
                      <a16:colId xmlns:a16="http://schemas.microsoft.com/office/drawing/2014/main" val="20000"/>
                    </a:ext>
                  </a:extLst>
                </a:gridCol>
                <a:gridCol w="1083667">
                  <a:extLst>
                    <a:ext uri="{9D8B030D-6E8A-4147-A177-3AD203B41FA5}">
                      <a16:colId xmlns:a16="http://schemas.microsoft.com/office/drawing/2014/main" val="20001"/>
                    </a:ext>
                  </a:extLst>
                </a:gridCol>
                <a:gridCol w="1083667">
                  <a:extLst>
                    <a:ext uri="{9D8B030D-6E8A-4147-A177-3AD203B41FA5}">
                      <a16:colId xmlns:a16="http://schemas.microsoft.com/office/drawing/2014/main" val="20002"/>
                    </a:ext>
                  </a:extLst>
                </a:gridCol>
              </a:tblGrid>
              <a:tr h="594747">
                <a:tc>
                  <a:txBody>
                    <a:bodyPr/>
                    <a:lstStyle/>
                    <a:p>
                      <a:pPr marL="0" marR="0" lvl="0" indent="0" algn="l" rtl="0">
                        <a:lnSpc>
                          <a:spcPct val="100000"/>
                        </a:lnSpc>
                        <a:spcBef>
                          <a:spcPts val="0"/>
                        </a:spcBef>
                        <a:spcAft>
                          <a:spcPts val="0"/>
                        </a:spcAft>
                        <a:buNone/>
                      </a:pPr>
                      <a:endParaRPr sz="1100" u="none" strike="noStrike" cap="none">
                        <a:solidFill>
                          <a:schemeClr val="dk1"/>
                        </a:solidFill>
                        <a:latin typeface="Arial"/>
                        <a:ea typeface="Arial"/>
                        <a:cs typeface="Arial"/>
                        <a:sym typeface="Arial"/>
                      </a:endParaRPr>
                    </a:p>
                  </a:txBody>
                  <a:tcPr marL="0" marR="0"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Giredestrant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102)</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SOC ET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105)</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289947">
                <a:tc>
                  <a:txBody>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Events, n (%)</a:t>
                      </a:r>
                      <a:endParaRPr sz="1200" b="0" u="none" strike="noStrike" cap="none">
                        <a:solidFill>
                          <a:schemeClr val="dk1"/>
                        </a:solidFill>
                        <a:latin typeface="Arial"/>
                        <a:ea typeface="Arial"/>
                        <a:cs typeface="Arial"/>
                        <a:sym typeface="Arial"/>
                      </a:endParaRPr>
                    </a:p>
                  </a:txBody>
                  <a:tcPr marL="0" marR="0"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140 (6.7)</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196 (9.4)</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1"/>
                  </a:ext>
                </a:extLst>
              </a:tr>
              <a:tr h="522200">
                <a:tc>
                  <a:txBody>
                    <a:bodyPr/>
                    <a:lstStyle/>
                    <a:p>
                      <a:pPr marL="0" marR="0" lvl="0" indent="0" algn="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Stratified HR</a:t>
                      </a:r>
                      <a:endParaRPr sz="1200"/>
                    </a:p>
                    <a:p>
                      <a:pPr marL="0" marR="0" lvl="0" indent="0" algn="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(95% CI)</a:t>
                      </a:r>
                      <a:endParaRPr sz="1200"/>
                    </a:p>
                  </a:txBody>
                  <a:tcPr marL="0" marR="0" marT="53533" marB="53533" anchor="ctr">
                    <a:lnL w="9525" cap="flat" cmpd="sng">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rtl="0">
                        <a:lnSpc>
                          <a:spcPct val="100000"/>
                        </a:lnSpc>
                        <a:spcBef>
                          <a:spcPts val="0"/>
                        </a:spcBef>
                        <a:spcAft>
                          <a:spcPts val="0"/>
                        </a:spcAft>
                        <a:buNone/>
                      </a:pPr>
                      <a:r>
                        <a:rPr lang="en-US" sz="1500" b="1" u="none" strike="noStrike" cap="none">
                          <a:solidFill>
                            <a:schemeClr val="dk1"/>
                          </a:solidFill>
                          <a:latin typeface="Arial"/>
                          <a:ea typeface="Arial"/>
                          <a:cs typeface="Arial"/>
                          <a:sym typeface="Arial"/>
                        </a:rPr>
                        <a:t>0.70 </a:t>
                      </a:r>
                      <a:endParaRPr sz="1500"/>
                    </a:p>
                    <a:p>
                      <a:pPr marL="0" marR="0" lvl="0" indent="0" algn="ct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(0.57, 0.87);</a:t>
                      </a:r>
                      <a:r>
                        <a:rPr lang="en-US" sz="1200" b="1" u="none" strike="noStrike" cap="none">
                          <a:solidFill>
                            <a:schemeClr val="dk1"/>
                          </a:solidFill>
                          <a:latin typeface="Arial"/>
                          <a:ea typeface="Arial"/>
                          <a:cs typeface="Arial"/>
                          <a:sym typeface="Arial"/>
                        </a:rPr>
                        <a:t> </a:t>
                      </a:r>
                      <a:r>
                        <a:rPr lang="en-US" sz="1200" b="1" i="0" u="none" strike="noStrike" cap="none">
                          <a:solidFill>
                            <a:schemeClr val="dk1"/>
                          </a:solidFill>
                          <a:latin typeface="Arial"/>
                          <a:ea typeface="Arial"/>
                          <a:cs typeface="Arial"/>
                          <a:sym typeface="Arial"/>
                        </a:rPr>
                        <a:t>p</a:t>
                      </a:r>
                      <a:r>
                        <a:rPr lang="en-US" sz="1200" b="1" u="none" strike="noStrike" cap="none">
                          <a:solidFill>
                            <a:schemeClr val="dk1"/>
                          </a:solidFill>
                          <a:latin typeface="Arial"/>
                          <a:ea typeface="Arial"/>
                          <a:cs typeface="Arial"/>
                          <a:sym typeface="Arial"/>
                        </a:rPr>
                        <a:t> = 0.0014*</a:t>
                      </a:r>
                      <a:endParaRPr sz="1200"/>
                    </a:p>
                  </a:txBody>
                  <a:tcPr marL="115800" marR="115800" marT="57900" marB="57900" anchor="ctr">
                    <a:lnL w="9525" cap="flat" cmpd="sng" algn="ctr">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3641" name="Google Shape;240;p9">
            <a:extLst>
              <a:ext uri="{FF2B5EF4-FFF2-40B4-BE49-F238E27FC236}">
                <a16:creationId xmlns:a16="http://schemas.microsoft.com/office/drawing/2014/main" id="{1C4F6590-F781-5B0F-97B3-DD415E10D552}"/>
              </a:ext>
            </a:extLst>
          </p:cNvPr>
          <p:cNvSpPr/>
          <p:nvPr/>
        </p:nvSpPr>
        <p:spPr>
          <a:xfrm>
            <a:off x="10998731" y="1396253"/>
            <a:ext cx="1131492" cy="459620"/>
          </a:xfrm>
          <a:prstGeom prst="round2SameRect">
            <a:avLst>
              <a:gd name="adj1" fmla="val 16667"/>
              <a:gd name="adj2" fmla="val 0"/>
            </a:avLst>
          </a:prstGeom>
          <a:solidFill>
            <a:srgbClr val="7F7F7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2" name="Google Shape;241;p9">
            <a:extLst>
              <a:ext uri="{FF2B5EF4-FFF2-40B4-BE49-F238E27FC236}">
                <a16:creationId xmlns:a16="http://schemas.microsoft.com/office/drawing/2014/main" id="{31429488-295A-80B6-EBF7-E3C01703446E}"/>
              </a:ext>
            </a:extLst>
          </p:cNvPr>
          <p:cNvSpPr/>
          <p:nvPr/>
        </p:nvSpPr>
        <p:spPr>
          <a:xfrm>
            <a:off x="9871527" y="1396253"/>
            <a:ext cx="1131492" cy="459620"/>
          </a:xfrm>
          <a:prstGeom prst="round2SameRect">
            <a:avLst>
              <a:gd name="adj1" fmla="val 16667"/>
              <a:gd name="adj2" fmla="val 0"/>
            </a:avLst>
          </a:prstGeom>
          <a:solidFill>
            <a:srgbClr val="6E1E50"/>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Giredestrant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3" name="Google Shape;274;p10">
            <a:extLst>
              <a:ext uri="{FF2B5EF4-FFF2-40B4-BE49-F238E27FC236}">
                <a16:creationId xmlns:a16="http://schemas.microsoft.com/office/drawing/2014/main" id="{AB462BCD-A911-2E42-3F90-02858FE8AE71}"/>
              </a:ext>
            </a:extLst>
          </p:cNvPr>
          <p:cNvSpPr txBox="1"/>
          <p:nvPr/>
        </p:nvSpPr>
        <p:spPr>
          <a:xfrm>
            <a:off x="1346181" y="1734972"/>
            <a:ext cx="270507"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4" name="Google Shape;275;p10">
            <a:extLst>
              <a:ext uri="{FF2B5EF4-FFF2-40B4-BE49-F238E27FC236}">
                <a16:creationId xmlns:a16="http://schemas.microsoft.com/office/drawing/2014/main" id="{52006A9B-EB8A-8625-7D15-9EE7BA22C82D}"/>
              </a:ext>
            </a:extLst>
          </p:cNvPr>
          <p:cNvSpPr txBox="1"/>
          <p:nvPr/>
        </p:nvSpPr>
        <p:spPr>
          <a:xfrm>
            <a:off x="1394184" y="2452558"/>
            <a:ext cx="222065"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mn-ea"/>
                <a:cs typeface="Arial"/>
                <a:sym typeface="Arial"/>
              </a:rPr>
              <a:t>9</a:t>
            </a: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3645" name="Google Shape;279;p10">
            <a:extLst>
              <a:ext uri="{FF2B5EF4-FFF2-40B4-BE49-F238E27FC236}">
                <a16:creationId xmlns:a16="http://schemas.microsoft.com/office/drawing/2014/main" id="{2311BCDE-67EB-80E5-36F4-B5A15BAA29DF}"/>
              </a:ext>
            </a:extLst>
          </p:cNvPr>
          <p:cNvCxnSpPr/>
          <p:nvPr/>
        </p:nvCxnSpPr>
        <p:spPr>
          <a:xfrm rot="10800000">
            <a:off x="1650902" y="2506202"/>
            <a:ext cx="60029" cy="0"/>
          </a:xfrm>
          <a:prstGeom prst="straightConnector1">
            <a:avLst/>
          </a:prstGeom>
          <a:noFill/>
          <a:ln w="12700" cap="sq" cmpd="sng">
            <a:solidFill>
              <a:srgbClr val="000000"/>
            </a:solidFill>
            <a:prstDash val="solid"/>
            <a:miter lim="800000"/>
            <a:headEnd type="none" w="sm" len="sm"/>
            <a:tailEnd type="none" w="sm" len="sm"/>
          </a:ln>
        </p:spPr>
      </p:cxnSp>
      <p:sp>
        <p:nvSpPr>
          <p:cNvPr id="3646" name="Google Shape;219;p9">
            <a:extLst>
              <a:ext uri="{FF2B5EF4-FFF2-40B4-BE49-F238E27FC236}">
                <a16:creationId xmlns:a16="http://schemas.microsoft.com/office/drawing/2014/main" id="{D2EFAABF-D313-DD49-E4F6-F0BDEF3CCD96}"/>
              </a:ext>
            </a:extLst>
          </p:cNvPr>
          <p:cNvSpPr txBox="1"/>
          <p:nvPr/>
        </p:nvSpPr>
        <p:spPr>
          <a:xfrm>
            <a:off x="833746" y="1055649"/>
            <a:ext cx="368256"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7" name="Google Shape;220;p9">
            <a:extLst>
              <a:ext uri="{FF2B5EF4-FFF2-40B4-BE49-F238E27FC236}">
                <a16:creationId xmlns:a16="http://schemas.microsoft.com/office/drawing/2014/main" id="{59BF6F2B-5EF8-4042-1062-E4ED768574A9}"/>
              </a:ext>
            </a:extLst>
          </p:cNvPr>
          <p:cNvSpPr txBox="1"/>
          <p:nvPr/>
        </p:nvSpPr>
        <p:spPr>
          <a:xfrm>
            <a:off x="899694" y="1664993"/>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80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8" name="Google Shape;221;p9">
            <a:extLst>
              <a:ext uri="{FF2B5EF4-FFF2-40B4-BE49-F238E27FC236}">
                <a16:creationId xmlns:a16="http://schemas.microsoft.com/office/drawing/2014/main" id="{068C7C64-8A36-D45E-804D-9539C014DEE8}"/>
              </a:ext>
            </a:extLst>
          </p:cNvPr>
          <p:cNvSpPr txBox="1"/>
          <p:nvPr/>
        </p:nvSpPr>
        <p:spPr>
          <a:xfrm>
            <a:off x="899694" y="2279418"/>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9" name="Google Shape;222;p9">
            <a:extLst>
              <a:ext uri="{FF2B5EF4-FFF2-40B4-BE49-F238E27FC236}">
                <a16:creationId xmlns:a16="http://schemas.microsoft.com/office/drawing/2014/main" id="{D1F01B55-1A45-A33E-0140-66EC7DDC686B}"/>
              </a:ext>
            </a:extLst>
          </p:cNvPr>
          <p:cNvSpPr txBox="1"/>
          <p:nvPr/>
        </p:nvSpPr>
        <p:spPr>
          <a:xfrm>
            <a:off x="899694" y="2888761"/>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0" name="Google Shape;223;p9">
            <a:extLst>
              <a:ext uri="{FF2B5EF4-FFF2-40B4-BE49-F238E27FC236}">
                <a16:creationId xmlns:a16="http://schemas.microsoft.com/office/drawing/2014/main" id="{134954DE-101B-2223-1D05-55A8EBAE7506}"/>
              </a:ext>
            </a:extLst>
          </p:cNvPr>
          <p:cNvSpPr txBox="1"/>
          <p:nvPr/>
        </p:nvSpPr>
        <p:spPr>
          <a:xfrm>
            <a:off x="899694" y="3498107"/>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1" name="Google Shape;224;p9">
            <a:extLst>
              <a:ext uri="{FF2B5EF4-FFF2-40B4-BE49-F238E27FC236}">
                <a16:creationId xmlns:a16="http://schemas.microsoft.com/office/drawing/2014/main" id="{23FBB19C-1BDD-D614-3BC7-B9191714F7B7}"/>
              </a:ext>
            </a:extLst>
          </p:cNvPr>
          <p:cNvSpPr txBox="1"/>
          <p:nvPr/>
        </p:nvSpPr>
        <p:spPr>
          <a:xfrm>
            <a:off x="899694" y="4116419"/>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2" name="Google Shape;290;p10">
            <a:extLst>
              <a:ext uri="{FF2B5EF4-FFF2-40B4-BE49-F238E27FC236}">
                <a16:creationId xmlns:a16="http://schemas.microsoft.com/office/drawing/2014/main" id="{8D1888DB-AA2E-8AAC-CA38-B62FAC018EAF}"/>
              </a:ext>
            </a:extLst>
          </p:cNvPr>
          <p:cNvSpPr txBox="1">
            <a:spLocks/>
          </p:cNvSpPr>
          <p:nvPr/>
        </p:nvSpPr>
        <p:spPr>
          <a:xfrm>
            <a:off x="342900" y="5921407"/>
            <a:ext cx="11758219" cy="261610"/>
          </a:xfrm>
          <a:prstGeom prst="rect">
            <a:avLst/>
          </a:prstGeom>
          <a:noFill/>
          <a:ln>
            <a:noFill/>
          </a:ln>
        </p:spPr>
        <p:txBody>
          <a:bodyPr spcFirstLastPara="1" wrap="square" lIns="0" tIns="0" rIns="0" bIns="0"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
                <a:srgbClr val="000000"/>
              </a:buClr>
              <a:buSzPts val="1400"/>
              <a:buFont typeface="Arial"/>
              <a:buNone/>
              <a:tabLst/>
              <a:defRPr/>
            </a:pPr>
            <a:r>
              <a:rPr kumimoji="0" lang="en-US" sz="850" b="0" i="0" u="none" strike="noStrike" kern="0" cap="none" spc="0" normalizeH="0" baseline="0" noProof="0" dirty="0">
                <a:ln>
                  <a:noFill/>
                </a:ln>
                <a:solidFill>
                  <a:srgbClr val="7F7F7F"/>
                </a:solidFill>
                <a:effectLst/>
                <a:uLnTx/>
                <a:uFillTx/>
                <a:latin typeface="Arial"/>
                <a:ea typeface="+mn-ea"/>
                <a:cs typeface="Arial"/>
                <a:sym typeface="Arial"/>
              </a:rPr>
              <a:t>Data cutoff: August 8, 2025. Median follow-up, 32.4 months in the </a:t>
            </a:r>
            <a:r>
              <a:rPr kumimoji="0" lang="en-US" sz="850" b="0" i="0" u="none" strike="noStrike" kern="0" cap="none" spc="0" normalizeH="0" baseline="0" noProof="0" dirty="0" err="1">
                <a:ln>
                  <a:noFill/>
                </a:ln>
                <a:solidFill>
                  <a:srgbClr val="7F7F7F"/>
                </a:solidFill>
                <a:effectLst/>
                <a:uLnTx/>
                <a:uFillTx/>
                <a:latin typeface="Arial"/>
                <a:ea typeface="+mn-ea"/>
                <a:cs typeface="Arial"/>
                <a:sym typeface="Arial"/>
              </a:rPr>
              <a:t>giredestrant</a:t>
            </a:r>
            <a:r>
              <a:rPr kumimoji="0" lang="en-US" sz="850" b="0" i="0" u="none" strike="noStrike" kern="0" cap="none" spc="0" normalizeH="0" baseline="0" noProof="0" dirty="0">
                <a:ln>
                  <a:noFill/>
                </a:ln>
                <a:solidFill>
                  <a:srgbClr val="7F7F7F"/>
                </a:solidFill>
                <a:effectLst/>
                <a:uLnTx/>
                <a:uFillTx/>
                <a:latin typeface="Arial"/>
                <a:ea typeface="+mn-ea"/>
                <a:cs typeface="Arial"/>
                <a:sym typeface="Arial"/>
              </a:rPr>
              <a:t> arm and 32.3 months in the SOC ET arm; maximum follow-up, 46.6 months and 46.3 months, respectively. * Log-rank (2-sided). p-value boundary for IDFS interim analysis was 0.0217 (2-sided). AI, aromatase inhibitor; CI, confidence interval; ET, endocrine therapy; HR, hazard ratio; IDFS, invasive disease-free survival; SOC, standard-of-care.</a:t>
            </a:r>
          </a:p>
        </p:txBody>
      </p:sp>
      <p:sp>
        <p:nvSpPr>
          <p:cNvPr id="3654" name="TextBox 3653">
            <a:extLst>
              <a:ext uri="{FF2B5EF4-FFF2-40B4-BE49-F238E27FC236}">
                <a16:creationId xmlns:a16="http://schemas.microsoft.com/office/drawing/2014/main" id="{67C2A83C-E48A-78F6-B6BB-C806EC5FC217}"/>
              </a:ext>
            </a:extLst>
          </p:cNvPr>
          <p:cNvSpPr txBox="1"/>
          <p:nvPr/>
        </p:nvSpPr>
        <p:spPr>
          <a:xfrm>
            <a:off x="9871527" y="4811776"/>
            <a:ext cx="1992597" cy="328423"/>
          </a:xfrm>
          <a:prstGeom prst="rect">
            <a:avLst/>
          </a:prstGeom>
          <a:noFill/>
        </p:spPr>
        <p:txBody>
          <a:bodyPr wrap="none" lIns="0" tIns="0" rIns="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0A4661"/>
                </a:solidFill>
                <a:effectLst/>
                <a:uLnTx/>
                <a:uFillTx/>
                <a:latin typeface="Arial"/>
                <a:ea typeface="+mn-ea"/>
                <a:cs typeface="Arial"/>
                <a:sym typeface="Arial"/>
              </a:rPr>
              <a:t>Median follow-up: 32.3 months</a:t>
            </a:r>
          </a:p>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endParaRPr kumimoji="0" lang="en-US" sz="1067" b="1" i="0" u="none" strike="noStrike" kern="0" cap="none" spc="0" normalizeH="0" baseline="0" noProof="0" dirty="0">
              <a:ln>
                <a:noFill/>
              </a:ln>
              <a:solidFill>
                <a:srgbClr val="0A4661"/>
              </a:solidFill>
              <a:effectLst/>
              <a:uLnTx/>
              <a:uFillTx/>
              <a:latin typeface="Arial"/>
              <a:ea typeface="+mn-ea"/>
              <a:cs typeface="Arial"/>
              <a:sym typeface="Arial"/>
            </a:endParaRPr>
          </a:p>
        </p:txBody>
      </p:sp>
      <p:sp>
        <p:nvSpPr>
          <p:cNvPr id="3656" name="TextBox 3655">
            <a:extLst>
              <a:ext uri="{FF2B5EF4-FFF2-40B4-BE49-F238E27FC236}">
                <a16:creationId xmlns:a16="http://schemas.microsoft.com/office/drawing/2014/main" id="{1FF377FA-EF02-9033-6522-4A76E98B5065}"/>
              </a:ext>
            </a:extLst>
          </p:cNvPr>
          <p:cNvSpPr txBox="1"/>
          <p:nvPr/>
        </p:nvSpPr>
        <p:spPr>
          <a:xfrm>
            <a:off x="9275135" y="3103326"/>
            <a:ext cx="2770041" cy="307777"/>
          </a:xfrm>
          <a:prstGeom prst="rect">
            <a:avLst/>
          </a:prstGeom>
          <a:solidFill>
            <a:srgbClr val="EFFBFE"/>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A4661"/>
                </a:solidFill>
                <a:effectLst/>
                <a:uLnTx/>
                <a:uFillTx/>
                <a:latin typeface="Arial"/>
                <a:ea typeface="+mn-ea"/>
                <a:cs typeface="+mn-cs"/>
              </a:rPr>
              <a:t>Median f/u 32 months</a:t>
            </a:r>
          </a:p>
        </p:txBody>
      </p:sp>
      <p:sp>
        <p:nvSpPr>
          <p:cNvPr id="3657" name="TextBox 3656">
            <a:extLst>
              <a:ext uri="{FF2B5EF4-FFF2-40B4-BE49-F238E27FC236}">
                <a16:creationId xmlns:a16="http://schemas.microsoft.com/office/drawing/2014/main" id="{0649E5D2-80EC-7620-785D-50381B2941A9}"/>
              </a:ext>
            </a:extLst>
          </p:cNvPr>
          <p:cNvSpPr txBox="1"/>
          <p:nvPr/>
        </p:nvSpPr>
        <p:spPr>
          <a:xfrm>
            <a:off x="9275135" y="3510755"/>
            <a:ext cx="2764465" cy="523220"/>
          </a:xfrm>
          <a:prstGeom prst="rect">
            <a:avLst/>
          </a:prstGeom>
          <a:solidFill>
            <a:srgbClr val="EFFBFE"/>
          </a:solidFill>
          <a:ln>
            <a:noFill/>
          </a:ln>
        </p:spPr>
        <p:txBody>
          <a:bodyPr wrap="square" rtlCol="0">
            <a:spAutoFit/>
          </a:bodyPr>
          <a:lstStyle/>
          <a:p>
            <a:pPr marL="285750" marR="0" lvl="0" indent="-165100" algn="l" defTabSz="914400" rtl="0" eaLnBrk="1" fontAlgn="auto" latinLnBrk="0" hangingPunct="1">
              <a:lnSpc>
                <a:spcPct val="100000"/>
              </a:lnSpc>
              <a:spcBef>
                <a:spcPts val="0"/>
              </a:spcBef>
              <a:spcAft>
                <a:spcPts val="0"/>
              </a:spcAft>
              <a:buClr>
                <a:srgbClr val="009CE0"/>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A4661"/>
                </a:solidFill>
                <a:effectLst/>
                <a:uLnTx/>
                <a:uFillTx/>
                <a:latin typeface="Arial"/>
                <a:ea typeface="+mn-ea"/>
                <a:cs typeface="+mn-cs"/>
              </a:rPr>
              <a:t>Early separation of curves</a:t>
            </a:r>
          </a:p>
          <a:p>
            <a:pPr marL="285750" marR="0" lvl="0" indent="-165100" algn="l" defTabSz="914400" rtl="0" eaLnBrk="1" fontAlgn="auto" latinLnBrk="0" hangingPunct="1">
              <a:lnSpc>
                <a:spcPct val="100000"/>
              </a:lnSpc>
              <a:spcBef>
                <a:spcPts val="0"/>
              </a:spcBef>
              <a:spcAft>
                <a:spcPts val="0"/>
              </a:spcAft>
              <a:buClr>
                <a:srgbClr val="009CE0"/>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A4661"/>
                </a:solidFill>
                <a:effectLst/>
                <a:uLnTx/>
                <a:uFillTx/>
                <a:latin typeface="Arial"/>
                <a:ea typeface="+mn-ea"/>
                <a:cs typeface="+mn-cs"/>
              </a:rPr>
              <a:t>Absolute benefit 2.8%</a:t>
            </a:r>
          </a:p>
        </p:txBody>
      </p:sp>
      <p:sp>
        <p:nvSpPr>
          <p:cNvPr id="3658" name="TextBox 3657">
            <a:extLst>
              <a:ext uri="{FF2B5EF4-FFF2-40B4-BE49-F238E27FC236}">
                <a16:creationId xmlns:a16="http://schemas.microsoft.com/office/drawing/2014/main" id="{F59D5728-8ED3-66DD-DA12-67597D699939}"/>
              </a:ext>
            </a:extLst>
          </p:cNvPr>
          <p:cNvSpPr txBox="1"/>
          <p:nvPr/>
        </p:nvSpPr>
        <p:spPr>
          <a:xfrm>
            <a:off x="342900" y="5198779"/>
            <a:ext cx="11696700" cy="584775"/>
          </a:xfrm>
          <a:prstGeom prst="rect">
            <a:avLst/>
          </a:prstGeom>
          <a:solidFill>
            <a:srgbClr val="EFFBFE"/>
          </a:solidFill>
          <a:ln>
            <a:noFill/>
          </a:ln>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srgbClr val="0A4661"/>
                </a:solidFill>
                <a:effectLst/>
                <a:uLnTx/>
                <a:uFillTx/>
                <a:latin typeface="Arial"/>
                <a:ea typeface="+mn-ea"/>
                <a:cs typeface="Arial"/>
                <a:sym typeface="Arial"/>
              </a:rPr>
              <a:t>Statistically significant and clinically meaningful improvement in IDFS:</a:t>
            </a:r>
            <a:br>
              <a:rPr kumimoji="0" lang="en-US" sz="1600" b="1" i="0" u="none" strike="noStrike" kern="0" cap="none" spc="0" normalizeH="0" baseline="0" noProof="0" dirty="0">
                <a:ln>
                  <a:noFill/>
                </a:ln>
                <a:solidFill>
                  <a:srgbClr val="0A4661"/>
                </a:solidFill>
                <a:effectLst/>
                <a:uLnTx/>
                <a:uFillTx/>
                <a:latin typeface="Arial"/>
                <a:ea typeface="+mn-ea"/>
                <a:cs typeface="Arial"/>
                <a:sym typeface="Arial"/>
              </a:rPr>
            </a:br>
            <a:r>
              <a:rPr kumimoji="0" lang="en-US" sz="1600" b="1" i="0" u="none" strike="noStrike" kern="0" cap="none" spc="0" normalizeH="0" baseline="0" noProof="0" dirty="0" err="1">
                <a:ln>
                  <a:noFill/>
                </a:ln>
                <a:solidFill>
                  <a:srgbClr val="0A4661"/>
                </a:solidFill>
                <a:effectLst/>
                <a:uLnTx/>
                <a:uFillTx/>
                <a:latin typeface="Arial"/>
                <a:ea typeface="+mn-ea"/>
                <a:cs typeface="Arial"/>
                <a:sym typeface="Arial"/>
              </a:rPr>
              <a:t>Giredestrant</a:t>
            </a:r>
            <a:r>
              <a:rPr kumimoji="0" lang="en-US" sz="1600" b="1" i="0" u="none" strike="noStrike" kern="0" cap="none" spc="0" normalizeH="0" baseline="0" noProof="0" dirty="0">
                <a:ln>
                  <a:noFill/>
                </a:ln>
                <a:solidFill>
                  <a:srgbClr val="0A4661"/>
                </a:solidFill>
                <a:effectLst/>
                <a:uLnTx/>
                <a:uFillTx/>
                <a:latin typeface="Arial"/>
                <a:ea typeface="+mn-ea"/>
                <a:cs typeface="Arial"/>
                <a:sym typeface="Arial"/>
              </a:rPr>
              <a:t> reduced the risk of invasive disease recurrence or death by 30% compared with SOC ET</a:t>
            </a:r>
            <a:endParaRPr kumimoji="0" lang="en-US" sz="1600" b="0" i="0" u="none" strike="noStrike" kern="0" cap="none" spc="0" normalizeH="0" baseline="0" noProof="0" dirty="0">
              <a:ln>
                <a:noFill/>
              </a:ln>
              <a:solidFill>
                <a:srgbClr val="0A4661"/>
              </a:solidFill>
              <a:effectLst/>
              <a:uLnTx/>
              <a:uFillTx/>
              <a:latin typeface="Arial"/>
              <a:ea typeface="+mn-ea"/>
              <a:cs typeface="Arial"/>
              <a:sym typeface="Arial"/>
            </a:endParaRPr>
          </a:p>
        </p:txBody>
      </p:sp>
      <p:sp>
        <p:nvSpPr>
          <p:cNvPr id="3" name="Rectangle 2">
            <a:extLst>
              <a:ext uri="{FF2B5EF4-FFF2-40B4-BE49-F238E27FC236}">
                <a16:creationId xmlns:a16="http://schemas.microsoft.com/office/drawing/2014/main" id="{E301D1D0-57F0-3C46-B867-213E49F9ED21}"/>
              </a:ext>
            </a:extLst>
          </p:cNvPr>
          <p:cNvSpPr/>
          <p:nvPr/>
        </p:nvSpPr>
        <p:spPr>
          <a:xfrm>
            <a:off x="5594725" y="1914831"/>
            <a:ext cx="878183" cy="1138142"/>
          </a:xfrm>
          <a:prstGeom prst="rect">
            <a:avLst/>
          </a:prstGeom>
          <a:solidFill>
            <a:srgbClr val="FFFF00">
              <a:alpha val="3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3653" name="Google Shape;101;p5">
            <a:extLst>
              <a:ext uri="{FF2B5EF4-FFF2-40B4-BE49-F238E27FC236}">
                <a16:creationId xmlns:a16="http://schemas.microsoft.com/office/drawing/2014/main" id="{562102B0-9370-6EEC-96D2-05413D4498DF}"/>
              </a:ext>
            </a:extLst>
          </p:cNvPr>
          <p:cNvSpPr txBox="1"/>
          <p:nvPr/>
        </p:nvSpPr>
        <p:spPr>
          <a:xfrm>
            <a:off x="1981200" y="6233175"/>
            <a:ext cx="3468624" cy="12311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0" noProof="0" dirty="0">
                <a:ln>
                  <a:noFill/>
                </a:ln>
                <a:solidFill>
                  <a:srgbClr val="014461"/>
                </a:solidFill>
                <a:effectLst/>
                <a:uLnTx/>
                <a:uFillTx/>
                <a:latin typeface="Arial"/>
                <a:ea typeface="Arial"/>
                <a:cs typeface="Arial"/>
                <a:sym typeface="Arial"/>
              </a:rPr>
              <a:t>Presented by: Aditya L. Bardia, MD. SABCS 2025</a:t>
            </a:r>
            <a:endParaRPr kumimoji="0" sz="1000" b="0" i="0" u="none" strike="noStrike" kern="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3620009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B4F7F5-D707-C80C-481C-F56ED6B62508}"/>
            </a:ext>
          </a:extLst>
        </p:cNvPr>
        <p:cNvGrpSpPr/>
        <p:nvPr/>
      </p:nvGrpSpPr>
      <p:grpSpPr>
        <a:xfrm>
          <a:off x="0" y="0"/>
          <a:ext cx="0" cy="0"/>
          <a:chOff x="0" y="0"/>
          <a:chExt cx="0" cy="0"/>
        </a:xfrm>
      </p:grpSpPr>
      <p:sp>
        <p:nvSpPr>
          <p:cNvPr id="4" name="Rectangle 8">
            <a:extLst>
              <a:ext uri="{FF2B5EF4-FFF2-40B4-BE49-F238E27FC236}">
                <a16:creationId xmlns:a16="http://schemas.microsoft.com/office/drawing/2014/main" id="{B02DE206-E8C0-47BC-EF54-07B5F0B87806}"/>
              </a:ext>
            </a:extLst>
          </p:cNvPr>
          <p:cNvSpPr>
            <a:spLocks noChangeArrowheads="1"/>
          </p:cNvSpPr>
          <p:nvPr/>
        </p:nvSpPr>
        <p:spPr bwMode="auto">
          <a:xfrm>
            <a:off x="445008" y="1766193"/>
            <a:ext cx="11301984" cy="64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0" cap="none" spc="0" normalizeH="0" baseline="0" noProof="0" dirty="0">
                <a:ln>
                  <a:noFill/>
                </a:ln>
                <a:solidFill>
                  <a:srgbClr val="FF9300"/>
                </a:solidFill>
                <a:effectLst/>
                <a:uLnTx/>
                <a:uFillTx/>
                <a:latin typeface="Arial" panose="020B0604020202020204"/>
                <a:ea typeface="+mn-ea"/>
                <a:cs typeface="ＭＳ Ｐゴシック"/>
              </a:rPr>
              <a:t>Sunday, April 26, 2026</a:t>
            </a:r>
          </a:p>
        </p:txBody>
      </p:sp>
      <p:sp>
        <p:nvSpPr>
          <p:cNvPr id="2" name="Text Box 7">
            <a:extLst>
              <a:ext uri="{FF2B5EF4-FFF2-40B4-BE49-F238E27FC236}">
                <a16:creationId xmlns:a16="http://schemas.microsoft.com/office/drawing/2014/main" id="{8F316219-A638-A3FF-75E8-808DD562BEFA}"/>
              </a:ext>
            </a:extLst>
          </p:cNvPr>
          <p:cNvSpPr txBox="1">
            <a:spLocks noChangeArrowheads="1"/>
          </p:cNvSpPr>
          <p:nvPr/>
        </p:nvSpPr>
        <p:spPr bwMode="auto">
          <a:xfrm>
            <a:off x="445008" y="3278203"/>
            <a:ext cx="11301984" cy="28095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numCol="1">
            <a:noAutofit/>
          </a:bodyPr>
          <a:lstStyle>
            <a:lvl1pPr eaLnBrk="0" hangingPunct="0">
              <a:defRPr sz="2000" i="1">
                <a:solidFill>
                  <a:schemeClr val="tx1"/>
                </a:solidFill>
                <a:latin typeface="Arial" charset="0"/>
                <a:ea typeface="ＭＳ Ｐゴシック" charset="0"/>
                <a:cs typeface="ＭＳ Ｐゴシック" charset="0"/>
              </a:defRPr>
            </a:lvl1pPr>
            <a:lvl2pPr marL="742950" indent="-285750" eaLnBrk="0" hangingPunct="0">
              <a:defRPr sz="2000" i="1">
                <a:solidFill>
                  <a:schemeClr val="tx1"/>
                </a:solidFill>
                <a:latin typeface="Arial" charset="0"/>
                <a:ea typeface="ＭＳ Ｐゴシック" charset="0"/>
              </a:defRPr>
            </a:lvl2pPr>
            <a:lvl3pPr marL="1143000" indent="-228600" eaLnBrk="0" hangingPunct="0">
              <a:defRPr sz="2000" i="1">
                <a:solidFill>
                  <a:schemeClr val="tx1"/>
                </a:solidFill>
                <a:latin typeface="Arial" charset="0"/>
                <a:ea typeface="ＭＳ Ｐゴシック" charset="0"/>
              </a:defRPr>
            </a:lvl3pPr>
            <a:lvl4pPr marL="1600200" indent="-228600" eaLnBrk="0" hangingPunct="0">
              <a:defRPr sz="2000" i="1">
                <a:solidFill>
                  <a:schemeClr val="tx1"/>
                </a:solidFill>
                <a:latin typeface="Arial" charset="0"/>
                <a:ea typeface="ＭＳ Ｐゴシック" charset="0"/>
              </a:defRPr>
            </a:lvl4pPr>
            <a:lvl5pPr marL="2057400" indent="-228600" eaLnBrk="0" hangingPunct="0">
              <a:defRPr sz="2000" i="1">
                <a:solidFill>
                  <a:schemeClr val="tx1"/>
                </a:solidFill>
                <a:latin typeface="Arial" charset="0"/>
                <a:ea typeface="ＭＳ Ｐゴシック" charset="0"/>
              </a:defRPr>
            </a:lvl5pPr>
            <a:lvl6pPr marL="2514600" indent="-228600" eaLnBrk="0" fontAlgn="base" hangingPunct="0">
              <a:spcBef>
                <a:spcPct val="0"/>
              </a:spcBef>
              <a:spcAft>
                <a:spcPct val="0"/>
              </a:spcAft>
              <a:defRPr sz="2000" i="1">
                <a:solidFill>
                  <a:schemeClr val="tx1"/>
                </a:solidFill>
                <a:latin typeface="Arial" charset="0"/>
                <a:ea typeface="ＭＳ Ｐゴシック" charset="0"/>
              </a:defRPr>
            </a:lvl6pPr>
            <a:lvl7pPr marL="2971800" indent="-228600" eaLnBrk="0" fontAlgn="base" hangingPunct="0">
              <a:spcBef>
                <a:spcPct val="0"/>
              </a:spcBef>
              <a:spcAft>
                <a:spcPct val="0"/>
              </a:spcAft>
              <a:defRPr sz="2000" i="1">
                <a:solidFill>
                  <a:schemeClr val="tx1"/>
                </a:solidFill>
                <a:latin typeface="Arial" charset="0"/>
                <a:ea typeface="ＭＳ Ｐゴシック" charset="0"/>
              </a:defRPr>
            </a:lvl7pPr>
            <a:lvl8pPr marL="3429000" indent="-228600" eaLnBrk="0" fontAlgn="base" hangingPunct="0">
              <a:spcBef>
                <a:spcPct val="0"/>
              </a:spcBef>
              <a:spcAft>
                <a:spcPct val="0"/>
              </a:spcAft>
              <a:defRPr sz="2000" i="1">
                <a:solidFill>
                  <a:schemeClr val="tx1"/>
                </a:solidFill>
                <a:latin typeface="Arial" charset="0"/>
                <a:ea typeface="ＭＳ Ｐゴシック" charset="0"/>
              </a:defRPr>
            </a:lvl8pPr>
            <a:lvl9pPr marL="3886200" indent="-228600" eaLnBrk="0" fontAlgn="base" hangingPunct="0">
              <a:spcBef>
                <a:spcPct val="0"/>
              </a:spcBef>
              <a:spcAft>
                <a:spcPct val="0"/>
              </a:spcAft>
              <a:defRPr sz="2000" i="1">
                <a:solidFill>
                  <a:schemeClr val="tx1"/>
                </a:solidFill>
                <a:latin typeface="Arial" charset="0"/>
                <a:ea typeface="ＭＳ Ｐゴシック" charset="0"/>
              </a:defRPr>
            </a:lvl9pPr>
          </a:lstStyle>
          <a:p>
            <a:pPr marL="0" marR="0" lvl="0" indent="0" algn="ctr" defTabSz="914400" rtl="0" eaLnBrk="0" fontAlgn="auto" latinLnBrk="0" hangingPunct="0">
              <a:lnSpc>
                <a:spcPts val="28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Mamta Choksi, MD</a:t>
            </a:r>
          </a:p>
          <a:p>
            <a:pPr marL="0" marR="0" lvl="0" indent="0" algn="ctr" defTabSz="914400" rtl="0" eaLnBrk="0" fontAlgn="auto" latinLnBrk="0" hangingPunct="0">
              <a:lnSpc>
                <a:spcPts val="28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Uday Dandamudi, MD </a:t>
            </a:r>
          </a:p>
          <a:p>
            <a:pPr marL="0" marR="0" lvl="0" indent="0" algn="ctr" defTabSz="914400" rtl="0" eaLnBrk="0" fontAlgn="auto" latinLnBrk="0" hangingPunct="0">
              <a:lnSpc>
                <a:spcPts val="28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Maria Regina Flores, MD</a:t>
            </a:r>
          </a:p>
          <a:p>
            <a:pPr marL="0" marR="0" lvl="0" indent="0" algn="ctr" defTabSz="914400" rtl="0" eaLnBrk="0" fontAlgn="auto" latinLnBrk="0" hangingPunct="0">
              <a:lnSpc>
                <a:spcPts val="28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Gustavo Adolf Fonseca, MD</a:t>
            </a:r>
          </a:p>
          <a:p>
            <a:pPr marL="0" marR="0" lvl="0" indent="0" algn="ctr" defTabSz="914400" rtl="0" eaLnBrk="0" fontAlgn="auto" latinLnBrk="0" hangingPunct="0">
              <a:lnSpc>
                <a:spcPts val="28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Sunil Gandhi, MD</a:t>
            </a:r>
          </a:p>
          <a:p>
            <a:pPr marL="0" marR="0" lvl="0" indent="0" algn="ctr" defTabSz="914400" rtl="0" eaLnBrk="0" fontAlgn="auto" latinLnBrk="0" hangingPunct="0">
              <a:lnSpc>
                <a:spcPts val="28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05153"/>
                </a:solidFill>
                <a:effectLst/>
                <a:uLnTx/>
                <a:uFillTx/>
                <a:latin typeface="Arial" charset="0"/>
                <a:ea typeface="ＭＳ Ｐゴシック" charset="0"/>
              </a:rPr>
              <a:t>Maen Hussein, MD</a:t>
            </a:r>
          </a:p>
        </p:txBody>
      </p:sp>
      <p:sp>
        <p:nvSpPr>
          <p:cNvPr id="3" name="Text Box 7">
            <a:extLst>
              <a:ext uri="{FF2B5EF4-FFF2-40B4-BE49-F238E27FC236}">
                <a16:creationId xmlns:a16="http://schemas.microsoft.com/office/drawing/2014/main" id="{C8B5154E-993B-53A7-58CE-A4169937768A}"/>
              </a:ext>
            </a:extLst>
          </p:cNvPr>
          <p:cNvSpPr txBox="1">
            <a:spLocks noChangeArrowheads="1"/>
          </p:cNvSpPr>
          <p:nvPr/>
        </p:nvSpPr>
        <p:spPr bwMode="auto">
          <a:xfrm>
            <a:off x="445008" y="2670418"/>
            <a:ext cx="11301984"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000" i="1">
                <a:solidFill>
                  <a:schemeClr val="tx1"/>
                </a:solidFill>
                <a:latin typeface="Arial" charset="0"/>
                <a:ea typeface="ＭＳ Ｐゴシック" charset="0"/>
                <a:cs typeface="ＭＳ Ｐゴシック" charset="0"/>
              </a:defRPr>
            </a:lvl1pPr>
            <a:lvl2pPr marL="742950" indent="-285750" eaLnBrk="0" hangingPunct="0">
              <a:defRPr sz="2000" i="1">
                <a:solidFill>
                  <a:schemeClr val="tx1"/>
                </a:solidFill>
                <a:latin typeface="Arial" charset="0"/>
                <a:ea typeface="ＭＳ Ｐゴシック" charset="0"/>
              </a:defRPr>
            </a:lvl2pPr>
            <a:lvl3pPr marL="1143000" indent="-228600" eaLnBrk="0" hangingPunct="0">
              <a:defRPr sz="2000" i="1">
                <a:solidFill>
                  <a:schemeClr val="tx1"/>
                </a:solidFill>
                <a:latin typeface="Arial" charset="0"/>
                <a:ea typeface="ＭＳ Ｐゴシック" charset="0"/>
              </a:defRPr>
            </a:lvl3pPr>
            <a:lvl4pPr marL="1600200" indent="-228600" eaLnBrk="0" hangingPunct="0">
              <a:defRPr sz="2000" i="1">
                <a:solidFill>
                  <a:schemeClr val="tx1"/>
                </a:solidFill>
                <a:latin typeface="Arial" charset="0"/>
                <a:ea typeface="ＭＳ Ｐゴシック" charset="0"/>
              </a:defRPr>
            </a:lvl4pPr>
            <a:lvl5pPr marL="2057400" indent="-228600" eaLnBrk="0" hangingPunct="0">
              <a:defRPr sz="2000" i="1">
                <a:solidFill>
                  <a:schemeClr val="tx1"/>
                </a:solidFill>
                <a:latin typeface="Arial" charset="0"/>
                <a:ea typeface="ＭＳ Ｐゴシック" charset="0"/>
              </a:defRPr>
            </a:lvl5pPr>
            <a:lvl6pPr marL="2514600" indent="-228600" eaLnBrk="0" fontAlgn="base" hangingPunct="0">
              <a:spcBef>
                <a:spcPct val="0"/>
              </a:spcBef>
              <a:spcAft>
                <a:spcPct val="0"/>
              </a:spcAft>
              <a:defRPr sz="2000" i="1">
                <a:solidFill>
                  <a:schemeClr val="tx1"/>
                </a:solidFill>
                <a:latin typeface="Arial" charset="0"/>
                <a:ea typeface="ＭＳ Ｐゴシック" charset="0"/>
              </a:defRPr>
            </a:lvl6pPr>
            <a:lvl7pPr marL="2971800" indent="-228600" eaLnBrk="0" fontAlgn="base" hangingPunct="0">
              <a:spcBef>
                <a:spcPct val="0"/>
              </a:spcBef>
              <a:spcAft>
                <a:spcPct val="0"/>
              </a:spcAft>
              <a:defRPr sz="2000" i="1">
                <a:solidFill>
                  <a:schemeClr val="tx1"/>
                </a:solidFill>
                <a:latin typeface="Arial" charset="0"/>
                <a:ea typeface="ＭＳ Ｐゴシック" charset="0"/>
              </a:defRPr>
            </a:lvl7pPr>
            <a:lvl8pPr marL="3429000" indent="-228600" eaLnBrk="0" fontAlgn="base" hangingPunct="0">
              <a:spcBef>
                <a:spcPct val="0"/>
              </a:spcBef>
              <a:spcAft>
                <a:spcPct val="0"/>
              </a:spcAft>
              <a:defRPr sz="2000" i="1">
                <a:solidFill>
                  <a:schemeClr val="tx1"/>
                </a:solidFill>
                <a:latin typeface="Arial" charset="0"/>
                <a:ea typeface="ＭＳ Ｐゴシック" charset="0"/>
              </a:defRPr>
            </a:lvl8pPr>
            <a:lvl9pPr marL="3886200" indent="-228600" eaLnBrk="0" fontAlgn="base" hangingPunct="0">
              <a:spcBef>
                <a:spcPct val="0"/>
              </a:spcBef>
              <a:spcAft>
                <a:spcPct val="0"/>
              </a:spcAft>
              <a:defRPr sz="2000" i="1">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2656"/>
                </a:solidFill>
                <a:effectLst/>
                <a:uLnTx/>
                <a:uFillTx/>
                <a:latin typeface="Arial" charset="0"/>
                <a:ea typeface="ＭＳ Ｐゴシック" charset="0"/>
              </a:rPr>
              <a:t>Co-Moderators</a:t>
            </a:r>
          </a:p>
        </p:txBody>
      </p:sp>
    </p:spTree>
    <p:extLst>
      <p:ext uri="{BB962C8B-B14F-4D97-AF65-F5344CB8AC3E}">
        <p14:creationId xmlns:p14="http://schemas.microsoft.com/office/powerpoint/2010/main" val="27520855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67">
          <a:extLst>
            <a:ext uri="{FF2B5EF4-FFF2-40B4-BE49-F238E27FC236}">
              <a16:creationId xmlns:a16="http://schemas.microsoft.com/office/drawing/2014/main" id="{00135DCB-D1B6-9282-ADE1-A8CA6F872791}"/>
            </a:ext>
          </a:extLst>
        </p:cNvPr>
        <p:cNvGrpSpPr/>
        <p:nvPr/>
      </p:nvGrpSpPr>
      <p:grpSpPr>
        <a:xfrm>
          <a:off x="0" y="0"/>
          <a:ext cx="0" cy="0"/>
          <a:chOff x="0" y="0"/>
          <a:chExt cx="0" cy="0"/>
        </a:xfrm>
      </p:grpSpPr>
      <p:cxnSp>
        <p:nvCxnSpPr>
          <p:cNvPr id="9405" name="Google Shape;248;p10">
            <a:extLst>
              <a:ext uri="{FF2B5EF4-FFF2-40B4-BE49-F238E27FC236}">
                <a16:creationId xmlns:a16="http://schemas.microsoft.com/office/drawing/2014/main" id="{B4D99740-7209-4C6E-B986-212D81A5A1B5}"/>
              </a:ext>
            </a:extLst>
          </p:cNvPr>
          <p:cNvCxnSpPr>
            <a:cxnSpLocks/>
          </p:cNvCxnSpPr>
          <p:nvPr/>
        </p:nvCxnSpPr>
        <p:spPr>
          <a:xfrm flipV="1">
            <a:off x="4532013" y="2364286"/>
            <a:ext cx="0" cy="1990199"/>
          </a:xfrm>
          <a:prstGeom prst="straightConnector1">
            <a:avLst/>
          </a:prstGeom>
          <a:noFill/>
          <a:ln w="6350" cap="flat" cmpd="sng">
            <a:solidFill>
              <a:srgbClr val="A5A5A5"/>
            </a:solidFill>
            <a:prstDash val="dash"/>
            <a:miter lim="800000"/>
            <a:headEnd type="none" w="sm" len="sm"/>
            <a:tailEnd type="none" w="sm" len="sm"/>
          </a:ln>
        </p:spPr>
      </p:cxnSp>
      <p:sp>
        <p:nvSpPr>
          <p:cNvPr id="368" name="Google Shape;368;p12">
            <a:extLst>
              <a:ext uri="{FF2B5EF4-FFF2-40B4-BE49-F238E27FC236}">
                <a16:creationId xmlns:a16="http://schemas.microsoft.com/office/drawing/2014/main" id="{010DE96E-EF7D-1EEF-63FA-766FE25382AA}"/>
              </a:ext>
            </a:extLst>
          </p:cNvPr>
          <p:cNvSpPr txBox="1">
            <a:spLocks noGrp="1"/>
          </p:cNvSpPr>
          <p:nvPr>
            <p:ph type="title"/>
          </p:nvPr>
        </p:nvSpPr>
        <p:spPr>
          <a:prstGeom prst="rect">
            <a:avLst/>
          </a:prstGeom>
          <a:noFill/>
          <a:ln>
            <a:noFill/>
          </a:ln>
        </p:spPr>
        <p:txBody>
          <a:bodyPr spcFirstLastPara="1" wrap="square" lIns="0" tIns="0" rIns="0" bIns="0" anchor="b" anchorCtr="0">
            <a:spAutoFit/>
          </a:bodyPr>
          <a:lstStyle/>
          <a:p>
            <a:r>
              <a:rPr lang="en-US" dirty="0" err="1"/>
              <a:t>lidERA</a:t>
            </a:r>
            <a:r>
              <a:rPr lang="en-US" dirty="0"/>
              <a:t>: Interim overall survival</a:t>
            </a:r>
            <a:endParaRPr sz="2400" i="1" dirty="0">
              <a:highlight>
                <a:srgbClr val="00FF00"/>
              </a:highlight>
            </a:endParaRPr>
          </a:p>
        </p:txBody>
      </p:sp>
      <p:sp>
        <p:nvSpPr>
          <p:cNvPr id="369" name="Google Shape;369;p12">
            <a:extLst>
              <a:ext uri="{FF2B5EF4-FFF2-40B4-BE49-F238E27FC236}">
                <a16:creationId xmlns:a16="http://schemas.microsoft.com/office/drawing/2014/main" id="{70D57DE2-7DB3-1D0D-5873-5DF2AFC7CB7E}"/>
              </a:ext>
            </a:extLst>
          </p:cNvPr>
          <p:cNvSpPr txBox="1">
            <a:spLocks noGrp="1"/>
          </p:cNvSpPr>
          <p:nvPr>
            <p:ph type="ftr" idx="4294967295"/>
          </p:nvPr>
        </p:nvSpPr>
        <p:spPr>
          <a:xfrm>
            <a:off x="60821" y="5933922"/>
            <a:ext cx="12068769" cy="461665"/>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a:ea typeface="+mn-ea"/>
                <a:cs typeface="+mn-cs"/>
              </a:rPr>
              <a:t>Data cutoff: August 8, 2025. Median follow-up, 32.4 months in the </a:t>
            </a:r>
            <a:r>
              <a:rPr kumimoji="0" lang="en-US" sz="1000" b="0" i="0" u="none" strike="noStrike" kern="0" cap="none" spc="0" normalizeH="0" baseline="0" noProof="0" dirty="0" err="1">
                <a:ln>
                  <a:noFill/>
                </a:ln>
                <a:solidFill>
                  <a:prstClr val="black"/>
                </a:solidFill>
                <a:effectLst/>
                <a:uLnTx/>
                <a:uFillTx/>
                <a:latin typeface="Arial"/>
                <a:ea typeface="+mn-ea"/>
                <a:cs typeface="+mn-cs"/>
              </a:rPr>
              <a:t>giredestrant</a:t>
            </a:r>
            <a:r>
              <a:rPr kumimoji="0" lang="en-US" sz="1000" b="0" i="0" u="none" strike="noStrike" kern="0" cap="none" spc="0" normalizeH="0" baseline="0" noProof="0" dirty="0">
                <a:ln>
                  <a:noFill/>
                </a:ln>
                <a:solidFill>
                  <a:prstClr val="black"/>
                </a:solidFill>
                <a:effectLst/>
                <a:uLnTx/>
                <a:uFillTx/>
                <a:latin typeface="Arial"/>
                <a:ea typeface="+mn-ea"/>
                <a:cs typeface="+mn-cs"/>
              </a:rPr>
              <a:t> arm and 32.3 months in the SOC ET arm; maximum follow-up, 46.6 months and 46.3 months, respectively. At the data cutoff, the 1</a:t>
            </a:r>
            <a:r>
              <a:rPr kumimoji="0" lang="en-US" sz="1000" b="0" i="0" u="none" strike="noStrike" kern="0" cap="none" spc="0" normalizeH="0" baseline="30000" noProof="0" dirty="0">
                <a:ln>
                  <a:noFill/>
                </a:ln>
                <a:solidFill>
                  <a:prstClr val="black"/>
                </a:solidFill>
                <a:effectLst/>
                <a:uLnTx/>
                <a:uFillTx/>
                <a:latin typeface="Arial"/>
                <a:ea typeface="+mn-ea"/>
                <a:cs typeface="+mn-cs"/>
              </a:rPr>
              <a:t>st</a:t>
            </a:r>
            <a:r>
              <a:rPr kumimoji="0" lang="en-US" sz="1000" b="0" i="0" u="none" strike="noStrike" kern="0" cap="none" spc="0" normalizeH="0" baseline="0" noProof="0" dirty="0">
                <a:ln>
                  <a:noFill/>
                </a:ln>
                <a:solidFill>
                  <a:prstClr val="black"/>
                </a:solidFill>
                <a:effectLst/>
                <a:uLnTx/>
                <a:uFillTx/>
                <a:latin typeface="Arial"/>
                <a:ea typeface="+mn-ea"/>
                <a:cs typeface="+mn-cs"/>
              </a:rPr>
              <a:t> OS IA was conducted (maturity 31.2% with respect to the final OS analysis). * Log-rank (2-sided). p-value boundary for the 1</a:t>
            </a:r>
            <a:r>
              <a:rPr kumimoji="0" lang="en-US" sz="1000" b="0" i="0" u="none" strike="noStrike" kern="0" cap="none" spc="0" normalizeH="0" baseline="30000" noProof="0" dirty="0">
                <a:ln>
                  <a:noFill/>
                </a:ln>
                <a:solidFill>
                  <a:prstClr val="black"/>
                </a:solidFill>
                <a:effectLst/>
                <a:uLnTx/>
                <a:uFillTx/>
                <a:latin typeface="Arial"/>
                <a:ea typeface="+mn-ea"/>
                <a:cs typeface="+mn-cs"/>
              </a:rPr>
              <a:t>st</a:t>
            </a:r>
            <a:r>
              <a:rPr kumimoji="0" lang="en-US" sz="1000" b="0" i="0" u="none" strike="noStrike" kern="0" cap="none" spc="0" normalizeH="0" baseline="0" noProof="0" dirty="0">
                <a:ln>
                  <a:noFill/>
                </a:ln>
                <a:solidFill>
                  <a:prstClr val="black"/>
                </a:solidFill>
                <a:effectLst/>
                <a:uLnTx/>
                <a:uFillTx/>
                <a:latin typeface="Arial"/>
                <a:ea typeface="+mn-ea"/>
                <a:cs typeface="+mn-cs"/>
              </a:rPr>
              <a:t> OS IA was 0.0001 (2-sided). Includes one death from a patient who was randomized but never dosed. Excludes one death from a patient with missing date of death. CI, confidence interval; ET, endocrine therapy; HR, hazard ratio; IA, interim analysis; OS, overall survival; SOC, standard-of-care.</a:t>
            </a:r>
            <a:endParaRPr kumimoji="0" sz="1000" b="0" i="0" u="none" strike="noStrike" kern="0" cap="none" spc="0" normalizeH="0" baseline="0" noProof="0" dirty="0">
              <a:ln>
                <a:noFill/>
              </a:ln>
              <a:solidFill>
                <a:prstClr val="black"/>
              </a:solidFill>
              <a:effectLst/>
              <a:uLnTx/>
              <a:uFillTx/>
              <a:latin typeface="Arial"/>
              <a:ea typeface="+mn-ea"/>
              <a:cs typeface="+mn-cs"/>
            </a:endParaRPr>
          </a:p>
        </p:txBody>
      </p:sp>
      <p:sp>
        <p:nvSpPr>
          <p:cNvPr id="371" name="Google Shape;371;p12">
            <a:extLst>
              <a:ext uri="{FF2B5EF4-FFF2-40B4-BE49-F238E27FC236}">
                <a16:creationId xmlns:a16="http://schemas.microsoft.com/office/drawing/2014/main" id="{24E489CF-ACED-29BA-0F2F-00E9E4078EAD}"/>
              </a:ext>
            </a:extLst>
          </p:cNvPr>
          <p:cNvSpPr txBox="1"/>
          <p:nvPr/>
        </p:nvSpPr>
        <p:spPr>
          <a:xfrm>
            <a:off x="203200" y="6511266"/>
            <a:ext cx="11654789"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a:ln>
                  <a:noFill/>
                </a:ln>
                <a:solidFill>
                  <a:srgbClr val="014461"/>
                </a:solidFill>
                <a:effectLst/>
                <a:uLnTx/>
                <a:uFillTx/>
                <a:latin typeface="Arial"/>
                <a:ea typeface="Arial"/>
                <a:cs typeface="Arial"/>
                <a:sym typeface="Arial"/>
              </a:rPr>
              <a:t>Presented by: Aditya L. Bardia, MD.</a:t>
            </a:r>
            <a:endParaRPr kumimoji="0" sz="1067" b="0" i="0" u="none" strike="noStrike" kern="0" cap="none" spc="0" normalizeH="0" baseline="0" noProof="0">
              <a:ln>
                <a:noFill/>
              </a:ln>
              <a:solidFill>
                <a:srgbClr val="000000"/>
              </a:solidFill>
              <a:effectLst/>
              <a:uLnTx/>
              <a:uFillTx/>
              <a:latin typeface="Arial"/>
              <a:ea typeface="Arial"/>
              <a:cs typeface="Arial"/>
              <a:sym typeface="Arial"/>
            </a:endParaRPr>
          </a:p>
        </p:txBody>
      </p:sp>
      <p:graphicFrame>
        <p:nvGraphicFramePr>
          <p:cNvPr id="435" name="Google Shape;435;p12">
            <a:extLst>
              <a:ext uri="{FF2B5EF4-FFF2-40B4-BE49-F238E27FC236}">
                <a16:creationId xmlns:a16="http://schemas.microsoft.com/office/drawing/2014/main" id="{DAAE6C7E-F02C-0A9C-09CF-21017F93702C}"/>
              </a:ext>
            </a:extLst>
          </p:cNvPr>
          <p:cNvGraphicFramePr/>
          <p:nvPr/>
        </p:nvGraphicFramePr>
        <p:xfrm>
          <a:off x="8585203" y="2367290"/>
          <a:ext cx="3483600" cy="1427213"/>
        </p:xfrm>
        <a:graphic>
          <a:graphicData uri="http://schemas.openxmlformats.org/drawingml/2006/table">
            <a:tbl>
              <a:tblPr>
                <a:noFill/>
              </a:tblPr>
              <a:tblGrid>
                <a:gridCol w="1233248">
                  <a:extLst>
                    <a:ext uri="{9D8B030D-6E8A-4147-A177-3AD203B41FA5}">
                      <a16:colId xmlns:a16="http://schemas.microsoft.com/office/drawing/2014/main" val="20000"/>
                    </a:ext>
                  </a:extLst>
                </a:gridCol>
                <a:gridCol w="1056819">
                  <a:extLst>
                    <a:ext uri="{9D8B030D-6E8A-4147-A177-3AD203B41FA5}">
                      <a16:colId xmlns:a16="http://schemas.microsoft.com/office/drawing/2014/main" val="20001"/>
                    </a:ext>
                  </a:extLst>
                </a:gridCol>
                <a:gridCol w="1193533">
                  <a:extLst>
                    <a:ext uri="{9D8B030D-6E8A-4147-A177-3AD203B41FA5}">
                      <a16:colId xmlns:a16="http://schemas.microsoft.com/office/drawing/2014/main" val="20002"/>
                    </a:ext>
                  </a:extLst>
                </a:gridCol>
              </a:tblGrid>
              <a:tr h="594747">
                <a:tc>
                  <a:txBody>
                    <a:bodyPr/>
                    <a:lstStyle/>
                    <a:p>
                      <a:pPr marL="0" marR="0" lvl="0" indent="0" algn="l" rtl="0">
                        <a:lnSpc>
                          <a:spcPct val="100000"/>
                        </a:lnSpc>
                        <a:spcBef>
                          <a:spcPts val="0"/>
                        </a:spcBef>
                        <a:spcAft>
                          <a:spcPts val="0"/>
                        </a:spcAft>
                        <a:buNone/>
                      </a:pPr>
                      <a:endParaRPr sz="1100" u="none" strike="noStrike" cap="none">
                        <a:solidFill>
                          <a:schemeClr val="dk1"/>
                        </a:solidFill>
                        <a:latin typeface="Arial"/>
                        <a:ea typeface="Arial"/>
                        <a:cs typeface="Arial"/>
                        <a:sym typeface="Arial"/>
                      </a:endParaRPr>
                    </a:p>
                  </a:txBody>
                  <a:tcPr marL="0" marR="0"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Giredestrant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102)</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SOC ET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105)</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289947">
                <a:tc>
                  <a:txBody>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Events, n (%)</a:t>
                      </a:r>
                      <a:endParaRPr sz="1200" b="0" u="none" strike="noStrike" cap="none">
                        <a:solidFill>
                          <a:schemeClr val="dk1"/>
                        </a:solidFill>
                        <a:latin typeface="Arial"/>
                        <a:ea typeface="Arial"/>
                        <a:cs typeface="Arial"/>
                        <a:sym typeface="Arial"/>
                      </a:endParaRPr>
                    </a:p>
                  </a:txBody>
                  <a:tcPr marL="107067" marR="107067" marT="53533" marB="53533"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57 (2.7)</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71 (3.4)</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1"/>
                  </a:ext>
                </a:extLst>
              </a:tr>
              <a:tr h="522200">
                <a:tc>
                  <a:txBody>
                    <a:bodyPr/>
                    <a:lstStyle/>
                    <a:p>
                      <a:pPr marL="0" marR="0" lvl="0" indent="0" algn="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Stratified HR</a:t>
                      </a:r>
                      <a:endParaRPr sz="1200" b="1"/>
                    </a:p>
                    <a:p>
                      <a:pPr marL="0" marR="0" lvl="0" indent="0" algn="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(95% CI)</a:t>
                      </a:r>
                      <a:endParaRPr sz="1200"/>
                    </a:p>
                  </a:txBody>
                  <a:tcPr marL="107067" marR="107067" marT="53533" marB="53533"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gridSpan="2">
                  <a:txBody>
                    <a:bodyPr/>
                    <a:lstStyle/>
                    <a:p>
                      <a:pPr marL="0" marR="0" lvl="0" indent="0" algn="ctr" rtl="0">
                        <a:lnSpc>
                          <a:spcPct val="100000"/>
                        </a:lnSpc>
                        <a:spcBef>
                          <a:spcPts val="0"/>
                        </a:spcBef>
                        <a:spcAft>
                          <a:spcPts val="0"/>
                        </a:spcAft>
                        <a:buNone/>
                      </a:pPr>
                      <a:r>
                        <a:rPr lang="en-US" sz="1500" b="1" u="none" strike="noStrike" cap="none">
                          <a:solidFill>
                            <a:schemeClr val="dk1"/>
                          </a:solidFill>
                          <a:latin typeface="Arial"/>
                          <a:ea typeface="Arial"/>
                          <a:cs typeface="Arial"/>
                          <a:sym typeface="Arial"/>
                        </a:rPr>
                        <a:t>0.79</a:t>
                      </a:r>
                      <a:endParaRPr sz="1500"/>
                    </a:p>
                    <a:p>
                      <a:pPr marL="0" marR="0" lvl="0" indent="0" algn="ct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(0.56, 1.12); </a:t>
                      </a:r>
                      <a:r>
                        <a:rPr lang="en-US" sz="1200" b="0" i="0" u="none" strike="noStrike" cap="none">
                          <a:solidFill>
                            <a:schemeClr val="dk1"/>
                          </a:solidFill>
                          <a:latin typeface="Arial"/>
                          <a:ea typeface="Arial"/>
                          <a:cs typeface="Arial"/>
                          <a:sym typeface="Arial"/>
                        </a:rPr>
                        <a:t>p</a:t>
                      </a:r>
                      <a:r>
                        <a:rPr lang="en-US" sz="1200" b="0" u="none" strike="noStrike" cap="none">
                          <a:solidFill>
                            <a:schemeClr val="dk1"/>
                          </a:solidFill>
                          <a:latin typeface="Arial"/>
                          <a:ea typeface="Arial"/>
                          <a:cs typeface="Arial"/>
                          <a:sym typeface="Arial"/>
                        </a:rPr>
                        <a:t> = 0.1863*</a:t>
                      </a:r>
                      <a:endParaRPr sz="1200"/>
                    </a:p>
                  </a:txBody>
                  <a:tcPr marL="115800" marR="115800" marT="57900" marB="5790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436" name="Google Shape;436;p12">
            <a:extLst>
              <a:ext uri="{FF2B5EF4-FFF2-40B4-BE49-F238E27FC236}">
                <a16:creationId xmlns:a16="http://schemas.microsoft.com/office/drawing/2014/main" id="{00DC2DE5-3CB5-E2B8-95D8-1C0CE0130B91}"/>
              </a:ext>
            </a:extLst>
          </p:cNvPr>
          <p:cNvSpPr/>
          <p:nvPr/>
        </p:nvSpPr>
        <p:spPr>
          <a:xfrm>
            <a:off x="10937277" y="2505495"/>
            <a:ext cx="1131492" cy="426720"/>
          </a:xfrm>
          <a:prstGeom prst="round2SameRect">
            <a:avLst>
              <a:gd name="adj1" fmla="val 16667"/>
              <a:gd name="adj2" fmla="val 0"/>
            </a:avLst>
          </a:prstGeom>
          <a:solidFill>
            <a:srgbClr val="7F7F7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37;p12">
            <a:extLst>
              <a:ext uri="{FF2B5EF4-FFF2-40B4-BE49-F238E27FC236}">
                <a16:creationId xmlns:a16="http://schemas.microsoft.com/office/drawing/2014/main" id="{F51A4EFE-222B-D1A0-2683-2C9F8D5F941A}"/>
              </a:ext>
            </a:extLst>
          </p:cNvPr>
          <p:cNvSpPr/>
          <p:nvPr/>
        </p:nvSpPr>
        <p:spPr>
          <a:xfrm>
            <a:off x="9810073" y="2505495"/>
            <a:ext cx="1131492" cy="426720"/>
          </a:xfrm>
          <a:prstGeom prst="round2SameRect">
            <a:avLst>
              <a:gd name="adj1" fmla="val 16667"/>
              <a:gd name="adj2" fmla="val 0"/>
            </a:avLst>
          </a:prstGeom>
          <a:solidFill>
            <a:srgbClr val="6E1E50"/>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Giredestrant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 name="Google Shape;181;p9">
            <a:extLst>
              <a:ext uri="{FF2B5EF4-FFF2-40B4-BE49-F238E27FC236}">
                <a16:creationId xmlns:a16="http://schemas.microsoft.com/office/drawing/2014/main" id="{9606431D-3572-9F53-5E5C-9116F64A2994}"/>
              </a:ext>
            </a:extLst>
          </p:cNvPr>
          <p:cNvGrpSpPr/>
          <p:nvPr/>
        </p:nvGrpSpPr>
        <p:grpSpPr>
          <a:xfrm>
            <a:off x="-363735" y="1476383"/>
            <a:ext cx="9237321" cy="3982571"/>
            <a:chOff x="1751" y="1478466"/>
            <a:chExt cx="5589394" cy="2482525"/>
          </a:xfrm>
        </p:grpSpPr>
        <p:grpSp>
          <p:nvGrpSpPr>
            <p:cNvPr id="15" name="Google Shape;184;p9">
              <a:extLst>
                <a:ext uri="{FF2B5EF4-FFF2-40B4-BE49-F238E27FC236}">
                  <a16:creationId xmlns:a16="http://schemas.microsoft.com/office/drawing/2014/main" id="{22D7DBA5-E8D8-6345-3EED-3F6586A0BAB6}"/>
                </a:ext>
              </a:extLst>
            </p:cNvPr>
            <p:cNvGrpSpPr/>
            <p:nvPr/>
          </p:nvGrpSpPr>
          <p:grpSpPr>
            <a:xfrm>
              <a:off x="1751" y="3690047"/>
              <a:ext cx="5175176" cy="270944"/>
              <a:chOff x="-2519414" y="7614733"/>
              <a:chExt cx="20607106" cy="617740"/>
            </a:xfrm>
          </p:grpSpPr>
          <p:sp>
            <p:nvSpPr>
              <p:cNvPr id="56" name="Google Shape;185;p9">
                <a:extLst>
                  <a:ext uri="{FF2B5EF4-FFF2-40B4-BE49-F238E27FC236}">
                    <a16:creationId xmlns:a16="http://schemas.microsoft.com/office/drawing/2014/main" id="{B8DE47BF-1875-3C1F-D857-45D726C44431}"/>
                  </a:ext>
                </a:extLst>
              </p:cNvPr>
              <p:cNvSpPr txBox="1"/>
              <p:nvPr/>
            </p:nvSpPr>
            <p:spPr>
              <a:xfrm>
                <a:off x="-752941" y="7614733"/>
                <a:ext cx="1661676" cy="204035"/>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1" i="0" u="none" strike="noStrike" kern="0" cap="none" spc="0" normalizeH="0" baseline="0" noProof="0">
                    <a:ln>
                      <a:noFill/>
                    </a:ln>
                    <a:solidFill>
                      <a:srgbClr val="000000"/>
                    </a:solidFill>
                    <a:effectLst/>
                    <a:uLnTx/>
                    <a:uFillTx/>
                    <a:latin typeface="Arial"/>
                    <a:ea typeface="Arial"/>
                    <a:cs typeface="Arial"/>
                    <a:sym typeface="Arial"/>
                  </a:rPr>
                  <a:t>No. at risk</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186;p9">
                <a:extLst>
                  <a:ext uri="{FF2B5EF4-FFF2-40B4-BE49-F238E27FC236}">
                    <a16:creationId xmlns:a16="http://schemas.microsoft.com/office/drawing/2014/main" id="{21393F2D-160C-E204-AE06-C11546CF9690}"/>
                  </a:ext>
                </a:extLst>
              </p:cNvPr>
              <p:cNvSpPr txBox="1"/>
              <p:nvPr/>
            </p:nvSpPr>
            <p:spPr>
              <a:xfrm>
                <a:off x="-2519414" y="7824402"/>
                <a:ext cx="3428148" cy="408071"/>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5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Giredestrant</a:t>
                </a:r>
                <a:endParaRPr kumimoji="0" sz="933" b="0" i="0" u="none" strike="noStrike" kern="0" cap="none" spc="0" normalizeH="0" baseline="0" noProof="0">
                  <a:ln>
                    <a:noFill/>
                  </a:ln>
                  <a:solidFill>
                    <a:srgbClr val="6E1E50"/>
                  </a:solidFill>
                  <a:effectLst/>
                  <a:uLnTx/>
                  <a:uFillTx/>
                  <a:latin typeface="Arial"/>
                  <a:ea typeface="Arial"/>
                  <a:cs typeface="Arial"/>
                  <a:sym typeface="Arial"/>
                </a:endParaRPr>
              </a:p>
              <a:p>
                <a:pPr marL="0" marR="0" lvl="0" indent="0" algn="r" defTabSz="1219170" rtl="0" eaLnBrk="1" fontAlgn="auto" latinLnBrk="0" hangingPunct="1">
                  <a:lnSpc>
                    <a:spcPct val="100000"/>
                  </a:lnSpc>
                  <a:spcBef>
                    <a:spcPts val="0"/>
                  </a:spcBef>
                  <a:spcAft>
                    <a:spcPts val="0"/>
                  </a:spcAft>
                  <a:buClr>
                    <a:srgbClr val="7F7F7F"/>
                  </a:buClr>
                  <a:buSzPts val="500"/>
                  <a:buFontTx/>
                  <a:buNone/>
                  <a:tabLst/>
                  <a:defRPr/>
                </a:pPr>
                <a:r>
                  <a:rPr kumimoji="0" lang="en-US" sz="933" b="0" i="0" u="none" strike="noStrike" kern="0" cap="none" spc="0" normalizeH="0" baseline="0" noProof="0">
                    <a:ln>
                      <a:noFill/>
                    </a:ln>
                    <a:solidFill>
                      <a:srgbClr val="7F7F7F"/>
                    </a:solidFill>
                    <a:effectLst/>
                    <a:uLnTx/>
                    <a:uFillTx/>
                    <a:latin typeface="Arial"/>
                    <a:ea typeface="+mn-ea"/>
                    <a:cs typeface="Arial"/>
                    <a:sym typeface="Arial"/>
                  </a:rPr>
                  <a:t>SOC</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ET</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187;p9">
                <a:extLst>
                  <a:ext uri="{FF2B5EF4-FFF2-40B4-BE49-F238E27FC236}">
                    <a16:creationId xmlns:a16="http://schemas.microsoft.com/office/drawing/2014/main" id="{6AD3086F-DB85-C99E-6CF9-9B3EA9D4038D}"/>
                  </a:ext>
                </a:extLst>
              </p:cNvPr>
              <p:cNvSpPr txBox="1"/>
              <p:nvPr/>
            </p:nvSpPr>
            <p:spPr>
              <a:xfrm>
                <a:off x="1041637" y="7824396"/>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2084</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188;p9">
                <a:extLst>
                  <a:ext uri="{FF2B5EF4-FFF2-40B4-BE49-F238E27FC236}">
                    <a16:creationId xmlns:a16="http://schemas.microsoft.com/office/drawing/2014/main" id="{D9B62958-C85D-243D-A9CD-7AF3B18CF5EF}"/>
                  </a:ext>
                </a:extLst>
              </p:cNvPr>
              <p:cNvSpPr txBox="1"/>
              <p:nvPr/>
            </p:nvSpPr>
            <p:spPr>
              <a:xfrm>
                <a:off x="3415260" y="7824395"/>
                <a:ext cx="82217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2043</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2040</a:t>
                </a:r>
              </a:p>
            </p:txBody>
          </p:sp>
          <p:sp>
            <p:nvSpPr>
              <p:cNvPr id="60" name="Google Shape;189;p9">
                <a:extLst>
                  <a:ext uri="{FF2B5EF4-FFF2-40B4-BE49-F238E27FC236}">
                    <a16:creationId xmlns:a16="http://schemas.microsoft.com/office/drawing/2014/main" id="{E76BB203-1073-DACB-B8D7-C11C03931638}"/>
                  </a:ext>
                </a:extLst>
              </p:cNvPr>
              <p:cNvSpPr txBox="1"/>
              <p:nvPr/>
            </p:nvSpPr>
            <p:spPr>
              <a:xfrm>
                <a:off x="5780767"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2013</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2018</a:t>
                </a:r>
              </a:p>
            </p:txBody>
          </p:sp>
          <p:sp>
            <p:nvSpPr>
              <p:cNvPr id="61" name="Google Shape;190;p9">
                <a:extLst>
                  <a:ext uri="{FF2B5EF4-FFF2-40B4-BE49-F238E27FC236}">
                    <a16:creationId xmlns:a16="http://schemas.microsoft.com/office/drawing/2014/main" id="{25C29403-3DB5-2C55-ECB2-DEA276A23DA9}"/>
                  </a:ext>
                </a:extLst>
              </p:cNvPr>
              <p:cNvSpPr txBox="1"/>
              <p:nvPr/>
            </p:nvSpPr>
            <p:spPr>
              <a:xfrm>
                <a:off x="8098332" y="7824395"/>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1997</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1971</a:t>
                </a:r>
              </a:p>
            </p:txBody>
          </p:sp>
          <p:sp>
            <p:nvSpPr>
              <p:cNvPr id="62" name="Google Shape;191;p9">
                <a:extLst>
                  <a:ext uri="{FF2B5EF4-FFF2-40B4-BE49-F238E27FC236}">
                    <a16:creationId xmlns:a16="http://schemas.microsoft.com/office/drawing/2014/main" id="{BDA738A0-9107-BD22-9421-17C82C16C2F0}"/>
                  </a:ext>
                </a:extLst>
              </p:cNvPr>
              <p:cNvSpPr txBox="1"/>
              <p:nvPr/>
            </p:nvSpPr>
            <p:spPr>
              <a:xfrm>
                <a:off x="10330368" y="7824395"/>
                <a:ext cx="1010157"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1887</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1852</a:t>
                </a:r>
              </a:p>
            </p:txBody>
          </p:sp>
          <p:sp>
            <p:nvSpPr>
              <p:cNvPr id="63" name="Google Shape;192;p9">
                <a:extLst>
                  <a:ext uri="{FF2B5EF4-FFF2-40B4-BE49-F238E27FC236}">
                    <a16:creationId xmlns:a16="http://schemas.microsoft.com/office/drawing/2014/main" id="{3F23F39C-8A17-1301-313C-59FE6EAEF6C7}"/>
                  </a:ext>
                </a:extLst>
              </p:cNvPr>
              <p:cNvSpPr txBox="1"/>
              <p:nvPr/>
            </p:nvSpPr>
            <p:spPr>
              <a:xfrm>
                <a:off x="12713881" y="7824395"/>
                <a:ext cx="920556"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1300</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1270</a:t>
                </a:r>
              </a:p>
            </p:txBody>
          </p:sp>
          <p:sp>
            <p:nvSpPr>
              <p:cNvPr id="320" name="Google Shape;193;p9">
                <a:extLst>
                  <a:ext uri="{FF2B5EF4-FFF2-40B4-BE49-F238E27FC236}">
                    <a16:creationId xmlns:a16="http://schemas.microsoft.com/office/drawing/2014/main" id="{D8AFA8D3-C675-73D8-EB23-74A505B68A0A}"/>
                  </a:ext>
                </a:extLst>
              </p:cNvPr>
              <p:cNvSpPr txBox="1"/>
              <p:nvPr/>
            </p:nvSpPr>
            <p:spPr>
              <a:xfrm>
                <a:off x="15110134"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530</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504</a:t>
                </a:r>
              </a:p>
            </p:txBody>
          </p:sp>
          <p:sp>
            <p:nvSpPr>
              <p:cNvPr id="321" name="Google Shape;194;p9">
                <a:extLst>
                  <a:ext uri="{FF2B5EF4-FFF2-40B4-BE49-F238E27FC236}">
                    <a16:creationId xmlns:a16="http://schemas.microsoft.com/office/drawing/2014/main" id="{8C95F5E7-9573-D20A-89B6-B62D0EDF23D1}"/>
                  </a:ext>
                </a:extLst>
              </p:cNvPr>
              <p:cNvSpPr txBox="1"/>
              <p:nvPr/>
            </p:nvSpPr>
            <p:spPr>
              <a:xfrm>
                <a:off x="17640792" y="7824395"/>
                <a:ext cx="44690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52</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49</a:t>
                </a:r>
              </a:p>
            </p:txBody>
          </p:sp>
        </p:grpSp>
        <p:grpSp>
          <p:nvGrpSpPr>
            <p:cNvPr id="16" name="Google Shape;195;p9">
              <a:extLst>
                <a:ext uri="{FF2B5EF4-FFF2-40B4-BE49-F238E27FC236}">
                  <a16:creationId xmlns:a16="http://schemas.microsoft.com/office/drawing/2014/main" id="{281077D3-46A2-1C99-3F00-B5116F4E9495}"/>
                </a:ext>
              </a:extLst>
            </p:cNvPr>
            <p:cNvGrpSpPr/>
            <p:nvPr/>
          </p:nvGrpSpPr>
          <p:grpSpPr>
            <a:xfrm>
              <a:off x="463765" y="1478466"/>
              <a:ext cx="5127380" cy="2294054"/>
              <a:chOff x="463765" y="1478466"/>
              <a:chExt cx="5127380" cy="2294054"/>
            </a:xfrm>
          </p:grpSpPr>
          <p:grpSp>
            <p:nvGrpSpPr>
              <p:cNvPr id="20" name="Google Shape;196;p9">
                <a:extLst>
                  <a:ext uri="{FF2B5EF4-FFF2-40B4-BE49-F238E27FC236}">
                    <a16:creationId xmlns:a16="http://schemas.microsoft.com/office/drawing/2014/main" id="{20EF4160-4C96-3899-213C-3111A1A6D503}"/>
                  </a:ext>
                </a:extLst>
              </p:cNvPr>
              <p:cNvGrpSpPr/>
              <p:nvPr/>
            </p:nvGrpSpPr>
            <p:grpSpPr>
              <a:xfrm>
                <a:off x="930358" y="3467574"/>
                <a:ext cx="4660787" cy="304946"/>
                <a:chOff x="820160" y="4004099"/>
                <a:chExt cx="4068553" cy="309124"/>
              </a:xfrm>
            </p:grpSpPr>
            <p:sp>
              <p:nvSpPr>
                <p:cNvPr id="36" name="Google Shape;197;p9">
                  <a:extLst>
                    <a:ext uri="{FF2B5EF4-FFF2-40B4-BE49-F238E27FC236}">
                      <a16:creationId xmlns:a16="http://schemas.microsoft.com/office/drawing/2014/main" id="{EFEEF769-336C-0D62-988C-BD2F1D16EA28}"/>
                    </a:ext>
                  </a:extLst>
                </p:cNvPr>
                <p:cNvSpPr txBox="1"/>
                <p:nvPr/>
              </p:nvSpPr>
              <p:spPr>
                <a:xfrm>
                  <a:off x="2307863" y="4131702"/>
                  <a:ext cx="740575" cy="181521"/>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Time (months)</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7" name="Google Shape;198;p9">
                  <a:extLst>
                    <a:ext uri="{FF2B5EF4-FFF2-40B4-BE49-F238E27FC236}">
                      <a16:creationId xmlns:a16="http://schemas.microsoft.com/office/drawing/2014/main" id="{C4CE7E82-3D33-349A-54D3-552F7ED83846}"/>
                    </a:ext>
                  </a:extLst>
                </p:cNvPr>
                <p:cNvGrpSpPr/>
                <p:nvPr/>
              </p:nvGrpSpPr>
              <p:grpSpPr>
                <a:xfrm>
                  <a:off x="820160" y="4004099"/>
                  <a:ext cx="4068553" cy="146166"/>
                  <a:chOff x="820160" y="4004099"/>
                  <a:chExt cx="4068553" cy="146166"/>
                </a:xfrm>
              </p:grpSpPr>
              <p:grpSp>
                <p:nvGrpSpPr>
                  <p:cNvPr id="38" name="Google Shape;199;p9">
                    <a:extLst>
                      <a:ext uri="{FF2B5EF4-FFF2-40B4-BE49-F238E27FC236}">
                        <a16:creationId xmlns:a16="http://schemas.microsoft.com/office/drawing/2014/main" id="{421AE7E3-67F8-7CCE-F0D5-D2426EACC530}"/>
                      </a:ext>
                    </a:extLst>
                  </p:cNvPr>
                  <p:cNvGrpSpPr/>
                  <p:nvPr/>
                </p:nvGrpSpPr>
                <p:grpSpPr>
                  <a:xfrm>
                    <a:off x="853653" y="4004099"/>
                    <a:ext cx="4035060" cy="24166"/>
                    <a:chOff x="853653" y="4004099"/>
                    <a:chExt cx="4035060" cy="24166"/>
                  </a:xfrm>
                </p:grpSpPr>
                <p:cxnSp>
                  <p:nvCxnSpPr>
                    <p:cNvPr id="47" name="Google Shape;200;p9">
                      <a:extLst>
                        <a:ext uri="{FF2B5EF4-FFF2-40B4-BE49-F238E27FC236}">
                          <a16:creationId xmlns:a16="http://schemas.microsoft.com/office/drawing/2014/main" id="{8A34F63F-EE94-7994-6663-6E9037245F64}"/>
                        </a:ext>
                      </a:extLst>
                    </p:cNvPr>
                    <p:cNvCxnSpPr/>
                    <p:nvPr/>
                  </p:nvCxnSpPr>
                  <p:spPr>
                    <a:xfrm rot="10800000">
                      <a:off x="853653" y="4004099"/>
                      <a:ext cx="4035060" cy="0"/>
                    </a:xfrm>
                    <a:prstGeom prst="straightConnector1">
                      <a:avLst/>
                    </a:prstGeom>
                    <a:noFill/>
                    <a:ln w="12700" cap="sq" cmpd="sng">
                      <a:solidFill>
                        <a:srgbClr val="000000"/>
                      </a:solidFill>
                      <a:prstDash val="solid"/>
                      <a:miter lim="800000"/>
                      <a:headEnd type="none" w="sm" len="sm"/>
                      <a:tailEnd type="none" w="sm" len="sm"/>
                    </a:ln>
                  </p:spPr>
                </p:cxnSp>
                <p:cxnSp>
                  <p:nvCxnSpPr>
                    <p:cNvPr id="48" name="Google Shape;201;p9">
                      <a:extLst>
                        <a:ext uri="{FF2B5EF4-FFF2-40B4-BE49-F238E27FC236}">
                          <a16:creationId xmlns:a16="http://schemas.microsoft.com/office/drawing/2014/main" id="{809A03E2-4B43-B2C5-E9CC-C75CC6176844}"/>
                        </a:ext>
                      </a:extLst>
                    </p:cNvPr>
                    <p:cNvCxnSpPr/>
                    <p:nvPr/>
                  </p:nvCxnSpPr>
                  <p:spPr>
                    <a:xfrm rot="10800000">
                      <a:off x="88135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9" name="Google Shape;202;p9">
                      <a:extLst>
                        <a:ext uri="{FF2B5EF4-FFF2-40B4-BE49-F238E27FC236}">
                          <a16:creationId xmlns:a16="http://schemas.microsoft.com/office/drawing/2014/main" id="{95AB0A07-0C38-4771-54EE-901397996931}"/>
                        </a:ext>
                      </a:extLst>
                    </p:cNvPr>
                    <p:cNvCxnSpPr/>
                    <p:nvPr/>
                  </p:nvCxnSpPr>
                  <p:spPr>
                    <a:xfrm rot="10800000">
                      <a:off x="1400984"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50" name="Google Shape;203;p9">
                      <a:extLst>
                        <a:ext uri="{FF2B5EF4-FFF2-40B4-BE49-F238E27FC236}">
                          <a16:creationId xmlns:a16="http://schemas.microsoft.com/office/drawing/2014/main" id="{53ADBF9F-274D-7AEF-7D11-CCE6EDC4EF72}"/>
                        </a:ext>
                      </a:extLst>
                    </p:cNvPr>
                    <p:cNvCxnSpPr/>
                    <p:nvPr/>
                  </p:nvCxnSpPr>
                  <p:spPr>
                    <a:xfrm rot="10800000">
                      <a:off x="1919441"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51" name="Google Shape;204;p9">
                      <a:extLst>
                        <a:ext uri="{FF2B5EF4-FFF2-40B4-BE49-F238E27FC236}">
                          <a16:creationId xmlns:a16="http://schemas.microsoft.com/office/drawing/2014/main" id="{FAFAFABD-2A6D-A6C2-7EE3-1B2D9AD65EA7}"/>
                        </a:ext>
                      </a:extLst>
                    </p:cNvPr>
                    <p:cNvCxnSpPr/>
                    <p:nvPr/>
                  </p:nvCxnSpPr>
                  <p:spPr>
                    <a:xfrm rot="10800000">
                      <a:off x="2427625"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52" name="Google Shape;205;p9">
                      <a:extLst>
                        <a:ext uri="{FF2B5EF4-FFF2-40B4-BE49-F238E27FC236}">
                          <a16:creationId xmlns:a16="http://schemas.microsoft.com/office/drawing/2014/main" id="{D7D4A526-EDC2-DD05-A3FB-1CA8C152EB00}"/>
                        </a:ext>
                      </a:extLst>
                    </p:cNvPr>
                    <p:cNvCxnSpPr/>
                    <p:nvPr/>
                  </p:nvCxnSpPr>
                  <p:spPr>
                    <a:xfrm rot="10800000">
                      <a:off x="2940140"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53" name="Google Shape;206;p9">
                      <a:extLst>
                        <a:ext uri="{FF2B5EF4-FFF2-40B4-BE49-F238E27FC236}">
                          <a16:creationId xmlns:a16="http://schemas.microsoft.com/office/drawing/2014/main" id="{F292D9B7-A4A5-2C38-E9BA-9EDC3D968A6A}"/>
                        </a:ext>
                      </a:extLst>
                    </p:cNvPr>
                    <p:cNvCxnSpPr/>
                    <p:nvPr/>
                  </p:nvCxnSpPr>
                  <p:spPr>
                    <a:xfrm rot="10800000">
                      <a:off x="345191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54" name="Google Shape;207;p9">
                      <a:extLst>
                        <a:ext uri="{FF2B5EF4-FFF2-40B4-BE49-F238E27FC236}">
                          <a16:creationId xmlns:a16="http://schemas.microsoft.com/office/drawing/2014/main" id="{94A1B217-C6EB-A552-A905-203DA70240FC}"/>
                        </a:ext>
                      </a:extLst>
                    </p:cNvPr>
                    <p:cNvCxnSpPr/>
                    <p:nvPr/>
                  </p:nvCxnSpPr>
                  <p:spPr>
                    <a:xfrm rot="10800000">
                      <a:off x="396288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55" name="Google Shape;208;p9">
                      <a:extLst>
                        <a:ext uri="{FF2B5EF4-FFF2-40B4-BE49-F238E27FC236}">
                          <a16:creationId xmlns:a16="http://schemas.microsoft.com/office/drawing/2014/main" id="{9B41E75C-EB2E-CB3B-A278-61DE7C494768}"/>
                        </a:ext>
                      </a:extLst>
                    </p:cNvPr>
                    <p:cNvCxnSpPr/>
                    <p:nvPr/>
                  </p:nvCxnSpPr>
                  <p:spPr>
                    <a:xfrm rot="10800000">
                      <a:off x="4475595" y="4004256"/>
                      <a:ext cx="0" cy="24009"/>
                    </a:xfrm>
                    <a:prstGeom prst="straightConnector1">
                      <a:avLst/>
                    </a:prstGeom>
                    <a:noFill/>
                    <a:ln w="12700" cap="sq" cmpd="sng">
                      <a:solidFill>
                        <a:srgbClr val="000000"/>
                      </a:solidFill>
                      <a:prstDash val="solid"/>
                      <a:miter lim="800000"/>
                      <a:headEnd type="none" w="sm" len="sm"/>
                      <a:tailEnd type="none" w="sm" len="sm"/>
                    </a:ln>
                  </p:spPr>
                </p:cxnSp>
              </p:grpSp>
              <p:sp>
                <p:nvSpPr>
                  <p:cNvPr id="39" name="Google Shape;209;p9">
                    <a:extLst>
                      <a:ext uri="{FF2B5EF4-FFF2-40B4-BE49-F238E27FC236}">
                        <a16:creationId xmlns:a16="http://schemas.microsoft.com/office/drawing/2014/main" id="{19893C05-9888-3DD1-A50D-8EA182A11038}"/>
                      </a:ext>
                    </a:extLst>
                  </p:cNvPr>
                  <p:cNvSpPr txBox="1"/>
                  <p:nvPr/>
                </p:nvSpPr>
                <p:spPr>
                  <a:xfrm>
                    <a:off x="820160" y="4046501"/>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210;p9">
                    <a:extLst>
                      <a:ext uri="{FF2B5EF4-FFF2-40B4-BE49-F238E27FC236}">
                        <a16:creationId xmlns:a16="http://schemas.microsoft.com/office/drawing/2014/main" id="{09D0F4CE-282B-93C6-3846-AE024C4DAA44}"/>
                      </a:ext>
                    </a:extLst>
                  </p:cNvPr>
                  <p:cNvSpPr txBox="1"/>
                  <p:nvPr/>
                </p:nvSpPr>
                <p:spPr>
                  <a:xfrm>
                    <a:off x="1342757"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211;p9">
                    <a:extLst>
                      <a:ext uri="{FF2B5EF4-FFF2-40B4-BE49-F238E27FC236}">
                        <a16:creationId xmlns:a16="http://schemas.microsoft.com/office/drawing/2014/main" id="{DC5049B2-5DB8-45FE-BEB8-B272A82983C3}"/>
                      </a:ext>
                    </a:extLst>
                  </p:cNvPr>
                  <p:cNvSpPr txBox="1"/>
                  <p:nvPr/>
                </p:nvSpPr>
                <p:spPr>
                  <a:xfrm>
                    <a:off x="185764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212;p9">
                    <a:extLst>
                      <a:ext uri="{FF2B5EF4-FFF2-40B4-BE49-F238E27FC236}">
                        <a16:creationId xmlns:a16="http://schemas.microsoft.com/office/drawing/2014/main" id="{50AF02AB-A399-5BC6-A1A2-EC19AEEBC17D}"/>
                      </a:ext>
                    </a:extLst>
                  </p:cNvPr>
                  <p:cNvSpPr txBox="1"/>
                  <p:nvPr/>
                </p:nvSpPr>
                <p:spPr>
                  <a:xfrm>
                    <a:off x="2368861"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213;p9">
                    <a:extLst>
                      <a:ext uri="{FF2B5EF4-FFF2-40B4-BE49-F238E27FC236}">
                        <a16:creationId xmlns:a16="http://schemas.microsoft.com/office/drawing/2014/main" id="{027886E5-27AB-6C29-2D74-5AEF02A6C8BC}"/>
                      </a:ext>
                    </a:extLst>
                  </p:cNvPr>
                  <p:cNvSpPr txBox="1"/>
                  <p:nvPr/>
                </p:nvSpPr>
                <p:spPr>
                  <a:xfrm>
                    <a:off x="287999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214;p9">
                    <a:extLst>
                      <a:ext uri="{FF2B5EF4-FFF2-40B4-BE49-F238E27FC236}">
                        <a16:creationId xmlns:a16="http://schemas.microsoft.com/office/drawing/2014/main" id="{96FA0EF8-F1D2-45BB-1ADF-183DEA225619}"/>
                      </a:ext>
                    </a:extLst>
                  </p:cNvPr>
                  <p:cNvSpPr txBox="1"/>
                  <p:nvPr/>
                </p:nvSpPr>
                <p:spPr>
                  <a:xfrm>
                    <a:off x="3390379"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215;p9">
                    <a:extLst>
                      <a:ext uri="{FF2B5EF4-FFF2-40B4-BE49-F238E27FC236}">
                        <a16:creationId xmlns:a16="http://schemas.microsoft.com/office/drawing/2014/main" id="{BEB70F31-C575-B202-23C3-97CC703066D4}"/>
                      </a:ext>
                    </a:extLst>
                  </p:cNvPr>
                  <p:cNvSpPr txBox="1"/>
                  <p:nvPr/>
                </p:nvSpPr>
                <p:spPr>
                  <a:xfrm>
                    <a:off x="3902286"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216;p9">
                    <a:extLst>
                      <a:ext uri="{FF2B5EF4-FFF2-40B4-BE49-F238E27FC236}">
                        <a16:creationId xmlns:a16="http://schemas.microsoft.com/office/drawing/2014/main" id="{26AC7991-28E9-C04A-2446-7981F671E1F0}"/>
                      </a:ext>
                    </a:extLst>
                  </p:cNvPr>
                  <p:cNvSpPr txBox="1"/>
                  <p:nvPr/>
                </p:nvSpPr>
                <p:spPr>
                  <a:xfrm>
                    <a:off x="4415151"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1" name="Google Shape;217;p9">
                <a:extLst>
                  <a:ext uri="{FF2B5EF4-FFF2-40B4-BE49-F238E27FC236}">
                    <a16:creationId xmlns:a16="http://schemas.microsoft.com/office/drawing/2014/main" id="{E1B5F22A-1C05-DF47-13A3-EC0314457697}"/>
                  </a:ext>
                </a:extLst>
              </p:cNvPr>
              <p:cNvGrpSpPr/>
              <p:nvPr/>
            </p:nvGrpSpPr>
            <p:grpSpPr>
              <a:xfrm>
                <a:off x="463765" y="1478466"/>
                <a:ext cx="504809" cy="1985091"/>
                <a:chOff x="412855" y="1987746"/>
                <a:chExt cx="440664" cy="2012291"/>
              </a:xfrm>
            </p:grpSpPr>
            <p:sp>
              <p:nvSpPr>
                <p:cNvPr id="22" name="Google Shape;218;p9">
                  <a:extLst>
                    <a:ext uri="{FF2B5EF4-FFF2-40B4-BE49-F238E27FC236}">
                      <a16:creationId xmlns:a16="http://schemas.microsoft.com/office/drawing/2014/main" id="{5B688054-2703-8BA4-232A-BD25480FF0C6}"/>
                    </a:ext>
                  </a:extLst>
                </p:cNvPr>
                <p:cNvSpPr txBox="1"/>
                <p:nvPr/>
              </p:nvSpPr>
              <p:spPr>
                <a:xfrm rot="16200000">
                  <a:off x="-262278" y="2896976"/>
                  <a:ext cx="1502001" cy="151735"/>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OS (%)</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29" name="Google Shape;225;p9">
                  <a:extLst>
                    <a:ext uri="{FF2B5EF4-FFF2-40B4-BE49-F238E27FC236}">
                      <a16:creationId xmlns:a16="http://schemas.microsoft.com/office/drawing/2014/main" id="{22C51E0B-ABE8-95F0-E101-0A452E1972D5}"/>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30" name="Google Shape;226;p9">
                  <a:extLst>
                    <a:ext uri="{FF2B5EF4-FFF2-40B4-BE49-F238E27FC236}">
                      <a16:creationId xmlns:a16="http://schemas.microsoft.com/office/drawing/2014/main" id="{BC42904E-E02A-09EA-0A72-FDAC83C78315}"/>
                    </a:ext>
                  </a:extLst>
                </p:cNvPr>
                <p:cNvCxnSpPr/>
                <p:nvPr/>
              </p:nvCxnSpPr>
              <p:spPr>
                <a:xfrm rot="10800000">
                  <a:off x="831119" y="2026293"/>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31" name="Google Shape;227;p9">
                  <a:extLst>
                    <a:ext uri="{FF2B5EF4-FFF2-40B4-BE49-F238E27FC236}">
                      <a16:creationId xmlns:a16="http://schemas.microsoft.com/office/drawing/2014/main" id="{5BC00B77-C185-6274-AD8C-E251AD96076A}"/>
                    </a:ext>
                  </a:extLst>
                </p:cNvPr>
                <p:cNvCxnSpPr/>
                <p:nvPr/>
              </p:nvCxnSpPr>
              <p:spPr>
                <a:xfrm rot="10800000">
                  <a:off x="831119" y="2410520"/>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32" name="Google Shape;228;p9">
                  <a:extLst>
                    <a:ext uri="{FF2B5EF4-FFF2-40B4-BE49-F238E27FC236}">
                      <a16:creationId xmlns:a16="http://schemas.microsoft.com/office/drawing/2014/main" id="{018346D3-5728-1FFB-15AB-3E13E1EA37E3}"/>
                    </a:ext>
                  </a:extLst>
                </p:cNvPr>
                <p:cNvCxnSpPr/>
                <p:nvPr/>
              </p:nvCxnSpPr>
              <p:spPr>
                <a:xfrm rot="10800000">
                  <a:off x="831119" y="279616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33" name="Google Shape;229;p9">
                  <a:extLst>
                    <a:ext uri="{FF2B5EF4-FFF2-40B4-BE49-F238E27FC236}">
                      <a16:creationId xmlns:a16="http://schemas.microsoft.com/office/drawing/2014/main" id="{CC019557-40D1-C7C0-75E9-3033805A6B83}"/>
                    </a:ext>
                  </a:extLst>
                </p:cNvPr>
                <p:cNvCxnSpPr/>
                <p:nvPr/>
              </p:nvCxnSpPr>
              <p:spPr>
                <a:xfrm rot="10800000">
                  <a:off x="831119" y="318464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34" name="Google Shape;230;p9">
                  <a:extLst>
                    <a:ext uri="{FF2B5EF4-FFF2-40B4-BE49-F238E27FC236}">
                      <a16:creationId xmlns:a16="http://schemas.microsoft.com/office/drawing/2014/main" id="{F4FAA146-D217-F86B-CD3F-8515D1540E23}"/>
                    </a:ext>
                  </a:extLst>
                </p:cNvPr>
                <p:cNvCxnSpPr/>
                <p:nvPr/>
              </p:nvCxnSpPr>
              <p:spPr>
                <a:xfrm rot="10800000">
                  <a:off x="831119" y="3570292"/>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35" name="Google Shape;231;p9">
                  <a:extLst>
                    <a:ext uri="{FF2B5EF4-FFF2-40B4-BE49-F238E27FC236}">
                      <a16:creationId xmlns:a16="http://schemas.microsoft.com/office/drawing/2014/main" id="{61989ED7-B972-B25C-FED6-803BC49CB327}"/>
                    </a:ext>
                  </a:extLst>
                </p:cNvPr>
                <p:cNvCxnSpPr/>
                <p:nvPr/>
              </p:nvCxnSpPr>
              <p:spPr>
                <a:xfrm rot="10800000">
                  <a:off x="831119" y="3960190"/>
                  <a:ext cx="15445" cy="0"/>
                </a:xfrm>
                <a:prstGeom prst="straightConnector1">
                  <a:avLst/>
                </a:prstGeom>
                <a:noFill/>
                <a:ln w="12700" cap="sq" cmpd="sng">
                  <a:solidFill>
                    <a:srgbClr val="000000"/>
                  </a:solidFill>
                  <a:prstDash val="solid"/>
                  <a:miter lim="800000"/>
                  <a:headEnd type="none" w="sm" len="sm"/>
                  <a:tailEnd type="none" w="sm" len="sm"/>
                </a:ln>
              </p:spPr>
            </p:cxnSp>
          </p:grpSp>
        </p:grpSp>
        <p:sp>
          <p:nvSpPr>
            <p:cNvPr id="19" name="Google Shape;234;p9">
              <a:extLst>
                <a:ext uri="{FF2B5EF4-FFF2-40B4-BE49-F238E27FC236}">
                  <a16:creationId xmlns:a16="http://schemas.microsoft.com/office/drawing/2014/main" id="{1A8FC01D-EC8B-7468-2423-CD0B42739247}"/>
                </a:ext>
              </a:extLst>
            </p:cNvPr>
            <p:cNvSpPr txBox="1"/>
            <p:nvPr/>
          </p:nvSpPr>
          <p:spPr>
            <a:xfrm>
              <a:off x="1558864" y="3338692"/>
              <a:ext cx="102078" cy="63991"/>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endParaRPr kumimoji="0" sz="667"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794" name="TextBox 5793">
            <a:extLst>
              <a:ext uri="{FF2B5EF4-FFF2-40B4-BE49-F238E27FC236}">
                <a16:creationId xmlns:a16="http://schemas.microsoft.com/office/drawing/2014/main" id="{D14CADCF-5573-E1E0-FD7B-93E4107979F6}"/>
              </a:ext>
            </a:extLst>
          </p:cNvPr>
          <p:cNvSpPr txBox="1"/>
          <p:nvPr/>
        </p:nvSpPr>
        <p:spPr>
          <a:xfrm>
            <a:off x="9968822" y="5294936"/>
            <a:ext cx="1992597" cy="328423"/>
          </a:xfrm>
          <a:prstGeom prst="rect">
            <a:avLst/>
          </a:prstGeom>
          <a:noFill/>
        </p:spPr>
        <p:txBody>
          <a:bodyPr wrap="none" lIns="0" tIns="0" rIns="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a:ln>
                  <a:noFill/>
                </a:ln>
                <a:solidFill>
                  <a:srgbClr val="000000"/>
                </a:solidFill>
                <a:effectLst/>
                <a:uLnTx/>
                <a:uFillTx/>
                <a:latin typeface="Arial"/>
                <a:ea typeface="+mn-ea"/>
                <a:cs typeface="Arial"/>
                <a:sym typeface="Arial"/>
              </a:rPr>
              <a:t>Median follow-up: 32.3 months</a:t>
            </a:r>
          </a:p>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endParaRPr kumimoji="0" lang="en-US" sz="1067" b="1"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792" name="Group 5791">
            <a:extLst>
              <a:ext uri="{FF2B5EF4-FFF2-40B4-BE49-F238E27FC236}">
                <a16:creationId xmlns:a16="http://schemas.microsoft.com/office/drawing/2014/main" id="{45904343-7C72-9152-CE2F-5B5EC2306761}"/>
              </a:ext>
            </a:extLst>
          </p:cNvPr>
          <p:cNvGrpSpPr/>
          <p:nvPr/>
        </p:nvGrpSpPr>
        <p:grpSpPr>
          <a:xfrm>
            <a:off x="1253797" y="1509193"/>
            <a:ext cx="7690924" cy="179787"/>
            <a:chOff x="1154275" y="1204190"/>
            <a:chExt cx="5762223" cy="168097"/>
          </a:xfrm>
        </p:grpSpPr>
        <p:pic>
          <p:nvPicPr>
            <p:cNvPr id="2" name="Graphic 1">
              <a:extLst>
                <a:ext uri="{FF2B5EF4-FFF2-40B4-BE49-F238E27FC236}">
                  <a16:creationId xmlns:a16="http://schemas.microsoft.com/office/drawing/2014/main" id="{AF3F823C-7516-425F-04CB-C1E6E1F53D2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4275" y="1217023"/>
              <a:ext cx="5738524" cy="133524"/>
            </a:xfrm>
            <a:prstGeom prst="rect">
              <a:avLst/>
            </a:prstGeom>
          </p:spPr>
        </p:pic>
        <p:grpSp>
          <p:nvGrpSpPr>
            <p:cNvPr id="4" name="Group 3">
              <a:extLst>
                <a:ext uri="{FF2B5EF4-FFF2-40B4-BE49-F238E27FC236}">
                  <a16:creationId xmlns:a16="http://schemas.microsoft.com/office/drawing/2014/main" id="{57CA49DD-96D6-01F1-120F-F1D4B1B598FA}"/>
                </a:ext>
              </a:extLst>
            </p:cNvPr>
            <p:cNvGrpSpPr/>
            <p:nvPr/>
          </p:nvGrpSpPr>
          <p:grpSpPr>
            <a:xfrm>
              <a:off x="1161783" y="1204190"/>
              <a:ext cx="5624804" cy="168097"/>
              <a:chOff x="1213869" y="1135710"/>
              <a:chExt cx="5750595" cy="171161"/>
            </a:xfrm>
          </p:grpSpPr>
          <p:grpSp>
            <p:nvGrpSpPr>
              <p:cNvPr id="5" name="Graphic 17">
                <a:extLst>
                  <a:ext uri="{FF2B5EF4-FFF2-40B4-BE49-F238E27FC236}">
                    <a16:creationId xmlns:a16="http://schemas.microsoft.com/office/drawing/2014/main" id="{AA477C39-D19E-6723-1A13-97B573ADC22B}"/>
                  </a:ext>
                </a:extLst>
              </p:cNvPr>
              <p:cNvGrpSpPr/>
              <p:nvPr/>
            </p:nvGrpSpPr>
            <p:grpSpPr>
              <a:xfrm>
                <a:off x="1213869" y="1135710"/>
                <a:ext cx="46313" cy="51259"/>
                <a:chOff x="1213869" y="1135710"/>
                <a:chExt cx="46313" cy="51259"/>
              </a:xfrm>
            </p:grpSpPr>
            <p:sp>
              <p:nvSpPr>
                <p:cNvPr id="4762" name="Freeform: Shape 4761">
                  <a:extLst>
                    <a:ext uri="{FF2B5EF4-FFF2-40B4-BE49-F238E27FC236}">
                      <a16:creationId xmlns:a16="http://schemas.microsoft.com/office/drawing/2014/main" id="{58548064-0982-E110-8859-54397732DDA1}"/>
                    </a:ext>
                  </a:extLst>
                </p:cNvPr>
                <p:cNvSpPr/>
                <p:nvPr/>
              </p:nvSpPr>
              <p:spPr>
                <a:xfrm>
                  <a:off x="1237105"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Freeform: Shape 4762">
                  <a:extLst>
                    <a:ext uri="{FF2B5EF4-FFF2-40B4-BE49-F238E27FC236}">
                      <a16:creationId xmlns:a16="http://schemas.microsoft.com/office/drawing/2014/main" id="{A90F23EE-FE21-B0DE-E4FE-65E9AB3A3A4B}"/>
                    </a:ext>
                  </a:extLst>
                </p:cNvPr>
                <p:cNvSpPr/>
                <p:nvPr/>
              </p:nvSpPr>
              <p:spPr>
                <a:xfrm>
                  <a:off x="1213869"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 name="Graphic 17">
                <a:extLst>
                  <a:ext uri="{FF2B5EF4-FFF2-40B4-BE49-F238E27FC236}">
                    <a16:creationId xmlns:a16="http://schemas.microsoft.com/office/drawing/2014/main" id="{A802C90D-0905-E8A1-2E1D-B5289D18F0B7}"/>
                  </a:ext>
                </a:extLst>
              </p:cNvPr>
              <p:cNvGrpSpPr/>
              <p:nvPr/>
            </p:nvGrpSpPr>
            <p:grpSpPr>
              <a:xfrm>
                <a:off x="1222522" y="1135710"/>
                <a:ext cx="46473" cy="51259"/>
                <a:chOff x="1222522" y="1135710"/>
                <a:chExt cx="46473" cy="51259"/>
              </a:xfrm>
            </p:grpSpPr>
            <p:sp>
              <p:nvSpPr>
                <p:cNvPr id="4760" name="Freeform: Shape 4759">
                  <a:extLst>
                    <a:ext uri="{FF2B5EF4-FFF2-40B4-BE49-F238E27FC236}">
                      <a16:creationId xmlns:a16="http://schemas.microsoft.com/office/drawing/2014/main" id="{5F0D71D6-EC03-8E1A-7ACB-AC1D71A5A711}"/>
                    </a:ext>
                  </a:extLst>
                </p:cNvPr>
                <p:cNvSpPr/>
                <p:nvPr/>
              </p:nvSpPr>
              <p:spPr>
                <a:xfrm>
                  <a:off x="1245759"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Freeform: Shape 4760">
                  <a:extLst>
                    <a:ext uri="{FF2B5EF4-FFF2-40B4-BE49-F238E27FC236}">
                      <a16:creationId xmlns:a16="http://schemas.microsoft.com/office/drawing/2014/main" id="{B9D59D60-BB92-4769-C324-2BA8E458F4D6}"/>
                    </a:ext>
                  </a:extLst>
                </p:cNvPr>
                <p:cNvSpPr/>
                <p:nvPr/>
              </p:nvSpPr>
              <p:spPr>
                <a:xfrm>
                  <a:off x="1222522"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 name="Graphic 17">
                <a:extLst>
                  <a:ext uri="{FF2B5EF4-FFF2-40B4-BE49-F238E27FC236}">
                    <a16:creationId xmlns:a16="http://schemas.microsoft.com/office/drawing/2014/main" id="{AD28BA0E-BF49-A9CA-5D85-478DA2ED201D}"/>
                  </a:ext>
                </a:extLst>
              </p:cNvPr>
              <p:cNvGrpSpPr/>
              <p:nvPr/>
            </p:nvGrpSpPr>
            <p:grpSpPr>
              <a:xfrm>
                <a:off x="1248323" y="1135710"/>
                <a:ext cx="46473" cy="51259"/>
                <a:chOff x="1248323" y="1135710"/>
                <a:chExt cx="46473" cy="51259"/>
              </a:xfrm>
            </p:grpSpPr>
            <p:sp>
              <p:nvSpPr>
                <p:cNvPr id="4758" name="Freeform: Shape 4757">
                  <a:extLst>
                    <a:ext uri="{FF2B5EF4-FFF2-40B4-BE49-F238E27FC236}">
                      <a16:creationId xmlns:a16="http://schemas.microsoft.com/office/drawing/2014/main" id="{E8E27127-AF31-F4B4-D8E8-5634A53BBD20}"/>
                    </a:ext>
                  </a:extLst>
                </p:cNvPr>
                <p:cNvSpPr/>
                <p:nvPr/>
              </p:nvSpPr>
              <p:spPr>
                <a:xfrm>
                  <a:off x="1271560"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Freeform: Shape 4758">
                  <a:extLst>
                    <a:ext uri="{FF2B5EF4-FFF2-40B4-BE49-F238E27FC236}">
                      <a16:creationId xmlns:a16="http://schemas.microsoft.com/office/drawing/2014/main" id="{DB79EECD-20AC-D607-CD0B-97FD0B6E26A7}"/>
                    </a:ext>
                  </a:extLst>
                </p:cNvPr>
                <p:cNvSpPr/>
                <p:nvPr/>
              </p:nvSpPr>
              <p:spPr>
                <a:xfrm>
                  <a:off x="1248323"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 name="Graphic 17">
                <a:extLst>
                  <a:ext uri="{FF2B5EF4-FFF2-40B4-BE49-F238E27FC236}">
                    <a16:creationId xmlns:a16="http://schemas.microsoft.com/office/drawing/2014/main" id="{729DD0F3-049A-699D-DE8B-87B1459320CF}"/>
                  </a:ext>
                </a:extLst>
              </p:cNvPr>
              <p:cNvGrpSpPr/>
              <p:nvPr/>
            </p:nvGrpSpPr>
            <p:grpSpPr>
              <a:xfrm>
                <a:off x="1262746" y="1135710"/>
                <a:ext cx="46313" cy="51259"/>
                <a:chOff x="1262746" y="1135710"/>
                <a:chExt cx="46313" cy="51259"/>
              </a:xfrm>
            </p:grpSpPr>
            <p:sp>
              <p:nvSpPr>
                <p:cNvPr id="4756" name="Freeform: Shape 4755">
                  <a:extLst>
                    <a:ext uri="{FF2B5EF4-FFF2-40B4-BE49-F238E27FC236}">
                      <a16:creationId xmlns:a16="http://schemas.microsoft.com/office/drawing/2014/main" id="{83B29762-23A2-098F-4D92-8A8A28EBF274}"/>
                    </a:ext>
                  </a:extLst>
                </p:cNvPr>
                <p:cNvSpPr/>
                <p:nvPr/>
              </p:nvSpPr>
              <p:spPr>
                <a:xfrm>
                  <a:off x="1285823"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Freeform: Shape 4756">
                  <a:extLst>
                    <a:ext uri="{FF2B5EF4-FFF2-40B4-BE49-F238E27FC236}">
                      <a16:creationId xmlns:a16="http://schemas.microsoft.com/office/drawing/2014/main" id="{38B66210-0B13-EEF0-A811-771079D0D9D5}"/>
                    </a:ext>
                  </a:extLst>
                </p:cNvPr>
                <p:cNvSpPr/>
                <p:nvPr/>
              </p:nvSpPr>
              <p:spPr>
                <a:xfrm>
                  <a:off x="1262746"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 name="Graphic 17">
                <a:extLst>
                  <a:ext uri="{FF2B5EF4-FFF2-40B4-BE49-F238E27FC236}">
                    <a16:creationId xmlns:a16="http://schemas.microsoft.com/office/drawing/2014/main" id="{90BF134D-994A-2055-2E9F-48B39AEA01B1}"/>
                  </a:ext>
                </a:extLst>
              </p:cNvPr>
              <p:cNvGrpSpPr/>
              <p:nvPr/>
            </p:nvGrpSpPr>
            <p:grpSpPr>
              <a:xfrm>
                <a:off x="1296720" y="1135710"/>
                <a:ext cx="46313" cy="51259"/>
                <a:chOff x="1296720" y="1135710"/>
                <a:chExt cx="46313" cy="51259"/>
              </a:xfrm>
            </p:grpSpPr>
            <p:sp>
              <p:nvSpPr>
                <p:cNvPr id="4754" name="Freeform: Shape 4753">
                  <a:extLst>
                    <a:ext uri="{FF2B5EF4-FFF2-40B4-BE49-F238E27FC236}">
                      <a16:creationId xmlns:a16="http://schemas.microsoft.com/office/drawing/2014/main" id="{69973333-5C1D-0222-14EA-309F358EAF0A}"/>
                    </a:ext>
                  </a:extLst>
                </p:cNvPr>
                <p:cNvSpPr/>
                <p:nvPr/>
              </p:nvSpPr>
              <p:spPr>
                <a:xfrm>
                  <a:off x="1319957"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Freeform: Shape 4754">
                  <a:extLst>
                    <a:ext uri="{FF2B5EF4-FFF2-40B4-BE49-F238E27FC236}">
                      <a16:creationId xmlns:a16="http://schemas.microsoft.com/office/drawing/2014/main" id="{42EB49F2-67C5-9FFD-18C7-CD1D6A7B26BA}"/>
                    </a:ext>
                  </a:extLst>
                </p:cNvPr>
                <p:cNvSpPr/>
                <p:nvPr/>
              </p:nvSpPr>
              <p:spPr>
                <a:xfrm>
                  <a:off x="1296720"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 name="Graphic 17">
                <a:extLst>
                  <a:ext uri="{FF2B5EF4-FFF2-40B4-BE49-F238E27FC236}">
                    <a16:creationId xmlns:a16="http://schemas.microsoft.com/office/drawing/2014/main" id="{2A48353B-96B2-C45E-EFEC-BA763C7721CB}"/>
                  </a:ext>
                </a:extLst>
              </p:cNvPr>
              <p:cNvGrpSpPr/>
              <p:nvPr/>
            </p:nvGrpSpPr>
            <p:grpSpPr>
              <a:xfrm>
                <a:off x="1321079" y="1135710"/>
                <a:ext cx="46313" cy="51259"/>
                <a:chOff x="1321079" y="1135710"/>
                <a:chExt cx="46313" cy="51259"/>
              </a:xfrm>
            </p:grpSpPr>
            <p:sp>
              <p:nvSpPr>
                <p:cNvPr id="4752" name="Freeform: Shape 4751">
                  <a:extLst>
                    <a:ext uri="{FF2B5EF4-FFF2-40B4-BE49-F238E27FC236}">
                      <a16:creationId xmlns:a16="http://schemas.microsoft.com/office/drawing/2014/main" id="{DA41BD2F-3729-5EB4-4739-BBE132150B67}"/>
                    </a:ext>
                  </a:extLst>
                </p:cNvPr>
                <p:cNvSpPr/>
                <p:nvPr/>
              </p:nvSpPr>
              <p:spPr>
                <a:xfrm>
                  <a:off x="1344156"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Freeform: Shape 4752">
                  <a:extLst>
                    <a:ext uri="{FF2B5EF4-FFF2-40B4-BE49-F238E27FC236}">
                      <a16:creationId xmlns:a16="http://schemas.microsoft.com/office/drawing/2014/main" id="{C535F49C-19A8-334B-F23A-45429EADAE2F}"/>
                    </a:ext>
                  </a:extLst>
                </p:cNvPr>
                <p:cNvSpPr/>
                <p:nvPr/>
              </p:nvSpPr>
              <p:spPr>
                <a:xfrm>
                  <a:off x="1321079"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 name="Graphic 17">
                <a:extLst>
                  <a:ext uri="{FF2B5EF4-FFF2-40B4-BE49-F238E27FC236}">
                    <a16:creationId xmlns:a16="http://schemas.microsoft.com/office/drawing/2014/main" id="{CCD0CC19-AE72-AD3D-D8E0-3CC85C2EC317}"/>
                  </a:ext>
                </a:extLst>
              </p:cNvPr>
              <p:cNvGrpSpPr/>
              <p:nvPr/>
            </p:nvGrpSpPr>
            <p:grpSpPr>
              <a:xfrm>
                <a:off x="1328611" y="1135710"/>
                <a:ext cx="46473" cy="51259"/>
                <a:chOff x="1328611" y="1135710"/>
                <a:chExt cx="46473" cy="51259"/>
              </a:xfrm>
            </p:grpSpPr>
            <p:sp>
              <p:nvSpPr>
                <p:cNvPr id="4750" name="Freeform: Shape 4749">
                  <a:extLst>
                    <a:ext uri="{FF2B5EF4-FFF2-40B4-BE49-F238E27FC236}">
                      <a16:creationId xmlns:a16="http://schemas.microsoft.com/office/drawing/2014/main" id="{D24EA523-ED48-AC5C-BE01-D212A4856B24}"/>
                    </a:ext>
                  </a:extLst>
                </p:cNvPr>
                <p:cNvSpPr/>
                <p:nvPr/>
              </p:nvSpPr>
              <p:spPr>
                <a:xfrm>
                  <a:off x="1351848"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Freeform: Shape 4750">
                  <a:extLst>
                    <a:ext uri="{FF2B5EF4-FFF2-40B4-BE49-F238E27FC236}">
                      <a16:creationId xmlns:a16="http://schemas.microsoft.com/office/drawing/2014/main" id="{0FE06E6D-7CBE-059D-F8C1-AF3E3EF98569}"/>
                    </a:ext>
                  </a:extLst>
                </p:cNvPr>
                <p:cNvSpPr/>
                <p:nvPr/>
              </p:nvSpPr>
              <p:spPr>
                <a:xfrm>
                  <a:off x="1328611"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 name="Graphic 17">
                <a:extLst>
                  <a:ext uri="{FF2B5EF4-FFF2-40B4-BE49-F238E27FC236}">
                    <a16:creationId xmlns:a16="http://schemas.microsoft.com/office/drawing/2014/main" id="{75B4B9BB-4139-2FDF-DF00-9CEBCE451F9A}"/>
                  </a:ext>
                </a:extLst>
              </p:cNvPr>
              <p:cNvGrpSpPr/>
              <p:nvPr/>
            </p:nvGrpSpPr>
            <p:grpSpPr>
              <a:xfrm>
                <a:off x="1336303" y="1135710"/>
                <a:ext cx="46473" cy="51259"/>
                <a:chOff x="1336303" y="1135710"/>
                <a:chExt cx="46473" cy="51259"/>
              </a:xfrm>
            </p:grpSpPr>
            <p:sp>
              <p:nvSpPr>
                <p:cNvPr id="4748" name="Freeform: Shape 4747">
                  <a:extLst>
                    <a:ext uri="{FF2B5EF4-FFF2-40B4-BE49-F238E27FC236}">
                      <a16:creationId xmlns:a16="http://schemas.microsoft.com/office/drawing/2014/main" id="{F92CDBCE-7F39-A2FD-5BE3-47C1D38A609C}"/>
                    </a:ext>
                  </a:extLst>
                </p:cNvPr>
                <p:cNvSpPr/>
                <p:nvPr/>
              </p:nvSpPr>
              <p:spPr>
                <a:xfrm>
                  <a:off x="1359540"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Freeform: Shape 4748">
                  <a:extLst>
                    <a:ext uri="{FF2B5EF4-FFF2-40B4-BE49-F238E27FC236}">
                      <a16:creationId xmlns:a16="http://schemas.microsoft.com/office/drawing/2014/main" id="{CDB40ECC-E26E-38CF-2DD1-79E675981070}"/>
                    </a:ext>
                  </a:extLst>
                </p:cNvPr>
                <p:cNvSpPr/>
                <p:nvPr/>
              </p:nvSpPr>
              <p:spPr>
                <a:xfrm>
                  <a:off x="1336303"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 name="Graphic 17">
                <a:extLst>
                  <a:ext uri="{FF2B5EF4-FFF2-40B4-BE49-F238E27FC236}">
                    <a16:creationId xmlns:a16="http://schemas.microsoft.com/office/drawing/2014/main" id="{C671F583-1C16-B745-5989-E1B58FEE7B5F}"/>
                  </a:ext>
                </a:extLst>
              </p:cNvPr>
              <p:cNvGrpSpPr/>
              <p:nvPr/>
            </p:nvGrpSpPr>
            <p:grpSpPr>
              <a:xfrm>
                <a:off x="1343996" y="1135710"/>
                <a:ext cx="46473" cy="51259"/>
                <a:chOff x="1343996" y="1135710"/>
                <a:chExt cx="46473" cy="51259"/>
              </a:xfrm>
            </p:grpSpPr>
            <p:sp>
              <p:nvSpPr>
                <p:cNvPr id="4746" name="Freeform: Shape 4745">
                  <a:extLst>
                    <a:ext uri="{FF2B5EF4-FFF2-40B4-BE49-F238E27FC236}">
                      <a16:creationId xmlns:a16="http://schemas.microsoft.com/office/drawing/2014/main" id="{660E1C18-B450-7262-4110-3091CC70E26D}"/>
                    </a:ext>
                  </a:extLst>
                </p:cNvPr>
                <p:cNvSpPr/>
                <p:nvPr/>
              </p:nvSpPr>
              <p:spPr>
                <a:xfrm>
                  <a:off x="1367233"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Freeform: Shape 4746">
                  <a:extLst>
                    <a:ext uri="{FF2B5EF4-FFF2-40B4-BE49-F238E27FC236}">
                      <a16:creationId xmlns:a16="http://schemas.microsoft.com/office/drawing/2014/main" id="{E77074BB-51A8-EACE-87B1-C4B5C14AE052}"/>
                    </a:ext>
                  </a:extLst>
                </p:cNvPr>
                <p:cNvSpPr/>
                <p:nvPr/>
              </p:nvSpPr>
              <p:spPr>
                <a:xfrm>
                  <a:off x="1343996"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 name="Graphic 17">
                <a:extLst>
                  <a:ext uri="{FF2B5EF4-FFF2-40B4-BE49-F238E27FC236}">
                    <a16:creationId xmlns:a16="http://schemas.microsoft.com/office/drawing/2014/main" id="{8DC2C2EE-29F7-E43A-1A48-805C4CB44501}"/>
                  </a:ext>
                </a:extLst>
              </p:cNvPr>
              <p:cNvGrpSpPr/>
              <p:nvPr/>
            </p:nvGrpSpPr>
            <p:grpSpPr>
              <a:xfrm>
                <a:off x="1360822" y="1135710"/>
                <a:ext cx="46313" cy="51259"/>
                <a:chOff x="1360822" y="1135710"/>
                <a:chExt cx="46313" cy="51259"/>
              </a:xfrm>
            </p:grpSpPr>
            <p:sp>
              <p:nvSpPr>
                <p:cNvPr id="4744" name="Freeform: Shape 4743">
                  <a:extLst>
                    <a:ext uri="{FF2B5EF4-FFF2-40B4-BE49-F238E27FC236}">
                      <a16:creationId xmlns:a16="http://schemas.microsoft.com/office/drawing/2014/main" id="{1BEA5635-788D-A3A0-66FC-0792F046B7F5}"/>
                    </a:ext>
                  </a:extLst>
                </p:cNvPr>
                <p:cNvSpPr/>
                <p:nvPr/>
              </p:nvSpPr>
              <p:spPr>
                <a:xfrm>
                  <a:off x="1384059"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Freeform: Shape 4744">
                  <a:extLst>
                    <a:ext uri="{FF2B5EF4-FFF2-40B4-BE49-F238E27FC236}">
                      <a16:creationId xmlns:a16="http://schemas.microsoft.com/office/drawing/2014/main" id="{74701E3C-CC13-D31C-B4F6-C638499F1D19}"/>
                    </a:ext>
                  </a:extLst>
                </p:cNvPr>
                <p:cNvSpPr/>
                <p:nvPr/>
              </p:nvSpPr>
              <p:spPr>
                <a:xfrm>
                  <a:off x="1360822"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50" name="Graphic 17">
                <a:extLst>
                  <a:ext uri="{FF2B5EF4-FFF2-40B4-BE49-F238E27FC236}">
                    <a16:creationId xmlns:a16="http://schemas.microsoft.com/office/drawing/2014/main" id="{D0B1B815-11D1-9592-AA28-DECDD5735998}"/>
                  </a:ext>
                </a:extLst>
              </p:cNvPr>
              <p:cNvGrpSpPr/>
              <p:nvPr/>
            </p:nvGrpSpPr>
            <p:grpSpPr>
              <a:xfrm>
                <a:off x="1412104" y="1135710"/>
                <a:ext cx="46473" cy="51259"/>
                <a:chOff x="1412104" y="1135710"/>
                <a:chExt cx="46473" cy="51259"/>
              </a:xfrm>
            </p:grpSpPr>
            <p:sp>
              <p:nvSpPr>
                <p:cNvPr id="4742" name="Freeform: Shape 4741">
                  <a:extLst>
                    <a:ext uri="{FF2B5EF4-FFF2-40B4-BE49-F238E27FC236}">
                      <a16:creationId xmlns:a16="http://schemas.microsoft.com/office/drawing/2014/main" id="{A2B9D300-66FF-135D-4E60-265381B1883C}"/>
                    </a:ext>
                  </a:extLst>
                </p:cNvPr>
                <p:cNvSpPr/>
                <p:nvPr/>
              </p:nvSpPr>
              <p:spPr>
                <a:xfrm>
                  <a:off x="1435341"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Freeform: Shape 4742">
                  <a:extLst>
                    <a:ext uri="{FF2B5EF4-FFF2-40B4-BE49-F238E27FC236}">
                      <a16:creationId xmlns:a16="http://schemas.microsoft.com/office/drawing/2014/main" id="{A36C4632-676A-C011-1E30-353281698451}"/>
                    </a:ext>
                  </a:extLst>
                </p:cNvPr>
                <p:cNvSpPr/>
                <p:nvPr/>
              </p:nvSpPr>
              <p:spPr>
                <a:xfrm>
                  <a:off x="1412104"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51" name="Graphic 17">
                <a:extLst>
                  <a:ext uri="{FF2B5EF4-FFF2-40B4-BE49-F238E27FC236}">
                    <a16:creationId xmlns:a16="http://schemas.microsoft.com/office/drawing/2014/main" id="{B65538B5-796E-E684-09BF-EF9A4C780EDA}"/>
                  </a:ext>
                </a:extLst>
              </p:cNvPr>
              <p:cNvGrpSpPr/>
              <p:nvPr/>
            </p:nvGrpSpPr>
            <p:grpSpPr>
              <a:xfrm>
                <a:off x="1442873" y="1135710"/>
                <a:ext cx="46313" cy="51259"/>
                <a:chOff x="1442873" y="1135710"/>
                <a:chExt cx="46313" cy="51259"/>
              </a:xfrm>
            </p:grpSpPr>
            <p:sp>
              <p:nvSpPr>
                <p:cNvPr id="4740" name="Freeform: Shape 4739">
                  <a:extLst>
                    <a:ext uri="{FF2B5EF4-FFF2-40B4-BE49-F238E27FC236}">
                      <a16:creationId xmlns:a16="http://schemas.microsoft.com/office/drawing/2014/main" id="{4CF1E518-E5A9-1742-52F5-D839629C2EB4}"/>
                    </a:ext>
                  </a:extLst>
                </p:cNvPr>
                <p:cNvSpPr/>
                <p:nvPr/>
              </p:nvSpPr>
              <p:spPr>
                <a:xfrm>
                  <a:off x="1465950"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Freeform: Shape 4740">
                  <a:extLst>
                    <a:ext uri="{FF2B5EF4-FFF2-40B4-BE49-F238E27FC236}">
                      <a16:creationId xmlns:a16="http://schemas.microsoft.com/office/drawing/2014/main" id="{CFB73EA4-D209-FAC2-599E-5D5DABC36B2E}"/>
                    </a:ext>
                  </a:extLst>
                </p:cNvPr>
                <p:cNvSpPr/>
                <p:nvPr/>
              </p:nvSpPr>
              <p:spPr>
                <a:xfrm>
                  <a:off x="1442873"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2" name="Graphic 17">
                <a:extLst>
                  <a:ext uri="{FF2B5EF4-FFF2-40B4-BE49-F238E27FC236}">
                    <a16:creationId xmlns:a16="http://schemas.microsoft.com/office/drawing/2014/main" id="{CC757B97-1A71-16D9-94A7-5FF5D734711C}"/>
                  </a:ext>
                </a:extLst>
              </p:cNvPr>
              <p:cNvGrpSpPr/>
              <p:nvPr/>
            </p:nvGrpSpPr>
            <p:grpSpPr>
              <a:xfrm>
                <a:off x="1473001" y="1135710"/>
                <a:ext cx="46313" cy="51259"/>
                <a:chOff x="1473001" y="1135710"/>
                <a:chExt cx="46313" cy="51259"/>
              </a:xfrm>
            </p:grpSpPr>
            <p:sp>
              <p:nvSpPr>
                <p:cNvPr id="4738" name="Freeform: Shape 4737">
                  <a:extLst>
                    <a:ext uri="{FF2B5EF4-FFF2-40B4-BE49-F238E27FC236}">
                      <a16:creationId xmlns:a16="http://schemas.microsoft.com/office/drawing/2014/main" id="{0C837A5F-3DD8-E0FC-0125-C0F755E03E48}"/>
                    </a:ext>
                  </a:extLst>
                </p:cNvPr>
                <p:cNvSpPr/>
                <p:nvPr/>
              </p:nvSpPr>
              <p:spPr>
                <a:xfrm>
                  <a:off x="1496238"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Freeform: Shape 4738">
                  <a:extLst>
                    <a:ext uri="{FF2B5EF4-FFF2-40B4-BE49-F238E27FC236}">
                      <a16:creationId xmlns:a16="http://schemas.microsoft.com/office/drawing/2014/main" id="{2ECA42D5-8140-2B0F-03D6-060E77C30AEF}"/>
                    </a:ext>
                  </a:extLst>
                </p:cNvPr>
                <p:cNvSpPr/>
                <p:nvPr/>
              </p:nvSpPr>
              <p:spPr>
                <a:xfrm>
                  <a:off x="1473001"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7" name="Graphic 17">
                <a:extLst>
                  <a:ext uri="{FF2B5EF4-FFF2-40B4-BE49-F238E27FC236}">
                    <a16:creationId xmlns:a16="http://schemas.microsoft.com/office/drawing/2014/main" id="{9D8E53FE-D5AA-6933-10CA-3BA9553807A5}"/>
                  </a:ext>
                </a:extLst>
              </p:cNvPr>
              <p:cNvGrpSpPr/>
              <p:nvPr/>
            </p:nvGrpSpPr>
            <p:grpSpPr>
              <a:xfrm>
                <a:off x="1510020" y="1135710"/>
                <a:ext cx="46473" cy="51259"/>
                <a:chOff x="1510020" y="1135710"/>
                <a:chExt cx="46473" cy="51259"/>
              </a:xfrm>
            </p:grpSpPr>
            <p:sp>
              <p:nvSpPr>
                <p:cNvPr id="4736" name="Freeform: Shape 4735">
                  <a:extLst>
                    <a:ext uri="{FF2B5EF4-FFF2-40B4-BE49-F238E27FC236}">
                      <a16:creationId xmlns:a16="http://schemas.microsoft.com/office/drawing/2014/main" id="{61712D16-3B6C-4F62-307F-A556CA6B1F44}"/>
                    </a:ext>
                  </a:extLst>
                </p:cNvPr>
                <p:cNvSpPr/>
                <p:nvPr/>
              </p:nvSpPr>
              <p:spPr>
                <a:xfrm>
                  <a:off x="1533257"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Freeform: Shape 4736">
                  <a:extLst>
                    <a:ext uri="{FF2B5EF4-FFF2-40B4-BE49-F238E27FC236}">
                      <a16:creationId xmlns:a16="http://schemas.microsoft.com/office/drawing/2014/main" id="{B4D12213-CCCC-52BC-03A9-AE8EF9320FDD}"/>
                    </a:ext>
                  </a:extLst>
                </p:cNvPr>
                <p:cNvSpPr/>
                <p:nvPr/>
              </p:nvSpPr>
              <p:spPr>
                <a:xfrm>
                  <a:off x="1510020"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8" name="Graphic 17">
                <a:extLst>
                  <a:ext uri="{FF2B5EF4-FFF2-40B4-BE49-F238E27FC236}">
                    <a16:creationId xmlns:a16="http://schemas.microsoft.com/office/drawing/2014/main" id="{64105818-681D-9477-30A8-6520EABA05F5}"/>
                  </a:ext>
                </a:extLst>
              </p:cNvPr>
              <p:cNvGrpSpPr/>
              <p:nvPr/>
            </p:nvGrpSpPr>
            <p:grpSpPr>
              <a:xfrm>
                <a:off x="1540949" y="1135710"/>
                <a:ext cx="46473" cy="51259"/>
                <a:chOff x="1540949" y="1135710"/>
                <a:chExt cx="46473" cy="51259"/>
              </a:xfrm>
            </p:grpSpPr>
            <p:sp>
              <p:nvSpPr>
                <p:cNvPr id="4734" name="Freeform: Shape 4733">
                  <a:extLst>
                    <a:ext uri="{FF2B5EF4-FFF2-40B4-BE49-F238E27FC236}">
                      <a16:creationId xmlns:a16="http://schemas.microsoft.com/office/drawing/2014/main" id="{03155C79-A302-21C3-EC23-A635CF8F26E5}"/>
                    </a:ext>
                  </a:extLst>
                </p:cNvPr>
                <p:cNvSpPr/>
                <p:nvPr/>
              </p:nvSpPr>
              <p:spPr>
                <a:xfrm>
                  <a:off x="1564186"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Freeform: Shape 4734">
                  <a:extLst>
                    <a:ext uri="{FF2B5EF4-FFF2-40B4-BE49-F238E27FC236}">
                      <a16:creationId xmlns:a16="http://schemas.microsoft.com/office/drawing/2014/main" id="{906A546C-2A56-E580-7857-266AA7BCF363}"/>
                    </a:ext>
                  </a:extLst>
                </p:cNvPr>
                <p:cNvSpPr/>
                <p:nvPr/>
              </p:nvSpPr>
              <p:spPr>
                <a:xfrm>
                  <a:off x="1540949"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9" name="Graphic 17">
                <a:extLst>
                  <a:ext uri="{FF2B5EF4-FFF2-40B4-BE49-F238E27FC236}">
                    <a16:creationId xmlns:a16="http://schemas.microsoft.com/office/drawing/2014/main" id="{07D019E3-7F07-AD2C-DEBE-30BB66CB4D4F}"/>
                  </a:ext>
                </a:extLst>
              </p:cNvPr>
              <p:cNvGrpSpPr/>
              <p:nvPr/>
            </p:nvGrpSpPr>
            <p:grpSpPr>
              <a:xfrm>
                <a:off x="1559218" y="1135710"/>
                <a:ext cx="46313" cy="51259"/>
                <a:chOff x="1559218" y="1135710"/>
                <a:chExt cx="46313" cy="51259"/>
              </a:xfrm>
            </p:grpSpPr>
            <p:sp>
              <p:nvSpPr>
                <p:cNvPr id="4732" name="Freeform: Shape 4731">
                  <a:extLst>
                    <a:ext uri="{FF2B5EF4-FFF2-40B4-BE49-F238E27FC236}">
                      <a16:creationId xmlns:a16="http://schemas.microsoft.com/office/drawing/2014/main" id="{36C81A98-2924-660F-5266-6D0E6B421FA3}"/>
                    </a:ext>
                  </a:extLst>
                </p:cNvPr>
                <p:cNvSpPr/>
                <p:nvPr/>
              </p:nvSpPr>
              <p:spPr>
                <a:xfrm>
                  <a:off x="1582295"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Freeform: Shape 4732">
                  <a:extLst>
                    <a:ext uri="{FF2B5EF4-FFF2-40B4-BE49-F238E27FC236}">
                      <a16:creationId xmlns:a16="http://schemas.microsoft.com/office/drawing/2014/main" id="{A39E76F7-A756-D892-15B9-6F0908F65647}"/>
                    </a:ext>
                  </a:extLst>
                </p:cNvPr>
                <p:cNvSpPr/>
                <p:nvPr/>
              </p:nvSpPr>
              <p:spPr>
                <a:xfrm>
                  <a:off x="1559218"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0" name="Graphic 17">
                <a:extLst>
                  <a:ext uri="{FF2B5EF4-FFF2-40B4-BE49-F238E27FC236}">
                    <a16:creationId xmlns:a16="http://schemas.microsoft.com/office/drawing/2014/main" id="{1F0134F9-AF25-9D7A-2E0C-F104E6BF32A9}"/>
                  </a:ext>
                </a:extLst>
              </p:cNvPr>
              <p:cNvGrpSpPr/>
              <p:nvPr/>
            </p:nvGrpSpPr>
            <p:grpSpPr>
              <a:xfrm>
                <a:off x="1593513" y="1135710"/>
                <a:ext cx="46313" cy="51259"/>
                <a:chOff x="1593513" y="1135710"/>
                <a:chExt cx="46313" cy="51259"/>
              </a:xfrm>
            </p:grpSpPr>
            <p:sp>
              <p:nvSpPr>
                <p:cNvPr id="4730" name="Freeform: Shape 4729">
                  <a:extLst>
                    <a:ext uri="{FF2B5EF4-FFF2-40B4-BE49-F238E27FC236}">
                      <a16:creationId xmlns:a16="http://schemas.microsoft.com/office/drawing/2014/main" id="{B7C1B15F-077E-5F0F-8EE0-BC7B0ED0A9B5}"/>
                    </a:ext>
                  </a:extLst>
                </p:cNvPr>
                <p:cNvSpPr/>
                <p:nvPr/>
              </p:nvSpPr>
              <p:spPr>
                <a:xfrm>
                  <a:off x="1616590"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Freeform: Shape 4730">
                  <a:extLst>
                    <a:ext uri="{FF2B5EF4-FFF2-40B4-BE49-F238E27FC236}">
                      <a16:creationId xmlns:a16="http://schemas.microsoft.com/office/drawing/2014/main" id="{42100F32-A9FE-25A8-A415-0A416BCBAD8A}"/>
                    </a:ext>
                  </a:extLst>
                </p:cNvPr>
                <p:cNvSpPr/>
                <p:nvPr/>
              </p:nvSpPr>
              <p:spPr>
                <a:xfrm>
                  <a:off x="1593513"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1" name="Graphic 17">
                <a:extLst>
                  <a:ext uri="{FF2B5EF4-FFF2-40B4-BE49-F238E27FC236}">
                    <a16:creationId xmlns:a16="http://schemas.microsoft.com/office/drawing/2014/main" id="{3C97E1D1-214B-6DDA-FF74-E4953A817B51}"/>
                  </a:ext>
                </a:extLst>
              </p:cNvPr>
              <p:cNvGrpSpPr/>
              <p:nvPr/>
            </p:nvGrpSpPr>
            <p:grpSpPr>
              <a:xfrm>
                <a:off x="1817389" y="1135710"/>
                <a:ext cx="46473" cy="51259"/>
                <a:chOff x="1817389" y="1135710"/>
                <a:chExt cx="46473" cy="51259"/>
              </a:xfrm>
            </p:grpSpPr>
            <p:sp>
              <p:nvSpPr>
                <p:cNvPr id="4728" name="Freeform: Shape 4727">
                  <a:extLst>
                    <a:ext uri="{FF2B5EF4-FFF2-40B4-BE49-F238E27FC236}">
                      <a16:creationId xmlns:a16="http://schemas.microsoft.com/office/drawing/2014/main" id="{37F1F3AB-9C4E-F63F-2217-151CAAB29DA7}"/>
                    </a:ext>
                  </a:extLst>
                </p:cNvPr>
                <p:cNvSpPr/>
                <p:nvPr/>
              </p:nvSpPr>
              <p:spPr>
                <a:xfrm>
                  <a:off x="1840626"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Freeform: Shape 4728">
                  <a:extLst>
                    <a:ext uri="{FF2B5EF4-FFF2-40B4-BE49-F238E27FC236}">
                      <a16:creationId xmlns:a16="http://schemas.microsoft.com/office/drawing/2014/main" id="{12FC35E8-26A8-D65A-C332-1C6557E925D1}"/>
                    </a:ext>
                  </a:extLst>
                </p:cNvPr>
                <p:cNvSpPr/>
                <p:nvPr/>
              </p:nvSpPr>
              <p:spPr>
                <a:xfrm>
                  <a:off x="1817389"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2" name="Graphic 17">
                <a:extLst>
                  <a:ext uri="{FF2B5EF4-FFF2-40B4-BE49-F238E27FC236}">
                    <a16:creationId xmlns:a16="http://schemas.microsoft.com/office/drawing/2014/main" id="{5A354A5C-39DC-318A-9EFB-E02A89B5A198}"/>
                  </a:ext>
                </a:extLst>
              </p:cNvPr>
              <p:cNvGrpSpPr/>
              <p:nvPr/>
            </p:nvGrpSpPr>
            <p:grpSpPr>
              <a:xfrm>
                <a:off x="1842549" y="1135710"/>
                <a:ext cx="46313" cy="51259"/>
                <a:chOff x="1842549" y="1135710"/>
                <a:chExt cx="46313" cy="51259"/>
              </a:xfrm>
            </p:grpSpPr>
            <p:sp>
              <p:nvSpPr>
                <p:cNvPr id="4726" name="Freeform: Shape 4725">
                  <a:extLst>
                    <a:ext uri="{FF2B5EF4-FFF2-40B4-BE49-F238E27FC236}">
                      <a16:creationId xmlns:a16="http://schemas.microsoft.com/office/drawing/2014/main" id="{DEEA6033-EC00-1FE3-7176-553954140625}"/>
                    </a:ext>
                  </a:extLst>
                </p:cNvPr>
                <p:cNvSpPr/>
                <p:nvPr/>
              </p:nvSpPr>
              <p:spPr>
                <a:xfrm>
                  <a:off x="1865786"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Freeform: Shape 4726">
                  <a:extLst>
                    <a:ext uri="{FF2B5EF4-FFF2-40B4-BE49-F238E27FC236}">
                      <a16:creationId xmlns:a16="http://schemas.microsoft.com/office/drawing/2014/main" id="{05C03FF4-86B0-FC6F-ED15-B4CEE5B4B570}"/>
                    </a:ext>
                  </a:extLst>
                </p:cNvPr>
                <p:cNvSpPr/>
                <p:nvPr/>
              </p:nvSpPr>
              <p:spPr>
                <a:xfrm>
                  <a:off x="1842549"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3" name="Graphic 17">
                <a:extLst>
                  <a:ext uri="{FF2B5EF4-FFF2-40B4-BE49-F238E27FC236}">
                    <a16:creationId xmlns:a16="http://schemas.microsoft.com/office/drawing/2014/main" id="{8CB11722-69A7-8FD9-7566-B3007422D969}"/>
                  </a:ext>
                </a:extLst>
              </p:cNvPr>
              <p:cNvGrpSpPr/>
              <p:nvPr/>
            </p:nvGrpSpPr>
            <p:grpSpPr>
              <a:xfrm>
                <a:off x="1863863" y="1135710"/>
                <a:ext cx="46313" cy="51259"/>
                <a:chOff x="1863863" y="1135710"/>
                <a:chExt cx="46313" cy="51259"/>
              </a:xfrm>
            </p:grpSpPr>
            <p:sp>
              <p:nvSpPr>
                <p:cNvPr id="4724" name="Freeform: Shape 4723">
                  <a:extLst>
                    <a:ext uri="{FF2B5EF4-FFF2-40B4-BE49-F238E27FC236}">
                      <a16:creationId xmlns:a16="http://schemas.microsoft.com/office/drawing/2014/main" id="{465280A9-C404-8A6E-69CE-76B1864A8CC2}"/>
                    </a:ext>
                  </a:extLst>
                </p:cNvPr>
                <p:cNvSpPr/>
                <p:nvPr/>
              </p:nvSpPr>
              <p:spPr>
                <a:xfrm>
                  <a:off x="1887100"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Freeform: Shape 4724">
                  <a:extLst>
                    <a:ext uri="{FF2B5EF4-FFF2-40B4-BE49-F238E27FC236}">
                      <a16:creationId xmlns:a16="http://schemas.microsoft.com/office/drawing/2014/main" id="{D6DFA910-54FB-5EAE-A46F-A42898B6A5DC}"/>
                    </a:ext>
                  </a:extLst>
                </p:cNvPr>
                <p:cNvSpPr/>
                <p:nvPr/>
              </p:nvSpPr>
              <p:spPr>
                <a:xfrm>
                  <a:off x="1863863"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4" name="Graphic 17">
                <a:extLst>
                  <a:ext uri="{FF2B5EF4-FFF2-40B4-BE49-F238E27FC236}">
                    <a16:creationId xmlns:a16="http://schemas.microsoft.com/office/drawing/2014/main" id="{AF2EEB8C-7FDD-4955-5DCD-40A3EE81B6B3}"/>
                  </a:ext>
                </a:extLst>
              </p:cNvPr>
              <p:cNvGrpSpPr/>
              <p:nvPr/>
            </p:nvGrpSpPr>
            <p:grpSpPr>
              <a:xfrm>
                <a:off x="1891267" y="1135710"/>
                <a:ext cx="46313" cy="51259"/>
                <a:chOff x="1891267" y="1135710"/>
                <a:chExt cx="46313" cy="51259"/>
              </a:xfrm>
            </p:grpSpPr>
            <p:sp>
              <p:nvSpPr>
                <p:cNvPr id="4722" name="Freeform: Shape 4721">
                  <a:extLst>
                    <a:ext uri="{FF2B5EF4-FFF2-40B4-BE49-F238E27FC236}">
                      <a16:creationId xmlns:a16="http://schemas.microsoft.com/office/drawing/2014/main" id="{EEEF6478-8E3E-0BCD-C340-305E7551F3E1}"/>
                    </a:ext>
                  </a:extLst>
                </p:cNvPr>
                <p:cNvSpPr/>
                <p:nvPr/>
              </p:nvSpPr>
              <p:spPr>
                <a:xfrm>
                  <a:off x="1914344"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Freeform: Shape 4722">
                  <a:extLst>
                    <a:ext uri="{FF2B5EF4-FFF2-40B4-BE49-F238E27FC236}">
                      <a16:creationId xmlns:a16="http://schemas.microsoft.com/office/drawing/2014/main" id="{C5F3FCCD-0D5F-E732-74CA-63EF5E3EE266}"/>
                    </a:ext>
                  </a:extLst>
                </p:cNvPr>
                <p:cNvSpPr/>
                <p:nvPr/>
              </p:nvSpPr>
              <p:spPr>
                <a:xfrm>
                  <a:off x="1891267"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5" name="Graphic 17">
                <a:extLst>
                  <a:ext uri="{FF2B5EF4-FFF2-40B4-BE49-F238E27FC236}">
                    <a16:creationId xmlns:a16="http://schemas.microsoft.com/office/drawing/2014/main" id="{EF816B34-39A8-813D-1FB1-F672D6EDEE81}"/>
                  </a:ext>
                </a:extLst>
              </p:cNvPr>
              <p:cNvGrpSpPr/>
              <p:nvPr/>
            </p:nvGrpSpPr>
            <p:grpSpPr>
              <a:xfrm>
                <a:off x="1928767" y="1135710"/>
                <a:ext cx="46473" cy="51259"/>
                <a:chOff x="1928767" y="1135710"/>
                <a:chExt cx="46473" cy="51259"/>
              </a:xfrm>
            </p:grpSpPr>
            <p:sp>
              <p:nvSpPr>
                <p:cNvPr id="4720" name="Freeform: Shape 4719">
                  <a:extLst>
                    <a:ext uri="{FF2B5EF4-FFF2-40B4-BE49-F238E27FC236}">
                      <a16:creationId xmlns:a16="http://schemas.microsoft.com/office/drawing/2014/main" id="{5BB45709-3D20-2533-8F7A-9C3A5EB90045}"/>
                    </a:ext>
                  </a:extLst>
                </p:cNvPr>
                <p:cNvSpPr/>
                <p:nvPr/>
              </p:nvSpPr>
              <p:spPr>
                <a:xfrm>
                  <a:off x="1952004"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Freeform: Shape 4720">
                  <a:extLst>
                    <a:ext uri="{FF2B5EF4-FFF2-40B4-BE49-F238E27FC236}">
                      <a16:creationId xmlns:a16="http://schemas.microsoft.com/office/drawing/2014/main" id="{A0D66523-9045-DE8D-9B0E-9524C7304F3B}"/>
                    </a:ext>
                  </a:extLst>
                </p:cNvPr>
                <p:cNvSpPr/>
                <p:nvPr/>
              </p:nvSpPr>
              <p:spPr>
                <a:xfrm>
                  <a:off x="1928767"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6" name="Graphic 17">
                <a:extLst>
                  <a:ext uri="{FF2B5EF4-FFF2-40B4-BE49-F238E27FC236}">
                    <a16:creationId xmlns:a16="http://schemas.microsoft.com/office/drawing/2014/main" id="{E129B6BA-2B52-BB8E-FE5A-E67CB299A81B}"/>
                  </a:ext>
                </a:extLst>
              </p:cNvPr>
              <p:cNvGrpSpPr/>
              <p:nvPr/>
            </p:nvGrpSpPr>
            <p:grpSpPr>
              <a:xfrm>
                <a:off x="2117547" y="1135710"/>
                <a:ext cx="46313" cy="51259"/>
                <a:chOff x="2117547" y="1135710"/>
                <a:chExt cx="46313" cy="51259"/>
              </a:xfrm>
            </p:grpSpPr>
            <p:sp>
              <p:nvSpPr>
                <p:cNvPr id="4718" name="Freeform: Shape 4717">
                  <a:extLst>
                    <a:ext uri="{FF2B5EF4-FFF2-40B4-BE49-F238E27FC236}">
                      <a16:creationId xmlns:a16="http://schemas.microsoft.com/office/drawing/2014/main" id="{3E3BCEA7-A77D-A3F0-1720-AD80A19AA761}"/>
                    </a:ext>
                  </a:extLst>
                </p:cNvPr>
                <p:cNvSpPr/>
                <p:nvPr/>
              </p:nvSpPr>
              <p:spPr>
                <a:xfrm>
                  <a:off x="2140784"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Freeform: Shape 4718">
                  <a:extLst>
                    <a:ext uri="{FF2B5EF4-FFF2-40B4-BE49-F238E27FC236}">
                      <a16:creationId xmlns:a16="http://schemas.microsoft.com/office/drawing/2014/main" id="{D98F5109-E341-A39A-1087-986F3C69D482}"/>
                    </a:ext>
                  </a:extLst>
                </p:cNvPr>
                <p:cNvSpPr/>
                <p:nvPr/>
              </p:nvSpPr>
              <p:spPr>
                <a:xfrm>
                  <a:off x="2117547"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7" name="Graphic 17">
                <a:extLst>
                  <a:ext uri="{FF2B5EF4-FFF2-40B4-BE49-F238E27FC236}">
                    <a16:creationId xmlns:a16="http://schemas.microsoft.com/office/drawing/2014/main" id="{A6554EE8-0E03-690A-52AD-02300C229470}"/>
                  </a:ext>
                </a:extLst>
              </p:cNvPr>
              <p:cNvGrpSpPr/>
              <p:nvPr/>
            </p:nvGrpSpPr>
            <p:grpSpPr>
              <a:xfrm>
                <a:off x="2192386" y="1135710"/>
                <a:ext cx="46313" cy="51259"/>
                <a:chOff x="2192386" y="1135710"/>
                <a:chExt cx="46313" cy="51259"/>
              </a:xfrm>
            </p:grpSpPr>
            <p:sp>
              <p:nvSpPr>
                <p:cNvPr id="4716" name="Freeform: Shape 4715">
                  <a:extLst>
                    <a:ext uri="{FF2B5EF4-FFF2-40B4-BE49-F238E27FC236}">
                      <a16:creationId xmlns:a16="http://schemas.microsoft.com/office/drawing/2014/main" id="{9DAAB896-1DCE-8C0A-EDAC-09D4994662F8}"/>
                    </a:ext>
                  </a:extLst>
                </p:cNvPr>
                <p:cNvSpPr/>
                <p:nvPr/>
              </p:nvSpPr>
              <p:spPr>
                <a:xfrm>
                  <a:off x="2215623"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Freeform: Shape 4716">
                  <a:extLst>
                    <a:ext uri="{FF2B5EF4-FFF2-40B4-BE49-F238E27FC236}">
                      <a16:creationId xmlns:a16="http://schemas.microsoft.com/office/drawing/2014/main" id="{C19EC6EC-5F7B-3945-855C-87394BA1B28F}"/>
                    </a:ext>
                  </a:extLst>
                </p:cNvPr>
                <p:cNvSpPr/>
                <p:nvPr/>
              </p:nvSpPr>
              <p:spPr>
                <a:xfrm>
                  <a:off x="2192386"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8" name="Graphic 17">
                <a:extLst>
                  <a:ext uri="{FF2B5EF4-FFF2-40B4-BE49-F238E27FC236}">
                    <a16:creationId xmlns:a16="http://schemas.microsoft.com/office/drawing/2014/main" id="{723197EC-FBE3-1ED6-A02F-B56F930F2CC7}"/>
                  </a:ext>
                </a:extLst>
              </p:cNvPr>
              <p:cNvGrpSpPr/>
              <p:nvPr/>
            </p:nvGrpSpPr>
            <p:grpSpPr>
              <a:xfrm>
                <a:off x="2232290" y="1135710"/>
                <a:ext cx="46313" cy="51259"/>
                <a:chOff x="2232290" y="1135710"/>
                <a:chExt cx="46313" cy="51259"/>
              </a:xfrm>
            </p:grpSpPr>
            <p:sp>
              <p:nvSpPr>
                <p:cNvPr id="4714" name="Freeform: Shape 4713">
                  <a:extLst>
                    <a:ext uri="{FF2B5EF4-FFF2-40B4-BE49-F238E27FC236}">
                      <a16:creationId xmlns:a16="http://schemas.microsoft.com/office/drawing/2014/main" id="{B975CCBB-51F5-D44A-E9EF-0F59AB2C1677}"/>
                    </a:ext>
                  </a:extLst>
                </p:cNvPr>
                <p:cNvSpPr/>
                <p:nvPr/>
              </p:nvSpPr>
              <p:spPr>
                <a:xfrm>
                  <a:off x="2255367"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Freeform: Shape 4714">
                  <a:extLst>
                    <a:ext uri="{FF2B5EF4-FFF2-40B4-BE49-F238E27FC236}">
                      <a16:creationId xmlns:a16="http://schemas.microsoft.com/office/drawing/2014/main" id="{66144916-F733-0280-2561-5CEB56299E1E}"/>
                    </a:ext>
                  </a:extLst>
                </p:cNvPr>
                <p:cNvSpPr/>
                <p:nvPr/>
              </p:nvSpPr>
              <p:spPr>
                <a:xfrm>
                  <a:off x="2232290"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9" name="Graphic 17">
                <a:extLst>
                  <a:ext uri="{FF2B5EF4-FFF2-40B4-BE49-F238E27FC236}">
                    <a16:creationId xmlns:a16="http://schemas.microsoft.com/office/drawing/2014/main" id="{066D0ADE-4950-4E99-1379-9647DD46BC2B}"/>
                  </a:ext>
                </a:extLst>
              </p:cNvPr>
              <p:cNvGrpSpPr/>
              <p:nvPr/>
            </p:nvGrpSpPr>
            <p:grpSpPr>
              <a:xfrm>
                <a:off x="2348635" y="1142982"/>
                <a:ext cx="46313" cy="51437"/>
                <a:chOff x="2348635" y="1142982"/>
                <a:chExt cx="46313" cy="51437"/>
              </a:xfrm>
            </p:grpSpPr>
            <p:sp>
              <p:nvSpPr>
                <p:cNvPr id="4712" name="Freeform: Shape 4711">
                  <a:extLst>
                    <a:ext uri="{FF2B5EF4-FFF2-40B4-BE49-F238E27FC236}">
                      <a16:creationId xmlns:a16="http://schemas.microsoft.com/office/drawing/2014/main" id="{B98AFF4D-A972-3625-FFF8-3C7774B645A9}"/>
                    </a:ext>
                  </a:extLst>
                </p:cNvPr>
                <p:cNvSpPr/>
                <p:nvPr/>
              </p:nvSpPr>
              <p:spPr>
                <a:xfrm>
                  <a:off x="2371872" y="114298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Freeform: Shape 4712">
                  <a:extLst>
                    <a:ext uri="{FF2B5EF4-FFF2-40B4-BE49-F238E27FC236}">
                      <a16:creationId xmlns:a16="http://schemas.microsoft.com/office/drawing/2014/main" id="{56A2A7D8-0382-8540-A607-07005EEBD416}"/>
                    </a:ext>
                  </a:extLst>
                </p:cNvPr>
                <p:cNvSpPr/>
                <p:nvPr/>
              </p:nvSpPr>
              <p:spPr>
                <a:xfrm>
                  <a:off x="2348635" y="116870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0" name="Graphic 17">
                <a:extLst>
                  <a:ext uri="{FF2B5EF4-FFF2-40B4-BE49-F238E27FC236}">
                    <a16:creationId xmlns:a16="http://schemas.microsoft.com/office/drawing/2014/main" id="{8392C9D0-FE85-6200-3664-E31939100FF5}"/>
                  </a:ext>
                </a:extLst>
              </p:cNvPr>
              <p:cNvGrpSpPr/>
              <p:nvPr/>
            </p:nvGrpSpPr>
            <p:grpSpPr>
              <a:xfrm>
                <a:off x="2431487" y="1142982"/>
                <a:ext cx="46313" cy="51437"/>
                <a:chOff x="2431487" y="1142982"/>
                <a:chExt cx="46313" cy="51437"/>
              </a:xfrm>
            </p:grpSpPr>
            <p:sp>
              <p:nvSpPr>
                <p:cNvPr id="4710" name="Freeform: Shape 4709">
                  <a:extLst>
                    <a:ext uri="{FF2B5EF4-FFF2-40B4-BE49-F238E27FC236}">
                      <a16:creationId xmlns:a16="http://schemas.microsoft.com/office/drawing/2014/main" id="{531BD980-99BD-1A28-163D-19AEE2E289A7}"/>
                    </a:ext>
                  </a:extLst>
                </p:cNvPr>
                <p:cNvSpPr/>
                <p:nvPr/>
              </p:nvSpPr>
              <p:spPr>
                <a:xfrm>
                  <a:off x="2454724" y="114298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Freeform: Shape 4710">
                  <a:extLst>
                    <a:ext uri="{FF2B5EF4-FFF2-40B4-BE49-F238E27FC236}">
                      <a16:creationId xmlns:a16="http://schemas.microsoft.com/office/drawing/2014/main" id="{581EF2C3-3219-D957-1740-D03F717F87F6}"/>
                    </a:ext>
                  </a:extLst>
                </p:cNvPr>
                <p:cNvSpPr/>
                <p:nvPr/>
              </p:nvSpPr>
              <p:spPr>
                <a:xfrm>
                  <a:off x="2431487" y="116870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1" name="Graphic 17">
                <a:extLst>
                  <a:ext uri="{FF2B5EF4-FFF2-40B4-BE49-F238E27FC236}">
                    <a16:creationId xmlns:a16="http://schemas.microsoft.com/office/drawing/2014/main" id="{4242103F-750A-A237-E975-D1823695DFD7}"/>
                  </a:ext>
                </a:extLst>
              </p:cNvPr>
              <p:cNvGrpSpPr/>
              <p:nvPr/>
            </p:nvGrpSpPr>
            <p:grpSpPr>
              <a:xfrm>
                <a:off x="2467064" y="1142982"/>
                <a:ext cx="46313" cy="51437"/>
                <a:chOff x="2467064" y="1142982"/>
                <a:chExt cx="46313" cy="51437"/>
              </a:xfrm>
            </p:grpSpPr>
            <p:sp>
              <p:nvSpPr>
                <p:cNvPr id="4708" name="Freeform: Shape 4707">
                  <a:extLst>
                    <a:ext uri="{FF2B5EF4-FFF2-40B4-BE49-F238E27FC236}">
                      <a16:creationId xmlns:a16="http://schemas.microsoft.com/office/drawing/2014/main" id="{F61A8617-44E5-EC1D-15F6-1AFA31F796D3}"/>
                    </a:ext>
                  </a:extLst>
                </p:cNvPr>
                <p:cNvSpPr/>
                <p:nvPr/>
              </p:nvSpPr>
              <p:spPr>
                <a:xfrm>
                  <a:off x="2490141" y="114298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Freeform: Shape 4708">
                  <a:extLst>
                    <a:ext uri="{FF2B5EF4-FFF2-40B4-BE49-F238E27FC236}">
                      <a16:creationId xmlns:a16="http://schemas.microsoft.com/office/drawing/2014/main" id="{AAD9E80A-E791-8B25-1CE9-D1A5DC4A4C01}"/>
                    </a:ext>
                  </a:extLst>
                </p:cNvPr>
                <p:cNvSpPr/>
                <p:nvPr/>
              </p:nvSpPr>
              <p:spPr>
                <a:xfrm>
                  <a:off x="2467064" y="116870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2" name="Graphic 17">
                <a:extLst>
                  <a:ext uri="{FF2B5EF4-FFF2-40B4-BE49-F238E27FC236}">
                    <a16:creationId xmlns:a16="http://schemas.microsoft.com/office/drawing/2014/main" id="{D2CF732A-0C77-A170-C4B5-4D2C1636AB6E}"/>
                  </a:ext>
                </a:extLst>
              </p:cNvPr>
              <p:cNvGrpSpPr/>
              <p:nvPr/>
            </p:nvGrpSpPr>
            <p:grpSpPr>
              <a:xfrm>
                <a:off x="2490141" y="1142982"/>
                <a:ext cx="46473" cy="51437"/>
                <a:chOff x="2490141" y="1142982"/>
                <a:chExt cx="46473" cy="51437"/>
              </a:xfrm>
            </p:grpSpPr>
            <p:sp>
              <p:nvSpPr>
                <p:cNvPr id="4706" name="Freeform: Shape 4705">
                  <a:extLst>
                    <a:ext uri="{FF2B5EF4-FFF2-40B4-BE49-F238E27FC236}">
                      <a16:creationId xmlns:a16="http://schemas.microsoft.com/office/drawing/2014/main" id="{371814E3-52B6-5AAF-CC6D-9D673ADC88EA}"/>
                    </a:ext>
                  </a:extLst>
                </p:cNvPr>
                <p:cNvSpPr/>
                <p:nvPr/>
              </p:nvSpPr>
              <p:spPr>
                <a:xfrm>
                  <a:off x="2513378" y="114298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Freeform: Shape 4706">
                  <a:extLst>
                    <a:ext uri="{FF2B5EF4-FFF2-40B4-BE49-F238E27FC236}">
                      <a16:creationId xmlns:a16="http://schemas.microsoft.com/office/drawing/2014/main" id="{128E918F-74B3-D31E-892E-FFD30F4943BA}"/>
                    </a:ext>
                  </a:extLst>
                </p:cNvPr>
                <p:cNvSpPr/>
                <p:nvPr/>
              </p:nvSpPr>
              <p:spPr>
                <a:xfrm>
                  <a:off x="2490141" y="116870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3" name="Graphic 17">
                <a:extLst>
                  <a:ext uri="{FF2B5EF4-FFF2-40B4-BE49-F238E27FC236}">
                    <a16:creationId xmlns:a16="http://schemas.microsoft.com/office/drawing/2014/main" id="{D0B999A6-960E-263E-5FEE-8A2444293BF0}"/>
                  </a:ext>
                </a:extLst>
              </p:cNvPr>
              <p:cNvGrpSpPr/>
              <p:nvPr/>
            </p:nvGrpSpPr>
            <p:grpSpPr>
              <a:xfrm>
                <a:off x="2823471" y="1154688"/>
                <a:ext cx="46473" cy="51259"/>
                <a:chOff x="2823471" y="1154688"/>
                <a:chExt cx="46473" cy="51259"/>
              </a:xfrm>
            </p:grpSpPr>
            <p:sp>
              <p:nvSpPr>
                <p:cNvPr id="4704" name="Freeform: Shape 4703">
                  <a:extLst>
                    <a:ext uri="{FF2B5EF4-FFF2-40B4-BE49-F238E27FC236}">
                      <a16:creationId xmlns:a16="http://schemas.microsoft.com/office/drawing/2014/main" id="{FBB8DC29-5B8B-962B-188B-03F898E5E078}"/>
                    </a:ext>
                  </a:extLst>
                </p:cNvPr>
                <p:cNvSpPr/>
                <p:nvPr/>
              </p:nvSpPr>
              <p:spPr>
                <a:xfrm>
                  <a:off x="2846708" y="115468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Freeform: Shape 4704">
                  <a:extLst>
                    <a:ext uri="{FF2B5EF4-FFF2-40B4-BE49-F238E27FC236}">
                      <a16:creationId xmlns:a16="http://schemas.microsoft.com/office/drawing/2014/main" id="{8F72EA25-DAE0-E358-6974-1A49AB88E316}"/>
                    </a:ext>
                  </a:extLst>
                </p:cNvPr>
                <p:cNvSpPr/>
                <p:nvPr/>
              </p:nvSpPr>
              <p:spPr>
                <a:xfrm>
                  <a:off x="2823471" y="11804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4" name="Graphic 17">
                <a:extLst>
                  <a:ext uri="{FF2B5EF4-FFF2-40B4-BE49-F238E27FC236}">
                    <a16:creationId xmlns:a16="http://schemas.microsoft.com/office/drawing/2014/main" id="{EB052428-5091-EA42-37F4-08C471FFB7D9}"/>
                  </a:ext>
                </a:extLst>
              </p:cNvPr>
              <p:cNvGrpSpPr/>
              <p:nvPr/>
            </p:nvGrpSpPr>
            <p:grpSpPr>
              <a:xfrm>
                <a:off x="2831484" y="1154688"/>
                <a:ext cx="46313" cy="51259"/>
                <a:chOff x="2831484" y="1154688"/>
                <a:chExt cx="46313" cy="51259"/>
              </a:xfrm>
            </p:grpSpPr>
            <p:sp>
              <p:nvSpPr>
                <p:cNvPr id="4702" name="Freeform: Shape 4701">
                  <a:extLst>
                    <a:ext uri="{FF2B5EF4-FFF2-40B4-BE49-F238E27FC236}">
                      <a16:creationId xmlns:a16="http://schemas.microsoft.com/office/drawing/2014/main" id="{4CB8A12C-58AA-9EFE-11FA-3988D3DC44B0}"/>
                    </a:ext>
                  </a:extLst>
                </p:cNvPr>
                <p:cNvSpPr/>
                <p:nvPr/>
              </p:nvSpPr>
              <p:spPr>
                <a:xfrm>
                  <a:off x="2854561" y="115468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Freeform: Shape 4702">
                  <a:extLst>
                    <a:ext uri="{FF2B5EF4-FFF2-40B4-BE49-F238E27FC236}">
                      <a16:creationId xmlns:a16="http://schemas.microsoft.com/office/drawing/2014/main" id="{79DDC35F-F83F-DB0F-B040-3F650F800E56}"/>
                    </a:ext>
                  </a:extLst>
                </p:cNvPr>
                <p:cNvSpPr/>
                <p:nvPr/>
              </p:nvSpPr>
              <p:spPr>
                <a:xfrm>
                  <a:off x="2831484" y="11804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5" name="Graphic 17">
                <a:extLst>
                  <a:ext uri="{FF2B5EF4-FFF2-40B4-BE49-F238E27FC236}">
                    <a16:creationId xmlns:a16="http://schemas.microsoft.com/office/drawing/2014/main" id="{C9283DA3-7C5A-911B-A681-DAB12CE85939}"/>
                  </a:ext>
                </a:extLst>
              </p:cNvPr>
              <p:cNvGrpSpPr/>
              <p:nvPr/>
            </p:nvGrpSpPr>
            <p:grpSpPr>
              <a:xfrm>
                <a:off x="2850554" y="1154688"/>
                <a:ext cx="46473" cy="51259"/>
                <a:chOff x="2850554" y="1154688"/>
                <a:chExt cx="46473" cy="51259"/>
              </a:xfrm>
            </p:grpSpPr>
            <p:sp>
              <p:nvSpPr>
                <p:cNvPr id="4700" name="Freeform: Shape 4699">
                  <a:extLst>
                    <a:ext uri="{FF2B5EF4-FFF2-40B4-BE49-F238E27FC236}">
                      <a16:creationId xmlns:a16="http://schemas.microsoft.com/office/drawing/2014/main" id="{9319D5D4-EA5D-5DCF-78CA-349F2C2802BD}"/>
                    </a:ext>
                  </a:extLst>
                </p:cNvPr>
                <p:cNvSpPr/>
                <p:nvPr/>
              </p:nvSpPr>
              <p:spPr>
                <a:xfrm>
                  <a:off x="2873791" y="115468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Freeform: Shape 4700">
                  <a:extLst>
                    <a:ext uri="{FF2B5EF4-FFF2-40B4-BE49-F238E27FC236}">
                      <a16:creationId xmlns:a16="http://schemas.microsoft.com/office/drawing/2014/main" id="{F9A444A0-B1AA-1A99-9E0B-26469D971712}"/>
                    </a:ext>
                  </a:extLst>
                </p:cNvPr>
                <p:cNvSpPr/>
                <p:nvPr/>
              </p:nvSpPr>
              <p:spPr>
                <a:xfrm>
                  <a:off x="2850554" y="11804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6" name="Graphic 17">
                <a:extLst>
                  <a:ext uri="{FF2B5EF4-FFF2-40B4-BE49-F238E27FC236}">
                    <a16:creationId xmlns:a16="http://schemas.microsoft.com/office/drawing/2014/main" id="{298766DE-3DF5-CEEB-0ADE-5E70CFEB91A1}"/>
                  </a:ext>
                </a:extLst>
              </p:cNvPr>
              <p:cNvGrpSpPr/>
              <p:nvPr/>
            </p:nvGrpSpPr>
            <p:grpSpPr>
              <a:xfrm>
                <a:off x="3112572" y="1172425"/>
                <a:ext cx="46313" cy="51259"/>
                <a:chOff x="3112572" y="1172425"/>
                <a:chExt cx="46313" cy="51259"/>
              </a:xfrm>
            </p:grpSpPr>
            <p:sp>
              <p:nvSpPr>
                <p:cNvPr id="4698" name="Freeform: Shape 4697">
                  <a:extLst>
                    <a:ext uri="{FF2B5EF4-FFF2-40B4-BE49-F238E27FC236}">
                      <a16:creationId xmlns:a16="http://schemas.microsoft.com/office/drawing/2014/main" id="{0FEF7225-8FD2-F01D-DFAB-159C3C1EE883}"/>
                    </a:ext>
                  </a:extLst>
                </p:cNvPr>
                <p:cNvSpPr/>
                <p:nvPr/>
              </p:nvSpPr>
              <p:spPr>
                <a:xfrm>
                  <a:off x="3135809" y="11724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Freeform: Shape 4698">
                  <a:extLst>
                    <a:ext uri="{FF2B5EF4-FFF2-40B4-BE49-F238E27FC236}">
                      <a16:creationId xmlns:a16="http://schemas.microsoft.com/office/drawing/2014/main" id="{C5DD2479-1377-95B2-2231-1DA523EA7585}"/>
                    </a:ext>
                  </a:extLst>
                </p:cNvPr>
                <p:cNvSpPr/>
                <p:nvPr/>
              </p:nvSpPr>
              <p:spPr>
                <a:xfrm>
                  <a:off x="3112572" y="119814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7" name="Graphic 17">
                <a:extLst>
                  <a:ext uri="{FF2B5EF4-FFF2-40B4-BE49-F238E27FC236}">
                    <a16:creationId xmlns:a16="http://schemas.microsoft.com/office/drawing/2014/main" id="{5DDD362E-F3BD-85B2-9120-DA30610A76F3}"/>
                  </a:ext>
                </a:extLst>
              </p:cNvPr>
              <p:cNvGrpSpPr/>
              <p:nvPr/>
            </p:nvGrpSpPr>
            <p:grpSpPr>
              <a:xfrm>
                <a:off x="3139494" y="1172425"/>
                <a:ext cx="46313" cy="51259"/>
                <a:chOff x="3139494" y="1172425"/>
                <a:chExt cx="46313" cy="51259"/>
              </a:xfrm>
            </p:grpSpPr>
            <p:sp>
              <p:nvSpPr>
                <p:cNvPr id="4696" name="Freeform: Shape 4695">
                  <a:extLst>
                    <a:ext uri="{FF2B5EF4-FFF2-40B4-BE49-F238E27FC236}">
                      <a16:creationId xmlns:a16="http://schemas.microsoft.com/office/drawing/2014/main" id="{E64A51CF-BC18-E9CA-9F11-15D7BABFBE1E}"/>
                    </a:ext>
                  </a:extLst>
                </p:cNvPr>
                <p:cNvSpPr/>
                <p:nvPr/>
              </p:nvSpPr>
              <p:spPr>
                <a:xfrm>
                  <a:off x="3162731" y="11724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Freeform: Shape 4696">
                  <a:extLst>
                    <a:ext uri="{FF2B5EF4-FFF2-40B4-BE49-F238E27FC236}">
                      <a16:creationId xmlns:a16="http://schemas.microsoft.com/office/drawing/2014/main" id="{A9E5912F-A946-303D-B396-EF32D60D1F3C}"/>
                    </a:ext>
                  </a:extLst>
                </p:cNvPr>
                <p:cNvSpPr/>
                <p:nvPr/>
              </p:nvSpPr>
              <p:spPr>
                <a:xfrm>
                  <a:off x="3139494" y="119814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8" name="Graphic 17">
                <a:extLst>
                  <a:ext uri="{FF2B5EF4-FFF2-40B4-BE49-F238E27FC236}">
                    <a16:creationId xmlns:a16="http://schemas.microsoft.com/office/drawing/2014/main" id="{902E66F7-4719-E4D1-85A7-13048318B7AF}"/>
                  </a:ext>
                </a:extLst>
              </p:cNvPr>
              <p:cNvGrpSpPr/>
              <p:nvPr/>
            </p:nvGrpSpPr>
            <p:grpSpPr>
              <a:xfrm>
                <a:off x="3241256" y="1175263"/>
                <a:ext cx="46313" cy="51259"/>
                <a:chOff x="3241256" y="1175263"/>
                <a:chExt cx="46313" cy="51259"/>
              </a:xfrm>
            </p:grpSpPr>
            <p:sp>
              <p:nvSpPr>
                <p:cNvPr id="4694" name="Freeform: Shape 4693">
                  <a:extLst>
                    <a:ext uri="{FF2B5EF4-FFF2-40B4-BE49-F238E27FC236}">
                      <a16:creationId xmlns:a16="http://schemas.microsoft.com/office/drawing/2014/main" id="{1DECFF65-0B49-B291-7598-360C9D416437}"/>
                    </a:ext>
                  </a:extLst>
                </p:cNvPr>
                <p:cNvSpPr/>
                <p:nvPr/>
              </p:nvSpPr>
              <p:spPr>
                <a:xfrm>
                  <a:off x="3264493" y="1175263"/>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Freeform: Shape 4694">
                  <a:extLst>
                    <a:ext uri="{FF2B5EF4-FFF2-40B4-BE49-F238E27FC236}">
                      <a16:creationId xmlns:a16="http://schemas.microsoft.com/office/drawing/2014/main" id="{C2603650-C06E-6F74-551A-2DA0D216D829}"/>
                    </a:ext>
                  </a:extLst>
                </p:cNvPr>
                <p:cNvSpPr/>
                <p:nvPr/>
              </p:nvSpPr>
              <p:spPr>
                <a:xfrm>
                  <a:off x="3241256" y="120098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9" name="Graphic 17">
                <a:extLst>
                  <a:ext uri="{FF2B5EF4-FFF2-40B4-BE49-F238E27FC236}">
                    <a16:creationId xmlns:a16="http://schemas.microsoft.com/office/drawing/2014/main" id="{0B6F2AD1-0F15-106F-2FFB-32549ECD13FC}"/>
                  </a:ext>
                </a:extLst>
              </p:cNvPr>
              <p:cNvGrpSpPr/>
              <p:nvPr/>
            </p:nvGrpSpPr>
            <p:grpSpPr>
              <a:xfrm>
                <a:off x="3316256" y="1176682"/>
                <a:ext cx="46313" cy="51259"/>
                <a:chOff x="3316256" y="1176682"/>
                <a:chExt cx="46313" cy="51259"/>
              </a:xfrm>
            </p:grpSpPr>
            <p:sp>
              <p:nvSpPr>
                <p:cNvPr id="4692" name="Freeform: Shape 4691">
                  <a:extLst>
                    <a:ext uri="{FF2B5EF4-FFF2-40B4-BE49-F238E27FC236}">
                      <a16:creationId xmlns:a16="http://schemas.microsoft.com/office/drawing/2014/main" id="{585F1F39-75A8-B042-9EDA-9BB6E7C64746}"/>
                    </a:ext>
                  </a:extLst>
                </p:cNvPr>
                <p:cNvSpPr/>
                <p:nvPr/>
              </p:nvSpPr>
              <p:spPr>
                <a:xfrm>
                  <a:off x="3339333" y="117668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Freeform: Shape 4692">
                  <a:extLst>
                    <a:ext uri="{FF2B5EF4-FFF2-40B4-BE49-F238E27FC236}">
                      <a16:creationId xmlns:a16="http://schemas.microsoft.com/office/drawing/2014/main" id="{B71DF054-6ED0-5CE0-2D43-5B8502FB9503}"/>
                    </a:ext>
                  </a:extLst>
                </p:cNvPr>
                <p:cNvSpPr/>
                <p:nvPr/>
              </p:nvSpPr>
              <p:spPr>
                <a:xfrm>
                  <a:off x="3316256" y="120240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0" name="Graphic 17">
                <a:extLst>
                  <a:ext uri="{FF2B5EF4-FFF2-40B4-BE49-F238E27FC236}">
                    <a16:creationId xmlns:a16="http://schemas.microsoft.com/office/drawing/2014/main" id="{BFE435E4-8C4A-E8C3-C101-4E1231DCE6A6}"/>
                  </a:ext>
                </a:extLst>
              </p:cNvPr>
              <p:cNvGrpSpPr/>
              <p:nvPr/>
            </p:nvGrpSpPr>
            <p:grpSpPr>
              <a:xfrm>
                <a:off x="3352794" y="1176682"/>
                <a:ext cx="46313" cy="51259"/>
                <a:chOff x="3352794" y="1176682"/>
                <a:chExt cx="46313" cy="51259"/>
              </a:xfrm>
            </p:grpSpPr>
            <p:sp>
              <p:nvSpPr>
                <p:cNvPr id="4690" name="Freeform: Shape 4689">
                  <a:extLst>
                    <a:ext uri="{FF2B5EF4-FFF2-40B4-BE49-F238E27FC236}">
                      <a16:creationId xmlns:a16="http://schemas.microsoft.com/office/drawing/2014/main" id="{3C779966-70EC-C076-BDD5-39A0C7B2534F}"/>
                    </a:ext>
                  </a:extLst>
                </p:cNvPr>
                <p:cNvSpPr/>
                <p:nvPr/>
              </p:nvSpPr>
              <p:spPr>
                <a:xfrm>
                  <a:off x="3375871" y="117668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Freeform: Shape 4690">
                  <a:extLst>
                    <a:ext uri="{FF2B5EF4-FFF2-40B4-BE49-F238E27FC236}">
                      <a16:creationId xmlns:a16="http://schemas.microsoft.com/office/drawing/2014/main" id="{68842925-32B9-A8CA-3C95-60B4054BDCEF}"/>
                    </a:ext>
                  </a:extLst>
                </p:cNvPr>
                <p:cNvSpPr/>
                <p:nvPr/>
              </p:nvSpPr>
              <p:spPr>
                <a:xfrm>
                  <a:off x="3352794" y="120240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1" name="Graphic 17">
                <a:extLst>
                  <a:ext uri="{FF2B5EF4-FFF2-40B4-BE49-F238E27FC236}">
                    <a16:creationId xmlns:a16="http://schemas.microsoft.com/office/drawing/2014/main" id="{A0EC590B-84C5-8AA8-EFE5-84D61E822F1E}"/>
                  </a:ext>
                </a:extLst>
              </p:cNvPr>
              <p:cNvGrpSpPr/>
              <p:nvPr/>
            </p:nvGrpSpPr>
            <p:grpSpPr>
              <a:xfrm>
                <a:off x="3360967" y="1176682"/>
                <a:ext cx="46313" cy="51259"/>
                <a:chOff x="3360967" y="1176682"/>
                <a:chExt cx="46313" cy="51259"/>
              </a:xfrm>
            </p:grpSpPr>
            <p:sp>
              <p:nvSpPr>
                <p:cNvPr id="4688" name="Freeform: Shape 4687">
                  <a:extLst>
                    <a:ext uri="{FF2B5EF4-FFF2-40B4-BE49-F238E27FC236}">
                      <a16:creationId xmlns:a16="http://schemas.microsoft.com/office/drawing/2014/main" id="{480C4E44-1F0A-962C-72E1-61BF9EE0D4FC}"/>
                    </a:ext>
                  </a:extLst>
                </p:cNvPr>
                <p:cNvSpPr/>
                <p:nvPr/>
              </p:nvSpPr>
              <p:spPr>
                <a:xfrm>
                  <a:off x="3384204" y="117668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Freeform: Shape 4688">
                  <a:extLst>
                    <a:ext uri="{FF2B5EF4-FFF2-40B4-BE49-F238E27FC236}">
                      <a16:creationId xmlns:a16="http://schemas.microsoft.com/office/drawing/2014/main" id="{F1A84CE7-C429-5D0D-4A3C-A53EEEC1B975}"/>
                    </a:ext>
                  </a:extLst>
                </p:cNvPr>
                <p:cNvSpPr/>
                <p:nvPr/>
              </p:nvSpPr>
              <p:spPr>
                <a:xfrm>
                  <a:off x="3360967" y="120240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2" name="Graphic 17">
                <a:extLst>
                  <a:ext uri="{FF2B5EF4-FFF2-40B4-BE49-F238E27FC236}">
                    <a16:creationId xmlns:a16="http://schemas.microsoft.com/office/drawing/2014/main" id="{92646F57-C797-448A-3D12-33ED5855E9BF}"/>
                  </a:ext>
                </a:extLst>
              </p:cNvPr>
              <p:cNvGrpSpPr/>
              <p:nvPr/>
            </p:nvGrpSpPr>
            <p:grpSpPr>
              <a:xfrm>
                <a:off x="3374428" y="1176682"/>
                <a:ext cx="46473" cy="51259"/>
                <a:chOff x="3374428" y="1176682"/>
                <a:chExt cx="46473" cy="51259"/>
              </a:xfrm>
            </p:grpSpPr>
            <p:sp>
              <p:nvSpPr>
                <p:cNvPr id="4686" name="Freeform: Shape 4685">
                  <a:extLst>
                    <a:ext uri="{FF2B5EF4-FFF2-40B4-BE49-F238E27FC236}">
                      <a16:creationId xmlns:a16="http://schemas.microsoft.com/office/drawing/2014/main" id="{E643A3D6-62FD-242F-6504-5B90092AC01F}"/>
                    </a:ext>
                  </a:extLst>
                </p:cNvPr>
                <p:cNvSpPr/>
                <p:nvPr/>
              </p:nvSpPr>
              <p:spPr>
                <a:xfrm>
                  <a:off x="3397665" y="117668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Freeform: Shape 4686">
                  <a:extLst>
                    <a:ext uri="{FF2B5EF4-FFF2-40B4-BE49-F238E27FC236}">
                      <a16:creationId xmlns:a16="http://schemas.microsoft.com/office/drawing/2014/main" id="{F1056AE2-08BE-3CD3-FB48-CF2ABD40446F}"/>
                    </a:ext>
                  </a:extLst>
                </p:cNvPr>
                <p:cNvSpPr/>
                <p:nvPr/>
              </p:nvSpPr>
              <p:spPr>
                <a:xfrm>
                  <a:off x="3374428" y="1202401"/>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3" name="Graphic 17">
                <a:extLst>
                  <a:ext uri="{FF2B5EF4-FFF2-40B4-BE49-F238E27FC236}">
                    <a16:creationId xmlns:a16="http://schemas.microsoft.com/office/drawing/2014/main" id="{15633CAD-927A-0C9C-92A5-631FFB308602}"/>
                  </a:ext>
                </a:extLst>
              </p:cNvPr>
              <p:cNvGrpSpPr/>
              <p:nvPr/>
            </p:nvGrpSpPr>
            <p:grpSpPr>
              <a:xfrm>
                <a:off x="3420902" y="1183422"/>
                <a:ext cx="46313" cy="51437"/>
                <a:chOff x="3420902" y="1183422"/>
                <a:chExt cx="46313" cy="51437"/>
              </a:xfrm>
            </p:grpSpPr>
            <p:sp>
              <p:nvSpPr>
                <p:cNvPr id="4684" name="Freeform: Shape 4683">
                  <a:extLst>
                    <a:ext uri="{FF2B5EF4-FFF2-40B4-BE49-F238E27FC236}">
                      <a16:creationId xmlns:a16="http://schemas.microsoft.com/office/drawing/2014/main" id="{126057A0-596C-D1DE-C6DF-0A075FCFEF61}"/>
                    </a:ext>
                  </a:extLst>
                </p:cNvPr>
                <p:cNvSpPr/>
                <p:nvPr/>
              </p:nvSpPr>
              <p:spPr>
                <a:xfrm>
                  <a:off x="3443979" y="118342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Freeform: Shape 4684">
                  <a:extLst>
                    <a:ext uri="{FF2B5EF4-FFF2-40B4-BE49-F238E27FC236}">
                      <a16:creationId xmlns:a16="http://schemas.microsoft.com/office/drawing/2014/main" id="{98668167-F26E-F52A-03D5-F1ED713AB64D}"/>
                    </a:ext>
                  </a:extLst>
                </p:cNvPr>
                <p:cNvSpPr/>
                <p:nvPr/>
              </p:nvSpPr>
              <p:spPr>
                <a:xfrm>
                  <a:off x="3420902" y="120914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4" name="Graphic 17">
                <a:extLst>
                  <a:ext uri="{FF2B5EF4-FFF2-40B4-BE49-F238E27FC236}">
                    <a16:creationId xmlns:a16="http://schemas.microsoft.com/office/drawing/2014/main" id="{CA753B5A-8BED-1E7A-C99B-7283407B0455}"/>
                  </a:ext>
                </a:extLst>
              </p:cNvPr>
              <p:cNvGrpSpPr/>
              <p:nvPr/>
            </p:nvGrpSpPr>
            <p:grpSpPr>
              <a:xfrm>
                <a:off x="3454556" y="1183422"/>
                <a:ext cx="46313" cy="51437"/>
                <a:chOff x="3454556" y="1183422"/>
                <a:chExt cx="46313" cy="51437"/>
              </a:xfrm>
            </p:grpSpPr>
            <p:sp>
              <p:nvSpPr>
                <p:cNvPr id="4682" name="Freeform: Shape 4681">
                  <a:extLst>
                    <a:ext uri="{FF2B5EF4-FFF2-40B4-BE49-F238E27FC236}">
                      <a16:creationId xmlns:a16="http://schemas.microsoft.com/office/drawing/2014/main" id="{226A0971-1847-7783-EF9E-7108D4CE177B}"/>
                    </a:ext>
                  </a:extLst>
                </p:cNvPr>
                <p:cNvSpPr/>
                <p:nvPr/>
              </p:nvSpPr>
              <p:spPr>
                <a:xfrm>
                  <a:off x="3477793" y="118342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Freeform: Shape 4682">
                  <a:extLst>
                    <a:ext uri="{FF2B5EF4-FFF2-40B4-BE49-F238E27FC236}">
                      <a16:creationId xmlns:a16="http://schemas.microsoft.com/office/drawing/2014/main" id="{758A9359-81F0-4347-BF6F-87256828744F}"/>
                    </a:ext>
                  </a:extLst>
                </p:cNvPr>
                <p:cNvSpPr/>
                <p:nvPr/>
              </p:nvSpPr>
              <p:spPr>
                <a:xfrm>
                  <a:off x="3454556" y="120914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5" name="Graphic 17">
                <a:extLst>
                  <a:ext uri="{FF2B5EF4-FFF2-40B4-BE49-F238E27FC236}">
                    <a16:creationId xmlns:a16="http://schemas.microsoft.com/office/drawing/2014/main" id="{C8E2E3BA-195F-0518-4A0D-01B051017FFB}"/>
                  </a:ext>
                </a:extLst>
              </p:cNvPr>
              <p:cNvGrpSpPr/>
              <p:nvPr/>
            </p:nvGrpSpPr>
            <p:grpSpPr>
              <a:xfrm>
                <a:off x="3492857" y="1185196"/>
                <a:ext cx="46473" cy="51259"/>
                <a:chOff x="3492857" y="1185196"/>
                <a:chExt cx="46473" cy="51259"/>
              </a:xfrm>
            </p:grpSpPr>
            <p:sp>
              <p:nvSpPr>
                <p:cNvPr id="4680" name="Freeform: Shape 4679">
                  <a:extLst>
                    <a:ext uri="{FF2B5EF4-FFF2-40B4-BE49-F238E27FC236}">
                      <a16:creationId xmlns:a16="http://schemas.microsoft.com/office/drawing/2014/main" id="{82EB1D4A-2DB5-3454-6440-8670572266CE}"/>
                    </a:ext>
                  </a:extLst>
                </p:cNvPr>
                <p:cNvSpPr/>
                <p:nvPr/>
              </p:nvSpPr>
              <p:spPr>
                <a:xfrm>
                  <a:off x="3516094" y="118519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Freeform: Shape 4680">
                  <a:extLst>
                    <a:ext uri="{FF2B5EF4-FFF2-40B4-BE49-F238E27FC236}">
                      <a16:creationId xmlns:a16="http://schemas.microsoft.com/office/drawing/2014/main" id="{716B2899-F627-46AA-589C-97C61C003555}"/>
                    </a:ext>
                  </a:extLst>
                </p:cNvPr>
                <p:cNvSpPr/>
                <p:nvPr/>
              </p:nvSpPr>
              <p:spPr>
                <a:xfrm>
                  <a:off x="3492857" y="121073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84" name="Graphic 17">
                <a:extLst>
                  <a:ext uri="{FF2B5EF4-FFF2-40B4-BE49-F238E27FC236}">
                    <a16:creationId xmlns:a16="http://schemas.microsoft.com/office/drawing/2014/main" id="{BCC31744-A8FE-7216-FC9E-7240151686FD}"/>
                  </a:ext>
                </a:extLst>
              </p:cNvPr>
              <p:cNvGrpSpPr/>
              <p:nvPr/>
            </p:nvGrpSpPr>
            <p:grpSpPr>
              <a:xfrm>
                <a:off x="3526671" y="1185196"/>
                <a:ext cx="46313" cy="51259"/>
                <a:chOff x="3526671" y="1185196"/>
                <a:chExt cx="46313" cy="51259"/>
              </a:xfrm>
            </p:grpSpPr>
            <p:sp>
              <p:nvSpPr>
                <p:cNvPr id="4678" name="Freeform: Shape 4677">
                  <a:extLst>
                    <a:ext uri="{FF2B5EF4-FFF2-40B4-BE49-F238E27FC236}">
                      <a16:creationId xmlns:a16="http://schemas.microsoft.com/office/drawing/2014/main" id="{B0ABE759-DFFF-B8C3-C551-75699731FDE1}"/>
                    </a:ext>
                  </a:extLst>
                </p:cNvPr>
                <p:cNvSpPr/>
                <p:nvPr/>
              </p:nvSpPr>
              <p:spPr>
                <a:xfrm>
                  <a:off x="3549908" y="118519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Freeform: Shape 4678">
                  <a:extLst>
                    <a:ext uri="{FF2B5EF4-FFF2-40B4-BE49-F238E27FC236}">
                      <a16:creationId xmlns:a16="http://schemas.microsoft.com/office/drawing/2014/main" id="{259B5EFE-5224-2D80-01B0-10838444ABE5}"/>
                    </a:ext>
                  </a:extLst>
                </p:cNvPr>
                <p:cNvSpPr/>
                <p:nvPr/>
              </p:nvSpPr>
              <p:spPr>
                <a:xfrm>
                  <a:off x="3526671" y="121073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85" name="Graphic 17">
                <a:extLst>
                  <a:ext uri="{FF2B5EF4-FFF2-40B4-BE49-F238E27FC236}">
                    <a16:creationId xmlns:a16="http://schemas.microsoft.com/office/drawing/2014/main" id="{69B9176E-515F-A7D4-7D98-6D6BB85258D6}"/>
                  </a:ext>
                </a:extLst>
              </p:cNvPr>
              <p:cNvGrpSpPr/>
              <p:nvPr/>
            </p:nvGrpSpPr>
            <p:grpSpPr>
              <a:xfrm>
                <a:off x="3536607" y="1185196"/>
                <a:ext cx="46473" cy="51259"/>
                <a:chOff x="3536607" y="1185196"/>
                <a:chExt cx="46473" cy="51259"/>
              </a:xfrm>
            </p:grpSpPr>
            <p:sp>
              <p:nvSpPr>
                <p:cNvPr id="4676" name="Freeform: Shape 4675">
                  <a:extLst>
                    <a:ext uri="{FF2B5EF4-FFF2-40B4-BE49-F238E27FC236}">
                      <a16:creationId xmlns:a16="http://schemas.microsoft.com/office/drawing/2014/main" id="{8CB627ED-98A3-30BC-950A-554C7DF33DDA}"/>
                    </a:ext>
                  </a:extLst>
                </p:cNvPr>
                <p:cNvSpPr/>
                <p:nvPr/>
              </p:nvSpPr>
              <p:spPr>
                <a:xfrm>
                  <a:off x="3559844" y="118519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Freeform: Shape 4676">
                  <a:extLst>
                    <a:ext uri="{FF2B5EF4-FFF2-40B4-BE49-F238E27FC236}">
                      <a16:creationId xmlns:a16="http://schemas.microsoft.com/office/drawing/2014/main" id="{BD2DF460-8ECC-38BC-5702-BFE11C710C1E}"/>
                    </a:ext>
                  </a:extLst>
                </p:cNvPr>
                <p:cNvSpPr/>
                <p:nvPr/>
              </p:nvSpPr>
              <p:spPr>
                <a:xfrm>
                  <a:off x="3536607" y="121073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86" name="Graphic 17">
                <a:extLst>
                  <a:ext uri="{FF2B5EF4-FFF2-40B4-BE49-F238E27FC236}">
                    <a16:creationId xmlns:a16="http://schemas.microsoft.com/office/drawing/2014/main" id="{A37660CB-465C-3CB5-8A82-930403524416}"/>
                  </a:ext>
                </a:extLst>
              </p:cNvPr>
              <p:cNvGrpSpPr/>
              <p:nvPr/>
            </p:nvGrpSpPr>
            <p:grpSpPr>
              <a:xfrm>
                <a:off x="3587247" y="1187147"/>
                <a:ext cx="46313" cy="51259"/>
                <a:chOff x="3587247" y="1187147"/>
                <a:chExt cx="46313" cy="51259"/>
              </a:xfrm>
            </p:grpSpPr>
            <p:sp>
              <p:nvSpPr>
                <p:cNvPr id="4674" name="Freeform: Shape 4673">
                  <a:extLst>
                    <a:ext uri="{FF2B5EF4-FFF2-40B4-BE49-F238E27FC236}">
                      <a16:creationId xmlns:a16="http://schemas.microsoft.com/office/drawing/2014/main" id="{D8DBBB96-4573-C87E-1282-EDF8157CFCA4}"/>
                    </a:ext>
                  </a:extLst>
                </p:cNvPr>
                <p:cNvSpPr/>
                <p:nvPr/>
              </p:nvSpPr>
              <p:spPr>
                <a:xfrm>
                  <a:off x="3610484" y="1187147"/>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Freeform: Shape 4674">
                  <a:extLst>
                    <a:ext uri="{FF2B5EF4-FFF2-40B4-BE49-F238E27FC236}">
                      <a16:creationId xmlns:a16="http://schemas.microsoft.com/office/drawing/2014/main" id="{639A5416-3A3D-164A-E379-1A453AC9E0D2}"/>
                    </a:ext>
                  </a:extLst>
                </p:cNvPr>
                <p:cNvSpPr/>
                <p:nvPr/>
              </p:nvSpPr>
              <p:spPr>
                <a:xfrm>
                  <a:off x="3587247" y="1212865"/>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96" name="Graphic 17">
                <a:extLst>
                  <a:ext uri="{FF2B5EF4-FFF2-40B4-BE49-F238E27FC236}">
                    <a16:creationId xmlns:a16="http://schemas.microsoft.com/office/drawing/2014/main" id="{2CC36585-BAFB-F281-08CF-9F7AF38D5A61}"/>
                  </a:ext>
                </a:extLst>
              </p:cNvPr>
              <p:cNvGrpSpPr/>
              <p:nvPr/>
            </p:nvGrpSpPr>
            <p:grpSpPr>
              <a:xfrm>
                <a:off x="3594940" y="1187147"/>
                <a:ext cx="46313" cy="51259"/>
                <a:chOff x="3594940" y="1187147"/>
                <a:chExt cx="46313" cy="51259"/>
              </a:xfrm>
            </p:grpSpPr>
            <p:sp>
              <p:nvSpPr>
                <p:cNvPr id="4672" name="Freeform: Shape 4671">
                  <a:extLst>
                    <a:ext uri="{FF2B5EF4-FFF2-40B4-BE49-F238E27FC236}">
                      <a16:creationId xmlns:a16="http://schemas.microsoft.com/office/drawing/2014/main" id="{24B00DB4-DCAD-AB2A-A115-A156F1ED02AA}"/>
                    </a:ext>
                  </a:extLst>
                </p:cNvPr>
                <p:cNvSpPr/>
                <p:nvPr/>
              </p:nvSpPr>
              <p:spPr>
                <a:xfrm>
                  <a:off x="3618177" y="1187147"/>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Freeform: Shape 4672">
                  <a:extLst>
                    <a:ext uri="{FF2B5EF4-FFF2-40B4-BE49-F238E27FC236}">
                      <a16:creationId xmlns:a16="http://schemas.microsoft.com/office/drawing/2014/main" id="{0BF76D06-1318-1924-A7D7-B0BE85AA9CAD}"/>
                    </a:ext>
                  </a:extLst>
                </p:cNvPr>
                <p:cNvSpPr/>
                <p:nvPr/>
              </p:nvSpPr>
              <p:spPr>
                <a:xfrm>
                  <a:off x="3594940" y="1212865"/>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97" name="Graphic 17">
                <a:extLst>
                  <a:ext uri="{FF2B5EF4-FFF2-40B4-BE49-F238E27FC236}">
                    <a16:creationId xmlns:a16="http://schemas.microsoft.com/office/drawing/2014/main" id="{B619FE25-CF44-AFEA-7926-A822104DA5AB}"/>
                  </a:ext>
                </a:extLst>
              </p:cNvPr>
              <p:cNvGrpSpPr/>
              <p:nvPr/>
            </p:nvGrpSpPr>
            <p:grpSpPr>
              <a:xfrm>
                <a:off x="3599587" y="1187147"/>
                <a:ext cx="46313" cy="51259"/>
                <a:chOff x="3599587" y="1187147"/>
                <a:chExt cx="46313" cy="51259"/>
              </a:xfrm>
            </p:grpSpPr>
            <p:sp>
              <p:nvSpPr>
                <p:cNvPr id="4670" name="Freeform: Shape 4669">
                  <a:extLst>
                    <a:ext uri="{FF2B5EF4-FFF2-40B4-BE49-F238E27FC236}">
                      <a16:creationId xmlns:a16="http://schemas.microsoft.com/office/drawing/2014/main" id="{5DBDCF3C-D588-593C-7878-EBB2758C6B4A}"/>
                    </a:ext>
                  </a:extLst>
                </p:cNvPr>
                <p:cNvSpPr/>
                <p:nvPr/>
              </p:nvSpPr>
              <p:spPr>
                <a:xfrm>
                  <a:off x="3622664" y="1187147"/>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Freeform: Shape 4670">
                  <a:extLst>
                    <a:ext uri="{FF2B5EF4-FFF2-40B4-BE49-F238E27FC236}">
                      <a16:creationId xmlns:a16="http://schemas.microsoft.com/office/drawing/2014/main" id="{EE2F3986-B1A4-6B88-E6FB-DB6907F7EF5B}"/>
                    </a:ext>
                  </a:extLst>
                </p:cNvPr>
                <p:cNvSpPr/>
                <p:nvPr/>
              </p:nvSpPr>
              <p:spPr>
                <a:xfrm>
                  <a:off x="3599587" y="1212865"/>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98" name="Graphic 17">
                <a:extLst>
                  <a:ext uri="{FF2B5EF4-FFF2-40B4-BE49-F238E27FC236}">
                    <a16:creationId xmlns:a16="http://schemas.microsoft.com/office/drawing/2014/main" id="{1AAEEA05-D2CC-3BD4-8A60-9D1D5AA5C6C3}"/>
                  </a:ext>
                </a:extLst>
              </p:cNvPr>
              <p:cNvGrpSpPr/>
              <p:nvPr/>
            </p:nvGrpSpPr>
            <p:grpSpPr>
              <a:xfrm>
                <a:off x="3624266" y="1187147"/>
                <a:ext cx="46473" cy="51259"/>
                <a:chOff x="3624266" y="1187147"/>
                <a:chExt cx="46473" cy="51259"/>
              </a:xfrm>
            </p:grpSpPr>
            <p:sp>
              <p:nvSpPr>
                <p:cNvPr id="4668" name="Freeform: Shape 4667">
                  <a:extLst>
                    <a:ext uri="{FF2B5EF4-FFF2-40B4-BE49-F238E27FC236}">
                      <a16:creationId xmlns:a16="http://schemas.microsoft.com/office/drawing/2014/main" id="{A700AA8C-5719-C8C3-2F05-2B7AED7E750F}"/>
                    </a:ext>
                  </a:extLst>
                </p:cNvPr>
                <p:cNvSpPr/>
                <p:nvPr/>
              </p:nvSpPr>
              <p:spPr>
                <a:xfrm>
                  <a:off x="3647503" y="1187147"/>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Freeform: Shape 4668">
                  <a:extLst>
                    <a:ext uri="{FF2B5EF4-FFF2-40B4-BE49-F238E27FC236}">
                      <a16:creationId xmlns:a16="http://schemas.microsoft.com/office/drawing/2014/main" id="{1D87B4F3-B432-7832-33C2-E4290F2186AD}"/>
                    </a:ext>
                  </a:extLst>
                </p:cNvPr>
                <p:cNvSpPr/>
                <p:nvPr/>
              </p:nvSpPr>
              <p:spPr>
                <a:xfrm>
                  <a:off x="3624266" y="1212865"/>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99" name="Graphic 17">
                <a:extLst>
                  <a:ext uri="{FF2B5EF4-FFF2-40B4-BE49-F238E27FC236}">
                    <a16:creationId xmlns:a16="http://schemas.microsoft.com/office/drawing/2014/main" id="{242AA67B-7588-9BC1-DE44-F9A5E94AFA75}"/>
                  </a:ext>
                </a:extLst>
              </p:cNvPr>
              <p:cNvGrpSpPr/>
              <p:nvPr/>
            </p:nvGrpSpPr>
            <p:grpSpPr>
              <a:xfrm>
                <a:off x="3647503" y="1187147"/>
                <a:ext cx="46473" cy="51259"/>
                <a:chOff x="3647503" y="1187147"/>
                <a:chExt cx="46473" cy="51259"/>
              </a:xfrm>
            </p:grpSpPr>
            <p:sp>
              <p:nvSpPr>
                <p:cNvPr id="4666" name="Freeform: Shape 4665">
                  <a:extLst>
                    <a:ext uri="{FF2B5EF4-FFF2-40B4-BE49-F238E27FC236}">
                      <a16:creationId xmlns:a16="http://schemas.microsoft.com/office/drawing/2014/main" id="{0C1593CC-F262-1AE7-6101-FA131005F156}"/>
                    </a:ext>
                  </a:extLst>
                </p:cNvPr>
                <p:cNvSpPr/>
                <p:nvPr/>
              </p:nvSpPr>
              <p:spPr>
                <a:xfrm>
                  <a:off x="3670740" y="1187147"/>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Freeform: Shape 4666">
                  <a:extLst>
                    <a:ext uri="{FF2B5EF4-FFF2-40B4-BE49-F238E27FC236}">
                      <a16:creationId xmlns:a16="http://schemas.microsoft.com/office/drawing/2014/main" id="{D3CFA963-EB64-A21F-9603-F848EC8044C5}"/>
                    </a:ext>
                  </a:extLst>
                </p:cNvPr>
                <p:cNvSpPr/>
                <p:nvPr/>
              </p:nvSpPr>
              <p:spPr>
                <a:xfrm>
                  <a:off x="3647503" y="1212865"/>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0" name="Graphic 17">
                <a:extLst>
                  <a:ext uri="{FF2B5EF4-FFF2-40B4-BE49-F238E27FC236}">
                    <a16:creationId xmlns:a16="http://schemas.microsoft.com/office/drawing/2014/main" id="{95D227E6-C1F0-48CB-F87D-5595D9710CB8}"/>
                  </a:ext>
                </a:extLst>
              </p:cNvPr>
              <p:cNvGrpSpPr/>
              <p:nvPr/>
            </p:nvGrpSpPr>
            <p:grpSpPr>
              <a:xfrm>
                <a:off x="3743336" y="1191404"/>
                <a:ext cx="46313" cy="51259"/>
                <a:chOff x="3743336" y="1191404"/>
                <a:chExt cx="46313" cy="51259"/>
              </a:xfrm>
            </p:grpSpPr>
            <p:sp>
              <p:nvSpPr>
                <p:cNvPr id="4664" name="Freeform: Shape 4663">
                  <a:extLst>
                    <a:ext uri="{FF2B5EF4-FFF2-40B4-BE49-F238E27FC236}">
                      <a16:creationId xmlns:a16="http://schemas.microsoft.com/office/drawing/2014/main" id="{F16D2853-DE1C-CB34-5411-7FBE8C2FE714}"/>
                    </a:ext>
                  </a:extLst>
                </p:cNvPr>
                <p:cNvSpPr/>
                <p:nvPr/>
              </p:nvSpPr>
              <p:spPr>
                <a:xfrm>
                  <a:off x="3766413"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Freeform: Shape 4664">
                  <a:extLst>
                    <a:ext uri="{FF2B5EF4-FFF2-40B4-BE49-F238E27FC236}">
                      <a16:creationId xmlns:a16="http://schemas.microsoft.com/office/drawing/2014/main" id="{5305C84D-6023-BB92-133C-D9ABBDADE114}"/>
                    </a:ext>
                  </a:extLst>
                </p:cNvPr>
                <p:cNvSpPr/>
                <p:nvPr/>
              </p:nvSpPr>
              <p:spPr>
                <a:xfrm>
                  <a:off x="3743336" y="121712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1" name="Graphic 17">
                <a:extLst>
                  <a:ext uri="{FF2B5EF4-FFF2-40B4-BE49-F238E27FC236}">
                    <a16:creationId xmlns:a16="http://schemas.microsoft.com/office/drawing/2014/main" id="{95096D1B-D976-7CCD-7703-B3D560038754}"/>
                  </a:ext>
                </a:extLst>
              </p:cNvPr>
              <p:cNvGrpSpPr/>
              <p:nvPr/>
            </p:nvGrpSpPr>
            <p:grpSpPr>
              <a:xfrm>
                <a:off x="3749906" y="1191404"/>
                <a:ext cx="46313" cy="51259"/>
                <a:chOff x="3749906" y="1191404"/>
                <a:chExt cx="46313" cy="51259"/>
              </a:xfrm>
            </p:grpSpPr>
            <p:sp>
              <p:nvSpPr>
                <p:cNvPr id="4662" name="Freeform: Shape 4661">
                  <a:extLst>
                    <a:ext uri="{FF2B5EF4-FFF2-40B4-BE49-F238E27FC236}">
                      <a16:creationId xmlns:a16="http://schemas.microsoft.com/office/drawing/2014/main" id="{D60A64C1-B8C2-502E-0F64-0123BD066BC0}"/>
                    </a:ext>
                  </a:extLst>
                </p:cNvPr>
                <p:cNvSpPr/>
                <p:nvPr/>
              </p:nvSpPr>
              <p:spPr>
                <a:xfrm>
                  <a:off x="3773143"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Freeform: Shape 4662">
                  <a:extLst>
                    <a:ext uri="{FF2B5EF4-FFF2-40B4-BE49-F238E27FC236}">
                      <a16:creationId xmlns:a16="http://schemas.microsoft.com/office/drawing/2014/main" id="{B0C5EB3D-B8D3-9403-40EC-EF494ADDE0B2}"/>
                    </a:ext>
                  </a:extLst>
                </p:cNvPr>
                <p:cNvSpPr/>
                <p:nvPr/>
              </p:nvSpPr>
              <p:spPr>
                <a:xfrm>
                  <a:off x="3749906" y="121712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2" name="Graphic 17">
                <a:extLst>
                  <a:ext uri="{FF2B5EF4-FFF2-40B4-BE49-F238E27FC236}">
                    <a16:creationId xmlns:a16="http://schemas.microsoft.com/office/drawing/2014/main" id="{4DDF051B-5ECF-8A2C-9079-3AF81B46C85A}"/>
                  </a:ext>
                </a:extLst>
              </p:cNvPr>
              <p:cNvGrpSpPr/>
              <p:nvPr/>
            </p:nvGrpSpPr>
            <p:grpSpPr>
              <a:xfrm>
                <a:off x="3783720" y="1191404"/>
                <a:ext cx="46313" cy="51259"/>
                <a:chOff x="3783720" y="1191404"/>
                <a:chExt cx="46313" cy="51259"/>
              </a:xfrm>
            </p:grpSpPr>
            <p:sp>
              <p:nvSpPr>
                <p:cNvPr id="4660" name="Freeform: Shape 4659">
                  <a:extLst>
                    <a:ext uri="{FF2B5EF4-FFF2-40B4-BE49-F238E27FC236}">
                      <a16:creationId xmlns:a16="http://schemas.microsoft.com/office/drawing/2014/main" id="{C6F619D5-F84F-2CC3-C62A-963560F5604E}"/>
                    </a:ext>
                  </a:extLst>
                </p:cNvPr>
                <p:cNvSpPr/>
                <p:nvPr/>
              </p:nvSpPr>
              <p:spPr>
                <a:xfrm>
                  <a:off x="3806797"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Freeform: Shape 4660">
                  <a:extLst>
                    <a:ext uri="{FF2B5EF4-FFF2-40B4-BE49-F238E27FC236}">
                      <a16:creationId xmlns:a16="http://schemas.microsoft.com/office/drawing/2014/main" id="{7B451C32-5640-65F1-02F4-43B353217D3A}"/>
                    </a:ext>
                  </a:extLst>
                </p:cNvPr>
                <p:cNvSpPr/>
                <p:nvPr/>
              </p:nvSpPr>
              <p:spPr>
                <a:xfrm>
                  <a:off x="3783720" y="121712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3" name="Graphic 17">
                <a:extLst>
                  <a:ext uri="{FF2B5EF4-FFF2-40B4-BE49-F238E27FC236}">
                    <a16:creationId xmlns:a16="http://schemas.microsoft.com/office/drawing/2014/main" id="{27FEA814-4AE2-5240-7EE9-EF86A5FFD027}"/>
                  </a:ext>
                </a:extLst>
              </p:cNvPr>
              <p:cNvGrpSpPr/>
              <p:nvPr/>
            </p:nvGrpSpPr>
            <p:grpSpPr>
              <a:xfrm>
                <a:off x="3832277" y="1191404"/>
                <a:ext cx="46313" cy="51259"/>
                <a:chOff x="3832277" y="1191404"/>
                <a:chExt cx="46313" cy="51259"/>
              </a:xfrm>
            </p:grpSpPr>
            <p:sp>
              <p:nvSpPr>
                <p:cNvPr id="4658" name="Freeform: Shape 4657">
                  <a:extLst>
                    <a:ext uri="{FF2B5EF4-FFF2-40B4-BE49-F238E27FC236}">
                      <a16:creationId xmlns:a16="http://schemas.microsoft.com/office/drawing/2014/main" id="{231391CB-9C6E-4919-E1E1-4972FBF555DB}"/>
                    </a:ext>
                  </a:extLst>
                </p:cNvPr>
                <p:cNvSpPr/>
                <p:nvPr/>
              </p:nvSpPr>
              <p:spPr>
                <a:xfrm>
                  <a:off x="3855514"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Freeform: Shape 4658">
                  <a:extLst>
                    <a:ext uri="{FF2B5EF4-FFF2-40B4-BE49-F238E27FC236}">
                      <a16:creationId xmlns:a16="http://schemas.microsoft.com/office/drawing/2014/main" id="{9D83F7E5-C9AF-0A1F-F764-7DD21A94114B}"/>
                    </a:ext>
                  </a:extLst>
                </p:cNvPr>
                <p:cNvSpPr/>
                <p:nvPr/>
              </p:nvSpPr>
              <p:spPr>
                <a:xfrm>
                  <a:off x="3832277" y="121712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4" name="Graphic 17">
                <a:extLst>
                  <a:ext uri="{FF2B5EF4-FFF2-40B4-BE49-F238E27FC236}">
                    <a16:creationId xmlns:a16="http://schemas.microsoft.com/office/drawing/2014/main" id="{D0F4A1F8-184D-0CC9-A565-B1C1AD44B4E0}"/>
                  </a:ext>
                </a:extLst>
              </p:cNvPr>
              <p:cNvGrpSpPr/>
              <p:nvPr/>
            </p:nvGrpSpPr>
            <p:grpSpPr>
              <a:xfrm>
                <a:off x="3850707" y="1191404"/>
                <a:ext cx="46313" cy="51259"/>
                <a:chOff x="3850707" y="1191404"/>
                <a:chExt cx="46313" cy="51259"/>
              </a:xfrm>
            </p:grpSpPr>
            <p:sp>
              <p:nvSpPr>
                <p:cNvPr id="4656" name="Freeform: Shape 4655">
                  <a:extLst>
                    <a:ext uri="{FF2B5EF4-FFF2-40B4-BE49-F238E27FC236}">
                      <a16:creationId xmlns:a16="http://schemas.microsoft.com/office/drawing/2014/main" id="{4FCD9E11-98D8-F0E8-9758-2CC1826601E3}"/>
                    </a:ext>
                  </a:extLst>
                </p:cNvPr>
                <p:cNvSpPr/>
                <p:nvPr/>
              </p:nvSpPr>
              <p:spPr>
                <a:xfrm>
                  <a:off x="3873784"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Freeform: Shape 4656">
                  <a:extLst>
                    <a:ext uri="{FF2B5EF4-FFF2-40B4-BE49-F238E27FC236}">
                      <a16:creationId xmlns:a16="http://schemas.microsoft.com/office/drawing/2014/main" id="{AA711641-C570-C22B-5848-DC06D064108E}"/>
                    </a:ext>
                  </a:extLst>
                </p:cNvPr>
                <p:cNvSpPr/>
                <p:nvPr/>
              </p:nvSpPr>
              <p:spPr>
                <a:xfrm>
                  <a:off x="3850707" y="121712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5" name="Graphic 17">
                <a:extLst>
                  <a:ext uri="{FF2B5EF4-FFF2-40B4-BE49-F238E27FC236}">
                    <a16:creationId xmlns:a16="http://schemas.microsoft.com/office/drawing/2014/main" id="{D8EE0AA3-812E-2E42-510A-2E10BA554AA4}"/>
                  </a:ext>
                </a:extLst>
              </p:cNvPr>
              <p:cNvGrpSpPr/>
              <p:nvPr/>
            </p:nvGrpSpPr>
            <p:grpSpPr>
              <a:xfrm>
                <a:off x="3873784" y="1191404"/>
                <a:ext cx="46473" cy="51259"/>
                <a:chOff x="3873784" y="1191404"/>
                <a:chExt cx="46473" cy="51259"/>
              </a:xfrm>
            </p:grpSpPr>
            <p:sp>
              <p:nvSpPr>
                <p:cNvPr id="4654" name="Freeform: Shape 4653">
                  <a:extLst>
                    <a:ext uri="{FF2B5EF4-FFF2-40B4-BE49-F238E27FC236}">
                      <a16:creationId xmlns:a16="http://schemas.microsoft.com/office/drawing/2014/main" id="{EFB03B0F-E276-33A9-84FD-65FC7A6AC874}"/>
                    </a:ext>
                  </a:extLst>
                </p:cNvPr>
                <p:cNvSpPr/>
                <p:nvPr/>
              </p:nvSpPr>
              <p:spPr>
                <a:xfrm>
                  <a:off x="3897021"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Freeform: Shape 4654">
                  <a:extLst>
                    <a:ext uri="{FF2B5EF4-FFF2-40B4-BE49-F238E27FC236}">
                      <a16:creationId xmlns:a16="http://schemas.microsoft.com/office/drawing/2014/main" id="{1F6F9CE6-2919-7636-11A4-CCEE1F2EE433}"/>
                    </a:ext>
                  </a:extLst>
                </p:cNvPr>
                <p:cNvSpPr/>
                <p:nvPr/>
              </p:nvSpPr>
              <p:spPr>
                <a:xfrm>
                  <a:off x="3873784" y="1217122"/>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6" name="Graphic 17">
                <a:extLst>
                  <a:ext uri="{FF2B5EF4-FFF2-40B4-BE49-F238E27FC236}">
                    <a16:creationId xmlns:a16="http://schemas.microsoft.com/office/drawing/2014/main" id="{64E55423-AD7A-C685-7F40-2E017D5685E5}"/>
                  </a:ext>
                </a:extLst>
              </p:cNvPr>
              <p:cNvGrpSpPr/>
              <p:nvPr/>
            </p:nvGrpSpPr>
            <p:grpSpPr>
              <a:xfrm>
                <a:off x="3910482" y="1195306"/>
                <a:ext cx="46313" cy="51437"/>
                <a:chOff x="3910482" y="1195306"/>
                <a:chExt cx="46313" cy="51437"/>
              </a:xfrm>
            </p:grpSpPr>
            <p:sp>
              <p:nvSpPr>
                <p:cNvPr id="4652" name="Freeform: Shape 4651">
                  <a:extLst>
                    <a:ext uri="{FF2B5EF4-FFF2-40B4-BE49-F238E27FC236}">
                      <a16:creationId xmlns:a16="http://schemas.microsoft.com/office/drawing/2014/main" id="{511DF66D-C19C-1FC3-C466-8CB230CD6DB4}"/>
                    </a:ext>
                  </a:extLst>
                </p:cNvPr>
                <p:cNvSpPr/>
                <p:nvPr/>
              </p:nvSpPr>
              <p:spPr>
                <a:xfrm>
                  <a:off x="3933719"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Freeform: Shape 4652">
                  <a:extLst>
                    <a:ext uri="{FF2B5EF4-FFF2-40B4-BE49-F238E27FC236}">
                      <a16:creationId xmlns:a16="http://schemas.microsoft.com/office/drawing/2014/main" id="{A1622F5C-4B21-157B-BE26-414C1BB8B816}"/>
                    </a:ext>
                  </a:extLst>
                </p:cNvPr>
                <p:cNvSpPr/>
                <p:nvPr/>
              </p:nvSpPr>
              <p:spPr>
                <a:xfrm>
                  <a:off x="3910482"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7" name="Graphic 17">
                <a:extLst>
                  <a:ext uri="{FF2B5EF4-FFF2-40B4-BE49-F238E27FC236}">
                    <a16:creationId xmlns:a16="http://schemas.microsoft.com/office/drawing/2014/main" id="{A1BC7944-66F4-DC3F-EDD5-1D3AB2A5C60D}"/>
                  </a:ext>
                </a:extLst>
              </p:cNvPr>
              <p:cNvGrpSpPr/>
              <p:nvPr/>
            </p:nvGrpSpPr>
            <p:grpSpPr>
              <a:xfrm>
                <a:off x="3936764" y="1195306"/>
                <a:ext cx="46473" cy="51437"/>
                <a:chOff x="3936764" y="1195306"/>
                <a:chExt cx="46473" cy="51437"/>
              </a:xfrm>
            </p:grpSpPr>
            <p:sp>
              <p:nvSpPr>
                <p:cNvPr id="4650" name="Freeform: Shape 4649">
                  <a:extLst>
                    <a:ext uri="{FF2B5EF4-FFF2-40B4-BE49-F238E27FC236}">
                      <a16:creationId xmlns:a16="http://schemas.microsoft.com/office/drawing/2014/main" id="{8ABEC3EE-6708-216B-113C-55D0AEE73397}"/>
                    </a:ext>
                  </a:extLst>
                </p:cNvPr>
                <p:cNvSpPr/>
                <p:nvPr/>
              </p:nvSpPr>
              <p:spPr>
                <a:xfrm>
                  <a:off x="3960001"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Freeform: Shape 4650">
                  <a:extLst>
                    <a:ext uri="{FF2B5EF4-FFF2-40B4-BE49-F238E27FC236}">
                      <a16:creationId xmlns:a16="http://schemas.microsoft.com/office/drawing/2014/main" id="{82232F78-59D9-1CFB-BF8E-23F8C42912C3}"/>
                    </a:ext>
                  </a:extLst>
                </p:cNvPr>
                <p:cNvSpPr/>
                <p:nvPr/>
              </p:nvSpPr>
              <p:spPr>
                <a:xfrm>
                  <a:off x="3936764" y="122102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8" name="Graphic 17">
                <a:extLst>
                  <a:ext uri="{FF2B5EF4-FFF2-40B4-BE49-F238E27FC236}">
                    <a16:creationId xmlns:a16="http://schemas.microsoft.com/office/drawing/2014/main" id="{2C1383CF-3680-C54F-A502-CDA3CEB1A519}"/>
                  </a:ext>
                </a:extLst>
              </p:cNvPr>
              <p:cNvGrpSpPr/>
              <p:nvPr/>
            </p:nvGrpSpPr>
            <p:grpSpPr>
              <a:xfrm>
                <a:off x="3960001" y="1195306"/>
                <a:ext cx="46473" cy="51437"/>
                <a:chOff x="3960001" y="1195306"/>
                <a:chExt cx="46473" cy="51437"/>
              </a:xfrm>
            </p:grpSpPr>
            <p:sp>
              <p:nvSpPr>
                <p:cNvPr id="4648" name="Freeform: Shape 4647">
                  <a:extLst>
                    <a:ext uri="{FF2B5EF4-FFF2-40B4-BE49-F238E27FC236}">
                      <a16:creationId xmlns:a16="http://schemas.microsoft.com/office/drawing/2014/main" id="{DE18CC8E-0976-EC78-81F2-611E5D0DEB66}"/>
                    </a:ext>
                  </a:extLst>
                </p:cNvPr>
                <p:cNvSpPr/>
                <p:nvPr/>
              </p:nvSpPr>
              <p:spPr>
                <a:xfrm>
                  <a:off x="3983238"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Freeform: Shape 4648">
                  <a:extLst>
                    <a:ext uri="{FF2B5EF4-FFF2-40B4-BE49-F238E27FC236}">
                      <a16:creationId xmlns:a16="http://schemas.microsoft.com/office/drawing/2014/main" id="{50D0A8DD-2E56-C58A-43B6-2D693CB03CC6}"/>
                    </a:ext>
                  </a:extLst>
                </p:cNvPr>
                <p:cNvSpPr/>
                <p:nvPr/>
              </p:nvSpPr>
              <p:spPr>
                <a:xfrm>
                  <a:off x="3960001" y="122102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9" name="Graphic 17">
                <a:extLst>
                  <a:ext uri="{FF2B5EF4-FFF2-40B4-BE49-F238E27FC236}">
                    <a16:creationId xmlns:a16="http://schemas.microsoft.com/office/drawing/2014/main" id="{C7F4394F-F81D-AE2A-0254-9CCD0B7B0AE9}"/>
                  </a:ext>
                </a:extLst>
              </p:cNvPr>
              <p:cNvGrpSpPr/>
              <p:nvPr/>
            </p:nvGrpSpPr>
            <p:grpSpPr>
              <a:xfrm>
                <a:off x="3993174" y="1195306"/>
                <a:ext cx="46313" cy="51437"/>
                <a:chOff x="3993174" y="1195306"/>
                <a:chExt cx="46313" cy="51437"/>
              </a:xfrm>
            </p:grpSpPr>
            <p:sp>
              <p:nvSpPr>
                <p:cNvPr id="4646" name="Freeform: Shape 4645">
                  <a:extLst>
                    <a:ext uri="{FF2B5EF4-FFF2-40B4-BE49-F238E27FC236}">
                      <a16:creationId xmlns:a16="http://schemas.microsoft.com/office/drawing/2014/main" id="{6AC9F7EA-4F57-9D8E-5795-22F1A01ACDE8}"/>
                    </a:ext>
                  </a:extLst>
                </p:cNvPr>
                <p:cNvSpPr/>
                <p:nvPr/>
              </p:nvSpPr>
              <p:spPr>
                <a:xfrm>
                  <a:off x="4016250"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Freeform: Shape 4646">
                  <a:extLst>
                    <a:ext uri="{FF2B5EF4-FFF2-40B4-BE49-F238E27FC236}">
                      <a16:creationId xmlns:a16="http://schemas.microsoft.com/office/drawing/2014/main" id="{A477E8AD-2A73-E5CB-B713-2CDEF3130AB6}"/>
                    </a:ext>
                  </a:extLst>
                </p:cNvPr>
                <p:cNvSpPr/>
                <p:nvPr/>
              </p:nvSpPr>
              <p:spPr>
                <a:xfrm>
                  <a:off x="3993174"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0" name="Graphic 17">
                <a:extLst>
                  <a:ext uri="{FF2B5EF4-FFF2-40B4-BE49-F238E27FC236}">
                    <a16:creationId xmlns:a16="http://schemas.microsoft.com/office/drawing/2014/main" id="{9CACEE71-2202-F57F-4216-AE05DE9D151B}"/>
                  </a:ext>
                </a:extLst>
              </p:cNvPr>
              <p:cNvGrpSpPr/>
              <p:nvPr/>
            </p:nvGrpSpPr>
            <p:grpSpPr>
              <a:xfrm>
                <a:off x="3999904" y="1195306"/>
                <a:ext cx="46313" cy="51437"/>
                <a:chOff x="3999904" y="1195306"/>
                <a:chExt cx="46313" cy="51437"/>
              </a:xfrm>
            </p:grpSpPr>
            <p:sp>
              <p:nvSpPr>
                <p:cNvPr id="4644" name="Freeform: Shape 4643">
                  <a:extLst>
                    <a:ext uri="{FF2B5EF4-FFF2-40B4-BE49-F238E27FC236}">
                      <a16:creationId xmlns:a16="http://schemas.microsoft.com/office/drawing/2014/main" id="{6B98724A-46F7-7BB5-666D-AA7F7BC4F786}"/>
                    </a:ext>
                  </a:extLst>
                </p:cNvPr>
                <p:cNvSpPr/>
                <p:nvPr/>
              </p:nvSpPr>
              <p:spPr>
                <a:xfrm>
                  <a:off x="4022981"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Freeform: Shape 4644">
                  <a:extLst>
                    <a:ext uri="{FF2B5EF4-FFF2-40B4-BE49-F238E27FC236}">
                      <a16:creationId xmlns:a16="http://schemas.microsoft.com/office/drawing/2014/main" id="{0C351A6E-3621-66E4-CEE4-0F9D6FDA3BED}"/>
                    </a:ext>
                  </a:extLst>
                </p:cNvPr>
                <p:cNvSpPr/>
                <p:nvPr/>
              </p:nvSpPr>
              <p:spPr>
                <a:xfrm>
                  <a:off x="3999904"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1" name="Graphic 17">
                <a:extLst>
                  <a:ext uri="{FF2B5EF4-FFF2-40B4-BE49-F238E27FC236}">
                    <a16:creationId xmlns:a16="http://schemas.microsoft.com/office/drawing/2014/main" id="{E5B88189-422B-4E07-BDB8-E9C44DAC2A89}"/>
                  </a:ext>
                </a:extLst>
              </p:cNvPr>
              <p:cNvGrpSpPr/>
              <p:nvPr/>
            </p:nvGrpSpPr>
            <p:grpSpPr>
              <a:xfrm>
                <a:off x="4006635" y="1195306"/>
                <a:ext cx="46313" cy="51437"/>
                <a:chOff x="4006635" y="1195306"/>
                <a:chExt cx="46313" cy="51437"/>
              </a:xfrm>
            </p:grpSpPr>
            <p:sp>
              <p:nvSpPr>
                <p:cNvPr id="4642" name="Freeform: Shape 4641">
                  <a:extLst>
                    <a:ext uri="{FF2B5EF4-FFF2-40B4-BE49-F238E27FC236}">
                      <a16:creationId xmlns:a16="http://schemas.microsoft.com/office/drawing/2014/main" id="{707580FB-8A0F-0C86-4777-787A3E10F338}"/>
                    </a:ext>
                  </a:extLst>
                </p:cNvPr>
                <p:cNvSpPr/>
                <p:nvPr/>
              </p:nvSpPr>
              <p:spPr>
                <a:xfrm>
                  <a:off x="4029712"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Freeform: Shape 4642">
                  <a:extLst>
                    <a:ext uri="{FF2B5EF4-FFF2-40B4-BE49-F238E27FC236}">
                      <a16:creationId xmlns:a16="http://schemas.microsoft.com/office/drawing/2014/main" id="{B5A3F4ED-4F8E-EAE1-157C-AAD63CC617E9}"/>
                    </a:ext>
                  </a:extLst>
                </p:cNvPr>
                <p:cNvSpPr/>
                <p:nvPr/>
              </p:nvSpPr>
              <p:spPr>
                <a:xfrm>
                  <a:off x="4006635"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2" name="Graphic 17">
                <a:extLst>
                  <a:ext uri="{FF2B5EF4-FFF2-40B4-BE49-F238E27FC236}">
                    <a16:creationId xmlns:a16="http://schemas.microsoft.com/office/drawing/2014/main" id="{410894D2-89AC-E147-4619-F8BD4CFB7715}"/>
                  </a:ext>
                </a:extLst>
              </p:cNvPr>
              <p:cNvGrpSpPr/>
              <p:nvPr/>
            </p:nvGrpSpPr>
            <p:grpSpPr>
              <a:xfrm>
                <a:off x="4013366" y="1195306"/>
                <a:ext cx="46313" cy="51437"/>
                <a:chOff x="4013366" y="1195306"/>
                <a:chExt cx="46313" cy="51437"/>
              </a:xfrm>
            </p:grpSpPr>
            <p:sp>
              <p:nvSpPr>
                <p:cNvPr id="4640" name="Freeform: Shape 4639">
                  <a:extLst>
                    <a:ext uri="{FF2B5EF4-FFF2-40B4-BE49-F238E27FC236}">
                      <a16:creationId xmlns:a16="http://schemas.microsoft.com/office/drawing/2014/main" id="{5E29251B-7688-0E96-D1AF-D2615FB8F063}"/>
                    </a:ext>
                  </a:extLst>
                </p:cNvPr>
                <p:cNvSpPr/>
                <p:nvPr/>
              </p:nvSpPr>
              <p:spPr>
                <a:xfrm>
                  <a:off x="4036443"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Freeform: Shape 4640">
                  <a:extLst>
                    <a:ext uri="{FF2B5EF4-FFF2-40B4-BE49-F238E27FC236}">
                      <a16:creationId xmlns:a16="http://schemas.microsoft.com/office/drawing/2014/main" id="{A5FB9E5C-DC72-3524-D3B3-23F5AFB43559}"/>
                    </a:ext>
                  </a:extLst>
                </p:cNvPr>
                <p:cNvSpPr/>
                <p:nvPr/>
              </p:nvSpPr>
              <p:spPr>
                <a:xfrm>
                  <a:off x="4013366"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3" name="Graphic 17">
                <a:extLst>
                  <a:ext uri="{FF2B5EF4-FFF2-40B4-BE49-F238E27FC236}">
                    <a16:creationId xmlns:a16="http://schemas.microsoft.com/office/drawing/2014/main" id="{41EB6B21-2F77-BB6F-2085-B9B48EB40178}"/>
                  </a:ext>
                </a:extLst>
              </p:cNvPr>
              <p:cNvGrpSpPr/>
              <p:nvPr/>
            </p:nvGrpSpPr>
            <p:grpSpPr>
              <a:xfrm>
                <a:off x="4020096" y="1195306"/>
                <a:ext cx="46313" cy="51437"/>
                <a:chOff x="4020096" y="1195306"/>
                <a:chExt cx="46313" cy="51437"/>
              </a:xfrm>
            </p:grpSpPr>
            <p:sp>
              <p:nvSpPr>
                <p:cNvPr id="4638" name="Freeform: Shape 4637">
                  <a:extLst>
                    <a:ext uri="{FF2B5EF4-FFF2-40B4-BE49-F238E27FC236}">
                      <a16:creationId xmlns:a16="http://schemas.microsoft.com/office/drawing/2014/main" id="{D4D1D916-6240-47E0-500A-F34CE387A53F}"/>
                    </a:ext>
                  </a:extLst>
                </p:cNvPr>
                <p:cNvSpPr/>
                <p:nvPr/>
              </p:nvSpPr>
              <p:spPr>
                <a:xfrm>
                  <a:off x="4043173"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Freeform: Shape 4638">
                  <a:extLst>
                    <a:ext uri="{FF2B5EF4-FFF2-40B4-BE49-F238E27FC236}">
                      <a16:creationId xmlns:a16="http://schemas.microsoft.com/office/drawing/2014/main" id="{99A4E2BC-1A0B-47B1-EEED-65B34DDB423B}"/>
                    </a:ext>
                  </a:extLst>
                </p:cNvPr>
                <p:cNvSpPr/>
                <p:nvPr/>
              </p:nvSpPr>
              <p:spPr>
                <a:xfrm>
                  <a:off x="4020096"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4" name="Graphic 17">
                <a:extLst>
                  <a:ext uri="{FF2B5EF4-FFF2-40B4-BE49-F238E27FC236}">
                    <a16:creationId xmlns:a16="http://schemas.microsoft.com/office/drawing/2014/main" id="{18AAB483-B622-E596-2199-CD09B02B6FBC}"/>
                  </a:ext>
                </a:extLst>
              </p:cNvPr>
              <p:cNvGrpSpPr/>
              <p:nvPr/>
            </p:nvGrpSpPr>
            <p:grpSpPr>
              <a:xfrm>
                <a:off x="4026827" y="1195306"/>
                <a:ext cx="46313" cy="51437"/>
                <a:chOff x="4026827" y="1195306"/>
                <a:chExt cx="46313" cy="51437"/>
              </a:xfrm>
            </p:grpSpPr>
            <p:sp>
              <p:nvSpPr>
                <p:cNvPr id="4636" name="Freeform: Shape 4635">
                  <a:extLst>
                    <a:ext uri="{FF2B5EF4-FFF2-40B4-BE49-F238E27FC236}">
                      <a16:creationId xmlns:a16="http://schemas.microsoft.com/office/drawing/2014/main" id="{0AE7E400-0EE2-CBC7-C48B-6FF20E459F87}"/>
                    </a:ext>
                  </a:extLst>
                </p:cNvPr>
                <p:cNvSpPr/>
                <p:nvPr/>
              </p:nvSpPr>
              <p:spPr>
                <a:xfrm>
                  <a:off x="4049904"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Freeform: Shape 4636">
                  <a:extLst>
                    <a:ext uri="{FF2B5EF4-FFF2-40B4-BE49-F238E27FC236}">
                      <a16:creationId xmlns:a16="http://schemas.microsoft.com/office/drawing/2014/main" id="{15D8539F-085B-5EAB-67ED-2028299641A8}"/>
                    </a:ext>
                  </a:extLst>
                </p:cNvPr>
                <p:cNvSpPr/>
                <p:nvPr/>
              </p:nvSpPr>
              <p:spPr>
                <a:xfrm>
                  <a:off x="4026827"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5" name="Graphic 17">
                <a:extLst>
                  <a:ext uri="{FF2B5EF4-FFF2-40B4-BE49-F238E27FC236}">
                    <a16:creationId xmlns:a16="http://schemas.microsoft.com/office/drawing/2014/main" id="{FE997474-3F2E-0A1E-753C-56839E8049B4}"/>
                  </a:ext>
                </a:extLst>
              </p:cNvPr>
              <p:cNvGrpSpPr/>
              <p:nvPr/>
            </p:nvGrpSpPr>
            <p:grpSpPr>
              <a:xfrm>
                <a:off x="4052949" y="1195306"/>
                <a:ext cx="46313" cy="51437"/>
                <a:chOff x="4052949" y="1195306"/>
                <a:chExt cx="46313" cy="51437"/>
              </a:xfrm>
            </p:grpSpPr>
            <p:sp>
              <p:nvSpPr>
                <p:cNvPr id="4634" name="Freeform: Shape 4633">
                  <a:extLst>
                    <a:ext uri="{FF2B5EF4-FFF2-40B4-BE49-F238E27FC236}">
                      <a16:creationId xmlns:a16="http://schemas.microsoft.com/office/drawing/2014/main" id="{6DCDF0A5-97B1-FD49-E238-07B52814171B}"/>
                    </a:ext>
                  </a:extLst>
                </p:cNvPr>
                <p:cNvSpPr/>
                <p:nvPr/>
              </p:nvSpPr>
              <p:spPr>
                <a:xfrm>
                  <a:off x="4076186"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Freeform: Shape 4634">
                  <a:extLst>
                    <a:ext uri="{FF2B5EF4-FFF2-40B4-BE49-F238E27FC236}">
                      <a16:creationId xmlns:a16="http://schemas.microsoft.com/office/drawing/2014/main" id="{0ED20EF9-82F0-C2F8-179C-164624BDED4B}"/>
                    </a:ext>
                  </a:extLst>
                </p:cNvPr>
                <p:cNvSpPr/>
                <p:nvPr/>
              </p:nvSpPr>
              <p:spPr>
                <a:xfrm>
                  <a:off x="4052949"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6" name="Graphic 17">
                <a:extLst>
                  <a:ext uri="{FF2B5EF4-FFF2-40B4-BE49-F238E27FC236}">
                    <a16:creationId xmlns:a16="http://schemas.microsoft.com/office/drawing/2014/main" id="{7634C0C2-4D61-8355-95D5-05D741669595}"/>
                  </a:ext>
                </a:extLst>
              </p:cNvPr>
              <p:cNvGrpSpPr/>
              <p:nvPr/>
            </p:nvGrpSpPr>
            <p:grpSpPr>
              <a:xfrm>
                <a:off x="4083397" y="1202401"/>
                <a:ext cx="46313" cy="51259"/>
                <a:chOff x="4083397" y="1202401"/>
                <a:chExt cx="46313" cy="51259"/>
              </a:xfrm>
            </p:grpSpPr>
            <p:sp>
              <p:nvSpPr>
                <p:cNvPr id="4632" name="Freeform: Shape 4631">
                  <a:extLst>
                    <a:ext uri="{FF2B5EF4-FFF2-40B4-BE49-F238E27FC236}">
                      <a16:creationId xmlns:a16="http://schemas.microsoft.com/office/drawing/2014/main" id="{39BFBA8A-D659-750C-EECE-BC2624B1E297}"/>
                    </a:ext>
                  </a:extLst>
                </p:cNvPr>
                <p:cNvSpPr/>
                <p:nvPr/>
              </p:nvSpPr>
              <p:spPr>
                <a:xfrm>
                  <a:off x="4106634"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Freeform: Shape 4632">
                  <a:extLst>
                    <a:ext uri="{FF2B5EF4-FFF2-40B4-BE49-F238E27FC236}">
                      <a16:creationId xmlns:a16="http://schemas.microsoft.com/office/drawing/2014/main" id="{D16EB67C-DC61-AAE0-5616-DA5ED12042A7}"/>
                    </a:ext>
                  </a:extLst>
                </p:cNvPr>
                <p:cNvSpPr/>
                <p:nvPr/>
              </p:nvSpPr>
              <p:spPr>
                <a:xfrm>
                  <a:off x="4083397"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7" name="Graphic 17">
                <a:extLst>
                  <a:ext uri="{FF2B5EF4-FFF2-40B4-BE49-F238E27FC236}">
                    <a16:creationId xmlns:a16="http://schemas.microsoft.com/office/drawing/2014/main" id="{142FADD8-E50B-C7A9-5AB6-5B9B64D19EE2}"/>
                  </a:ext>
                </a:extLst>
              </p:cNvPr>
              <p:cNvGrpSpPr/>
              <p:nvPr/>
            </p:nvGrpSpPr>
            <p:grpSpPr>
              <a:xfrm>
                <a:off x="4092051" y="1202401"/>
                <a:ext cx="46313" cy="51259"/>
                <a:chOff x="4092051" y="1202401"/>
                <a:chExt cx="46313" cy="51259"/>
              </a:xfrm>
            </p:grpSpPr>
            <p:sp>
              <p:nvSpPr>
                <p:cNvPr id="4630" name="Freeform: Shape 4629">
                  <a:extLst>
                    <a:ext uri="{FF2B5EF4-FFF2-40B4-BE49-F238E27FC236}">
                      <a16:creationId xmlns:a16="http://schemas.microsoft.com/office/drawing/2014/main" id="{0205A28C-0CE9-EFC4-3DB6-40A3ECF51173}"/>
                    </a:ext>
                  </a:extLst>
                </p:cNvPr>
                <p:cNvSpPr/>
                <p:nvPr/>
              </p:nvSpPr>
              <p:spPr>
                <a:xfrm>
                  <a:off x="4115288"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Freeform: Shape 4630">
                  <a:extLst>
                    <a:ext uri="{FF2B5EF4-FFF2-40B4-BE49-F238E27FC236}">
                      <a16:creationId xmlns:a16="http://schemas.microsoft.com/office/drawing/2014/main" id="{F0706C91-E096-9A4F-5E1B-24FC82E583FB}"/>
                    </a:ext>
                  </a:extLst>
                </p:cNvPr>
                <p:cNvSpPr/>
                <p:nvPr/>
              </p:nvSpPr>
              <p:spPr>
                <a:xfrm>
                  <a:off x="4092051"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8" name="Graphic 17">
                <a:extLst>
                  <a:ext uri="{FF2B5EF4-FFF2-40B4-BE49-F238E27FC236}">
                    <a16:creationId xmlns:a16="http://schemas.microsoft.com/office/drawing/2014/main" id="{5C5DCEF9-4D71-91D1-1B96-CF7C40ED5C26}"/>
                  </a:ext>
                </a:extLst>
              </p:cNvPr>
              <p:cNvGrpSpPr/>
              <p:nvPr/>
            </p:nvGrpSpPr>
            <p:grpSpPr>
              <a:xfrm>
                <a:off x="4110801" y="1202401"/>
                <a:ext cx="46313" cy="51259"/>
                <a:chOff x="4110801" y="1202401"/>
                <a:chExt cx="46313" cy="51259"/>
              </a:xfrm>
            </p:grpSpPr>
            <p:sp>
              <p:nvSpPr>
                <p:cNvPr id="4628" name="Freeform: Shape 4627">
                  <a:extLst>
                    <a:ext uri="{FF2B5EF4-FFF2-40B4-BE49-F238E27FC236}">
                      <a16:creationId xmlns:a16="http://schemas.microsoft.com/office/drawing/2014/main" id="{450F5562-0C8B-5091-06EE-11B4F23CF3F1}"/>
                    </a:ext>
                  </a:extLst>
                </p:cNvPr>
                <p:cNvSpPr/>
                <p:nvPr/>
              </p:nvSpPr>
              <p:spPr>
                <a:xfrm>
                  <a:off x="4133878"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Freeform: Shape 4628">
                  <a:extLst>
                    <a:ext uri="{FF2B5EF4-FFF2-40B4-BE49-F238E27FC236}">
                      <a16:creationId xmlns:a16="http://schemas.microsoft.com/office/drawing/2014/main" id="{38425940-6775-45DD-CE86-3964643C4A64}"/>
                    </a:ext>
                  </a:extLst>
                </p:cNvPr>
                <p:cNvSpPr/>
                <p:nvPr/>
              </p:nvSpPr>
              <p:spPr>
                <a:xfrm>
                  <a:off x="4110801"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9" name="Graphic 17">
                <a:extLst>
                  <a:ext uri="{FF2B5EF4-FFF2-40B4-BE49-F238E27FC236}">
                    <a16:creationId xmlns:a16="http://schemas.microsoft.com/office/drawing/2014/main" id="{0C9BAA9B-3AB3-4D12-134F-4D87650B4645}"/>
                  </a:ext>
                </a:extLst>
              </p:cNvPr>
              <p:cNvGrpSpPr/>
              <p:nvPr/>
            </p:nvGrpSpPr>
            <p:grpSpPr>
              <a:xfrm>
                <a:off x="4117692" y="1202401"/>
                <a:ext cx="46313" cy="51259"/>
                <a:chOff x="4117692" y="1202401"/>
                <a:chExt cx="46313" cy="51259"/>
              </a:xfrm>
            </p:grpSpPr>
            <p:sp>
              <p:nvSpPr>
                <p:cNvPr id="4626" name="Freeform: Shape 4625">
                  <a:extLst>
                    <a:ext uri="{FF2B5EF4-FFF2-40B4-BE49-F238E27FC236}">
                      <a16:creationId xmlns:a16="http://schemas.microsoft.com/office/drawing/2014/main" id="{5C82E463-85A9-5991-C2CE-F1A4B81AFFCA}"/>
                    </a:ext>
                  </a:extLst>
                </p:cNvPr>
                <p:cNvSpPr/>
                <p:nvPr/>
              </p:nvSpPr>
              <p:spPr>
                <a:xfrm>
                  <a:off x="4140769"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Freeform: Shape 4626">
                  <a:extLst>
                    <a:ext uri="{FF2B5EF4-FFF2-40B4-BE49-F238E27FC236}">
                      <a16:creationId xmlns:a16="http://schemas.microsoft.com/office/drawing/2014/main" id="{85CFAA51-1E5D-71C1-2A09-9D9BDE199D8D}"/>
                    </a:ext>
                  </a:extLst>
                </p:cNvPr>
                <p:cNvSpPr/>
                <p:nvPr/>
              </p:nvSpPr>
              <p:spPr>
                <a:xfrm>
                  <a:off x="4117692"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0" name="Graphic 17">
                <a:extLst>
                  <a:ext uri="{FF2B5EF4-FFF2-40B4-BE49-F238E27FC236}">
                    <a16:creationId xmlns:a16="http://schemas.microsoft.com/office/drawing/2014/main" id="{B7D7BC52-30D5-B2A3-EC67-1D6F4E5DFF21}"/>
                  </a:ext>
                </a:extLst>
              </p:cNvPr>
              <p:cNvGrpSpPr/>
              <p:nvPr/>
            </p:nvGrpSpPr>
            <p:grpSpPr>
              <a:xfrm>
                <a:off x="4143974" y="1202401"/>
                <a:ext cx="46313" cy="51259"/>
                <a:chOff x="4143974" y="1202401"/>
                <a:chExt cx="46313" cy="51259"/>
              </a:xfrm>
            </p:grpSpPr>
            <p:sp>
              <p:nvSpPr>
                <p:cNvPr id="4624" name="Freeform: Shape 4623">
                  <a:extLst>
                    <a:ext uri="{FF2B5EF4-FFF2-40B4-BE49-F238E27FC236}">
                      <a16:creationId xmlns:a16="http://schemas.microsoft.com/office/drawing/2014/main" id="{63696CBD-A6CE-BBCF-04C3-70B13112A013}"/>
                    </a:ext>
                  </a:extLst>
                </p:cNvPr>
                <p:cNvSpPr/>
                <p:nvPr/>
              </p:nvSpPr>
              <p:spPr>
                <a:xfrm>
                  <a:off x="4167211"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Freeform: Shape 4624">
                  <a:extLst>
                    <a:ext uri="{FF2B5EF4-FFF2-40B4-BE49-F238E27FC236}">
                      <a16:creationId xmlns:a16="http://schemas.microsoft.com/office/drawing/2014/main" id="{1AAE5DD3-1AC7-49E1-1C63-F2D919679674}"/>
                    </a:ext>
                  </a:extLst>
                </p:cNvPr>
                <p:cNvSpPr/>
                <p:nvPr/>
              </p:nvSpPr>
              <p:spPr>
                <a:xfrm>
                  <a:off x="4143974"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1" name="Graphic 17">
                <a:extLst>
                  <a:ext uri="{FF2B5EF4-FFF2-40B4-BE49-F238E27FC236}">
                    <a16:creationId xmlns:a16="http://schemas.microsoft.com/office/drawing/2014/main" id="{3A941BEA-8908-E91B-805B-583CAB8BC2E7}"/>
                  </a:ext>
                </a:extLst>
              </p:cNvPr>
              <p:cNvGrpSpPr/>
              <p:nvPr/>
            </p:nvGrpSpPr>
            <p:grpSpPr>
              <a:xfrm>
                <a:off x="4152147" y="1202401"/>
                <a:ext cx="46313" cy="51259"/>
                <a:chOff x="4152147" y="1202401"/>
                <a:chExt cx="46313" cy="51259"/>
              </a:xfrm>
            </p:grpSpPr>
            <p:sp>
              <p:nvSpPr>
                <p:cNvPr id="4622" name="Freeform: Shape 4621">
                  <a:extLst>
                    <a:ext uri="{FF2B5EF4-FFF2-40B4-BE49-F238E27FC236}">
                      <a16:creationId xmlns:a16="http://schemas.microsoft.com/office/drawing/2014/main" id="{58A66EAB-D892-97ED-9AD4-2ED394E61DEE}"/>
                    </a:ext>
                  </a:extLst>
                </p:cNvPr>
                <p:cNvSpPr/>
                <p:nvPr/>
              </p:nvSpPr>
              <p:spPr>
                <a:xfrm>
                  <a:off x="4175384"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Freeform: Shape 4622">
                  <a:extLst>
                    <a:ext uri="{FF2B5EF4-FFF2-40B4-BE49-F238E27FC236}">
                      <a16:creationId xmlns:a16="http://schemas.microsoft.com/office/drawing/2014/main" id="{87BD37F9-4FF4-C8BD-3BD9-9F528FB5A1EC}"/>
                    </a:ext>
                  </a:extLst>
                </p:cNvPr>
                <p:cNvSpPr/>
                <p:nvPr/>
              </p:nvSpPr>
              <p:spPr>
                <a:xfrm>
                  <a:off x="4152147"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2" name="Graphic 17">
                <a:extLst>
                  <a:ext uri="{FF2B5EF4-FFF2-40B4-BE49-F238E27FC236}">
                    <a16:creationId xmlns:a16="http://schemas.microsoft.com/office/drawing/2014/main" id="{BC78BF23-BD2F-3015-931A-0C333B790E91}"/>
                  </a:ext>
                </a:extLst>
              </p:cNvPr>
              <p:cNvGrpSpPr/>
              <p:nvPr/>
            </p:nvGrpSpPr>
            <p:grpSpPr>
              <a:xfrm>
                <a:off x="4160320" y="1202401"/>
                <a:ext cx="46473" cy="51259"/>
                <a:chOff x="4160320" y="1202401"/>
                <a:chExt cx="46473" cy="51259"/>
              </a:xfrm>
            </p:grpSpPr>
            <p:sp>
              <p:nvSpPr>
                <p:cNvPr id="4620" name="Freeform: Shape 4619">
                  <a:extLst>
                    <a:ext uri="{FF2B5EF4-FFF2-40B4-BE49-F238E27FC236}">
                      <a16:creationId xmlns:a16="http://schemas.microsoft.com/office/drawing/2014/main" id="{0A770F23-F698-902F-DF08-2A5214896D01}"/>
                    </a:ext>
                  </a:extLst>
                </p:cNvPr>
                <p:cNvSpPr/>
                <p:nvPr/>
              </p:nvSpPr>
              <p:spPr>
                <a:xfrm>
                  <a:off x="4183557"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Freeform: Shape 4620">
                  <a:extLst>
                    <a:ext uri="{FF2B5EF4-FFF2-40B4-BE49-F238E27FC236}">
                      <a16:creationId xmlns:a16="http://schemas.microsoft.com/office/drawing/2014/main" id="{EAD78343-F442-1F4A-6298-B5BA2F2D6E29}"/>
                    </a:ext>
                  </a:extLst>
                </p:cNvPr>
                <p:cNvSpPr/>
                <p:nvPr/>
              </p:nvSpPr>
              <p:spPr>
                <a:xfrm>
                  <a:off x="4160320" y="1228119"/>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3" name="Graphic 17">
                <a:extLst>
                  <a:ext uri="{FF2B5EF4-FFF2-40B4-BE49-F238E27FC236}">
                    <a16:creationId xmlns:a16="http://schemas.microsoft.com/office/drawing/2014/main" id="{DE1B5D61-45A1-CB04-715E-0E02145DAC9A}"/>
                  </a:ext>
                </a:extLst>
              </p:cNvPr>
              <p:cNvGrpSpPr/>
              <p:nvPr/>
            </p:nvGrpSpPr>
            <p:grpSpPr>
              <a:xfrm>
                <a:off x="4168493" y="1202401"/>
                <a:ext cx="46473" cy="51259"/>
                <a:chOff x="4168493" y="1202401"/>
                <a:chExt cx="46473" cy="51259"/>
              </a:xfrm>
            </p:grpSpPr>
            <p:sp>
              <p:nvSpPr>
                <p:cNvPr id="4618" name="Freeform: Shape 4617">
                  <a:extLst>
                    <a:ext uri="{FF2B5EF4-FFF2-40B4-BE49-F238E27FC236}">
                      <a16:creationId xmlns:a16="http://schemas.microsoft.com/office/drawing/2014/main" id="{1319B17B-4D21-42C5-1F05-60895CEC3628}"/>
                    </a:ext>
                  </a:extLst>
                </p:cNvPr>
                <p:cNvSpPr/>
                <p:nvPr/>
              </p:nvSpPr>
              <p:spPr>
                <a:xfrm>
                  <a:off x="4191730"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Freeform: Shape 4618">
                  <a:extLst>
                    <a:ext uri="{FF2B5EF4-FFF2-40B4-BE49-F238E27FC236}">
                      <a16:creationId xmlns:a16="http://schemas.microsoft.com/office/drawing/2014/main" id="{C74E5202-724B-2536-D2CA-1855DAB2D2B8}"/>
                    </a:ext>
                  </a:extLst>
                </p:cNvPr>
                <p:cNvSpPr/>
                <p:nvPr/>
              </p:nvSpPr>
              <p:spPr>
                <a:xfrm>
                  <a:off x="4168493" y="1228119"/>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4" name="Graphic 17">
                <a:extLst>
                  <a:ext uri="{FF2B5EF4-FFF2-40B4-BE49-F238E27FC236}">
                    <a16:creationId xmlns:a16="http://schemas.microsoft.com/office/drawing/2014/main" id="{F0488BA2-5DAE-D5E3-AAC9-E3589995E5D1}"/>
                  </a:ext>
                </a:extLst>
              </p:cNvPr>
              <p:cNvGrpSpPr/>
              <p:nvPr/>
            </p:nvGrpSpPr>
            <p:grpSpPr>
              <a:xfrm>
                <a:off x="4176666" y="1202401"/>
                <a:ext cx="46473" cy="51259"/>
                <a:chOff x="4176666" y="1202401"/>
                <a:chExt cx="46473" cy="51259"/>
              </a:xfrm>
            </p:grpSpPr>
            <p:sp>
              <p:nvSpPr>
                <p:cNvPr id="4616" name="Freeform: Shape 4615">
                  <a:extLst>
                    <a:ext uri="{FF2B5EF4-FFF2-40B4-BE49-F238E27FC236}">
                      <a16:creationId xmlns:a16="http://schemas.microsoft.com/office/drawing/2014/main" id="{9D3F717A-6206-606F-4501-3C9708362E19}"/>
                    </a:ext>
                  </a:extLst>
                </p:cNvPr>
                <p:cNvSpPr/>
                <p:nvPr/>
              </p:nvSpPr>
              <p:spPr>
                <a:xfrm>
                  <a:off x="4199903"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Freeform: Shape 4616">
                  <a:extLst>
                    <a:ext uri="{FF2B5EF4-FFF2-40B4-BE49-F238E27FC236}">
                      <a16:creationId xmlns:a16="http://schemas.microsoft.com/office/drawing/2014/main" id="{242FE7B3-41D6-F9DB-010E-E895D995F1F7}"/>
                    </a:ext>
                  </a:extLst>
                </p:cNvPr>
                <p:cNvSpPr/>
                <p:nvPr/>
              </p:nvSpPr>
              <p:spPr>
                <a:xfrm>
                  <a:off x="4176666" y="1228119"/>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5" name="Graphic 17">
                <a:extLst>
                  <a:ext uri="{FF2B5EF4-FFF2-40B4-BE49-F238E27FC236}">
                    <a16:creationId xmlns:a16="http://schemas.microsoft.com/office/drawing/2014/main" id="{6E37AD7E-A9C0-714D-E1AF-FE5F4EE61F6A}"/>
                  </a:ext>
                </a:extLst>
              </p:cNvPr>
              <p:cNvGrpSpPr/>
              <p:nvPr/>
            </p:nvGrpSpPr>
            <p:grpSpPr>
              <a:xfrm>
                <a:off x="4184839" y="1202401"/>
                <a:ext cx="46473" cy="51259"/>
                <a:chOff x="4184839" y="1202401"/>
                <a:chExt cx="46473" cy="51259"/>
              </a:xfrm>
            </p:grpSpPr>
            <p:sp>
              <p:nvSpPr>
                <p:cNvPr id="4614" name="Freeform: Shape 4613">
                  <a:extLst>
                    <a:ext uri="{FF2B5EF4-FFF2-40B4-BE49-F238E27FC236}">
                      <a16:creationId xmlns:a16="http://schemas.microsoft.com/office/drawing/2014/main" id="{9A64FC21-89DD-9355-0D18-02598D2B45AD}"/>
                    </a:ext>
                  </a:extLst>
                </p:cNvPr>
                <p:cNvSpPr/>
                <p:nvPr/>
              </p:nvSpPr>
              <p:spPr>
                <a:xfrm>
                  <a:off x="4208076"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Freeform: Shape 4614">
                  <a:extLst>
                    <a:ext uri="{FF2B5EF4-FFF2-40B4-BE49-F238E27FC236}">
                      <a16:creationId xmlns:a16="http://schemas.microsoft.com/office/drawing/2014/main" id="{50C7D661-6A25-6380-BB1F-773050AD6E69}"/>
                    </a:ext>
                  </a:extLst>
                </p:cNvPr>
                <p:cNvSpPr/>
                <p:nvPr/>
              </p:nvSpPr>
              <p:spPr>
                <a:xfrm>
                  <a:off x="4184839" y="1228119"/>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6" name="Graphic 17">
                <a:extLst>
                  <a:ext uri="{FF2B5EF4-FFF2-40B4-BE49-F238E27FC236}">
                    <a16:creationId xmlns:a16="http://schemas.microsoft.com/office/drawing/2014/main" id="{42E63626-9319-0583-0BA1-3B71809AE0EA}"/>
                  </a:ext>
                </a:extLst>
              </p:cNvPr>
              <p:cNvGrpSpPr/>
              <p:nvPr/>
            </p:nvGrpSpPr>
            <p:grpSpPr>
              <a:xfrm>
                <a:off x="4192852" y="1206125"/>
                <a:ext cx="46313" cy="51259"/>
                <a:chOff x="4192852" y="1206125"/>
                <a:chExt cx="46313" cy="51259"/>
              </a:xfrm>
            </p:grpSpPr>
            <p:sp>
              <p:nvSpPr>
                <p:cNvPr id="4612" name="Freeform: Shape 4611">
                  <a:extLst>
                    <a:ext uri="{FF2B5EF4-FFF2-40B4-BE49-F238E27FC236}">
                      <a16:creationId xmlns:a16="http://schemas.microsoft.com/office/drawing/2014/main" id="{2600A63D-7AA9-7574-0910-446468508372}"/>
                    </a:ext>
                  </a:extLst>
                </p:cNvPr>
                <p:cNvSpPr/>
                <p:nvPr/>
              </p:nvSpPr>
              <p:spPr>
                <a:xfrm>
                  <a:off x="421608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Freeform: Shape 4612">
                  <a:extLst>
                    <a:ext uri="{FF2B5EF4-FFF2-40B4-BE49-F238E27FC236}">
                      <a16:creationId xmlns:a16="http://schemas.microsoft.com/office/drawing/2014/main" id="{0708DFD6-1568-1C61-6307-B6AB2B7ABA58}"/>
                    </a:ext>
                  </a:extLst>
                </p:cNvPr>
                <p:cNvSpPr/>
                <p:nvPr/>
              </p:nvSpPr>
              <p:spPr>
                <a:xfrm>
                  <a:off x="4192852"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7" name="Graphic 17">
                <a:extLst>
                  <a:ext uri="{FF2B5EF4-FFF2-40B4-BE49-F238E27FC236}">
                    <a16:creationId xmlns:a16="http://schemas.microsoft.com/office/drawing/2014/main" id="{02CFF275-5CE5-E9C7-A9A0-28594C8AA126}"/>
                  </a:ext>
                </a:extLst>
              </p:cNvPr>
              <p:cNvGrpSpPr/>
              <p:nvPr/>
            </p:nvGrpSpPr>
            <p:grpSpPr>
              <a:xfrm>
                <a:off x="4199903" y="1206125"/>
                <a:ext cx="46313" cy="51259"/>
                <a:chOff x="4199903" y="1206125"/>
                <a:chExt cx="46313" cy="51259"/>
              </a:xfrm>
            </p:grpSpPr>
            <p:sp>
              <p:nvSpPr>
                <p:cNvPr id="4610" name="Freeform: Shape 4609">
                  <a:extLst>
                    <a:ext uri="{FF2B5EF4-FFF2-40B4-BE49-F238E27FC236}">
                      <a16:creationId xmlns:a16="http://schemas.microsoft.com/office/drawing/2014/main" id="{36271B88-9B69-C335-8521-29EB25CF0B7D}"/>
                    </a:ext>
                  </a:extLst>
                </p:cNvPr>
                <p:cNvSpPr/>
                <p:nvPr/>
              </p:nvSpPr>
              <p:spPr>
                <a:xfrm>
                  <a:off x="4223140"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Freeform: Shape 4610">
                  <a:extLst>
                    <a:ext uri="{FF2B5EF4-FFF2-40B4-BE49-F238E27FC236}">
                      <a16:creationId xmlns:a16="http://schemas.microsoft.com/office/drawing/2014/main" id="{57C7DE83-0484-B6D0-1E67-D3147DEA6B32}"/>
                    </a:ext>
                  </a:extLst>
                </p:cNvPr>
                <p:cNvSpPr/>
                <p:nvPr/>
              </p:nvSpPr>
              <p:spPr>
                <a:xfrm>
                  <a:off x="4199903"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8" name="Graphic 17">
                <a:extLst>
                  <a:ext uri="{FF2B5EF4-FFF2-40B4-BE49-F238E27FC236}">
                    <a16:creationId xmlns:a16="http://schemas.microsoft.com/office/drawing/2014/main" id="{E70CFB27-6CE2-7F5E-14A8-6B0ED0D536A9}"/>
                  </a:ext>
                </a:extLst>
              </p:cNvPr>
              <p:cNvGrpSpPr/>
              <p:nvPr/>
            </p:nvGrpSpPr>
            <p:grpSpPr>
              <a:xfrm>
                <a:off x="4206954" y="1206125"/>
                <a:ext cx="46313" cy="51259"/>
                <a:chOff x="4206954" y="1206125"/>
                <a:chExt cx="46313" cy="51259"/>
              </a:xfrm>
            </p:grpSpPr>
            <p:sp>
              <p:nvSpPr>
                <p:cNvPr id="4608" name="Freeform: Shape 4607">
                  <a:extLst>
                    <a:ext uri="{FF2B5EF4-FFF2-40B4-BE49-F238E27FC236}">
                      <a16:creationId xmlns:a16="http://schemas.microsoft.com/office/drawing/2014/main" id="{80739EDF-1250-E30C-FBB9-D7354DAAB889}"/>
                    </a:ext>
                  </a:extLst>
                </p:cNvPr>
                <p:cNvSpPr/>
                <p:nvPr/>
              </p:nvSpPr>
              <p:spPr>
                <a:xfrm>
                  <a:off x="4230191"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Freeform: Shape 4608">
                  <a:extLst>
                    <a:ext uri="{FF2B5EF4-FFF2-40B4-BE49-F238E27FC236}">
                      <a16:creationId xmlns:a16="http://schemas.microsoft.com/office/drawing/2014/main" id="{DC4E8719-D04A-AECA-3E4B-79AE32AE0554}"/>
                    </a:ext>
                  </a:extLst>
                </p:cNvPr>
                <p:cNvSpPr/>
                <p:nvPr/>
              </p:nvSpPr>
              <p:spPr>
                <a:xfrm>
                  <a:off x="4206954"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9" name="Graphic 17">
                <a:extLst>
                  <a:ext uri="{FF2B5EF4-FFF2-40B4-BE49-F238E27FC236}">
                    <a16:creationId xmlns:a16="http://schemas.microsoft.com/office/drawing/2014/main" id="{99A28579-D279-57BE-0FBA-B7D4602F1CDA}"/>
                  </a:ext>
                </a:extLst>
              </p:cNvPr>
              <p:cNvGrpSpPr/>
              <p:nvPr/>
            </p:nvGrpSpPr>
            <p:grpSpPr>
              <a:xfrm>
                <a:off x="4214005" y="1206125"/>
                <a:ext cx="46473" cy="51259"/>
                <a:chOff x="4214005" y="1206125"/>
                <a:chExt cx="46473" cy="51259"/>
              </a:xfrm>
            </p:grpSpPr>
            <p:sp>
              <p:nvSpPr>
                <p:cNvPr id="4606" name="Freeform: Shape 4605">
                  <a:extLst>
                    <a:ext uri="{FF2B5EF4-FFF2-40B4-BE49-F238E27FC236}">
                      <a16:creationId xmlns:a16="http://schemas.microsoft.com/office/drawing/2014/main" id="{608CA213-E60A-3309-63B8-066CC1A64BB2}"/>
                    </a:ext>
                  </a:extLst>
                </p:cNvPr>
                <p:cNvSpPr/>
                <p:nvPr/>
              </p:nvSpPr>
              <p:spPr>
                <a:xfrm>
                  <a:off x="4237242"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Freeform: Shape 4606">
                  <a:extLst>
                    <a:ext uri="{FF2B5EF4-FFF2-40B4-BE49-F238E27FC236}">
                      <a16:creationId xmlns:a16="http://schemas.microsoft.com/office/drawing/2014/main" id="{5B6074ED-27E6-E540-A480-E9152CDBFE40}"/>
                    </a:ext>
                  </a:extLst>
                </p:cNvPr>
                <p:cNvSpPr/>
                <p:nvPr/>
              </p:nvSpPr>
              <p:spPr>
                <a:xfrm>
                  <a:off x="4214005"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0" name="Graphic 17">
                <a:extLst>
                  <a:ext uri="{FF2B5EF4-FFF2-40B4-BE49-F238E27FC236}">
                    <a16:creationId xmlns:a16="http://schemas.microsoft.com/office/drawing/2014/main" id="{3FCFFC84-D962-A0B6-973A-D9A92F2ACCA1}"/>
                  </a:ext>
                </a:extLst>
              </p:cNvPr>
              <p:cNvGrpSpPr/>
              <p:nvPr/>
            </p:nvGrpSpPr>
            <p:grpSpPr>
              <a:xfrm>
                <a:off x="4221056" y="1206125"/>
                <a:ext cx="46473" cy="51259"/>
                <a:chOff x="4221056" y="1206125"/>
                <a:chExt cx="46473" cy="51259"/>
              </a:xfrm>
            </p:grpSpPr>
            <p:sp>
              <p:nvSpPr>
                <p:cNvPr id="4604" name="Freeform: Shape 4603">
                  <a:extLst>
                    <a:ext uri="{FF2B5EF4-FFF2-40B4-BE49-F238E27FC236}">
                      <a16:creationId xmlns:a16="http://schemas.microsoft.com/office/drawing/2014/main" id="{AE048C7E-998C-29E7-910C-CAF3597379BE}"/>
                    </a:ext>
                  </a:extLst>
                </p:cNvPr>
                <p:cNvSpPr/>
                <p:nvPr/>
              </p:nvSpPr>
              <p:spPr>
                <a:xfrm>
                  <a:off x="424429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Freeform: Shape 4604">
                  <a:extLst>
                    <a:ext uri="{FF2B5EF4-FFF2-40B4-BE49-F238E27FC236}">
                      <a16:creationId xmlns:a16="http://schemas.microsoft.com/office/drawing/2014/main" id="{F8A7AE7D-4E7A-8002-CF0F-4C87AE8A6EB5}"/>
                    </a:ext>
                  </a:extLst>
                </p:cNvPr>
                <p:cNvSpPr/>
                <p:nvPr/>
              </p:nvSpPr>
              <p:spPr>
                <a:xfrm>
                  <a:off x="4221056"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1" name="Graphic 17">
                <a:extLst>
                  <a:ext uri="{FF2B5EF4-FFF2-40B4-BE49-F238E27FC236}">
                    <a16:creationId xmlns:a16="http://schemas.microsoft.com/office/drawing/2014/main" id="{DDEBC3DA-2E79-414C-EC57-C83508557F57}"/>
                  </a:ext>
                </a:extLst>
              </p:cNvPr>
              <p:cNvGrpSpPr/>
              <p:nvPr/>
            </p:nvGrpSpPr>
            <p:grpSpPr>
              <a:xfrm>
                <a:off x="4228268" y="1206125"/>
                <a:ext cx="46313" cy="51259"/>
                <a:chOff x="4228268" y="1206125"/>
                <a:chExt cx="46313" cy="51259"/>
              </a:xfrm>
            </p:grpSpPr>
            <p:sp>
              <p:nvSpPr>
                <p:cNvPr id="4602" name="Freeform: Shape 4601">
                  <a:extLst>
                    <a:ext uri="{FF2B5EF4-FFF2-40B4-BE49-F238E27FC236}">
                      <a16:creationId xmlns:a16="http://schemas.microsoft.com/office/drawing/2014/main" id="{C71DA4A0-854C-6ABF-DC87-574C040C45B9}"/>
                    </a:ext>
                  </a:extLst>
                </p:cNvPr>
                <p:cNvSpPr/>
                <p:nvPr/>
              </p:nvSpPr>
              <p:spPr>
                <a:xfrm>
                  <a:off x="4251345"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Freeform: Shape 4602">
                  <a:extLst>
                    <a:ext uri="{FF2B5EF4-FFF2-40B4-BE49-F238E27FC236}">
                      <a16:creationId xmlns:a16="http://schemas.microsoft.com/office/drawing/2014/main" id="{987833B8-C396-36ED-12FD-65C4BA3C01A2}"/>
                    </a:ext>
                  </a:extLst>
                </p:cNvPr>
                <p:cNvSpPr/>
                <p:nvPr/>
              </p:nvSpPr>
              <p:spPr>
                <a:xfrm>
                  <a:off x="4228268"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2" name="Graphic 17">
                <a:extLst>
                  <a:ext uri="{FF2B5EF4-FFF2-40B4-BE49-F238E27FC236}">
                    <a16:creationId xmlns:a16="http://schemas.microsoft.com/office/drawing/2014/main" id="{C7664D61-7C27-5BA9-A350-905BF99F2CF0}"/>
                  </a:ext>
                </a:extLst>
              </p:cNvPr>
              <p:cNvGrpSpPr/>
              <p:nvPr/>
            </p:nvGrpSpPr>
            <p:grpSpPr>
              <a:xfrm>
                <a:off x="4235319" y="1206125"/>
                <a:ext cx="46313" cy="51259"/>
                <a:chOff x="4235319" y="1206125"/>
                <a:chExt cx="46313" cy="51259"/>
              </a:xfrm>
            </p:grpSpPr>
            <p:sp>
              <p:nvSpPr>
                <p:cNvPr id="4600" name="Freeform: Shape 4599">
                  <a:extLst>
                    <a:ext uri="{FF2B5EF4-FFF2-40B4-BE49-F238E27FC236}">
                      <a16:creationId xmlns:a16="http://schemas.microsoft.com/office/drawing/2014/main" id="{E84D7230-A469-1892-4F02-F344E3E7F2EC}"/>
                    </a:ext>
                  </a:extLst>
                </p:cNvPr>
                <p:cNvSpPr/>
                <p:nvPr/>
              </p:nvSpPr>
              <p:spPr>
                <a:xfrm>
                  <a:off x="4258396"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Freeform: Shape 4600">
                  <a:extLst>
                    <a:ext uri="{FF2B5EF4-FFF2-40B4-BE49-F238E27FC236}">
                      <a16:creationId xmlns:a16="http://schemas.microsoft.com/office/drawing/2014/main" id="{D42EAA77-E691-A842-4992-A89436E267A1}"/>
                    </a:ext>
                  </a:extLst>
                </p:cNvPr>
                <p:cNvSpPr/>
                <p:nvPr/>
              </p:nvSpPr>
              <p:spPr>
                <a:xfrm>
                  <a:off x="4235319"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3" name="Graphic 17">
                <a:extLst>
                  <a:ext uri="{FF2B5EF4-FFF2-40B4-BE49-F238E27FC236}">
                    <a16:creationId xmlns:a16="http://schemas.microsoft.com/office/drawing/2014/main" id="{9BA5ECA3-1B44-1E70-6DAF-1B88ADAA66CC}"/>
                  </a:ext>
                </a:extLst>
              </p:cNvPr>
              <p:cNvGrpSpPr/>
              <p:nvPr/>
            </p:nvGrpSpPr>
            <p:grpSpPr>
              <a:xfrm>
                <a:off x="4242370" y="1206125"/>
                <a:ext cx="46313" cy="51259"/>
                <a:chOff x="4242370" y="1206125"/>
                <a:chExt cx="46313" cy="51259"/>
              </a:xfrm>
            </p:grpSpPr>
            <p:sp>
              <p:nvSpPr>
                <p:cNvPr id="4598" name="Freeform: Shape 4597">
                  <a:extLst>
                    <a:ext uri="{FF2B5EF4-FFF2-40B4-BE49-F238E27FC236}">
                      <a16:creationId xmlns:a16="http://schemas.microsoft.com/office/drawing/2014/main" id="{CBFF83D1-5C7B-CBBB-5674-501B8BD79157}"/>
                    </a:ext>
                  </a:extLst>
                </p:cNvPr>
                <p:cNvSpPr/>
                <p:nvPr/>
              </p:nvSpPr>
              <p:spPr>
                <a:xfrm>
                  <a:off x="4265607"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Freeform: Shape 4598">
                  <a:extLst>
                    <a:ext uri="{FF2B5EF4-FFF2-40B4-BE49-F238E27FC236}">
                      <a16:creationId xmlns:a16="http://schemas.microsoft.com/office/drawing/2014/main" id="{A25D77F5-99CB-1A10-CF02-ECE27518A9CC}"/>
                    </a:ext>
                  </a:extLst>
                </p:cNvPr>
                <p:cNvSpPr/>
                <p:nvPr/>
              </p:nvSpPr>
              <p:spPr>
                <a:xfrm>
                  <a:off x="4242370"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4" name="Graphic 17">
                <a:extLst>
                  <a:ext uri="{FF2B5EF4-FFF2-40B4-BE49-F238E27FC236}">
                    <a16:creationId xmlns:a16="http://schemas.microsoft.com/office/drawing/2014/main" id="{7FE656DE-B0B0-C627-C9B7-F852FAAFB6BF}"/>
                  </a:ext>
                </a:extLst>
              </p:cNvPr>
              <p:cNvGrpSpPr/>
              <p:nvPr/>
            </p:nvGrpSpPr>
            <p:grpSpPr>
              <a:xfrm>
                <a:off x="4249422" y="1206125"/>
                <a:ext cx="46313" cy="51259"/>
                <a:chOff x="4249422" y="1206125"/>
                <a:chExt cx="46313" cy="51259"/>
              </a:xfrm>
            </p:grpSpPr>
            <p:sp>
              <p:nvSpPr>
                <p:cNvPr id="4596" name="Freeform: Shape 4595">
                  <a:extLst>
                    <a:ext uri="{FF2B5EF4-FFF2-40B4-BE49-F238E27FC236}">
                      <a16:creationId xmlns:a16="http://schemas.microsoft.com/office/drawing/2014/main" id="{70C5E63F-69F5-80CF-CF88-B2438E06F25A}"/>
                    </a:ext>
                  </a:extLst>
                </p:cNvPr>
                <p:cNvSpPr/>
                <p:nvPr/>
              </p:nvSpPr>
              <p:spPr>
                <a:xfrm>
                  <a:off x="427265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Freeform: Shape 4596">
                  <a:extLst>
                    <a:ext uri="{FF2B5EF4-FFF2-40B4-BE49-F238E27FC236}">
                      <a16:creationId xmlns:a16="http://schemas.microsoft.com/office/drawing/2014/main" id="{BEC5C347-B849-4A0D-32E8-E6F2D5D5740A}"/>
                    </a:ext>
                  </a:extLst>
                </p:cNvPr>
                <p:cNvSpPr/>
                <p:nvPr/>
              </p:nvSpPr>
              <p:spPr>
                <a:xfrm>
                  <a:off x="4249422"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5" name="Graphic 17">
                <a:extLst>
                  <a:ext uri="{FF2B5EF4-FFF2-40B4-BE49-F238E27FC236}">
                    <a16:creationId xmlns:a16="http://schemas.microsoft.com/office/drawing/2014/main" id="{C9541AAF-11E4-868B-BE30-E46A1EE3758F}"/>
                  </a:ext>
                </a:extLst>
              </p:cNvPr>
              <p:cNvGrpSpPr/>
              <p:nvPr/>
            </p:nvGrpSpPr>
            <p:grpSpPr>
              <a:xfrm>
                <a:off x="4256473" y="1206125"/>
                <a:ext cx="46473" cy="51259"/>
                <a:chOff x="4256473" y="1206125"/>
                <a:chExt cx="46473" cy="51259"/>
              </a:xfrm>
            </p:grpSpPr>
            <p:sp>
              <p:nvSpPr>
                <p:cNvPr id="4594" name="Freeform: Shape 4593">
                  <a:extLst>
                    <a:ext uri="{FF2B5EF4-FFF2-40B4-BE49-F238E27FC236}">
                      <a16:creationId xmlns:a16="http://schemas.microsoft.com/office/drawing/2014/main" id="{64830B00-9786-87A2-A94C-37EA6BAB5C8E}"/>
                    </a:ext>
                  </a:extLst>
                </p:cNvPr>
                <p:cNvSpPr/>
                <p:nvPr/>
              </p:nvSpPr>
              <p:spPr>
                <a:xfrm>
                  <a:off x="4279710"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Freeform: Shape 4594">
                  <a:extLst>
                    <a:ext uri="{FF2B5EF4-FFF2-40B4-BE49-F238E27FC236}">
                      <a16:creationId xmlns:a16="http://schemas.microsoft.com/office/drawing/2014/main" id="{2694157D-66FA-F687-602A-21422105F58A}"/>
                    </a:ext>
                  </a:extLst>
                </p:cNvPr>
                <p:cNvSpPr/>
                <p:nvPr/>
              </p:nvSpPr>
              <p:spPr>
                <a:xfrm>
                  <a:off x="4256473"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6" name="Graphic 17">
                <a:extLst>
                  <a:ext uri="{FF2B5EF4-FFF2-40B4-BE49-F238E27FC236}">
                    <a16:creationId xmlns:a16="http://schemas.microsoft.com/office/drawing/2014/main" id="{42146FA2-B1DD-70F7-1647-C8D35383DA59}"/>
                  </a:ext>
                </a:extLst>
              </p:cNvPr>
              <p:cNvGrpSpPr/>
              <p:nvPr/>
            </p:nvGrpSpPr>
            <p:grpSpPr>
              <a:xfrm>
                <a:off x="4263524" y="1206125"/>
                <a:ext cx="46473" cy="51259"/>
                <a:chOff x="4263524" y="1206125"/>
                <a:chExt cx="46473" cy="51259"/>
              </a:xfrm>
            </p:grpSpPr>
            <p:sp>
              <p:nvSpPr>
                <p:cNvPr id="4592" name="Freeform: Shape 4591">
                  <a:extLst>
                    <a:ext uri="{FF2B5EF4-FFF2-40B4-BE49-F238E27FC236}">
                      <a16:creationId xmlns:a16="http://schemas.microsoft.com/office/drawing/2014/main" id="{4D30A8D5-5863-232A-805A-7C483983AD49}"/>
                    </a:ext>
                  </a:extLst>
                </p:cNvPr>
                <p:cNvSpPr/>
                <p:nvPr/>
              </p:nvSpPr>
              <p:spPr>
                <a:xfrm>
                  <a:off x="4286761"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Freeform: Shape 4592">
                  <a:extLst>
                    <a:ext uri="{FF2B5EF4-FFF2-40B4-BE49-F238E27FC236}">
                      <a16:creationId xmlns:a16="http://schemas.microsoft.com/office/drawing/2014/main" id="{223421EA-5BBA-4862-A16C-FFAD59213524}"/>
                    </a:ext>
                  </a:extLst>
                </p:cNvPr>
                <p:cNvSpPr/>
                <p:nvPr/>
              </p:nvSpPr>
              <p:spPr>
                <a:xfrm>
                  <a:off x="4263524"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7" name="Graphic 17">
                <a:extLst>
                  <a:ext uri="{FF2B5EF4-FFF2-40B4-BE49-F238E27FC236}">
                    <a16:creationId xmlns:a16="http://schemas.microsoft.com/office/drawing/2014/main" id="{6992EB5F-42C2-5CAA-F1F4-444685FDB303}"/>
                  </a:ext>
                </a:extLst>
              </p:cNvPr>
              <p:cNvGrpSpPr/>
              <p:nvPr/>
            </p:nvGrpSpPr>
            <p:grpSpPr>
              <a:xfrm>
                <a:off x="4270575" y="1206125"/>
                <a:ext cx="46473" cy="51259"/>
                <a:chOff x="4270575" y="1206125"/>
                <a:chExt cx="46473" cy="51259"/>
              </a:xfrm>
            </p:grpSpPr>
            <p:sp>
              <p:nvSpPr>
                <p:cNvPr id="4590" name="Freeform: Shape 4589">
                  <a:extLst>
                    <a:ext uri="{FF2B5EF4-FFF2-40B4-BE49-F238E27FC236}">
                      <a16:creationId xmlns:a16="http://schemas.microsoft.com/office/drawing/2014/main" id="{DD60FA27-9E8F-3CAF-08CF-103E5007EA9A}"/>
                    </a:ext>
                  </a:extLst>
                </p:cNvPr>
                <p:cNvSpPr/>
                <p:nvPr/>
              </p:nvSpPr>
              <p:spPr>
                <a:xfrm>
                  <a:off x="4293812"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Freeform: Shape 4590">
                  <a:extLst>
                    <a:ext uri="{FF2B5EF4-FFF2-40B4-BE49-F238E27FC236}">
                      <a16:creationId xmlns:a16="http://schemas.microsoft.com/office/drawing/2014/main" id="{B960EAEC-417A-2660-5D10-CF37BC5FC3A8}"/>
                    </a:ext>
                  </a:extLst>
                </p:cNvPr>
                <p:cNvSpPr/>
                <p:nvPr/>
              </p:nvSpPr>
              <p:spPr>
                <a:xfrm>
                  <a:off x="4270575"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8" name="Graphic 17">
                <a:extLst>
                  <a:ext uri="{FF2B5EF4-FFF2-40B4-BE49-F238E27FC236}">
                    <a16:creationId xmlns:a16="http://schemas.microsoft.com/office/drawing/2014/main" id="{74C37881-4B18-1D63-A6C8-F6A74A022106}"/>
                  </a:ext>
                </a:extLst>
              </p:cNvPr>
              <p:cNvGrpSpPr/>
              <p:nvPr/>
            </p:nvGrpSpPr>
            <p:grpSpPr>
              <a:xfrm>
                <a:off x="4277787" y="1206125"/>
                <a:ext cx="46313" cy="51259"/>
                <a:chOff x="4277787" y="1206125"/>
                <a:chExt cx="46313" cy="51259"/>
              </a:xfrm>
            </p:grpSpPr>
            <p:sp>
              <p:nvSpPr>
                <p:cNvPr id="4588" name="Freeform: Shape 4587">
                  <a:extLst>
                    <a:ext uri="{FF2B5EF4-FFF2-40B4-BE49-F238E27FC236}">
                      <a16:creationId xmlns:a16="http://schemas.microsoft.com/office/drawing/2014/main" id="{CE9BD347-8F06-C1BE-9D2D-47AC3719EAD9}"/>
                    </a:ext>
                  </a:extLst>
                </p:cNvPr>
                <p:cNvSpPr/>
                <p:nvPr/>
              </p:nvSpPr>
              <p:spPr>
                <a:xfrm>
                  <a:off x="4300864"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Freeform: Shape 4588">
                  <a:extLst>
                    <a:ext uri="{FF2B5EF4-FFF2-40B4-BE49-F238E27FC236}">
                      <a16:creationId xmlns:a16="http://schemas.microsoft.com/office/drawing/2014/main" id="{8BB3AE49-D2EA-E91A-9C42-D3175D2CD41F}"/>
                    </a:ext>
                  </a:extLst>
                </p:cNvPr>
                <p:cNvSpPr/>
                <p:nvPr/>
              </p:nvSpPr>
              <p:spPr>
                <a:xfrm>
                  <a:off x="4277787"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9" name="Graphic 17">
                <a:extLst>
                  <a:ext uri="{FF2B5EF4-FFF2-40B4-BE49-F238E27FC236}">
                    <a16:creationId xmlns:a16="http://schemas.microsoft.com/office/drawing/2014/main" id="{53E67491-0AEC-F248-FBA3-768ECD5EF031}"/>
                  </a:ext>
                </a:extLst>
              </p:cNvPr>
              <p:cNvGrpSpPr/>
              <p:nvPr/>
            </p:nvGrpSpPr>
            <p:grpSpPr>
              <a:xfrm>
                <a:off x="4284838" y="1206125"/>
                <a:ext cx="46313" cy="51259"/>
                <a:chOff x="4284838" y="1206125"/>
                <a:chExt cx="46313" cy="51259"/>
              </a:xfrm>
            </p:grpSpPr>
            <p:sp>
              <p:nvSpPr>
                <p:cNvPr id="4586" name="Freeform: Shape 4585">
                  <a:extLst>
                    <a:ext uri="{FF2B5EF4-FFF2-40B4-BE49-F238E27FC236}">
                      <a16:creationId xmlns:a16="http://schemas.microsoft.com/office/drawing/2014/main" id="{B8AE6975-FCF2-98FA-B907-58A2044E391B}"/>
                    </a:ext>
                  </a:extLst>
                </p:cNvPr>
                <p:cNvSpPr/>
                <p:nvPr/>
              </p:nvSpPr>
              <p:spPr>
                <a:xfrm>
                  <a:off x="4307915"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Freeform: Shape 4586">
                  <a:extLst>
                    <a:ext uri="{FF2B5EF4-FFF2-40B4-BE49-F238E27FC236}">
                      <a16:creationId xmlns:a16="http://schemas.microsoft.com/office/drawing/2014/main" id="{7A4352AF-9759-743B-079F-5AB02B00225E}"/>
                    </a:ext>
                  </a:extLst>
                </p:cNvPr>
                <p:cNvSpPr/>
                <p:nvPr/>
              </p:nvSpPr>
              <p:spPr>
                <a:xfrm>
                  <a:off x="4284838"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0" name="Graphic 17">
                <a:extLst>
                  <a:ext uri="{FF2B5EF4-FFF2-40B4-BE49-F238E27FC236}">
                    <a16:creationId xmlns:a16="http://schemas.microsoft.com/office/drawing/2014/main" id="{9618AF77-8EFB-C99B-FB39-78237682E474}"/>
                  </a:ext>
                </a:extLst>
              </p:cNvPr>
              <p:cNvGrpSpPr/>
              <p:nvPr/>
            </p:nvGrpSpPr>
            <p:grpSpPr>
              <a:xfrm>
                <a:off x="4289966" y="1206125"/>
                <a:ext cx="46473" cy="51259"/>
                <a:chOff x="4289966" y="1206125"/>
                <a:chExt cx="46473" cy="51259"/>
              </a:xfrm>
            </p:grpSpPr>
            <p:sp>
              <p:nvSpPr>
                <p:cNvPr id="4584" name="Freeform: Shape 4583">
                  <a:extLst>
                    <a:ext uri="{FF2B5EF4-FFF2-40B4-BE49-F238E27FC236}">
                      <a16:creationId xmlns:a16="http://schemas.microsoft.com/office/drawing/2014/main" id="{4ED95C22-7046-4962-642F-956492E8B58E}"/>
                    </a:ext>
                  </a:extLst>
                </p:cNvPr>
                <p:cNvSpPr/>
                <p:nvPr/>
              </p:nvSpPr>
              <p:spPr>
                <a:xfrm>
                  <a:off x="431320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Freeform: Shape 4584">
                  <a:extLst>
                    <a:ext uri="{FF2B5EF4-FFF2-40B4-BE49-F238E27FC236}">
                      <a16:creationId xmlns:a16="http://schemas.microsoft.com/office/drawing/2014/main" id="{532F9197-0EC3-F462-99A8-CB2292579280}"/>
                    </a:ext>
                  </a:extLst>
                </p:cNvPr>
                <p:cNvSpPr/>
                <p:nvPr/>
              </p:nvSpPr>
              <p:spPr>
                <a:xfrm>
                  <a:off x="4289966"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1" name="Graphic 17">
                <a:extLst>
                  <a:ext uri="{FF2B5EF4-FFF2-40B4-BE49-F238E27FC236}">
                    <a16:creationId xmlns:a16="http://schemas.microsoft.com/office/drawing/2014/main" id="{C49CE39D-D70B-C7C9-F81E-2343597D12D8}"/>
                  </a:ext>
                </a:extLst>
              </p:cNvPr>
              <p:cNvGrpSpPr/>
              <p:nvPr/>
            </p:nvGrpSpPr>
            <p:grpSpPr>
              <a:xfrm>
                <a:off x="4314325" y="1206125"/>
                <a:ext cx="46313" cy="51259"/>
                <a:chOff x="4314325" y="1206125"/>
                <a:chExt cx="46313" cy="51259"/>
              </a:xfrm>
            </p:grpSpPr>
            <p:sp>
              <p:nvSpPr>
                <p:cNvPr id="4582" name="Freeform: Shape 4581">
                  <a:extLst>
                    <a:ext uri="{FF2B5EF4-FFF2-40B4-BE49-F238E27FC236}">
                      <a16:creationId xmlns:a16="http://schemas.microsoft.com/office/drawing/2014/main" id="{D51EFE68-D5A6-7904-EB49-1D1C4C0F72A9}"/>
                    </a:ext>
                  </a:extLst>
                </p:cNvPr>
                <p:cNvSpPr/>
                <p:nvPr/>
              </p:nvSpPr>
              <p:spPr>
                <a:xfrm>
                  <a:off x="4337402"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Freeform: Shape 4582">
                  <a:extLst>
                    <a:ext uri="{FF2B5EF4-FFF2-40B4-BE49-F238E27FC236}">
                      <a16:creationId xmlns:a16="http://schemas.microsoft.com/office/drawing/2014/main" id="{17266973-ABC9-A02B-3B4E-78DDA571ACA6}"/>
                    </a:ext>
                  </a:extLst>
                </p:cNvPr>
                <p:cNvSpPr/>
                <p:nvPr/>
              </p:nvSpPr>
              <p:spPr>
                <a:xfrm>
                  <a:off x="4314325"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2" name="Graphic 17">
                <a:extLst>
                  <a:ext uri="{FF2B5EF4-FFF2-40B4-BE49-F238E27FC236}">
                    <a16:creationId xmlns:a16="http://schemas.microsoft.com/office/drawing/2014/main" id="{66870CE6-E09D-8ED2-48EE-B42C63AE7CB9}"/>
                  </a:ext>
                </a:extLst>
              </p:cNvPr>
              <p:cNvGrpSpPr/>
              <p:nvPr/>
            </p:nvGrpSpPr>
            <p:grpSpPr>
              <a:xfrm>
                <a:off x="4320254" y="1206125"/>
                <a:ext cx="46313" cy="51259"/>
                <a:chOff x="4320254" y="1206125"/>
                <a:chExt cx="46313" cy="51259"/>
              </a:xfrm>
            </p:grpSpPr>
            <p:sp>
              <p:nvSpPr>
                <p:cNvPr id="4580" name="Freeform: Shape 4579">
                  <a:extLst>
                    <a:ext uri="{FF2B5EF4-FFF2-40B4-BE49-F238E27FC236}">
                      <a16:creationId xmlns:a16="http://schemas.microsoft.com/office/drawing/2014/main" id="{DAC73BE5-9C0E-60CF-3A98-F281CF559765}"/>
                    </a:ext>
                  </a:extLst>
                </p:cNvPr>
                <p:cNvSpPr/>
                <p:nvPr/>
              </p:nvSpPr>
              <p:spPr>
                <a:xfrm>
                  <a:off x="4343331"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Freeform: Shape 4580">
                  <a:extLst>
                    <a:ext uri="{FF2B5EF4-FFF2-40B4-BE49-F238E27FC236}">
                      <a16:creationId xmlns:a16="http://schemas.microsoft.com/office/drawing/2014/main" id="{E9282620-18AE-F7D4-6490-BAC95C77744F}"/>
                    </a:ext>
                  </a:extLst>
                </p:cNvPr>
                <p:cNvSpPr/>
                <p:nvPr/>
              </p:nvSpPr>
              <p:spPr>
                <a:xfrm>
                  <a:off x="4320254"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3" name="Graphic 17">
                <a:extLst>
                  <a:ext uri="{FF2B5EF4-FFF2-40B4-BE49-F238E27FC236}">
                    <a16:creationId xmlns:a16="http://schemas.microsoft.com/office/drawing/2014/main" id="{807CA349-DE1A-10B3-7934-66AEE1A4A5A0}"/>
                  </a:ext>
                </a:extLst>
              </p:cNvPr>
              <p:cNvGrpSpPr/>
              <p:nvPr/>
            </p:nvGrpSpPr>
            <p:grpSpPr>
              <a:xfrm>
                <a:off x="4326024" y="1206125"/>
                <a:ext cx="46473" cy="51259"/>
                <a:chOff x="4326024" y="1206125"/>
                <a:chExt cx="46473" cy="51259"/>
              </a:xfrm>
            </p:grpSpPr>
            <p:sp>
              <p:nvSpPr>
                <p:cNvPr id="4578" name="Freeform: Shape 4577">
                  <a:extLst>
                    <a:ext uri="{FF2B5EF4-FFF2-40B4-BE49-F238E27FC236}">
                      <a16:creationId xmlns:a16="http://schemas.microsoft.com/office/drawing/2014/main" id="{B7047569-FE7A-7DF4-BF99-00A60C9AD392}"/>
                    </a:ext>
                  </a:extLst>
                </p:cNvPr>
                <p:cNvSpPr/>
                <p:nvPr/>
              </p:nvSpPr>
              <p:spPr>
                <a:xfrm>
                  <a:off x="4349261"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Freeform: Shape 4578">
                  <a:extLst>
                    <a:ext uri="{FF2B5EF4-FFF2-40B4-BE49-F238E27FC236}">
                      <a16:creationId xmlns:a16="http://schemas.microsoft.com/office/drawing/2014/main" id="{EF91AD0D-24B3-85B2-9C1D-323C80B78A34}"/>
                    </a:ext>
                  </a:extLst>
                </p:cNvPr>
                <p:cNvSpPr/>
                <p:nvPr/>
              </p:nvSpPr>
              <p:spPr>
                <a:xfrm>
                  <a:off x="4326024"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4" name="Graphic 17">
                <a:extLst>
                  <a:ext uri="{FF2B5EF4-FFF2-40B4-BE49-F238E27FC236}">
                    <a16:creationId xmlns:a16="http://schemas.microsoft.com/office/drawing/2014/main" id="{030EE4B2-1A99-E7D2-BA9F-B1F9289FBF4B}"/>
                  </a:ext>
                </a:extLst>
              </p:cNvPr>
              <p:cNvGrpSpPr/>
              <p:nvPr/>
            </p:nvGrpSpPr>
            <p:grpSpPr>
              <a:xfrm>
                <a:off x="4331953" y="1206125"/>
                <a:ext cx="46313" cy="51259"/>
                <a:chOff x="4331953" y="1206125"/>
                <a:chExt cx="46313" cy="51259"/>
              </a:xfrm>
            </p:grpSpPr>
            <p:sp>
              <p:nvSpPr>
                <p:cNvPr id="4576" name="Freeform: Shape 4575">
                  <a:extLst>
                    <a:ext uri="{FF2B5EF4-FFF2-40B4-BE49-F238E27FC236}">
                      <a16:creationId xmlns:a16="http://schemas.microsoft.com/office/drawing/2014/main" id="{0FAE4A5D-53ED-58DF-A68C-3617C56F1BEF}"/>
                    </a:ext>
                  </a:extLst>
                </p:cNvPr>
                <p:cNvSpPr/>
                <p:nvPr/>
              </p:nvSpPr>
              <p:spPr>
                <a:xfrm>
                  <a:off x="4355190"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Freeform: Shape 4576">
                  <a:extLst>
                    <a:ext uri="{FF2B5EF4-FFF2-40B4-BE49-F238E27FC236}">
                      <a16:creationId xmlns:a16="http://schemas.microsoft.com/office/drawing/2014/main" id="{41AAD183-BA80-5EA9-AB0D-0A1F54B8D724}"/>
                    </a:ext>
                  </a:extLst>
                </p:cNvPr>
                <p:cNvSpPr/>
                <p:nvPr/>
              </p:nvSpPr>
              <p:spPr>
                <a:xfrm>
                  <a:off x="4331953"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5" name="Graphic 17">
                <a:extLst>
                  <a:ext uri="{FF2B5EF4-FFF2-40B4-BE49-F238E27FC236}">
                    <a16:creationId xmlns:a16="http://schemas.microsoft.com/office/drawing/2014/main" id="{D347C2C6-7EE4-C444-5E22-F44B00B8D3FC}"/>
                  </a:ext>
                </a:extLst>
              </p:cNvPr>
              <p:cNvGrpSpPr/>
              <p:nvPr/>
            </p:nvGrpSpPr>
            <p:grpSpPr>
              <a:xfrm>
                <a:off x="4337882" y="1206125"/>
                <a:ext cx="46313" cy="51259"/>
                <a:chOff x="4337882" y="1206125"/>
                <a:chExt cx="46313" cy="51259"/>
              </a:xfrm>
            </p:grpSpPr>
            <p:sp>
              <p:nvSpPr>
                <p:cNvPr id="4574" name="Freeform: Shape 4573">
                  <a:extLst>
                    <a:ext uri="{FF2B5EF4-FFF2-40B4-BE49-F238E27FC236}">
                      <a16:creationId xmlns:a16="http://schemas.microsoft.com/office/drawing/2014/main" id="{71103DA8-BA13-BDB9-5F84-09917F0D6F40}"/>
                    </a:ext>
                  </a:extLst>
                </p:cNvPr>
                <p:cNvSpPr/>
                <p:nvPr/>
              </p:nvSpPr>
              <p:spPr>
                <a:xfrm>
                  <a:off x="436095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Freeform: Shape 4574">
                  <a:extLst>
                    <a:ext uri="{FF2B5EF4-FFF2-40B4-BE49-F238E27FC236}">
                      <a16:creationId xmlns:a16="http://schemas.microsoft.com/office/drawing/2014/main" id="{0502CCB0-270C-44B0-1B67-2D526D0F004A}"/>
                    </a:ext>
                  </a:extLst>
                </p:cNvPr>
                <p:cNvSpPr/>
                <p:nvPr/>
              </p:nvSpPr>
              <p:spPr>
                <a:xfrm>
                  <a:off x="4337882"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6" name="Graphic 17">
                <a:extLst>
                  <a:ext uri="{FF2B5EF4-FFF2-40B4-BE49-F238E27FC236}">
                    <a16:creationId xmlns:a16="http://schemas.microsoft.com/office/drawing/2014/main" id="{5725E7B1-7378-1439-72C8-348062520B96}"/>
                  </a:ext>
                </a:extLst>
              </p:cNvPr>
              <p:cNvGrpSpPr/>
              <p:nvPr/>
            </p:nvGrpSpPr>
            <p:grpSpPr>
              <a:xfrm>
                <a:off x="4343652" y="1206125"/>
                <a:ext cx="46473" cy="51259"/>
                <a:chOff x="4343652" y="1206125"/>
                <a:chExt cx="46473" cy="51259"/>
              </a:xfrm>
            </p:grpSpPr>
            <p:sp>
              <p:nvSpPr>
                <p:cNvPr id="4572" name="Freeform: Shape 4571">
                  <a:extLst>
                    <a:ext uri="{FF2B5EF4-FFF2-40B4-BE49-F238E27FC236}">
                      <a16:creationId xmlns:a16="http://schemas.microsoft.com/office/drawing/2014/main" id="{260646AF-0C33-7749-112E-AD55C033992E}"/>
                    </a:ext>
                  </a:extLst>
                </p:cNvPr>
                <p:cNvSpPr/>
                <p:nvPr/>
              </p:nvSpPr>
              <p:spPr>
                <a:xfrm>
                  <a:off x="436688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Freeform: Shape 4572">
                  <a:extLst>
                    <a:ext uri="{FF2B5EF4-FFF2-40B4-BE49-F238E27FC236}">
                      <a16:creationId xmlns:a16="http://schemas.microsoft.com/office/drawing/2014/main" id="{77B27FDF-02CC-48DB-F2C7-D0D15341CA00}"/>
                    </a:ext>
                  </a:extLst>
                </p:cNvPr>
                <p:cNvSpPr/>
                <p:nvPr/>
              </p:nvSpPr>
              <p:spPr>
                <a:xfrm>
                  <a:off x="4343652"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0" name="Graphic 17">
                <a:extLst>
                  <a:ext uri="{FF2B5EF4-FFF2-40B4-BE49-F238E27FC236}">
                    <a16:creationId xmlns:a16="http://schemas.microsoft.com/office/drawing/2014/main" id="{1BF2E89E-07E7-5FD2-5E47-FEB1C5304CD2}"/>
                  </a:ext>
                </a:extLst>
              </p:cNvPr>
              <p:cNvGrpSpPr/>
              <p:nvPr/>
            </p:nvGrpSpPr>
            <p:grpSpPr>
              <a:xfrm>
                <a:off x="4366889" y="1206125"/>
                <a:ext cx="46313" cy="51259"/>
                <a:chOff x="4366889" y="1206125"/>
                <a:chExt cx="46313" cy="51259"/>
              </a:xfrm>
            </p:grpSpPr>
            <p:sp>
              <p:nvSpPr>
                <p:cNvPr id="4570" name="Freeform: Shape 4569">
                  <a:extLst>
                    <a:ext uri="{FF2B5EF4-FFF2-40B4-BE49-F238E27FC236}">
                      <a16:creationId xmlns:a16="http://schemas.microsoft.com/office/drawing/2014/main" id="{28A53B9B-46F5-E309-1CF4-073D453D5B71}"/>
                    </a:ext>
                  </a:extLst>
                </p:cNvPr>
                <p:cNvSpPr/>
                <p:nvPr/>
              </p:nvSpPr>
              <p:spPr>
                <a:xfrm>
                  <a:off x="4390126"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Freeform: Shape 4570">
                  <a:extLst>
                    <a:ext uri="{FF2B5EF4-FFF2-40B4-BE49-F238E27FC236}">
                      <a16:creationId xmlns:a16="http://schemas.microsoft.com/office/drawing/2014/main" id="{0743ABA4-2527-A209-AD46-E956FC7B5361}"/>
                    </a:ext>
                  </a:extLst>
                </p:cNvPr>
                <p:cNvSpPr/>
                <p:nvPr/>
              </p:nvSpPr>
              <p:spPr>
                <a:xfrm>
                  <a:off x="4366889"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1" name="Graphic 17">
                <a:extLst>
                  <a:ext uri="{FF2B5EF4-FFF2-40B4-BE49-F238E27FC236}">
                    <a16:creationId xmlns:a16="http://schemas.microsoft.com/office/drawing/2014/main" id="{E3AB69A5-F363-8BA6-8003-A220A9464499}"/>
                  </a:ext>
                </a:extLst>
              </p:cNvPr>
              <p:cNvGrpSpPr/>
              <p:nvPr/>
            </p:nvGrpSpPr>
            <p:grpSpPr>
              <a:xfrm>
                <a:off x="4371376" y="1206125"/>
                <a:ext cx="46313" cy="51259"/>
                <a:chOff x="4371376" y="1206125"/>
                <a:chExt cx="46313" cy="51259"/>
              </a:xfrm>
            </p:grpSpPr>
            <p:sp>
              <p:nvSpPr>
                <p:cNvPr id="4568" name="Freeform: Shape 4567">
                  <a:extLst>
                    <a:ext uri="{FF2B5EF4-FFF2-40B4-BE49-F238E27FC236}">
                      <a16:creationId xmlns:a16="http://schemas.microsoft.com/office/drawing/2014/main" id="{F2D4118B-5DA2-2036-7E30-F87E46C0C064}"/>
                    </a:ext>
                  </a:extLst>
                </p:cNvPr>
                <p:cNvSpPr/>
                <p:nvPr/>
              </p:nvSpPr>
              <p:spPr>
                <a:xfrm>
                  <a:off x="439445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Freeform: Shape 4568">
                  <a:extLst>
                    <a:ext uri="{FF2B5EF4-FFF2-40B4-BE49-F238E27FC236}">
                      <a16:creationId xmlns:a16="http://schemas.microsoft.com/office/drawing/2014/main" id="{AD4D3DB6-6688-C897-C28A-3DA4940B5085}"/>
                    </a:ext>
                  </a:extLst>
                </p:cNvPr>
                <p:cNvSpPr/>
                <p:nvPr/>
              </p:nvSpPr>
              <p:spPr>
                <a:xfrm>
                  <a:off x="4371376"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2" name="Graphic 17">
                <a:extLst>
                  <a:ext uri="{FF2B5EF4-FFF2-40B4-BE49-F238E27FC236}">
                    <a16:creationId xmlns:a16="http://schemas.microsoft.com/office/drawing/2014/main" id="{1C7452BD-A643-177C-2A34-100E556A97F9}"/>
                  </a:ext>
                </a:extLst>
              </p:cNvPr>
              <p:cNvGrpSpPr/>
              <p:nvPr/>
            </p:nvGrpSpPr>
            <p:grpSpPr>
              <a:xfrm>
                <a:off x="4393331" y="1206125"/>
                <a:ext cx="46313" cy="51259"/>
                <a:chOff x="4393331" y="1206125"/>
                <a:chExt cx="46313" cy="51259"/>
              </a:xfrm>
            </p:grpSpPr>
            <p:sp>
              <p:nvSpPr>
                <p:cNvPr id="4566" name="Freeform: Shape 4565">
                  <a:extLst>
                    <a:ext uri="{FF2B5EF4-FFF2-40B4-BE49-F238E27FC236}">
                      <a16:creationId xmlns:a16="http://schemas.microsoft.com/office/drawing/2014/main" id="{CE36E061-B7D2-03B6-FB0B-906F9AADA16B}"/>
                    </a:ext>
                  </a:extLst>
                </p:cNvPr>
                <p:cNvSpPr/>
                <p:nvPr/>
              </p:nvSpPr>
              <p:spPr>
                <a:xfrm>
                  <a:off x="4416568"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Freeform: Shape 4566">
                  <a:extLst>
                    <a:ext uri="{FF2B5EF4-FFF2-40B4-BE49-F238E27FC236}">
                      <a16:creationId xmlns:a16="http://schemas.microsoft.com/office/drawing/2014/main" id="{4C472394-067B-182A-8B9E-8D2EB8E5E1DE}"/>
                    </a:ext>
                  </a:extLst>
                </p:cNvPr>
                <p:cNvSpPr/>
                <p:nvPr/>
              </p:nvSpPr>
              <p:spPr>
                <a:xfrm>
                  <a:off x="4393331"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3" name="Graphic 17">
                <a:extLst>
                  <a:ext uri="{FF2B5EF4-FFF2-40B4-BE49-F238E27FC236}">
                    <a16:creationId xmlns:a16="http://schemas.microsoft.com/office/drawing/2014/main" id="{3F5C6EA4-1A74-393F-0603-82B955709C0F}"/>
                  </a:ext>
                </a:extLst>
              </p:cNvPr>
              <p:cNvGrpSpPr/>
              <p:nvPr/>
            </p:nvGrpSpPr>
            <p:grpSpPr>
              <a:xfrm>
                <a:off x="4399741" y="1206125"/>
                <a:ext cx="46313" cy="51259"/>
                <a:chOff x="4399741" y="1206125"/>
                <a:chExt cx="46313" cy="51259"/>
              </a:xfrm>
            </p:grpSpPr>
            <p:sp>
              <p:nvSpPr>
                <p:cNvPr id="4564" name="Freeform: Shape 4563">
                  <a:extLst>
                    <a:ext uri="{FF2B5EF4-FFF2-40B4-BE49-F238E27FC236}">
                      <a16:creationId xmlns:a16="http://schemas.microsoft.com/office/drawing/2014/main" id="{60274480-F263-A2A2-819A-01010ABFB92C}"/>
                    </a:ext>
                  </a:extLst>
                </p:cNvPr>
                <p:cNvSpPr/>
                <p:nvPr/>
              </p:nvSpPr>
              <p:spPr>
                <a:xfrm>
                  <a:off x="4422818"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Freeform: Shape 4564">
                  <a:extLst>
                    <a:ext uri="{FF2B5EF4-FFF2-40B4-BE49-F238E27FC236}">
                      <a16:creationId xmlns:a16="http://schemas.microsoft.com/office/drawing/2014/main" id="{EA69A1FF-904D-D388-D5F2-EBD222A2793A}"/>
                    </a:ext>
                  </a:extLst>
                </p:cNvPr>
                <p:cNvSpPr/>
                <p:nvPr/>
              </p:nvSpPr>
              <p:spPr>
                <a:xfrm>
                  <a:off x="4399741"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4" name="Graphic 17">
                <a:extLst>
                  <a:ext uri="{FF2B5EF4-FFF2-40B4-BE49-F238E27FC236}">
                    <a16:creationId xmlns:a16="http://schemas.microsoft.com/office/drawing/2014/main" id="{F4211313-9598-8B2B-C53F-E1B6A81214BE}"/>
                  </a:ext>
                </a:extLst>
              </p:cNvPr>
              <p:cNvGrpSpPr/>
              <p:nvPr/>
            </p:nvGrpSpPr>
            <p:grpSpPr>
              <a:xfrm>
                <a:off x="4406151" y="1206125"/>
                <a:ext cx="46313" cy="51259"/>
                <a:chOff x="4406151" y="1206125"/>
                <a:chExt cx="46313" cy="51259"/>
              </a:xfrm>
            </p:grpSpPr>
            <p:sp>
              <p:nvSpPr>
                <p:cNvPr id="4562" name="Freeform: Shape 4561">
                  <a:extLst>
                    <a:ext uri="{FF2B5EF4-FFF2-40B4-BE49-F238E27FC236}">
                      <a16:creationId xmlns:a16="http://schemas.microsoft.com/office/drawing/2014/main" id="{381A2576-F8FC-D49F-9FFF-02AB5CDED847}"/>
                    </a:ext>
                  </a:extLst>
                </p:cNvPr>
                <p:cNvSpPr/>
                <p:nvPr/>
              </p:nvSpPr>
              <p:spPr>
                <a:xfrm>
                  <a:off x="4429228"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Freeform: Shape 4562">
                  <a:extLst>
                    <a:ext uri="{FF2B5EF4-FFF2-40B4-BE49-F238E27FC236}">
                      <a16:creationId xmlns:a16="http://schemas.microsoft.com/office/drawing/2014/main" id="{15A3BC95-276B-92E3-FD70-CA6CA856D169}"/>
                    </a:ext>
                  </a:extLst>
                </p:cNvPr>
                <p:cNvSpPr/>
                <p:nvPr/>
              </p:nvSpPr>
              <p:spPr>
                <a:xfrm>
                  <a:off x="4406151"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5" name="Graphic 17">
                <a:extLst>
                  <a:ext uri="{FF2B5EF4-FFF2-40B4-BE49-F238E27FC236}">
                    <a16:creationId xmlns:a16="http://schemas.microsoft.com/office/drawing/2014/main" id="{D4460F42-CF26-0FCA-FBB5-576866F7B93C}"/>
                  </a:ext>
                </a:extLst>
              </p:cNvPr>
              <p:cNvGrpSpPr/>
              <p:nvPr/>
            </p:nvGrpSpPr>
            <p:grpSpPr>
              <a:xfrm>
                <a:off x="4412561" y="1206125"/>
                <a:ext cx="46313" cy="51259"/>
                <a:chOff x="4412561" y="1206125"/>
                <a:chExt cx="46313" cy="51259"/>
              </a:xfrm>
            </p:grpSpPr>
            <p:sp>
              <p:nvSpPr>
                <p:cNvPr id="4560" name="Freeform: Shape 4559">
                  <a:extLst>
                    <a:ext uri="{FF2B5EF4-FFF2-40B4-BE49-F238E27FC236}">
                      <a16:creationId xmlns:a16="http://schemas.microsoft.com/office/drawing/2014/main" id="{DB974C4D-9698-0C85-6F9F-2A0113F20AAB}"/>
                    </a:ext>
                  </a:extLst>
                </p:cNvPr>
                <p:cNvSpPr/>
                <p:nvPr/>
              </p:nvSpPr>
              <p:spPr>
                <a:xfrm>
                  <a:off x="4435638"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Freeform: Shape 4560">
                  <a:extLst>
                    <a:ext uri="{FF2B5EF4-FFF2-40B4-BE49-F238E27FC236}">
                      <a16:creationId xmlns:a16="http://schemas.microsoft.com/office/drawing/2014/main" id="{6EC2A815-7666-6243-BE11-A40D346B3DA1}"/>
                    </a:ext>
                  </a:extLst>
                </p:cNvPr>
                <p:cNvSpPr/>
                <p:nvPr/>
              </p:nvSpPr>
              <p:spPr>
                <a:xfrm>
                  <a:off x="4412561"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6" name="Graphic 17">
                <a:extLst>
                  <a:ext uri="{FF2B5EF4-FFF2-40B4-BE49-F238E27FC236}">
                    <a16:creationId xmlns:a16="http://schemas.microsoft.com/office/drawing/2014/main" id="{44970722-DDC0-3B6F-B9CF-67C05C8C0C15}"/>
                  </a:ext>
                </a:extLst>
              </p:cNvPr>
              <p:cNvGrpSpPr/>
              <p:nvPr/>
            </p:nvGrpSpPr>
            <p:grpSpPr>
              <a:xfrm>
                <a:off x="4418811" y="1206125"/>
                <a:ext cx="46473" cy="51259"/>
                <a:chOff x="4418811" y="1206125"/>
                <a:chExt cx="46473" cy="51259"/>
              </a:xfrm>
            </p:grpSpPr>
            <p:sp>
              <p:nvSpPr>
                <p:cNvPr id="4558" name="Freeform: Shape 4557">
                  <a:extLst>
                    <a:ext uri="{FF2B5EF4-FFF2-40B4-BE49-F238E27FC236}">
                      <a16:creationId xmlns:a16="http://schemas.microsoft.com/office/drawing/2014/main" id="{80ADABE4-3D05-DC7E-52D6-6AE922CCB93F}"/>
                    </a:ext>
                  </a:extLst>
                </p:cNvPr>
                <p:cNvSpPr/>
                <p:nvPr/>
              </p:nvSpPr>
              <p:spPr>
                <a:xfrm>
                  <a:off x="4442048"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Freeform: Shape 4558">
                  <a:extLst>
                    <a:ext uri="{FF2B5EF4-FFF2-40B4-BE49-F238E27FC236}">
                      <a16:creationId xmlns:a16="http://schemas.microsoft.com/office/drawing/2014/main" id="{F6FCCCD7-066B-381F-CEE4-A5C577B29E95}"/>
                    </a:ext>
                  </a:extLst>
                </p:cNvPr>
                <p:cNvSpPr/>
                <p:nvPr/>
              </p:nvSpPr>
              <p:spPr>
                <a:xfrm>
                  <a:off x="4418811"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7" name="Graphic 17">
                <a:extLst>
                  <a:ext uri="{FF2B5EF4-FFF2-40B4-BE49-F238E27FC236}">
                    <a16:creationId xmlns:a16="http://schemas.microsoft.com/office/drawing/2014/main" id="{AC596758-40B0-FA44-FEF3-6D47050D9F1B}"/>
                  </a:ext>
                </a:extLst>
              </p:cNvPr>
              <p:cNvGrpSpPr/>
              <p:nvPr/>
            </p:nvGrpSpPr>
            <p:grpSpPr>
              <a:xfrm>
                <a:off x="4425222" y="1206125"/>
                <a:ext cx="46473" cy="51259"/>
                <a:chOff x="4425222" y="1206125"/>
                <a:chExt cx="46473" cy="51259"/>
              </a:xfrm>
            </p:grpSpPr>
            <p:sp>
              <p:nvSpPr>
                <p:cNvPr id="4556" name="Freeform: Shape 4555">
                  <a:extLst>
                    <a:ext uri="{FF2B5EF4-FFF2-40B4-BE49-F238E27FC236}">
                      <a16:creationId xmlns:a16="http://schemas.microsoft.com/office/drawing/2014/main" id="{0530C363-53D2-4AB2-9980-C4795DEE6221}"/>
                    </a:ext>
                  </a:extLst>
                </p:cNvPr>
                <p:cNvSpPr/>
                <p:nvPr/>
              </p:nvSpPr>
              <p:spPr>
                <a:xfrm>
                  <a:off x="444845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Freeform: Shape 4556">
                  <a:extLst>
                    <a:ext uri="{FF2B5EF4-FFF2-40B4-BE49-F238E27FC236}">
                      <a16:creationId xmlns:a16="http://schemas.microsoft.com/office/drawing/2014/main" id="{70723218-550A-9FE0-8250-8224279EDAC7}"/>
                    </a:ext>
                  </a:extLst>
                </p:cNvPr>
                <p:cNvSpPr/>
                <p:nvPr/>
              </p:nvSpPr>
              <p:spPr>
                <a:xfrm>
                  <a:off x="4425222"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8" name="Graphic 17">
                <a:extLst>
                  <a:ext uri="{FF2B5EF4-FFF2-40B4-BE49-F238E27FC236}">
                    <a16:creationId xmlns:a16="http://schemas.microsoft.com/office/drawing/2014/main" id="{930AC5BC-24B6-4981-0040-C4894380518A}"/>
                  </a:ext>
                </a:extLst>
              </p:cNvPr>
              <p:cNvGrpSpPr/>
              <p:nvPr/>
            </p:nvGrpSpPr>
            <p:grpSpPr>
              <a:xfrm>
                <a:off x="4431632" y="1206125"/>
                <a:ext cx="46473" cy="51259"/>
                <a:chOff x="4431632" y="1206125"/>
                <a:chExt cx="46473" cy="51259"/>
              </a:xfrm>
            </p:grpSpPr>
            <p:sp>
              <p:nvSpPr>
                <p:cNvPr id="4554" name="Freeform: Shape 4553">
                  <a:extLst>
                    <a:ext uri="{FF2B5EF4-FFF2-40B4-BE49-F238E27FC236}">
                      <a16:creationId xmlns:a16="http://schemas.microsoft.com/office/drawing/2014/main" id="{43EE063D-DA3B-DEDD-EFFA-6294EC49E89F}"/>
                    </a:ext>
                  </a:extLst>
                </p:cNvPr>
                <p:cNvSpPr/>
                <p:nvPr/>
              </p:nvSpPr>
              <p:spPr>
                <a:xfrm>
                  <a:off x="445486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Freeform: Shape 4554">
                  <a:extLst>
                    <a:ext uri="{FF2B5EF4-FFF2-40B4-BE49-F238E27FC236}">
                      <a16:creationId xmlns:a16="http://schemas.microsoft.com/office/drawing/2014/main" id="{349E3A2E-CBA1-F978-6E7E-54AEC8FD33C9}"/>
                    </a:ext>
                  </a:extLst>
                </p:cNvPr>
                <p:cNvSpPr/>
                <p:nvPr/>
              </p:nvSpPr>
              <p:spPr>
                <a:xfrm>
                  <a:off x="4431632"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9" name="Graphic 17">
                <a:extLst>
                  <a:ext uri="{FF2B5EF4-FFF2-40B4-BE49-F238E27FC236}">
                    <a16:creationId xmlns:a16="http://schemas.microsoft.com/office/drawing/2014/main" id="{F122D567-6199-9B9F-B7FC-E251442D1DF1}"/>
                  </a:ext>
                </a:extLst>
              </p:cNvPr>
              <p:cNvGrpSpPr/>
              <p:nvPr/>
            </p:nvGrpSpPr>
            <p:grpSpPr>
              <a:xfrm>
                <a:off x="4438042" y="1206125"/>
                <a:ext cx="46473" cy="51259"/>
                <a:chOff x="4438042" y="1206125"/>
                <a:chExt cx="46473" cy="51259"/>
              </a:xfrm>
            </p:grpSpPr>
            <p:sp>
              <p:nvSpPr>
                <p:cNvPr id="4552" name="Freeform: Shape 4551">
                  <a:extLst>
                    <a:ext uri="{FF2B5EF4-FFF2-40B4-BE49-F238E27FC236}">
                      <a16:creationId xmlns:a16="http://schemas.microsoft.com/office/drawing/2014/main" id="{7BB19E50-58DB-279B-2228-7C9B154E5B80}"/>
                    </a:ext>
                  </a:extLst>
                </p:cNvPr>
                <p:cNvSpPr/>
                <p:nvPr/>
              </p:nvSpPr>
              <p:spPr>
                <a:xfrm>
                  <a:off x="446127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Freeform: Shape 4552">
                  <a:extLst>
                    <a:ext uri="{FF2B5EF4-FFF2-40B4-BE49-F238E27FC236}">
                      <a16:creationId xmlns:a16="http://schemas.microsoft.com/office/drawing/2014/main" id="{CE1481AE-8D98-15DC-E6A6-0C2EFDE20C1D}"/>
                    </a:ext>
                  </a:extLst>
                </p:cNvPr>
                <p:cNvSpPr/>
                <p:nvPr/>
              </p:nvSpPr>
              <p:spPr>
                <a:xfrm>
                  <a:off x="4438042"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0" name="Graphic 17">
                <a:extLst>
                  <a:ext uri="{FF2B5EF4-FFF2-40B4-BE49-F238E27FC236}">
                    <a16:creationId xmlns:a16="http://schemas.microsoft.com/office/drawing/2014/main" id="{D3978DC4-E283-105A-5090-C53278AFB115}"/>
                  </a:ext>
                </a:extLst>
              </p:cNvPr>
              <p:cNvGrpSpPr/>
              <p:nvPr/>
            </p:nvGrpSpPr>
            <p:grpSpPr>
              <a:xfrm>
                <a:off x="4444452" y="1206125"/>
                <a:ext cx="46313" cy="51259"/>
                <a:chOff x="4444452" y="1206125"/>
                <a:chExt cx="46313" cy="51259"/>
              </a:xfrm>
            </p:grpSpPr>
            <p:sp>
              <p:nvSpPr>
                <p:cNvPr id="4550" name="Freeform: Shape 4549">
                  <a:extLst>
                    <a:ext uri="{FF2B5EF4-FFF2-40B4-BE49-F238E27FC236}">
                      <a16:creationId xmlns:a16="http://schemas.microsoft.com/office/drawing/2014/main" id="{FC04DE13-680C-32E0-971B-3E5233B4EADC}"/>
                    </a:ext>
                  </a:extLst>
                </p:cNvPr>
                <p:cNvSpPr/>
                <p:nvPr/>
              </p:nvSpPr>
              <p:spPr>
                <a:xfrm>
                  <a:off x="446768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Freeform: Shape 4550">
                  <a:extLst>
                    <a:ext uri="{FF2B5EF4-FFF2-40B4-BE49-F238E27FC236}">
                      <a16:creationId xmlns:a16="http://schemas.microsoft.com/office/drawing/2014/main" id="{CF291EE9-D61E-273D-2239-EF0BAE61C208}"/>
                    </a:ext>
                  </a:extLst>
                </p:cNvPr>
                <p:cNvSpPr/>
                <p:nvPr/>
              </p:nvSpPr>
              <p:spPr>
                <a:xfrm>
                  <a:off x="4444452"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1" name="Graphic 17">
                <a:extLst>
                  <a:ext uri="{FF2B5EF4-FFF2-40B4-BE49-F238E27FC236}">
                    <a16:creationId xmlns:a16="http://schemas.microsoft.com/office/drawing/2014/main" id="{87873393-786E-6A4D-20B8-79BEA4BE2461}"/>
                  </a:ext>
                </a:extLst>
              </p:cNvPr>
              <p:cNvGrpSpPr/>
              <p:nvPr/>
            </p:nvGrpSpPr>
            <p:grpSpPr>
              <a:xfrm>
                <a:off x="4450862" y="1206125"/>
                <a:ext cx="46313" cy="51259"/>
                <a:chOff x="4450862" y="1206125"/>
                <a:chExt cx="46313" cy="51259"/>
              </a:xfrm>
            </p:grpSpPr>
            <p:sp>
              <p:nvSpPr>
                <p:cNvPr id="4548" name="Freeform: Shape 4547">
                  <a:extLst>
                    <a:ext uri="{FF2B5EF4-FFF2-40B4-BE49-F238E27FC236}">
                      <a16:creationId xmlns:a16="http://schemas.microsoft.com/office/drawing/2014/main" id="{A4E74399-AE17-D59C-63BC-2C7E0DDB4B0F}"/>
                    </a:ext>
                  </a:extLst>
                </p:cNvPr>
                <p:cNvSpPr/>
                <p:nvPr/>
              </p:nvSpPr>
              <p:spPr>
                <a:xfrm>
                  <a:off x="447409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Freeform: Shape 4548">
                  <a:extLst>
                    <a:ext uri="{FF2B5EF4-FFF2-40B4-BE49-F238E27FC236}">
                      <a16:creationId xmlns:a16="http://schemas.microsoft.com/office/drawing/2014/main" id="{212633BA-82CC-76AE-C7C0-8CC9FDCDD59A}"/>
                    </a:ext>
                  </a:extLst>
                </p:cNvPr>
                <p:cNvSpPr/>
                <p:nvPr/>
              </p:nvSpPr>
              <p:spPr>
                <a:xfrm>
                  <a:off x="4450862"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2" name="Graphic 17">
                <a:extLst>
                  <a:ext uri="{FF2B5EF4-FFF2-40B4-BE49-F238E27FC236}">
                    <a16:creationId xmlns:a16="http://schemas.microsoft.com/office/drawing/2014/main" id="{9DE3ED49-B938-F68B-9B23-329D1541EC0B}"/>
                  </a:ext>
                </a:extLst>
              </p:cNvPr>
              <p:cNvGrpSpPr/>
              <p:nvPr/>
            </p:nvGrpSpPr>
            <p:grpSpPr>
              <a:xfrm>
                <a:off x="4457273" y="1206125"/>
                <a:ext cx="46313" cy="51259"/>
                <a:chOff x="4457273" y="1206125"/>
                <a:chExt cx="46313" cy="51259"/>
              </a:xfrm>
            </p:grpSpPr>
            <p:sp>
              <p:nvSpPr>
                <p:cNvPr id="4546" name="Freeform: Shape 4545">
                  <a:extLst>
                    <a:ext uri="{FF2B5EF4-FFF2-40B4-BE49-F238E27FC236}">
                      <a16:creationId xmlns:a16="http://schemas.microsoft.com/office/drawing/2014/main" id="{43E65AF3-CFDD-41DF-8DE7-7360CCB3CF43}"/>
                    </a:ext>
                  </a:extLst>
                </p:cNvPr>
                <p:cNvSpPr/>
                <p:nvPr/>
              </p:nvSpPr>
              <p:spPr>
                <a:xfrm>
                  <a:off x="4480510"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Freeform: Shape 4546">
                  <a:extLst>
                    <a:ext uri="{FF2B5EF4-FFF2-40B4-BE49-F238E27FC236}">
                      <a16:creationId xmlns:a16="http://schemas.microsoft.com/office/drawing/2014/main" id="{F0D568A4-AF8A-CDCF-901A-D4F375A92FBC}"/>
                    </a:ext>
                  </a:extLst>
                </p:cNvPr>
                <p:cNvSpPr/>
                <p:nvPr/>
              </p:nvSpPr>
              <p:spPr>
                <a:xfrm>
                  <a:off x="4457273"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3" name="Graphic 17">
                <a:extLst>
                  <a:ext uri="{FF2B5EF4-FFF2-40B4-BE49-F238E27FC236}">
                    <a16:creationId xmlns:a16="http://schemas.microsoft.com/office/drawing/2014/main" id="{946B9535-72EC-3966-FC46-51B6C220E8E7}"/>
                  </a:ext>
                </a:extLst>
              </p:cNvPr>
              <p:cNvGrpSpPr/>
              <p:nvPr/>
            </p:nvGrpSpPr>
            <p:grpSpPr>
              <a:xfrm>
                <a:off x="4463683" y="1206125"/>
                <a:ext cx="46313" cy="51259"/>
                <a:chOff x="4463683" y="1206125"/>
                <a:chExt cx="46313" cy="51259"/>
              </a:xfrm>
            </p:grpSpPr>
            <p:sp>
              <p:nvSpPr>
                <p:cNvPr id="4544" name="Freeform: Shape 4543">
                  <a:extLst>
                    <a:ext uri="{FF2B5EF4-FFF2-40B4-BE49-F238E27FC236}">
                      <a16:creationId xmlns:a16="http://schemas.microsoft.com/office/drawing/2014/main" id="{89A178FC-561C-367B-A717-2BEDA764E15B}"/>
                    </a:ext>
                  </a:extLst>
                </p:cNvPr>
                <p:cNvSpPr/>
                <p:nvPr/>
              </p:nvSpPr>
              <p:spPr>
                <a:xfrm>
                  <a:off x="448675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Freeform: Shape 4544">
                  <a:extLst>
                    <a:ext uri="{FF2B5EF4-FFF2-40B4-BE49-F238E27FC236}">
                      <a16:creationId xmlns:a16="http://schemas.microsoft.com/office/drawing/2014/main" id="{2A7499B7-FA4E-38ED-873B-695B6565938B}"/>
                    </a:ext>
                  </a:extLst>
                </p:cNvPr>
                <p:cNvSpPr/>
                <p:nvPr/>
              </p:nvSpPr>
              <p:spPr>
                <a:xfrm>
                  <a:off x="4463683"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4" name="Graphic 17">
                <a:extLst>
                  <a:ext uri="{FF2B5EF4-FFF2-40B4-BE49-F238E27FC236}">
                    <a16:creationId xmlns:a16="http://schemas.microsoft.com/office/drawing/2014/main" id="{E3539870-1DDA-12C9-316D-608290DE8E45}"/>
                  </a:ext>
                </a:extLst>
              </p:cNvPr>
              <p:cNvGrpSpPr/>
              <p:nvPr/>
            </p:nvGrpSpPr>
            <p:grpSpPr>
              <a:xfrm>
                <a:off x="4478106" y="1206125"/>
                <a:ext cx="46313" cy="51259"/>
                <a:chOff x="4478106" y="1206125"/>
                <a:chExt cx="46313" cy="51259"/>
              </a:xfrm>
            </p:grpSpPr>
            <p:sp>
              <p:nvSpPr>
                <p:cNvPr id="4542" name="Freeform: Shape 4541">
                  <a:extLst>
                    <a:ext uri="{FF2B5EF4-FFF2-40B4-BE49-F238E27FC236}">
                      <a16:creationId xmlns:a16="http://schemas.microsoft.com/office/drawing/2014/main" id="{438A3709-6744-F716-8017-68A04103C6E7}"/>
                    </a:ext>
                  </a:extLst>
                </p:cNvPr>
                <p:cNvSpPr/>
                <p:nvPr/>
              </p:nvSpPr>
              <p:spPr>
                <a:xfrm>
                  <a:off x="4501182"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Freeform: Shape 4542">
                  <a:extLst>
                    <a:ext uri="{FF2B5EF4-FFF2-40B4-BE49-F238E27FC236}">
                      <a16:creationId xmlns:a16="http://schemas.microsoft.com/office/drawing/2014/main" id="{B690BE56-954E-0F94-899E-ECDF1520B67F}"/>
                    </a:ext>
                  </a:extLst>
                </p:cNvPr>
                <p:cNvSpPr/>
                <p:nvPr/>
              </p:nvSpPr>
              <p:spPr>
                <a:xfrm>
                  <a:off x="4478106"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5" name="Graphic 17">
                <a:extLst>
                  <a:ext uri="{FF2B5EF4-FFF2-40B4-BE49-F238E27FC236}">
                    <a16:creationId xmlns:a16="http://schemas.microsoft.com/office/drawing/2014/main" id="{FBBC81EF-FA2A-45E2-246B-8E1BB5110886}"/>
                  </a:ext>
                </a:extLst>
              </p:cNvPr>
              <p:cNvGrpSpPr/>
              <p:nvPr/>
            </p:nvGrpSpPr>
            <p:grpSpPr>
              <a:xfrm>
                <a:off x="4484516" y="1206125"/>
                <a:ext cx="46313" cy="51259"/>
                <a:chOff x="4484516" y="1206125"/>
                <a:chExt cx="46313" cy="51259"/>
              </a:xfrm>
            </p:grpSpPr>
            <p:sp>
              <p:nvSpPr>
                <p:cNvPr id="4540" name="Freeform: Shape 4539">
                  <a:extLst>
                    <a:ext uri="{FF2B5EF4-FFF2-40B4-BE49-F238E27FC236}">
                      <a16:creationId xmlns:a16="http://schemas.microsoft.com/office/drawing/2014/main" id="{3FE4D9E9-855D-52B2-8F07-8B3721FBB493}"/>
                    </a:ext>
                  </a:extLst>
                </p:cNvPr>
                <p:cNvSpPr/>
                <p:nvPr/>
              </p:nvSpPr>
              <p:spPr>
                <a:xfrm>
                  <a:off x="450759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Freeform: Shape 4540">
                  <a:extLst>
                    <a:ext uri="{FF2B5EF4-FFF2-40B4-BE49-F238E27FC236}">
                      <a16:creationId xmlns:a16="http://schemas.microsoft.com/office/drawing/2014/main" id="{DFA6DC34-D441-9273-274B-F3761767CAB8}"/>
                    </a:ext>
                  </a:extLst>
                </p:cNvPr>
                <p:cNvSpPr/>
                <p:nvPr/>
              </p:nvSpPr>
              <p:spPr>
                <a:xfrm>
                  <a:off x="4484516"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6" name="Graphic 17">
                <a:extLst>
                  <a:ext uri="{FF2B5EF4-FFF2-40B4-BE49-F238E27FC236}">
                    <a16:creationId xmlns:a16="http://schemas.microsoft.com/office/drawing/2014/main" id="{9B0EF03C-71A7-FE5D-CF27-57F6986F9FC1}"/>
                  </a:ext>
                </a:extLst>
              </p:cNvPr>
              <p:cNvGrpSpPr/>
              <p:nvPr/>
            </p:nvGrpSpPr>
            <p:grpSpPr>
              <a:xfrm>
                <a:off x="4490766" y="1206125"/>
                <a:ext cx="46473" cy="51259"/>
                <a:chOff x="4490766" y="1206125"/>
                <a:chExt cx="46473" cy="51259"/>
              </a:xfrm>
            </p:grpSpPr>
            <p:sp>
              <p:nvSpPr>
                <p:cNvPr id="4538" name="Freeform: Shape 4537">
                  <a:extLst>
                    <a:ext uri="{FF2B5EF4-FFF2-40B4-BE49-F238E27FC236}">
                      <a16:creationId xmlns:a16="http://schemas.microsoft.com/office/drawing/2014/main" id="{9DAAF130-C091-680E-8FB1-71DB65F8D96F}"/>
                    </a:ext>
                  </a:extLst>
                </p:cNvPr>
                <p:cNvSpPr/>
                <p:nvPr/>
              </p:nvSpPr>
              <p:spPr>
                <a:xfrm>
                  <a:off x="451400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Freeform: Shape 4538">
                  <a:extLst>
                    <a:ext uri="{FF2B5EF4-FFF2-40B4-BE49-F238E27FC236}">
                      <a16:creationId xmlns:a16="http://schemas.microsoft.com/office/drawing/2014/main" id="{FF27D0A9-2631-5266-CB5E-FAD40216CD84}"/>
                    </a:ext>
                  </a:extLst>
                </p:cNvPr>
                <p:cNvSpPr/>
                <p:nvPr/>
              </p:nvSpPr>
              <p:spPr>
                <a:xfrm>
                  <a:off x="4490766"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7" name="Graphic 17">
                <a:extLst>
                  <a:ext uri="{FF2B5EF4-FFF2-40B4-BE49-F238E27FC236}">
                    <a16:creationId xmlns:a16="http://schemas.microsoft.com/office/drawing/2014/main" id="{491E9439-C989-B2F8-7E52-C792A5E0ADA3}"/>
                  </a:ext>
                </a:extLst>
              </p:cNvPr>
              <p:cNvGrpSpPr/>
              <p:nvPr/>
            </p:nvGrpSpPr>
            <p:grpSpPr>
              <a:xfrm>
                <a:off x="4497176" y="1206125"/>
                <a:ext cx="46473" cy="51259"/>
                <a:chOff x="4497176" y="1206125"/>
                <a:chExt cx="46473" cy="51259"/>
              </a:xfrm>
            </p:grpSpPr>
            <p:sp>
              <p:nvSpPr>
                <p:cNvPr id="4536" name="Freeform: Shape 4535">
                  <a:extLst>
                    <a:ext uri="{FF2B5EF4-FFF2-40B4-BE49-F238E27FC236}">
                      <a16:creationId xmlns:a16="http://schemas.microsoft.com/office/drawing/2014/main" id="{013722AF-65FB-F38E-1929-01B87F370B13}"/>
                    </a:ext>
                  </a:extLst>
                </p:cNvPr>
                <p:cNvSpPr/>
                <p:nvPr/>
              </p:nvSpPr>
              <p:spPr>
                <a:xfrm>
                  <a:off x="452041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Freeform: Shape 4536">
                  <a:extLst>
                    <a:ext uri="{FF2B5EF4-FFF2-40B4-BE49-F238E27FC236}">
                      <a16:creationId xmlns:a16="http://schemas.microsoft.com/office/drawing/2014/main" id="{FB01DF5F-EF6B-6FA3-07CD-FCCD0302C81A}"/>
                    </a:ext>
                  </a:extLst>
                </p:cNvPr>
                <p:cNvSpPr/>
                <p:nvPr/>
              </p:nvSpPr>
              <p:spPr>
                <a:xfrm>
                  <a:off x="4497176"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8" name="Graphic 17">
                <a:extLst>
                  <a:ext uri="{FF2B5EF4-FFF2-40B4-BE49-F238E27FC236}">
                    <a16:creationId xmlns:a16="http://schemas.microsoft.com/office/drawing/2014/main" id="{03EC2329-7B98-5253-96A0-E846F65F7684}"/>
                  </a:ext>
                </a:extLst>
              </p:cNvPr>
              <p:cNvGrpSpPr/>
              <p:nvPr/>
            </p:nvGrpSpPr>
            <p:grpSpPr>
              <a:xfrm>
                <a:off x="4503586" y="1206125"/>
                <a:ext cx="46473" cy="51259"/>
                <a:chOff x="4503586" y="1206125"/>
                <a:chExt cx="46473" cy="51259"/>
              </a:xfrm>
            </p:grpSpPr>
            <p:sp>
              <p:nvSpPr>
                <p:cNvPr id="4534" name="Freeform: Shape 4533">
                  <a:extLst>
                    <a:ext uri="{FF2B5EF4-FFF2-40B4-BE49-F238E27FC236}">
                      <a16:creationId xmlns:a16="http://schemas.microsoft.com/office/drawing/2014/main" id="{77BF8F2E-1677-FEEE-ECC8-95B6E35C7A68}"/>
                    </a:ext>
                  </a:extLst>
                </p:cNvPr>
                <p:cNvSpPr/>
                <p:nvPr/>
              </p:nvSpPr>
              <p:spPr>
                <a:xfrm>
                  <a:off x="452682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Freeform: Shape 4534">
                  <a:extLst>
                    <a:ext uri="{FF2B5EF4-FFF2-40B4-BE49-F238E27FC236}">
                      <a16:creationId xmlns:a16="http://schemas.microsoft.com/office/drawing/2014/main" id="{E4246398-94E6-1F8E-DDE5-E8F9886824AA}"/>
                    </a:ext>
                  </a:extLst>
                </p:cNvPr>
                <p:cNvSpPr/>
                <p:nvPr/>
              </p:nvSpPr>
              <p:spPr>
                <a:xfrm>
                  <a:off x="4503586"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9" name="Graphic 17">
                <a:extLst>
                  <a:ext uri="{FF2B5EF4-FFF2-40B4-BE49-F238E27FC236}">
                    <a16:creationId xmlns:a16="http://schemas.microsoft.com/office/drawing/2014/main" id="{1281BE59-416B-1FDD-72C7-831F9C0BD3E5}"/>
                  </a:ext>
                </a:extLst>
              </p:cNvPr>
              <p:cNvGrpSpPr/>
              <p:nvPr/>
            </p:nvGrpSpPr>
            <p:grpSpPr>
              <a:xfrm>
                <a:off x="4509996" y="1206125"/>
                <a:ext cx="46313" cy="51259"/>
                <a:chOff x="4509996" y="1206125"/>
                <a:chExt cx="46313" cy="51259"/>
              </a:xfrm>
            </p:grpSpPr>
            <p:sp>
              <p:nvSpPr>
                <p:cNvPr id="4532" name="Freeform: Shape 4531">
                  <a:extLst>
                    <a:ext uri="{FF2B5EF4-FFF2-40B4-BE49-F238E27FC236}">
                      <a16:creationId xmlns:a16="http://schemas.microsoft.com/office/drawing/2014/main" id="{98CD5B41-4543-9C4B-F2D5-D9FE416D9EF9}"/>
                    </a:ext>
                  </a:extLst>
                </p:cNvPr>
                <p:cNvSpPr/>
                <p:nvPr/>
              </p:nvSpPr>
              <p:spPr>
                <a:xfrm>
                  <a:off x="453323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Freeform: Shape 4532">
                  <a:extLst>
                    <a:ext uri="{FF2B5EF4-FFF2-40B4-BE49-F238E27FC236}">
                      <a16:creationId xmlns:a16="http://schemas.microsoft.com/office/drawing/2014/main" id="{C506E53C-25D3-6671-6158-609B32621526}"/>
                    </a:ext>
                  </a:extLst>
                </p:cNvPr>
                <p:cNvSpPr/>
                <p:nvPr/>
              </p:nvSpPr>
              <p:spPr>
                <a:xfrm>
                  <a:off x="4509996"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0" name="Graphic 17">
                <a:extLst>
                  <a:ext uri="{FF2B5EF4-FFF2-40B4-BE49-F238E27FC236}">
                    <a16:creationId xmlns:a16="http://schemas.microsoft.com/office/drawing/2014/main" id="{57D095F7-077F-83A5-05BE-7A2547A9ACDD}"/>
                  </a:ext>
                </a:extLst>
              </p:cNvPr>
              <p:cNvGrpSpPr/>
              <p:nvPr/>
            </p:nvGrpSpPr>
            <p:grpSpPr>
              <a:xfrm>
                <a:off x="4516407" y="1206125"/>
                <a:ext cx="46313" cy="51259"/>
                <a:chOff x="4516407" y="1206125"/>
                <a:chExt cx="46313" cy="51259"/>
              </a:xfrm>
            </p:grpSpPr>
            <p:sp>
              <p:nvSpPr>
                <p:cNvPr id="4530" name="Freeform: Shape 4529">
                  <a:extLst>
                    <a:ext uri="{FF2B5EF4-FFF2-40B4-BE49-F238E27FC236}">
                      <a16:creationId xmlns:a16="http://schemas.microsoft.com/office/drawing/2014/main" id="{044A5410-571D-1DA8-BC55-AD0675F1417F}"/>
                    </a:ext>
                  </a:extLst>
                </p:cNvPr>
                <p:cNvSpPr/>
                <p:nvPr/>
              </p:nvSpPr>
              <p:spPr>
                <a:xfrm>
                  <a:off x="4539644"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Freeform: Shape 4530">
                  <a:extLst>
                    <a:ext uri="{FF2B5EF4-FFF2-40B4-BE49-F238E27FC236}">
                      <a16:creationId xmlns:a16="http://schemas.microsoft.com/office/drawing/2014/main" id="{F42B6496-FA0D-C27D-C277-9966904F22EF}"/>
                    </a:ext>
                  </a:extLst>
                </p:cNvPr>
                <p:cNvSpPr/>
                <p:nvPr/>
              </p:nvSpPr>
              <p:spPr>
                <a:xfrm>
                  <a:off x="4516407"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1" name="Graphic 17">
                <a:extLst>
                  <a:ext uri="{FF2B5EF4-FFF2-40B4-BE49-F238E27FC236}">
                    <a16:creationId xmlns:a16="http://schemas.microsoft.com/office/drawing/2014/main" id="{B92B9826-868F-021D-A331-AF35F4FCB2E6}"/>
                  </a:ext>
                </a:extLst>
              </p:cNvPr>
              <p:cNvGrpSpPr/>
              <p:nvPr/>
            </p:nvGrpSpPr>
            <p:grpSpPr>
              <a:xfrm>
                <a:off x="4524419" y="1211801"/>
                <a:ext cx="46313" cy="51259"/>
                <a:chOff x="4524419" y="1211801"/>
                <a:chExt cx="46313" cy="51259"/>
              </a:xfrm>
            </p:grpSpPr>
            <p:sp>
              <p:nvSpPr>
                <p:cNvPr id="4528" name="Freeform: Shape 4527">
                  <a:extLst>
                    <a:ext uri="{FF2B5EF4-FFF2-40B4-BE49-F238E27FC236}">
                      <a16:creationId xmlns:a16="http://schemas.microsoft.com/office/drawing/2014/main" id="{6626CBCD-BC96-1972-9679-9CF9CE5865C2}"/>
                    </a:ext>
                  </a:extLst>
                </p:cNvPr>
                <p:cNvSpPr/>
                <p:nvPr/>
              </p:nvSpPr>
              <p:spPr>
                <a:xfrm>
                  <a:off x="4547656"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Freeform: Shape 4528">
                  <a:extLst>
                    <a:ext uri="{FF2B5EF4-FFF2-40B4-BE49-F238E27FC236}">
                      <a16:creationId xmlns:a16="http://schemas.microsoft.com/office/drawing/2014/main" id="{EF265FE9-C4EE-E44D-8A70-F8DEFF365A3C}"/>
                    </a:ext>
                  </a:extLst>
                </p:cNvPr>
                <p:cNvSpPr/>
                <p:nvPr/>
              </p:nvSpPr>
              <p:spPr>
                <a:xfrm>
                  <a:off x="4524419"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2" name="Graphic 17">
                <a:extLst>
                  <a:ext uri="{FF2B5EF4-FFF2-40B4-BE49-F238E27FC236}">
                    <a16:creationId xmlns:a16="http://schemas.microsoft.com/office/drawing/2014/main" id="{81A6B08F-4F9B-25EE-47E0-CA0F976FF617}"/>
                  </a:ext>
                </a:extLst>
              </p:cNvPr>
              <p:cNvGrpSpPr/>
              <p:nvPr/>
            </p:nvGrpSpPr>
            <p:grpSpPr>
              <a:xfrm>
                <a:off x="4530830" y="1211801"/>
                <a:ext cx="46313" cy="51259"/>
                <a:chOff x="4530830" y="1211801"/>
                <a:chExt cx="46313" cy="51259"/>
              </a:xfrm>
            </p:grpSpPr>
            <p:sp>
              <p:nvSpPr>
                <p:cNvPr id="4526" name="Freeform: Shape 4525">
                  <a:extLst>
                    <a:ext uri="{FF2B5EF4-FFF2-40B4-BE49-F238E27FC236}">
                      <a16:creationId xmlns:a16="http://schemas.microsoft.com/office/drawing/2014/main" id="{D6208417-D03B-DE68-4C5B-67791BB912A4}"/>
                    </a:ext>
                  </a:extLst>
                </p:cNvPr>
                <p:cNvSpPr/>
                <p:nvPr/>
              </p:nvSpPr>
              <p:spPr>
                <a:xfrm>
                  <a:off x="455406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Freeform: Shape 4526">
                  <a:extLst>
                    <a:ext uri="{FF2B5EF4-FFF2-40B4-BE49-F238E27FC236}">
                      <a16:creationId xmlns:a16="http://schemas.microsoft.com/office/drawing/2014/main" id="{C7EEF83E-4F36-6C97-D726-321012DF96E7}"/>
                    </a:ext>
                  </a:extLst>
                </p:cNvPr>
                <p:cNvSpPr/>
                <p:nvPr/>
              </p:nvSpPr>
              <p:spPr>
                <a:xfrm>
                  <a:off x="4530830"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3" name="Graphic 17">
                <a:extLst>
                  <a:ext uri="{FF2B5EF4-FFF2-40B4-BE49-F238E27FC236}">
                    <a16:creationId xmlns:a16="http://schemas.microsoft.com/office/drawing/2014/main" id="{2CAEB6E5-B8A4-D2E9-9DE4-F4852A8CC4D5}"/>
                  </a:ext>
                </a:extLst>
              </p:cNvPr>
              <p:cNvGrpSpPr/>
              <p:nvPr/>
            </p:nvGrpSpPr>
            <p:grpSpPr>
              <a:xfrm>
                <a:off x="4537240" y="1211801"/>
                <a:ext cx="46313" cy="51259"/>
                <a:chOff x="4537240" y="1211801"/>
                <a:chExt cx="46313" cy="51259"/>
              </a:xfrm>
            </p:grpSpPr>
            <p:sp>
              <p:nvSpPr>
                <p:cNvPr id="4524" name="Freeform: Shape 4523">
                  <a:extLst>
                    <a:ext uri="{FF2B5EF4-FFF2-40B4-BE49-F238E27FC236}">
                      <a16:creationId xmlns:a16="http://schemas.microsoft.com/office/drawing/2014/main" id="{BCA7B8D9-2295-9F67-C4DB-B324850A70D2}"/>
                    </a:ext>
                  </a:extLst>
                </p:cNvPr>
                <p:cNvSpPr/>
                <p:nvPr/>
              </p:nvSpPr>
              <p:spPr>
                <a:xfrm>
                  <a:off x="456031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Freeform: Shape 4524">
                  <a:extLst>
                    <a:ext uri="{FF2B5EF4-FFF2-40B4-BE49-F238E27FC236}">
                      <a16:creationId xmlns:a16="http://schemas.microsoft.com/office/drawing/2014/main" id="{8610C561-E4AC-8B0F-FDE8-73167E626329}"/>
                    </a:ext>
                  </a:extLst>
                </p:cNvPr>
                <p:cNvSpPr/>
                <p:nvPr/>
              </p:nvSpPr>
              <p:spPr>
                <a:xfrm>
                  <a:off x="4537240"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4" name="Graphic 17">
                <a:extLst>
                  <a:ext uri="{FF2B5EF4-FFF2-40B4-BE49-F238E27FC236}">
                    <a16:creationId xmlns:a16="http://schemas.microsoft.com/office/drawing/2014/main" id="{23EF65A4-CE3B-6E8F-8677-ACF85C300422}"/>
                  </a:ext>
                </a:extLst>
              </p:cNvPr>
              <p:cNvGrpSpPr/>
              <p:nvPr/>
            </p:nvGrpSpPr>
            <p:grpSpPr>
              <a:xfrm>
                <a:off x="4543650" y="1211801"/>
                <a:ext cx="46313" cy="51259"/>
                <a:chOff x="4543650" y="1211801"/>
                <a:chExt cx="46313" cy="51259"/>
              </a:xfrm>
            </p:grpSpPr>
            <p:sp>
              <p:nvSpPr>
                <p:cNvPr id="4522" name="Freeform: Shape 4521">
                  <a:extLst>
                    <a:ext uri="{FF2B5EF4-FFF2-40B4-BE49-F238E27FC236}">
                      <a16:creationId xmlns:a16="http://schemas.microsoft.com/office/drawing/2014/main" id="{4B14F62E-F6A8-D025-65BE-EB74DC4437F3}"/>
                    </a:ext>
                  </a:extLst>
                </p:cNvPr>
                <p:cNvSpPr/>
                <p:nvPr/>
              </p:nvSpPr>
              <p:spPr>
                <a:xfrm>
                  <a:off x="456672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Freeform: Shape 4522">
                  <a:extLst>
                    <a:ext uri="{FF2B5EF4-FFF2-40B4-BE49-F238E27FC236}">
                      <a16:creationId xmlns:a16="http://schemas.microsoft.com/office/drawing/2014/main" id="{88FC6A35-B303-2789-60EF-F0591D0DDA79}"/>
                    </a:ext>
                  </a:extLst>
                </p:cNvPr>
                <p:cNvSpPr/>
                <p:nvPr/>
              </p:nvSpPr>
              <p:spPr>
                <a:xfrm>
                  <a:off x="4543650"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5" name="Graphic 17">
                <a:extLst>
                  <a:ext uri="{FF2B5EF4-FFF2-40B4-BE49-F238E27FC236}">
                    <a16:creationId xmlns:a16="http://schemas.microsoft.com/office/drawing/2014/main" id="{AB6D5EEB-0721-BC2A-387B-D37A9EB0E2BF}"/>
                  </a:ext>
                </a:extLst>
              </p:cNvPr>
              <p:cNvGrpSpPr/>
              <p:nvPr/>
            </p:nvGrpSpPr>
            <p:grpSpPr>
              <a:xfrm>
                <a:off x="4550060" y="1211801"/>
                <a:ext cx="46313" cy="51259"/>
                <a:chOff x="4550060" y="1211801"/>
                <a:chExt cx="46313" cy="51259"/>
              </a:xfrm>
            </p:grpSpPr>
            <p:sp>
              <p:nvSpPr>
                <p:cNvPr id="4520" name="Freeform: Shape 4519">
                  <a:extLst>
                    <a:ext uri="{FF2B5EF4-FFF2-40B4-BE49-F238E27FC236}">
                      <a16:creationId xmlns:a16="http://schemas.microsoft.com/office/drawing/2014/main" id="{30975183-04BA-44EC-9D44-BA92B4B56E11}"/>
                    </a:ext>
                  </a:extLst>
                </p:cNvPr>
                <p:cNvSpPr/>
                <p:nvPr/>
              </p:nvSpPr>
              <p:spPr>
                <a:xfrm>
                  <a:off x="457313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Freeform: Shape 4520">
                  <a:extLst>
                    <a:ext uri="{FF2B5EF4-FFF2-40B4-BE49-F238E27FC236}">
                      <a16:creationId xmlns:a16="http://schemas.microsoft.com/office/drawing/2014/main" id="{D5B99F00-CDEA-0300-860C-F51FB96CA78D}"/>
                    </a:ext>
                  </a:extLst>
                </p:cNvPr>
                <p:cNvSpPr/>
                <p:nvPr/>
              </p:nvSpPr>
              <p:spPr>
                <a:xfrm>
                  <a:off x="4550060"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6" name="Graphic 17">
                <a:extLst>
                  <a:ext uri="{FF2B5EF4-FFF2-40B4-BE49-F238E27FC236}">
                    <a16:creationId xmlns:a16="http://schemas.microsoft.com/office/drawing/2014/main" id="{20C1D438-C604-0F02-33F4-C6F0957C7354}"/>
                  </a:ext>
                </a:extLst>
              </p:cNvPr>
              <p:cNvGrpSpPr/>
              <p:nvPr/>
            </p:nvGrpSpPr>
            <p:grpSpPr>
              <a:xfrm>
                <a:off x="4556310" y="1211801"/>
                <a:ext cx="46473" cy="51259"/>
                <a:chOff x="4556310" y="1211801"/>
                <a:chExt cx="46473" cy="51259"/>
              </a:xfrm>
            </p:grpSpPr>
            <p:sp>
              <p:nvSpPr>
                <p:cNvPr id="4518" name="Freeform: Shape 4517">
                  <a:extLst>
                    <a:ext uri="{FF2B5EF4-FFF2-40B4-BE49-F238E27FC236}">
                      <a16:creationId xmlns:a16="http://schemas.microsoft.com/office/drawing/2014/main" id="{0140A8FF-91AA-38E7-240D-C4904CD4CF55}"/>
                    </a:ext>
                  </a:extLst>
                </p:cNvPr>
                <p:cNvSpPr/>
                <p:nvPr/>
              </p:nvSpPr>
              <p:spPr>
                <a:xfrm>
                  <a:off x="457954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Freeform: Shape 4518">
                  <a:extLst>
                    <a:ext uri="{FF2B5EF4-FFF2-40B4-BE49-F238E27FC236}">
                      <a16:creationId xmlns:a16="http://schemas.microsoft.com/office/drawing/2014/main" id="{139E0163-ECD9-A2F3-1241-652BCF35D325}"/>
                    </a:ext>
                  </a:extLst>
                </p:cNvPr>
                <p:cNvSpPr/>
                <p:nvPr/>
              </p:nvSpPr>
              <p:spPr>
                <a:xfrm>
                  <a:off x="4556310"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7" name="Graphic 17">
                <a:extLst>
                  <a:ext uri="{FF2B5EF4-FFF2-40B4-BE49-F238E27FC236}">
                    <a16:creationId xmlns:a16="http://schemas.microsoft.com/office/drawing/2014/main" id="{54CA5D48-7BA7-DFED-ED0B-A2E11980908E}"/>
                  </a:ext>
                </a:extLst>
              </p:cNvPr>
              <p:cNvGrpSpPr/>
              <p:nvPr/>
            </p:nvGrpSpPr>
            <p:grpSpPr>
              <a:xfrm>
                <a:off x="4562720" y="1211801"/>
                <a:ext cx="46473" cy="51259"/>
                <a:chOff x="4562720" y="1211801"/>
                <a:chExt cx="46473" cy="51259"/>
              </a:xfrm>
            </p:grpSpPr>
            <p:sp>
              <p:nvSpPr>
                <p:cNvPr id="4516" name="Freeform: Shape 4515">
                  <a:extLst>
                    <a:ext uri="{FF2B5EF4-FFF2-40B4-BE49-F238E27FC236}">
                      <a16:creationId xmlns:a16="http://schemas.microsoft.com/office/drawing/2014/main" id="{0AED4973-D613-52C1-1B2F-F1C0089E4B83}"/>
                    </a:ext>
                  </a:extLst>
                </p:cNvPr>
                <p:cNvSpPr/>
                <p:nvPr/>
              </p:nvSpPr>
              <p:spPr>
                <a:xfrm>
                  <a:off x="458595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Freeform: Shape 4516">
                  <a:extLst>
                    <a:ext uri="{FF2B5EF4-FFF2-40B4-BE49-F238E27FC236}">
                      <a16:creationId xmlns:a16="http://schemas.microsoft.com/office/drawing/2014/main" id="{C0D51FD0-D4B2-AC33-FA23-5FA56E765208}"/>
                    </a:ext>
                  </a:extLst>
                </p:cNvPr>
                <p:cNvSpPr/>
                <p:nvPr/>
              </p:nvSpPr>
              <p:spPr>
                <a:xfrm>
                  <a:off x="4562720"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8" name="Graphic 17">
                <a:extLst>
                  <a:ext uri="{FF2B5EF4-FFF2-40B4-BE49-F238E27FC236}">
                    <a16:creationId xmlns:a16="http://schemas.microsoft.com/office/drawing/2014/main" id="{52941084-089E-DC96-2EF5-27C5870E0CF0}"/>
                  </a:ext>
                </a:extLst>
              </p:cNvPr>
              <p:cNvGrpSpPr/>
              <p:nvPr/>
            </p:nvGrpSpPr>
            <p:grpSpPr>
              <a:xfrm>
                <a:off x="4579547" y="1211801"/>
                <a:ext cx="46313" cy="51259"/>
                <a:chOff x="4579547" y="1211801"/>
                <a:chExt cx="46313" cy="51259"/>
              </a:xfrm>
            </p:grpSpPr>
            <p:sp>
              <p:nvSpPr>
                <p:cNvPr id="4514" name="Freeform: Shape 4513">
                  <a:extLst>
                    <a:ext uri="{FF2B5EF4-FFF2-40B4-BE49-F238E27FC236}">
                      <a16:creationId xmlns:a16="http://schemas.microsoft.com/office/drawing/2014/main" id="{BE30B038-80FB-26D0-7CB6-845057B9E736}"/>
                    </a:ext>
                  </a:extLst>
                </p:cNvPr>
                <p:cNvSpPr/>
                <p:nvPr/>
              </p:nvSpPr>
              <p:spPr>
                <a:xfrm>
                  <a:off x="4602784"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Freeform: Shape 4514">
                  <a:extLst>
                    <a:ext uri="{FF2B5EF4-FFF2-40B4-BE49-F238E27FC236}">
                      <a16:creationId xmlns:a16="http://schemas.microsoft.com/office/drawing/2014/main" id="{04267477-F68D-E214-4E17-8F27FACD1F0C}"/>
                    </a:ext>
                  </a:extLst>
                </p:cNvPr>
                <p:cNvSpPr/>
                <p:nvPr/>
              </p:nvSpPr>
              <p:spPr>
                <a:xfrm>
                  <a:off x="4579547"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9" name="Graphic 17">
                <a:extLst>
                  <a:ext uri="{FF2B5EF4-FFF2-40B4-BE49-F238E27FC236}">
                    <a16:creationId xmlns:a16="http://schemas.microsoft.com/office/drawing/2014/main" id="{7C6F4E5F-7219-4123-494E-522B023BF48A}"/>
                  </a:ext>
                </a:extLst>
              </p:cNvPr>
              <p:cNvGrpSpPr/>
              <p:nvPr/>
            </p:nvGrpSpPr>
            <p:grpSpPr>
              <a:xfrm>
                <a:off x="4587079" y="1211801"/>
                <a:ext cx="46473" cy="51259"/>
                <a:chOff x="4587079" y="1211801"/>
                <a:chExt cx="46473" cy="51259"/>
              </a:xfrm>
            </p:grpSpPr>
            <p:sp>
              <p:nvSpPr>
                <p:cNvPr id="4512" name="Freeform: Shape 4511">
                  <a:extLst>
                    <a:ext uri="{FF2B5EF4-FFF2-40B4-BE49-F238E27FC236}">
                      <a16:creationId xmlns:a16="http://schemas.microsoft.com/office/drawing/2014/main" id="{10630772-1CD3-79DB-37BD-CDCE11416CDA}"/>
                    </a:ext>
                  </a:extLst>
                </p:cNvPr>
                <p:cNvSpPr/>
                <p:nvPr/>
              </p:nvSpPr>
              <p:spPr>
                <a:xfrm>
                  <a:off x="4610316"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Freeform: Shape 4512">
                  <a:extLst>
                    <a:ext uri="{FF2B5EF4-FFF2-40B4-BE49-F238E27FC236}">
                      <a16:creationId xmlns:a16="http://schemas.microsoft.com/office/drawing/2014/main" id="{ED1E545B-07DA-877E-6E46-2D458C29D7C6}"/>
                    </a:ext>
                  </a:extLst>
                </p:cNvPr>
                <p:cNvSpPr/>
                <p:nvPr/>
              </p:nvSpPr>
              <p:spPr>
                <a:xfrm>
                  <a:off x="4587079"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0" name="Graphic 17">
                <a:extLst>
                  <a:ext uri="{FF2B5EF4-FFF2-40B4-BE49-F238E27FC236}">
                    <a16:creationId xmlns:a16="http://schemas.microsoft.com/office/drawing/2014/main" id="{4DD566A4-C8C8-6217-26AB-1A58BF08F347}"/>
                  </a:ext>
                </a:extLst>
              </p:cNvPr>
              <p:cNvGrpSpPr/>
              <p:nvPr/>
            </p:nvGrpSpPr>
            <p:grpSpPr>
              <a:xfrm>
                <a:off x="4594771" y="1211801"/>
                <a:ext cx="46313" cy="51259"/>
                <a:chOff x="4594771" y="1211801"/>
                <a:chExt cx="46313" cy="51259"/>
              </a:xfrm>
            </p:grpSpPr>
            <p:sp>
              <p:nvSpPr>
                <p:cNvPr id="4510" name="Freeform: Shape 4509">
                  <a:extLst>
                    <a:ext uri="{FF2B5EF4-FFF2-40B4-BE49-F238E27FC236}">
                      <a16:creationId xmlns:a16="http://schemas.microsoft.com/office/drawing/2014/main" id="{EA63B833-436E-B603-CFCC-C58B03C70D5A}"/>
                    </a:ext>
                  </a:extLst>
                </p:cNvPr>
                <p:cNvSpPr/>
                <p:nvPr/>
              </p:nvSpPr>
              <p:spPr>
                <a:xfrm>
                  <a:off x="4617848"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Freeform: Shape 4510">
                  <a:extLst>
                    <a:ext uri="{FF2B5EF4-FFF2-40B4-BE49-F238E27FC236}">
                      <a16:creationId xmlns:a16="http://schemas.microsoft.com/office/drawing/2014/main" id="{B69ECC7D-6CCC-458B-3193-D13BEFD3F6F1}"/>
                    </a:ext>
                  </a:extLst>
                </p:cNvPr>
                <p:cNvSpPr/>
                <p:nvPr/>
              </p:nvSpPr>
              <p:spPr>
                <a:xfrm>
                  <a:off x="4594771"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1" name="Graphic 17">
                <a:extLst>
                  <a:ext uri="{FF2B5EF4-FFF2-40B4-BE49-F238E27FC236}">
                    <a16:creationId xmlns:a16="http://schemas.microsoft.com/office/drawing/2014/main" id="{7408B5E6-6F70-830D-780E-E773BD32EC87}"/>
                  </a:ext>
                </a:extLst>
              </p:cNvPr>
              <p:cNvGrpSpPr/>
              <p:nvPr/>
            </p:nvGrpSpPr>
            <p:grpSpPr>
              <a:xfrm>
                <a:off x="4602303" y="1211801"/>
                <a:ext cx="46473" cy="51259"/>
                <a:chOff x="4602303" y="1211801"/>
                <a:chExt cx="46473" cy="51259"/>
              </a:xfrm>
            </p:grpSpPr>
            <p:sp>
              <p:nvSpPr>
                <p:cNvPr id="4508" name="Freeform: Shape 4507">
                  <a:extLst>
                    <a:ext uri="{FF2B5EF4-FFF2-40B4-BE49-F238E27FC236}">
                      <a16:creationId xmlns:a16="http://schemas.microsoft.com/office/drawing/2014/main" id="{96FCD4AF-C370-661C-750E-B2F332E138E0}"/>
                    </a:ext>
                  </a:extLst>
                </p:cNvPr>
                <p:cNvSpPr/>
                <p:nvPr/>
              </p:nvSpPr>
              <p:spPr>
                <a:xfrm>
                  <a:off x="4625540"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Freeform: Shape 4508">
                  <a:extLst>
                    <a:ext uri="{FF2B5EF4-FFF2-40B4-BE49-F238E27FC236}">
                      <a16:creationId xmlns:a16="http://schemas.microsoft.com/office/drawing/2014/main" id="{E2212A53-EF78-83A9-5F68-5D22456BD2A7}"/>
                    </a:ext>
                  </a:extLst>
                </p:cNvPr>
                <p:cNvSpPr/>
                <p:nvPr/>
              </p:nvSpPr>
              <p:spPr>
                <a:xfrm>
                  <a:off x="4602303"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2" name="Graphic 17">
                <a:extLst>
                  <a:ext uri="{FF2B5EF4-FFF2-40B4-BE49-F238E27FC236}">
                    <a16:creationId xmlns:a16="http://schemas.microsoft.com/office/drawing/2014/main" id="{0B6CBCA8-EDCA-562C-196A-42728C5C7819}"/>
                  </a:ext>
                </a:extLst>
              </p:cNvPr>
              <p:cNvGrpSpPr/>
              <p:nvPr/>
            </p:nvGrpSpPr>
            <p:grpSpPr>
              <a:xfrm>
                <a:off x="4609835" y="1211801"/>
                <a:ext cx="46473" cy="51259"/>
                <a:chOff x="4609835" y="1211801"/>
                <a:chExt cx="46473" cy="51259"/>
              </a:xfrm>
            </p:grpSpPr>
            <p:sp>
              <p:nvSpPr>
                <p:cNvPr id="4506" name="Freeform: Shape 4505">
                  <a:extLst>
                    <a:ext uri="{FF2B5EF4-FFF2-40B4-BE49-F238E27FC236}">
                      <a16:creationId xmlns:a16="http://schemas.microsoft.com/office/drawing/2014/main" id="{C27F75CF-C4C5-59B8-2818-20DB29F6D553}"/>
                    </a:ext>
                  </a:extLst>
                </p:cNvPr>
                <p:cNvSpPr/>
                <p:nvPr/>
              </p:nvSpPr>
              <p:spPr>
                <a:xfrm>
                  <a:off x="4633072"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Freeform: Shape 4506">
                  <a:extLst>
                    <a:ext uri="{FF2B5EF4-FFF2-40B4-BE49-F238E27FC236}">
                      <a16:creationId xmlns:a16="http://schemas.microsoft.com/office/drawing/2014/main" id="{70DC78CF-D034-A295-7FE4-CA7C4056A1E0}"/>
                    </a:ext>
                  </a:extLst>
                </p:cNvPr>
                <p:cNvSpPr/>
                <p:nvPr/>
              </p:nvSpPr>
              <p:spPr>
                <a:xfrm>
                  <a:off x="4609835"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3" name="Graphic 17">
                <a:extLst>
                  <a:ext uri="{FF2B5EF4-FFF2-40B4-BE49-F238E27FC236}">
                    <a16:creationId xmlns:a16="http://schemas.microsoft.com/office/drawing/2014/main" id="{4D71AC57-6089-FD3C-3CF6-A5B2D2848EF8}"/>
                  </a:ext>
                </a:extLst>
              </p:cNvPr>
              <p:cNvGrpSpPr/>
              <p:nvPr/>
            </p:nvGrpSpPr>
            <p:grpSpPr>
              <a:xfrm>
                <a:off x="4617528" y="1211801"/>
                <a:ext cx="46313" cy="51259"/>
                <a:chOff x="4617528" y="1211801"/>
                <a:chExt cx="46313" cy="51259"/>
              </a:xfrm>
            </p:grpSpPr>
            <p:sp>
              <p:nvSpPr>
                <p:cNvPr id="4504" name="Freeform: Shape 4503">
                  <a:extLst>
                    <a:ext uri="{FF2B5EF4-FFF2-40B4-BE49-F238E27FC236}">
                      <a16:creationId xmlns:a16="http://schemas.microsoft.com/office/drawing/2014/main" id="{4F58FDF9-4922-344F-1D22-AE5800C59582}"/>
                    </a:ext>
                  </a:extLst>
                </p:cNvPr>
                <p:cNvSpPr/>
                <p:nvPr/>
              </p:nvSpPr>
              <p:spPr>
                <a:xfrm>
                  <a:off x="4640765"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Freeform: Shape 4504">
                  <a:extLst>
                    <a:ext uri="{FF2B5EF4-FFF2-40B4-BE49-F238E27FC236}">
                      <a16:creationId xmlns:a16="http://schemas.microsoft.com/office/drawing/2014/main" id="{D623CCA6-B60F-9B63-58E4-44FCAB8B182B}"/>
                    </a:ext>
                  </a:extLst>
                </p:cNvPr>
                <p:cNvSpPr/>
                <p:nvPr/>
              </p:nvSpPr>
              <p:spPr>
                <a:xfrm>
                  <a:off x="4617528"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4" name="Graphic 17">
                <a:extLst>
                  <a:ext uri="{FF2B5EF4-FFF2-40B4-BE49-F238E27FC236}">
                    <a16:creationId xmlns:a16="http://schemas.microsoft.com/office/drawing/2014/main" id="{16A1FE20-DBD5-BADA-E4C9-35C3E6F8D2BC}"/>
                  </a:ext>
                </a:extLst>
              </p:cNvPr>
              <p:cNvGrpSpPr/>
              <p:nvPr/>
            </p:nvGrpSpPr>
            <p:grpSpPr>
              <a:xfrm>
                <a:off x="4625060" y="1211801"/>
                <a:ext cx="46473" cy="51259"/>
                <a:chOff x="4625060" y="1211801"/>
                <a:chExt cx="46473" cy="51259"/>
              </a:xfrm>
            </p:grpSpPr>
            <p:sp>
              <p:nvSpPr>
                <p:cNvPr id="4502" name="Freeform: Shape 4501">
                  <a:extLst>
                    <a:ext uri="{FF2B5EF4-FFF2-40B4-BE49-F238E27FC236}">
                      <a16:creationId xmlns:a16="http://schemas.microsoft.com/office/drawing/2014/main" id="{FE963B9A-1A0C-BA2A-78EB-7C6E2DE9580E}"/>
                    </a:ext>
                  </a:extLst>
                </p:cNvPr>
                <p:cNvSpPr/>
                <p:nvPr/>
              </p:nvSpPr>
              <p:spPr>
                <a:xfrm>
                  <a:off x="464829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Freeform: Shape 4502">
                  <a:extLst>
                    <a:ext uri="{FF2B5EF4-FFF2-40B4-BE49-F238E27FC236}">
                      <a16:creationId xmlns:a16="http://schemas.microsoft.com/office/drawing/2014/main" id="{6CDEDC0E-C82A-4F5A-33F0-7F36587A5DF5}"/>
                    </a:ext>
                  </a:extLst>
                </p:cNvPr>
                <p:cNvSpPr/>
                <p:nvPr/>
              </p:nvSpPr>
              <p:spPr>
                <a:xfrm>
                  <a:off x="4625060"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5" name="Graphic 17">
                <a:extLst>
                  <a:ext uri="{FF2B5EF4-FFF2-40B4-BE49-F238E27FC236}">
                    <a16:creationId xmlns:a16="http://schemas.microsoft.com/office/drawing/2014/main" id="{E15177D4-BE61-5659-418E-9C109C726ABA}"/>
                  </a:ext>
                </a:extLst>
              </p:cNvPr>
              <p:cNvGrpSpPr/>
              <p:nvPr/>
            </p:nvGrpSpPr>
            <p:grpSpPr>
              <a:xfrm>
                <a:off x="4632752" y="1211801"/>
                <a:ext cx="46313" cy="51259"/>
                <a:chOff x="4632752" y="1211801"/>
                <a:chExt cx="46313" cy="51259"/>
              </a:xfrm>
            </p:grpSpPr>
            <p:sp>
              <p:nvSpPr>
                <p:cNvPr id="4500" name="Freeform: Shape 4499">
                  <a:extLst>
                    <a:ext uri="{FF2B5EF4-FFF2-40B4-BE49-F238E27FC236}">
                      <a16:creationId xmlns:a16="http://schemas.microsoft.com/office/drawing/2014/main" id="{B03D0655-24FC-89AB-11B3-05ABF42A090E}"/>
                    </a:ext>
                  </a:extLst>
                </p:cNvPr>
                <p:cNvSpPr/>
                <p:nvPr/>
              </p:nvSpPr>
              <p:spPr>
                <a:xfrm>
                  <a:off x="4655829"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Freeform: Shape 4500">
                  <a:extLst>
                    <a:ext uri="{FF2B5EF4-FFF2-40B4-BE49-F238E27FC236}">
                      <a16:creationId xmlns:a16="http://schemas.microsoft.com/office/drawing/2014/main" id="{748AB36C-EF06-7FA6-4575-CF11C63D43C4}"/>
                    </a:ext>
                  </a:extLst>
                </p:cNvPr>
                <p:cNvSpPr/>
                <p:nvPr/>
              </p:nvSpPr>
              <p:spPr>
                <a:xfrm>
                  <a:off x="4632752"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6" name="Graphic 17">
                <a:extLst>
                  <a:ext uri="{FF2B5EF4-FFF2-40B4-BE49-F238E27FC236}">
                    <a16:creationId xmlns:a16="http://schemas.microsoft.com/office/drawing/2014/main" id="{FF9BAE14-B053-0E12-F0F2-F143B1C775FC}"/>
                  </a:ext>
                </a:extLst>
              </p:cNvPr>
              <p:cNvGrpSpPr/>
              <p:nvPr/>
            </p:nvGrpSpPr>
            <p:grpSpPr>
              <a:xfrm>
                <a:off x="4640284" y="1211801"/>
                <a:ext cx="46313" cy="51259"/>
                <a:chOff x="4640284" y="1211801"/>
                <a:chExt cx="46313" cy="51259"/>
              </a:xfrm>
            </p:grpSpPr>
            <p:sp>
              <p:nvSpPr>
                <p:cNvPr id="4498" name="Freeform: Shape 4497">
                  <a:extLst>
                    <a:ext uri="{FF2B5EF4-FFF2-40B4-BE49-F238E27FC236}">
                      <a16:creationId xmlns:a16="http://schemas.microsoft.com/office/drawing/2014/main" id="{AB0010A0-EED9-1E4A-0468-1521C112AF54}"/>
                    </a:ext>
                  </a:extLst>
                </p:cNvPr>
                <p:cNvSpPr/>
                <p:nvPr/>
              </p:nvSpPr>
              <p:spPr>
                <a:xfrm>
                  <a:off x="466352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Freeform: Shape 4498">
                  <a:extLst>
                    <a:ext uri="{FF2B5EF4-FFF2-40B4-BE49-F238E27FC236}">
                      <a16:creationId xmlns:a16="http://schemas.microsoft.com/office/drawing/2014/main" id="{A731302C-3C02-1265-BF31-DE18CCC3FE51}"/>
                    </a:ext>
                  </a:extLst>
                </p:cNvPr>
                <p:cNvSpPr/>
                <p:nvPr/>
              </p:nvSpPr>
              <p:spPr>
                <a:xfrm>
                  <a:off x="464028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7" name="Graphic 17">
                <a:extLst>
                  <a:ext uri="{FF2B5EF4-FFF2-40B4-BE49-F238E27FC236}">
                    <a16:creationId xmlns:a16="http://schemas.microsoft.com/office/drawing/2014/main" id="{A4DDF018-0CBF-86A0-519D-3EAA7B9967CA}"/>
                  </a:ext>
                </a:extLst>
              </p:cNvPr>
              <p:cNvGrpSpPr/>
              <p:nvPr/>
            </p:nvGrpSpPr>
            <p:grpSpPr>
              <a:xfrm>
                <a:off x="4647816" y="1211801"/>
                <a:ext cx="46473" cy="51259"/>
                <a:chOff x="4647816" y="1211801"/>
                <a:chExt cx="46473" cy="51259"/>
              </a:xfrm>
            </p:grpSpPr>
            <p:sp>
              <p:nvSpPr>
                <p:cNvPr id="4496" name="Freeform: Shape 4495">
                  <a:extLst>
                    <a:ext uri="{FF2B5EF4-FFF2-40B4-BE49-F238E27FC236}">
                      <a16:creationId xmlns:a16="http://schemas.microsoft.com/office/drawing/2014/main" id="{86579CF7-04F9-53A9-787F-7D7CB9D66150}"/>
                    </a:ext>
                  </a:extLst>
                </p:cNvPr>
                <p:cNvSpPr/>
                <p:nvPr/>
              </p:nvSpPr>
              <p:spPr>
                <a:xfrm>
                  <a:off x="4671053"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Freeform: Shape 4496">
                  <a:extLst>
                    <a:ext uri="{FF2B5EF4-FFF2-40B4-BE49-F238E27FC236}">
                      <a16:creationId xmlns:a16="http://schemas.microsoft.com/office/drawing/2014/main" id="{F8172E41-10B3-ABC1-44AC-5BEB27A718B0}"/>
                    </a:ext>
                  </a:extLst>
                </p:cNvPr>
                <p:cNvSpPr/>
                <p:nvPr/>
              </p:nvSpPr>
              <p:spPr>
                <a:xfrm>
                  <a:off x="4647816"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8" name="Graphic 17">
                <a:extLst>
                  <a:ext uri="{FF2B5EF4-FFF2-40B4-BE49-F238E27FC236}">
                    <a16:creationId xmlns:a16="http://schemas.microsoft.com/office/drawing/2014/main" id="{BF60BA1F-BEA7-40B9-0FED-B2315211011D}"/>
                  </a:ext>
                </a:extLst>
              </p:cNvPr>
              <p:cNvGrpSpPr/>
              <p:nvPr/>
            </p:nvGrpSpPr>
            <p:grpSpPr>
              <a:xfrm>
                <a:off x="4655508" y="1211801"/>
                <a:ext cx="46313" cy="51259"/>
                <a:chOff x="4655508" y="1211801"/>
                <a:chExt cx="46313" cy="51259"/>
              </a:xfrm>
            </p:grpSpPr>
            <p:sp>
              <p:nvSpPr>
                <p:cNvPr id="4494" name="Freeform: Shape 4493">
                  <a:extLst>
                    <a:ext uri="{FF2B5EF4-FFF2-40B4-BE49-F238E27FC236}">
                      <a16:creationId xmlns:a16="http://schemas.microsoft.com/office/drawing/2014/main" id="{40920B84-C777-19C5-246C-788A5F8A3E6D}"/>
                    </a:ext>
                  </a:extLst>
                </p:cNvPr>
                <p:cNvSpPr/>
                <p:nvPr/>
              </p:nvSpPr>
              <p:spPr>
                <a:xfrm>
                  <a:off x="4678585"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Freeform: Shape 4494">
                  <a:extLst>
                    <a:ext uri="{FF2B5EF4-FFF2-40B4-BE49-F238E27FC236}">
                      <a16:creationId xmlns:a16="http://schemas.microsoft.com/office/drawing/2014/main" id="{E2FC1673-7A30-96C8-1A64-7D10FC1735A7}"/>
                    </a:ext>
                  </a:extLst>
                </p:cNvPr>
                <p:cNvSpPr/>
                <p:nvPr/>
              </p:nvSpPr>
              <p:spPr>
                <a:xfrm>
                  <a:off x="4655508"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9" name="Graphic 17">
                <a:extLst>
                  <a:ext uri="{FF2B5EF4-FFF2-40B4-BE49-F238E27FC236}">
                    <a16:creationId xmlns:a16="http://schemas.microsoft.com/office/drawing/2014/main" id="{C4DC832E-747C-2B5F-682B-F0661D56B1E6}"/>
                  </a:ext>
                </a:extLst>
              </p:cNvPr>
              <p:cNvGrpSpPr/>
              <p:nvPr/>
            </p:nvGrpSpPr>
            <p:grpSpPr>
              <a:xfrm>
                <a:off x="4663040" y="1211801"/>
                <a:ext cx="46313" cy="51259"/>
                <a:chOff x="4663040" y="1211801"/>
                <a:chExt cx="46313" cy="51259"/>
              </a:xfrm>
            </p:grpSpPr>
            <p:sp>
              <p:nvSpPr>
                <p:cNvPr id="4492" name="Freeform: Shape 4491">
                  <a:extLst>
                    <a:ext uri="{FF2B5EF4-FFF2-40B4-BE49-F238E27FC236}">
                      <a16:creationId xmlns:a16="http://schemas.microsoft.com/office/drawing/2014/main" id="{A4CFDCAA-BE9D-8DF4-9834-D73B0A10ECF0}"/>
                    </a:ext>
                  </a:extLst>
                </p:cNvPr>
                <p:cNvSpPr/>
                <p:nvPr/>
              </p:nvSpPr>
              <p:spPr>
                <a:xfrm>
                  <a:off x="468627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Freeform: Shape 4492">
                  <a:extLst>
                    <a:ext uri="{FF2B5EF4-FFF2-40B4-BE49-F238E27FC236}">
                      <a16:creationId xmlns:a16="http://schemas.microsoft.com/office/drawing/2014/main" id="{E7AEDA72-7EA2-9966-0CA5-8367319AE262}"/>
                    </a:ext>
                  </a:extLst>
                </p:cNvPr>
                <p:cNvSpPr/>
                <p:nvPr/>
              </p:nvSpPr>
              <p:spPr>
                <a:xfrm>
                  <a:off x="4663040"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0" name="Graphic 17">
                <a:extLst>
                  <a:ext uri="{FF2B5EF4-FFF2-40B4-BE49-F238E27FC236}">
                    <a16:creationId xmlns:a16="http://schemas.microsoft.com/office/drawing/2014/main" id="{ED04B2AC-57E7-ED0E-F265-C12146612C13}"/>
                  </a:ext>
                </a:extLst>
              </p:cNvPr>
              <p:cNvGrpSpPr/>
              <p:nvPr/>
            </p:nvGrpSpPr>
            <p:grpSpPr>
              <a:xfrm>
                <a:off x="4670572" y="1211801"/>
                <a:ext cx="46473" cy="51259"/>
                <a:chOff x="4670572" y="1211801"/>
                <a:chExt cx="46473" cy="51259"/>
              </a:xfrm>
            </p:grpSpPr>
            <p:sp>
              <p:nvSpPr>
                <p:cNvPr id="4490" name="Freeform: Shape 4489">
                  <a:extLst>
                    <a:ext uri="{FF2B5EF4-FFF2-40B4-BE49-F238E27FC236}">
                      <a16:creationId xmlns:a16="http://schemas.microsoft.com/office/drawing/2014/main" id="{45441AFA-2327-3E07-11B9-DBDFE143368C}"/>
                    </a:ext>
                  </a:extLst>
                </p:cNvPr>
                <p:cNvSpPr/>
                <p:nvPr/>
              </p:nvSpPr>
              <p:spPr>
                <a:xfrm>
                  <a:off x="4693809"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Freeform: Shape 4490">
                  <a:extLst>
                    <a:ext uri="{FF2B5EF4-FFF2-40B4-BE49-F238E27FC236}">
                      <a16:creationId xmlns:a16="http://schemas.microsoft.com/office/drawing/2014/main" id="{5E25B66A-A470-03A1-0F47-C223DCF6EF4B}"/>
                    </a:ext>
                  </a:extLst>
                </p:cNvPr>
                <p:cNvSpPr/>
                <p:nvPr/>
              </p:nvSpPr>
              <p:spPr>
                <a:xfrm>
                  <a:off x="4670572"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1" name="Graphic 17">
                <a:extLst>
                  <a:ext uri="{FF2B5EF4-FFF2-40B4-BE49-F238E27FC236}">
                    <a16:creationId xmlns:a16="http://schemas.microsoft.com/office/drawing/2014/main" id="{6A21B619-CDB8-01C5-9987-AFBDB12C51AD}"/>
                  </a:ext>
                </a:extLst>
              </p:cNvPr>
              <p:cNvGrpSpPr/>
              <p:nvPr/>
            </p:nvGrpSpPr>
            <p:grpSpPr>
              <a:xfrm>
                <a:off x="4678264" y="1211801"/>
                <a:ext cx="46313" cy="51259"/>
                <a:chOff x="4678264" y="1211801"/>
                <a:chExt cx="46313" cy="51259"/>
              </a:xfrm>
            </p:grpSpPr>
            <p:sp>
              <p:nvSpPr>
                <p:cNvPr id="4488" name="Freeform: Shape 4487">
                  <a:extLst>
                    <a:ext uri="{FF2B5EF4-FFF2-40B4-BE49-F238E27FC236}">
                      <a16:creationId xmlns:a16="http://schemas.microsoft.com/office/drawing/2014/main" id="{7FDBF74D-DF92-EF68-C101-B962BA01C0BA}"/>
                    </a:ext>
                  </a:extLst>
                </p:cNvPr>
                <p:cNvSpPr/>
                <p:nvPr/>
              </p:nvSpPr>
              <p:spPr>
                <a:xfrm>
                  <a:off x="470134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Freeform: Shape 4488">
                  <a:extLst>
                    <a:ext uri="{FF2B5EF4-FFF2-40B4-BE49-F238E27FC236}">
                      <a16:creationId xmlns:a16="http://schemas.microsoft.com/office/drawing/2014/main" id="{D83C54C8-2F48-6814-C3EE-3F4DD5C078CE}"/>
                    </a:ext>
                  </a:extLst>
                </p:cNvPr>
                <p:cNvSpPr/>
                <p:nvPr/>
              </p:nvSpPr>
              <p:spPr>
                <a:xfrm>
                  <a:off x="467826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2" name="Graphic 17">
                <a:extLst>
                  <a:ext uri="{FF2B5EF4-FFF2-40B4-BE49-F238E27FC236}">
                    <a16:creationId xmlns:a16="http://schemas.microsoft.com/office/drawing/2014/main" id="{B232B5F7-2609-3BAE-58C7-0E8C017C430B}"/>
                  </a:ext>
                </a:extLst>
              </p:cNvPr>
              <p:cNvGrpSpPr/>
              <p:nvPr/>
            </p:nvGrpSpPr>
            <p:grpSpPr>
              <a:xfrm>
                <a:off x="4685796" y="1211801"/>
                <a:ext cx="46313" cy="51259"/>
                <a:chOff x="4685796" y="1211801"/>
                <a:chExt cx="46313" cy="51259"/>
              </a:xfrm>
            </p:grpSpPr>
            <p:sp>
              <p:nvSpPr>
                <p:cNvPr id="4486" name="Freeform: Shape 4485">
                  <a:extLst>
                    <a:ext uri="{FF2B5EF4-FFF2-40B4-BE49-F238E27FC236}">
                      <a16:creationId xmlns:a16="http://schemas.microsoft.com/office/drawing/2014/main" id="{20237D89-85EE-A1A5-D889-21B36DB275E6}"/>
                    </a:ext>
                  </a:extLst>
                </p:cNvPr>
                <p:cNvSpPr/>
                <p:nvPr/>
              </p:nvSpPr>
              <p:spPr>
                <a:xfrm>
                  <a:off x="4709033"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Freeform: Shape 4486">
                  <a:extLst>
                    <a:ext uri="{FF2B5EF4-FFF2-40B4-BE49-F238E27FC236}">
                      <a16:creationId xmlns:a16="http://schemas.microsoft.com/office/drawing/2014/main" id="{1B0B80EF-BF67-9A66-23BB-2427F2B9D647}"/>
                    </a:ext>
                  </a:extLst>
                </p:cNvPr>
                <p:cNvSpPr/>
                <p:nvPr/>
              </p:nvSpPr>
              <p:spPr>
                <a:xfrm>
                  <a:off x="4685796"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3" name="Graphic 17">
                <a:extLst>
                  <a:ext uri="{FF2B5EF4-FFF2-40B4-BE49-F238E27FC236}">
                    <a16:creationId xmlns:a16="http://schemas.microsoft.com/office/drawing/2014/main" id="{BADE7DB6-101F-791F-8055-F01132930D3D}"/>
                  </a:ext>
                </a:extLst>
              </p:cNvPr>
              <p:cNvGrpSpPr/>
              <p:nvPr/>
            </p:nvGrpSpPr>
            <p:grpSpPr>
              <a:xfrm>
                <a:off x="4693328" y="1211801"/>
                <a:ext cx="46473" cy="51259"/>
                <a:chOff x="4693328" y="1211801"/>
                <a:chExt cx="46473" cy="51259"/>
              </a:xfrm>
            </p:grpSpPr>
            <p:sp>
              <p:nvSpPr>
                <p:cNvPr id="4484" name="Freeform: Shape 4483">
                  <a:extLst>
                    <a:ext uri="{FF2B5EF4-FFF2-40B4-BE49-F238E27FC236}">
                      <a16:creationId xmlns:a16="http://schemas.microsoft.com/office/drawing/2014/main" id="{E547A23B-6C89-3687-52EB-8010FB99D379}"/>
                    </a:ext>
                  </a:extLst>
                </p:cNvPr>
                <p:cNvSpPr/>
                <p:nvPr/>
              </p:nvSpPr>
              <p:spPr>
                <a:xfrm>
                  <a:off x="4716565"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Freeform: Shape 4484">
                  <a:extLst>
                    <a:ext uri="{FF2B5EF4-FFF2-40B4-BE49-F238E27FC236}">
                      <a16:creationId xmlns:a16="http://schemas.microsoft.com/office/drawing/2014/main" id="{2A410CC8-DF3C-955F-FE9C-EC2D01287F10}"/>
                    </a:ext>
                  </a:extLst>
                </p:cNvPr>
                <p:cNvSpPr/>
                <p:nvPr/>
              </p:nvSpPr>
              <p:spPr>
                <a:xfrm>
                  <a:off x="4693328"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4" name="Graphic 17">
                <a:extLst>
                  <a:ext uri="{FF2B5EF4-FFF2-40B4-BE49-F238E27FC236}">
                    <a16:creationId xmlns:a16="http://schemas.microsoft.com/office/drawing/2014/main" id="{76E941A8-93B8-60C2-C290-D0B5A1BE3C0E}"/>
                  </a:ext>
                </a:extLst>
              </p:cNvPr>
              <p:cNvGrpSpPr/>
              <p:nvPr/>
            </p:nvGrpSpPr>
            <p:grpSpPr>
              <a:xfrm>
                <a:off x="4701021" y="1211801"/>
                <a:ext cx="46313" cy="51259"/>
                <a:chOff x="4701021" y="1211801"/>
                <a:chExt cx="46313" cy="51259"/>
              </a:xfrm>
            </p:grpSpPr>
            <p:sp>
              <p:nvSpPr>
                <p:cNvPr id="4482" name="Freeform: Shape 4481">
                  <a:extLst>
                    <a:ext uri="{FF2B5EF4-FFF2-40B4-BE49-F238E27FC236}">
                      <a16:creationId xmlns:a16="http://schemas.microsoft.com/office/drawing/2014/main" id="{118C84CD-43CF-4F37-EEC3-D461E997771A}"/>
                    </a:ext>
                  </a:extLst>
                </p:cNvPr>
                <p:cNvSpPr/>
                <p:nvPr/>
              </p:nvSpPr>
              <p:spPr>
                <a:xfrm>
                  <a:off x="472409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Freeform: Shape 4482">
                  <a:extLst>
                    <a:ext uri="{FF2B5EF4-FFF2-40B4-BE49-F238E27FC236}">
                      <a16:creationId xmlns:a16="http://schemas.microsoft.com/office/drawing/2014/main" id="{FB367046-1CF9-43B5-0645-F5D3BAFC5E8D}"/>
                    </a:ext>
                  </a:extLst>
                </p:cNvPr>
                <p:cNvSpPr/>
                <p:nvPr/>
              </p:nvSpPr>
              <p:spPr>
                <a:xfrm>
                  <a:off x="4701021"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5" name="Graphic 17">
                <a:extLst>
                  <a:ext uri="{FF2B5EF4-FFF2-40B4-BE49-F238E27FC236}">
                    <a16:creationId xmlns:a16="http://schemas.microsoft.com/office/drawing/2014/main" id="{1413DEB2-228E-1C6E-CE8E-48BFE4F06495}"/>
                  </a:ext>
                </a:extLst>
              </p:cNvPr>
              <p:cNvGrpSpPr/>
              <p:nvPr/>
            </p:nvGrpSpPr>
            <p:grpSpPr>
              <a:xfrm>
                <a:off x="4708553" y="1211801"/>
                <a:ext cx="46313" cy="51259"/>
                <a:chOff x="4708553" y="1211801"/>
                <a:chExt cx="46313" cy="51259"/>
              </a:xfrm>
            </p:grpSpPr>
            <p:sp>
              <p:nvSpPr>
                <p:cNvPr id="4480" name="Freeform: Shape 4479">
                  <a:extLst>
                    <a:ext uri="{FF2B5EF4-FFF2-40B4-BE49-F238E27FC236}">
                      <a16:creationId xmlns:a16="http://schemas.microsoft.com/office/drawing/2014/main" id="{25673E8D-96B9-67BF-09C3-0430900659EC}"/>
                    </a:ext>
                  </a:extLst>
                </p:cNvPr>
                <p:cNvSpPr/>
                <p:nvPr/>
              </p:nvSpPr>
              <p:spPr>
                <a:xfrm>
                  <a:off x="4731790"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Freeform: Shape 4480">
                  <a:extLst>
                    <a:ext uri="{FF2B5EF4-FFF2-40B4-BE49-F238E27FC236}">
                      <a16:creationId xmlns:a16="http://schemas.microsoft.com/office/drawing/2014/main" id="{1BBE44FC-DD37-BE18-38AD-82C37D9BF0AF}"/>
                    </a:ext>
                  </a:extLst>
                </p:cNvPr>
                <p:cNvSpPr/>
                <p:nvPr/>
              </p:nvSpPr>
              <p:spPr>
                <a:xfrm>
                  <a:off x="4708553"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6" name="Graphic 17">
                <a:extLst>
                  <a:ext uri="{FF2B5EF4-FFF2-40B4-BE49-F238E27FC236}">
                    <a16:creationId xmlns:a16="http://schemas.microsoft.com/office/drawing/2014/main" id="{F112282C-10C6-E68C-2938-16003462F0F7}"/>
                  </a:ext>
                </a:extLst>
              </p:cNvPr>
              <p:cNvGrpSpPr/>
              <p:nvPr/>
            </p:nvGrpSpPr>
            <p:grpSpPr>
              <a:xfrm>
                <a:off x="4716085" y="1211801"/>
                <a:ext cx="46473" cy="51259"/>
                <a:chOff x="4716085" y="1211801"/>
                <a:chExt cx="46473" cy="51259"/>
              </a:xfrm>
            </p:grpSpPr>
            <p:sp>
              <p:nvSpPr>
                <p:cNvPr id="4478" name="Freeform: Shape 4477">
                  <a:extLst>
                    <a:ext uri="{FF2B5EF4-FFF2-40B4-BE49-F238E27FC236}">
                      <a16:creationId xmlns:a16="http://schemas.microsoft.com/office/drawing/2014/main" id="{F805BBA7-E7F7-8A66-D29E-F1A6F11AC920}"/>
                    </a:ext>
                  </a:extLst>
                </p:cNvPr>
                <p:cNvSpPr/>
                <p:nvPr/>
              </p:nvSpPr>
              <p:spPr>
                <a:xfrm>
                  <a:off x="4739322"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Freeform: Shape 4478">
                  <a:extLst>
                    <a:ext uri="{FF2B5EF4-FFF2-40B4-BE49-F238E27FC236}">
                      <a16:creationId xmlns:a16="http://schemas.microsoft.com/office/drawing/2014/main" id="{4884AE9E-BCC9-527D-CE9B-561B5960301A}"/>
                    </a:ext>
                  </a:extLst>
                </p:cNvPr>
                <p:cNvSpPr/>
                <p:nvPr/>
              </p:nvSpPr>
              <p:spPr>
                <a:xfrm>
                  <a:off x="4716085"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7" name="Graphic 17">
                <a:extLst>
                  <a:ext uri="{FF2B5EF4-FFF2-40B4-BE49-F238E27FC236}">
                    <a16:creationId xmlns:a16="http://schemas.microsoft.com/office/drawing/2014/main" id="{7964CAB1-0A55-EE39-2EEE-53712556913E}"/>
                  </a:ext>
                </a:extLst>
              </p:cNvPr>
              <p:cNvGrpSpPr/>
              <p:nvPr/>
            </p:nvGrpSpPr>
            <p:grpSpPr>
              <a:xfrm>
                <a:off x="4741084" y="1211801"/>
                <a:ext cx="46313" cy="51259"/>
                <a:chOff x="4741084" y="1211801"/>
                <a:chExt cx="46313" cy="51259"/>
              </a:xfrm>
            </p:grpSpPr>
            <p:sp>
              <p:nvSpPr>
                <p:cNvPr id="4476" name="Freeform: Shape 4475">
                  <a:extLst>
                    <a:ext uri="{FF2B5EF4-FFF2-40B4-BE49-F238E27FC236}">
                      <a16:creationId xmlns:a16="http://schemas.microsoft.com/office/drawing/2014/main" id="{D3744BC4-2834-0065-7798-041A7615466A}"/>
                    </a:ext>
                  </a:extLst>
                </p:cNvPr>
                <p:cNvSpPr/>
                <p:nvPr/>
              </p:nvSpPr>
              <p:spPr>
                <a:xfrm>
                  <a:off x="476432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Freeform: Shape 4476">
                  <a:extLst>
                    <a:ext uri="{FF2B5EF4-FFF2-40B4-BE49-F238E27FC236}">
                      <a16:creationId xmlns:a16="http://schemas.microsoft.com/office/drawing/2014/main" id="{46775A14-C1CD-D0E3-C822-5BA5A8FC00A8}"/>
                    </a:ext>
                  </a:extLst>
                </p:cNvPr>
                <p:cNvSpPr/>
                <p:nvPr/>
              </p:nvSpPr>
              <p:spPr>
                <a:xfrm>
                  <a:off x="474108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8" name="Graphic 17">
                <a:extLst>
                  <a:ext uri="{FF2B5EF4-FFF2-40B4-BE49-F238E27FC236}">
                    <a16:creationId xmlns:a16="http://schemas.microsoft.com/office/drawing/2014/main" id="{4D7B072F-04BE-094B-718C-DA28F2C328C6}"/>
                  </a:ext>
                </a:extLst>
              </p:cNvPr>
              <p:cNvGrpSpPr/>
              <p:nvPr/>
            </p:nvGrpSpPr>
            <p:grpSpPr>
              <a:xfrm>
                <a:off x="4747334" y="1211801"/>
                <a:ext cx="46313" cy="51259"/>
                <a:chOff x="4747334" y="1211801"/>
                <a:chExt cx="46313" cy="51259"/>
              </a:xfrm>
            </p:grpSpPr>
            <p:sp>
              <p:nvSpPr>
                <p:cNvPr id="4474" name="Freeform: Shape 4473">
                  <a:extLst>
                    <a:ext uri="{FF2B5EF4-FFF2-40B4-BE49-F238E27FC236}">
                      <a16:creationId xmlns:a16="http://schemas.microsoft.com/office/drawing/2014/main" id="{B4C7705A-71B2-DCD3-6634-0ADBBE678427}"/>
                    </a:ext>
                  </a:extLst>
                </p:cNvPr>
                <p:cNvSpPr/>
                <p:nvPr/>
              </p:nvSpPr>
              <p:spPr>
                <a:xfrm>
                  <a:off x="477057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Freeform: Shape 4474">
                  <a:extLst>
                    <a:ext uri="{FF2B5EF4-FFF2-40B4-BE49-F238E27FC236}">
                      <a16:creationId xmlns:a16="http://schemas.microsoft.com/office/drawing/2014/main" id="{A2AEDC3B-DF25-2985-8247-F9459CD3AED8}"/>
                    </a:ext>
                  </a:extLst>
                </p:cNvPr>
                <p:cNvSpPr/>
                <p:nvPr/>
              </p:nvSpPr>
              <p:spPr>
                <a:xfrm>
                  <a:off x="474733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9" name="Graphic 17">
                <a:extLst>
                  <a:ext uri="{FF2B5EF4-FFF2-40B4-BE49-F238E27FC236}">
                    <a16:creationId xmlns:a16="http://schemas.microsoft.com/office/drawing/2014/main" id="{113995F3-2659-7817-21B9-041D91FA29D5}"/>
                  </a:ext>
                </a:extLst>
              </p:cNvPr>
              <p:cNvGrpSpPr/>
              <p:nvPr/>
            </p:nvGrpSpPr>
            <p:grpSpPr>
              <a:xfrm>
                <a:off x="4753584" y="1211801"/>
                <a:ext cx="46313" cy="51259"/>
                <a:chOff x="4753584" y="1211801"/>
                <a:chExt cx="46313" cy="51259"/>
              </a:xfrm>
            </p:grpSpPr>
            <p:sp>
              <p:nvSpPr>
                <p:cNvPr id="4472" name="Freeform: Shape 4471">
                  <a:extLst>
                    <a:ext uri="{FF2B5EF4-FFF2-40B4-BE49-F238E27FC236}">
                      <a16:creationId xmlns:a16="http://schemas.microsoft.com/office/drawing/2014/main" id="{E4F7B6E9-36D7-F52F-5B50-95AA045F1307}"/>
                    </a:ext>
                  </a:extLst>
                </p:cNvPr>
                <p:cNvSpPr/>
                <p:nvPr/>
              </p:nvSpPr>
              <p:spPr>
                <a:xfrm>
                  <a:off x="477666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Freeform: Shape 4472">
                  <a:extLst>
                    <a:ext uri="{FF2B5EF4-FFF2-40B4-BE49-F238E27FC236}">
                      <a16:creationId xmlns:a16="http://schemas.microsoft.com/office/drawing/2014/main" id="{3B6001F2-4D01-B933-0074-4E4C070DBF7E}"/>
                    </a:ext>
                  </a:extLst>
                </p:cNvPr>
                <p:cNvSpPr/>
                <p:nvPr/>
              </p:nvSpPr>
              <p:spPr>
                <a:xfrm>
                  <a:off x="475358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0" name="Graphic 17">
                <a:extLst>
                  <a:ext uri="{FF2B5EF4-FFF2-40B4-BE49-F238E27FC236}">
                    <a16:creationId xmlns:a16="http://schemas.microsoft.com/office/drawing/2014/main" id="{3A1AA816-3EC0-B6C3-C95B-FF3F240A637A}"/>
                  </a:ext>
                </a:extLst>
              </p:cNvPr>
              <p:cNvGrpSpPr/>
              <p:nvPr/>
            </p:nvGrpSpPr>
            <p:grpSpPr>
              <a:xfrm>
                <a:off x="4759834" y="1211801"/>
                <a:ext cx="46313" cy="51259"/>
                <a:chOff x="4759834" y="1211801"/>
                <a:chExt cx="46313" cy="51259"/>
              </a:xfrm>
            </p:grpSpPr>
            <p:sp>
              <p:nvSpPr>
                <p:cNvPr id="4470" name="Freeform: Shape 4469">
                  <a:extLst>
                    <a:ext uri="{FF2B5EF4-FFF2-40B4-BE49-F238E27FC236}">
                      <a16:creationId xmlns:a16="http://schemas.microsoft.com/office/drawing/2014/main" id="{ED0DDBB4-DC6E-8004-E17E-EACDDE3F7DF3}"/>
                    </a:ext>
                  </a:extLst>
                </p:cNvPr>
                <p:cNvSpPr/>
                <p:nvPr/>
              </p:nvSpPr>
              <p:spPr>
                <a:xfrm>
                  <a:off x="478291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Freeform: Shape 4470">
                  <a:extLst>
                    <a:ext uri="{FF2B5EF4-FFF2-40B4-BE49-F238E27FC236}">
                      <a16:creationId xmlns:a16="http://schemas.microsoft.com/office/drawing/2014/main" id="{C9276C8D-380B-2C6D-6CB0-E50164EC0D0B}"/>
                    </a:ext>
                  </a:extLst>
                </p:cNvPr>
                <p:cNvSpPr/>
                <p:nvPr/>
              </p:nvSpPr>
              <p:spPr>
                <a:xfrm>
                  <a:off x="475983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1" name="Graphic 17">
                <a:extLst>
                  <a:ext uri="{FF2B5EF4-FFF2-40B4-BE49-F238E27FC236}">
                    <a16:creationId xmlns:a16="http://schemas.microsoft.com/office/drawing/2014/main" id="{05E8CFC7-D25F-3E76-3269-6B811EAE104D}"/>
                  </a:ext>
                </a:extLst>
              </p:cNvPr>
              <p:cNvGrpSpPr/>
              <p:nvPr/>
            </p:nvGrpSpPr>
            <p:grpSpPr>
              <a:xfrm>
                <a:off x="4765924" y="1211801"/>
                <a:ext cx="46473" cy="51259"/>
                <a:chOff x="4765924" y="1211801"/>
                <a:chExt cx="46473" cy="51259"/>
              </a:xfrm>
            </p:grpSpPr>
            <p:sp>
              <p:nvSpPr>
                <p:cNvPr id="4468" name="Freeform: Shape 4467">
                  <a:extLst>
                    <a:ext uri="{FF2B5EF4-FFF2-40B4-BE49-F238E27FC236}">
                      <a16:creationId xmlns:a16="http://schemas.microsoft.com/office/drawing/2014/main" id="{CC547872-FDCF-4156-69AF-3F6CE7D06F33}"/>
                    </a:ext>
                  </a:extLst>
                </p:cNvPr>
                <p:cNvSpPr/>
                <p:nvPr/>
              </p:nvSpPr>
              <p:spPr>
                <a:xfrm>
                  <a:off x="478916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Freeform: Shape 4468">
                  <a:extLst>
                    <a:ext uri="{FF2B5EF4-FFF2-40B4-BE49-F238E27FC236}">
                      <a16:creationId xmlns:a16="http://schemas.microsoft.com/office/drawing/2014/main" id="{C03B0D6E-1844-DEA9-6C3C-CD8D5B14D579}"/>
                    </a:ext>
                  </a:extLst>
                </p:cNvPr>
                <p:cNvSpPr/>
                <p:nvPr/>
              </p:nvSpPr>
              <p:spPr>
                <a:xfrm>
                  <a:off x="4765924"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2" name="Graphic 17">
                <a:extLst>
                  <a:ext uri="{FF2B5EF4-FFF2-40B4-BE49-F238E27FC236}">
                    <a16:creationId xmlns:a16="http://schemas.microsoft.com/office/drawing/2014/main" id="{B5CD9DDB-EB10-0D81-CDA5-353D21AA2A2E}"/>
                  </a:ext>
                </a:extLst>
              </p:cNvPr>
              <p:cNvGrpSpPr/>
              <p:nvPr/>
            </p:nvGrpSpPr>
            <p:grpSpPr>
              <a:xfrm>
                <a:off x="4772174" y="1211801"/>
                <a:ext cx="46473" cy="51259"/>
                <a:chOff x="4772174" y="1211801"/>
                <a:chExt cx="46473" cy="51259"/>
              </a:xfrm>
            </p:grpSpPr>
            <p:sp>
              <p:nvSpPr>
                <p:cNvPr id="4466" name="Freeform: Shape 4465">
                  <a:extLst>
                    <a:ext uri="{FF2B5EF4-FFF2-40B4-BE49-F238E27FC236}">
                      <a16:creationId xmlns:a16="http://schemas.microsoft.com/office/drawing/2014/main" id="{5C3D8393-639B-E592-A5ED-A1DC10E393B9}"/>
                    </a:ext>
                  </a:extLst>
                </p:cNvPr>
                <p:cNvSpPr/>
                <p:nvPr/>
              </p:nvSpPr>
              <p:spPr>
                <a:xfrm>
                  <a:off x="479541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Freeform: Shape 4466">
                  <a:extLst>
                    <a:ext uri="{FF2B5EF4-FFF2-40B4-BE49-F238E27FC236}">
                      <a16:creationId xmlns:a16="http://schemas.microsoft.com/office/drawing/2014/main" id="{C5B05133-C04B-CEA8-5ADA-F8C6C96F7096}"/>
                    </a:ext>
                  </a:extLst>
                </p:cNvPr>
                <p:cNvSpPr/>
                <p:nvPr/>
              </p:nvSpPr>
              <p:spPr>
                <a:xfrm>
                  <a:off x="4772174"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3" name="Graphic 17">
                <a:extLst>
                  <a:ext uri="{FF2B5EF4-FFF2-40B4-BE49-F238E27FC236}">
                    <a16:creationId xmlns:a16="http://schemas.microsoft.com/office/drawing/2014/main" id="{E4226A1F-C991-8EF5-5463-B886E2685D73}"/>
                  </a:ext>
                </a:extLst>
              </p:cNvPr>
              <p:cNvGrpSpPr/>
              <p:nvPr/>
            </p:nvGrpSpPr>
            <p:grpSpPr>
              <a:xfrm>
                <a:off x="4778424" y="1211801"/>
                <a:ext cx="46313" cy="51259"/>
                <a:chOff x="4778424" y="1211801"/>
                <a:chExt cx="46313" cy="51259"/>
              </a:xfrm>
            </p:grpSpPr>
            <p:sp>
              <p:nvSpPr>
                <p:cNvPr id="4464" name="Freeform: Shape 4463">
                  <a:extLst>
                    <a:ext uri="{FF2B5EF4-FFF2-40B4-BE49-F238E27FC236}">
                      <a16:creationId xmlns:a16="http://schemas.microsoft.com/office/drawing/2014/main" id="{850AFD70-6A67-C683-F16E-FABE8DC9759C}"/>
                    </a:ext>
                  </a:extLst>
                </p:cNvPr>
                <p:cNvSpPr/>
                <p:nvPr/>
              </p:nvSpPr>
              <p:spPr>
                <a:xfrm>
                  <a:off x="480166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Freeform: Shape 4464">
                  <a:extLst>
                    <a:ext uri="{FF2B5EF4-FFF2-40B4-BE49-F238E27FC236}">
                      <a16:creationId xmlns:a16="http://schemas.microsoft.com/office/drawing/2014/main" id="{F909DA3F-93E1-A3F4-9174-C9AE8290C70F}"/>
                    </a:ext>
                  </a:extLst>
                </p:cNvPr>
                <p:cNvSpPr/>
                <p:nvPr/>
              </p:nvSpPr>
              <p:spPr>
                <a:xfrm>
                  <a:off x="477842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4" name="Graphic 17">
                <a:extLst>
                  <a:ext uri="{FF2B5EF4-FFF2-40B4-BE49-F238E27FC236}">
                    <a16:creationId xmlns:a16="http://schemas.microsoft.com/office/drawing/2014/main" id="{A2769B46-AB1C-0F96-2EF3-2F2228B96CC7}"/>
                  </a:ext>
                </a:extLst>
              </p:cNvPr>
              <p:cNvGrpSpPr/>
              <p:nvPr/>
            </p:nvGrpSpPr>
            <p:grpSpPr>
              <a:xfrm>
                <a:off x="4784674" y="1211801"/>
                <a:ext cx="46313" cy="51259"/>
                <a:chOff x="4784674" y="1211801"/>
                <a:chExt cx="46313" cy="51259"/>
              </a:xfrm>
            </p:grpSpPr>
            <p:sp>
              <p:nvSpPr>
                <p:cNvPr id="4462" name="Freeform: Shape 4461">
                  <a:extLst>
                    <a:ext uri="{FF2B5EF4-FFF2-40B4-BE49-F238E27FC236}">
                      <a16:creationId xmlns:a16="http://schemas.microsoft.com/office/drawing/2014/main" id="{B8043464-C32E-16ED-804D-06C1515219CD}"/>
                    </a:ext>
                  </a:extLst>
                </p:cNvPr>
                <p:cNvSpPr/>
                <p:nvPr/>
              </p:nvSpPr>
              <p:spPr>
                <a:xfrm>
                  <a:off x="480791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Freeform: Shape 4462">
                  <a:extLst>
                    <a:ext uri="{FF2B5EF4-FFF2-40B4-BE49-F238E27FC236}">
                      <a16:creationId xmlns:a16="http://schemas.microsoft.com/office/drawing/2014/main" id="{D650099A-B0BF-C94D-78EE-76A991CC24AB}"/>
                    </a:ext>
                  </a:extLst>
                </p:cNvPr>
                <p:cNvSpPr/>
                <p:nvPr/>
              </p:nvSpPr>
              <p:spPr>
                <a:xfrm>
                  <a:off x="478467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5" name="Graphic 17">
                <a:extLst>
                  <a:ext uri="{FF2B5EF4-FFF2-40B4-BE49-F238E27FC236}">
                    <a16:creationId xmlns:a16="http://schemas.microsoft.com/office/drawing/2014/main" id="{426BCEF1-52B3-6E7F-35F5-D822B3F8A663}"/>
                  </a:ext>
                </a:extLst>
              </p:cNvPr>
              <p:cNvGrpSpPr/>
              <p:nvPr/>
            </p:nvGrpSpPr>
            <p:grpSpPr>
              <a:xfrm>
                <a:off x="4790924" y="1211801"/>
                <a:ext cx="46313" cy="51259"/>
                <a:chOff x="4790924" y="1211801"/>
                <a:chExt cx="46313" cy="51259"/>
              </a:xfrm>
            </p:grpSpPr>
            <p:sp>
              <p:nvSpPr>
                <p:cNvPr id="4460" name="Freeform: Shape 4459">
                  <a:extLst>
                    <a:ext uri="{FF2B5EF4-FFF2-40B4-BE49-F238E27FC236}">
                      <a16:creationId xmlns:a16="http://schemas.microsoft.com/office/drawing/2014/main" id="{0120AB97-271B-BAAA-195A-A38E888AE93E}"/>
                    </a:ext>
                  </a:extLst>
                </p:cNvPr>
                <p:cNvSpPr/>
                <p:nvPr/>
              </p:nvSpPr>
              <p:spPr>
                <a:xfrm>
                  <a:off x="481400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Freeform: Shape 4460">
                  <a:extLst>
                    <a:ext uri="{FF2B5EF4-FFF2-40B4-BE49-F238E27FC236}">
                      <a16:creationId xmlns:a16="http://schemas.microsoft.com/office/drawing/2014/main" id="{C58B1C3B-A3A8-1A95-14FF-3F7752CF8708}"/>
                    </a:ext>
                  </a:extLst>
                </p:cNvPr>
                <p:cNvSpPr/>
                <p:nvPr/>
              </p:nvSpPr>
              <p:spPr>
                <a:xfrm>
                  <a:off x="479092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6" name="Graphic 17">
                <a:extLst>
                  <a:ext uri="{FF2B5EF4-FFF2-40B4-BE49-F238E27FC236}">
                    <a16:creationId xmlns:a16="http://schemas.microsoft.com/office/drawing/2014/main" id="{70788989-AE00-3420-3A23-EDDA19BCE187}"/>
                  </a:ext>
                </a:extLst>
              </p:cNvPr>
              <p:cNvGrpSpPr/>
              <p:nvPr/>
            </p:nvGrpSpPr>
            <p:grpSpPr>
              <a:xfrm>
                <a:off x="4797174" y="1211801"/>
                <a:ext cx="46313" cy="51259"/>
                <a:chOff x="4797174" y="1211801"/>
                <a:chExt cx="46313" cy="51259"/>
              </a:xfrm>
            </p:grpSpPr>
            <p:sp>
              <p:nvSpPr>
                <p:cNvPr id="4458" name="Freeform: Shape 4457">
                  <a:extLst>
                    <a:ext uri="{FF2B5EF4-FFF2-40B4-BE49-F238E27FC236}">
                      <a16:creationId xmlns:a16="http://schemas.microsoft.com/office/drawing/2014/main" id="{24287B82-4110-AEAA-0590-BAAB6AC70A32}"/>
                    </a:ext>
                  </a:extLst>
                </p:cNvPr>
                <p:cNvSpPr/>
                <p:nvPr/>
              </p:nvSpPr>
              <p:spPr>
                <a:xfrm>
                  <a:off x="4820250"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Freeform: Shape 4458">
                  <a:extLst>
                    <a:ext uri="{FF2B5EF4-FFF2-40B4-BE49-F238E27FC236}">
                      <a16:creationId xmlns:a16="http://schemas.microsoft.com/office/drawing/2014/main" id="{C7CC99EA-8259-7C0F-4E37-0263F876B225}"/>
                    </a:ext>
                  </a:extLst>
                </p:cNvPr>
                <p:cNvSpPr/>
                <p:nvPr/>
              </p:nvSpPr>
              <p:spPr>
                <a:xfrm>
                  <a:off x="479717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7" name="Graphic 17">
                <a:extLst>
                  <a:ext uri="{FF2B5EF4-FFF2-40B4-BE49-F238E27FC236}">
                    <a16:creationId xmlns:a16="http://schemas.microsoft.com/office/drawing/2014/main" id="{6E492259-E6E4-9567-2B6A-E34A3CC2F1AB}"/>
                  </a:ext>
                </a:extLst>
              </p:cNvPr>
              <p:cNvGrpSpPr/>
              <p:nvPr/>
            </p:nvGrpSpPr>
            <p:grpSpPr>
              <a:xfrm>
                <a:off x="4803263" y="1211801"/>
                <a:ext cx="46473" cy="51259"/>
                <a:chOff x="4803263" y="1211801"/>
                <a:chExt cx="46473" cy="51259"/>
              </a:xfrm>
            </p:grpSpPr>
            <p:sp>
              <p:nvSpPr>
                <p:cNvPr id="4456" name="Freeform: Shape 4455">
                  <a:extLst>
                    <a:ext uri="{FF2B5EF4-FFF2-40B4-BE49-F238E27FC236}">
                      <a16:creationId xmlns:a16="http://schemas.microsoft.com/office/drawing/2014/main" id="{904519B8-949E-0BCF-B784-B883E19B6564}"/>
                    </a:ext>
                  </a:extLst>
                </p:cNvPr>
                <p:cNvSpPr/>
                <p:nvPr/>
              </p:nvSpPr>
              <p:spPr>
                <a:xfrm>
                  <a:off x="4826500"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Freeform: Shape 4456">
                  <a:extLst>
                    <a:ext uri="{FF2B5EF4-FFF2-40B4-BE49-F238E27FC236}">
                      <a16:creationId xmlns:a16="http://schemas.microsoft.com/office/drawing/2014/main" id="{AF331D83-12FF-F93D-5F91-1DA495AA0340}"/>
                    </a:ext>
                  </a:extLst>
                </p:cNvPr>
                <p:cNvSpPr/>
                <p:nvPr/>
              </p:nvSpPr>
              <p:spPr>
                <a:xfrm>
                  <a:off x="4803263"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8" name="Graphic 17">
                <a:extLst>
                  <a:ext uri="{FF2B5EF4-FFF2-40B4-BE49-F238E27FC236}">
                    <a16:creationId xmlns:a16="http://schemas.microsoft.com/office/drawing/2014/main" id="{C0D9382C-DA65-22AF-B107-9167AA481BB6}"/>
                  </a:ext>
                </a:extLst>
              </p:cNvPr>
              <p:cNvGrpSpPr/>
              <p:nvPr/>
            </p:nvGrpSpPr>
            <p:grpSpPr>
              <a:xfrm>
                <a:off x="4809513" y="1211801"/>
                <a:ext cx="46473" cy="51259"/>
                <a:chOff x="4809513" y="1211801"/>
                <a:chExt cx="46473" cy="51259"/>
              </a:xfrm>
            </p:grpSpPr>
            <p:sp>
              <p:nvSpPr>
                <p:cNvPr id="4454" name="Freeform: Shape 4453">
                  <a:extLst>
                    <a:ext uri="{FF2B5EF4-FFF2-40B4-BE49-F238E27FC236}">
                      <a16:creationId xmlns:a16="http://schemas.microsoft.com/office/drawing/2014/main" id="{7D352EDA-C345-CC5F-FA52-440BD49232C7}"/>
                    </a:ext>
                  </a:extLst>
                </p:cNvPr>
                <p:cNvSpPr/>
                <p:nvPr/>
              </p:nvSpPr>
              <p:spPr>
                <a:xfrm>
                  <a:off x="4832750"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Freeform: Shape 4454">
                  <a:extLst>
                    <a:ext uri="{FF2B5EF4-FFF2-40B4-BE49-F238E27FC236}">
                      <a16:creationId xmlns:a16="http://schemas.microsoft.com/office/drawing/2014/main" id="{62E36956-A720-5483-E044-8BE8BF9A2025}"/>
                    </a:ext>
                  </a:extLst>
                </p:cNvPr>
                <p:cNvSpPr/>
                <p:nvPr/>
              </p:nvSpPr>
              <p:spPr>
                <a:xfrm>
                  <a:off x="4809513"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9" name="Graphic 17">
                <a:extLst>
                  <a:ext uri="{FF2B5EF4-FFF2-40B4-BE49-F238E27FC236}">
                    <a16:creationId xmlns:a16="http://schemas.microsoft.com/office/drawing/2014/main" id="{D7A62F60-F5BF-913F-7237-DE8559B1EA1F}"/>
                  </a:ext>
                </a:extLst>
              </p:cNvPr>
              <p:cNvGrpSpPr/>
              <p:nvPr/>
            </p:nvGrpSpPr>
            <p:grpSpPr>
              <a:xfrm>
                <a:off x="4818648" y="1216768"/>
                <a:ext cx="46313" cy="51437"/>
                <a:chOff x="4818648" y="1216768"/>
                <a:chExt cx="46313" cy="51437"/>
              </a:xfrm>
            </p:grpSpPr>
            <p:sp>
              <p:nvSpPr>
                <p:cNvPr id="4452" name="Freeform: Shape 4451">
                  <a:extLst>
                    <a:ext uri="{FF2B5EF4-FFF2-40B4-BE49-F238E27FC236}">
                      <a16:creationId xmlns:a16="http://schemas.microsoft.com/office/drawing/2014/main" id="{FFD8364F-71A6-262D-BD68-F8F6EBC20BF9}"/>
                    </a:ext>
                  </a:extLst>
                </p:cNvPr>
                <p:cNvSpPr/>
                <p:nvPr/>
              </p:nvSpPr>
              <p:spPr>
                <a:xfrm>
                  <a:off x="4841725"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Freeform: Shape 4452">
                  <a:extLst>
                    <a:ext uri="{FF2B5EF4-FFF2-40B4-BE49-F238E27FC236}">
                      <a16:creationId xmlns:a16="http://schemas.microsoft.com/office/drawing/2014/main" id="{75C84CD1-20C8-1497-9739-E3FA17DAF998}"/>
                    </a:ext>
                  </a:extLst>
                </p:cNvPr>
                <p:cNvSpPr/>
                <p:nvPr/>
              </p:nvSpPr>
              <p:spPr>
                <a:xfrm>
                  <a:off x="4818648"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0" name="Graphic 17">
                <a:extLst>
                  <a:ext uri="{FF2B5EF4-FFF2-40B4-BE49-F238E27FC236}">
                    <a16:creationId xmlns:a16="http://schemas.microsoft.com/office/drawing/2014/main" id="{4B0BE1B5-371B-794C-1E23-A5508E930EEF}"/>
                  </a:ext>
                </a:extLst>
              </p:cNvPr>
              <p:cNvGrpSpPr/>
              <p:nvPr/>
            </p:nvGrpSpPr>
            <p:grpSpPr>
              <a:xfrm>
                <a:off x="4826500" y="1216768"/>
                <a:ext cx="46313" cy="51437"/>
                <a:chOff x="4826500" y="1216768"/>
                <a:chExt cx="46313" cy="51437"/>
              </a:xfrm>
            </p:grpSpPr>
            <p:sp>
              <p:nvSpPr>
                <p:cNvPr id="4450" name="Freeform: Shape 4449">
                  <a:extLst>
                    <a:ext uri="{FF2B5EF4-FFF2-40B4-BE49-F238E27FC236}">
                      <a16:creationId xmlns:a16="http://schemas.microsoft.com/office/drawing/2014/main" id="{2B0C53F6-A388-6DC3-AD1E-692710FA2116}"/>
                    </a:ext>
                  </a:extLst>
                </p:cNvPr>
                <p:cNvSpPr/>
                <p:nvPr/>
              </p:nvSpPr>
              <p:spPr>
                <a:xfrm>
                  <a:off x="4849737"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Freeform: Shape 4450">
                  <a:extLst>
                    <a:ext uri="{FF2B5EF4-FFF2-40B4-BE49-F238E27FC236}">
                      <a16:creationId xmlns:a16="http://schemas.microsoft.com/office/drawing/2014/main" id="{E2CA7C36-B701-7891-CD76-FDE4717620A8}"/>
                    </a:ext>
                  </a:extLst>
                </p:cNvPr>
                <p:cNvSpPr/>
                <p:nvPr/>
              </p:nvSpPr>
              <p:spPr>
                <a:xfrm>
                  <a:off x="4826500"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1" name="Graphic 17">
                <a:extLst>
                  <a:ext uri="{FF2B5EF4-FFF2-40B4-BE49-F238E27FC236}">
                    <a16:creationId xmlns:a16="http://schemas.microsoft.com/office/drawing/2014/main" id="{7A3F8A93-FB38-59CD-B879-C521DABAFFD6}"/>
                  </a:ext>
                </a:extLst>
              </p:cNvPr>
              <p:cNvGrpSpPr/>
              <p:nvPr/>
            </p:nvGrpSpPr>
            <p:grpSpPr>
              <a:xfrm>
                <a:off x="4834513" y="1216768"/>
                <a:ext cx="46313" cy="51437"/>
                <a:chOff x="4834513" y="1216768"/>
                <a:chExt cx="46313" cy="51437"/>
              </a:xfrm>
            </p:grpSpPr>
            <p:sp>
              <p:nvSpPr>
                <p:cNvPr id="4448" name="Freeform: Shape 4447">
                  <a:extLst>
                    <a:ext uri="{FF2B5EF4-FFF2-40B4-BE49-F238E27FC236}">
                      <a16:creationId xmlns:a16="http://schemas.microsoft.com/office/drawing/2014/main" id="{9A5AF7AF-A415-067B-95F9-095A8186ED1B}"/>
                    </a:ext>
                  </a:extLst>
                </p:cNvPr>
                <p:cNvSpPr/>
                <p:nvPr/>
              </p:nvSpPr>
              <p:spPr>
                <a:xfrm>
                  <a:off x="4857590"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Freeform: Shape 4448">
                  <a:extLst>
                    <a:ext uri="{FF2B5EF4-FFF2-40B4-BE49-F238E27FC236}">
                      <a16:creationId xmlns:a16="http://schemas.microsoft.com/office/drawing/2014/main" id="{2925FF28-A0A5-5138-606F-BBF55213C08B}"/>
                    </a:ext>
                  </a:extLst>
                </p:cNvPr>
                <p:cNvSpPr/>
                <p:nvPr/>
              </p:nvSpPr>
              <p:spPr>
                <a:xfrm>
                  <a:off x="4834513"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2" name="Graphic 17">
                <a:extLst>
                  <a:ext uri="{FF2B5EF4-FFF2-40B4-BE49-F238E27FC236}">
                    <a16:creationId xmlns:a16="http://schemas.microsoft.com/office/drawing/2014/main" id="{95D8B895-720C-5BD1-FBE5-1F606E96CCEA}"/>
                  </a:ext>
                </a:extLst>
              </p:cNvPr>
              <p:cNvGrpSpPr/>
              <p:nvPr/>
            </p:nvGrpSpPr>
            <p:grpSpPr>
              <a:xfrm>
                <a:off x="4842366" y="1216768"/>
                <a:ext cx="46313" cy="51437"/>
                <a:chOff x="4842366" y="1216768"/>
                <a:chExt cx="46313" cy="51437"/>
              </a:xfrm>
            </p:grpSpPr>
            <p:sp>
              <p:nvSpPr>
                <p:cNvPr id="4446" name="Freeform: Shape 4445">
                  <a:extLst>
                    <a:ext uri="{FF2B5EF4-FFF2-40B4-BE49-F238E27FC236}">
                      <a16:creationId xmlns:a16="http://schemas.microsoft.com/office/drawing/2014/main" id="{A0D6F840-0292-8C8B-D371-240C44D0BAEC}"/>
                    </a:ext>
                  </a:extLst>
                </p:cNvPr>
                <p:cNvSpPr/>
                <p:nvPr/>
              </p:nvSpPr>
              <p:spPr>
                <a:xfrm>
                  <a:off x="4865603"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Freeform: Shape 4446">
                  <a:extLst>
                    <a:ext uri="{FF2B5EF4-FFF2-40B4-BE49-F238E27FC236}">
                      <a16:creationId xmlns:a16="http://schemas.microsoft.com/office/drawing/2014/main" id="{84706FF5-D9B2-5DC6-116B-BDE06C123A60}"/>
                    </a:ext>
                  </a:extLst>
                </p:cNvPr>
                <p:cNvSpPr/>
                <p:nvPr/>
              </p:nvSpPr>
              <p:spPr>
                <a:xfrm>
                  <a:off x="4842366"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3" name="Graphic 17">
                <a:extLst>
                  <a:ext uri="{FF2B5EF4-FFF2-40B4-BE49-F238E27FC236}">
                    <a16:creationId xmlns:a16="http://schemas.microsoft.com/office/drawing/2014/main" id="{BC119235-01B8-0157-EDEC-A99733A32210}"/>
                  </a:ext>
                </a:extLst>
              </p:cNvPr>
              <p:cNvGrpSpPr/>
              <p:nvPr/>
            </p:nvGrpSpPr>
            <p:grpSpPr>
              <a:xfrm>
                <a:off x="4850218" y="1216768"/>
                <a:ext cx="46473" cy="51437"/>
                <a:chOff x="4850218" y="1216768"/>
                <a:chExt cx="46473" cy="51437"/>
              </a:xfrm>
            </p:grpSpPr>
            <p:sp>
              <p:nvSpPr>
                <p:cNvPr id="4444" name="Freeform: Shape 4443">
                  <a:extLst>
                    <a:ext uri="{FF2B5EF4-FFF2-40B4-BE49-F238E27FC236}">
                      <a16:creationId xmlns:a16="http://schemas.microsoft.com/office/drawing/2014/main" id="{6D9963E9-AD8E-E1C9-12CE-902EB7B89DFD}"/>
                    </a:ext>
                  </a:extLst>
                </p:cNvPr>
                <p:cNvSpPr/>
                <p:nvPr/>
              </p:nvSpPr>
              <p:spPr>
                <a:xfrm>
                  <a:off x="4873455"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Freeform: Shape 4444">
                  <a:extLst>
                    <a:ext uri="{FF2B5EF4-FFF2-40B4-BE49-F238E27FC236}">
                      <a16:creationId xmlns:a16="http://schemas.microsoft.com/office/drawing/2014/main" id="{2D66769E-3324-1559-20C0-C44D284A2CA5}"/>
                    </a:ext>
                  </a:extLst>
                </p:cNvPr>
                <p:cNvSpPr/>
                <p:nvPr/>
              </p:nvSpPr>
              <p:spPr>
                <a:xfrm>
                  <a:off x="4850218"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4" name="Graphic 17">
                <a:extLst>
                  <a:ext uri="{FF2B5EF4-FFF2-40B4-BE49-F238E27FC236}">
                    <a16:creationId xmlns:a16="http://schemas.microsoft.com/office/drawing/2014/main" id="{CE0B83CB-942A-FD71-4269-23E5AF19F528}"/>
                  </a:ext>
                </a:extLst>
              </p:cNvPr>
              <p:cNvGrpSpPr/>
              <p:nvPr/>
            </p:nvGrpSpPr>
            <p:grpSpPr>
              <a:xfrm>
                <a:off x="4858231" y="1216768"/>
                <a:ext cx="46313" cy="51437"/>
                <a:chOff x="4858231" y="1216768"/>
                <a:chExt cx="46313" cy="51437"/>
              </a:xfrm>
            </p:grpSpPr>
            <p:sp>
              <p:nvSpPr>
                <p:cNvPr id="4442" name="Freeform: Shape 4441">
                  <a:extLst>
                    <a:ext uri="{FF2B5EF4-FFF2-40B4-BE49-F238E27FC236}">
                      <a16:creationId xmlns:a16="http://schemas.microsoft.com/office/drawing/2014/main" id="{E99C13BD-B8B0-8729-9C38-EE6B9E7CB0AF}"/>
                    </a:ext>
                  </a:extLst>
                </p:cNvPr>
                <p:cNvSpPr/>
                <p:nvPr/>
              </p:nvSpPr>
              <p:spPr>
                <a:xfrm>
                  <a:off x="4881468"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Freeform: Shape 4442">
                  <a:extLst>
                    <a:ext uri="{FF2B5EF4-FFF2-40B4-BE49-F238E27FC236}">
                      <a16:creationId xmlns:a16="http://schemas.microsoft.com/office/drawing/2014/main" id="{BE0CD082-1EA0-30BB-E99A-C23B3CED9C55}"/>
                    </a:ext>
                  </a:extLst>
                </p:cNvPr>
                <p:cNvSpPr/>
                <p:nvPr/>
              </p:nvSpPr>
              <p:spPr>
                <a:xfrm>
                  <a:off x="4858231"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5" name="Graphic 17">
                <a:extLst>
                  <a:ext uri="{FF2B5EF4-FFF2-40B4-BE49-F238E27FC236}">
                    <a16:creationId xmlns:a16="http://schemas.microsoft.com/office/drawing/2014/main" id="{42456912-FD96-0D73-228F-94DA62584344}"/>
                  </a:ext>
                </a:extLst>
              </p:cNvPr>
              <p:cNvGrpSpPr/>
              <p:nvPr/>
            </p:nvGrpSpPr>
            <p:grpSpPr>
              <a:xfrm>
                <a:off x="4866083" y="1216768"/>
                <a:ext cx="46473" cy="51437"/>
                <a:chOff x="4866083" y="1216768"/>
                <a:chExt cx="46473" cy="51437"/>
              </a:xfrm>
            </p:grpSpPr>
            <p:sp>
              <p:nvSpPr>
                <p:cNvPr id="4440" name="Freeform: Shape 4439">
                  <a:extLst>
                    <a:ext uri="{FF2B5EF4-FFF2-40B4-BE49-F238E27FC236}">
                      <a16:creationId xmlns:a16="http://schemas.microsoft.com/office/drawing/2014/main" id="{A594E0EE-409A-83F8-10B7-862892167809}"/>
                    </a:ext>
                  </a:extLst>
                </p:cNvPr>
                <p:cNvSpPr/>
                <p:nvPr/>
              </p:nvSpPr>
              <p:spPr>
                <a:xfrm>
                  <a:off x="4889320"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Freeform: Shape 4440">
                  <a:extLst>
                    <a:ext uri="{FF2B5EF4-FFF2-40B4-BE49-F238E27FC236}">
                      <a16:creationId xmlns:a16="http://schemas.microsoft.com/office/drawing/2014/main" id="{D474BE30-F5B4-06BC-C7F9-43F11CC0685E}"/>
                    </a:ext>
                  </a:extLst>
                </p:cNvPr>
                <p:cNvSpPr/>
                <p:nvPr/>
              </p:nvSpPr>
              <p:spPr>
                <a:xfrm>
                  <a:off x="4866083"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6" name="Graphic 17">
                <a:extLst>
                  <a:ext uri="{FF2B5EF4-FFF2-40B4-BE49-F238E27FC236}">
                    <a16:creationId xmlns:a16="http://schemas.microsoft.com/office/drawing/2014/main" id="{1A8603E3-5FBA-2005-C489-A7BCEB815089}"/>
                  </a:ext>
                </a:extLst>
              </p:cNvPr>
              <p:cNvGrpSpPr/>
              <p:nvPr/>
            </p:nvGrpSpPr>
            <p:grpSpPr>
              <a:xfrm>
                <a:off x="4874096" y="1216768"/>
                <a:ext cx="46313" cy="51437"/>
                <a:chOff x="4874096" y="1216768"/>
                <a:chExt cx="46313" cy="51437"/>
              </a:xfrm>
            </p:grpSpPr>
            <p:sp>
              <p:nvSpPr>
                <p:cNvPr id="4438" name="Freeform: Shape 4437">
                  <a:extLst>
                    <a:ext uri="{FF2B5EF4-FFF2-40B4-BE49-F238E27FC236}">
                      <a16:creationId xmlns:a16="http://schemas.microsoft.com/office/drawing/2014/main" id="{23BED5C9-D647-C6F2-12B0-B8F06872538E}"/>
                    </a:ext>
                  </a:extLst>
                </p:cNvPr>
                <p:cNvSpPr/>
                <p:nvPr/>
              </p:nvSpPr>
              <p:spPr>
                <a:xfrm>
                  <a:off x="4897333"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Freeform: Shape 4438">
                  <a:extLst>
                    <a:ext uri="{FF2B5EF4-FFF2-40B4-BE49-F238E27FC236}">
                      <a16:creationId xmlns:a16="http://schemas.microsoft.com/office/drawing/2014/main" id="{A8AA0CAA-E924-2626-6D17-8A1ECEE5F66B}"/>
                    </a:ext>
                  </a:extLst>
                </p:cNvPr>
                <p:cNvSpPr/>
                <p:nvPr/>
              </p:nvSpPr>
              <p:spPr>
                <a:xfrm>
                  <a:off x="4874096"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7" name="Graphic 17">
                <a:extLst>
                  <a:ext uri="{FF2B5EF4-FFF2-40B4-BE49-F238E27FC236}">
                    <a16:creationId xmlns:a16="http://schemas.microsoft.com/office/drawing/2014/main" id="{0CA66850-642B-48E8-8A83-A8FF8A0A564D}"/>
                  </a:ext>
                </a:extLst>
              </p:cNvPr>
              <p:cNvGrpSpPr/>
              <p:nvPr/>
            </p:nvGrpSpPr>
            <p:grpSpPr>
              <a:xfrm>
                <a:off x="4881949" y="1216768"/>
                <a:ext cx="46473" cy="51437"/>
                <a:chOff x="4881949" y="1216768"/>
                <a:chExt cx="46473" cy="51437"/>
              </a:xfrm>
            </p:grpSpPr>
            <p:sp>
              <p:nvSpPr>
                <p:cNvPr id="4436" name="Freeform: Shape 4435">
                  <a:extLst>
                    <a:ext uri="{FF2B5EF4-FFF2-40B4-BE49-F238E27FC236}">
                      <a16:creationId xmlns:a16="http://schemas.microsoft.com/office/drawing/2014/main" id="{DFB87CAE-1415-812B-7D04-25E3FEE832FE}"/>
                    </a:ext>
                  </a:extLst>
                </p:cNvPr>
                <p:cNvSpPr/>
                <p:nvPr/>
              </p:nvSpPr>
              <p:spPr>
                <a:xfrm>
                  <a:off x="4905186"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Freeform: Shape 4436">
                  <a:extLst>
                    <a:ext uri="{FF2B5EF4-FFF2-40B4-BE49-F238E27FC236}">
                      <a16:creationId xmlns:a16="http://schemas.microsoft.com/office/drawing/2014/main" id="{4305AC74-4389-70FD-EBA2-252429AD75E8}"/>
                    </a:ext>
                  </a:extLst>
                </p:cNvPr>
                <p:cNvSpPr/>
                <p:nvPr/>
              </p:nvSpPr>
              <p:spPr>
                <a:xfrm>
                  <a:off x="4881949"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8" name="Graphic 17">
                <a:extLst>
                  <a:ext uri="{FF2B5EF4-FFF2-40B4-BE49-F238E27FC236}">
                    <a16:creationId xmlns:a16="http://schemas.microsoft.com/office/drawing/2014/main" id="{DC435079-6346-AE17-5624-2021307D3090}"/>
                  </a:ext>
                </a:extLst>
              </p:cNvPr>
              <p:cNvGrpSpPr/>
              <p:nvPr/>
            </p:nvGrpSpPr>
            <p:grpSpPr>
              <a:xfrm>
                <a:off x="4889961" y="1216768"/>
                <a:ext cx="46313" cy="51437"/>
                <a:chOff x="4889961" y="1216768"/>
                <a:chExt cx="46313" cy="51437"/>
              </a:xfrm>
            </p:grpSpPr>
            <p:sp>
              <p:nvSpPr>
                <p:cNvPr id="4434" name="Freeform: Shape 4433">
                  <a:extLst>
                    <a:ext uri="{FF2B5EF4-FFF2-40B4-BE49-F238E27FC236}">
                      <a16:creationId xmlns:a16="http://schemas.microsoft.com/office/drawing/2014/main" id="{91691247-32BB-3705-D12C-C7CDC6AADECD}"/>
                    </a:ext>
                  </a:extLst>
                </p:cNvPr>
                <p:cNvSpPr/>
                <p:nvPr/>
              </p:nvSpPr>
              <p:spPr>
                <a:xfrm>
                  <a:off x="4913198"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Freeform: Shape 4434">
                  <a:extLst>
                    <a:ext uri="{FF2B5EF4-FFF2-40B4-BE49-F238E27FC236}">
                      <a16:creationId xmlns:a16="http://schemas.microsoft.com/office/drawing/2014/main" id="{040CCAE0-324A-8669-F822-F24ED093AD70}"/>
                    </a:ext>
                  </a:extLst>
                </p:cNvPr>
                <p:cNvSpPr/>
                <p:nvPr/>
              </p:nvSpPr>
              <p:spPr>
                <a:xfrm>
                  <a:off x="4889961"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9" name="Graphic 17">
                <a:extLst>
                  <a:ext uri="{FF2B5EF4-FFF2-40B4-BE49-F238E27FC236}">
                    <a16:creationId xmlns:a16="http://schemas.microsoft.com/office/drawing/2014/main" id="{E6FF2718-FE77-759E-C82E-931BAF6D3910}"/>
                  </a:ext>
                </a:extLst>
              </p:cNvPr>
              <p:cNvGrpSpPr/>
              <p:nvPr/>
            </p:nvGrpSpPr>
            <p:grpSpPr>
              <a:xfrm>
                <a:off x="4897814" y="1216768"/>
                <a:ext cx="46473" cy="51437"/>
                <a:chOff x="4897814" y="1216768"/>
                <a:chExt cx="46473" cy="51437"/>
              </a:xfrm>
            </p:grpSpPr>
            <p:sp>
              <p:nvSpPr>
                <p:cNvPr id="4432" name="Freeform: Shape 4431">
                  <a:extLst>
                    <a:ext uri="{FF2B5EF4-FFF2-40B4-BE49-F238E27FC236}">
                      <a16:creationId xmlns:a16="http://schemas.microsoft.com/office/drawing/2014/main" id="{6CF48CAF-B889-1834-B28F-9B9C191AB799}"/>
                    </a:ext>
                  </a:extLst>
                </p:cNvPr>
                <p:cNvSpPr/>
                <p:nvPr/>
              </p:nvSpPr>
              <p:spPr>
                <a:xfrm>
                  <a:off x="4921051"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Freeform: Shape 4432">
                  <a:extLst>
                    <a:ext uri="{FF2B5EF4-FFF2-40B4-BE49-F238E27FC236}">
                      <a16:creationId xmlns:a16="http://schemas.microsoft.com/office/drawing/2014/main" id="{11F73D47-8BB9-F7C7-4F8C-8C3DA7656438}"/>
                    </a:ext>
                  </a:extLst>
                </p:cNvPr>
                <p:cNvSpPr/>
                <p:nvPr/>
              </p:nvSpPr>
              <p:spPr>
                <a:xfrm>
                  <a:off x="4897814"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0" name="Graphic 17">
                <a:extLst>
                  <a:ext uri="{FF2B5EF4-FFF2-40B4-BE49-F238E27FC236}">
                    <a16:creationId xmlns:a16="http://schemas.microsoft.com/office/drawing/2014/main" id="{F7B9711D-4FC3-48FA-4E8C-4FB2D908BAD7}"/>
                  </a:ext>
                </a:extLst>
              </p:cNvPr>
              <p:cNvGrpSpPr/>
              <p:nvPr/>
            </p:nvGrpSpPr>
            <p:grpSpPr>
              <a:xfrm>
                <a:off x="4905827" y="1216768"/>
                <a:ext cx="46313" cy="51437"/>
                <a:chOff x="4905827" y="1216768"/>
                <a:chExt cx="46313" cy="51437"/>
              </a:xfrm>
            </p:grpSpPr>
            <p:sp>
              <p:nvSpPr>
                <p:cNvPr id="4430" name="Freeform: Shape 4429">
                  <a:extLst>
                    <a:ext uri="{FF2B5EF4-FFF2-40B4-BE49-F238E27FC236}">
                      <a16:creationId xmlns:a16="http://schemas.microsoft.com/office/drawing/2014/main" id="{5D526F55-EE11-5A86-4E24-A84A529802F3}"/>
                    </a:ext>
                  </a:extLst>
                </p:cNvPr>
                <p:cNvSpPr/>
                <p:nvPr/>
              </p:nvSpPr>
              <p:spPr>
                <a:xfrm>
                  <a:off x="4928903"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Freeform: Shape 4430">
                  <a:extLst>
                    <a:ext uri="{FF2B5EF4-FFF2-40B4-BE49-F238E27FC236}">
                      <a16:creationId xmlns:a16="http://schemas.microsoft.com/office/drawing/2014/main" id="{89B2C1E5-CB09-5675-8959-3FA5C3DB934A}"/>
                    </a:ext>
                  </a:extLst>
                </p:cNvPr>
                <p:cNvSpPr/>
                <p:nvPr/>
              </p:nvSpPr>
              <p:spPr>
                <a:xfrm>
                  <a:off x="4905827"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1" name="Graphic 17">
                <a:extLst>
                  <a:ext uri="{FF2B5EF4-FFF2-40B4-BE49-F238E27FC236}">
                    <a16:creationId xmlns:a16="http://schemas.microsoft.com/office/drawing/2014/main" id="{E0D9B094-FDF9-ABC3-0DDF-221447B6B050}"/>
                  </a:ext>
                </a:extLst>
              </p:cNvPr>
              <p:cNvGrpSpPr/>
              <p:nvPr/>
            </p:nvGrpSpPr>
            <p:grpSpPr>
              <a:xfrm>
                <a:off x="4913679" y="1216768"/>
                <a:ext cx="46473" cy="51437"/>
                <a:chOff x="4913679" y="1216768"/>
                <a:chExt cx="46473" cy="51437"/>
              </a:xfrm>
            </p:grpSpPr>
            <p:sp>
              <p:nvSpPr>
                <p:cNvPr id="4428" name="Freeform: Shape 4427">
                  <a:extLst>
                    <a:ext uri="{FF2B5EF4-FFF2-40B4-BE49-F238E27FC236}">
                      <a16:creationId xmlns:a16="http://schemas.microsoft.com/office/drawing/2014/main" id="{781A0BDD-5186-8559-0DB4-A4D9FFF834A7}"/>
                    </a:ext>
                  </a:extLst>
                </p:cNvPr>
                <p:cNvSpPr/>
                <p:nvPr/>
              </p:nvSpPr>
              <p:spPr>
                <a:xfrm>
                  <a:off x="4936916"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Freeform: Shape 4428">
                  <a:extLst>
                    <a:ext uri="{FF2B5EF4-FFF2-40B4-BE49-F238E27FC236}">
                      <a16:creationId xmlns:a16="http://schemas.microsoft.com/office/drawing/2014/main" id="{1EA526F3-8582-CE8E-D6CA-22B651832306}"/>
                    </a:ext>
                  </a:extLst>
                </p:cNvPr>
                <p:cNvSpPr/>
                <p:nvPr/>
              </p:nvSpPr>
              <p:spPr>
                <a:xfrm>
                  <a:off x="4913679"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2" name="Graphic 17">
                <a:extLst>
                  <a:ext uri="{FF2B5EF4-FFF2-40B4-BE49-F238E27FC236}">
                    <a16:creationId xmlns:a16="http://schemas.microsoft.com/office/drawing/2014/main" id="{13C34748-0432-55A1-2169-105DBB1B9BC9}"/>
                  </a:ext>
                </a:extLst>
              </p:cNvPr>
              <p:cNvGrpSpPr/>
              <p:nvPr/>
            </p:nvGrpSpPr>
            <p:grpSpPr>
              <a:xfrm>
                <a:off x="4921692" y="1216768"/>
                <a:ext cx="46313" cy="51437"/>
                <a:chOff x="4921692" y="1216768"/>
                <a:chExt cx="46313" cy="51437"/>
              </a:xfrm>
            </p:grpSpPr>
            <p:sp>
              <p:nvSpPr>
                <p:cNvPr id="4426" name="Freeform: Shape 4425">
                  <a:extLst>
                    <a:ext uri="{FF2B5EF4-FFF2-40B4-BE49-F238E27FC236}">
                      <a16:creationId xmlns:a16="http://schemas.microsoft.com/office/drawing/2014/main" id="{B3AE386E-0F68-6665-4565-5A64726284CE}"/>
                    </a:ext>
                  </a:extLst>
                </p:cNvPr>
                <p:cNvSpPr/>
                <p:nvPr/>
              </p:nvSpPr>
              <p:spPr>
                <a:xfrm>
                  <a:off x="4944769"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Freeform: Shape 4426">
                  <a:extLst>
                    <a:ext uri="{FF2B5EF4-FFF2-40B4-BE49-F238E27FC236}">
                      <a16:creationId xmlns:a16="http://schemas.microsoft.com/office/drawing/2014/main" id="{927C1CCB-9B3F-EBBE-FA5A-E3E07F12E626}"/>
                    </a:ext>
                  </a:extLst>
                </p:cNvPr>
                <p:cNvSpPr/>
                <p:nvPr/>
              </p:nvSpPr>
              <p:spPr>
                <a:xfrm>
                  <a:off x="4921692"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3" name="Graphic 17">
                <a:extLst>
                  <a:ext uri="{FF2B5EF4-FFF2-40B4-BE49-F238E27FC236}">
                    <a16:creationId xmlns:a16="http://schemas.microsoft.com/office/drawing/2014/main" id="{42E8A4F8-6A60-B895-9B11-28FA4B71705F}"/>
                  </a:ext>
                </a:extLst>
              </p:cNvPr>
              <p:cNvGrpSpPr/>
              <p:nvPr/>
            </p:nvGrpSpPr>
            <p:grpSpPr>
              <a:xfrm>
                <a:off x="4929544" y="1216768"/>
                <a:ext cx="46473" cy="51437"/>
                <a:chOff x="4929544" y="1216768"/>
                <a:chExt cx="46473" cy="51437"/>
              </a:xfrm>
            </p:grpSpPr>
            <p:sp>
              <p:nvSpPr>
                <p:cNvPr id="4424" name="Freeform: Shape 4423">
                  <a:extLst>
                    <a:ext uri="{FF2B5EF4-FFF2-40B4-BE49-F238E27FC236}">
                      <a16:creationId xmlns:a16="http://schemas.microsoft.com/office/drawing/2014/main" id="{487FEE9B-8643-5DAB-B389-9889DFDB2F07}"/>
                    </a:ext>
                  </a:extLst>
                </p:cNvPr>
                <p:cNvSpPr/>
                <p:nvPr/>
              </p:nvSpPr>
              <p:spPr>
                <a:xfrm>
                  <a:off x="4952781"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Freeform: Shape 4424">
                  <a:extLst>
                    <a:ext uri="{FF2B5EF4-FFF2-40B4-BE49-F238E27FC236}">
                      <a16:creationId xmlns:a16="http://schemas.microsoft.com/office/drawing/2014/main" id="{04394D8A-2D64-1113-D98C-00F89AA6FF5A}"/>
                    </a:ext>
                  </a:extLst>
                </p:cNvPr>
                <p:cNvSpPr/>
                <p:nvPr/>
              </p:nvSpPr>
              <p:spPr>
                <a:xfrm>
                  <a:off x="4929544"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4" name="Graphic 17">
                <a:extLst>
                  <a:ext uri="{FF2B5EF4-FFF2-40B4-BE49-F238E27FC236}">
                    <a16:creationId xmlns:a16="http://schemas.microsoft.com/office/drawing/2014/main" id="{CAA35483-B199-1A40-0327-63BBABB153B2}"/>
                  </a:ext>
                </a:extLst>
              </p:cNvPr>
              <p:cNvGrpSpPr/>
              <p:nvPr/>
            </p:nvGrpSpPr>
            <p:grpSpPr>
              <a:xfrm>
                <a:off x="4937557" y="1216768"/>
                <a:ext cx="46313" cy="51437"/>
                <a:chOff x="4937557" y="1216768"/>
                <a:chExt cx="46313" cy="51437"/>
              </a:xfrm>
            </p:grpSpPr>
            <p:sp>
              <p:nvSpPr>
                <p:cNvPr id="4422" name="Freeform: Shape 4421">
                  <a:extLst>
                    <a:ext uri="{FF2B5EF4-FFF2-40B4-BE49-F238E27FC236}">
                      <a16:creationId xmlns:a16="http://schemas.microsoft.com/office/drawing/2014/main" id="{15D7521E-B12E-B84C-3544-51E1200DEC9E}"/>
                    </a:ext>
                  </a:extLst>
                </p:cNvPr>
                <p:cNvSpPr/>
                <p:nvPr/>
              </p:nvSpPr>
              <p:spPr>
                <a:xfrm>
                  <a:off x="4960634"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Freeform: Shape 4422">
                  <a:extLst>
                    <a:ext uri="{FF2B5EF4-FFF2-40B4-BE49-F238E27FC236}">
                      <a16:creationId xmlns:a16="http://schemas.microsoft.com/office/drawing/2014/main" id="{0F0C25CC-502D-6818-0B4B-53F10F39DC6B}"/>
                    </a:ext>
                  </a:extLst>
                </p:cNvPr>
                <p:cNvSpPr/>
                <p:nvPr/>
              </p:nvSpPr>
              <p:spPr>
                <a:xfrm>
                  <a:off x="4937557"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5" name="Graphic 17">
                <a:extLst>
                  <a:ext uri="{FF2B5EF4-FFF2-40B4-BE49-F238E27FC236}">
                    <a16:creationId xmlns:a16="http://schemas.microsoft.com/office/drawing/2014/main" id="{5332BED2-AC6A-818C-5C73-F9079953BBF1}"/>
                  </a:ext>
                </a:extLst>
              </p:cNvPr>
              <p:cNvGrpSpPr/>
              <p:nvPr/>
            </p:nvGrpSpPr>
            <p:grpSpPr>
              <a:xfrm>
                <a:off x="4945410" y="1216768"/>
                <a:ext cx="46313" cy="51437"/>
                <a:chOff x="4945410" y="1216768"/>
                <a:chExt cx="46313" cy="51437"/>
              </a:xfrm>
            </p:grpSpPr>
            <p:sp>
              <p:nvSpPr>
                <p:cNvPr id="4420" name="Freeform: Shape 4419">
                  <a:extLst>
                    <a:ext uri="{FF2B5EF4-FFF2-40B4-BE49-F238E27FC236}">
                      <a16:creationId xmlns:a16="http://schemas.microsoft.com/office/drawing/2014/main" id="{791FF782-BCDE-80C6-71D5-D9F8455E82DF}"/>
                    </a:ext>
                  </a:extLst>
                </p:cNvPr>
                <p:cNvSpPr/>
                <p:nvPr/>
              </p:nvSpPr>
              <p:spPr>
                <a:xfrm>
                  <a:off x="4968647"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Freeform: Shape 4420">
                  <a:extLst>
                    <a:ext uri="{FF2B5EF4-FFF2-40B4-BE49-F238E27FC236}">
                      <a16:creationId xmlns:a16="http://schemas.microsoft.com/office/drawing/2014/main" id="{5038CA0D-BA6F-95EC-3408-BE2B96EF97EA}"/>
                    </a:ext>
                  </a:extLst>
                </p:cNvPr>
                <p:cNvSpPr/>
                <p:nvPr/>
              </p:nvSpPr>
              <p:spPr>
                <a:xfrm>
                  <a:off x="4945410"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6" name="Graphic 17">
                <a:extLst>
                  <a:ext uri="{FF2B5EF4-FFF2-40B4-BE49-F238E27FC236}">
                    <a16:creationId xmlns:a16="http://schemas.microsoft.com/office/drawing/2014/main" id="{485D5513-534A-3C50-1C96-2DDB1D757B17}"/>
                  </a:ext>
                </a:extLst>
              </p:cNvPr>
              <p:cNvGrpSpPr/>
              <p:nvPr/>
            </p:nvGrpSpPr>
            <p:grpSpPr>
              <a:xfrm>
                <a:off x="4966884" y="1216768"/>
                <a:ext cx="46473" cy="51437"/>
                <a:chOff x="4966884" y="1216768"/>
                <a:chExt cx="46473" cy="51437"/>
              </a:xfrm>
            </p:grpSpPr>
            <p:sp>
              <p:nvSpPr>
                <p:cNvPr id="4418" name="Freeform: Shape 4417">
                  <a:extLst>
                    <a:ext uri="{FF2B5EF4-FFF2-40B4-BE49-F238E27FC236}">
                      <a16:creationId xmlns:a16="http://schemas.microsoft.com/office/drawing/2014/main" id="{14F3424B-5B1A-0E24-45F7-16123BD99538}"/>
                    </a:ext>
                  </a:extLst>
                </p:cNvPr>
                <p:cNvSpPr/>
                <p:nvPr/>
              </p:nvSpPr>
              <p:spPr>
                <a:xfrm>
                  <a:off x="4990121"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Freeform: Shape 4418">
                  <a:extLst>
                    <a:ext uri="{FF2B5EF4-FFF2-40B4-BE49-F238E27FC236}">
                      <a16:creationId xmlns:a16="http://schemas.microsoft.com/office/drawing/2014/main" id="{0C45390F-C8E1-4094-27D6-E1CEFF31AB2F}"/>
                    </a:ext>
                  </a:extLst>
                </p:cNvPr>
                <p:cNvSpPr/>
                <p:nvPr/>
              </p:nvSpPr>
              <p:spPr>
                <a:xfrm>
                  <a:off x="4966884"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7" name="Graphic 17">
                <a:extLst>
                  <a:ext uri="{FF2B5EF4-FFF2-40B4-BE49-F238E27FC236}">
                    <a16:creationId xmlns:a16="http://schemas.microsoft.com/office/drawing/2014/main" id="{51AEED82-F396-6879-0B44-875C275A7967}"/>
                  </a:ext>
                </a:extLst>
              </p:cNvPr>
              <p:cNvGrpSpPr/>
              <p:nvPr/>
            </p:nvGrpSpPr>
            <p:grpSpPr>
              <a:xfrm>
                <a:off x="4983871" y="1216768"/>
                <a:ext cx="46313" cy="51437"/>
                <a:chOff x="4983871" y="1216768"/>
                <a:chExt cx="46313" cy="51437"/>
              </a:xfrm>
            </p:grpSpPr>
            <p:sp>
              <p:nvSpPr>
                <p:cNvPr id="4416" name="Freeform: Shape 4415">
                  <a:extLst>
                    <a:ext uri="{FF2B5EF4-FFF2-40B4-BE49-F238E27FC236}">
                      <a16:creationId xmlns:a16="http://schemas.microsoft.com/office/drawing/2014/main" id="{1A42A1C6-C0FC-9309-D2A7-70215FF1994E}"/>
                    </a:ext>
                  </a:extLst>
                </p:cNvPr>
                <p:cNvSpPr/>
                <p:nvPr/>
              </p:nvSpPr>
              <p:spPr>
                <a:xfrm>
                  <a:off x="5007108"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Freeform: Shape 4416">
                  <a:extLst>
                    <a:ext uri="{FF2B5EF4-FFF2-40B4-BE49-F238E27FC236}">
                      <a16:creationId xmlns:a16="http://schemas.microsoft.com/office/drawing/2014/main" id="{8C4C0CFE-44A2-4DF9-8217-4B88644B1F0C}"/>
                    </a:ext>
                  </a:extLst>
                </p:cNvPr>
                <p:cNvSpPr/>
                <p:nvPr/>
              </p:nvSpPr>
              <p:spPr>
                <a:xfrm>
                  <a:off x="4983871"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8" name="Graphic 17">
                <a:extLst>
                  <a:ext uri="{FF2B5EF4-FFF2-40B4-BE49-F238E27FC236}">
                    <a16:creationId xmlns:a16="http://schemas.microsoft.com/office/drawing/2014/main" id="{E0823590-E323-E456-0218-493DA3BD7C3B}"/>
                  </a:ext>
                </a:extLst>
              </p:cNvPr>
              <p:cNvGrpSpPr/>
              <p:nvPr/>
            </p:nvGrpSpPr>
            <p:grpSpPr>
              <a:xfrm>
                <a:off x="4990121" y="1216768"/>
                <a:ext cx="46313" cy="51437"/>
                <a:chOff x="4990121" y="1216768"/>
                <a:chExt cx="46313" cy="51437"/>
              </a:xfrm>
            </p:grpSpPr>
            <p:sp>
              <p:nvSpPr>
                <p:cNvPr id="4414" name="Freeform: Shape 4413">
                  <a:extLst>
                    <a:ext uri="{FF2B5EF4-FFF2-40B4-BE49-F238E27FC236}">
                      <a16:creationId xmlns:a16="http://schemas.microsoft.com/office/drawing/2014/main" id="{025A3E2E-6BD5-8AA7-D644-62EB791A5ACD}"/>
                    </a:ext>
                  </a:extLst>
                </p:cNvPr>
                <p:cNvSpPr/>
                <p:nvPr/>
              </p:nvSpPr>
              <p:spPr>
                <a:xfrm>
                  <a:off x="5013358"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Freeform: Shape 4414">
                  <a:extLst>
                    <a:ext uri="{FF2B5EF4-FFF2-40B4-BE49-F238E27FC236}">
                      <a16:creationId xmlns:a16="http://schemas.microsoft.com/office/drawing/2014/main" id="{FF4C7F95-F510-5D60-CAD8-A62F67F21034}"/>
                    </a:ext>
                  </a:extLst>
                </p:cNvPr>
                <p:cNvSpPr/>
                <p:nvPr/>
              </p:nvSpPr>
              <p:spPr>
                <a:xfrm>
                  <a:off x="4990121"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9" name="Graphic 17">
                <a:extLst>
                  <a:ext uri="{FF2B5EF4-FFF2-40B4-BE49-F238E27FC236}">
                    <a16:creationId xmlns:a16="http://schemas.microsoft.com/office/drawing/2014/main" id="{2D6BE2B5-0550-AB66-CD8F-26AE3363B20F}"/>
                  </a:ext>
                </a:extLst>
              </p:cNvPr>
              <p:cNvGrpSpPr/>
              <p:nvPr/>
            </p:nvGrpSpPr>
            <p:grpSpPr>
              <a:xfrm>
                <a:off x="4996852" y="1222266"/>
                <a:ext cx="46313" cy="51259"/>
                <a:chOff x="4996852" y="1222266"/>
                <a:chExt cx="46313" cy="51259"/>
              </a:xfrm>
            </p:grpSpPr>
            <p:sp>
              <p:nvSpPr>
                <p:cNvPr id="4412" name="Freeform: Shape 4411">
                  <a:extLst>
                    <a:ext uri="{FF2B5EF4-FFF2-40B4-BE49-F238E27FC236}">
                      <a16:creationId xmlns:a16="http://schemas.microsoft.com/office/drawing/2014/main" id="{611F6169-422C-624F-7CF5-7A104905D0E9}"/>
                    </a:ext>
                  </a:extLst>
                </p:cNvPr>
                <p:cNvSpPr/>
                <p:nvPr/>
              </p:nvSpPr>
              <p:spPr>
                <a:xfrm>
                  <a:off x="5020089"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Freeform: Shape 4412">
                  <a:extLst>
                    <a:ext uri="{FF2B5EF4-FFF2-40B4-BE49-F238E27FC236}">
                      <a16:creationId xmlns:a16="http://schemas.microsoft.com/office/drawing/2014/main" id="{995BBA68-535C-B55E-93F0-D9842949CC55}"/>
                    </a:ext>
                  </a:extLst>
                </p:cNvPr>
                <p:cNvSpPr/>
                <p:nvPr/>
              </p:nvSpPr>
              <p:spPr>
                <a:xfrm>
                  <a:off x="4996852"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0" name="Graphic 17">
                <a:extLst>
                  <a:ext uri="{FF2B5EF4-FFF2-40B4-BE49-F238E27FC236}">
                    <a16:creationId xmlns:a16="http://schemas.microsoft.com/office/drawing/2014/main" id="{932F215C-66C5-D4B1-EE3F-C1E61AF3A2B3}"/>
                  </a:ext>
                </a:extLst>
              </p:cNvPr>
              <p:cNvGrpSpPr/>
              <p:nvPr/>
            </p:nvGrpSpPr>
            <p:grpSpPr>
              <a:xfrm>
                <a:off x="5004544" y="1222266"/>
                <a:ext cx="46313" cy="51259"/>
                <a:chOff x="5004544" y="1222266"/>
                <a:chExt cx="46313" cy="51259"/>
              </a:xfrm>
            </p:grpSpPr>
            <p:sp>
              <p:nvSpPr>
                <p:cNvPr id="4410" name="Freeform: Shape 4409">
                  <a:extLst>
                    <a:ext uri="{FF2B5EF4-FFF2-40B4-BE49-F238E27FC236}">
                      <a16:creationId xmlns:a16="http://schemas.microsoft.com/office/drawing/2014/main" id="{46D3B5C8-53CE-AB35-B12E-F273ED1FE722}"/>
                    </a:ext>
                  </a:extLst>
                </p:cNvPr>
                <p:cNvSpPr/>
                <p:nvPr/>
              </p:nvSpPr>
              <p:spPr>
                <a:xfrm>
                  <a:off x="5027621"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Freeform: Shape 4410">
                  <a:extLst>
                    <a:ext uri="{FF2B5EF4-FFF2-40B4-BE49-F238E27FC236}">
                      <a16:creationId xmlns:a16="http://schemas.microsoft.com/office/drawing/2014/main" id="{552F56E7-5FAD-69D8-728A-7CC90791737C}"/>
                    </a:ext>
                  </a:extLst>
                </p:cNvPr>
                <p:cNvSpPr/>
                <p:nvPr/>
              </p:nvSpPr>
              <p:spPr>
                <a:xfrm>
                  <a:off x="5004544"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1" name="Graphic 17">
                <a:extLst>
                  <a:ext uri="{FF2B5EF4-FFF2-40B4-BE49-F238E27FC236}">
                    <a16:creationId xmlns:a16="http://schemas.microsoft.com/office/drawing/2014/main" id="{5AC93008-F89D-CA55-F0F5-B3B027A294C3}"/>
                  </a:ext>
                </a:extLst>
              </p:cNvPr>
              <p:cNvGrpSpPr/>
              <p:nvPr/>
            </p:nvGrpSpPr>
            <p:grpSpPr>
              <a:xfrm>
                <a:off x="5012236" y="1222266"/>
                <a:ext cx="46313" cy="51259"/>
                <a:chOff x="5012236" y="1222266"/>
                <a:chExt cx="46313" cy="51259"/>
              </a:xfrm>
            </p:grpSpPr>
            <p:sp>
              <p:nvSpPr>
                <p:cNvPr id="4408" name="Freeform: Shape 4407">
                  <a:extLst>
                    <a:ext uri="{FF2B5EF4-FFF2-40B4-BE49-F238E27FC236}">
                      <a16:creationId xmlns:a16="http://schemas.microsoft.com/office/drawing/2014/main" id="{661E3EFD-0384-1FA4-E83B-CA3DAD4E6942}"/>
                    </a:ext>
                  </a:extLst>
                </p:cNvPr>
                <p:cNvSpPr/>
                <p:nvPr/>
              </p:nvSpPr>
              <p:spPr>
                <a:xfrm>
                  <a:off x="5035313"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Freeform: Shape 4408">
                  <a:extLst>
                    <a:ext uri="{FF2B5EF4-FFF2-40B4-BE49-F238E27FC236}">
                      <a16:creationId xmlns:a16="http://schemas.microsoft.com/office/drawing/2014/main" id="{5B7C3F2F-09EE-5C9D-6FE8-76FBF115B985}"/>
                    </a:ext>
                  </a:extLst>
                </p:cNvPr>
                <p:cNvSpPr/>
                <p:nvPr/>
              </p:nvSpPr>
              <p:spPr>
                <a:xfrm>
                  <a:off x="5012236"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2" name="Graphic 17">
                <a:extLst>
                  <a:ext uri="{FF2B5EF4-FFF2-40B4-BE49-F238E27FC236}">
                    <a16:creationId xmlns:a16="http://schemas.microsoft.com/office/drawing/2014/main" id="{A187E483-AB44-B473-9E7E-AE16AD50E3C0}"/>
                  </a:ext>
                </a:extLst>
              </p:cNvPr>
              <p:cNvGrpSpPr/>
              <p:nvPr/>
            </p:nvGrpSpPr>
            <p:grpSpPr>
              <a:xfrm>
                <a:off x="5019768" y="1222266"/>
                <a:ext cx="46473" cy="51259"/>
                <a:chOff x="5019768" y="1222266"/>
                <a:chExt cx="46473" cy="51259"/>
              </a:xfrm>
            </p:grpSpPr>
            <p:sp>
              <p:nvSpPr>
                <p:cNvPr id="4406" name="Freeform: Shape 4405">
                  <a:extLst>
                    <a:ext uri="{FF2B5EF4-FFF2-40B4-BE49-F238E27FC236}">
                      <a16:creationId xmlns:a16="http://schemas.microsoft.com/office/drawing/2014/main" id="{3143016B-F4C8-0DC2-6C2D-17DB0FD91D7E}"/>
                    </a:ext>
                  </a:extLst>
                </p:cNvPr>
                <p:cNvSpPr/>
                <p:nvPr/>
              </p:nvSpPr>
              <p:spPr>
                <a:xfrm>
                  <a:off x="5043005"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Freeform: Shape 4406">
                  <a:extLst>
                    <a:ext uri="{FF2B5EF4-FFF2-40B4-BE49-F238E27FC236}">
                      <a16:creationId xmlns:a16="http://schemas.microsoft.com/office/drawing/2014/main" id="{A3A94A8E-C026-D27D-9014-AAA18FBA3471}"/>
                    </a:ext>
                  </a:extLst>
                </p:cNvPr>
                <p:cNvSpPr/>
                <p:nvPr/>
              </p:nvSpPr>
              <p:spPr>
                <a:xfrm>
                  <a:off x="5019768" y="12478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3" name="Graphic 17">
                <a:extLst>
                  <a:ext uri="{FF2B5EF4-FFF2-40B4-BE49-F238E27FC236}">
                    <a16:creationId xmlns:a16="http://schemas.microsoft.com/office/drawing/2014/main" id="{2F2270B9-1F84-3037-7D80-B168CD150D6D}"/>
                  </a:ext>
                </a:extLst>
              </p:cNvPr>
              <p:cNvGrpSpPr/>
              <p:nvPr/>
            </p:nvGrpSpPr>
            <p:grpSpPr>
              <a:xfrm>
                <a:off x="5027460" y="1222266"/>
                <a:ext cx="46473" cy="51259"/>
                <a:chOff x="5027460" y="1222266"/>
                <a:chExt cx="46473" cy="51259"/>
              </a:xfrm>
            </p:grpSpPr>
            <p:sp>
              <p:nvSpPr>
                <p:cNvPr id="4404" name="Freeform: Shape 4403">
                  <a:extLst>
                    <a:ext uri="{FF2B5EF4-FFF2-40B4-BE49-F238E27FC236}">
                      <a16:creationId xmlns:a16="http://schemas.microsoft.com/office/drawing/2014/main" id="{1E6FEDF5-70DF-DB46-016F-6ECDD92776FD}"/>
                    </a:ext>
                  </a:extLst>
                </p:cNvPr>
                <p:cNvSpPr/>
                <p:nvPr/>
              </p:nvSpPr>
              <p:spPr>
                <a:xfrm>
                  <a:off x="5050697"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Freeform: Shape 4404">
                  <a:extLst>
                    <a:ext uri="{FF2B5EF4-FFF2-40B4-BE49-F238E27FC236}">
                      <a16:creationId xmlns:a16="http://schemas.microsoft.com/office/drawing/2014/main" id="{BB267E37-D72F-5917-48DB-F5312F883EB3}"/>
                    </a:ext>
                  </a:extLst>
                </p:cNvPr>
                <p:cNvSpPr/>
                <p:nvPr/>
              </p:nvSpPr>
              <p:spPr>
                <a:xfrm>
                  <a:off x="5027460" y="12478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4" name="Graphic 17">
                <a:extLst>
                  <a:ext uri="{FF2B5EF4-FFF2-40B4-BE49-F238E27FC236}">
                    <a16:creationId xmlns:a16="http://schemas.microsoft.com/office/drawing/2014/main" id="{57749CE0-6716-C053-FAEE-9FBFC4C21AE6}"/>
                  </a:ext>
                </a:extLst>
              </p:cNvPr>
              <p:cNvGrpSpPr/>
              <p:nvPr/>
            </p:nvGrpSpPr>
            <p:grpSpPr>
              <a:xfrm>
                <a:off x="5035153" y="1222266"/>
                <a:ext cx="46473" cy="51259"/>
                <a:chOff x="5035153" y="1222266"/>
                <a:chExt cx="46473" cy="51259"/>
              </a:xfrm>
            </p:grpSpPr>
            <p:sp>
              <p:nvSpPr>
                <p:cNvPr id="4402" name="Freeform: Shape 4401">
                  <a:extLst>
                    <a:ext uri="{FF2B5EF4-FFF2-40B4-BE49-F238E27FC236}">
                      <a16:creationId xmlns:a16="http://schemas.microsoft.com/office/drawing/2014/main" id="{768A7F37-66C3-2306-96A6-8E4C4C2C55AB}"/>
                    </a:ext>
                  </a:extLst>
                </p:cNvPr>
                <p:cNvSpPr/>
                <p:nvPr/>
              </p:nvSpPr>
              <p:spPr>
                <a:xfrm>
                  <a:off x="5058390"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Freeform: Shape 4402">
                  <a:extLst>
                    <a:ext uri="{FF2B5EF4-FFF2-40B4-BE49-F238E27FC236}">
                      <a16:creationId xmlns:a16="http://schemas.microsoft.com/office/drawing/2014/main" id="{876F2C99-0DC3-F312-40F9-FA6EABE96AC6}"/>
                    </a:ext>
                  </a:extLst>
                </p:cNvPr>
                <p:cNvSpPr/>
                <p:nvPr/>
              </p:nvSpPr>
              <p:spPr>
                <a:xfrm>
                  <a:off x="5035153" y="12478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5" name="Graphic 17">
                <a:extLst>
                  <a:ext uri="{FF2B5EF4-FFF2-40B4-BE49-F238E27FC236}">
                    <a16:creationId xmlns:a16="http://schemas.microsoft.com/office/drawing/2014/main" id="{309B8C17-E907-5806-6F32-36646404E58D}"/>
                  </a:ext>
                </a:extLst>
              </p:cNvPr>
              <p:cNvGrpSpPr/>
              <p:nvPr/>
            </p:nvGrpSpPr>
            <p:grpSpPr>
              <a:xfrm>
                <a:off x="5042845" y="1222266"/>
                <a:ext cx="46313" cy="51259"/>
                <a:chOff x="5042845" y="1222266"/>
                <a:chExt cx="46313" cy="51259"/>
              </a:xfrm>
            </p:grpSpPr>
            <p:sp>
              <p:nvSpPr>
                <p:cNvPr id="4400" name="Freeform: Shape 4399">
                  <a:extLst>
                    <a:ext uri="{FF2B5EF4-FFF2-40B4-BE49-F238E27FC236}">
                      <a16:creationId xmlns:a16="http://schemas.microsoft.com/office/drawing/2014/main" id="{4597D36D-D4C1-089D-E80A-CD9D53199F8B}"/>
                    </a:ext>
                  </a:extLst>
                </p:cNvPr>
                <p:cNvSpPr/>
                <p:nvPr/>
              </p:nvSpPr>
              <p:spPr>
                <a:xfrm>
                  <a:off x="5066082"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Freeform: Shape 4400">
                  <a:extLst>
                    <a:ext uri="{FF2B5EF4-FFF2-40B4-BE49-F238E27FC236}">
                      <a16:creationId xmlns:a16="http://schemas.microsoft.com/office/drawing/2014/main" id="{109FF794-2591-9086-AE4B-3C01C6BFD875}"/>
                    </a:ext>
                  </a:extLst>
                </p:cNvPr>
                <p:cNvSpPr/>
                <p:nvPr/>
              </p:nvSpPr>
              <p:spPr>
                <a:xfrm>
                  <a:off x="5042845"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6" name="Graphic 17">
                <a:extLst>
                  <a:ext uri="{FF2B5EF4-FFF2-40B4-BE49-F238E27FC236}">
                    <a16:creationId xmlns:a16="http://schemas.microsoft.com/office/drawing/2014/main" id="{7D753EF5-DE1C-73E0-2595-3503939FD613}"/>
                  </a:ext>
                </a:extLst>
              </p:cNvPr>
              <p:cNvGrpSpPr/>
              <p:nvPr/>
            </p:nvGrpSpPr>
            <p:grpSpPr>
              <a:xfrm>
                <a:off x="5050537" y="1222266"/>
                <a:ext cx="46313" cy="51259"/>
                <a:chOff x="5050537" y="1222266"/>
                <a:chExt cx="46313" cy="51259"/>
              </a:xfrm>
            </p:grpSpPr>
            <p:sp>
              <p:nvSpPr>
                <p:cNvPr id="4398" name="Freeform: Shape 4397">
                  <a:extLst>
                    <a:ext uri="{FF2B5EF4-FFF2-40B4-BE49-F238E27FC236}">
                      <a16:creationId xmlns:a16="http://schemas.microsoft.com/office/drawing/2014/main" id="{B1A1F9A5-B03E-79C2-610A-8738FDC4319B}"/>
                    </a:ext>
                  </a:extLst>
                </p:cNvPr>
                <p:cNvSpPr/>
                <p:nvPr/>
              </p:nvSpPr>
              <p:spPr>
                <a:xfrm>
                  <a:off x="5073774"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Freeform: Shape 4398">
                  <a:extLst>
                    <a:ext uri="{FF2B5EF4-FFF2-40B4-BE49-F238E27FC236}">
                      <a16:creationId xmlns:a16="http://schemas.microsoft.com/office/drawing/2014/main" id="{0727E2E8-EE02-47B6-EBCD-750FB6219F85}"/>
                    </a:ext>
                  </a:extLst>
                </p:cNvPr>
                <p:cNvSpPr/>
                <p:nvPr/>
              </p:nvSpPr>
              <p:spPr>
                <a:xfrm>
                  <a:off x="5050537"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7" name="Graphic 17">
                <a:extLst>
                  <a:ext uri="{FF2B5EF4-FFF2-40B4-BE49-F238E27FC236}">
                    <a16:creationId xmlns:a16="http://schemas.microsoft.com/office/drawing/2014/main" id="{5FB00130-8309-3C91-F14F-515D2B726932}"/>
                  </a:ext>
                </a:extLst>
              </p:cNvPr>
              <p:cNvGrpSpPr/>
              <p:nvPr/>
            </p:nvGrpSpPr>
            <p:grpSpPr>
              <a:xfrm>
                <a:off x="5058229" y="1222266"/>
                <a:ext cx="46313" cy="51259"/>
                <a:chOff x="5058229" y="1222266"/>
                <a:chExt cx="46313" cy="51259"/>
              </a:xfrm>
            </p:grpSpPr>
            <p:sp>
              <p:nvSpPr>
                <p:cNvPr id="4396" name="Freeform: Shape 4395">
                  <a:extLst>
                    <a:ext uri="{FF2B5EF4-FFF2-40B4-BE49-F238E27FC236}">
                      <a16:creationId xmlns:a16="http://schemas.microsoft.com/office/drawing/2014/main" id="{EF03C0A1-4392-D902-7C78-80635349D038}"/>
                    </a:ext>
                  </a:extLst>
                </p:cNvPr>
                <p:cNvSpPr/>
                <p:nvPr/>
              </p:nvSpPr>
              <p:spPr>
                <a:xfrm>
                  <a:off x="5081466"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Freeform: Shape 4396">
                  <a:extLst>
                    <a:ext uri="{FF2B5EF4-FFF2-40B4-BE49-F238E27FC236}">
                      <a16:creationId xmlns:a16="http://schemas.microsoft.com/office/drawing/2014/main" id="{CE9E067D-8C69-7140-024F-DA58EAE5CECE}"/>
                    </a:ext>
                  </a:extLst>
                </p:cNvPr>
                <p:cNvSpPr/>
                <p:nvPr/>
              </p:nvSpPr>
              <p:spPr>
                <a:xfrm>
                  <a:off x="5058229"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8" name="Graphic 17">
                <a:extLst>
                  <a:ext uri="{FF2B5EF4-FFF2-40B4-BE49-F238E27FC236}">
                    <a16:creationId xmlns:a16="http://schemas.microsoft.com/office/drawing/2014/main" id="{ED6FA7A6-8699-5054-52D3-D17F392EFED6}"/>
                  </a:ext>
                </a:extLst>
              </p:cNvPr>
              <p:cNvGrpSpPr/>
              <p:nvPr/>
            </p:nvGrpSpPr>
            <p:grpSpPr>
              <a:xfrm>
                <a:off x="5065922" y="1222266"/>
                <a:ext cx="46313" cy="51259"/>
                <a:chOff x="5065922" y="1222266"/>
                <a:chExt cx="46313" cy="51259"/>
              </a:xfrm>
            </p:grpSpPr>
            <p:sp>
              <p:nvSpPr>
                <p:cNvPr id="4394" name="Freeform: Shape 4393">
                  <a:extLst>
                    <a:ext uri="{FF2B5EF4-FFF2-40B4-BE49-F238E27FC236}">
                      <a16:creationId xmlns:a16="http://schemas.microsoft.com/office/drawing/2014/main" id="{4621C5AF-C958-24C9-A9FA-AEFECE6F31D1}"/>
                    </a:ext>
                  </a:extLst>
                </p:cNvPr>
                <p:cNvSpPr/>
                <p:nvPr/>
              </p:nvSpPr>
              <p:spPr>
                <a:xfrm>
                  <a:off x="5088998"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Freeform: Shape 4394">
                  <a:extLst>
                    <a:ext uri="{FF2B5EF4-FFF2-40B4-BE49-F238E27FC236}">
                      <a16:creationId xmlns:a16="http://schemas.microsoft.com/office/drawing/2014/main" id="{EBA4A2D5-0034-52FD-B2E1-982901F71464}"/>
                    </a:ext>
                  </a:extLst>
                </p:cNvPr>
                <p:cNvSpPr/>
                <p:nvPr/>
              </p:nvSpPr>
              <p:spPr>
                <a:xfrm>
                  <a:off x="5065922"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9" name="Graphic 17">
                <a:extLst>
                  <a:ext uri="{FF2B5EF4-FFF2-40B4-BE49-F238E27FC236}">
                    <a16:creationId xmlns:a16="http://schemas.microsoft.com/office/drawing/2014/main" id="{EF56E1A8-0FDE-C8F8-2D19-F4A29398A3A7}"/>
                  </a:ext>
                </a:extLst>
              </p:cNvPr>
              <p:cNvGrpSpPr/>
              <p:nvPr/>
            </p:nvGrpSpPr>
            <p:grpSpPr>
              <a:xfrm>
                <a:off x="5073614" y="1222266"/>
                <a:ext cx="46313" cy="51259"/>
                <a:chOff x="5073614" y="1222266"/>
                <a:chExt cx="46313" cy="51259"/>
              </a:xfrm>
            </p:grpSpPr>
            <p:sp>
              <p:nvSpPr>
                <p:cNvPr id="4392" name="Freeform: Shape 4391">
                  <a:extLst>
                    <a:ext uri="{FF2B5EF4-FFF2-40B4-BE49-F238E27FC236}">
                      <a16:creationId xmlns:a16="http://schemas.microsoft.com/office/drawing/2014/main" id="{3D02BC73-D666-8AE9-3581-9188F8D4DC57}"/>
                    </a:ext>
                  </a:extLst>
                </p:cNvPr>
                <p:cNvSpPr/>
                <p:nvPr/>
              </p:nvSpPr>
              <p:spPr>
                <a:xfrm>
                  <a:off x="5096691"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Freeform: Shape 4392">
                  <a:extLst>
                    <a:ext uri="{FF2B5EF4-FFF2-40B4-BE49-F238E27FC236}">
                      <a16:creationId xmlns:a16="http://schemas.microsoft.com/office/drawing/2014/main" id="{16597A52-98C3-D341-5D5C-7C060C8EE665}"/>
                    </a:ext>
                  </a:extLst>
                </p:cNvPr>
                <p:cNvSpPr/>
                <p:nvPr/>
              </p:nvSpPr>
              <p:spPr>
                <a:xfrm>
                  <a:off x="5073614"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0" name="Graphic 17">
                <a:extLst>
                  <a:ext uri="{FF2B5EF4-FFF2-40B4-BE49-F238E27FC236}">
                    <a16:creationId xmlns:a16="http://schemas.microsoft.com/office/drawing/2014/main" id="{0320BBD0-9130-E768-5C39-CB87DC98963B}"/>
                  </a:ext>
                </a:extLst>
              </p:cNvPr>
              <p:cNvGrpSpPr/>
              <p:nvPr/>
            </p:nvGrpSpPr>
            <p:grpSpPr>
              <a:xfrm>
                <a:off x="5081146" y="1222266"/>
                <a:ext cx="46473" cy="51259"/>
                <a:chOff x="5081146" y="1222266"/>
                <a:chExt cx="46473" cy="51259"/>
              </a:xfrm>
            </p:grpSpPr>
            <p:sp>
              <p:nvSpPr>
                <p:cNvPr id="4390" name="Freeform: Shape 4389">
                  <a:extLst>
                    <a:ext uri="{FF2B5EF4-FFF2-40B4-BE49-F238E27FC236}">
                      <a16:creationId xmlns:a16="http://schemas.microsoft.com/office/drawing/2014/main" id="{A8CED7BE-1950-6F02-9E1E-68F1E7D356C4}"/>
                    </a:ext>
                  </a:extLst>
                </p:cNvPr>
                <p:cNvSpPr/>
                <p:nvPr/>
              </p:nvSpPr>
              <p:spPr>
                <a:xfrm>
                  <a:off x="5104383"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Freeform: Shape 4390">
                  <a:extLst>
                    <a:ext uri="{FF2B5EF4-FFF2-40B4-BE49-F238E27FC236}">
                      <a16:creationId xmlns:a16="http://schemas.microsoft.com/office/drawing/2014/main" id="{BCE7B5B8-F975-AF12-919F-9D358F84A17C}"/>
                    </a:ext>
                  </a:extLst>
                </p:cNvPr>
                <p:cNvSpPr/>
                <p:nvPr/>
              </p:nvSpPr>
              <p:spPr>
                <a:xfrm>
                  <a:off x="5081146" y="12478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1" name="Graphic 17">
                <a:extLst>
                  <a:ext uri="{FF2B5EF4-FFF2-40B4-BE49-F238E27FC236}">
                    <a16:creationId xmlns:a16="http://schemas.microsoft.com/office/drawing/2014/main" id="{CA6EDA1F-6456-F356-0DE6-09225ACB3AFA}"/>
                  </a:ext>
                </a:extLst>
              </p:cNvPr>
              <p:cNvGrpSpPr/>
              <p:nvPr/>
            </p:nvGrpSpPr>
            <p:grpSpPr>
              <a:xfrm>
                <a:off x="5088998" y="1227055"/>
                <a:ext cx="46473" cy="51259"/>
                <a:chOff x="5088998" y="1227055"/>
                <a:chExt cx="46473" cy="51259"/>
              </a:xfrm>
            </p:grpSpPr>
            <p:sp>
              <p:nvSpPr>
                <p:cNvPr id="4388" name="Freeform: Shape 4387">
                  <a:extLst>
                    <a:ext uri="{FF2B5EF4-FFF2-40B4-BE49-F238E27FC236}">
                      <a16:creationId xmlns:a16="http://schemas.microsoft.com/office/drawing/2014/main" id="{C69C0C42-0DF2-C598-B0FF-A191A2BD36EC}"/>
                    </a:ext>
                  </a:extLst>
                </p:cNvPr>
                <p:cNvSpPr/>
                <p:nvPr/>
              </p:nvSpPr>
              <p:spPr>
                <a:xfrm>
                  <a:off x="5112235"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Freeform: Shape 4388">
                  <a:extLst>
                    <a:ext uri="{FF2B5EF4-FFF2-40B4-BE49-F238E27FC236}">
                      <a16:creationId xmlns:a16="http://schemas.microsoft.com/office/drawing/2014/main" id="{0E78B701-7FE1-023B-D6D1-7CE645E2DC1D}"/>
                    </a:ext>
                  </a:extLst>
                </p:cNvPr>
                <p:cNvSpPr/>
                <p:nvPr/>
              </p:nvSpPr>
              <p:spPr>
                <a:xfrm>
                  <a:off x="5088998"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2" name="Graphic 17">
                <a:extLst>
                  <a:ext uri="{FF2B5EF4-FFF2-40B4-BE49-F238E27FC236}">
                    <a16:creationId xmlns:a16="http://schemas.microsoft.com/office/drawing/2014/main" id="{18B5FE52-4A44-8312-D427-50A4C25FD6CA}"/>
                  </a:ext>
                </a:extLst>
              </p:cNvPr>
              <p:cNvGrpSpPr/>
              <p:nvPr/>
            </p:nvGrpSpPr>
            <p:grpSpPr>
              <a:xfrm>
                <a:off x="5096691" y="1227055"/>
                <a:ext cx="46473" cy="51259"/>
                <a:chOff x="5096691" y="1227055"/>
                <a:chExt cx="46473" cy="51259"/>
              </a:xfrm>
            </p:grpSpPr>
            <p:sp>
              <p:nvSpPr>
                <p:cNvPr id="4386" name="Freeform: Shape 4385">
                  <a:extLst>
                    <a:ext uri="{FF2B5EF4-FFF2-40B4-BE49-F238E27FC236}">
                      <a16:creationId xmlns:a16="http://schemas.microsoft.com/office/drawing/2014/main" id="{A1E78997-C9DA-A3EA-7E0A-54A7960E7A48}"/>
                    </a:ext>
                  </a:extLst>
                </p:cNvPr>
                <p:cNvSpPr/>
                <p:nvPr/>
              </p:nvSpPr>
              <p:spPr>
                <a:xfrm>
                  <a:off x="5119928"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Freeform: Shape 4386">
                  <a:extLst>
                    <a:ext uri="{FF2B5EF4-FFF2-40B4-BE49-F238E27FC236}">
                      <a16:creationId xmlns:a16="http://schemas.microsoft.com/office/drawing/2014/main" id="{59C443A3-33A7-CCCC-EB37-F0C5FBBCF1F9}"/>
                    </a:ext>
                  </a:extLst>
                </p:cNvPr>
                <p:cNvSpPr/>
                <p:nvPr/>
              </p:nvSpPr>
              <p:spPr>
                <a:xfrm>
                  <a:off x="5096691"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3" name="Graphic 17">
                <a:extLst>
                  <a:ext uri="{FF2B5EF4-FFF2-40B4-BE49-F238E27FC236}">
                    <a16:creationId xmlns:a16="http://schemas.microsoft.com/office/drawing/2014/main" id="{DB7AA094-1232-3CA7-C0A8-29D240C7086F}"/>
                  </a:ext>
                </a:extLst>
              </p:cNvPr>
              <p:cNvGrpSpPr/>
              <p:nvPr/>
            </p:nvGrpSpPr>
            <p:grpSpPr>
              <a:xfrm>
                <a:off x="5104383" y="1227055"/>
                <a:ext cx="46313" cy="51259"/>
                <a:chOff x="5104383" y="1227055"/>
                <a:chExt cx="46313" cy="51259"/>
              </a:xfrm>
            </p:grpSpPr>
            <p:sp>
              <p:nvSpPr>
                <p:cNvPr id="4384" name="Freeform: Shape 4383">
                  <a:extLst>
                    <a:ext uri="{FF2B5EF4-FFF2-40B4-BE49-F238E27FC236}">
                      <a16:creationId xmlns:a16="http://schemas.microsoft.com/office/drawing/2014/main" id="{1313526C-27C9-3D76-91E9-D5FFDCA8E7CE}"/>
                    </a:ext>
                  </a:extLst>
                </p:cNvPr>
                <p:cNvSpPr/>
                <p:nvPr/>
              </p:nvSpPr>
              <p:spPr>
                <a:xfrm>
                  <a:off x="5127620"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5" name="Freeform: Shape 4384">
                  <a:extLst>
                    <a:ext uri="{FF2B5EF4-FFF2-40B4-BE49-F238E27FC236}">
                      <a16:creationId xmlns:a16="http://schemas.microsoft.com/office/drawing/2014/main" id="{571669A8-BCB6-0FE6-4EEE-2DB141F579C8}"/>
                    </a:ext>
                  </a:extLst>
                </p:cNvPr>
                <p:cNvSpPr/>
                <p:nvPr/>
              </p:nvSpPr>
              <p:spPr>
                <a:xfrm>
                  <a:off x="5104383"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4" name="Graphic 17">
                <a:extLst>
                  <a:ext uri="{FF2B5EF4-FFF2-40B4-BE49-F238E27FC236}">
                    <a16:creationId xmlns:a16="http://schemas.microsoft.com/office/drawing/2014/main" id="{72F0732F-8440-F387-7487-1A8F1F89A81C}"/>
                  </a:ext>
                </a:extLst>
              </p:cNvPr>
              <p:cNvGrpSpPr/>
              <p:nvPr/>
            </p:nvGrpSpPr>
            <p:grpSpPr>
              <a:xfrm>
                <a:off x="5112075" y="1227055"/>
                <a:ext cx="46313" cy="51259"/>
                <a:chOff x="5112075" y="1227055"/>
                <a:chExt cx="46313" cy="51259"/>
              </a:xfrm>
            </p:grpSpPr>
            <p:sp>
              <p:nvSpPr>
                <p:cNvPr id="4382" name="Freeform: Shape 4381">
                  <a:extLst>
                    <a:ext uri="{FF2B5EF4-FFF2-40B4-BE49-F238E27FC236}">
                      <a16:creationId xmlns:a16="http://schemas.microsoft.com/office/drawing/2014/main" id="{FB019C02-5DBE-9C9E-F1F5-C773CAF203AF}"/>
                    </a:ext>
                  </a:extLst>
                </p:cNvPr>
                <p:cNvSpPr/>
                <p:nvPr/>
              </p:nvSpPr>
              <p:spPr>
                <a:xfrm>
                  <a:off x="5135312"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3" name="Freeform: Shape 4382">
                  <a:extLst>
                    <a:ext uri="{FF2B5EF4-FFF2-40B4-BE49-F238E27FC236}">
                      <a16:creationId xmlns:a16="http://schemas.microsoft.com/office/drawing/2014/main" id="{54B119F8-31E6-6A52-5EB2-BE0B552303D5}"/>
                    </a:ext>
                  </a:extLst>
                </p:cNvPr>
                <p:cNvSpPr/>
                <p:nvPr/>
              </p:nvSpPr>
              <p:spPr>
                <a:xfrm>
                  <a:off x="5112075"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5" name="Graphic 17">
                <a:extLst>
                  <a:ext uri="{FF2B5EF4-FFF2-40B4-BE49-F238E27FC236}">
                    <a16:creationId xmlns:a16="http://schemas.microsoft.com/office/drawing/2014/main" id="{BAB0826E-C057-1728-1AC3-B66D0C1A61F1}"/>
                  </a:ext>
                </a:extLst>
              </p:cNvPr>
              <p:cNvGrpSpPr/>
              <p:nvPr/>
            </p:nvGrpSpPr>
            <p:grpSpPr>
              <a:xfrm>
                <a:off x="5119767" y="1227055"/>
                <a:ext cx="46313" cy="51259"/>
                <a:chOff x="5119767" y="1227055"/>
                <a:chExt cx="46313" cy="51259"/>
              </a:xfrm>
            </p:grpSpPr>
            <p:sp>
              <p:nvSpPr>
                <p:cNvPr id="4380" name="Freeform: Shape 4379">
                  <a:extLst>
                    <a:ext uri="{FF2B5EF4-FFF2-40B4-BE49-F238E27FC236}">
                      <a16:creationId xmlns:a16="http://schemas.microsoft.com/office/drawing/2014/main" id="{0C94E8D1-DB14-B1BD-F8BF-88B037C8295C}"/>
                    </a:ext>
                  </a:extLst>
                </p:cNvPr>
                <p:cNvSpPr/>
                <p:nvPr/>
              </p:nvSpPr>
              <p:spPr>
                <a:xfrm>
                  <a:off x="5143004"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Freeform: Shape 4380">
                  <a:extLst>
                    <a:ext uri="{FF2B5EF4-FFF2-40B4-BE49-F238E27FC236}">
                      <a16:creationId xmlns:a16="http://schemas.microsoft.com/office/drawing/2014/main" id="{47A98B74-5F91-EA15-3EFF-9CDD40750FF7}"/>
                    </a:ext>
                  </a:extLst>
                </p:cNvPr>
                <p:cNvSpPr/>
                <p:nvPr/>
              </p:nvSpPr>
              <p:spPr>
                <a:xfrm>
                  <a:off x="5119767"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6" name="Graphic 17">
                <a:extLst>
                  <a:ext uri="{FF2B5EF4-FFF2-40B4-BE49-F238E27FC236}">
                    <a16:creationId xmlns:a16="http://schemas.microsoft.com/office/drawing/2014/main" id="{23DA28F1-33FC-D617-EA61-2883B1088C61}"/>
                  </a:ext>
                </a:extLst>
              </p:cNvPr>
              <p:cNvGrpSpPr/>
              <p:nvPr/>
            </p:nvGrpSpPr>
            <p:grpSpPr>
              <a:xfrm>
                <a:off x="5127460" y="1227055"/>
                <a:ext cx="46313" cy="51259"/>
                <a:chOff x="5127460" y="1227055"/>
                <a:chExt cx="46313" cy="51259"/>
              </a:xfrm>
            </p:grpSpPr>
            <p:sp>
              <p:nvSpPr>
                <p:cNvPr id="4378" name="Freeform: Shape 4377">
                  <a:extLst>
                    <a:ext uri="{FF2B5EF4-FFF2-40B4-BE49-F238E27FC236}">
                      <a16:creationId xmlns:a16="http://schemas.microsoft.com/office/drawing/2014/main" id="{0714EE45-61FC-9F63-67F6-C3BD35730948}"/>
                    </a:ext>
                  </a:extLst>
                </p:cNvPr>
                <p:cNvSpPr/>
                <p:nvPr/>
              </p:nvSpPr>
              <p:spPr>
                <a:xfrm>
                  <a:off x="5150536"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Freeform: Shape 4378">
                  <a:extLst>
                    <a:ext uri="{FF2B5EF4-FFF2-40B4-BE49-F238E27FC236}">
                      <a16:creationId xmlns:a16="http://schemas.microsoft.com/office/drawing/2014/main" id="{237718CC-9802-0E21-2C89-259F79D1A4C8}"/>
                    </a:ext>
                  </a:extLst>
                </p:cNvPr>
                <p:cNvSpPr/>
                <p:nvPr/>
              </p:nvSpPr>
              <p:spPr>
                <a:xfrm>
                  <a:off x="5127460"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7" name="Graphic 17">
                <a:extLst>
                  <a:ext uri="{FF2B5EF4-FFF2-40B4-BE49-F238E27FC236}">
                    <a16:creationId xmlns:a16="http://schemas.microsoft.com/office/drawing/2014/main" id="{778BC664-DBB7-C7A9-FF77-BE606EA297DB}"/>
                  </a:ext>
                </a:extLst>
              </p:cNvPr>
              <p:cNvGrpSpPr/>
              <p:nvPr/>
            </p:nvGrpSpPr>
            <p:grpSpPr>
              <a:xfrm>
                <a:off x="5135152" y="1227055"/>
                <a:ext cx="46313" cy="51259"/>
                <a:chOff x="5135152" y="1227055"/>
                <a:chExt cx="46313" cy="51259"/>
              </a:xfrm>
            </p:grpSpPr>
            <p:sp>
              <p:nvSpPr>
                <p:cNvPr id="4376" name="Freeform: Shape 4375">
                  <a:extLst>
                    <a:ext uri="{FF2B5EF4-FFF2-40B4-BE49-F238E27FC236}">
                      <a16:creationId xmlns:a16="http://schemas.microsoft.com/office/drawing/2014/main" id="{41EF3544-54AA-A017-124A-CFA444D48F97}"/>
                    </a:ext>
                  </a:extLst>
                </p:cNvPr>
                <p:cNvSpPr/>
                <p:nvPr/>
              </p:nvSpPr>
              <p:spPr>
                <a:xfrm>
                  <a:off x="5158229"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Freeform: Shape 4376">
                  <a:extLst>
                    <a:ext uri="{FF2B5EF4-FFF2-40B4-BE49-F238E27FC236}">
                      <a16:creationId xmlns:a16="http://schemas.microsoft.com/office/drawing/2014/main" id="{E9EDDE5C-8E29-4C2E-8598-31DAB88D4392}"/>
                    </a:ext>
                  </a:extLst>
                </p:cNvPr>
                <p:cNvSpPr/>
                <p:nvPr/>
              </p:nvSpPr>
              <p:spPr>
                <a:xfrm>
                  <a:off x="5135152"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8" name="Graphic 17">
                <a:extLst>
                  <a:ext uri="{FF2B5EF4-FFF2-40B4-BE49-F238E27FC236}">
                    <a16:creationId xmlns:a16="http://schemas.microsoft.com/office/drawing/2014/main" id="{3590AAD5-6A1C-D9E2-784A-BBCA2424C5AF}"/>
                  </a:ext>
                </a:extLst>
              </p:cNvPr>
              <p:cNvGrpSpPr/>
              <p:nvPr/>
            </p:nvGrpSpPr>
            <p:grpSpPr>
              <a:xfrm>
                <a:off x="5142684" y="1227055"/>
                <a:ext cx="46473" cy="51259"/>
                <a:chOff x="5142684" y="1227055"/>
                <a:chExt cx="46473" cy="51259"/>
              </a:xfrm>
            </p:grpSpPr>
            <p:sp>
              <p:nvSpPr>
                <p:cNvPr id="4374" name="Freeform: Shape 4373">
                  <a:extLst>
                    <a:ext uri="{FF2B5EF4-FFF2-40B4-BE49-F238E27FC236}">
                      <a16:creationId xmlns:a16="http://schemas.microsoft.com/office/drawing/2014/main" id="{EA043473-DB61-8BA0-8C48-FD196E5DF358}"/>
                    </a:ext>
                  </a:extLst>
                </p:cNvPr>
                <p:cNvSpPr/>
                <p:nvPr/>
              </p:nvSpPr>
              <p:spPr>
                <a:xfrm>
                  <a:off x="5165921"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Freeform: Shape 4374">
                  <a:extLst>
                    <a:ext uri="{FF2B5EF4-FFF2-40B4-BE49-F238E27FC236}">
                      <a16:creationId xmlns:a16="http://schemas.microsoft.com/office/drawing/2014/main" id="{B75A3B21-EDDA-A2C3-493D-5B35FDF6A6EC}"/>
                    </a:ext>
                  </a:extLst>
                </p:cNvPr>
                <p:cNvSpPr/>
                <p:nvPr/>
              </p:nvSpPr>
              <p:spPr>
                <a:xfrm>
                  <a:off x="5142684"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9" name="Graphic 17">
                <a:extLst>
                  <a:ext uri="{FF2B5EF4-FFF2-40B4-BE49-F238E27FC236}">
                    <a16:creationId xmlns:a16="http://schemas.microsoft.com/office/drawing/2014/main" id="{32B23ECE-30DF-631E-D671-1D1819CD41B4}"/>
                  </a:ext>
                </a:extLst>
              </p:cNvPr>
              <p:cNvGrpSpPr/>
              <p:nvPr/>
            </p:nvGrpSpPr>
            <p:grpSpPr>
              <a:xfrm>
                <a:off x="5150376" y="1227055"/>
                <a:ext cx="46473" cy="51259"/>
                <a:chOff x="5150376" y="1227055"/>
                <a:chExt cx="46473" cy="51259"/>
              </a:xfrm>
            </p:grpSpPr>
            <p:sp>
              <p:nvSpPr>
                <p:cNvPr id="4372" name="Freeform: Shape 4371">
                  <a:extLst>
                    <a:ext uri="{FF2B5EF4-FFF2-40B4-BE49-F238E27FC236}">
                      <a16:creationId xmlns:a16="http://schemas.microsoft.com/office/drawing/2014/main" id="{D91FD5C1-47E4-3776-6D34-B2FF0052B7FB}"/>
                    </a:ext>
                  </a:extLst>
                </p:cNvPr>
                <p:cNvSpPr/>
                <p:nvPr/>
              </p:nvSpPr>
              <p:spPr>
                <a:xfrm>
                  <a:off x="5173613"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Freeform: Shape 4372">
                  <a:extLst>
                    <a:ext uri="{FF2B5EF4-FFF2-40B4-BE49-F238E27FC236}">
                      <a16:creationId xmlns:a16="http://schemas.microsoft.com/office/drawing/2014/main" id="{F422B287-EDA5-F8AB-4F34-BDF1C5D2C340}"/>
                    </a:ext>
                  </a:extLst>
                </p:cNvPr>
                <p:cNvSpPr/>
                <p:nvPr/>
              </p:nvSpPr>
              <p:spPr>
                <a:xfrm>
                  <a:off x="5150376"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0" name="Graphic 17">
                <a:extLst>
                  <a:ext uri="{FF2B5EF4-FFF2-40B4-BE49-F238E27FC236}">
                    <a16:creationId xmlns:a16="http://schemas.microsoft.com/office/drawing/2014/main" id="{0B7E3318-55EE-66D9-93B8-1FC027E3B74A}"/>
                  </a:ext>
                </a:extLst>
              </p:cNvPr>
              <p:cNvGrpSpPr/>
              <p:nvPr/>
            </p:nvGrpSpPr>
            <p:grpSpPr>
              <a:xfrm>
                <a:off x="5158068" y="1227055"/>
                <a:ext cx="46473" cy="51259"/>
                <a:chOff x="5158068" y="1227055"/>
                <a:chExt cx="46473" cy="51259"/>
              </a:xfrm>
            </p:grpSpPr>
            <p:sp>
              <p:nvSpPr>
                <p:cNvPr id="4370" name="Freeform: Shape 4369">
                  <a:extLst>
                    <a:ext uri="{FF2B5EF4-FFF2-40B4-BE49-F238E27FC236}">
                      <a16:creationId xmlns:a16="http://schemas.microsoft.com/office/drawing/2014/main" id="{66449B6F-C960-3AEA-3A02-5725813B1999}"/>
                    </a:ext>
                  </a:extLst>
                </p:cNvPr>
                <p:cNvSpPr/>
                <p:nvPr/>
              </p:nvSpPr>
              <p:spPr>
                <a:xfrm>
                  <a:off x="5181305"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Freeform: Shape 4370">
                  <a:extLst>
                    <a:ext uri="{FF2B5EF4-FFF2-40B4-BE49-F238E27FC236}">
                      <a16:creationId xmlns:a16="http://schemas.microsoft.com/office/drawing/2014/main" id="{55B2A2F2-6D33-92E2-89B9-80954336FC90}"/>
                    </a:ext>
                  </a:extLst>
                </p:cNvPr>
                <p:cNvSpPr/>
                <p:nvPr/>
              </p:nvSpPr>
              <p:spPr>
                <a:xfrm>
                  <a:off x="5158068"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1" name="Graphic 17">
                <a:extLst>
                  <a:ext uri="{FF2B5EF4-FFF2-40B4-BE49-F238E27FC236}">
                    <a16:creationId xmlns:a16="http://schemas.microsoft.com/office/drawing/2014/main" id="{DA8156D5-1158-43F8-839B-C4CED5AB0ACA}"/>
                  </a:ext>
                </a:extLst>
              </p:cNvPr>
              <p:cNvGrpSpPr/>
              <p:nvPr/>
            </p:nvGrpSpPr>
            <p:grpSpPr>
              <a:xfrm>
                <a:off x="5165761" y="1227055"/>
                <a:ext cx="46313" cy="51259"/>
                <a:chOff x="5165761" y="1227055"/>
                <a:chExt cx="46313" cy="51259"/>
              </a:xfrm>
            </p:grpSpPr>
            <p:sp>
              <p:nvSpPr>
                <p:cNvPr id="4368" name="Freeform: Shape 4367">
                  <a:extLst>
                    <a:ext uri="{FF2B5EF4-FFF2-40B4-BE49-F238E27FC236}">
                      <a16:creationId xmlns:a16="http://schemas.microsoft.com/office/drawing/2014/main" id="{B726EA53-702A-2635-A1CA-DF6A49C44DE1}"/>
                    </a:ext>
                  </a:extLst>
                </p:cNvPr>
                <p:cNvSpPr/>
                <p:nvPr/>
              </p:nvSpPr>
              <p:spPr>
                <a:xfrm>
                  <a:off x="5188998"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Freeform: Shape 4368">
                  <a:extLst>
                    <a:ext uri="{FF2B5EF4-FFF2-40B4-BE49-F238E27FC236}">
                      <a16:creationId xmlns:a16="http://schemas.microsoft.com/office/drawing/2014/main" id="{BAB38AC0-8065-031F-5467-C26A17F5965D}"/>
                    </a:ext>
                  </a:extLst>
                </p:cNvPr>
                <p:cNvSpPr/>
                <p:nvPr/>
              </p:nvSpPr>
              <p:spPr>
                <a:xfrm>
                  <a:off x="5165761"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2" name="Graphic 17">
                <a:extLst>
                  <a:ext uri="{FF2B5EF4-FFF2-40B4-BE49-F238E27FC236}">
                    <a16:creationId xmlns:a16="http://schemas.microsoft.com/office/drawing/2014/main" id="{DD22E0C4-3B07-4E23-AFE7-B104D4E2AA63}"/>
                  </a:ext>
                </a:extLst>
              </p:cNvPr>
              <p:cNvGrpSpPr/>
              <p:nvPr/>
            </p:nvGrpSpPr>
            <p:grpSpPr>
              <a:xfrm>
                <a:off x="5173453" y="1227055"/>
                <a:ext cx="46313" cy="51259"/>
                <a:chOff x="5173453" y="1227055"/>
                <a:chExt cx="46313" cy="51259"/>
              </a:xfrm>
            </p:grpSpPr>
            <p:sp>
              <p:nvSpPr>
                <p:cNvPr id="4366" name="Freeform: Shape 4365">
                  <a:extLst>
                    <a:ext uri="{FF2B5EF4-FFF2-40B4-BE49-F238E27FC236}">
                      <a16:creationId xmlns:a16="http://schemas.microsoft.com/office/drawing/2014/main" id="{229A411F-6211-21F1-E4CD-7030F5097E80}"/>
                    </a:ext>
                  </a:extLst>
                </p:cNvPr>
                <p:cNvSpPr/>
                <p:nvPr/>
              </p:nvSpPr>
              <p:spPr>
                <a:xfrm>
                  <a:off x="5196690"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Freeform: Shape 4366">
                  <a:extLst>
                    <a:ext uri="{FF2B5EF4-FFF2-40B4-BE49-F238E27FC236}">
                      <a16:creationId xmlns:a16="http://schemas.microsoft.com/office/drawing/2014/main" id="{C27B4284-D4A9-5029-C524-BA01CD7F2655}"/>
                    </a:ext>
                  </a:extLst>
                </p:cNvPr>
                <p:cNvSpPr/>
                <p:nvPr/>
              </p:nvSpPr>
              <p:spPr>
                <a:xfrm>
                  <a:off x="5173453"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3" name="Graphic 17">
                <a:extLst>
                  <a:ext uri="{FF2B5EF4-FFF2-40B4-BE49-F238E27FC236}">
                    <a16:creationId xmlns:a16="http://schemas.microsoft.com/office/drawing/2014/main" id="{2097029F-1D00-2261-A4DF-020645232176}"/>
                  </a:ext>
                </a:extLst>
              </p:cNvPr>
              <p:cNvGrpSpPr/>
              <p:nvPr/>
            </p:nvGrpSpPr>
            <p:grpSpPr>
              <a:xfrm>
                <a:off x="5181145" y="1227055"/>
                <a:ext cx="46313" cy="51259"/>
                <a:chOff x="5181145" y="1227055"/>
                <a:chExt cx="46313" cy="51259"/>
              </a:xfrm>
            </p:grpSpPr>
            <p:sp>
              <p:nvSpPr>
                <p:cNvPr id="4364" name="Freeform: Shape 4363">
                  <a:extLst>
                    <a:ext uri="{FF2B5EF4-FFF2-40B4-BE49-F238E27FC236}">
                      <a16:creationId xmlns:a16="http://schemas.microsoft.com/office/drawing/2014/main" id="{4F83AB79-6EF0-6454-CF71-7EDD7BD92492}"/>
                    </a:ext>
                  </a:extLst>
                </p:cNvPr>
                <p:cNvSpPr/>
                <p:nvPr/>
              </p:nvSpPr>
              <p:spPr>
                <a:xfrm>
                  <a:off x="5204382"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Freeform: Shape 4364">
                  <a:extLst>
                    <a:ext uri="{FF2B5EF4-FFF2-40B4-BE49-F238E27FC236}">
                      <a16:creationId xmlns:a16="http://schemas.microsoft.com/office/drawing/2014/main" id="{E1A7BF0F-FA88-9971-577F-54D21C8389CA}"/>
                    </a:ext>
                  </a:extLst>
                </p:cNvPr>
                <p:cNvSpPr/>
                <p:nvPr/>
              </p:nvSpPr>
              <p:spPr>
                <a:xfrm>
                  <a:off x="5181145"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4" name="Graphic 17">
                <a:extLst>
                  <a:ext uri="{FF2B5EF4-FFF2-40B4-BE49-F238E27FC236}">
                    <a16:creationId xmlns:a16="http://schemas.microsoft.com/office/drawing/2014/main" id="{375F7D0F-EF72-5C85-F0F7-851101A6A743}"/>
                  </a:ext>
                </a:extLst>
              </p:cNvPr>
              <p:cNvGrpSpPr/>
              <p:nvPr/>
            </p:nvGrpSpPr>
            <p:grpSpPr>
              <a:xfrm>
                <a:off x="5188837" y="1227055"/>
                <a:ext cx="46313" cy="51259"/>
                <a:chOff x="5188837" y="1227055"/>
                <a:chExt cx="46313" cy="51259"/>
              </a:xfrm>
            </p:grpSpPr>
            <p:sp>
              <p:nvSpPr>
                <p:cNvPr id="4362" name="Freeform: Shape 4361">
                  <a:extLst>
                    <a:ext uri="{FF2B5EF4-FFF2-40B4-BE49-F238E27FC236}">
                      <a16:creationId xmlns:a16="http://schemas.microsoft.com/office/drawing/2014/main" id="{A4160424-0BFC-167D-437F-50224A5FF860}"/>
                    </a:ext>
                  </a:extLst>
                </p:cNvPr>
                <p:cNvSpPr/>
                <p:nvPr/>
              </p:nvSpPr>
              <p:spPr>
                <a:xfrm>
                  <a:off x="5211914"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Freeform: Shape 4362">
                  <a:extLst>
                    <a:ext uri="{FF2B5EF4-FFF2-40B4-BE49-F238E27FC236}">
                      <a16:creationId xmlns:a16="http://schemas.microsoft.com/office/drawing/2014/main" id="{F27E58DC-9212-3B5A-B50B-F46CCF73EFEA}"/>
                    </a:ext>
                  </a:extLst>
                </p:cNvPr>
                <p:cNvSpPr/>
                <p:nvPr/>
              </p:nvSpPr>
              <p:spPr>
                <a:xfrm>
                  <a:off x="5188837"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5" name="Graphic 17">
                <a:extLst>
                  <a:ext uri="{FF2B5EF4-FFF2-40B4-BE49-F238E27FC236}">
                    <a16:creationId xmlns:a16="http://schemas.microsoft.com/office/drawing/2014/main" id="{89CF4530-5DB7-8EF3-C2B0-876AB652B993}"/>
                  </a:ext>
                </a:extLst>
              </p:cNvPr>
              <p:cNvGrpSpPr/>
              <p:nvPr/>
            </p:nvGrpSpPr>
            <p:grpSpPr>
              <a:xfrm>
                <a:off x="5196530" y="1227055"/>
                <a:ext cx="46313" cy="51259"/>
                <a:chOff x="5196530" y="1227055"/>
                <a:chExt cx="46313" cy="51259"/>
              </a:xfrm>
            </p:grpSpPr>
            <p:sp>
              <p:nvSpPr>
                <p:cNvPr id="4360" name="Freeform: Shape 4359">
                  <a:extLst>
                    <a:ext uri="{FF2B5EF4-FFF2-40B4-BE49-F238E27FC236}">
                      <a16:creationId xmlns:a16="http://schemas.microsoft.com/office/drawing/2014/main" id="{6A611132-CA72-0CA4-75E2-125555A7CA86}"/>
                    </a:ext>
                  </a:extLst>
                </p:cNvPr>
                <p:cNvSpPr/>
                <p:nvPr/>
              </p:nvSpPr>
              <p:spPr>
                <a:xfrm>
                  <a:off x="5219606"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Freeform: Shape 4360">
                  <a:extLst>
                    <a:ext uri="{FF2B5EF4-FFF2-40B4-BE49-F238E27FC236}">
                      <a16:creationId xmlns:a16="http://schemas.microsoft.com/office/drawing/2014/main" id="{BD27A4BD-974D-8E92-5B9F-6B3B89260E4F}"/>
                    </a:ext>
                  </a:extLst>
                </p:cNvPr>
                <p:cNvSpPr/>
                <p:nvPr/>
              </p:nvSpPr>
              <p:spPr>
                <a:xfrm>
                  <a:off x="5196530"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6" name="Graphic 17">
                <a:extLst>
                  <a:ext uri="{FF2B5EF4-FFF2-40B4-BE49-F238E27FC236}">
                    <a16:creationId xmlns:a16="http://schemas.microsoft.com/office/drawing/2014/main" id="{F61BBCEB-1474-BFC6-7649-4F389CD32C8D}"/>
                  </a:ext>
                </a:extLst>
              </p:cNvPr>
              <p:cNvGrpSpPr/>
              <p:nvPr/>
            </p:nvGrpSpPr>
            <p:grpSpPr>
              <a:xfrm>
                <a:off x="5204062" y="1227055"/>
                <a:ext cx="46473" cy="51259"/>
                <a:chOff x="5204062" y="1227055"/>
                <a:chExt cx="46473" cy="51259"/>
              </a:xfrm>
            </p:grpSpPr>
            <p:sp>
              <p:nvSpPr>
                <p:cNvPr id="4358" name="Freeform: Shape 4357">
                  <a:extLst>
                    <a:ext uri="{FF2B5EF4-FFF2-40B4-BE49-F238E27FC236}">
                      <a16:creationId xmlns:a16="http://schemas.microsoft.com/office/drawing/2014/main" id="{794C526E-25C9-BEE2-C6A7-5E3AB0502950}"/>
                    </a:ext>
                  </a:extLst>
                </p:cNvPr>
                <p:cNvSpPr/>
                <p:nvPr/>
              </p:nvSpPr>
              <p:spPr>
                <a:xfrm>
                  <a:off x="5227299"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9" name="Freeform: Shape 4358">
                  <a:extLst>
                    <a:ext uri="{FF2B5EF4-FFF2-40B4-BE49-F238E27FC236}">
                      <a16:creationId xmlns:a16="http://schemas.microsoft.com/office/drawing/2014/main" id="{23E0D068-75C8-D507-B112-5FFE0634DB00}"/>
                    </a:ext>
                  </a:extLst>
                </p:cNvPr>
                <p:cNvSpPr/>
                <p:nvPr/>
              </p:nvSpPr>
              <p:spPr>
                <a:xfrm>
                  <a:off x="5204062"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7" name="Graphic 17">
                <a:extLst>
                  <a:ext uri="{FF2B5EF4-FFF2-40B4-BE49-F238E27FC236}">
                    <a16:creationId xmlns:a16="http://schemas.microsoft.com/office/drawing/2014/main" id="{3A4CCD1C-1DF1-A2AC-296D-5A71E9EF5F2A}"/>
                  </a:ext>
                </a:extLst>
              </p:cNvPr>
              <p:cNvGrpSpPr/>
              <p:nvPr/>
            </p:nvGrpSpPr>
            <p:grpSpPr>
              <a:xfrm>
                <a:off x="5211754" y="1227055"/>
                <a:ext cx="46473" cy="51259"/>
                <a:chOff x="5211754" y="1227055"/>
                <a:chExt cx="46473" cy="51259"/>
              </a:xfrm>
            </p:grpSpPr>
            <p:sp>
              <p:nvSpPr>
                <p:cNvPr id="4356" name="Freeform: Shape 4355">
                  <a:extLst>
                    <a:ext uri="{FF2B5EF4-FFF2-40B4-BE49-F238E27FC236}">
                      <a16:creationId xmlns:a16="http://schemas.microsoft.com/office/drawing/2014/main" id="{2F4402D2-7B03-E2BF-011D-D4CD819AE517}"/>
                    </a:ext>
                  </a:extLst>
                </p:cNvPr>
                <p:cNvSpPr/>
                <p:nvPr/>
              </p:nvSpPr>
              <p:spPr>
                <a:xfrm>
                  <a:off x="5234991"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7" name="Freeform: Shape 4356">
                  <a:extLst>
                    <a:ext uri="{FF2B5EF4-FFF2-40B4-BE49-F238E27FC236}">
                      <a16:creationId xmlns:a16="http://schemas.microsoft.com/office/drawing/2014/main" id="{EDB7205B-EA42-2CA5-B29F-8DCB72942E41}"/>
                    </a:ext>
                  </a:extLst>
                </p:cNvPr>
                <p:cNvSpPr/>
                <p:nvPr/>
              </p:nvSpPr>
              <p:spPr>
                <a:xfrm>
                  <a:off x="5211754"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8" name="Graphic 17">
                <a:extLst>
                  <a:ext uri="{FF2B5EF4-FFF2-40B4-BE49-F238E27FC236}">
                    <a16:creationId xmlns:a16="http://schemas.microsoft.com/office/drawing/2014/main" id="{DC54AE5D-D9CF-7280-5B66-BFA10F12B9A5}"/>
                  </a:ext>
                </a:extLst>
              </p:cNvPr>
              <p:cNvGrpSpPr/>
              <p:nvPr/>
            </p:nvGrpSpPr>
            <p:grpSpPr>
              <a:xfrm>
                <a:off x="5219446" y="1227055"/>
                <a:ext cx="46473" cy="51259"/>
                <a:chOff x="5219446" y="1227055"/>
                <a:chExt cx="46473" cy="51259"/>
              </a:xfrm>
            </p:grpSpPr>
            <p:sp>
              <p:nvSpPr>
                <p:cNvPr id="4354" name="Freeform: Shape 4353">
                  <a:extLst>
                    <a:ext uri="{FF2B5EF4-FFF2-40B4-BE49-F238E27FC236}">
                      <a16:creationId xmlns:a16="http://schemas.microsoft.com/office/drawing/2014/main" id="{4A6328CB-FC17-4ACB-1D26-89E72F781D0D}"/>
                    </a:ext>
                  </a:extLst>
                </p:cNvPr>
                <p:cNvSpPr/>
                <p:nvPr/>
              </p:nvSpPr>
              <p:spPr>
                <a:xfrm>
                  <a:off x="5242683"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5" name="Freeform: Shape 4354">
                  <a:extLst>
                    <a:ext uri="{FF2B5EF4-FFF2-40B4-BE49-F238E27FC236}">
                      <a16:creationId xmlns:a16="http://schemas.microsoft.com/office/drawing/2014/main" id="{D093748F-BAF7-27AC-D5A2-A9652FEBBCA4}"/>
                    </a:ext>
                  </a:extLst>
                </p:cNvPr>
                <p:cNvSpPr/>
                <p:nvPr/>
              </p:nvSpPr>
              <p:spPr>
                <a:xfrm>
                  <a:off x="5219446"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9" name="Graphic 17">
                <a:extLst>
                  <a:ext uri="{FF2B5EF4-FFF2-40B4-BE49-F238E27FC236}">
                    <a16:creationId xmlns:a16="http://schemas.microsoft.com/office/drawing/2014/main" id="{1A15D10D-2766-6EC0-D4D6-EA584BAE6AA5}"/>
                  </a:ext>
                </a:extLst>
              </p:cNvPr>
              <p:cNvGrpSpPr/>
              <p:nvPr/>
            </p:nvGrpSpPr>
            <p:grpSpPr>
              <a:xfrm>
                <a:off x="5238036" y="1235569"/>
                <a:ext cx="46313" cy="51259"/>
                <a:chOff x="5238036" y="1235569"/>
                <a:chExt cx="46313" cy="51259"/>
              </a:xfrm>
            </p:grpSpPr>
            <p:sp>
              <p:nvSpPr>
                <p:cNvPr id="4352" name="Freeform: Shape 4351">
                  <a:extLst>
                    <a:ext uri="{FF2B5EF4-FFF2-40B4-BE49-F238E27FC236}">
                      <a16:creationId xmlns:a16="http://schemas.microsoft.com/office/drawing/2014/main" id="{9F6E03C7-DCD3-57DD-9EDC-5E61332CE03D}"/>
                    </a:ext>
                  </a:extLst>
                </p:cNvPr>
                <p:cNvSpPr/>
                <p:nvPr/>
              </p:nvSpPr>
              <p:spPr>
                <a:xfrm>
                  <a:off x="5261112"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3" name="Freeform: Shape 4352">
                  <a:extLst>
                    <a:ext uri="{FF2B5EF4-FFF2-40B4-BE49-F238E27FC236}">
                      <a16:creationId xmlns:a16="http://schemas.microsoft.com/office/drawing/2014/main" id="{2F5377A5-E0CE-E983-9B27-A6D16D13BFFD}"/>
                    </a:ext>
                  </a:extLst>
                </p:cNvPr>
                <p:cNvSpPr/>
                <p:nvPr/>
              </p:nvSpPr>
              <p:spPr>
                <a:xfrm>
                  <a:off x="5238036"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0" name="Graphic 17">
                <a:extLst>
                  <a:ext uri="{FF2B5EF4-FFF2-40B4-BE49-F238E27FC236}">
                    <a16:creationId xmlns:a16="http://schemas.microsoft.com/office/drawing/2014/main" id="{0E1A1FFA-3242-540F-6B80-9F62131D7161}"/>
                  </a:ext>
                </a:extLst>
              </p:cNvPr>
              <p:cNvGrpSpPr/>
              <p:nvPr/>
            </p:nvGrpSpPr>
            <p:grpSpPr>
              <a:xfrm>
                <a:off x="5245087" y="1235569"/>
                <a:ext cx="46473" cy="51259"/>
                <a:chOff x="5245087" y="1235569"/>
                <a:chExt cx="46473" cy="51259"/>
              </a:xfrm>
            </p:grpSpPr>
            <p:sp>
              <p:nvSpPr>
                <p:cNvPr id="4350" name="Freeform: Shape 4349">
                  <a:extLst>
                    <a:ext uri="{FF2B5EF4-FFF2-40B4-BE49-F238E27FC236}">
                      <a16:creationId xmlns:a16="http://schemas.microsoft.com/office/drawing/2014/main" id="{9B1EDD56-9C03-7CC9-6DCD-5B2145C2780F}"/>
                    </a:ext>
                  </a:extLst>
                </p:cNvPr>
                <p:cNvSpPr/>
                <p:nvPr/>
              </p:nvSpPr>
              <p:spPr>
                <a:xfrm>
                  <a:off x="5268324"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1" name="Freeform: Shape 4350">
                  <a:extLst>
                    <a:ext uri="{FF2B5EF4-FFF2-40B4-BE49-F238E27FC236}">
                      <a16:creationId xmlns:a16="http://schemas.microsoft.com/office/drawing/2014/main" id="{53FC7503-1093-4B40-6BDD-F742628050BC}"/>
                    </a:ext>
                  </a:extLst>
                </p:cNvPr>
                <p:cNvSpPr/>
                <p:nvPr/>
              </p:nvSpPr>
              <p:spPr>
                <a:xfrm>
                  <a:off x="5245087"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1" name="Graphic 17">
                <a:extLst>
                  <a:ext uri="{FF2B5EF4-FFF2-40B4-BE49-F238E27FC236}">
                    <a16:creationId xmlns:a16="http://schemas.microsoft.com/office/drawing/2014/main" id="{70659FC8-D02F-9D54-BE4E-B7F60DC86D7C}"/>
                  </a:ext>
                </a:extLst>
              </p:cNvPr>
              <p:cNvGrpSpPr/>
              <p:nvPr/>
            </p:nvGrpSpPr>
            <p:grpSpPr>
              <a:xfrm>
                <a:off x="5252298" y="1235569"/>
                <a:ext cx="46313" cy="51259"/>
                <a:chOff x="5252298" y="1235569"/>
                <a:chExt cx="46313" cy="51259"/>
              </a:xfrm>
            </p:grpSpPr>
            <p:sp>
              <p:nvSpPr>
                <p:cNvPr id="4348" name="Freeform: Shape 4347">
                  <a:extLst>
                    <a:ext uri="{FF2B5EF4-FFF2-40B4-BE49-F238E27FC236}">
                      <a16:creationId xmlns:a16="http://schemas.microsoft.com/office/drawing/2014/main" id="{F02592CB-09F5-43E2-8728-ECCF891FC3F1}"/>
                    </a:ext>
                  </a:extLst>
                </p:cNvPr>
                <p:cNvSpPr/>
                <p:nvPr/>
              </p:nvSpPr>
              <p:spPr>
                <a:xfrm>
                  <a:off x="5275535"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9" name="Freeform: Shape 4348">
                  <a:extLst>
                    <a:ext uri="{FF2B5EF4-FFF2-40B4-BE49-F238E27FC236}">
                      <a16:creationId xmlns:a16="http://schemas.microsoft.com/office/drawing/2014/main" id="{88C7AB66-5506-1870-1BF0-D098FF5F4B02}"/>
                    </a:ext>
                  </a:extLst>
                </p:cNvPr>
                <p:cNvSpPr/>
                <p:nvPr/>
              </p:nvSpPr>
              <p:spPr>
                <a:xfrm>
                  <a:off x="5252298"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2" name="Graphic 17">
                <a:extLst>
                  <a:ext uri="{FF2B5EF4-FFF2-40B4-BE49-F238E27FC236}">
                    <a16:creationId xmlns:a16="http://schemas.microsoft.com/office/drawing/2014/main" id="{D3AA5778-59CE-11D2-3B83-0D8B0D539ACA}"/>
                  </a:ext>
                </a:extLst>
              </p:cNvPr>
              <p:cNvGrpSpPr/>
              <p:nvPr/>
            </p:nvGrpSpPr>
            <p:grpSpPr>
              <a:xfrm>
                <a:off x="5259510" y="1235569"/>
                <a:ext cx="46313" cy="51259"/>
                <a:chOff x="5259510" y="1235569"/>
                <a:chExt cx="46313" cy="51259"/>
              </a:xfrm>
            </p:grpSpPr>
            <p:sp>
              <p:nvSpPr>
                <p:cNvPr id="4346" name="Freeform: Shape 4345">
                  <a:extLst>
                    <a:ext uri="{FF2B5EF4-FFF2-40B4-BE49-F238E27FC236}">
                      <a16:creationId xmlns:a16="http://schemas.microsoft.com/office/drawing/2014/main" id="{7F89A127-CF4E-86EF-C2DD-B37A72C7F324}"/>
                    </a:ext>
                  </a:extLst>
                </p:cNvPr>
                <p:cNvSpPr/>
                <p:nvPr/>
              </p:nvSpPr>
              <p:spPr>
                <a:xfrm>
                  <a:off x="5282587"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7" name="Freeform: Shape 4346">
                  <a:extLst>
                    <a:ext uri="{FF2B5EF4-FFF2-40B4-BE49-F238E27FC236}">
                      <a16:creationId xmlns:a16="http://schemas.microsoft.com/office/drawing/2014/main" id="{1B603AC1-8F3D-2D8E-5589-F3A62092B4B0}"/>
                    </a:ext>
                  </a:extLst>
                </p:cNvPr>
                <p:cNvSpPr/>
                <p:nvPr/>
              </p:nvSpPr>
              <p:spPr>
                <a:xfrm>
                  <a:off x="5259510"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3" name="Graphic 17">
                <a:extLst>
                  <a:ext uri="{FF2B5EF4-FFF2-40B4-BE49-F238E27FC236}">
                    <a16:creationId xmlns:a16="http://schemas.microsoft.com/office/drawing/2014/main" id="{4E46F91B-19D5-5FB4-B647-2136709D50AB}"/>
                  </a:ext>
                </a:extLst>
              </p:cNvPr>
              <p:cNvGrpSpPr/>
              <p:nvPr/>
            </p:nvGrpSpPr>
            <p:grpSpPr>
              <a:xfrm>
                <a:off x="5266561" y="1235569"/>
                <a:ext cx="46473" cy="51259"/>
                <a:chOff x="5266561" y="1235569"/>
                <a:chExt cx="46473" cy="51259"/>
              </a:xfrm>
            </p:grpSpPr>
            <p:sp>
              <p:nvSpPr>
                <p:cNvPr id="4344" name="Freeform: Shape 4343">
                  <a:extLst>
                    <a:ext uri="{FF2B5EF4-FFF2-40B4-BE49-F238E27FC236}">
                      <a16:creationId xmlns:a16="http://schemas.microsoft.com/office/drawing/2014/main" id="{D78B6624-858E-5A99-01B6-2E9359F942C4}"/>
                    </a:ext>
                  </a:extLst>
                </p:cNvPr>
                <p:cNvSpPr/>
                <p:nvPr/>
              </p:nvSpPr>
              <p:spPr>
                <a:xfrm>
                  <a:off x="5289798"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5" name="Freeform: Shape 4344">
                  <a:extLst>
                    <a:ext uri="{FF2B5EF4-FFF2-40B4-BE49-F238E27FC236}">
                      <a16:creationId xmlns:a16="http://schemas.microsoft.com/office/drawing/2014/main" id="{0CB370E9-F167-4B7F-73BA-86752EE334B2}"/>
                    </a:ext>
                  </a:extLst>
                </p:cNvPr>
                <p:cNvSpPr/>
                <p:nvPr/>
              </p:nvSpPr>
              <p:spPr>
                <a:xfrm>
                  <a:off x="5266561"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4" name="Graphic 17">
                <a:extLst>
                  <a:ext uri="{FF2B5EF4-FFF2-40B4-BE49-F238E27FC236}">
                    <a16:creationId xmlns:a16="http://schemas.microsoft.com/office/drawing/2014/main" id="{2C1908D9-EA61-8521-9EAE-0A77986E704F}"/>
                  </a:ext>
                </a:extLst>
              </p:cNvPr>
              <p:cNvGrpSpPr/>
              <p:nvPr/>
            </p:nvGrpSpPr>
            <p:grpSpPr>
              <a:xfrm>
                <a:off x="5273773" y="1235569"/>
                <a:ext cx="46313" cy="51259"/>
                <a:chOff x="5273773" y="1235569"/>
                <a:chExt cx="46313" cy="51259"/>
              </a:xfrm>
            </p:grpSpPr>
            <p:sp>
              <p:nvSpPr>
                <p:cNvPr id="4342" name="Freeform: Shape 4341">
                  <a:extLst>
                    <a:ext uri="{FF2B5EF4-FFF2-40B4-BE49-F238E27FC236}">
                      <a16:creationId xmlns:a16="http://schemas.microsoft.com/office/drawing/2014/main" id="{C414661B-ADE9-3D74-0E48-FB70F68BA5F8}"/>
                    </a:ext>
                  </a:extLst>
                </p:cNvPr>
                <p:cNvSpPr/>
                <p:nvPr/>
              </p:nvSpPr>
              <p:spPr>
                <a:xfrm>
                  <a:off x="5297010"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3" name="Freeform: Shape 4342">
                  <a:extLst>
                    <a:ext uri="{FF2B5EF4-FFF2-40B4-BE49-F238E27FC236}">
                      <a16:creationId xmlns:a16="http://schemas.microsoft.com/office/drawing/2014/main" id="{FE7D769C-6886-DB9F-BE78-66FBD93BC581}"/>
                    </a:ext>
                  </a:extLst>
                </p:cNvPr>
                <p:cNvSpPr/>
                <p:nvPr/>
              </p:nvSpPr>
              <p:spPr>
                <a:xfrm>
                  <a:off x="5273773"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5" name="Graphic 17">
                <a:extLst>
                  <a:ext uri="{FF2B5EF4-FFF2-40B4-BE49-F238E27FC236}">
                    <a16:creationId xmlns:a16="http://schemas.microsoft.com/office/drawing/2014/main" id="{E14A99EE-65FD-D77D-C96B-09484D542441}"/>
                  </a:ext>
                </a:extLst>
              </p:cNvPr>
              <p:cNvGrpSpPr/>
              <p:nvPr/>
            </p:nvGrpSpPr>
            <p:grpSpPr>
              <a:xfrm>
                <a:off x="5280984" y="1235569"/>
                <a:ext cx="46313" cy="51259"/>
                <a:chOff x="5280984" y="1235569"/>
                <a:chExt cx="46313" cy="51259"/>
              </a:xfrm>
            </p:grpSpPr>
            <p:sp>
              <p:nvSpPr>
                <p:cNvPr id="4340" name="Freeform: Shape 4339">
                  <a:extLst>
                    <a:ext uri="{FF2B5EF4-FFF2-40B4-BE49-F238E27FC236}">
                      <a16:creationId xmlns:a16="http://schemas.microsoft.com/office/drawing/2014/main" id="{8C716F28-80C6-217C-C3CA-586B1A3523B1}"/>
                    </a:ext>
                  </a:extLst>
                </p:cNvPr>
                <p:cNvSpPr/>
                <p:nvPr/>
              </p:nvSpPr>
              <p:spPr>
                <a:xfrm>
                  <a:off x="5304061"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1" name="Freeform: Shape 4340">
                  <a:extLst>
                    <a:ext uri="{FF2B5EF4-FFF2-40B4-BE49-F238E27FC236}">
                      <a16:creationId xmlns:a16="http://schemas.microsoft.com/office/drawing/2014/main" id="{DCAA6DED-E746-FA07-24C7-560C82009B41}"/>
                    </a:ext>
                  </a:extLst>
                </p:cNvPr>
                <p:cNvSpPr/>
                <p:nvPr/>
              </p:nvSpPr>
              <p:spPr>
                <a:xfrm>
                  <a:off x="5280984"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6" name="Graphic 17">
                <a:extLst>
                  <a:ext uri="{FF2B5EF4-FFF2-40B4-BE49-F238E27FC236}">
                    <a16:creationId xmlns:a16="http://schemas.microsoft.com/office/drawing/2014/main" id="{05AAAF43-F345-263A-C595-7098316F403F}"/>
                  </a:ext>
                </a:extLst>
              </p:cNvPr>
              <p:cNvGrpSpPr/>
              <p:nvPr/>
            </p:nvGrpSpPr>
            <p:grpSpPr>
              <a:xfrm>
                <a:off x="5288035" y="1235569"/>
                <a:ext cx="46473" cy="51259"/>
                <a:chOff x="5288035" y="1235569"/>
                <a:chExt cx="46473" cy="51259"/>
              </a:xfrm>
            </p:grpSpPr>
            <p:sp>
              <p:nvSpPr>
                <p:cNvPr id="4338" name="Freeform: Shape 4337">
                  <a:extLst>
                    <a:ext uri="{FF2B5EF4-FFF2-40B4-BE49-F238E27FC236}">
                      <a16:creationId xmlns:a16="http://schemas.microsoft.com/office/drawing/2014/main" id="{746A3599-5E33-62C3-696A-195347CB47B5}"/>
                    </a:ext>
                  </a:extLst>
                </p:cNvPr>
                <p:cNvSpPr/>
                <p:nvPr/>
              </p:nvSpPr>
              <p:spPr>
                <a:xfrm>
                  <a:off x="5311272"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9" name="Freeform: Shape 4338">
                  <a:extLst>
                    <a:ext uri="{FF2B5EF4-FFF2-40B4-BE49-F238E27FC236}">
                      <a16:creationId xmlns:a16="http://schemas.microsoft.com/office/drawing/2014/main" id="{24490A12-BE78-52E9-3959-D549B20C0103}"/>
                    </a:ext>
                  </a:extLst>
                </p:cNvPr>
                <p:cNvSpPr/>
                <p:nvPr/>
              </p:nvSpPr>
              <p:spPr>
                <a:xfrm>
                  <a:off x="5288035"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7" name="Graphic 17">
                <a:extLst>
                  <a:ext uri="{FF2B5EF4-FFF2-40B4-BE49-F238E27FC236}">
                    <a16:creationId xmlns:a16="http://schemas.microsoft.com/office/drawing/2014/main" id="{48541D7A-D26F-F199-1F28-CA6A53E4E21C}"/>
                  </a:ext>
                </a:extLst>
              </p:cNvPr>
              <p:cNvGrpSpPr/>
              <p:nvPr/>
            </p:nvGrpSpPr>
            <p:grpSpPr>
              <a:xfrm>
                <a:off x="5295247" y="1235569"/>
                <a:ext cx="46313" cy="51259"/>
                <a:chOff x="5295247" y="1235569"/>
                <a:chExt cx="46313" cy="51259"/>
              </a:xfrm>
            </p:grpSpPr>
            <p:sp>
              <p:nvSpPr>
                <p:cNvPr id="4336" name="Freeform: Shape 4335">
                  <a:extLst>
                    <a:ext uri="{FF2B5EF4-FFF2-40B4-BE49-F238E27FC236}">
                      <a16:creationId xmlns:a16="http://schemas.microsoft.com/office/drawing/2014/main" id="{32137E32-BD9F-7286-D2C2-102CD926BB65}"/>
                    </a:ext>
                  </a:extLst>
                </p:cNvPr>
                <p:cNvSpPr/>
                <p:nvPr/>
              </p:nvSpPr>
              <p:spPr>
                <a:xfrm>
                  <a:off x="5318484"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7" name="Freeform: Shape 4336">
                  <a:extLst>
                    <a:ext uri="{FF2B5EF4-FFF2-40B4-BE49-F238E27FC236}">
                      <a16:creationId xmlns:a16="http://schemas.microsoft.com/office/drawing/2014/main" id="{8D86ACD1-2909-77D4-FC4F-6F4E60723952}"/>
                    </a:ext>
                  </a:extLst>
                </p:cNvPr>
                <p:cNvSpPr/>
                <p:nvPr/>
              </p:nvSpPr>
              <p:spPr>
                <a:xfrm>
                  <a:off x="5295247"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8" name="Graphic 17">
                <a:extLst>
                  <a:ext uri="{FF2B5EF4-FFF2-40B4-BE49-F238E27FC236}">
                    <a16:creationId xmlns:a16="http://schemas.microsoft.com/office/drawing/2014/main" id="{FCEAC351-6CAB-7D9E-5987-BA4A54EBBB0C}"/>
                  </a:ext>
                </a:extLst>
              </p:cNvPr>
              <p:cNvGrpSpPr/>
              <p:nvPr/>
            </p:nvGrpSpPr>
            <p:grpSpPr>
              <a:xfrm>
                <a:off x="5302458" y="1235569"/>
                <a:ext cx="46313" cy="51259"/>
                <a:chOff x="5302458" y="1235569"/>
                <a:chExt cx="46313" cy="51259"/>
              </a:xfrm>
            </p:grpSpPr>
            <p:sp>
              <p:nvSpPr>
                <p:cNvPr id="4334" name="Freeform: Shape 4333">
                  <a:extLst>
                    <a:ext uri="{FF2B5EF4-FFF2-40B4-BE49-F238E27FC236}">
                      <a16:creationId xmlns:a16="http://schemas.microsoft.com/office/drawing/2014/main" id="{BD80C31C-1513-A409-E243-1C03EC5A0E13}"/>
                    </a:ext>
                  </a:extLst>
                </p:cNvPr>
                <p:cNvSpPr/>
                <p:nvPr/>
              </p:nvSpPr>
              <p:spPr>
                <a:xfrm>
                  <a:off x="5325535"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5" name="Freeform: Shape 4334">
                  <a:extLst>
                    <a:ext uri="{FF2B5EF4-FFF2-40B4-BE49-F238E27FC236}">
                      <a16:creationId xmlns:a16="http://schemas.microsoft.com/office/drawing/2014/main" id="{6E5770E9-B42F-7212-45F0-2BBBA4305C6E}"/>
                    </a:ext>
                  </a:extLst>
                </p:cNvPr>
                <p:cNvSpPr/>
                <p:nvPr/>
              </p:nvSpPr>
              <p:spPr>
                <a:xfrm>
                  <a:off x="5302458"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9" name="Graphic 17">
                <a:extLst>
                  <a:ext uri="{FF2B5EF4-FFF2-40B4-BE49-F238E27FC236}">
                    <a16:creationId xmlns:a16="http://schemas.microsoft.com/office/drawing/2014/main" id="{4144ED44-1677-7A09-5ACC-A1F3F7BDDFEF}"/>
                  </a:ext>
                </a:extLst>
              </p:cNvPr>
              <p:cNvGrpSpPr/>
              <p:nvPr/>
            </p:nvGrpSpPr>
            <p:grpSpPr>
              <a:xfrm>
                <a:off x="5309509" y="1235569"/>
                <a:ext cx="46473" cy="51259"/>
                <a:chOff x="5309509" y="1235569"/>
                <a:chExt cx="46473" cy="51259"/>
              </a:xfrm>
            </p:grpSpPr>
            <p:sp>
              <p:nvSpPr>
                <p:cNvPr id="4332" name="Freeform: Shape 4331">
                  <a:extLst>
                    <a:ext uri="{FF2B5EF4-FFF2-40B4-BE49-F238E27FC236}">
                      <a16:creationId xmlns:a16="http://schemas.microsoft.com/office/drawing/2014/main" id="{0B84EE00-17DA-79AF-D1A6-8B1B71E0F010}"/>
                    </a:ext>
                  </a:extLst>
                </p:cNvPr>
                <p:cNvSpPr/>
                <p:nvPr/>
              </p:nvSpPr>
              <p:spPr>
                <a:xfrm>
                  <a:off x="5332746"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3" name="Freeform: Shape 4332">
                  <a:extLst>
                    <a:ext uri="{FF2B5EF4-FFF2-40B4-BE49-F238E27FC236}">
                      <a16:creationId xmlns:a16="http://schemas.microsoft.com/office/drawing/2014/main" id="{FF728BF3-1FCA-8B96-2775-AB19DF037DEB}"/>
                    </a:ext>
                  </a:extLst>
                </p:cNvPr>
                <p:cNvSpPr/>
                <p:nvPr/>
              </p:nvSpPr>
              <p:spPr>
                <a:xfrm>
                  <a:off x="5309509"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0" name="Graphic 17">
                <a:extLst>
                  <a:ext uri="{FF2B5EF4-FFF2-40B4-BE49-F238E27FC236}">
                    <a16:creationId xmlns:a16="http://schemas.microsoft.com/office/drawing/2014/main" id="{3C78CDB6-FA40-B43D-517E-C2A9E260CE27}"/>
                  </a:ext>
                </a:extLst>
              </p:cNvPr>
              <p:cNvGrpSpPr/>
              <p:nvPr/>
            </p:nvGrpSpPr>
            <p:grpSpPr>
              <a:xfrm>
                <a:off x="5325535" y="1235569"/>
                <a:ext cx="46473" cy="51259"/>
                <a:chOff x="5325535" y="1235569"/>
                <a:chExt cx="46473" cy="51259"/>
              </a:xfrm>
            </p:grpSpPr>
            <p:sp>
              <p:nvSpPr>
                <p:cNvPr id="4330" name="Freeform: Shape 4329">
                  <a:extLst>
                    <a:ext uri="{FF2B5EF4-FFF2-40B4-BE49-F238E27FC236}">
                      <a16:creationId xmlns:a16="http://schemas.microsoft.com/office/drawing/2014/main" id="{B4B6A22D-8B7D-8B33-7E3F-29DCF47CDC16}"/>
                    </a:ext>
                  </a:extLst>
                </p:cNvPr>
                <p:cNvSpPr/>
                <p:nvPr/>
              </p:nvSpPr>
              <p:spPr>
                <a:xfrm>
                  <a:off x="5348772"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1" name="Freeform: Shape 4330">
                  <a:extLst>
                    <a:ext uri="{FF2B5EF4-FFF2-40B4-BE49-F238E27FC236}">
                      <a16:creationId xmlns:a16="http://schemas.microsoft.com/office/drawing/2014/main" id="{D51A4E6B-DC4B-F0E4-1AC1-8991947D1D46}"/>
                    </a:ext>
                  </a:extLst>
                </p:cNvPr>
                <p:cNvSpPr/>
                <p:nvPr/>
              </p:nvSpPr>
              <p:spPr>
                <a:xfrm>
                  <a:off x="5325535"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1" name="Graphic 17">
                <a:extLst>
                  <a:ext uri="{FF2B5EF4-FFF2-40B4-BE49-F238E27FC236}">
                    <a16:creationId xmlns:a16="http://schemas.microsoft.com/office/drawing/2014/main" id="{E02C0345-09AE-0549-4DC7-5AE3BBE63830}"/>
                  </a:ext>
                </a:extLst>
              </p:cNvPr>
              <p:cNvGrpSpPr/>
              <p:nvPr/>
            </p:nvGrpSpPr>
            <p:grpSpPr>
              <a:xfrm>
                <a:off x="5332746" y="1235569"/>
                <a:ext cx="46313" cy="51259"/>
                <a:chOff x="5332746" y="1235569"/>
                <a:chExt cx="46313" cy="51259"/>
              </a:xfrm>
            </p:grpSpPr>
            <p:sp>
              <p:nvSpPr>
                <p:cNvPr id="4328" name="Freeform: Shape 4327">
                  <a:extLst>
                    <a:ext uri="{FF2B5EF4-FFF2-40B4-BE49-F238E27FC236}">
                      <a16:creationId xmlns:a16="http://schemas.microsoft.com/office/drawing/2014/main" id="{B2E35F0E-BAC9-329E-0DDD-43AB08FD7C90}"/>
                    </a:ext>
                  </a:extLst>
                </p:cNvPr>
                <p:cNvSpPr/>
                <p:nvPr/>
              </p:nvSpPr>
              <p:spPr>
                <a:xfrm>
                  <a:off x="5355983"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9" name="Freeform: Shape 4328">
                  <a:extLst>
                    <a:ext uri="{FF2B5EF4-FFF2-40B4-BE49-F238E27FC236}">
                      <a16:creationId xmlns:a16="http://schemas.microsoft.com/office/drawing/2014/main" id="{6F3F964A-F0DC-7173-B149-3668908D5E70}"/>
                    </a:ext>
                  </a:extLst>
                </p:cNvPr>
                <p:cNvSpPr/>
                <p:nvPr/>
              </p:nvSpPr>
              <p:spPr>
                <a:xfrm>
                  <a:off x="5332746"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2" name="Graphic 17">
                <a:extLst>
                  <a:ext uri="{FF2B5EF4-FFF2-40B4-BE49-F238E27FC236}">
                    <a16:creationId xmlns:a16="http://schemas.microsoft.com/office/drawing/2014/main" id="{F58D353E-20A3-3F66-A669-F052F87648DA}"/>
                  </a:ext>
                </a:extLst>
              </p:cNvPr>
              <p:cNvGrpSpPr/>
              <p:nvPr/>
            </p:nvGrpSpPr>
            <p:grpSpPr>
              <a:xfrm>
                <a:off x="5339958" y="1235569"/>
                <a:ext cx="46313" cy="51259"/>
                <a:chOff x="5339958" y="1235569"/>
                <a:chExt cx="46313" cy="51259"/>
              </a:xfrm>
            </p:grpSpPr>
            <p:sp>
              <p:nvSpPr>
                <p:cNvPr id="4326" name="Freeform: Shape 4325">
                  <a:extLst>
                    <a:ext uri="{FF2B5EF4-FFF2-40B4-BE49-F238E27FC236}">
                      <a16:creationId xmlns:a16="http://schemas.microsoft.com/office/drawing/2014/main" id="{3A0CF70F-1C8F-EA4A-48D9-0F7542E82BC4}"/>
                    </a:ext>
                  </a:extLst>
                </p:cNvPr>
                <p:cNvSpPr/>
                <p:nvPr/>
              </p:nvSpPr>
              <p:spPr>
                <a:xfrm>
                  <a:off x="5363035"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7" name="Freeform: Shape 4326">
                  <a:extLst>
                    <a:ext uri="{FF2B5EF4-FFF2-40B4-BE49-F238E27FC236}">
                      <a16:creationId xmlns:a16="http://schemas.microsoft.com/office/drawing/2014/main" id="{5EFBCB50-B262-3291-9479-06C5F033FA0A}"/>
                    </a:ext>
                  </a:extLst>
                </p:cNvPr>
                <p:cNvSpPr/>
                <p:nvPr/>
              </p:nvSpPr>
              <p:spPr>
                <a:xfrm>
                  <a:off x="5339958"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3" name="Graphic 17">
                <a:extLst>
                  <a:ext uri="{FF2B5EF4-FFF2-40B4-BE49-F238E27FC236}">
                    <a16:creationId xmlns:a16="http://schemas.microsoft.com/office/drawing/2014/main" id="{0688F66E-5BA6-DD73-06B0-205B4C75B671}"/>
                  </a:ext>
                </a:extLst>
              </p:cNvPr>
              <p:cNvGrpSpPr/>
              <p:nvPr/>
            </p:nvGrpSpPr>
            <p:grpSpPr>
              <a:xfrm>
                <a:off x="5347009" y="1235569"/>
                <a:ext cx="46473" cy="51259"/>
                <a:chOff x="5347009" y="1235569"/>
                <a:chExt cx="46473" cy="51259"/>
              </a:xfrm>
            </p:grpSpPr>
            <p:sp>
              <p:nvSpPr>
                <p:cNvPr id="4324" name="Freeform: Shape 4323">
                  <a:extLst>
                    <a:ext uri="{FF2B5EF4-FFF2-40B4-BE49-F238E27FC236}">
                      <a16:creationId xmlns:a16="http://schemas.microsoft.com/office/drawing/2014/main" id="{73684E81-107B-0868-8C23-BFD07A8505DA}"/>
                    </a:ext>
                  </a:extLst>
                </p:cNvPr>
                <p:cNvSpPr/>
                <p:nvPr/>
              </p:nvSpPr>
              <p:spPr>
                <a:xfrm>
                  <a:off x="5370246"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5" name="Freeform: Shape 4324">
                  <a:extLst>
                    <a:ext uri="{FF2B5EF4-FFF2-40B4-BE49-F238E27FC236}">
                      <a16:creationId xmlns:a16="http://schemas.microsoft.com/office/drawing/2014/main" id="{72C98D18-43BD-4052-BD32-91A4CDD91632}"/>
                    </a:ext>
                  </a:extLst>
                </p:cNvPr>
                <p:cNvSpPr/>
                <p:nvPr/>
              </p:nvSpPr>
              <p:spPr>
                <a:xfrm>
                  <a:off x="5347009"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4" name="Graphic 17">
                <a:extLst>
                  <a:ext uri="{FF2B5EF4-FFF2-40B4-BE49-F238E27FC236}">
                    <a16:creationId xmlns:a16="http://schemas.microsoft.com/office/drawing/2014/main" id="{370069D2-962F-DEFD-3DA4-5412B6A458B9}"/>
                  </a:ext>
                </a:extLst>
              </p:cNvPr>
              <p:cNvGrpSpPr/>
              <p:nvPr/>
            </p:nvGrpSpPr>
            <p:grpSpPr>
              <a:xfrm>
                <a:off x="5354221" y="1235569"/>
                <a:ext cx="46473" cy="51259"/>
                <a:chOff x="5354221" y="1235569"/>
                <a:chExt cx="46473" cy="51259"/>
              </a:xfrm>
            </p:grpSpPr>
            <p:sp>
              <p:nvSpPr>
                <p:cNvPr id="4322" name="Freeform: Shape 4321">
                  <a:extLst>
                    <a:ext uri="{FF2B5EF4-FFF2-40B4-BE49-F238E27FC236}">
                      <a16:creationId xmlns:a16="http://schemas.microsoft.com/office/drawing/2014/main" id="{EA9C85BE-0780-2F3B-EB42-C8AB41B968D5}"/>
                    </a:ext>
                  </a:extLst>
                </p:cNvPr>
                <p:cNvSpPr/>
                <p:nvPr/>
              </p:nvSpPr>
              <p:spPr>
                <a:xfrm>
                  <a:off x="5377458"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3" name="Freeform: Shape 4322">
                  <a:extLst>
                    <a:ext uri="{FF2B5EF4-FFF2-40B4-BE49-F238E27FC236}">
                      <a16:creationId xmlns:a16="http://schemas.microsoft.com/office/drawing/2014/main" id="{E53AA346-C77E-08A5-AA70-265DBAAF7B35}"/>
                    </a:ext>
                  </a:extLst>
                </p:cNvPr>
                <p:cNvSpPr/>
                <p:nvPr/>
              </p:nvSpPr>
              <p:spPr>
                <a:xfrm>
                  <a:off x="5354221"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5" name="Graphic 17">
                <a:extLst>
                  <a:ext uri="{FF2B5EF4-FFF2-40B4-BE49-F238E27FC236}">
                    <a16:creationId xmlns:a16="http://schemas.microsoft.com/office/drawing/2014/main" id="{49AC6573-69B1-857B-EDAC-863946D1BB20}"/>
                  </a:ext>
                </a:extLst>
              </p:cNvPr>
              <p:cNvGrpSpPr/>
              <p:nvPr/>
            </p:nvGrpSpPr>
            <p:grpSpPr>
              <a:xfrm>
                <a:off x="5361432" y="1235569"/>
                <a:ext cx="46313" cy="51259"/>
                <a:chOff x="5361432" y="1235569"/>
                <a:chExt cx="46313" cy="51259"/>
              </a:xfrm>
            </p:grpSpPr>
            <p:sp>
              <p:nvSpPr>
                <p:cNvPr id="4320" name="Freeform: Shape 4319">
                  <a:extLst>
                    <a:ext uri="{FF2B5EF4-FFF2-40B4-BE49-F238E27FC236}">
                      <a16:creationId xmlns:a16="http://schemas.microsoft.com/office/drawing/2014/main" id="{235721C1-50F0-FC6B-A10B-E8F168734D78}"/>
                    </a:ext>
                  </a:extLst>
                </p:cNvPr>
                <p:cNvSpPr/>
                <p:nvPr/>
              </p:nvSpPr>
              <p:spPr>
                <a:xfrm>
                  <a:off x="5384669"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1" name="Freeform: Shape 4320">
                  <a:extLst>
                    <a:ext uri="{FF2B5EF4-FFF2-40B4-BE49-F238E27FC236}">
                      <a16:creationId xmlns:a16="http://schemas.microsoft.com/office/drawing/2014/main" id="{4D8E2905-DB02-114F-9426-8A4CAF09E943}"/>
                    </a:ext>
                  </a:extLst>
                </p:cNvPr>
                <p:cNvSpPr/>
                <p:nvPr/>
              </p:nvSpPr>
              <p:spPr>
                <a:xfrm>
                  <a:off x="5361432"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6" name="Graphic 17">
                <a:extLst>
                  <a:ext uri="{FF2B5EF4-FFF2-40B4-BE49-F238E27FC236}">
                    <a16:creationId xmlns:a16="http://schemas.microsoft.com/office/drawing/2014/main" id="{10E15472-2CBE-B1E1-F17E-86882FC4CAFF}"/>
                  </a:ext>
                </a:extLst>
              </p:cNvPr>
              <p:cNvGrpSpPr/>
              <p:nvPr/>
            </p:nvGrpSpPr>
            <p:grpSpPr>
              <a:xfrm>
                <a:off x="5368644" y="1235569"/>
                <a:ext cx="46313" cy="51259"/>
                <a:chOff x="5368644" y="1235569"/>
                <a:chExt cx="46313" cy="51259"/>
              </a:xfrm>
            </p:grpSpPr>
            <p:sp>
              <p:nvSpPr>
                <p:cNvPr id="4318" name="Freeform: Shape 4317">
                  <a:extLst>
                    <a:ext uri="{FF2B5EF4-FFF2-40B4-BE49-F238E27FC236}">
                      <a16:creationId xmlns:a16="http://schemas.microsoft.com/office/drawing/2014/main" id="{9A5D6BA0-F302-1FCB-9B34-FE1854F2CCFB}"/>
                    </a:ext>
                  </a:extLst>
                </p:cNvPr>
                <p:cNvSpPr/>
                <p:nvPr/>
              </p:nvSpPr>
              <p:spPr>
                <a:xfrm>
                  <a:off x="5391720"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9" name="Freeform: Shape 4318">
                  <a:extLst>
                    <a:ext uri="{FF2B5EF4-FFF2-40B4-BE49-F238E27FC236}">
                      <a16:creationId xmlns:a16="http://schemas.microsoft.com/office/drawing/2014/main" id="{02794C5F-3B94-E8D6-CA72-FE521917F76B}"/>
                    </a:ext>
                  </a:extLst>
                </p:cNvPr>
                <p:cNvSpPr/>
                <p:nvPr/>
              </p:nvSpPr>
              <p:spPr>
                <a:xfrm>
                  <a:off x="5368644"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7" name="Graphic 17">
                <a:extLst>
                  <a:ext uri="{FF2B5EF4-FFF2-40B4-BE49-F238E27FC236}">
                    <a16:creationId xmlns:a16="http://schemas.microsoft.com/office/drawing/2014/main" id="{BEECAFBE-C508-4526-4F8D-D81BB089CE07}"/>
                  </a:ext>
                </a:extLst>
              </p:cNvPr>
              <p:cNvGrpSpPr/>
              <p:nvPr/>
            </p:nvGrpSpPr>
            <p:grpSpPr>
              <a:xfrm>
                <a:off x="5386272" y="1240358"/>
                <a:ext cx="46473" cy="51259"/>
                <a:chOff x="5386272" y="1240358"/>
                <a:chExt cx="46473" cy="51259"/>
              </a:xfrm>
            </p:grpSpPr>
            <p:sp>
              <p:nvSpPr>
                <p:cNvPr id="4316" name="Freeform: Shape 4315">
                  <a:extLst>
                    <a:ext uri="{FF2B5EF4-FFF2-40B4-BE49-F238E27FC236}">
                      <a16:creationId xmlns:a16="http://schemas.microsoft.com/office/drawing/2014/main" id="{FCAE5043-60AF-DF5F-7DCB-62EC1A426BA5}"/>
                    </a:ext>
                  </a:extLst>
                </p:cNvPr>
                <p:cNvSpPr/>
                <p:nvPr/>
              </p:nvSpPr>
              <p:spPr>
                <a:xfrm>
                  <a:off x="540950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7" name="Freeform: Shape 4316">
                  <a:extLst>
                    <a:ext uri="{FF2B5EF4-FFF2-40B4-BE49-F238E27FC236}">
                      <a16:creationId xmlns:a16="http://schemas.microsoft.com/office/drawing/2014/main" id="{8F7AAC2F-B32A-37B8-F0DB-BBBF4FC10A50}"/>
                    </a:ext>
                  </a:extLst>
                </p:cNvPr>
                <p:cNvSpPr/>
                <p:nvPr/>
              </p:nvSpPr>
              <p:spPr>
                <a:xfrm>
                  <a:off x="5386272"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8" name="Graphic 17">
                <a:extLst>
                  <a:ext uri="{FF2B5EF4-FFF2-40B4-BE49-F238E27FC236}">
                    <a16:creationId xmlns:a16="http://schemas.microsoft.com/office/drawing/2014/main" id="{C6D290CE-80F5-3635-7405-EC382F151205}"/>
                  </a:ext>
                </a:extLst>
              </p:cNvPr>
              <p:cNvGrpSpPr/>
              <p:nvPr/>
            </p:nvGrpSpPr>
            <p:grpSpPr>
              <a:xfrm>
                <a:off x="5393483" y="1240358"/>
                <a:ext cx="46313" cy="51259"/>
                <a:chOff x="5393483" y="1240358"/>
                <a:chExt cx="46313" cy="51259"/>
              </a:xfrm>
            </p:grpSpPr>
            <p:sp>
              <p:nvSpPr>
                <p:cNvPr id="4314" name="Freeform: Shape 4313">
                  <a:extLst>
                    <a:ext uri="{FF2B5EF4-FFF2-40B4-BE49-F238E27FC236}">
                      <a16:creationId xmlns:a16="http://schemas.microsoft.com/office/drawing/2014/main" id="{D2F03E90-C0D7-D321-A56C-29EF15FDC2BF}"/>
                    </a:ext>
                  </a:extLst>
                </p:cNvPr>
                <p:cNvSpPr/>
                <p:nvPr/>
              </p:nvSpPr>
              <p:spPr>
                <a:xfrm>
                  <a:off x="5416720"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5" name="Freeform: Shape 4314">
                  <a:extLst>
                    <a:ext uri="{FF2B5EF4-FFF2-40B4-BE49-F238E27FC236}">
                      <a16:creationId xmlns:a16="http://schemas.microsoft.com/office/drawing/2014/main" id="{F08BFF1A-2461-32E2-EED1-4143FEF3AFCB}"/>
                    </a:ext>
                  </a:extLst>
                </p:cNvPr>
                <p:cNvSpPr/>
                <p:nvPr/>
              </p:nvSpPr>
              <p:spPr>
                <a:xfrm>
                  <a:off x="5393483"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9" name="Graphic 17">
                <a:extLst>
                  <a:ext uri="{FF2B5EF4-FFF2-40B4-BE49-F238E27FC236}">
                    <a16:creationId xmlns:a16="http://schemas.microsoft.com/office/drawing/2014/main" id="{E993641A-0EB3-16CB-651A-FA0873FA6EC0}"/>
                  </a:ext>
                </a:extLst>
              </p:cNvPr>
              <p:cNvGrpSpPr/>
              <p:nvPr/>
            </p:nvGrpSpPr>
            <p:grpSpPr>
              <a:xfrm>
                <a:off x="5400695" y="1240358"/>
                <a:ext cx="46313" cy="51259"/>
                <a:chOff x="5400695" y="1240358"/>
                <a:chExt cx="46313" cy="51259"/>
              </a:xfrm>
            </p:grpSpPr>
            <p:sp>
              <p:nvSpPr>
                <p:cNvPr id="4312" name="Freeform: Shape 4311">
                  <a:extLst>
                    <a:ext uri="{FF2B5EF4-FFF2-40B4-BE49-F238E27FC236}">
                      <a16:creationId xmlns:a16="http://schemas.microsoft.com/office/drawing/2014/main" id="{39E66D3A-3BB9-335D-B0E0-2D4BD0157160}"/>
                    </a:ext>
                  </a:extLst>
                </p:cNvPr>
                <p:cNvSpPr/>
                <p:nvPr/>
              </p:nvSpPr>
              <p:spPr>
                <a:xfrm>
                  <a:off x="5423771"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3" name="Freeform: Shape 4312">
                  <a:extLst>
                    <a:ext uri="{FF2B5EF4-FFF2-40B4-BE49-F238E27FC236}">
                      <a16:creationId xmlns:a16="http://schemas.microsoft.com/office/drawing/2014/main" id="{D85B9E64-3E2F-AA56-6526-A388F0CF0C34}"/>
                    </a:ext>
                  </a:extLst>
                </p:cNvPr>
                <p:cNvSpPr/>
                <p:nvPr/>
              </p:nvSpPr>
              <p:spPr>
                <a:xfrm>
                  <a:off x="5400695"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0" name="Graphic 17">
                <a:extLst>
                  <a:ext uri="{FF2B5EF4-FFF2-40B4-BE49-F238E27FC236}">
                    <a16:creationId xmlns:a16="http://schemas.microsoft.com/office/drawing/2014/main" id="{29F0818F-F575-E09F-3A1E-F4D6ABE7E89C}"/>
                  </a:ext>
                </a:extLst>
              </p:cNvPr>
              <p:cNvGrpSpPr/>
              <p:nvPr/>
            </p:nvGrpSpPr>
            <p:grpSpPr>
              <a:xfrm>
                <a:off x="5407746" y="1240358"/>
                <a:ext cx="46473" cy="51259"/>
                <a:chOff x="5407746" y="1240358"/>
                <a:chExt cx="46473" cy="51259"/>
              </a:xfrm>
            </p:grpSpPr>
            <p:sp>
              <p:nvSpPr>
                <p:cNvPr id="4310" name="Freeform: Shape 4309">
                  <a:extLst>
                    <a:ext uri="{FF2B5EF4-FFF2-40B4-BE49-F238E27FC236}">
                      <a16:creationId xmlns:a16="http://schemas.microsoft.com/office/drawing/2014/main" id="{DA1C8959-A93B-B185-02DD-C034B28AD7B4}"/>
                    </a:ext>
                  </a:extLst>
                </p:cNvPr>
                <p:cNvSpPr/>
                <p:nvPr/>
              </p:nvSpPr>
              <p:spPr>
                <a:xfrm>
                  <a:off x="5430983"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1" name="Freeform: Shape 4310">
                  <a:extLst>
                    <a:ext uri="{FF2B5EF4-FFF2-40B4-BE49-F238E27FC236}">
                      <a16:creationId xmlns:a16="http://schemas.microsoft.com/office/drawing/2014/main" id="{94EA186B-50C4-B753-D2E5-199409BAD51E}"/>
                    </a:ext>
                  </a:extLst>
                </p:cNvPr>
                <p:cNvSpPr/>
                <p:nvPr/>
              </p:nvSpPr>
              <p:spPr>
                <a:xfrm>
                  <a:off x="5407746"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1" name="Graphic 17">
                <a:extLst>
                  <a:ext uri="{FF2B5EF4-FFF2-40B4-BE49-F238E27FC236}">
                    <a16:creationId xmlns:a16="http://schemas.microsoft.com/office/drawing/2014/main" id="{1CA456C1-2866-77A0-F0D6-507C8E11D31E}"/>
                  </a:ext>
                </a:extLst>
              </p:cNvPr>
              <p:cNvGrpSpPr/>
              <p:nvPr/>
            </p:nvGrpSpPr>
            <p:grpSpPr>
              <a:xfrm>
                <a:off x="5414957" y="1240358"/>
                <a:ext cx="46313" cy="51259"/>
                <a:chOff x="5414957" y="1240358"/>
                <a:chExt cx="46313" cy="51259"/>
              </a:xfrm>
            </p:grpSpPr>
            <p:sp>
              <p:nvSpPr>
                <p:cNvPr id="4308" name="Freeform: Shape 4307">
                  <a:extLst>
                    <a:ext uri="{FF2B5EF4-FFF2-40B4-BE49-F238E27FC236}">
                      <a16:creationId xmlns:a16="http://schemas.microsoft.com/office/drawing/2014/main" id="{40D7E40E-7CBE-6294-A0CC-47510CDE07E3}"/>
                    </a:ext>
                  </a:extLst>
                </p:cNvPr>
                <p:cNvSpPr/>
                <p:nvPr/>
              </p:nvSpPr>
              <p:spPr>
                <a:xfrm>
                  <a:off x="543819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9" name="Freeform: Shape 4308">
                  <a:extLst>
                    <a:ext uri="{FF2B5EF4-FFF2-40B4-BE49-F238E27FC236}">
                      <a16:creationId xmlns:a16="http://schemas.microsoft.com/office/drawing/2014/main" id="{5CEE0930-34ED-ADC0-328E-DA7511ED4D26}"/>
                    </a:ext>
                  </a:extLst>
                </p:cNvPr>
                <p:cNvSpPr/>
                <p:nvPr/>
              </p:nvSpPr>
              <p:spPr>
                <a:xfrm>
                  <a:off x="5414957"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2" name="Graphic 17">
                <a:extLst>
                  <a:ext uri="{FF2B5EF4-FFF2-40B4-BE49-F238E27FC236}">
                    <a16:creationId xmlns:a16="http://schemas.microsoft.com/office/drawing/2014/main" id="{E6E5DE8D-CB07-E295-85E8-CAD9B7D9893E}"/>
                  </a:ext>
                </a:extLst>
              </p:cNvPr>
              <p:cNvGrpSpPr/>
              <p:nvPr/>
            </p:nvGrpSpPr>
            <p:grpSpPr>
              <a:xfrm>
                <a:off x="5422169" y="1240358"/>
                <a:ext cx="46313" cy="51259"/>
                <a:chOff x="5422169" y="1240358"/>
                <a:chExt cx="46313" cy="51259"/>
              </a:xfrm>
            </p:grpSpPr>
            <p:sp>
              <p:nvSpPr>
                <p:cNvPr id="4306" name="Freeform: Shape 4305">
                  <a:extLst>
                    <a:ext uri="{FF2B5EF4-FFF2-40B4-BE49-F238E27FC236}">
                      <a16:creationId xmlns:a16="http://schemas.microsoft.com/office/drawing/2014/main" id="{E103F045-57B7-4C20-5062-2EE6F1319A07}"/>
                    </a:ext>
                  </a:extLst>
                </p:cNvPr>
                <p:cNvSpPr/>
                <p:nvPr/>
              </p:nvSpPr>
              <p:spPr>
                <a:xfrm>
                  <a:off x="5445246"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7" name="Freeform: Shape 4306">
                  <a:extLst>
                    <a:ext uri="{FF2B5EF4-FFF2-40B4-BE49-F238E27FC236}">
                      <a16:creationId xmlns:a16="http://schemas.microsoft.com/office/drawing/2014/main" id="{8A716F3D-4488-7B98-5AB7-F5F8076E318A}"/>
                    </a:ext>
                  </a:extLst>
                </p:cNvPr>
                <p:cNvSpPr/>
                <p:nvPr/>
              </p:nvSpPr>
              <p:spPr>
                <a:xfrm>
                  <a:off x="5422169"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3" name="Graphic 17">
                <a:extLst>
                  <a:ext uri="{FF2B5EF4-FFF2-40B4-BE49-F238E27FC236}">
                    <a16:creationId xmlns:a16="http://schemas.microsoft.com/office/drawing/2014/main" id="{13A22317-485D-306E-199E-E459C85E2F81}"/>
                  </a:ext>
                </a:extLst>
              </p:cNvPr>
              <p:cNvGrpSpPr/>
              <p:nvPr/>
            </p:nvGrpSpPr>
            <p:grpSpPr>
              <a:xfrm>
                <a:off x="5429220" y="1240358"/>
                <a:ext cx="46473" cy="51259"/>
                <a:chOff x="5429220" y="1240358"/>
                <a:chExt cx="46473" cy="51259"/>
              </a:xfrm>
            </p:grpSpPr>
            <p:sp>
              <p:nvSpPr>
                <p:cNvPr id="4304" name="Freeform: Shape 4303">
                  <a:extLst>
                    <a:ext uri="{FF2B5EF4-FFF2-40B4-BE49-F238E27FC236}">
                      <a16:creationId xmlns:a16="http://schemas.microsoft.com/office/drawing/2014/main" id="{2F687E3E-1E35-456E-6A7F-302EC7936275}"/>
                    </a:ext>
                  </a:extLst>
                </p:cNvPr>
                <p:cNvSpPr/>
                <p:nvPr/>
              </p:nvSpPr>
              <p:spPr>
                <a:xfrm>
                  <a:off x="5452457"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5" name="Freeform: Shape 4304">
                  <a:extLst>
                    <a:ext uri="{FF2B5EF4-FFF2-40B4-BE49-F238E27FC236}">
                      <a16:creationId xmlns:a16="http://schemas.microsoft.com/office/drawing/2014/main" id="{6FBA513A-35BE-1EFA-EF9A-99734BB46852}"/>
                    </a:ext>
                  </a:extLst>
                </p:cNvPr>
                <p:cNvSpPr/>
                <p:nvPr/>
              </p:nvSpPr>
              <p:spPr>
                <a:xfrm>
                  <a:off x="5429220"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4" name="Graphic 17">
                <a:extLst>
                  <a:ext uri="{FF2B5EF4-FFF2-40B4-BE49-F238E27FC236}">
                    <a16:creationId xmlns:a16="http://schemas.microsoft.com/office/drawing/2014/main" id="{4A4451A8-3E3E-063E-C79A-5A4A70F959BA}"/>
                  </a:ext>
                </a:extLst>
              </p:cNvPr>
              <p:cNvGrpSpPr/>
              <p:nvPr/>
            </p:nvGrpSpPr>
            <p:grpSpPr>
              <a:xfrm>
                <a:off x="5436432" y="1240358"/>
                <a:ext cx="46313" cy="51259"/>
                <a:chOff x="5436432" y="1240358"/>
                <a:chExt cx="46313" cy="51259"/>
              </a:xfrm>
            </p:grpSpPr>
            <p:sp>
              <p:nvSpPr>
                <p:cNvPr id="4302" name="Freeform: Shape 4301">
                  <a:extLst>
                    <a:ext uri="{FF2B5EF4-FFF2-40B4-BE49-F238E27FC236}">
                      <a16:creationId xmlns:a16="http://schemas.microsoft.com/office/drawing/2014/main" id="{4CC4D9B1-A8A4-8BBE-2A2F-87DE9E468B3C}"/>
                    </a:ext>
                  </a:extLst>
                </p:cNvPr>
                <p:cNvSpPr/>
                <p:nvPr/>
              </p:nvSpPr>
              <p:spPr>
                <a:xfrm>
                  <a:off x="545966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3" name="Freeform: Shape 4302">
                  <a:extLst>
                    <a:ext uri="{FF2B5EF4-FFF2-40B4-BE49-F238E27FC236}">
                      <a16:creationId xmlns:a16="http://schemas.microsoft.com/office/drawing/2014/main" id="{1A63C031-D128-0857-F673-6A81031005FB}"/>
                    </a:ext>
                  </a:extLst>
                </p:cNvPr>
                <p:cNvSpPr/>
                <p:nvPr/>
              </p:nvSpPr>
              <p:spPr>
                <a:xfrm>
                  <a:off x="5436432"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5" name="Graphic 17">
                <a:extLst>
                  <a:ext uri="{FF2B5EF4-FFF2-40B4-BE49-F238E27FC236}">
                    <a16:creationId xmlns:a16="http://schemas.microsoft.com/office/drawing/2014/main" id="{E4D03592-E268-68C3-46D6-B0E0E0C25591}"/>
                  </a:ext>
                </a:extLst>
              </p:cNvPr>
              <p:cNvGrpSpPr/>
              <p:nvPr/>
            </p:nvGrpSpPr>
            <p:grpSpPr>
              <a:xfrm>
                <a:off x="5443643" y="1240358"/>
                <a:ext cx="46313" cy="51259"/>
                <a:chOff x="5443643" y="1240358"/>
                <a:chExt cx="46313" cy="51259"/>
              </a:xfrm>
            </p:grpSpPr>
            <p:sp>
              <p:nvSpPr>
                <p:cNvPr id="4300" name="Freeform: Shape 4299">
                  <a:extLst>
                    <a:ext uri="{FF2B5EF4-FFF2-40B4-BE49-F238E27FC236}">
                      <a16:creationId xmlns:a16="http://schemas.microsoft.com/office/drawing/2014/main" id="{396494D2-46BB-2A4B-1F34-C7C0DAC34094}"/>
                    </a:ext>
                  </a:extLst>
                </p:cNvPr>
                <p:cNvSpPr/>
                <p:nvPr/>
              </p:nvSpPr>
              <p:spPr>
                <a:xfrm>
                  <a:off x="5466720"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1" name="Freeform: Shape 4300">
                  <a:extLst>
                    <a:ext uri="{FF2B5EF4-FFF2-40B4-BE49-F238E27FC236}">
                      <a16:creationId xmlns:a16="http://schemas.microsoft.com/office/drawing/2014/main" id="{942236DB-8056-9CB9-4FE6-BA4AC4ADDEDA}"/>
                    </a:ext>
                  </a:extLst>
                </p:cNvPr>
                <p:cNvSpPr/>
                <p:nvPr/>
              </p:nvSpPr>
              <p:spPr>
                <a:xfrm>
                  <a:off x="5443643"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6" name="Graphic 17">
                <a:extLst>
                  <a:ext uri="{FF2B5EF4-FFF2-40B4-BE49-F238E27FC236}">
                    <a16:creationId xmlns:a16="http://schemas.microsoft.com/office/drawing/2014/main" id="{ED5F1F8F-A761-A9F0-35E1-FEC01D715F9B}"/>
                  </a:ext>
                </a:extLst>
              </p:cNvPr>
              <p:cNvGrpSpPr/>
              <p:nvPr/>
            </p:nvGrpSpPr>
            <p:grpSpPr>
              <a:xfrm>
                <a:off x="5450694" y="1240358"/>
                <a:ext cx="46473" cy="51259"/>
                <a:chOff x="5450694" y="1240358"/>
                <a:chExt cx="46473" cy="51259"/>
              </a:xfrm>
            </p:grpSpPr>
            <p:sp>
              <p:nvSpPr>
                <p:cNvPr id="4298" name="Freeform: Shape 4297">
                  <a:extLst>
                    <a:ext uri="{FF2B5EF4-FFF2-40B4-BE49-F238E27FC236}">
                      <a16:creationId xmlns:a16="http://schemas.microsoft.com/office/drawing/2014/main" id="{D8BBCB9F-5A77-B44E-ACC1-40317F6D51B1}"/>
                    </a:ext>
                  </a:extLst>
                </p:cNvPr>
                <p:cNvSpPr/>
                <p:nvPr/>
              </p:nvSpPr>
              <p:spPr>
                <a:xfrm>
                  <a:off x="5473931"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9" name="Freeform: Shape 4298">
                  <a:extLst>
                    <a:ext uri="{FF2B5EF4-FFF2-40B4-BE49-F238E27FC236}">
                      <a16:creationId xmlns:a16="http://schemas.microsoft.com/office/drawing/2014/main" id="{83E72E40-01B7-9CAE-E855-2CF6AF248EAA}"/>
                    </a:ext>
                  </a:extLst>
                </p:cNvPr>
                <p:cNvSpPr/>
                <p:nvPr/>
              </p:nvSpPr>
              <p:spPr>
                <a:xfrm>
                  <a:off x="5450694"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7" name="Graphic 17">
                <a:extLst>
                  <a:ext uri="{FF2B5EF4-FFF2-40B4-BE49-F238E27FC236}">
                    <a16:creationId xmlns:a16="http://schemas.microsoft.com/office/drawing/2014/main" id="{D4602FCD-DE37-F090-8553-A0DEF3BD4AF2}"/>
                  </a:ext>
                </a:extLst>
              </p:cNvPr>
              <p:cNvGrpSpPr/>
              <p:nvPr/>
            </p:nvGrpSpPr>
            <p:grpSpPr>
              <a:xfrm>
                <a:off x="5457906" y="1240358"/>
                <a:ext cx="46313" cy="51259"/>
                <a:chOff x="5457906" y="1240358"/>
                <a:chExt cx="46313" cy="51259"/>
              </a:xfrm>
            </p:grpSpPr>
            <p:sp>
              <p:nvSpPr>
                <p:cNvPr id="4296" name="Freeform: Shape 4295">
                  <a:extLst>
                    <a:ext uri="{FF2B5EF4-FFF2-40B4-BE49-F238E27FC236}">
                      <a16:creationId xmlns:a16="http://schemas.microsoft.com/office/drawing/2014/main" id="{3B64376D-E1A7-A091-1AE2-A33981020015}"/>
                    </a:ext>
                  </a:extLst>
                </p:cNvPr>
                <p:cNvSpPr/>
                <p:nvPr/>
              </p:nvSpPr>
              <p:spPr>
                <a:xfrm>
                  <a:off x="5481143"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7" name="Freeform: Shape 4296">
                  <a:extLst>
                    <a:ext uri="{FF2B5EF4-FFF2-40B4-BE49-F238E27FC236}">
                      <a16:creationId xmlns:a16="http://schemas.microsoft.com/office/drawing/2014/main" id="{D09F8F7E-0A6B-01F5-2BFC-9BA2884A177D}"/>
                    </a:ext>
                  </a:extLst>
                </p:cNvPr>
                <p:cNvSpPr/>
                <p:nvPr/>
              </p:nvSpPr>
              <p:spPr>
                <a:xfrm>
                  <a:off x="5457906"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8" name="Graphic 17">
                <a:extLst>
                  <a:ext uri="{FF2B5EF4-FFF2-40B4-BE49-F238E27FC236}">
                    <a16:creationId xmlns:a16="http://schemas.microsoft.com/office/drawing/2014/main" id="{F3ED83EF-428E-668E-7D81-2E3DE291A45C}"/>
                  </a:ext>
                </a:extLst>
              </p:cNvPr>
              <p:cNvGrpSpPr/>
              <p:nvPr/>
            </p:nvGrpSpPr>
            <p:grpSpPr>
              <a:xfrm>
                <a:off x="5465117" y="1240358"/>
                <a:ext cx="46313" cy="51259"/>
                <a:chOff x="5465117" y="1240358"/>
                <a:chExt cx="46313" cy="51259"/>
              </a:xfrm>
            </p:grpSpPr>
            <p:sp>
              <p:nvSpPr>
                <p:cNvPr id="4294" name="Freeform: Shape 4293">
                  <a:extLst>
                    <a:ext uri="{FF2B5EF4-FFF2-40B4-BE49-F238E27FC236}">
                      <a16:creationId xmlns:a16="http://schemas.microsoft.com/office/drawing/2014/main" id="{3733B938-55E4-BF53-E210-66FDADAECFBB}"/>
                    </a:ext>
                  </a:extLst>
                </p:cNvPr>
                <p:cNvSpPr/>
                <p:nvPr/>
              </p:nvSpPr>
              <p:spPr>
                <a:xfrm>
                  <a:off x="548819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5" name="Freeform: Shape 4294">
                  <a:extLst>
                    <a:ext uri="{FF2B5EF4-FFF2-40B4-BE49-F238E27FC236}">
                      <a16:creationId xmlns:a16="http://schemas.microsoft.com/office/drawing/2014/main" id="{7196BC7C-9DD5-E558-6510-A20E553944E4}"/>
                    </a:ext>
                  </a:extLst>
                </p:cNvPr>
                <p:cNvSpPr/>
                <p:nvPr/>
              </p:nvSpPr>
              <p:spPr>
                <a:xfrm>
                  <a:off x="5465117"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9" name="Graphic 17">
                <a:extLst>
                  <a:ext uri="{FF2B5EF4-FFF2-40B4-BE49-F238E27FC236}">
                    <a16:creationId xmlns:a16="http://schemas.microsoft.com/office/drawing/2014/main" id="{BBB222FE-D250-5E1F-7E72-1A0F5EB9630D}"/>
                  </a:ext>
                </a:extLst>
              </p:cNvPr>
              <p:cNvGrpSpPr/>
              <p:nvPr/>
            </p:nvGrpSpPr>
            <p:grpSpPr>
              <a:xfrm>
                <a:off x="5472168" y="1240358"/>
                <a:ext cx="46473" cy="51259"/>
                <a:chOff x="5472168" y="1240358"/>
                <a:chExt cx="46473" cy="51259"/>
              </a:xfrm>
            </p:grpSpPr>
            <p:sp>
              <p:nvSpPr>
                <p:cNvPr id="4292" name="Freeform: Shape 4291">
                  <a:extLst>
                    <a:ext uri="{FF2B5EF4-FFF2-40B4-BE49-F238E27FC236}">
                      <a16:creationId xmlns:a16="http://schemas.microsoft.com/office/drawing/2014/main" id="{109BFA19-6CEA-FFDF-421A-95B5DF4A5B0F}"/>
                    </a:ext>
                  </a:extLst>
                </p:cNvPr>
                <p:cNvSpPr/>
                <p:nvPr/>
              </p:nvSpPr>
              <p:spPr>
                <a:xfrm>
                  <a:off x="5495405"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3" name="Freeform: Shape 4292">
                  <a:extLst>
                    <a:ext uri="{FF2B5EF4-FFF2-40B4-BE49-F238E27FC236}">
                      <a16:creationId xmlns:a16="http://schemas.microsoft.com/office/drawing/2014/main" id="{B1D249F6-E584-3BEB-481A-B7A5864DF98D}"/>
                    </a:ext>
                  </a:extLst>
                </p:cNvPr>
                <p:cNvSpPr/>
                <p:nvPr/>
              </p:nvSpPr>
              <p:spPr>
                <a:xfrm>
                  <a:off x="5472168"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0" name="Graphic 17">
                <a:extLst>
                  <a:ext uri="{FF2B5EF4-FFF2-40B4-BE49-F238E27FC236}">
                    <a16:creationId xmlns:a16="http://schemas.microsoft.com/office/drawing/2014/main" id="{4D03EB2B-9ED8-F657-AF22-B6D22C1F16A3}"/>
                  </a:ext>
                </a:extLst>
              </p:cNvPr>
              <p:cNvGrpSpPr/>
              <p:nvPr/>
            </p:nvGrpSpPr>
            <p:grpSpPr>
              <a:xfrm>
                <a:off x="5479380" y="1240358"/>
                <a:ext cx="46313" cy="51259"/>
                <a:chOff x="5479380" y="1240358"/>
                <a:chExt cx="46313" cy="51259"/>
              </a:xfrm>
            </p:grpSpPr>
            <p:sp>
              <p:nvSpPr>
                <p:cNvPr id="4290" name="Freeform: Shape 4289">
                  <a:extLst>
                    <a:ext uri="{FF2B5EF4-FFF2-40B4-BE49-F238E27FC236}">
                      <a16:creationId xmlns:a16="http://schemas.microsoft.com/office/drawing/2014/main" id="{413BB196-C809-1020-935E-9B6AB13B0FB7}"/>
                    </a:ext>
                  </a:extLst>
                </p:cNvPr>
                <p:cNvSpPr/>
                <p:nvPr/>
              </p:nvSpPr>
              <p:spPr>
                <a:xfrm>
                  <a:off x="5502617"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1" name="Freeform: Shape 4290">
                  <a:extLst>
                    <a:ext uri="{FF2B5EF4-FFF2-40B4-BE49-F238E27FC236}">
                      <a16:creationId xmlns:a16="http://schemas.microsoft.com/office/drawing/2014/main" id="{31FA923E-969F-F461-A16A-D10C268DEE37}"/>
                    </a:ext>
                  </a:extLst>
                </p:cNvPr>
                <p:cNvSpPr/>
                <p:nvPr/>
              </p:nvSpPr>
              <p:spPr>
                <a:xfrm>
                  <a:off x="5479380"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1" name="Graphic 17">
                <a:extLst>
                  <a:ext uri="{FF2B5EF4-FFF2-40B4-BE49-F238E27FC236}">
                    <a16:creationId xmlns:a16="http://schemas.microsoft.com/office/drawing/2014/main" id="{8995549D-6743-73FA-B3F8-889D054F243A}"/>
                  </a:ext>
                </a:extLst>
              </p:cNvPr>
              <p:cNvGrpSpPr/>
              <p:nvPr/>
            </p:nvGrpSpPr>
            <p:grpSpPr>
              <a:xfrm>
                <a:off x="5486591" y="1240358"/>
                <a:ext cx="46313" cy="51259"/>
                <a:chOff x="5486591" y="1240358"/>
                <a:chExt cx="46313" cy="51259"/>
              </a:xfrm>
            </p:grpSpPr>
            <p:sp>
              <p:nvSpPr>
                <p:cNvPr id="4288" name="Freeform: Shape 4287">
                  <a:extLst>
                    <a:ext uri="{FF2B5EF4-FFF2-40B4-BE49-F238E27FC236}">
                      <a16:creationId xmlns:a16="http://schemas.microsoft.com/office/drawing/2014/main" id="{DE0FA64E-0968-A705-5911-277865ADA89A}"/>
                    </a:ext>
                  </a:extLst>
                </p:cNvPr>
                <p:cNvSpPr/>
                <p:nvPr/>
              </p:nvSpPr>
              <p:spPr>
                <a:xfrm>
                  <a:off x="5509668"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9" name="Freeform: Shape 4288">
                  <a:extLst>
                    <a:ext uri="{FF2B5EF4-FFF2-40B4-BE49-F238E27FC236}">
                      <a16:creationId xmlns:a16="http://schemas.microsoft.com/office/drawing/2014/main" id="{6CCEF394-83B0-5084-7963-6B3FCD7DF6AE}"/>
                    </a:ext>
                  </a:extLst>
                </p:cNvPr>
                <p:cNvSpPr/>
                <p:nvPr/>
              </p:nvSpPr>
              <p:spPr>
                <a:xfrm>
                  <a:off x="5486591"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2" name="Graphic 17">
                <a:extLst>
                  <a:ext uri="{FF2B5EF4-FFF2-40B4-BE49-F238E27FC236}">
                    <a16:creationId xmlns:a16="http://schemas.microsoft.com/office/drawing/2014/main" id="{779E0471-8F94-A84E-3F8E-FD29E12C1822}"/>
                  </a:ext>
                </a:extLst>
              </p:cNvPr>
              <p:cNvGrpSpPr/>
              <p:nvPr/>
            </p:nvGrpSpPr>
            <p:grpSpPr>
              <a:xfrm>
                <a:off x="5493643" y="1240358"/>
                <a:ext cx="46473" cy="51259"/>
                <a:chOff x="5493643" y="1240358"/>
                <a:chExt cx="46473" cy="51259"/>
              </a:xfrm>
            </p:grpSpPr>
            <p:sp>
              <p:nvSpPr>
                <p:cNvPr id="4286" name="Freeform: Shape 4285">
                  <a:extLst>
                    <a:ext uri="{FF2B5EF4-FFF2-40B4-BE49-F238E27FC236}">
                      <a16:creationId xmlns:a16="http://schemas.microsoft.com/office/drawing/2014/main" id="{734E8AC3-3AF4-BAEF-EC3D-7D811E1A8299}"/>
                    </a:ext>
                  </a:extLst>
                </p:cNvPr>
                <p:cNvSpPr/>
                <p:nvPr/>
              </p:nvSpPr>
              <p:spPr>
                <a:xfrm>
                  <a:off x="5516880"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7" name="Freeform: Shape 4286">
                  <a:extLst>
                    <a:ext uri="{FF2B5EF4-FFF2-40B4-BE49-F238E27FC236}">
                      <a16:creationId xmlns:a16="http://schemas.microsoft.com/office/drawing/2014/main" id="{97A7ECBB-0E0B-3463-A040-3ACC87F207C3}"/>
                    </a:ext>
                  </a:extLst>
                </p:cNvPr>
                <p:cNvSpPr/>
                <p:nvPr/>
              </p:nvSpPr>
              <p:spPr>
                <a:xfrm>
                  <a:off x="5493643"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3" name="Graphic 17">
                <a:extLst>
                  <a:ext uri="{FF2B5EF4-FFF2-40B4-BE49-F238E27FC236}">
                    <a16:creationId xmlns:a16="http://schemas.microsoft.com/office/drawing/2014/main" id="{4FD59B9C-D5CF-745A-850F-AB22EF51BE0B}"/>
                  </a:ext>
                </a:extLst>
              </p:cNvPr>
              <p:cNvGrpSpPr/>
              <p:nvPr/>
            </p:nvGrpSpPr>
            <p:grpSpPr>
              <a:xfrm>
                <a:off x="5500854" y="1240358"/>
                <a:ext cx="46313" cy="51259"/>
                <a:chOff x="5500854" y="1240358"/>
                <a:chExt cx="46313" cy="51259"/>
              </a:xfrm>
            </p:grpSpPr>
            <p:sp>
              <p:nvSpPr>
                <p:cNvPr id="4284" name="Freeform: Shape 4283">
                  <a:extLst>
                    <a:ext uri="{FF2B5EF4-FFF2-40B4-BE49-F238E27FC236}">
                      <a16:creationId xmlns:a16="http://schemas.microsoft.com/office/drawing/2014/main" id="{87A31825-1237-5EEB-C9CE-8B2D5732BC7E}"/>
                    </a:ext>
                  </a:extLst>
                </p:cNvPr>
                <p:cNvSpPr/>
                <p:nvPr/>
              </p:nvSpPr>
              <p:spPr>
                <a:xfrm>
                  <a:off x="5524091"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5" name="Freeform: Shape 4284">
                  <a:extLst>
                    <a:ext uri="{FF2B5EF4-FFF2-40B4-BE49-F238E27FC236}">
                      <a16:creationId xmlns:a16="http://schemas.microsoft.com/office/drawing/2014/main" id="{F25BA4C8-9447-CE43-2BC7-E0D38E603AE7}"/>
                    </a:ext>
                  </a:extLst>
                </p:cNvPr>
                <p:cNvSpPr/>
                <p:nvPr/>
              </p:nvSpPr>
              <p:spPr>
                <a:xfrm>
                  <a:off x="5500854"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4" name="Graphic 17">
                <a:extLst>
                  <a:ext uri="{FF2B5EF4-FFF2-40B4-BE49-F238E27FC236}">
                    <a16:creationId xmlns:a16="http://schemas.microsoft.com/office/drawing/2014/main" id="{4C97423E-14D7-922D-61E5-EA8537D35F28}"/>
                  </a:ext>
                </a:extLst>
              </p:cNvPr>
              <p:cNvGrpSpPr/>
              <p:nvPr/>
            </p:nvGrpSpPr>
            <p:grpSpPr>
              <a:xfrm>
                <a:off x="5508066" y="1240358"/>
                <a:ext cx="46313" cy="51259"/>
                <a:chOff x="5508066" y="1240358"/>
                <a:chExt cx="46313" cy="51259"/>
              </a:xfrm>
            </p:grpSpPr>
            <p:sp>
              <p:nvSpPr>
                <p:cNvPr id="4282" name="Freeform: Shape 4281">
                  <a:extLst>
                    <a:ext uri="{FF2B5EF4-FFF2-40B4-BE49-F238E27FC236}">
                      <a16:creationId xmlns:a16="http://schemas.microsoft.com/office/drawing/2014/main" id="{90CA7929-3E8A-CE17-36D0-C8A95FB07046}"/>
                    </a:ext>
                  </a:extLst>
                </p:cNvPr>
                <p:cNvSpPr/>
                <p:nvPr/>
              </p:nvSpPr>
              <p:spPr>
                <a:xfrm>
                  <a:off x="5531142"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3" name="Freeform: Shape 4282">
                  <a:extLst>
                    <a:ext uri="{FF2B5EF4-FFF2-40B4-BE49-F238E27FC236}">
                      <a16:creationId xmlns:a16="http://schemas.microsoft.com/office/drawing/2014/main" id="{9326D931-0518-5BF1-CADE-78B624545815}"/>
                    </a:ext>
                  </a:extLst>
                </p:cNvPr>
                <p:cNvSpPr/>
                <p:nvPr/>
              </p:nvSpPr>
              <p:spPr>
                <a:xfrm>
                  <a:off x="5508066"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5" name="Graphic 17">
                <a:extLst>
                  <a:ext uri="{FF2B5EF4-FFF2-40B4-BE49-F238E27FC236}">
                    <a16:creationId xmlns:a16="http://schemas.microsoft.com/office/drawing/2014/main" id="{CBC6BCE4-E2D9-0CA0-0969-0BD87C5627E6}"/>
                  </a:ext>
                </a:extLst>
              </p:cNvPr>
              <p:cNvGrpSpPr/>
              <p:nvPr/>
            </p:nvGrpSpPr>
            <p:grpSpPr>
              <a:xfrm>
                <a:off x="5515117" y="1240358"/>
                <a:ext cx="46473" cy="51259"/>
                <a:chOff x="5515117" y="1240358"/>
                <a:chExt cx="46473" cy="51259"/>
              </a:xfrm>
            </p:grpSpPr>
            <p:sp>
              <p:nvSpPr>
                <p:cNvPr id="4280" name="Freeform: Shape 4279">
                  <a:extLst>
                    <a:ext uri="{FF2B5EF4-FFF2-40B4-BE49-F238E27FC236}">
                      <a16:creationId xmlns:a16="http://schemas.microsoft.com/office/drawing/2014/main" id="{67731C79-D424-A07C-7723-64CF81B56C4D}"/>
                    </a:ext>
                  </a:extLst>
                </p:cNvPr>
                <p:cNvSpPr/>
                <p:nvPr/>
              </p:nvSpPr>
              <p:spPr>
                <a:xfrm>
                  <a:off x="553835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1" name="Freeform: Shape 4280">
                  <a:extLst>
                    <a:ext uri="{FF2B5EF4-FFF2-40B4-BE49-F238E27FC236}">
                      <a16:creationId xmlns:a16="http://schemas.microsoft.com/office/drawing/2014/main" id="{8C5726B6-BFB9-F051-D2AB-01AEDBD9F6B7}"/>
                    </a:ext>
                  </a:extLst>
                </p:cNvPr>
                <p:cNvSpPr/>
                <p:nvPr/>
              </p:nvSpPr>
              <p:spPr>
                <a:xfrm>
                  <a:off x="5515117"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6" name="Graphic 17">
                <a:extLst>
                  <a:ext uri="{FF2B5EF4-FFF2-40B4-BE49-F238E27FC236}">
                    <a16:creationId xmlns:a16="http://schemas.microsoft.com/office/drawing/2014/main" id="{A2A02A89-9C81-86B6-AFFE-B3EC864E71D5}"/>
                  </a:ext>
                </a:extLst>
              </p:cNvPr>
              <p:cNvGrpSpPr/>
              <p:nvPr/>
            </p:nvGrpSpPr>
            <p:grpSpPr>
              <a:xfrm>
                <a:off x="5522328" y="1240358"/>
                <a:ext cx="46313" cy="51259"/>
                <a:chOff x="5522328" y="1240358"/>
                <a:chExt cx="46313" cy="51259"/>
              </a:xfrm>
            </p:grpSpPr>
            <p:sp>
              <p:nvSpPr>
                <p:cNvPr id="4278" name="Freeform: Shape 4277">
                  <a:extLst>
                    <a:ext uri="{FF2B5EF4-FFF2-40B4-BE49-F238E27FC236}">
                      <a16:creationId xmlns:a16="http://schemas.microsoft.com/office/drawing/2014/main" id="{D6D1B947-13DF-8BAF-435D-0466F0CD1E43}"/>
                    </a:ext>
                  </a:extLst>
                </p:cNvPr>
                <p:cNvSpPr/>
                <p:nvPr/>
              </p:nvSpPr>
              <p:spPr>
                <a:xfrm>
                  <a:off x="5545565"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9" name="Freeform: Shape 4278">
                  <a:extLst>
                    <a:ext uri="{FF2B5EF4-FFF2-40B4-BE49-F238E27FC236}">
                      <a16:creationId xmlns:a16="http://schemas.microsoft.com/office/drawing/2014/main" id="{93473540-C81F-62DD-2B5F-F0C9DE789786}"/>
                    </a:ext>
                  </a:extLst>
                </p:cNvPr>
                <p:cNvSpPr/>
                <p:nvPr/>
              </p:nvSpPr>
              <p:spPr>
                <a:xfrm>
                  <a:off x="5522328"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7" name="Graphic 17">
                <a:extLst>
                  <a:ext uri="{FF2B5EF4-FFF2-40B4-BE49-F238E27FC236}">
                    <a16:creationId xmlns:a16="http://schemas.microsoft.com/office/drawing/2014/main" id="{EE7BB937-9D48-B4DD-4967-2C518347BA35}"/>
                  </a:ext>
                </a:extLst>
              </p:cNvPr>
              <p:cNvGrpSpPr/>
              <p:nvPr/>
            </p:nvGrpSpPr>
            <p:grpSpPr>
              <a:xfrm>
                <a:off x="5529540" y="1240358"/>
                <a:ext cx="46313" cy="51259"/>
                <a:chOff x="5529540" y="1240358"/>
                <a:chExt cx="46313" cy="51259"/>
              </a:xfrm>
            </p:grpSpPr>
            <p:sp>
              <p:nvSpPr>
                <p:cNvPr id="4276" name="Freeform: Shape 4275">
                  <a:extLst>
                    <a:ext uri="{FF2B5EF4-FFF2-40B4-BE49-F238E27FC236}">
                      <a16:creationId xmlns:a16="http://schemas.microsoft.com/office/drawing/2014/main" id="{2E9ECC05-BEA0-7ECA-17A8-5485FA346260}"/>
                    </a:ext>
                  </a:extLst>
                </p:cNvPr>
                <p:cNvSpPr/>
                <p:nvPr/>
              </p:nvSpPr>
              <p:spPr>
                <a:xfrm>
                  <a:off x="5552617"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7" name="Freeform: Shape 4276">
                  <a:extLst>
                    <a:ext uri="{FF2B5EF4-FFF2-40B4-BE49-F238E27FC236}">
                      <a16:creationId xmlns:a16="http://schemas.microsoft.com/office/drawing/2014/main" id="{28B2EF93-FC9D-754B-196D-B69A7F081F74}"/>
                    </a:ext>
                  </a:extLst>
                </p:cNvPr>
                <p:cNvSpPr/>
                <p:nvPr/>
              </p:nvSpPr>
              <p:spPr>
                <a:xfrm>
                  <a:off x="5529540"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8" name="Graphic 17">
                <a:extLst>
                  <a:ext uri="{FF2B5EF4-FFF2-40B4-BE49-F238E27FC236}">
                    <a16:creationId xmlns:a16="http://schemas.microsoft.com/office/drawing/2014/main" id="{B7CA756A-F919-D75B-4865-EBA0DE10F546}"/>
                  </a:ext>
                </a:extLst>
              </p:cNvPr>
              <p:cNvGrpSpPr/>
              <p:nvPr/>
            </p:nvGrpSpPr>
            <p:grpSpPr>
              <a:xfrm>
                <a:off x="5536591" y="1240358"/>
                <a:ext cx="46473" cy="51259"/>
                <a:chOff x="5536591" y="1240358"/>
                <a:chExt cx="46473" cy="51259"/>
              </a:xfrm>
            </p:grpSpPr>
            <p:sp>
              <p:nvSpPr>
                <p:cNvPr id="4274" name="Freeform: Shape 4273">
                  <a:extLst>
                    <a:ext uri="{FF2B5EF4-FFF2-40B4-BE49-F238E27FC236}">
                      <a16:creationId xmlns:a16="http://schemas.microsoft.com/office/drawing/2014/main" id="{FFB7D12F-8840-5380-6063-EE25CECCC9BC}"/>
                    </a:ext>
                  </a:extLst>
                </p:cNvPr>
                <p:cNvSpPr/>
                <p:nvPr/>
              </p:nvSpPr>
              <p:spPr>
                <a:xfrm>
                  <a:off x="5559828"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5" name="Freeform: Shape 4274">
                  <a:extLst>
                    <a:ext uri="{FF2B5EF4-FFF2-40B4-BE49-F238E27FC236}">
                      <a16:creationId xmlns:a16="http://schemas.microsoft.com/office/drawing/2014/main" id="{04D7BC67-EA01-1CD2-CF11-325122456C23}"/>
                    </a:ext>
                  </a:extLst>
                </p:cNvPr>
                <p:cNvSpPr/>
                <p:nvPr/>
              </p:nvSpPr>
              <p:spPr>
                <a:xfrm>
                  <a:off x="5536591"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9" name="Graphic 17">
                <a:extLst>
                  <a:ext uri="{FF2B5EF4-FFF2-40B4-BE49-F238E27FC236}">
                    <a16:creationId xmlns:a16="http://schemas.microsoft.com/office/drawing/2014/main" id="{B1B2496B-E2D6-FE69-8A0A-7B4F0542FC17}"/>
                  </a:ext>
                </a:extLst>
              </p:cNvPr>
              <p:cNvGrpSpPr/>
              <p:nvPr/>
            </p:nvGrpSpPr>
            <p:grpSpPr>
              <a:xfrm>
                <a:off x="5543802" y="1240358"/>
                <a:ext cx="46473" cy="51259"/>
                <a:chOff x="5543802" y="1240358"/>
                <a:chExt cx="46473" cy="51259"/>
              </a:xfrm>
            </p:grpSpPr>
            <p:sp>
              <p:nvSpPr>
                <p:cNvPr id="4272" name="Freeform: Shape 4271">
                  <a:extLst>
                    <a:ext uri="{FF2B5EF4-FFF2-40B4-BE49-F238E27FC236}">
                      <a16:creationId xmlns:a16="http://schemas.microsoft.com/office/drawing/2014/main" id="{BBE87467-3B5D-9E8F-F347-8A291D9F8EAA}"/>
                    </a:ext>
                  </a:extLst>
                </p:cNvPr>
                <p:cNvSpPr/>
                <p:nvPr/>
              </p:nvSpPr>
              <p:spPr>
                <a:xfrm>
                  <a:off x="556703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3" name="Freeform: Shape 4272">
                  <a:extLst>
                    <a:ext uri="{FF2B5EF4-FFF2-40B4-BE49-F238E27FC236}">
                      <a16:creationId xmlns:a16="http://schemas.microsoft.com/office/drawing/2014/main" id="{8B3F77EB-8362-B4FF-FBCF-5D22847C55FA}"/>
                    </a:ext>
                  </a:extLst>
                </p:cNvPr>
                <p:cNvSpPr/>
                <p:nvPr/>
              </p:nvSpPr>
              <p:spPr>
                <a:xfrm>
                  <a:off x="5543802"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0" name="Graphic 17">
                <a:extLst>
                  <a:ext uri="{FF2B5EF4-FFF2-40B4-BE49-F238E27FC236}">
                    <a16:creationId xmlns:a16="http://schemas.microsoft.com/office/drawing/2014/main" id="{A9AB73BA-4D11-553E-1232-38B9A169DD95}"/>
                  </a:ext>
                </a:extLst>
              </p:cNvPr>
              <p:cNvGrpSpPr/>
              <p:nvPr/>
            </p:nvGrpSpPr>
            <p:grpSpPr>
              <a:xfrm>
                <a:off x="5551014" y="1240358"/>
                <a:ext cx="46313" cy="51259"/>
                <a:chOff x="5551014" y="1240358"/>
                <a:chExt cx="46313" cy="51259"/>
              </a:xfrm>
            </p:grpSpPr>
            <p:sp>
              <p:nvSpPr>
                <p:cNvPr id="4270" name="Freeform: Shape 4269">
                  <a:extLst>
                    <a:ext uri="{FF2B5EF4-FFF2-40B4-BE49-F238E27FC236}">
                      <a16:creationId xmlns:a16="http://schemas.microsoft.com/office/drawing/2014/main" id="{2A4F49EA-E187-534B-6402-306413BC0DBE}"/>
                    </a:ext>
                  </a:extLst>
                </p:cNvPr>
                <p:cNvSpPr/>
                <p:nvPr/>
              </p:nvSpPr>
              <p:spPr>
                <a:xfrm>
                  <a:off x="5574251"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1" name="Freeform: Shape 4270">
                  <a:extLst>
                    <a:ext uri="{FF2B5EF4-FFF2-40B4-BE49-F238E27FC236}">
                      <a16:creationId xmlns:a16="http://schemas.microsoft.com/office/drawing/2014/main" id="{251860A5-A157-E10F-C6A4-DE311E4EB0D9}"/>
                    </a:ext>
                  </a:extLst>
                </p:cNvPr>
                <p:cNvSpPr/>
                <p:nvPr/>
              </p:nvSpPr>
              <p:spPr>
                <a:xfrm>
                  <a:off x="5551014"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1" name="Graphic 17">
                <a:extLst>
                  <a:ext uri="{FF2B5EF4-FFF2-40B4-BE49-F238E27FC236}">
                    <a16:creationId xmlns:a16="http://schemas.microsoft.com/office/drawing/2014/main" id="{49DE84FF-A6F8-7C4C-F59F-006E5F0F2412}"/>
                  </a:ext>
                </a:extLst>
              </p:cNvPr>
              <p:cNvGrpSpPr/>
              <p:nvPr/>
            </p:nvGrpSpPr>
            <p:grpSpPr>
              <a:xfrm>
                <a:off x="5558225" y="1240358"/>
                <a:ext cx="46313" cy="51259"/>
                <a:chOff x="5558225" y="1240358"/>
                <a:chExt cx="46313" cy="51259"/>
              </a:xfrm>
            </p:grpSpPr>
            <p:sp>
              <p:nvSpPr>
                <p:cNvPr id="4268" name="Freeform: Shape 4267">
                  <a:extLst>
                    <a:ext uri="{FF2B5EF4-FFF2-40B4-BE49-F238E27FC236}">
                      <a16:creationId xmlns:a16="http://schemas.microsoft.com/office/drawing/2014/main" id="{8D481C04-A00E-2FCF-0835-D50878662C51}"/>
                    </a:ext>
                  </a:extLst>
                </p:cNvPr>
                <p:cNvSpPr/>
                <p:nvPr/>
              </p:nvSpPr>
              <p:spPr>
                <a:xfrm>
                  <a:off x="5581302"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9" name="Freeform: Shape 4268">
                  <a:extLst>
                    <a:ext uri="{FF2B5EF4-FFF2-40B4-BE49-F238E27FC236}">
                      <a16:creationId xmlns:a16="http://schemas.microsoft.com/office/drawing/2014/main" id="{05CA38C4-7003-49B4-847E-29794F9191A0}"/>
                    </a:ext>
                  </a:extLst>
                </p:cNvPr>
                <p:cNvSpPr/>
                <p:nvPr/>
              </p:nvSpPr>
              <p:spPr>
                <a:xfrm>
                  <a:off x="5558225"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2" name="Graphic 17">
                <a:extLst>
                  <a:ext uri="{FF2B5EF4-FFF2-40B4-BE49-F238E27FC236}">
                    <a16:creationId xmlns:a16="http://schemas.microsoft.com/office/drawing/2014/main" id="{5C89C38E-7DC5-8FE8-BA80-BD2B0C76C5AE}"/>
                  </a:ext>
                </a:extLst>
              </p:cNvPr>
              <p:cNvGrpSpPr/>
              <p:nvPr/>
            </p:nvGrpSpPr>
            <p:grpSpPr>
              <a:xfrm>
                <a:off x="5565277" y="1240358"/>
                <a:ext cx="46473" cy="51259"/>
                <a:chOff x="5565277" y="1240358"/>
                <a:chExt cx="46473" cy="51259"/>
              </a:xfrm>
            </p:grpSpPr>
            <p:sp>
              <p:nvSpPr>
                <p:cNvPr id="4266" name="Freeform: Shape 4265">
                  <a:extLst>
                    <a:ext uri="{FF2B5EF4-FFF2-40B4-BE49-F238E27FC236}">
                      <a16:creationId xmlns:a16="http://schemas.microsoft.com/office/drawing/2014/main" id="{B9AB1F6F-AE13-FE43-5CA5-6BD746997684}"/>
                    </a:ext>
                  </a:extLst>
                </p:cNvPr>
                <p:cNvSpPr/>
                <p:nvPr/>
              </p:nvSpPr>
              <p:spPr>
                <a:xfrm>
                  <a:off x="558851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7" name="Freeform: Shape 4266">
                  <a:extLst>
                    <a:ext uri="{FF2B5EF4-FFF2-40B4-BE49-F238E27FC236}">
                      <a16:creationId xmlns:a16="http://schemas.microsoft.com/office/drawing/2014/main" id="{AF0CAE7F-9CBA-12CA-C670-B3ECCD76E542}"/>
                    </a:ext>
                  </a:extLst>
                </p:cNvPr>
                <p:cNvSpPr/>
                <p:nvPr/>
              </p:nvSpPr>
              <p:spPr>
                <a:xfrm>
                  <a:off x="5565277"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3" name="Graphic 17">
                <a:extLst>
                  <a:ext uri="{FF2B5EF4-FFF2-40B4-BE49-F238E27FC236}">
                    <a16:creationId xmlns:a16="http://schemas.microsoft.com/office/drawing/2014/main" id="{8E53A19B-9872-7B4D-F2B5-89788DAFD083}"/>
                  </a:ext>
                </a:extLst>
              </p:cNvPr>
              <p:cNvGrpSpPr/>
              <p:nvPr/>
            </p:nvGrpSpPr>
            <p:grpSpPr>
              <a:xfrm>
                <a:off x="5572488" y="1240358"/>
                <a:ext cx="46313" cy="51259"/>
                <a:chOff x="5572488" y="1240358"/>
                <a:chExt cx="46313" cy="51259"/>
              </a:xfrm>
            </p:grpSpPr>
            <p:sp>
              <p:nvSpPr>
                <p:cNvPr id="4264" name="Freeform: Shape 4263">
                  <a:extLst>
                    <a:ext uri="{FF2B5EF4-FFF2-40B4-BE49-F238E27FC236}">
                      <a16:creationId xmlns:a16="http://schemas.microsoft.com/office/drawing/2014/main" id="{C5E84EDC-A124-6C9D-AFC2-D26EB9B09839}"/>
                    </a:ext>
                  </a:extLst>
                </p:cNvPr>
                <p:cNvSpPr/>
                <p:nvPr/>
              </p:nvSpPr>
              <p:spPr>
                <a:xfrm>
                  <a:off x="5595725"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5" name="Freeform: Shape 4264">
                  <a:extLst>
                    <a:ext uri="{FF2B5EF4-FFF2-40B4-BE49-F238E27FC236}">
                      <a16:creationId xmlns:a16="http://schemas.microsoft.com/office/drawing/2014/main" id="{262B61D2-B0E7-FB38-D4CC-D4C7C27C7360}"/>
                    </a:ext>
                  </a:extLst>
                </p:cNvPr>
                <p:cNvSpPr/>
                <p:nvPr/>
              </p:nvSpPr>
              <p:spPr>
                <a:xfrm>
                  <a:off x="5572488"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4" name="Graphic 17">
                <a:extLst>
                  <a:ext uri="{FF2B5EF4-FFF2-40B4-BE49-F238E27FC236}">
                    <a16:creationId xmlns:a16="http://schemas.microsoft.com/office/drawing/2014/main" id="{C8D2412B-2649-7B55-41C9-0E9AB9EB1856}"/>
                  </a:ext>
                </a:extLst>
              </p:cNvPr>
              <p:cNvGrpSpPr/>
              <p:nvPr/>
            </p:nvGrpSpPr>
            <p:grpSpPr>
              <a:xfrm>
                <a:off x="5579700" y="1240358"/>
                <a:ext cx="46313" cy="51259"/>
                <a:chOff x="5579700" y="1240358"/>
                <a:chExt cx="46313" cy="51259"/>
              </a:xfrm>
            </p:grpSpPr>
            <p:sp>
              <p:nvSpPr>
                <p:cNvPr id="4262" name="Freeform: Shape 4261">
                  <a:extLst>
                    <a:ext uri="{FF2B5EF4-FFF2-40B4-BE49-F238E27FC236}">
                      <a16:creationId xmlns:a16="http://schemas.microsoft.com/office/drawing/2014/main" id="{974E7156-7593-6EFA-C869-02A7078AC106}"/>
                    </a:ext>
                  </a:extLst>
                </p:cNvPr>
                <p:cNvSpPr/>
                <p:nvPr/>
              </p:nvSpPr>
              <p:spPr>
                <a:xfrm>
                  <a:off x="5602776"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3" name="Freeform: Shape 4262">
                  <a:extLst>
                    <a:ext uri="{FF2B5EF4-FFF2-40B4-BE49-F238E27FC236}">
                      <a16:creationId xmlns:a16="http://schemas.microsoft.com/office/drawing/2014/main" id="{C2395AB4-0ADD-3316-1A1A-6C9696EA99F0}"/>
                    </a:ext>
                  </a:extLst>
                </p:cNvPr>
                <p:cNvSpPr/>
                <p:nvPr/>
              </p:nvSpPr>
              <p:spPr>
                <a:xfrm>
                  <a:off x="5579700"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5" name="Graphic 17">
                <a:extLst>
                  <a:ext uri="{FF2B5EF4-FFF2-40B4-BE49-F238E27FC236}">
                    <a16:creationId xmlns:a16="http://schemas.microsoft.com/office/drawing/2014/main" id="{E287D493-F465-CCE4-A042-6B83DF2ECC95}"/>
                  </a:ext>
                </a:extLst>
              </p:cNvPr>
              <p:cNvGrpSpPr/>
              <p:nvPr/>
            </p:nvGrpSpPr>
            <p:grpSpPr>
              <a:xfrm>
                <a:off x="5586751" y="1240358"/>
                <a:ext cx="46473" cy="51259"/>
                <a:chOff x="5586751" y="1240358"/>
                <a:chExt cx="46473" cy="51259"/>
              </a:xfrm>
            </p:grpSpPr>
            <p:sp>
              <p:nvSpPr>
                <p:cNvPr id="4260" name="Freeform: Shape 4259">
                  <a:extLst>
                    <a:ext uri="{FF2B5EF4-FFF2-40B4-BE49-F238E27FC236}">
                      <a16:creationId xmlns:a16="http://schemas.microsoft.com/office/drawing/2014/main" id="{81595A23-07E1-68EB-EF40-E52CBBA4BFDA}"/>
                    </a:ext>
                  </a:extLst>
                </p:cNvPr>
                <p:cNvSpPr/>
                <p:nvPr/>
              </p:nvSpPr>
              <p:spPr>
                <a:xfrm>
                  <a:off x="5609988"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1" name="Freeform: Shape 4260">
                  <a:extLst>
                    <a:ext uri="{FF2B5EF4-FFF2-40B4-BE49-F238E27FC236}">
                      <a16:creationId xmlns:a16="http://schemas.microsoft.com/office/drawing/2014/main" id="{5D5D6FC1-A7FC-AFB8-C9F7-6F808F69FD2F}"/>
                    </a:ext>
                  </a:extLst>
                </p:cNvPr>
                <p:cNvSpPr/>
                <p:nvPr/>
              </p:nvSpPr>
              <p:spPr>
                <a:xfrm>
                  <a:off x="5586751"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6" name="Graphic 17">
                <a:extLst>
                  <a:ext uri="{FF2B5EF4-FFF2-40B4-BE49-F238E27FC236}">
                    <a16:creationId xmlns:a16="http://schemas.microsoft.com/office/drawing/2014/main" id="{08A71F80-CC43-21C5-6F12-A004AF855C26}"/>
                  </a:ext>
                </a:extLst>
              </p:cNvPr>
              <p:cNvGrpSpPr/>
              <p:nvPr/>
            </p:nvGrpSpPr>
            <p:grpSpPr>
              <a:xfrm>
                <a:off x="5593962" y="1240358"/>
                <a:ext cx="46313" cy="51259"/>
                <a:chOff x="5593962" y="1240358"/>
                <a:chExt cx="46313" cy="51259"/>
              </a:xfrm>
            </p:grpSpPr>
            <p:sp>
              <p:nvSpPr>
                <p:cNvPr id="4258" name="Freeform: Shape 4257">
                  <a:extLst>
                    <a:ext uri="{FF2B5EF4-FFF2-40B4-BE49-F238E27FC236}">
                      <a16:creationId xmlns:a16="http://schemas.microsoft.com/office/drawing/2014/main" id="{C2F0E668-8624-5024-C60B-16DEC607CE59}"/>
                    </a:ext>
                  </a:extLst>
                </p:cNvPr>
                <p:cNvSpPr/>
                <p:nvPr/>
              </p:nvSpPr>
              <p:spPr>
                <a:xfrm>
                  <a:off x="561719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9" name="Freeform: Shape 4258">
                  <a:extLst>
                    <a:ext uri="{FF2B5EF4-FFF2-40B4-BE49-F238E27FC236}">
                      <a16:creationId xmlns:a16="http://schemas.microsoft.com/office/drawing/2014/main" id="{E9AC9DE4-518A-0A7C-F157-7459EE6EF59C}"/>
                    </a:ext>
                  </a:extLst>
                </p:cNvPr>
                <p:cNvSpPr/>
                <p:nvPr/>
              </p:nvSpPr>
              <p:spPr>
                <a:xfrm>
                  <a:off x="5593962"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7" name="Graphic 17">
                <a:extLst>
                  <a:ext uri="{FF2B5EF4-FFF2-40B4-BE49-F238E27FC236}">
                    <a16:creationId xmlns:a16="http://schemas.microsoft.com/office/drawing/2014/main" id="{61E2C394-FC5B-4EB6-345A-50E95CB441CC}"/>
                  </a:ext>
                </a:extLst>
              </p:cNvPr>
              <p:cNvGrpSpPr/>
              <p:nvPr/>
            </p:nvGrpSpPr>
            <p:grpSpPr>
              <a:xfrm>
                <a:off x="5601174" y="1240358"/>
                <a:ext cx="46313" cy="51259"/>
                <a:chOff x="5601174" y="1240358"/>
                <a:chExt cx="46313" cy="51259"/>
              </a:xfrm>
            </p:grpSpPr>
            <p:sp>
              <p:nvSpPr>
                <p:cNvPr id="4256" name="Freeform: Shape 4255">
                  <a:extLst>
                    <a:ext uri="{FF2B5EF4-FFF2-40B4-BE49-F238E27FC236}">
                      <a16:creationId xmlns:a16="http://schemas.microsoft.com/office/drawing/2014/main" id="{2898C3A8-A4D1-349E-A5AA-D356ED22C4C9}"/>
                    </a:ext>
                  </a:extLst>
                </p:cNvPr>
                <p:cNvSpPr/>
                <p:nvPr/>
              </p:nvSpPr>
              <p:spPr>
                <a:xfrm>
                  <a:off x="5624251"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7" name="Freeform: Shape 4256">
                  <a:extLst>
                    <a:ext uri="{FF2B5EF4-FFF2-40B4-BE49-F238E27FC236}">
                      <a16:creationId xmlns:a16="http://schemas.microsoft.com/office/drawing/2014/main" id="{D878B923-8208-E1D0-12E7-7383AD2D3DC1}"/>
                    </a:ext>
                  </a:extLst>
                </p:cNvPr>
                <p:cNvSpPr/>
                <p:nvPr/>
              </p:nvSpPr>
              <p:spPr>
                <a:xfrm>
                  <a:off x="5601174"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8" name="Graphic 17">
                <a:extLst>
                  <a:ext uri="{FF2B5EF4-FFF2-40B4-BE49-F238E27FC236}">
                    <a16:creationId xmlns:a16="http://schemas.microsoft.com/office/drawing/2014/main" id="{E8BDEB76-CC9E-6656-67FB-5AA587F0D2BE}"/>
                  </a:ext>
                </a:extLst>
              </p:cNvPr>
              <p:cNvGrpSpPr/>
              <p:nvPr/>
            </p:nvGrpSpPr>
            <p:grpSpPr>
              <a:xfrm>
                <a:off x="5608225" y="1240358"/>
                <a:ext cx="46473" cy="51259"/>
                <a:chOff x="5608225" y="1240358"/>
                <a:chExt cx="46473" cy="51259"/>
              </a:xfrm>
            </p:grpSpPr>
            <p:sp>
              <p:nvSpPr>
                <p:cNvPr id="4254" name="Freeform: Shape 4253">
                  <a:extLst>
                    <a:ext uri="{FF2B5EF4-FFF2-40B4-BE49-F238E27FC236}">
                      <a16:creationId xmlns:a16="http://schemas.microsoft.com/office/drawing/2014/main" id="{CB6314C4-1E2C-C104-3018-506CE71565F8}"/>
                    </a:ext>
                  </a:extLst>
                </p:cNvPr>
                <p:cNvSpPr/>
                <p:nvPr/>
              </p:nvSpPr>
              <p:spPr>
                <a:xfrm>
                  <a:off x="5631462"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5" name="Freeform: Shape 4254">
                  <a:extLst>
                    <a:ext uri="{FF2B5EF4-FFF2-40B4-BE49-F238E27FC236}">
                      <a16:creationId xmlns:a16="http://schemas.microsoft.com/office/drawing/2014/main" id="{A89E8115-621C-9074-DC13-37F09F486986}"/>
                    </a:ext>
                  </a:extLst>
                </p:cNvPr>
                <p:cNvSpPr/>
                <p:nvPr/>
              </p:nvSpPr>
              <p:spPr>
                <a:xfrm>
                  <a:off x="5608225"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9" name="Graphic 17">
                <a:extLst>
                  <a:ext uri="{FF2B5EF4-FFF2-40B4-BE49-F238E27FC236}">
                    <a16:creationId xmlns:a16="http://schemas.microsoft.com/office/drawing/2014/main" id="{10C2863F-5CEA-61C4-3287-654D0631FFDF}"/>
                  </a:ext>
                </a:extLst>
              </p:cNvPr>
              <p:cNvGrpSpPr/>
              <p:nvPr/>
            </p:nvGrpSpPr>
            <p:grpSpPr>
              <a:xfrm>
                <a:off x="5615437" y="1240358"/>
                <a:ext cx="46313" cy="51259"/>
                <a:chOff x="5615437" y="1240358"/>
                <a:chExt cx="46313" cy="51259"/>
              </a:xfrm>
            </p:grpSpPr>
            <p:sp>
              <p:nvSpPr>
                <p:cNvPr id="4252" name="Freeform: Shape 4251">
                  <a:extLst>
                    <a:ext uri="{FF2B5EF4-FFF2-40B4-BE49-F238E27FC236}">
                      <a16:creationId xmlns:a16="http://schemas.microsoft.com/office/drawing/2014/main" id="{2D8EB32C-C5D3-D84F-AC54-E120B6FEB0C4}"/>
                    </a:ext>
                  </a:extLst>
                </p:cNvPr>
                <p:cNvSpPr/>
                <p:nvPr/>
              </p:nvSpPr>
              <p:spPr>
                <a:xfrm>
                  <a:off x="563867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3" name="Freeform: Shape 4252">
                  <a:extLst>
                    <a:ext uri="{FF2B5EF4-FFF2-40B4-BE49-F238E27FC236}">
                      <a16:creationId xmlns:a16="http://schemas.microsoft.com/office/drawing/2014/main" id="{24057D28-D5E5-884D-7193-49C49F806788}"/>
                    </a:ext>
                  </a:extLst>
                </p:cNvPr>
                <p:cNvSpPr/>
                <p:nvPr/>
              </p:nvSpPr>
              <p:spPr>
                <a:xfrm>
                  <a:off x="5615437"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0" name="Graphic 17">
                <a:extLst>
                  <a:ext uri="{FF2B5EF4-FFF2-40B4-BE49-F238E27FC236}">
                    <a16:creationId xmlns:a16="http://schemas.microsoft.com/office/drawing/2014/main" id="{94C20514-CB88-724D-799C-A556335ED6D1}"/>
                  </a:ext>
                </a:extLst>
              </p:cNvPr>
              <p:cNvGrpSpPr/>
              <p:nvPr/>
            </p:nvGrpSpPr>
            <p:grpSpPr>
              <a:xfrm>
                <a:off x="5622648" y="1240358"/>
                <a:ext cx="46313" cy="51259"/>
                <a:chOff x="5622648" y="1240358"/>
                <a:chExt cx="46313" cy="51259"/>
              </a:xfrm>
            </p:grpSpPr>
            <p:sp>
              <p:nvSpPr>
                <p:cNvPr id="4250" name="Freeform: Shape 4249">
                  <a:extLst>
                    <a:ext uri="{FF2B5EF4-FFF2-40B4-BE49-F238E27FC236}">
                      <a16:creationId xmlns:a16="http://schemas.microsoft.com/office/drawing/2014/main" id="{F73FD55C-78E2-389B-A71B-84AB6FB027EF}"/>
                    </a:ext>
                  </a:extLst>
                </p:cNvPr>
                <p:cNvSpPr/>
                <p:nvPr/>
              </p:nvSpPr>
              <p:spPr>
                <a:xfrm>
                  <a:off x="5645725"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1" name="Freeform: Shape 4250">
                  <a:extLst>
                    <a:ext uri="{FF2B5EF4-FFF2-40B4-BE49-F238E27FC236}">
                      <a16:creationId xmlns:a16="http://schemas.microsoft.com/office/drawing/2014/main" id="{B77BB559-15C9-3E70-609A-0C39F26E72CD}"/>
                    </a:ext>
                  </a:extLst>
                </p:cNvPr>
                <p:cNvSpPr/>
                <p:nvPr/>
              </p:nvSpPr>
              <p:spPr>
                <a:xfrm>
                  <a:off x="5622648"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1" name="Graphic 17">
                <a:extLst>
                  <a:ext uri="{FF2B5EF4-FFF2-40B4-BE49-F238E27FC236}">
                    <a16:creationId xmlns:a16="http://schemas.microsoft.com/office/drawing/2014/main" id="{DDA8CEE0-4472-A4F6-E775-8DA9FC84C34E}"/>
                  </a:ext>
                </a:extLst>
              </p:cNvPr>
              <p:cNvGrpSpPr/>
              <p:nvPr/>
            </p:nvGrpSpPr>
            <p:grpSpPr>
              <a:xfrm>
                <a:off x="5629699" y="1240358"/>
                <a:ext cx="46473" cy="51259"/>
                <a:chOff x="5629699" y="1240358"/>
                <a:chExt cx="46473" cy="51259"/>
              </a:xfrm>
            </p:grpSpPr>
            <p:sp>
              <p:nvSpPr>
                <p:cNvPr id="4248" name="Freeform: Shape 4247">
                  <a:extLst>
                    <a:ext uri="{FF2B5EF4-FFF2-40B4-BE49-F238E27FC236}">
                      <a16:creationId xmlns:a16="http://schemas.microsoft.com/office/drawing/2014/main" id="{3B29AFEA-23F1-628B-EEC3-07E802CBA9E5}"/>
                    </a:ext>
                  </a:extLst>
                </p:cNvPr>
                <p:cNvSpPr/>
                <p:nvPr/>
              </p:nvSpPr>
              <p:spPr>
                <a:xfrm>
                  <a:off x="5652936"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9" name="Freeform: Shape 4248">
                  <a:extLst>
                    <a:ext uri="{FF2B5EF4-FFF2-40B4-BE49-F238E27FC236}">
                      <a16:creationId xmlns:a16="http://schemas.microsoft.com/office/drawing/2014/main" id="{EA92F72B-674D-D5D2-84E8-79DFE2638C20}"/>
                    </a:ext>
                  </a:extLst>
                </p:cNvPr>
                <p:cNvSpPr/>
                <p:nvPr/>
              </p:nvSpPr>
              <p:spPr>
                <a:xfrm>
                  <a:off x="5629699"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2" name="Graphic 17">
                <a:extLst>
                  <a:ext uri="{FF2B5EF4-FFF2-40B4-BE49-F238E27FC236}">
                    <a16:creationId xmlns:a16="http://schemas.microsoft.com/office/drawing/2014/main" id="{CA1060A9-1956-3A42-EC79-8AF90898C6D4}"/>
                  </a:ext>
                </a:extLst>
              </p:cNvPr>
              <p:cNvGrpSpPr/>
              <p:nvPr/>
            </p:nvGrpSpPr>
            <p:grpSpPr>
              <a:xfrm>
                <a:off x="5636911" y="1240358"/>
                <a:ext cx="46313" cy="51259"/>
                <a:chOff x="5636911" y="1240358"/>
                <a:chExt cx="46313" cy="51259"/>
              </a:xfrm>
            </p:grpSpPr>
            <p:sp>
              <p:nvSpPr>
                <p:cNvPr id="4246" name="Freeform: Shape 4245">
                  <a:extLst>
                    <a:ext uri="{FF2B5EF4-FFF2-40B4-BE49-F238E27FC236}">
                      <a16:creationId xmlns:a16="http://schemas.microsoft.com/office/drawing/2014/main" id="{6ACA2C7F-87B4-B230-C837-0192550A8745}"/>
                    </a:ext>
                  </a:extLst>
                </p:cNvPr>
                <p:cNvSpPr/>
                <p:nvPr/>
              </p:nvSpPr>
              <p:spPr>
                <a:xfrm>
                  <a:off x="5660148"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7" name="Freeform: Shape 4246">
                  <a:extLst>
                    <a:ext uri="{FF2B5EF4-FFF2-40B4-BE49-F238E27FC236}">
                      <a16:creationId xmlns:a16="http://schemas.microsoft.com/office/drawing/2014/main" id="{CCDCB36F-3440-7372-9F4B-0C75A38EE588}"/>
                    </a:ext>
                  </a:extLst>
                </p:cNvPr>
                <p:cNvSpPr/>
                <p:nvPr/>
              </p:nvSpPr>
              <p:spPr>
                <a:xfrm>
                  <a:off x="5636911"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3" name="Graphic 17">
                <a:extLst>
                  <a:ext uri="{FF2B5EF4-FFF2-40B4-BE49-F238E27FC236}">
                    <a16:creationId xmlns:a16="http://schemas.microsoft.com/office/drawing/2014/main" id="{1C85F091-EB36-73A8-0E9F-EED65439EE70}"/>
                  </a:ext>
                </a:extLst>
              </p:cNvPr>
              <p:cNvGrpSpPr/>
              <p:nvPr/>
            </p:nvGrpSpPr>
            <p:grpSpPr>
              <a:xfrm>
                <a:off x="5644122" y="1240358"/>
                <a:ext cx="46313" cy="51259"/>
                <a:chOff x="5644122" y="1240358"/>
                <a:chExt cx="46313" cy="51259"/>
              </a:xfrm>
            </p:grpSpPr>
            <p:sp>
              <p:nvSpPr>
                <p:cNvPr id="4244" name="Freeform: Shape 4243">
                  <a:extLst>
                    <a:ext uri="{FF2B5EF4-FFF2-40B4-BE49-F238E27FC236}">
                      <a16:creationId xmlns:a16="http://schemas.microsoft.com/office/drawing/2014/main" id="{C9EF2137-BB57-1065-09BF-EF42F90EF572}"/>
                    </a:ext>
                  </a:extLst>
                </p:cNvPr>
                <p:cNvSpPr/>
                <p:nvPr/>
              </p:nvSpPr>
              <p:spPr>
                <a:xfrm>
                  <a:off x="566719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5" name="Freeform: Shape 4244">
                  <a:extLst>
                    <a:ext uri="{FF2B5EF4-FFF2-40B4-BE49-F238E27FC236}">
                      <a16:creationId xmlns:a16="http://schemas.microsoft.com/office/drawing/2014/main" id="{0E86B76D-7C2B-353A-6F04-677E189B8166}"/>
                    </a:ext>
                  </a:extLst>
                </p:cNvPr>
                <p:cNvSpPr/>
                <p:nvPr/>
              </p:nvSpPr>
              <p:spPr>
                <a:xfrm>
                  <a:off x="5644122"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4" name="Graphic 17">
                <a:extLst>
                  <a:ext uri="{FF2B5EF4-FFF2-40B4-BE49-F238E27FC236}">
                    <a16:creationId xmlns:a16="http://schemas.microsoft.com/office/drawing/2014/main" id="{C108D019-98E0-1D50-BCA9-BC14F95B8B48}"/>
                  </a:ext>
                </a:extLst>
              </p:cNvPr>
              <p:cNvGrpSpPr/>
              <p:nvPr/>
            </p:nvGrpSpPr>
            <p:grpSpPr>
              <a:xfrm>
                <a:off x="5651173" y="1240358"/>
                <a:ext cx="46473" cy="51259"/>
                <a:chOff x="5651173" y="1240358"/>
                <a:chExt cx="46473" cy="51259"/>
              </a:xfrm>
            </p:grpSpPr>
            <p:sp>
              <p:nvSpPr>
                <p:cNvPr id="4242" name="Freeform: Shape 4241">
                  <a:extLst>
                    <a:ext uri="{FF2B5EF4-FFF2-40B4-BE49-F238E27FC236}">
                      <a16:creationId xmlns:a16="http://schemas.microsoft.com/office/drawing/2014/main" id="{5E70ACFE-990E-98E0-2C7E-7EB751B0A7DF}"/>
                    </a:ext>
                  </a:extLst>
                </p:cNvPr>
                <p:cNvSpPr/>
                <p:nvPr/>
              </p:nvSpPr>
              <p:spPr>
                <a:xfrm>
                  <a:off x="5674410"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3" name="Freeform: Shape 4242">
                  <a:extLst>
                    <a:ext uri="{FF2B5EF4-FFF2-40B4-BE49-F238E27FC236}">
                      <a16:creationId xmlns:a16="http://schemas.microsoft.com/office/drawing/2014/main" id="{CAF71B51-C648-DDFF-D960-722AA0697A73}"/>
                    </a:ext>
                  </a:extLst>
                </p:cNvPr>
                <p:cNvSpPr/>
                <p:nvPr/>
              </p:nvSpPr>
              <p:spPr>
                <a:xfrm>
                  <a:off x="5651173"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5" name="Graphic 17">
                <a:extLst>
                  <a:ext uri="{FF2B5EF4-FFF2-40B4-BE49-F238E27FC236}">
                    <a16:creationId xmlns:a16="http://schemas.microsoft.com/office/drawing/2014/main" id="{8118B97C-56B6-BA77-AF42-1481A4B352DC}"/>
                  </a:ext>
                </a:extLst>
              </p:cNvPr>
              <p:cNvGrpSpPr/>
              <p:nvPr/>
            </p:nvGrpSpPr>
            <p:grpSpPr>
              <a:xfrm>
                <a:off x="5658385" y="1240358"/>
                <a:ext cx="46313" cy="51259"/>
                <a:chOff x="5658385" y="1240358"/>
                <a:chExt cx="46313" cy="51259"/>
              </a:xfrm>
            </p:grpSpPr>
            <p:sp>
              <p:nvSpPr>
                <p:cNvPr id="4240" name="Freeform: Shape 4239">
                  <a:extLst>
                    <a:ext uri="{FF2B5EF4-FFF2-40B4-BE49-F238E27FC236}">
                      <a16:creationId xmlns:a16="http://schemas.microsoft.com/office/drawing/2014/main" id="{4A6503CB-B75D-82D5-5801-EABF90FB2667}"/>
                    </a:ext>
                  </a:extLst>
                </p:cNvPr>
                <p:cNvSpPr/>
                <p:nvPr/>
              </p:nvSpPr>
              <p:spPr>
                <a:xfrm>
                  <a:off x="5681622"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1" name="Freeform: Shape 4240">
                  <a:extLst>
                    <a:ext uri="{FF2B5EF4-FFF2-40B4-BE49-F238E27FC236}">
                      <a16:creationId xmlns:a16="http://schemas.microsoft.com/office/drawing/2014/main" id="{A677288E-38BB-AB57-8BB6-1D1FC2203242}"/>
                    </a:ext>
                  </a:extLst>
                </p:cNvPr>
                <p:cNvSpPr/>
                <p:nvPr/>
              </p:nvSpPr>
              <p:spPr>
                <a:xfrm>
                  <a:off x="5658385"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6" name="Graphic 17">
                <a:extLst>
                  <a:ext uri="{FF2B5EF4-FFF2-40B4-BE49-F238E27FC236}">
                    <a16:creationId xmlns:a16="http://schemas.microsoft.com/office/drawing/2014/main" id="{EDDE5DB3-ECEC-01B1-8977-C395B7BA2615}"/>
                  </a:ext>
                </a:extLst>
              </p:cNvPr>
              <p:cNvGrpSpPr/>
              <p:nvPr/>
            </p:nvGrpSpPr>
            <p:grpSpPr>
              <a:xfrm>
                <a:off x="5665596" y="1240358"/>
                <a:ext cx="46313" cy="51259"/>
                <a:chOff x="5665596" y="1240358"/>
                <a:chExt cx="46313" cy="51259"/>
              </a:xfrm>
            </p:grpSpPr>
            <p:sp>
              <p:nvSpPr>
                <p:cNvPr id="4238" name="Freeform: Shape 4237">
                  <a:extLst>
                    <a:ext uri="{FF2B5EF4-FFF2-40B4-BE49-F238E27FC236}">
                      <a16:creationId xmlns:a16="http://schemas.microsoft.com/office/drawing/2014/main" id="{79DC6C64-DA84-9EFF-BCBB-707FD1A0838B}"/>
                    </a:ext>
                  </a:extLst>
                </p:cNvPr>
                <p:cNvSpPr/>
                <p:nvPr/>
              </p:nvSpPr>
              <p:spPr>
                <a:xfrm>
                  <a:off x="5688673"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9" name="Freeform: Shape 4238">
                  <a:extLst>
                    <a:ext uri="{FF2B5EF4-FFF2-40B4-BE49-F238E27FC236}">
                      <a16:creationId xmlns:a16="http://schemas.microsoft.com/office/drawing/2014/main" id="{BAAB121E-F916-D6E4-7A8B-1CE062C820F4}"/>
                    </a:ext>
                  </a:extLst>
                </p:cNvPr>
                <p:cNvSpPr/>
                <p:nvPr/>
              </p:nvSpPr>
              <p:spPr>
                <a:xfrm>
                  <a:off x="5665596"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7" name="Graphic 17">
                <a:extLst>
                  <a:ext uri="{FF2B5EF4-FFF2-40B4-BE49-F238E27FC236}">
                    <a16:creationId xmlns:a16="http://schemas.microsoft.com/office/drawing/2014/main" id="{1FE4971E-9CDA-E7EB-7E7D-4DB596DBC1C8}"/>
                  </a:ext>
                </a:extLst>
              </p:cNvPr>
              <p:cNvGrpSpPr/>
              <p:nvPr/>
            </p:nvGrpSpPr>
            <p:grpSpPr>
              <a:xfrm>
                <a:off x="5672648" y="1240358"/>
                <a:ext cx="46473" cy="51259"/>
                <a:chOff x="5672648" y="1240358"/>
                <a:chExt cx="46473" cy="51259"/>
              </a:xfrm>
            </p:grpSpPr>
            <p:sp>
              <p:nvSpPr>
                <p:cNvPr id="4236" name="Freeform: Shape 4235">
                  <a:extLst>
                    <a:ext uri="{FF2B5EF4-FFF2-40B4-BE49-F238E27FC236}">
                      <a16:creationId xmlns:a16="http://schemas.microsoft.com/office/drawing/2014/main" id="{6229A8DF-07AA-1442-4AC5-7C4138EAEE6C}"/>
                    </a:ext>
                  </a:extLst>
                </p:cNvPr>
                <p:cNvSpPr/>
                <p:nvPr/>
              </p:nvSpPr>
              <p:spPr>
                <a:xfrm>
                  <a:off x="5695885"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7" name="Freeform: Shape 4236">
                  <a:extLst>
                    <a:ext uri="{FF2B5EF4-FFF2-40B4-BE49-F238E27FC236}">
                      <a16:creationId xmlns:a16="http://schemas.microsoft.com/office/drawing/2014/main" id="{A117A9F0-B22B-4F24-1331-004078D5AACD}"/>
                    </a:ext>
                  </a:extLst>
                </p:cNvPr>
                <p:cNvSpPr/>
                <p:nvPr/>
              </p:nvSpPr>
              <p:spPr>
                <a:xfrm>
                  <a:off x="5672648"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8" name="Graphic 17">
                <a:extLst>
                  <a:ext uri="{FF2B5EF4-FFF2-40B4-BE49-F238E27FC236}">
                    <a16:creationId xmlns:a16="http://schemas.microsoft.com/office/drawing/2014/main" id="{EE16D2B1-6800-F8D8-3C71-C604EBFFD2F4}"/>
                  </a:ext>
                </a:extLst>
              </p:cNvPr>
              <p:cNvGrpSpPr/>
              <p:nvPr/>
            </p:nvGrpSpPr>
            <p:grpSpPr>
              <a:xfrm>
                <a:off x="5679859" y="1240358"/>
                <a:ext cx="46313" cy="51259"/>
                <a:chOff x="5679859" y="1240358"/>
                <a:chExt cx="46313" cy="51259"/>
              </a:xfrm>
            </p:grpSpPr>
            <p:sp>
              <p:nvSpPr>
                <p:cNvPr id="4234" name="Freeform: Shape 4233">
                  <a:extLst>
                    <a:ext uri="{FF2B5EF4-FFF2-40B4-BE49-F238E27FC236}">
                      <a16:creationId xmlns:a16="http://schemas.microsoft.com/office/drawing/2014/main" id="{FD58BADF-E708-72F9-9788-727805BE8E5F}"/>
                    </a:ext>
                  </a:extLst>
                </p:cNvPr>
                <p:cNvSpPr/>
                <p:nvPr/>
              </p:nvSpPr>
              <p:spPr>
                <a:xfrm>
                  <a:off x="5703096"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5" name="Freeform: Shape 4234">
                  <a:extLst>
                    <a:ext uri="{FF2B5EF4-FFF2-40B4-BE49-F238E27FC236}">
                      <a16:creationId xmlns:a16="http://schemas.microsoft.com/office/drawing/2014/main" id="{43F7FDEA-B8C2-BC42-C4F9-4749D1EB69B0}"/>
                    </a:ext>
                  </a:extLst>
                </p:cNvPr>
                <p:cNvSpPr/>
                <p:nvPr/>
              </p:nvSpPr>
              <p:spPr>
                <a:xfrm>
                  <a:off x="5679859"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9" name="Graphic 17">
                <a:extLst>
                  <a:ext uri="{FF2B5EF4-FFF2-40B4-BE49-F238E27FC236}">
                    <a16:creationId xmlns:a16="http://schemas.microsoft.com/office/drawing/2014/main" id="{90CF48A0-5959-EF79-8AE2-0173BD2A516E}"/>
                  </a:ext>
                </a:extLst>
              </p:cNvPr>
              <p:cNvGrpSpPr/>
              <p:nvPr/>
            </p:nvGrpSpPr>
            <p:grpSpPr>
              <a:xfrm>
                <a:off x="5687071" y="1240358"/>
                <a:ext cx="46313" cy="51259"/>
                <a:chOff x="5687071" y="1240358"/>
                <a:chExt cx="46313" cy="51259"/>
              </a:xfrm>
            </p:grpSpPr>
            <p:sp>
              <p:nvSpPr>
                <p:cNvPr id="4232" name="Freeform: Shape 4231">
                  <a:extLst>
                    <a:ext uri="{FF2B5EF4-FFF2-40B4-BE49-F238E27FC236}">
                      <a16:creationId xmlns:a16="http://schemas.microsoft.com/office/drawing/2014/main" id="{5EE18285-A320-8079-3A71-31113E736C4A}"/>
                    </a:ext>
                  </a:extLst>
                </p:cNvPr>
                <p:cNvSpPr/>
                <p:nvPr/>
              </p:nvSpPr>
              <p:spPr>
                <a:xfrm>
                  <a:off x="5710147"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3" name="Freeform: Shape 4232">
                  <a:extLst>
                    <a:ext uri="{FF2B5EF4-FFF2-40B4-BE49-F238E27FC236}">
                      <a16:creationId xmlns:a16="http://schemas.microsoft.com/office/drawing/2014/main" id="{9E133E6C-730F-EA3D-7085-0CC0FCAFA98E}"/>
                    </a:ext>
                  </a:extLst>
                </p:cNvPr>
                <p:cNvSpPr/>
                <p:nvPr/>
              </p:nvSpPr>
              <p:spPr>
                <a:xfrm>
                  <a:off x="5687071"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0" name="Graphic 17">
                <a:extLst>
                  <a:ext uri="{FF2B5EF4-FFF2-40B4-BE49-F238E27FC236}">
                    <a16:creationId xmlns:a16="http://schemas.microsoft.com/office/drawing/2014/main" id="{A0114CC4-1B81-35D0-2C68-DF21BBCF1785}"/>
                  </a:ext>
                </a:extLst>
              </p:cNvPr>
              <p:cNvGrpSpPr/>
              <p:nvPr/>
            </p:nvGrpSpPr>
            <p:grpSpPr>
              <a:xfrm>
                <a:off x="5694122" y="1240358"/>
                <a:ext cx="46473" cy="51259"/>
                <a:chOff x="5694122" y="1240358"/>
                <a:chExt cx="46473" cy="51259"/>
              </a:xfrm>
            </p:grpSpPr>
            <p:sp>
              <p:nvSpPr>
                <p:cNvPr id="4230" name="Freeform: Shape 4229">
                  <a:extLst>
                    <a:ext uri="{FF2B5EF4-FFF2-40B4-BE49-F238E27FC236}">
                      <a16:creationId xmlns:a16="http://schemas.microsoft.com/office/drawing/2014/main" id="{046B1F6A-E065-AC25-E82B-43863EB006F3}"/>
                    </a:ext>
                  </a:extLst>
                </p:cNvPr>
                <p:cNvSpPr/>
                <p:nvPr/>
              </p:nvSpPr>
              <p:spPr>
                <a:xfrm>
                  <a:off x="571735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1" name="Freeform: Shape 4230">
                  <a:extLst>
                    <a:ext uri="{FF2B5EF4-FFF2-40B4-BE49-F238E27FC236}">
                      <a16:creationId xmlns:a16="http://schemas.microsoft.com/office/drawing/2014/main" id="{740007F1-B327-CFF6-A8D8-CF4441DC8FE2}"/>
                    </a:ext>
                  </a:extLst>
                </p:cNvPr>
                <p:cNvSpPr/>
                <p:nvPr/>
              </p:nvSpPr>
              <p:spPr>
                <a:xfrm>
                  <a:off x="5694122"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1" name="Graphic 17">
                <a:extLst>
                  <a:ext uri="{FF2B5EF4-FFF2-40B4-BE49-F238E27FC236}">
                    <a16:creationId xmlns:a16="http://schemas.microsoft.com/office/drawing/2014/main" id="{474066C9-AC23-00DF-C55C-E5B7D6FF564D}"/>
                  </a:ext>
                </a:extLst>
              </p:cNvPr>
              <p:cNvGrpSpPr/>
              <p:nvPr/>
            </p:nvGrpSpPr>
            <p:grpSpPr>
              <a:xfrm>
                <a:off x="5701333" y="1240358"/>
                <a:ext cx="46313" cy="51259"/>
                <a:chOff x="5701333" y="1240358"/>
                <a:chExt cx="46313" cy="51259"/>
              </a:xfrm>
            </p:grpSpPr>
            <p:sp>
              <p:nvSpPr>
                <p:cNvPr id="4228" name="Freeform: Shape 4227">
                  <a:extLst>
                    <a:ext uri="{FF2B5EF4-FFF2-40B4-BE49-F238E27FC236}">
                      <a16:creationId xmlns:a16="http://schemas.microsoft.com/office/drawing/2014/main" id="{C7CDCEC5-7444-847C-E545-3569AFF3EA46}"/>
                    </a:ext>
                  </a:extLst>
                </p:cNvPr>
                <p:cNvSpPr/>
                <p:nvPr/>
              </p:nvSpPr>
              <p:spPr>
                <a:xfrm>
                  <a:off x="5724570"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9" name="Freeform: Shape 4228">
                  <a:extLst>
                    <a:ext uri="{FF2B5EF4-FFF2-40B4-BE49-F238E27FC236}">
                      <a16:creationId xmlns:a16="http://schemas.microsoft.com/office/drawing/2014/main" id="{B7F449C0-EC43-9C69-CEF4-591B9D8C446E}"/>
                    </a:ext>
                  </a:extLst>
                </p:cNvPr>
                <p:cNvSpPr/>
                <p:nvPr/>
              </p:nvSpPr>
              <p:spPr>
                <a:xfrm>
                  <a:off x="5701333"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2" name="Graphic 17">
                <a:extLst>
                  <a:ext uri="{FF2B5EF4-FFF2-40B4-BE49-F238E27FC236}">
                    <a16:creationId xmlns:a16="http://schemas.microsoft.com/office/drawing/2014/main" id="{C8B39716-130D-4346-F7AC-E71A6016327E}"/>
                  </a:ext>
                </a:extLst>
              </p:cNvPr>
              <p:cNvGrpSpPr/>
              <p:nvPr/>
            </p:nvGrpSpPr>
            <p:grpSpPr>
              <a:xfrm>
                <a:off x="5708545" y="1240358"/>
                <a:ext cx="46313" cy="51259"/>
                <a:chOff x="5708545" y="1240358"/>
                <a:chExt cx="46313" cy="51259"/>
              </a:xfrm>
            </p:grpSpPr>
            <p:sp>
              <p:nvSpPr>
                <p:cNvPr id="4226" name="Freeform: Shape 4225">
                  <a:extLst>
                    <a:ext uri="{FF2B5EF4-FFF2-40B4-BE49-F238E27FC236}">
                      <a16:creationId xmlns:a16="http://schemas.microsoft.com/office/drawing/2014/main" id="{D1D57921-6046-11C9-F10C-3E53D96484BD}"/>
                    </a:ext>
                  </a:extLst>
                </p:cNvPr>
                <p:cNvSpPr/>
                <p:nvPr/>
              </p:nvSpPr>
              <p:spPr>
                <a:xfrm>
                  <a:off x="5731622"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7" name="Freeform: Shape 4226">
                  <a:extLst>
                    <a:ext uri="{FF2B5EF4-FFF2-40B4-BE49-F238E27FC236}">
                      <a16:creationId xmlns:a16="http://schemas.microsoft.com/office/drawing/2014/main" id="{D8D4FF09-3EA2-10C2-C0CC-412B9074265F}"/>
                    </a:ext>
                  </a:extLst>
                </p:cNvPr>
                <p:cNvSpPr/>
                <p:nvPr/>
              </p:nvSpPr>
              <p:spPr>
                <a:xfrm>
                  <a:off x="5708545"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3" name="Graphic 17">
                <a:extLst>
                  <a:ext uri="{FF2B5EF4-FFF2-40B4-BE49-F238E27FC236}">
                    <a16:creationId xmlns:a16="http://schemas.microsoft.com/office/drawing/2014/main" id="{B93222A7-CCDA-DBAB-89DF-EBB3BD45BE4C}"/>
                  </a:ext>
                </a:extLst>
              </p:cNvPr>
              <p:cNvGrpSpPr/>
              <p:nvPr/>
            </p:nvGrpSpPr>
            <p:grpSpPr>
              <a:xfrm>
                <a:off x="5715596" y="1240358"/>
                <a:ext cx="46473" cy="51259"/>
                <a:chOff x="5715596" y="1240358"/>
                <a:chExt cx="46473" cy="51259"/>
              </a:xfrm>
            </p:grpSpPr>
            <p:sp>
              <p:nvSpPr>
                <p:cNvPr id="4224" name="Freeform: Shape 4223">
                  <a:extLst>
                    <a:ext uri="{FF2B5EF4-FFF2-40B4-BE49-F238E27FC236}">
                      <a16:creationId xmlns:a16="http://schemas.microsoft.com/office/drawing/2014/main" id="{C3C8C3E4-CC15-6EE7-2B55-3448B02DF167}"/>
                    </a:ext>
                  </a:extLst>
                </p:cNvPr>
                <p:cNvSpPr/>
                <p:nvPr/>
              </p:nvSpPr>
              <p:spPr>
                <a:xfrm>
                  <a:off x="5738833"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5" name="Freeform: Shape 4224">
                  <a:extLst>
                    <a:ext uri="{FF2B5EF4-FFF2-40B4-BE49-F238E27FC236}">
                      <a16:creationId xmlns:a16="http://schemas.microsoft.com/office/drawing/2014/main" id="{7A6C8E73-AD9B-8525-367D-681699F5D5E9}"/>
                    </a:ext>
                  </a:extLst>
                </p:cNvPr>
                <p:cNvSpPr/>
                <p:nvPr/>
              </p:nvSpPr>
              <p:spPr>
                <a:xfrm>
                  <a:off x="5715596"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4" name="Graphic 17">
                <a:extLst>
                  <a:ext uri="{FF2B5EF4-FFF2-40B4-BE49-F238E27FC236}">
                    <a16:creationId xmlns:a16="http://schemas.microsoft.com/office/drawing/2014/main" id="{BC7A2D78-5966-A820-EA29-481B7BE2E717}"/>
                  </a:ext>
                </a:extLst>
              </p:cNvPr>
              <p:cNvGrpSpPr/>
              <p:nvPr/>
            </p:nvGrpSpPr>
            <p:grpSpPr>
              <a:xfrm>
                <a:off x="5722807" y="1240358"/>
                <a:ext cx="46473" cy="51259"/>
                <a:chOff x="5722807" y="1240358"/>
                <a:chExt cx="46473" cy="51259"/>
              </a:xfrm>
            </p:grpSpPr>
            <p:sp>
              <p:nvSpPr>
                <p:cNvPr id="4222" name="Freeform: Shape 4221">
                  <a:extLst>
                    <a:ext uri="{FF2B5EF4-FFF2-40B4-BE49-F238E27FC236}">
                      <a16:creationId xmlns:a16="http://schemas.microsoft.com/office/drawing/2014/main" id="{239892F6-734C-FBA7-4C3F-27DAAECE196A}"/>
                    </a:ext>
                  </a:extLst>
                </p:cNvPr>
                <p:cNvSpPr/>
                <p:nvPr/>
              </p:nvSpPr>
              <p:spPr>
                <a:xfrm>
                  <a:off x="574604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3" name="Freeform: Shape 4222">
                  <a:extLst>
                    <a:ext uri="{FF2B5EF4-FFF2-40B4-BE49-F238E27FC236}">
                      <a16:creationId xmlns:a16="http://schemas.microsoft.com/office/drawing/2014/main" id="{CFEF139C-C393-CC5A-D7BA-FE7EC8DAB734}"/>
                    </a:ext>
                  </a:extLst>
                </p:cNvPr>
                <p:cNvSpPr/>
                <p:nvPr/>
              </p:nvSpPr>
              <p:spPr>
                <a:xfrm>
                  <a:off x="5722807"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5" name="Graphic 17">
                <a:extLst>
                  <a:ext uri="{FF2B5EF4-FFF2-40B4-BE49-F238E27FC236}">
                    <a16:creationId xmlns:a16="http://schemas.microsoft.com/office/drawing/2014/main" id="{5C47C28D-ADFC-0DC9-1842-4B54CCA6FB5D}"/>
                  </a:ext>
                </a:extLst>
              </p:cNvPr>
              <p:cNvGrpSpPr/>
              <p:nvPr/>
            </p:nvGrpSpPr>
            <p:grpSpPr>
              <a:xfrm>
                <a:off x="5730019" y="1240358"/>
                <a:ext cx="46313" cy="51259"/>
                <a:chOff x="5730019" y="1240358"/>
                <a:chExt cx="46313" cy="51259"/>
              </a:xfrm>
            </p:grpSpPr>
            <p:sp>
              <p:nvSpPr>
                <p:cNvPr id="4220" name="Freeform: Shape 4219">
                  <a:extLst>
                    <a:ext uri="{FF2B5EF4-FFF2-40B4-BE49-F238E27FC236}">
                      <a16:creationId xmlns:a16="http://schemas.microsoft.com/office/drawing/2014/main" id="{E40BC381-58BF-76F1-0A6F-261A311511F1}"/>
                    </a:ext>
                  </a:extLst>
                </p:cNvPr>
                <p:cNvSpPr/>
                <p:nvPr/>
              </p:nvSpPr>
              <p:spPr>
                <a:xfrm>
                  <a:off x="5753256"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1" name="Freeform: Shape 4220">
                  <a:extLst>
                    <a:ext uri="{FF2B5EF4-FFF2-40B4-BE49-F238E27FC236}">
                      <a16:creationId xmlns:a16="http://schemas.microsoft.com/office/drawing/2014/main" id="{BA2904C2-998D-6C52-3D60-D75DD72D6BE9}"/>
                    </a:ext>
                  </a:extLst>
                </p:cNvPr>
                <p:cNvSpPr/>
                <p:nvPr/>
              </p:nvSpPr>
              <p:spPr>
                <a:xfrm>
                  <a:off x="5730019"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6" name="Graphic 17">
                <a:extLst>
                  <a:ext uri="{FF2B5EF4-FFF2-40B4-BE49-F238E27FC236}">
                    <a16:creationId xmlns:a16="http://schemas.microsoft.com/office/drawing/2014/main" id="{3230AE5A-3CB7-9DD2-1752-DE017128F54D}"/>
                  </a:ext>
                </a:extLst>
              </p:cNvPr>
              <p:cNvGrpSpPr/>
              <p:nvPr/>
            </p:nvGrpSpPr>
            <p:grpSpPr>
              <a:xfrm>
                <a:off x="5737230" y="1240358"/>
                <a:ext cx="46313" cy="51259"/>
                <a:chOff x="5737230" y="1240358"/>
                <a:chExt cx="46313" cy="51259"/>
              </a:xfrm>
            </p:grpSpPr>
            <p:sp>
              <p:nvSpPr>
                <p:cNvPr id="4218" name="Freeform: Shape 4217">
                  <a:extLst>
                    <a:ext uri="{FF2B5EF4-FFF2-40B4-BE49-F238E27FC236}">
                      <a16:creationId xmlns:a16="http://schemas.microsoft.com/office/drawing/2014/main" id="{1E5CD63D-8293-6D38-3C34-681F13BB92AE}"/>
                    </a:ext>
                  </a:extLst>
                </p:cNvPr>
                <p:cNvSpPr/>
                <p:nvPr/>
              </p:nvSpPr>
              <p:spPr>
                <a:xfrm>
                  <a:off x="5760307"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9" name="Freeform: Shape 4218">
                  <a:extLst>
                    <a:ext uri="{FF2B5EF4-FFF2-40B4-BE49-F238E27FC236}">
                      <a16:creationId xmlns:a16="http://schemas.microsoft.com/office/drawing/2014/main" id="{FF8C57D0-EBAA-43A1-E7F0-D5049C518084}"/>
                    </a:ext>
                  </a:extLst>
                </p:cNvPr>
                <p:cNvSpPr/>
                <p:nvPr/>
              </p:nvSpPr>
              <p:spPr>
                <a:xfrm>
                  <a:off x="5737230"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7" name="Graphic 17">
                <a:extLst>
                  <a:ext uri="{FF2B5EF4-FFF2-40B4-BE49-F238E27FC236}">
                    <a16:creationId xmlns:a16="http://schemas.microsoft.com/office/drawing/2014/main" id="{3AEE78EB-ADD3-CE4C-15FC-C5C8B3CC5A09}"/>
                  </a:ext>
                </a:extLst>
              </p:cNvPr>
              <p:cNvGrpSpPr/>
              <p:nvPr/>
            </p:nvGrpSpPr>
            <p:grpSpPr>
              <a:xfrm>
                <a:off x="5762070" y="1244792"/>
                <a:ext cx="46313" cy="51437"/>
                <a:chOff x="5762070" y="1244792"/>
                <a:chExt cx="46313" cy="51437"/>
              </a:xfrm>
            </p:grpSpPr>
            <p:sp>
              <p:nvSpPr>
                <p:cNvPr id="4216" name="Freeform: Shape 4215">
                  <a:extLst>
                    <a:ext uri="{FF2B5EF4-FFF2-40B4-BE49-F238E27FC236}">
                      <a16:creationId xmlns:a16="http://schemas.microsoft.com/office/drawing/2014/main" id="{CDEF316E-5500-77EE-5575-4AC90A8596F0}"/>
                    </a:ext>
                  </a:extLst>
                </p:cNvPr>
                <p:cNvSpPr/>
                <p:nvPr/>
              </p:nvSpPr>
              <p:spPr>
                <a:xfrm>
                  <a:off x="5785307"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7" name="Freeform: Shape 4216">
                  <a:extLst>
                    <a:ext uri="{FF2B5EF4-FFF2-40B4-BE49-F238E27FC236}">
                      <a16:creationId xmlns:a16="http://schemas.microsoft.com/office/drawing/2014/main" id="{D4CDB36A-E8AB-9346-F641-EF82A493EFB0}"/>
                    </a:ext>
                  </a:extLst>
                </p:cNvPr>
                <p:cNvSpPr/>
                <p:nvPr/>
              </p:nvSpPr>
              <p:spPr>
                <a:xfrm>
                  <a:off x="5762070" y="127051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8" name="Graphic 17">
                <a:extLst>
                  <a:ext uri="{FF2B5EF4-FFF2-40B4-BE49-F238E27FC236}">
                    <a16:creationId xmlns:a16="http://schemas.microsoft.com/office/drawing/2014/main" id="{016B5E30-1365-0622-4CD3-287C66DF7B00}"/>
                  </a:ext>
                </a:extLst>
              </p:cNvPr>
              <p:cNvGrpSpPr/>
              <p:nvPr/>
            </p:nvGrpSpPr>
            <p:grpSpPr>
              <a:xfrm>
                <a:off x="5769281" y="1244792"/>
                <a:ext cx="46313" cy="51437"/>
                <a:chOff x="5769281" y="1244792"/>
                <a:chExt cx="46313" cy="51437"/>
              </a:xfrm>
            </p:grpSpPr>
            <p:sp>
              <p:nvSpPr>
                <p:cNvPr id="4214" name="Freeform: Shape 4213">
                  <a:extLst>
                    <a:ext uri="{FF2B5EF4-FFF2-40B4-BE49-F238E27FC236}">
                      <a16:creationId xmlns:a16="http://schemas.microsoft.com/office/drawing/2014/main" id="{D670FC9A-7331-62FC-86E1-109101C90396}"/>
                    </a:ext>
                  </a:extLst>
                </p:cNvPr>
                <p:cNvSpPr/>
                <p:nvPr/>
              </p:nvSpPr>
              <p:spPr>
                <a:xfrm>
                  <a:off x="5792358"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5" name="Freeform: Shape 4214">
                  <a:extLst>
                    <a:ext uri="{FF2B5EF4-FFF2-40B4-BE49-F238E27FC236}">
                      <a16:creationId xmlns:a16="http://schemas.microsoft.com/office/drawing/2014/main" id="{C633EF1F-D9CB-9C77-41DB-2E80B8287FAC}"/>
                    </a:ext>
                  </a:extLst>
                </p:cNvPr>
                <p:cNvSpPr/>
                <p:nvPr/>
              </p:nvSpPr>
              <p:spPr>
                <a:xfrm>
                  <a:off x="5769281" y="127051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9" name="Graphic 17">
                <a:extLst>
                  <a:ext uri="{FF2B5EF4-FFF2-40B4-BE49-F238E27FC236}">
                    <a16:creationId xmlns:a16="http://schemas.microsoft.com/office/drawing/2014/main" id="{C49833CA-03EC-D316-37DA-0D3C89B9DF47}"/>
                  </a:ext>
                </a:extLst>
              </p:cNvPr>
              <p:cNvGrpSpPr/>
              <p:nvPr/>
            </p:nvGrpSpPr>
            <p:grpSpPr>
              <a:xfrm>
                <a:off x="5776333" y="1244792"/>
                <a:ext cx="46473" cy="51437"/>
                <a:chOff x="5776333" y="1244792"/>
                <a:chExt cx="46473" cy="51437"/>
              </a:xfrm>
            </p:grpSpPr>
            <p:sp>
              <p:nvSpPr>
                <p:cNvPr id="4212" name="Freeform: Shape 4211">
                  <a:extLst>
                    <a:ext uri="{FF2B5EF4-FFF2-40B4-BE49-F238E27FC236}">
                      <a16:creationId xmlns:a16="http://schemas.microsoft.com/office/drawing/2014/main" id="{1178E679-F661-8FA0-1079-AC142BA2834A}"/>
                    </a:ext>
                  </a:extLst>
                </p:cNvPr>
                <p:cNvSpPr/>
                <p:nvPr/>
              </p:nvSpPr>
              <p:spPr>
                <a:xfrm>
                  <a:off x="5799570"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3" name="Freeform: Shape 4212">
                  <a:extLst>
                    <a:ext uri="{FF2B5EF4-FFF2-40B4-BE49-F238E27FC236}">
                      <a16:creationId xmlns:a16="http://schemas.microsoft.com/office/drawing/2014/main" id="{0413D544-264F-754A-4F8B-88E54DC45B4E}"/>
                    </a:ext>
                  </a:extLst>
                </p:cNvPr>
                <p:cNvSpPr/>
                <p:nvPr/>
              </p:nvSpPr>
              <p:spPr>
                <a:xfrm>
                  <a:off x="5776333" y="1270511"/>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20" name="Graphic 17">
                <a:extLst>
                  <a:ext uri="{FF2B5EF4-FFF2-40B4-BE49-F238E27FC236}">
                    <a16:creationId xmlns:a16="http://schemas.microsoft.com/office/drawing/2014/main" id="{B0BDA994-F7E0-25AE-7A5D-1C8ADA160F3C}"/>
                  </a:ext>
                </a:extLst>
              </p:cNvPr>
              <p:cNvGrpSpPr/>
              <p:nvPr/>
            </p:nvGrpSpPr>
            <p:grpSpPr>
              <a:xfrm>
                <a:off x="5783544" y="1244792"/>
                <a:ext cx="46313" cy="51437"/>
                <a:chOff x="5783544" y="1244792"/>
                <a:chExt cx="46313" cy="51437"/>
              </a:xfrm>
            </p:grpSpPr>
            <p:sp>
              <p:nvSpPr>
                <p:cNvPr id="4210" name="Freeform: Shape 4209">
                  <a:extLst>
                    <a:ext uri="{FF2B5EF4-FFF2-40B4-BE49-F238E27FC236}">
                      <a16:creationId xmlns:a16="http://schemas.microsoft.com/office/drawing/2014/main" id="{80428D9B-C21C-AD0F-07C7-00C4521DB21B}"/>
                    </a:ext>
                  </a:extLst>
                </p:cNvPr>
                <p:cNvSpPr/>
                <p:nvPr/>
              </p:nvSpPr>
              <p:spPr>
                <a:xfrm>
                  <a:off x="5806781"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1" name="Freeform: Shape 4210">
                  <a:extLst>
                    <a:ext uri="{FF2B5EF4-FFF2-40B4-BE49-F238E27FC236}">
                      <a16:creationId xmlns:a16="http://schemas.microsoft.com/office/drawing/2014/main" id="{49714866-064B-E1F7-8812-4D2C91813242}"/>
                    </a:ext>
                  </a:extLst>
                </p:cNvPr>
                <p:cNvSpPr/>
                <p:nvPr/>
              </p:nvSpPr>
              <p:spPr>
                <a:xfrm>
                  <a:off x="5783544" y="127051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21" name="Graphic 17">
                <a:extLst>
                  <a:ext uri="{FF2B5EF4-FFF2-40B4-BE49-F238E27FC236}">
                    <a16:creationId xmlns:a16="http://schemas.microsoft.com/office/drawing/2014/main" id="{8E56E03F-5B72-DECC-0721-83311B59FEEB}"/>
                  </a:ext>
                </a:extLst>
              </p:cNvPr>
              <p:cNvGrpSpPr/>
              <p:nvPr/>
            </p:nvGrpSpPr>
            <p:grpSpPr>
              <a:xfrm>
                <a:off x="5790756" y="1244792"/>
                <a:ext cx="46313" cy="51437"/>
                <a:chOff x="5790756" y="1244792"/>
                <a:chExt cx="46313" cy="51437"/>
              </a:xfrm>
            </p:grpSpPr>
            <p:sp>
              <p:nvSpPr>
                <p:cNvPr id="4208" name="Freeform: Shape 4207">
                  <a:extLst>
                    <a:ext uri="{FF2B5EF4-FFF2-40B4-BE49-F238E27FC236}">
                      <a16:creationId xmlns:a16="http://schemas.microsoft.com/office/drawing/2014/main" id="{87FC3E83-DA30-23F5-828E-FEF35C410EBF}"/>
                    </a:ext>
                  </a:extLst>
                </p:cNvPr>
                <p:cNvSpPr/>
                <p:nvPr/>
              </p:nvSpPr>
              <p:spPr>
                <a:xfrm>
                  <a:off x="5813832"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9" name="Freeform: Shape 4208">
                  <a:extLst>
                    <a:ext uri="{FF2B5EF4-FFF2-40B4-BE49-F238E27FC236}">
                      <a16:creationId xmlns:a16="http://schemas.microsoft.com/office/drawing/2014/main" id="{49A7E160-45B8-7634-1D78-D077E8548B63}"/>
                    </a:ext>
                  </a:extLst>
                </p:cNvPr>
                <p:cNvSpPr/>
                <p:nvPr/>
              </p:nvSpPr>
              <p:spPr>
                <a:xfrm>
                  <a:off x="5790756" y="127051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22" name="Graphic 17">
                <a:extLst>
                  <a:ext uri="{FF2B5EF4-FFF2-40B4-BE49-F238E27FC236}">
                    <a16:creationId xmlns:a16="http://schemas.microsoft.com/office/drawing/2014/main" id="{99E16CBD-0EAB-0AB7-2152-17BA3D9ADF06}"/>
                  </a:ext>
                </a:extLst>
              </p:cNvPr>
              <p:cNvGrpSpPr/>
              <p:nvPr/>
            </p:nvGrpSpPr>
            <p:grpSpPr>
              <a:xfrm>
                <a:off x="5797807" y="1244792"/>
                <a:ext cx="46473" cy="51437"/>
                <a:chOff x="5797807" y="1244792"/>
                <a:chExt cx="46473" cy="51437"/>
              </a:xfrm>
            </p:grpSpPr>
            <p:sp>
              <p:nvSpPr>
                <p:cNvPr id="4206" name="Freeform: Shape 4205">
                  <a:extLst>
                    <a:ext uri="{FF2B5EF4-FFF2-40B4-BE49-F238E27FC236}">
                      <a16:creationId xmlns:a16="http://schemas.microsoft.com/office/drawing/2014/main" id="{8077E067-4335-60A5-DE90-F096A6431813}"/>
                    </a:ext>
                  </a:extLst>
                </p:cNvPr>
                <p:cNvSpPr/>
                <p:nvPr/>
              </p:nvSpPr>
              <p:spPr>
                <a:xfrm>
                  <a:off x="5821044"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7" name="Freeform: Shape 4206">
                  <a:extLst>
                    <a:ext uri="{FF2B5EF4-FFF2-40B4-BE49-F238E27FC236}">
                      <a16:creationId xmlns:a16="http://schemas.microsoft.com/office/drawing/2014/main" id="{48E6D4A2-E8AE-801E-D463-AE5DBEF64522}"/>
                    </a:ext>
                  </a:extLst>
                </p:cNvPr>
                <p:cNvSpPr/>
                <p:nvPr/>
              </p:nvSpPr>
              <p:spPr>
                <a:xfrm>
                  <a:off x="5797807" y="1270511"/>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23" name="Graphic 17">
                <a:extLst>
                  <a:ext uri="{FF2B5EF4-FFF2-40B4-BE49-F238E27FC236}">
                    <a16:creationId xmlns:a16="http://schemas.microsoft.com/office/drawing/2014/main" id="{F7C095DF-6E15-492C-844D-0DCF665B91FF}"/>
                  </a:ext>
                </a:extLst>
              </p:cNvPr>
              <p:cNvGrpSpPr/>
              <p:nvPr/>
            </p:nvGrpSpPr>
            <p:grpSpPr>
              <a:xfrm>
                <a:off x="5816877" y="1248339"/>
                <a:ext cx="46473" cy="51259"/>
                <a:chOff x="5816877" y="1248339"/>
                <a:chExt cx="46473" cy="51259"/>
              </a:xfrm>
            </p:grpSpPr>
            <p:sp>
              <p:nvSpPr>
                <p:cNvPr id="4204" name="Freeform: Shape 4203">
                  <a:extLst>
                    <a:ext uri="{FF2B5EF4-FFF2-40B4-BE49-F238E27FC236}">
                      <a16:creationId xmlns:a16="http://schemas.microsoft.com/office/drawing/2014/main" id="{EEF2E12F-3D38-E973-1337-7B9524A7E654}"/>
                    </a:ext>
                  </a:extLst>
                </p:cNvPr>
                <p:cNvSpPr/>
                <p:nvPr/>
              </p:nvSpPr>
              <p:spPr>
                <a:xfrm>
                  <a:off x="5840114" y="124833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5" name="Freeform: Shape 4204">
                  <a:extLst>
                    <a:ext uri="{FF2B5EF4-FFF2-40B4-BE49-F238E27FC236}">
                      <a16:creationId xmlns:a16="http://schemas.microsoft.com/office/drawing/2014/main" id="{FDDCFE38-1895-C9E0-1DC9-FD28A0C2B668}"/>
                    </a:ext>
                  </a:extLst>
                </p:cNvPr>
                <p:cNvSpPr/>
                <p:nvPr/>
              </p:nvSpPr>
              <p:spPr>
                <a:xfrm>
                  <a:off x="5816877" y="1273881"/>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24" name="Graphic 17">
                <a:extLst>
                  <a:ext uri="{FF2B5EF4-FFF2-40B4-BE49-F238E27FC236}">
                    <a16:creationId xmlns:a16="http://schemas.microsoft.com/office/drawing/2014/main" id="{B95370FC-CEA1-9E59-1EEF-2433F5A0BB48}"/>
                  </a:ext>
                </a:extLst>
              </p:cNvPr>
              <p:cNvGrpSpPr/>
              <p:nvPr/>
            </p:nvGrpSpPr>
            <p:grpSpPr>
              <a:xfrm>
                <a:off x="5822807" y="1248339"/>
                <a:ext cx="46313" cy="51259"/>
                <a:chOff x="5822807" y="1248339"/>
                <a:chExt cx="46313" cy="51259"/>
              </a:xfrm>
            </p:grpSpPr>
            <p:sp>
              <p:nvSpPr>
                <p:cNvPr id="4202" name="Freeform: Shape 4201">
                  <a:extLst>
                    <a:ext uri="{FF2B5EF4-FFF2-40B4-BE49-F238E27FC236}">
                      <a16:creationId xmlns:a16="http://schemas.microsoft.com/office/drawing/2014/main" id="{6E798054-649F-A14A-ACAF-ACE56E8342B4}"/>
                    </a:ext>
                  </a:extLst>
                </p:cNvPr>
                <p:cNvSpPr/>
                <p:nvPr/>
              </p:nvSpPr>
              <p:spPr>
                <a:xfrm>
                  <a:off x="5845883" y="124833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3" name="Freeform: Shape 4202">
                  <a:extLst>
                    <a:ext uri="{FF2B5EF4-FFF2-40B4-BE49-F238E27FC236}">
                      <a16:creationId xmlns:a16="http://schemas.microsoft.com/office/drawing/2014/main" id="{98EFA477-C37A-376C-5C6A-90870D3EA4CA}"/>
                    </a:ext>
                  </a:extLst>
                </p:cNvPr>
                <p:cNvSpPr/>
                <p:nvPr/>
              </p:nvSpPr>
              <p:spPr>
                <a:xfrm>
                  <a:off x="5822807" y="127388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25" name="Graphic 17">
                <a:extLst>
                  <a:ext uri="{FF2B5EF4-FFF2-40B4-BE49-F238E27FC236}">
                    <a16:creationId xmlns:a16="http://schemas.microsoft.com/office/drawing/2014/main" id="{1441F6F4-617F-6BD6-AB7A-50300AB4D9AD}"/>
                  </a:ext>
                </a:extLst>
              </p:cNvPr>
              <p:cNvGrpSpPr/>
              <p:nvPr/>
            </p:nvGrpSpPr>
            <p:grpSpPr>
              <a:xfrm>
                <a:off x="5906139" y="1255612"/>
                <a:ext cx="46473" cy="51259"/>
                <a:chOff x="5906139" y="1255612"/>
                <a:chExt cx="46473" cy="51259"/>
              </a:xfrm>
            </p:grpSpPr>
            <p:sp>
              <p:nvSpPr>
                <p:cNvPr id="4200" name="Freeform: Shape 4199">
                  <a:extLst>
                    <a:ext uri="{FF2B5EF4-FFF2-40B4-BE49-F238E27FC236}">
                      <a16:creationId xmlns:a16="http://schemas.microsoft.com/office/drawing/2014/main" id="{16962FCA-0EE6-7023-A5FD-B78B5A7EA4D5}"/>
                    </a:ext>
                  </a:extLst>
                </p:cNvPr>
                <p:cNvSpPr/>
                <p:nvPr/>
              </p:nvSpPr>
              <p:spPr>
                <a:xfrm>
                  <a:off x="592937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1" name="Freeform: Shape 4200">
                  <a:extLst>
                    <a:ext uri="{FF2B5EF4-FFF2-40B4-BE49-F238E27FC236}">
                      <a16:creationId xmlns:a16="http://schemas.microsoft.com/office/drawing/2014/main" id="{1ACD042B-82A4-C8F1-02EF-29180484A9DA}"/>
                    </a:ext>
                  </a:extLst>
                </p:cNvPr>
                <p:cNvSpPr/>
                <p:nvPr/>
              </p:nvSpPr>
              <p:spPr>
                <a:xfrm>
                  <a:off x="590613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26" name="Graphic 17">
                <a:extLst>
                  <a:ext uri="{FF2B5EF4-FFF2-40B4-BE49-F238E27FC236}">
                    <a16:creationId xmlns:a16="http://schemas.microsoft.com/office/drawing/2014/main" id="{80D04DD0-EA6D-CFBE-1252-7DB833171A4D}"/>
                  </a:ext>
                </a:extLst>
              </p:cNvPr>
              <p:cNvGrpSpPr/>
              <p:nvPr/>
            </p:nvGrpSpPr>
            <p:grpSpPr>
              <a:xfrm>
                <a:off x="5925691" y="1255612"/>
                <a:ext cx="46313" cy="51259"/>
                <a:chOff x="5925691" y="1255612"/>
                <a:chExt cx="46313" cy="51259"/>
              </a:xfrm>
            </p:grpSpPr>
            <p:sp>
              <p:nvSpPr>
                <p:cNvPr id="4198" name="Freeform: Shape 4197">
                  <a:extLst>
                    <a:ext uri="{FF2B5EF4-FFF2-40B4-BE49-F238E27FC236}">
                      <a16:creationId xmlns:a16="http://schemas.microsoft.com/office/drawing/2014/main" id="{FBFC8793-1C96-7C9C-FE14-274F9D920A33}"/>
                    </a:ext>
                  </a:extLst>
                </p:cNvPr>
                <p:cNvSpPr/>
                <p:nvPr/>
              </p:nvSpPr>
              <p:spPr>
                <a:xfrm>
                  <a:off x="594876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9" name="Freeform: Shape 4198">
                  <a:extLst>
                    <a:ext uri="{FF2B5EF4-FFF2-40B4-BE49-F238E27FC236}">
                      <a16:creationId xmlns:a16="http://schemas.microsoft.com/office/drawing/2014/main" id="{FAE4A915-4C81-27E6-9230-771AEADA645E}"/>
                    </a:ext>
                  </a:extLst>
                </p:cNvPr>
                <p:cNvSpPr/>
                <p:nvPr/>
              </p:nvSpPr>
              <p:spPr>
                <a:xfrm>
                  <a:off x="5925691"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27" name="Graphic 17">
                <a:extLst>
                  <a:ext uri="{FF2B5EF4-FFF2-40B4-BE49-F238E27FC236}">
                    <a16:creationId xmlns:a16="http://schemas.microsoft.com/office/drawing/2014/main" id="{0FF4C8EC-4651-3D28-941B-9AAB4C655FEF}"/>
                  </a:ext>
                </a:extLst>
              </p:cNvPr>
              <p:cNvGrpSpPr/>
              <p:nvPr/>
            </p:nvGrpSpPr>
            <p:grpSpPr>
              <a:xfrm>
                <a:off x="5932581" y="1255612"/>
                <a:ext cx="46313" cy="51259"/>
                <a:chOff x="5932581" y="1255612"/>
                <a:chExt cx="46313" cy="51259"/>
              </a:xfrm>
            </p:grpSpPr>
            <p:sp>
              <p:nvSpPr>
                <p:cNvPr id="4196" name="Freeform: Shape 4195">
                  <a:extLst>
                    <a:ext uri="{FF2B5EF4-FFF2-40B4-BE49-F238E27FC236}">
                      <a16:creationId xmlns:a16="http://schemas.microsoft.com/office/drawing/2014/main" id="{A7F43431-22EB-8A50-D01E-03E6D75732C0}"/>
                    </a:ext>
                  </a:extLst>
                </p:cNvPr>
                <p:cNvSpPr/>
                <p:nvPr/>
              </p:nvSpPr>
              <p:spPr>
                <a:xfrm>
                  <a:off x="5955658"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7" name="Freeform: Shape 4196">
                  <a:extLst>
                    <a:ext uri="{FF2B5EF4-FFF2-40B4-BE49-F238E27FC236}">
                      <a16:creationId xmlns:a16="http://schemas.microsoft.com/office/drawing/2014/main" id="{57334FBA-E6FF-50B4-59C6-D158B42AD69F}"/>
                    </a:ext>
                  </a:extLst>
                </p:cNvPr>
                <p:cNvSpPr/>
                <p:nvPr/>
              </p:nvSpPr>
              <p:spPr>
                <a:xfrm>
                  <a:off x="5932581"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28" name="Graphic 17">
                <a:extLst>
                  <a:ext uri="{FF2B5EF4-FFF2-40B4-BE49-F238E27FC236}">
                    <a16:creationId xmlns:a16="http://schemas.microsoft.com/office/drawing/2014/main" id="{8C80F7B2-2585-AF4D-6665-0CA6625F7CD3}"/>
                  </a:ext>
                </a:extLst>
              </p:cNvPr>
              <p:cNvGrpSpPr/>
              <p:nvPr/>
            </p:nvGrpSpPr>
            <p:grpSpPr>
              <a:xfrm>
                <a:off x="5939472" y="1255612"/>
                <a:ext cx="46313" cy="51259"/>
                <a:chOff x="5939472" y="1255612"/>
                <a:chExt cx="46313" cy="51259"/>
              </a:xfrm>
            </p:grpSpPr>
            <p:sp>
              <p:nvSpPr>
                <p:cNvPr id="4194" name="Freeform: Shape 4193">
                  <a:extLst>
                    <a:ext uri="{FF2B5EF4-FFF2-40B4-BE49-F238E27FC236}">
                      <a16:creationId xmlns:a16="http://schemas.microsoft.com/office/drawing/2014/main" id="{2D3A78EC-4804-16F8-33BE-D6302590BB4E}"/>
                    </a:ext>
                  </a:extLst>
                </p:cNvPr>
                <p:cNvSpPr/>
                <p:nvPr/>
              </p:nvSpPr>
              <p:spPr>
                <a:xfrm>
                  <a:off x="596254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5" name="Freeform: Shape 4194">
                  <a:extLst>
                    <a:ext uri="{FF2B5EF4-FFF2-40B4-BE49-F238E27FC236}">
                      <a16:creationId xmlns:a16="http://schemas.microsoft.com/office/drawing/2014/main" id="{1F580DBA-E850-BDD3-A080-575CB52B3C29}"/>
                    </a:ext>
                  </a:extLst>
                </p:cNvPr>
                <p:cNvSpPr/>
                <p:nvPr/>
              </p:nvSpPr>
              <p:spPr>
                <a:xfrm>
                  <a:off x="5939472"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29" name="Graphic 17">
                <a:extLst>
                  <a:ext uri="{FF2B5EF4-FFF2-40B4-BE49-F238E27FC236}">
                    <a16:creationId xmlns:a16="http://schemas.microsoft.com/office/drawing/2014/main" id="{1BCDCB4E-47A4-F82D-41BE-0BE76B4E001E}"/>
                  </a:ext>
                </a:extLst>
              </p:cNvPr>
              <p:cNvGrpSpPr/>
              <p:nvPr/>
            </p:nvGrpSpPr>
            <p:grpSpPr>
              <a:xfrm>
                <a:off x="5946363" y="1255612"/>
                <a:ext cx="46313" cy="51259"/>
                <a:chOff x="5946363" y="1255612"/>
                <a:chExt cx="46313" cy="51259"/>
              </a:xfrm>
            </p:grpSpPr>
            <p:sp>
              <p:nvSpPr>
                <p:cNvPr id="4192" name="Freeform: Shape 4191">
                  <a:extLst>
                    <a:ext uri="{FF2B5EF4-FFF2-40B4-BE49-F238E27FC236}">
                      <a16:creationId xmlns:a16="http://schemas.microsoft.com/office/drawing/2014/main" id="{FE3DEDA0-8127-DB9C-9A60-4305E84903B1}"/>
                    </a:ext>
                  </a:extLst>
                </p:cNvPr>
                <p:cNvSpPr/>
                <p:nvPr/>
              </p:nvSpPr>
              <p:spPr>
                <a:xfrm>
                  <a:off x="5969600"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3" name="Freeform: Shape 4192">
                  <a:extLst>
                    <a:ext uri="{FF2B5EF4-FFF2-40B4-BE49-F238E27FC236}">
                      <a16:creationId xmlns:a16="http://schemas.microsoft.com/office/drawing/2014/main" id="{62422DE2-5E6F-5F71-26B5-2062426B5F9A}"/>
                    </a:ext>
                  </a:extLst>
                </p:cNvPr>
                <p:cNvSpPr/>
                <p:nvPr/>
              </p:nvSpPr>
              <p:spPr>
                <a:xfrm>
                  <a:off x="5946363"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0" name="Graphic 17">
                <a:extLst>
                  <a:ext uri="{FF2B5EF4-FFF2-40B4-BE49-F238E27FC236}">
                    <a16:creationId xmlns:a16="http://schemas.microsoft.com/office/drawing/2014/main" id="{565A6BAA-4859-BDC8-C71E-E08A8C8EBE9A}"/>
                  </a:ext>
                </a:extLst>
              </p:cNvPr>
              <p:cNvGrpSpPr/>
              <p:nvPr/>
            </p:nvGrpSpPr>
            <p:grpSpPr>
              <a:xfrm>
                <a:off x="5953254" y="1255612"/>
                <a:ext cx="46313" cy="51259"/>
                <a:chOff x="5953254" y="1255612"/>
                <a:chExt cx="46313" cy="51259"/>
              </a:xfrm>
            </p:grpSpPr>
            <p:sp>
              <p:nvSpPr>
                <p:cNvPr id="4190" name="Freeform: Shape 4189">
                  <a:extLst>
                    <a:ext uri="{FF2B5EF4-FFF2-40B4-BE49-F238E27FC236}">
                      <a16:creationId xmlns:a16="http://schemas.microsoft.com/office/drawing/2014/main" id="{A989551B-62E7-FC98-8508-E59D556CA4A8}"/>
                    </a:ext>
                  </a:extLst>
                </p:cNvPr>
                <p:cNvSpPr/>
                <p:nvPr/>
              </p:nvSpPr>
              <p:spPr>
                <a:xfrm>
                  <a:off x="597649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1" name="Freeform: Shape 4190">
                  <a:extLst>
                    <a:ext uri="{FF2B5EF4-FFF2-40B4-BE49-F238E27FC236}">
                      <a16:creationId xmlns:a16="http://schemas.microsoft.com/office/drawing/2014/main" id="{20918523-6209-D46E-D03F-09D072A89F91}"/>
                    </a:ext>
                  </a:extLst>
                </p:cNvPr>
                <p:cNvSpPr/>
                <p:nvPr/>
              </p:nvSpPr>
              <p:spPr>
                <a:xfrm>
                  <a:off x="5953254"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1" name="Graphic 17">
                <a:extLst>
                  <a:ext uri="{FF2B5EF4-FFF2-40B4-BE49-F238E27FC236}">
                    <a16:creationId xmlns:a16="http://schemas.microsoft.com/office/drawing/2014/main" id="{59929AB6-59FC-BA53-0725-D1E1CFCFA616}"/>
                  </a:ext>
                </a:extLst>
              </p:cNvPr>
              <p:cNvGrpSpPr/>
              <p:nvPr/>
            </p:nvGrpSpPr>
            <p:grpSpPr>
              <a:xfrm>
                <a:off x="5960145" y="1255612"/>
                <a:ext cx="46313" cy="51259"/>
                <a:chOff x="5960145" y="1255612"/>
                <a:chExt cx="46313" cy="51259"/>
              </a:xfrm>
            </p:grpSpPr>
            <p:sp>
              <p:nvSpPr>
                <p:cNvPr id="4188" name="Freeform: Shape 4187">
                  <a:extLst>
                    <a:ext uri="{FF2B5EF4-FFF2-40B4-BE49-F238E27FC236}">
                      <a16:creationId xmlns:a16="http://schemas.microsoft.com/office/drawing/2014/main" id="{C54D4E27-4280-3F60-103D-5DC7DF3F6233}"/>
                    </a:ext>
                  </a:extLst>
                </p:cNvPr>
                <p:cNvSpPr/>
                <p:nvPr/>
              </p:nvSpPr>
              <p:spPr>
                <a:xfrm>
                  <a:off x="5983382"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9" name="Freeform: Shape 4188">
                  <a:extLst>
                    <a:ext uri="{FF2B5EF4-FFF2-40B4-BE49-F238E27FC236}">
                      <a16:creationId xmlns:a16="http://schemas.microsoft.com/office/drawing/2014/main" id="{C877FA9B-3DE0-9EB1-7F21-6322046D1E7E}"/>
                    </a:ext>
                  </a:extLst>
                </p:cNvPr>
                <p:cNvSpPr/>
                <p:nvPr/>
              </p:nvSpPr>
              <p:spPr>
                <a:xfrm>
                  <a:off x="5960145"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2" name="Graphic 17">
                <a:extLst>
                  <a:ext uri="{FF2B5EF4-FFF2-40B4-BE49-F238E27FC236}">
                    <a16:creationId xmlns:a16="http://schemas.microsoft.com/office/drawing/2014/main" id="{0B9366C0-8303-2330-43E6-3770564C5348}"/>
                  </a:ext>
                </a:extLst>
              </p:cNvPr>
              <p:cNvGrpSpPr/>
              <p:nvPr/>
            </p:nvGrpSpPr>
            <p:grpSpPr>
              <a:xfrm>
                <a:off x="5967036" y="1255612"/>
                <a:ext cx="46313" cy="51259"/>
                <a:chOff x="5967036" y="1255612"/>
                <a:chExt cx="46313" cy="51259"/>
              </a:xfrm>
            </p:grpSpPr>
            <p:sp>
              <p:nvSpPr>
                <p:cNvPr id="4186" name="Freeform: Shape 4185">
                  <a:extLst>
                    <a:ext uri="{FF2B5EF4-FFF2-40B4-BE49-F238E27FC236}">
                      <a16:creationId xmlns:a16="http://schemas.microsoft.com/office/drawing/2014/main" id="{F2154B9C-C5F6-3E9B-2417-F3ED98ADBEA7}"/>
                    </a:ext>
                  </a:extLst>
                </p:cNvPr>
                <p:cNvSpPr/>
                <p:nvPr/>
              </p:nvSpPr>
              <p:spPr>
                <a:xfrm>
                  <a:off x="5990273"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7" name="Freeform: Shape 4186">
                  <a:extLst>
                    <a:ext uri="{FF2B5EF4-FFF2-40B4-BE49-F238E27FC236}">
                      <a16:creationId xmlns:a16="http://schemas.microsoft.com/office/drawing/2014/main" id="{6647222C-0D74-51DA-AB03-5631AAB2570F}"/>
                    </a:ext>
                  </a:extLst>
                </p:cNvPr>
                <p:cNvSpPr/>
                <p:nvPr/>
              </p:nvSpPr>
              <p:spPr>
                <a:xfrm>
                  <a:off x="5967036"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3" name="Graphic 17">
                <a:extLst>
                  <a:ext uri="{FF2B5EF4-FFF2-40B4-BE49-F238E27FC236}">
                    <a16:creationId xmlns:a16="http://schemas.microsoft.com/office/drawing/2014/main" id="{920B5616-9FFB-B784-413B-510752067FEF}"/>
                  </a:ext>
                </a:extLst>
              </p:cNvPr>
              <p:cNvGrpSpPr/>
              <p:nvPr/>
            </p:nvGrpSpPr>
            <p:grpSpPr>
              <a:xfrm>
                <a:off x="5973927" y="1255612"/>
                <a:ext cx="46473" cy="51259"/>
                <a:chOff x="5973927" y="1255612"/>
                <a:chExt cx="46473" cy="51259"/>
              </a:xfrm>
            </p:grpSpPr>
            <p:sp>
              <p:nvSpPr>
                <p:cNvPr id="4184" name="Freeform: Shape 4183">
                  <a:extLst>
                    <a:ext uri="{FF2B5EF4-FFF2-40B4-BE49-F238E27FC236}">
                      <a16:creationId xmlns:a16="http://schemas.microsoft.com/office/drawing/2014/main" id="{1DB66703-0770-5AB1-606A-DE0C6CCC17B6}"/>
                    </a:ext>
                  </a:extLst>
                </p:cNvPr>
                <p:cNvSpPr/>
                <p:nvPr/>
              </p:nvSpPr>
              <p:spPr>
                <a:xfrm>
                  <a:off x="599716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5" name="Freeform: Shape 4184">
                  <a:extLst>
                    <a:ext uri="{FF2B5EF4-FFF2-40B4-BE49-F238E27FC236}">
                      <a16:creationId xmlns:a16="http://schemas.microsoft.com/office/drawing/2014/main" id="{5302FC1D-7AE1-1872-60D6-543C1517F8A4}"/>
                    </a:ext>
                  </a:extLst>
                </p:cNvPr>
                <p:cNvSpPr/>
                <p:nvPr/>
              </p:nvSpPr>
              <p:spPr>
                <a:xfrm>
                  <a:off x="5973927"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4" name="Graphic 17">
                <a:extLst>
                  <a:ext uri="{FF2B5EF4-FFF2-40B4-BE49-F238E27FC236}">
                    <a16:creationId xmlns:a16="http://schemas.microsoft.com/office/drawing/2014/main" id="{33B4DAC0-D9F4-4FB2-C5E5-DDC58645F737}"/>
                  </a:ext>
                </a:extLst>
              </p:cNvPr>
              <p:cNvGrpSpPr/>
              <p:nvPr/>
            </p:nvGrpSpPr>
            <p:grpSpPr>
              <a:xfrm>
                <a:off x="5980818" y="1255612"/>
                <a:ext cx="46473" cy="51259"/>
                <a:chOff x="5980818" y="1255612"/>
                <a:chExt cx="46473" cy="51259"/>
              </a:xfrm>
            </p:grpSpPr>
            <p:sp>
              <p:nvSpPr>
                <p:cNvPr id="4182" name="Freeform: Shape 4181">
                  <a:extLst>
                    <a:ext uri="{FF2B5EF4-FFF2-40B4-BE49-F238E27FC236}">
                      <a16:creationId xmlns:a16="http://schemas.microsoft.com/office/drawing/2014/main" id="{B9BB73CF-A0B1-1891-F8EA-FB295CEE412F}"/>
                    </a:ext>
                  </a:extLst>
                </p:cNvPr>
                <p:cNvSpPr/>
                <p:nvPr/>
              </p:nvSpPr>
              <p:spPr>
                <a:xfrm>
                  <a:off x="600405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3" name="Freeform: Shape 4182">
                  <a:extLst>
                    <a:ext uri="{FF2B5EF4-FFF2-40B4-BE49-F238E27FC236}">
                      <a16:creationId xmlns:a16="http://schemas.microsoft.com/office/drawing/2014/main" id="{8ABCEEAF-E44F-3C09-79A3-3A24868A32DB}"/>
                    </a:ext>
                  </a:extLst>
                </p:cNvPr>
                <p:cNvSpPr/>
                <p:nvPr/>
              </p:nvSpPr>
              <p:spPr>
                <a:xfrm>
                  <a:off x="5980818"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5" name="Graphic 17">
                <a:extLst>
                  <a:ext uri="{FF2B5EF4-FFF2-40B4-BE49-F238E27FC236}">
                    <a16:creationId xmlns:a16="http://schemas.microsoft.com/office/drawing/2014/main" id="{E2556ADF-356C-ABA7-C215-3AD244C16B88}"/>
                  </a:ext>
                </a:extLst>
              </p:cNvPr>
              <p:cNvGrpSpPr/>
              <p:nvPr/>
            </p:nvGrpSpPr>
            <p:grpSpPr>
              <a:xfrm>
                <a:off x="5987709" y="1255612"/>
                <a:ext cx="46473" cy="51259"/>
                <a:chOff x="5987709" y="1255612"/>
                <a:chExt cx="46473" cy="51259"/>
              </a:xfrm>
            </p:grpSpPr>
            <p:sp>
              <p:nvSpPr>
                <p:cNvPr id="4180" name="Freeform: Shape 4179">
                  <a:extLst>
                    <a:ext uri="{FF2B5EF4-FFF2-40B4-BE49-F238E27FC236}">
                      <a16:creationId xmlns:a16="http://schemas.microsoft.com/office/drawing/2014/main" id="{906BF65E-3311-CBC0-2357-2009F451CADC}"/>
                    </a:ext>
                  </a:extLst>
                </p:cNvPr>
                <p:cNvSpPr/>
                <p:nvPr/>
              </p:nvSpPr>
              <p:spPr>
                <a:xfrm>
                  <a:off x="601094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1" name="Freeform: Shape 4180">
                  <a:extLst>
                    <a:ext uri="{FF2B5EF4-FFF2-40B4-BE49-F238E27FC236}">
                      <a16:creationId xmlns:a16="http://schemas.microsoft.com/office/drawing/2014/main" id="{E9AFBF27-83C8-964D-79BB-2F5654F3503F}"/>
                    </a:ext>
                  </a:extLst>
                </p:cNvPr>
                <p:cNvSpPr/>
                <p:nvPr/>
              </p:nvSpPr>
              <p:spPr>
                <a:xfrm>
                  <a:off x="598770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6" name="Graphic 17">
                <a:extLst>
                  <a:ext uri="{FF2B5EF4-FFF2-40B4-BE49-F238E27FC236}">
                    <a16:creationId xmlns:a16="http://schemas.microsoft.com/office/drawing/2014/main" id="{DAB44146-A7FA-C9BF-4839-5FE58605E606}"/>
                  </a:ext>
                </a:extLst>
              </p:cNvPr>
              <p:cNvGrpSpPr/>
              <p:nvPr/>
            </p:nvGrpSpPr>
            <p:grpSpPr>
              <a:xfrm>
                <a:off x="5994600" y="1255612"/>
                <a:ext cx="46473" cy="51259"/>
                <a:chOff x="5994600" y="1255612"/>
                <a:chExt cx="46473" cy="51259"/>
              </a:xfrm>
            </p:grpSpPr>
            <p:sp>
              <p:nvSpPr>
                <p:cNvPr id="4178" name="Freeform: Shape 4177">
                  <a:extLst>
                    <a:ext uri="{FF2B5EF4-FFF2-40B4-BE49-F238E27FC236}">
                      <a16:creationId xmlns:a16="http://schemas.microsoft.com/office/drawing/2014/main" id="{D6075CC1-8355-4A7C-70E4-520AFC8C33E7}"/>
                    </a:ext>
                  </a:extLst>
                </p:cNvPr>
                <p:cNvSpPr/>
                <p:nvPr/>
              </p:nvSpPr>
              <p:spPr>
                <a:xfrm>
                  <a:off x="601783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9" name="Freeform: Shape 4178">
                  <a:extLst>
                    <a:ext uri="{FF2B5EF4-FFF2-40B4-BE49-F238E27FC236}">
                      <a16:creationId xmlns:a16="http://schemas.microsoft.com/office/drawing/2014/main" id="{68486C73-34EC-6459-3130-27F503310D93}"/>
                    </a:ext>
                  </a:extLst>
                </p:cNvPr>
                <p:cNvSpPr/>
                <p:nvPr/>
              </p:nvSpPr>
              <p:spPr>
                <a:xfrm>
                  <a:off x="5994600"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7" name="Graphic 17">
                <a:extLst>
                  <a:ext uri="{FF2B5EF4-FFF2-40B4-BE49-F238E27FC236}">
                    <a16:creationId xmlns:a16="http://schemas.microsoft.com/office/drawing/2014/main" id="{CD203122-8D1A-CE35-0052-533BC70A3A06}"/>
                  </a:ext>
                </a:extLst>
              </p:cNvPr>
              <p:cNvGrpSpPr/>
              <p:nvPr/>
            </p:nvGrpSpPr>
            <p:grpSpPr>
              <a:xfrm>
                <a:off x="6001651" y="1255612"/>
                <a:ext cx="46313" cy="51259"/>
                <a:chOff x="6001651" y="1255612"/>
                <a:chExt cx="46313" cy="51259"/>
              </a:xfrm>
            </p:grpSpPr>
            <p:sp>
              <p:nvSpPr>
                <p:cNvPr id="4176" name="Freeform: Shape 4175">
                  <a:extLst>
                    <a:ext uri="{FF2B5EF4-FFF2-40B4-BE49-F238E27FC236}">
                      <a16:creationId xmlns:a16="http://schemas.microsoft.com/office/drawing/2014/main" id="{6BD3C207-5ECA-494B-295D-F39B527D55A8}"/>
                    </a:ext>
                  </a:extLst>
                </p:cNvPr>
                <p:cNvSpPr/>
                <p:nvPr/>
              </p:nvSpPr>
              <p:spPr>
                <a:xfrm>
                  <a:off x="6024728"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7" name="Freeform: Shape 4176">
                  <a:extLst>
                    <a:ext uri="{FF2B5EF4-FFF2-40B4-BE49-F238E27FC236}">
                      <a16:creationId xmlns:a16="http://schemas.microsoft.com/office/drawing/2014/main" id="{741BE1C1-907F-28D2-A03A-A9E6891385AE}"/>
                    </a:ext>
                  </a:extLst>
                </p:cNvPr>
                <p:cNvSpPr/>
                <p:nvPr/>
              </p:nvSpPr>
              <p:spPr>
                <a:xfrm>
                  <a:off x="6001651"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8" name="Graphic 17">
                <a:extLst>
                  <a:ext uri="{FF2B5EF4-FFF2-40B4-BE49-F238E27FC236}">
                    <a16:creationId xmlns:a16="http://schemas.microsoft.com/office/drawing/2014/main" id="{1E631C33-A677-60FD-D010-2290601D20A8}"/>
                  </a:ext>
                </a:extLst>
              </p:cNvPr>
              <p:cNvGrpSpPr/>
              <p:nvPr/>
            </p:nvGrpSpPr>
            <p:grpSpPr>
              <a:xfrm>
                <a:off x="6008542" y="1255612"/>
                <a:ext cx="46313" cy="51259"/>
                <a:chOff x="6008542" y="1255612"/>
                <a:chExt cx="46313" cy="51259"/>
              </a:xfrm>
            </p:grpSpPr>
            <p:sp>
              <p:nvSpPr>
                <p:cNvPr id="4174" name="Freeform: Shape 4173">
                  <a:extLst>
                    <a:ext uri="{FF2B5EF4-FFF2-40B4-BE49-F238E27FC236}">
                      <a16:creationId xmlns:a16="http://schemas.microsoft.com/office/drawing/2014/main" id="{E99ED518-54A8-3FDC-8CF3-362F6A7970F1}"/>
                    </a:ext>
                  </a:extLst>
                </p:cNvPr>
                <p:cNvSpPr/>
                <p:nvPr/>
              </p:nvSpPr>
              <p:spPr>
                <a:xfrm>
                  <a:off x="603161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5" name="Freeform: Shape 4174">
                  <a:extLst>
                    <a:ext uri="{FF2B5EF4-FFF2-40B4-BE49-F238E27FC236}">
                      <a16:creationId xmlns:a16="http://schemas.microsoft.com/office/drawing/2014/main" id="{ACFE1DC4-78A0-D8F3-E08E-E05F4254B5A5}"/>
                    </a:ext>
                  </a:extLst>
                </p:cNvPr>
                <p:cNvSpPr/>
                <p:nvPr/>
              </p:nvSpPr>
              <p:spPr>
                <a:xfrm>
                  <a:off x="6008542"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9" name="Graphic 17">
                <a:extLst>
                  <a:ext uri="{FF2B5EF4-FFF2-40B4-BE49-F238E27FC236}">
                    <a16:creationId xmlns:a16="http://schemas.microsoft.com/office/drawing/2014/main" id="{547606E9-D14E-C5A3-1EB2-42EDD1DBE3F9}"/>
                  </a:ext>
                </a:extLst>
              </p:cNvPr>
              <p:cNvGrpSpPr/>
              <p:nvPr/>
            </p:nvGrpSpPr>
            <p:grpSpPr>
              <a:xfrm>
                <a:off x="6015433" y="1255612"/>
                <a:ext cx="46313" cy="51259"/>
                <a:chOff x="6015433" y="1255612"/>
                <a:chExt cx="46313" cy="51259"/>
              </a:xfrm>
            </p:grpSpPr>
            <p:sp>
              <p:nvSpPr>
                <p:cNvPr id="4172" name="Freeform: Shape 4171">
                  <a:extLst>
                    <a:ext uri="{FF2B5EF4-FFF2-40B4-BE49-F238E27FC236}">
                      <a16:creationId xmlns:a16="http://schemas.microsoft.com/office/drawing/2014/main" id="{FB6608AC-C634-56DA-79F7-3A025BCCF155}"/>
                    </a:ext>
                  </a:extLst>
                </p:cNvPr>
                <p:cNvSpPr/>
                <p:nvPr/>
              </p:nvSpPr>
              <p:spPr>
                <a:xfrm>
                  <a:off x="6038510"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3" name="Freeform: Shape 4172">
                  <a:extLst>
                    <a:ext uri="{FF2B5EF4-FFF2-40B4-BE49-F238E27FC236}">
                      <a16:creationId xmlns:a16="http://schemas.microsoft.com/office/drawing/2014/main" id="{08BEFD0B-3E91-B230-F875-51FC06182B93}"/>
                    </a:ext>
                  </a:extLst>
                </p:cNvPr>
                <p:cNvSpPr/>
                <p:nvPr/>
              </p:nvSpPr>
              <p:spPr>
                <a:xfrm>
                  <a:off x="6015433"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0" name="Graphic 17">
                <a:extLst>
                  <a:ext uri="{FF2B5EF4-FFF2-40B4-BE49-F238E27FC236}">
                    <a16:creationId xmlns:a16="http://schemas.microsoft.com/office/drawing/2014/main" id="{444E49EF-D05E-D5F5-E48C-99A3D80FC099}"/>
                  </a:ext>
                </a:extLst>
              </p:cNvPr>
              <p:cNvGrpSpPr/>
              <p:nvPr/>
            </p:nvGrpSpPr>
            <p:grpSpPr>
              <a:xfrm>
                <a:off x="6022324" y="1255612"/>
                <a:ext cx="46313" cy="51259"/>
                <a:chOff x="6022324" y="1255612"/>
                <a:chExt cx="46313" cy="51259"/>
              </a:xfrm>
            </p:grpSpPr>
            <p:sp>
              <p:nvSpPr>
                <p:cNvPr id="4170" name="Freeform: Shape 4169">
                  <a:extLst>
                    <a:ext uri="{FF2B5EF4-FFF2-40B4-BE49-F238E27FC236}">
                      <a16:creationId xmlns:a16="http://schemas.microsoft.com/office/drawing/2014/main" id="{DF700DF8-87D9-B9C8-F18D-0100511E142B}"/>
                    </a:ext>
                  </a:extLst>
                </p:cNvPr>
                <p:cNvSpPr/>
                <p:nvPr/>
              </p:nvSpPr>
              <p:spPr>
                <a:xfrm>
                  <a:off x="604540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1" name="Freeform: Shape 4170">
                  <a:extLst>
                    <a:ext uri="{FF2B5EF4-FFF2-40B4-BE49-F238E27FC236}">
                      <a16:creationId xmlns:a16="http://schemas.microsoft.com/office/drawing/2014/main" id="{CDA57F81-C6AA-6AD9-5A2D-46D8DA42D62F}"/>
                    </a:ext>
                  </a:extLst>
                </p:cNvPr>
                <p:cNvSpPr/>
                <p:nvPr/>
              </p:nvSpPr>
              <p:spPr>
                <a:xfrm>
                  <a:off x="6022324"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1" name="Graphic 17">
                <a:extLst>
                  <a:ext uri="{FF2B5EF4-FFF2-40B4-BE49-F238E27FC236}">
                    <a16:creationId xmlns:a16="http://schemas.microsoft.com/office/drawing/2014/main" id="{3F2C6A47-3C97-326B-1C14-895A99C04059}"/>
                  </a:ext>
                </a:extLst>
              </p:cNvPr>
              <p:cNvGrpSpPr/>
              <p:nvPr/>
            </p:nvGrpSpPr>
            <p:grpSpPr>
              <a:xfrm>
                <a:off x="6029215" y="1255612"/>
                <a:ext cx="46313" cy="51259"/>
                <a:chOff x="6029215" y="1255612"/>
                <a:chExt cx="46313" cy="51259"/>
              </a:xfrm>
            </p:grpSpPr>
            <p:sp>
              <p:nvSpPr>
                <p:cNvPr id="4168" name="Freeform: Shape 4167">
                  <a:extLst>
                    <a:ext uri="{FF2B5EF4-FFF2-40B4-BE49-F238E27FC236}">
                      <a16:creationId xmlns:a16="http://schemas.microsoft.com/office/drawing/2014/main" id="{22492045-3EAC-8DF4-BC64-BC76EF737D8A}"/>
                    </a:ext>
                  </a:extLst>
                </p:cNvPr>
                <p:cNvSpPr/>
                <p:nvPr/>
              </p:nvSpPr>
              <p:spPr>
                <a:xfrm>
                  <a:off x="6052452"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9" name="Freeform: Shape 4168">
                  <a:extLst>
                    <a:ext uri="{FF2B5EF4-FFF2-40B4-BE49-F238E27FC236}">
                      <a16:creationId xmlns:a16="http://schemas.microsoft.com/office/drawing/2014/main" id="{E20FB4A0-DF4D-625C-0FFB-2203E02B93F5}"/>
                    </a:ext>
                  </a:extLst>
                </p:cNvPr>
                <p:cNvSpPr/>
                <p:nvPr/>
              </p:nvSpPr>
              <p:spPr>
                <a:xfrm>
                  <a:off x="6029215"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2" name="Graphic 17">
                <a:extLst>
                  <a:ext uri="{FF2B5EF4-FFF2-40B4-BE49-F238E27FC236}">
                    <a16:creationId xmlns:a16="http://schemas.microsoft.com/office/drawing/2014/main" id="{CBBB027A-EA77-03A8-EE29-BABBF685279E}"/>
                  </a:ext>
                </a:extLst>
              </p:cNvPr>
              <p:cNvGrpSpPr/>
              <p:nvPr/>
            </p:nvGrpSpPr>
            <p:grpSpPr>
              <a:xfrm>
                <a:off x="6036106" y="1255612"/>
                <a:ext cx="46313" cy="51259"/>
                <a:chOff x="6036106" y="1255612"/>
                <a:chExt cx="46313" cy="51259"/>
              </a:xfrm>
            </p:grpSpPr>
            <p:sp>
              <p:nvSpPr>
                <p:cNvPr id="4166" name="Freeform: Shape 4165">
                  <a:extLst>
                    <a:ext uri="{FF2B5EF4-FFF2-40B4-BE49-F238E27FC236}">
                      <a16:creationId xmlns:a16="http://schemas.microsoft.com/office/drawing/2014/main" id="{75312363-9C93-848A-616E-4C96B640357C}"/>
                    </a:ext>
                  </a:extLst>
                </p:cNvPr>
                <p:cNvSpPr/>
                <p:nvPr/>
              </p:nvSpPr>
              <p:spPr>
                <a:xfrm>
                  <a:off x="6059343"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7" name="Freeform: Shape 4166">
                  <a:extLst>
                    <a:ext uri="{FF2B5EF4-FFF2-40B4-BE49-F238E27FC236}">
                      <a16:creationId xmlns:a16="http://schemas.microsoft.com/office/drawing/2014/main" id="{9257E566-E5DC-68D2-A10C-3AAB1F3A787C}"/>
                    </a:ext>
                  </a:extLst>
                </p:cNvPr>
                <p:cNvSpPr/>
                <p:nvPr/>
              </p:nvSpPr>
              <p:spPr>
                <a:xfrm>
                  <a:off x="6036106"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3" name="Graphic 17">
                <a:extLst>
                  <a:ext uri="{FF2B5EF4-FFF2-40B4-BE49-F238E27FC236}">
                    <a16:creationId xmlns:a16="http://schemas.microsoft.com/office/drawing/2014/main" id="{5D0EE7C8-63F9-D644-D7C5-41FAD5553914}"/>
                  </a:ext>
                </a:extLst>
              </p:cNvPr>
              <p:cNvGrpSpPr/>
              <p:nvPr/>
            </p:nvGrpSpPr>
            <p:grpSpPr>
              <a:xfrm>
                <a:off x="6042997" y="1255612"/>
                <a:ext cx="46313" cy="51259"/>
                <a:chOff x="6042997" y="1255612"/>
                <a:chExt cx="46313" cy="51259"/>
              </a:xfrm>
            </p:grpSpPr>
            <p:sp>
              <p:nvSpPr>
                <p:cNvPr id="4164" name="Freeform: Shape 4163">
                  <a:extLst>
                    <a:ext uri="{FF2B5EF4-FFF2-40B4-BE49-F238E27FC236}">
                      <a16:creationId xmlns:a16="http://schemas.microsoft.com/office/drawing/2014/main" id="{86DCBC4B-7B61-A92A-A16F-7392C66E9E41}"/>
                    </a:ext>
                  </a:extLst>
                </p:cNvPr>
                <p:cNvSpPr/>
                <p:nvPr/>
              </p:nvSpPr>
              <p:spPr>
                <a:xfrm>
                  <a:off x="606623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5" name="Freeform: Shape 4164">
                  <a:extLst>
                    <a:ext uri="{FF2B5EF4-FFF2-40B4-BE49-F238E27FC236}">
                      <a16:creationId xmlns:a16="http://schemas.microsoft.com/office/drawing/2014/main" id="{3A134D30-336E-8599-6D1B-E1EDE865D0A2}"/>
                    </a:ext>
                  </a:extLst>
                </p:cNvPr>
                <p:cNvSpPr/>
                <p:nvPr/>
              </p:nvSpPr>
              <p:spPr>
                <a:xfrm>
                  <a:off x="6042997"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4" name="Graphic 17">
                <a:extLst>
                  <a:ext uri="{FF2B5EF4-FFF2-40B4-BE49-F238E27FC236}">
                    <a16:creationId xmlns:a16="http://schemas.microsoft.com/office/drawing/2014/main" id="{27CB840B-4AE2-0F70-2A00-1DB2E1EB7740}"/>
                  </a:ext>
                </a:extLst>
              </p:cNvPr>
              <p:cNvGrpSpPr/>
              <p:nvPr/>
            </p:nvGrpSpPr>
            <p:grpSpPr>
              <a:xfrm>
                <a:off x="6049888" y="1255612"/>
                <a:ext cx="46313" cy="51259"/>
                <a:chOff x="6049888" y="1255612"/>
                <a:chExt cx="46313" cy="51259"/>
              </a:xfrm>
            </p:grpSpPr>
            <p:sp>
              <p:nvSpPr>
                <p:cNvPr id="4162" name="Freeform: Shape 4161">
                  <a:extLst>
                    <a:ext uri="{FF2B5EF4-FFF2-40B4-BE49-F238E27FC236}">
                      <a16:creationId xmlns:a16="http://schemas.microsoft.com/office/drawing/2014/main" id="{5CCC8B80-E24F-300B-1019-372CB9B6D563}"/>
                    </a:ext>
                  </a:extLst>
                </p:cNvPr>
                <p:cNvSpPr/>
                <p:nvPr/>
              </p:nvSpPr>
              <p:spPr>
                <a:xfrm>
                  <a:off x="607312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3" name="Freeform: Shape 4162">
                  <a:extLst>
                    <a:ext uri="{FF2B5EF4-FFF2-40B4-BE49-F238E27FC236}">
                      <a16:creationId xmlns:a16="http://schemas.microsoft.com/office/drawing/2014/main" id="{4EE7707C-BB20-8D50-2C78-19EA35F62838}"/>
                    </a:ext>
                  </a:extLst>
                </p:cNvPr>
                <p:cNvSpPr/>
                <p:nvPr/>
              </p:nvSpPr>
              <p:spPr>
                <a:xfrm>
                  <a:off x="6049888"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5" name="Graphic 17">
                <a:extLst>
                  <a:ext uri="{FF2B5EF4-FFF2-40B4-BE49-F238E27FC236}">
                    <a16:creationId xmlns:a16="http://schemas.microsoft.com/office/drawing/2014/main" id="{C43DBFD2-476D-6A74-E8E4-4231675EC23F}"/>
                  </a:ext>
                </a:extLst>
              </p:cNvPr>
              <p:cNvGrpSpPr/>
              <p:nvPr/>
            </p:nvGrpSpPr>
            <p:grpSpPr>
              <a:xfrm>
                <a:off x="6056779" y="1255612"/>
                <a:ext cx="46473" cy="51259"/>
                <a:chOff x="6056779" y="1255612"/>
                <a:chExt cx="46473" cy="51259"/>
              </a:xfrm>
            </p:grpSpPr>
            <p:sp>
              <p:nvSpPr>
                <p:cNvPr id="4160" name="Freeform: Shape 4159">
                  <a:extLst>
                    <a:ext uri="{FF2B5EF4-FFF2-40B4-BE49-F238E27FC236}">
                      <a16:creationId xmlns:a16="http://schemas.microsoft.com/office/drawing/2014/main" id="{15AF034D-F835-57C8-B887-128086F2AA1A}"/>
                    </a:ext>
                  </a:extLst>
                </p:cNvPr>
                <p:cNvSpPr/>
                <p:nvPr/>
              </p:nvSpPr>
              <p:spPr>
                <a:xfrm>
                  <a:off x="608001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1" name="Freeform: Shape 4160">
                  <a:extLst>
                    <a:ext uri="{FF2B5EF4-FFF2-40B4-BE49-F238E27FC236}">
                      <a16:creationId xmlns:a16="http://schemas.microsoft.com/office/drawing/2014/main" id="{00E6C1FD-73DC-DCCE-650C-E7BB5F8D5D6A}"/>
                    </a:ext>
                  </a:extLst>
                </p:cNvPr>
                <p:cNvSpPr/>
                <p:nvPr/>
              </p:nvSpPr>
              <p:spPr>
                <a:xfrm>
                  <a:off x="605677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6" name="Graphic 17">
                <a:extLst>
                  <a:ext uri="{FF2B5EF4-FFF2-40B4-BE49-F238E27FC236}">
                    <a16:creationId xmlns:a16="http://schemas.microsoft.com/office/drawing/2014/main" id="{589B788D-F930-5EF6-2975-2DFCBF307D22}"/>
                  </a:ext>
                </a:extLst>
              </p:cNvPr>
              <p:cNvGrpSpPr/>
              <p:nvPr/>
            </p:nvGrpSpPr>
            <p:grpSpPr>
              <a:xfrm>
                <a:off x="6063670" y="1255612"/>
                <a:ext cx="46473" cy="51259"/>
                <a:chOff x="6063670" y="1255612"/>
                <a:chExt cx="46473" cy="51259"/>
              </a:xfrm>
            </p:grpSpPr>
            <p:sp>
              <p:nvSpPr>
                <p:cNvPr id="4158" name="Freeform: Shape 4157">
                  <a:extLst>
                    <a:ext uri="{FF2B5EF4-FFF2-40B4-BE49-F238E27FC236}">
                      <a16:creationId xmlns:a16="http://schemas.microsoft.com/office/drawing/2014/main" id="{40403806-2C0B-FC98-A209-BFC3A6C41726}"/>
                    </a:ext>
                  </a:extLst>
                </p:cNvPr>
                <p:cNvSpPr/>
                <p:nvPr/>
              </p:nvSpPr>
              <p:spPr>
                <a:xfrm>
                  <a:off x="608690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9" name="Freeform: Shape 4158">
                  <a:extLst>
                    <a:ext uri="{FF2B5EF4-FFF2-40B4-BE49-F238E27FC236}">
                      <a16:creationId xmlns:a16="http://schemas.microsoft.com/office/drawing/2014/main" id="{7B9164F7-F026-8CFC-BB3F-7E7FC6B1528E}"/>
                    </a:ext>
                  </a:extLst>
                </p:cNvPr>
                <p:cNvSpPr/>
                <p:nvPr/>
              </p:nvSpPr>
              <p:spPr>
                <a:xfrm>
                  <a:off x="6063670"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7" name="Graphic 17">
                <a:extLst>
                  <a:ext uri="{FF2B5EF4-FFF2-40B4-BE49-F238E27FC236}">
                    <a16:creationId xmlns:a16="http://schemas.microsoft.com/office/drawing/2014/main" id="{27E2A89B-CE4D-1000-4572-6305A74A6D56}"/>
                  </a:ext>
                </a:extLst>
              </p:cNvPr>
              <p:cNvGrpSpPr/>
              <p:nvPr/>
            </p:nvGrpSpPr>
            <p:grpSpPr>
              <a:xfrm>
                <a:off x="6070561" y="1255612"/>
                <a:ext cx="46473" cy="51259"/>
                <a:chOff x="6070561" y="1255612"/>
                <a:chExt cx="46473" cy="51259"/>
              </a:xfrm>
            </p:grpSpPr>
            <p:sp>
              <p:nvSpPr>
                <p:cNvPr id="4156" name="Freeform: Shape 4155">
                  <a:extLst>
                    <a:ext uri="{FF2B5EF4-FFF2-40B4-BE49-F238E27FC236}">
                      <a16:creationId xmlns:a16="http://schemas.microsoft.com/office/drawing/2014/main" id="{759E6251-A928-3B5A-596B-50309D780216}"/>
                    </a:ext>
                  </a:extLst>
                </p:cNvPr>
                <p:cNvSpPr/>
                <p:nvPr/>
              </p:nvSpPr>
              <p:spPr>
                <a:xfrm>
                  <a:off x="6093798"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7" name="Freeform: Shape 4156">
                  <a:extLst>
                    <a:ext uri="{FF2B5EF4-FFF2-40B4-BE49-F238E27FC236}">
                      <a16:creationId xmlns:a16="http://schemas.microsoft.com/office/drawing/2014/main" id="{5ABB61C2-EA17-D3F0-EF54-051F75E55AC8}"/>
                    </a:ext>
                  </a:extLst>
                </p:cNvPr>
                <p:cNvSpPr/>
                <p:nvPr/>
              </p:nvSpPr>
              <p:spPr>
                <a:xfrm>
                  <a:off x="6070561"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8" name="Graphic 17">
                <a:extLst>
                  <a:ext uri="{FF2B5EF4-FFF2-40B4-BE49-F238E27FC236}">
                    <a16:creationId xmlns:a16="http://schemas.microsoft.com/office/drawing/2014/main" id="{B8E084A7-F54F-7AB3-E236-18D4A48E2D64}"/>
                  </a:ext>
                </a:extLst>
              </p:cNvPr>
              <p:cNvGrpSpPr/>
              <p:nvPr/>
            </p:nvGrpSpPr>
            <p:grpSpPr>
              <a:xfrm>
                <a:off x="6077452" y="1255612"/>
                <a:ext cx="46473" cy="51259"/>
                <a:chOff x="6077452" y="1255612"/>
                <a:chExt cx="46473" cy="51259"/>
              </a:xfrm>
            </p:grpSpPr>
            <p:sp>
              <p:nvSpPr>
                <p:cNvPr id="4154" name="Freeform: Shape 4153">
                  <a:extLst>
                    <a:ext uri="{FF2B5EF4-FFF2-40B4-BE49-F238E27FC236}">
                      <a16:creationId xmlns:a16="http://schemas.microsoft.com/office/drawing/2014/main" id="{46744331-58EA-4249-C0A9-EC2C04A96E3E}"/>
                    </a:ext>
                  </a:extLst>
                </p:cNvPr>
                <p:cNvSpPr/>
                <p:nvPr/>
              </p:nvSpPr>
              <p:spPr>
                <a:xfrm>
                  <a:off x="610068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5" name="Freeform: Shape 4154">
                  <a:extLst>
                    <a:ext uri="{FF2B5EF4-FFF2-40B4-BE49-F238E27FC236}">
                      <a16:creationId xmlns:a16="http://schemas.microsoft.com/office/drawing/2014/main" id="{D454DCEC-A022-EA16-16C3-3E949B2C236C}"/>
                    </a:ext>
                  </a:extLst>
                </p:cNvPr>
                <p:cNvSpPr/>
                <p:nvPr/>
              </p:nvSpPr>
              <p:spPr>
                <a:xfrm>
                  <a:off x="6077452"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9" name="Graphic 17">
                <a:extLst>
                  <a:ext uri="{FF2B5EF4-FFF2-40B4-BE49-F238E27FC236}">
                    <a16:creationId xmlns:a16="http://schemas.microsoft.com/office/drawing/2014/main" id="{F6149683-1157-0A85-198D-A3277E98F0C2}"/>
                  </a:ext>
                </a:extLst>
              </p:cNvPr>
              <p:cNvGrpSpPr/>
              <p:nvPr/>
            </p:nvGrpSpPr>
            <p:grpSpPr>
              <a:xfrm>
                <a:off x="6084503" y="1255612"/>
                <a:ext cx="46313" cy="51259"/>
                <a:chOff x="6084503" y="1255612"/>
                <a:chExt cx="46313" cy="51259"/>
              </a:xfrm>
            </p:grpSpPr>
            <p:sp>
              <p:nvSpPr>
                <p:cNvPr id="4152" name="Freeform: Shape 4151">
                  <a:extLst>
                    <a:ext uri="{FF2B5EF4-FFF2-40B4-BE49-F238E27FC236}">
                      <a16:creationId xmlns:a16="http://schemas.microsoft.com/office/drawing/2014/main" id="{06927BA4-6892-AFF3-2A04-FEDA2AA9D8A1}"/>
                    </a:ext>
                  </a:extLst>
                </p:cNvPr>
                <p:cNvSpPr/>
                <p:nvPr/>
              </p:nvSpPr>
              <p:spPr>
                <a:xfrm>
                  <a:off x="6107580"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3" name="Freeform: Shape 4152">
                  <a:extLst>
                    <a:ext uri="{FF2B5EF4-FFF2-40B4-BE49-F238E27FC236}">
                      <a16:creationId xmlns:a16="http://schemas.microsoft.com/office/drawing/2014/main" id="{909517E7-BFE9-B28A-9129-3050D93195D0}"/>
                    </a:ext>
                  </a:extLst>
                </p:cNvPr>
                <p:cNvSpPr/>
                <p:nvPr/>
              </p:nvSpPr>
              <p:spPr>
                <a:xfrm>
                  <a:off x="6084503"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0" name="Graphic 17">
                <a:extLst>
                  <a:ext uri="{FF2B5EF4-FFF2-40B4-BE49-F238E27FC236}">
                    <a16:creationId xmlns:a16="http://schemas.microsoft.com/office/drawing/2014/main" id="{192296BE-B81E-7A22-B23C-990CF3F02F89}"/>
                  </a:ext>
                </a:extLst>
              </p:cNvPr>
              <p:cNvGrpSpPr/>
              <p:nvPr/>
            </p:nvGrpSpPr>
            <p:grpSpPr>
              <a:xfrm>
                <a:off x="6091394" y="1255612"/>
                <a:ext cx="46313" cy="51259"/>
                <a:chOff x="6091394" y="1255612"/>
                <a:chExt cx="46313" cy="51259"/>
              </a:xfrm>
            </p:grpSpPr>
            <p:sp>
              <p:nvSpPr>
                <p:cNvPr id="4150" name="Freeform: Shape 4149">
                  <a:extLst>
                    <a:ext uri="{FF2B5EF4-FFF2-40B4-BE49-F238E27FC236}">
                      <a16:creationId xmlns:a16="http://schemas.microsoft.com/office/drawing/2014/main" id="{6CDF922F-B35A-7AE1-1FC9-70D8711496CB}"/>
                    </a:ext>
                  </a:extLst>
                </p:cNvPr>
                <p:cNvSpPr/>
                <p:nvPr/>
              </p:nvSpPr>
              <p:spPr>
                <a:xfrm>
                  <a:off x="611447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1" name="Freeform: Shape 4150">
                  <a:extLst>
                    <a:ext uri="{FF2B5EF4-FFF2-40B4-BE49-F238E27FC236}">
                      <a16:creationId xmlns:a16="http://schemas.microsoft.com/office/drawing/2014/main" id="{0F256536-B803-03A2-E797-6EF83FD78BCA}"/>
                    </a:ext>
                  </a:extLst>
                </p:cNvPr>
                <p:cNvSpPr/>
                <p:nvPr/>
              </p:nvSpPr>
              <p:spPr>
                <a:xfrm>
                  <a:off x="6091394"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1" name="Graphic 17">
                <a:extLst>
                  <a:ext uri="{FF2B5EF4-FFF2-40B4-BE49-F238E27FC236}">
                    <a16:creationId xmlns:a16="http://schemas.microsoft.com/office/drawing/2014/main" id="{52E7D489-D0AB-1405-2431-EA52AF0EED21}"/>
                  </a:ext>
                </a:extLst>
              </p:cNvPr>
              <p:cNvGrpSpPr/>
              <p:nvPr/>
            </p:nvGrpSpPr>
            <p:grpSpPr>
              <a:xfrm>
                <a:off x="6098285" y="1255612"/>
                <a:ext cx="46313" cy="51259"/>
                <a:chOff x="6098285" y="1255612"/>
                <a:chExt cx="46313" cy="51259"/>
              </a:xfrm>
            </p:grpSpPr>
            <p:sp>
              <p:nvSpPr>
                <p:cNvPr id="4148" name="Freeform: Shape 4147">
                  <a:extLst>
                    <a:ext uri="{FF2B5EF4-FFF2-40B4-BE49-F238E27FC236}">
                      <a16:creationId xmlns:a16="http://schemas.microsoft.com/office/drawing/2014/main" id="{7466FBEB-EC06-5B6A-807C-0A552B4F215E}"/>
                    </a:ext>
                  </a:extLst>
                </p:cNvPr>
                <p:cNvSpPr/>
                <p:nvPr/>
              </p:nvSpPr>
              <p:spPr>
                <a:xfrm>
                  <a:off x="6121362"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9" name="Freeform: Shape 4148">
                  <a:extLst>
                    <a:ext uri="{FF2B5EF4-FFF2-40B4-BE49-F238E27FC236}">
                      <a16:creationId xmlns:a16="http://schemas.microsoft.com/office/drawing/2014/main" id="{111E776F-1DB8-C73F-4EA3-4D5A0A5621C3}"/>
                    </a:ext>
                  </a:extLst>
                </p:cNvPr>
                <p:cNvSpPr/>
                <p:nvPr/>
              </p:nvSpPr>
              <p:spPr>
                <a:xfrm>
                  <a:off x="6098285"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2" name="Graphic 17">
                <a:extLst>
                  <a:ext uri="{FF2B5EF4-FFF2-40B4-BE49-F238E27FC236}">
                    <a16:creationId xmlns:a16="http://schemas.microsoft.com/office/drawing/2014/main" id="{E5EE7C90-5716-26F8-48CD-A667CDE3F45A}"/>
                  </a:ext>
                </a:extLst>
              </p:cNvPr>
              <p:cNvGrpSpPr/>
              <p:nvPr/>
            </p:nvGrpSpPr>
            <p:grpSpPr>
              <a:xfrm>
                <a:off x="6105176" y="1255612"/>
                <a:ext cx="46313" cy="51259"/>
                <a:chOff x="6105176" y="1255612"/>
                <a:chExt cx="46313" cy="51259"/>
              </a:xfrm>
            </p:grpSpPr>
            <p:sp>
              <p:nvSpPr>
                <p:cNvPr id="4146" name="Freeform: Shape 4145">
                  <a:extLst>
                    <a:ext uri="{FF2B5EF4-FFF2-40B4-BE49-F238E27FC236}">
                      <a16:creationId xmlns:a16="http://schemas.microsoft.com/office/drawing/2014/main" id="{4F38339E-BAF7-9ECE-88A4-BEE3388D2810}"/>
                    </a:ext>
                  </a:extLst>
                </p:cNvPr>
                <p:cNvSpPr/>
                <p:nvPr/>
              </p:nvSpPr>
              <p:spPr>
                <a:xfrm>
                  <a:off x="6128253"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7" name="Freeform: Shape 4146">
                  <a:extLst>
                    <a:ext uri="{FF2B5EF4-FFF2-40B4-BE49-F238E27FC236}">
                      <a16:creationId xmlns:a16="http://schemas.microsoft.com/office/drawing/2014/main" id="{EAD85540-5D17-D0B2-953D-FF29AEA2AB50}"/>
                    </a:ext>
                  </a:extLst>
                </p:cNvPr>
                <p:cNvSpPr/>
                <p:nvPr/>
              </p:nvSpPr>
              <p:spPr>
                <a:xfrm>
                  <a:off x="6105176"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3" name="Graphic 17">
                <a:extLst>
                  <a:ext uri="{FF2B5EF4-FFF2-40B4-BE49-F238E27FC236}">
                    <a16:creationId xmlns:a16="http://schemas.microsoft.com/office/drawing/2014/main" id="{B98A2B28-98C6-B3D3-343B-E5D7405FE6E2}"/>
                  </a:ext>
                </a:extLst>
              </p:cNvPr>
              <p:cNvGrpSpPr/>
              <p:nvPr/>
            </p:nvGrpSpPr>
            <p:grpSpPr>
              <a:xfrm>
                <a:off x="6137708" y="1255612"/>
                <a:ext cx="46313" cy="51259"/>
                <a:chOff x="6137708" y="1255612"/>
                <a:chExt cx="46313" cy="51259"/>
              </a:xfrm>
            </p:grpSpPr>
            <p:sp>
              <p:nvSpPr>
                <p:cNvPr id="4144" name="Freeform: Shape 4143">
                  <a:extLst>
                    <a:ext uri="{FF2B5EF4-FFF2-40B4-BE49-F238E27FC236}">
                      <a16:creationId xmlns:a16="http://schemas.microsoft.com/office/drawing/2014/main" id="{FD4EDCAE-E266-EB25-C5D5-B4D6B1865F38}"/>
                    </a:ext>
                  </a:extLst>
                </p:cNvPr>
                <p:cNvSpPr/>
                <p:nvPr/>
              </p:nvSpPr>
              <p:spPr>
                <a:xfrm>
                  <a:off x="616094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5" name="Freeform: Shape 4144">
                  <a:extLst>
                    <a:ext uri="{FF2B5EF4-FFF2-40B4-BE49-F238E27FC236}">
                      <a16:creationId xmlns:a16="http://schemas.microsoft.com/office/drawing/2014/main" id="{30B410B3-C082-62A5-FAB8-D668DEED3689}"/>
                    </a:ext>
                  </a:extLst>
                </p:cNvPr>
                <p:cNvSpPr/>
                <p:nvPr/>
              </p:nvSpPr>
              <p:spPr>
                <a:xfrm>
                  <a:off x="6137708"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4" name="Graphic 17">
                <a:extLst>
                  <a:ext uri="{FF2B5EF4-FFF2-40B4-BE49-F238E27FC236}">
                    <a16:creationId xmlns:a16="http://schemas.microsoft.com/office/drawing/2014/main" id="{44178A03-43A2-861E-1742-5565332BFBEB}"/>
                  </a:ext>
                </a:extLst>
              </p:cNvPr>
              <p:cNvGrpSpPr/>
              <p:nvPr/>
            </p:nvGrpSpPr>
            <p:grpSpPr>
              <a:xfrm>
                <a:off x="6160304" y="1255612"/>
                <a:ext cx="46473" cy="51259"/>
                <a:chOff x="6160304" y="1255612"/>
                <a:chExt cx="46473" cy="51259"/>
              </a:xfrm>
            </p:grpSpPr>
            <p:sp>
              <p:nvSpPr>
                <p:cNvPr id="4142" name="Freeform: Shape 4141">
                  <a:extLst>
                    <a:ext uri="{FF2B5EF4-FFF2-40B4-BE49-F238E27FC236}">
                      <a16:creationId xmlns:a16="http://schemas.microsoft.com/office/drawing/2014/main" id="{E61C703C-174B-9434-862B-B7644B2504F0}"/>
                    </a:ext>
                  </a:extLst>
                </p:cNvPr>
                <p:cNvSpPr/>
                <p:nvPr/>
              </p:nvSpPr>
              <p:spPr>
                <a:xfrm>
                  <a:off x="618354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Freeform: Shape 4142">
                  <a:extLst>
                    <a:ext uri="{FF2B5EF4-FFF2-40B4-BE49-F238E27FC236}">
                      <a16:creationId xmlns:a16="http://schemas.microsoft.com/office/drawing/2014/main" id="{32D8364F-08CD-3EBA-BF48-AC77850D50B8}"/>
                    </a:ext>
                  </a:extLst>
                </p:cNvPr>
                <p:cNvSpPr/>
                <p:nvPr/>
              </p:nvSpPr>
              <p:spPr>
                <a:xfrm>
                  <a:off x="6160304"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5" name="Graphic 17">
                <a:extLst>
                  <a:ext uri="{FF2B5EF4-FFF2-40B4-BE49-F238E27FC236}">
                    <a16:creationId xmlns:a16="http://schemas.microsoft.com/office/drawing/2014/main" id="{DA1C20E0-684A-7E68-96FD-6AEF01746D35}"/>
                  </a:ext>
                </a:extLst>
              </p:cNvPr>
              <p:cNvGrpSpPr/>
              <p:nvPr/>
            </p:nvGrpSpPr>
            <p:grpSpPr>
              <a:xfrm>
                <a:off x="6168317" y="1255612"/>
                <a:ext cx="46313" cy="51259"/>
                <a:chOff x="6168317" y="1255612"/>
                <a:chExt cx="46313" cy="51259"/>
              </a:xfrm>
            </p:grpSpPr>
            <p:sp>
              <p:nvSpPr>
                <p:cNvPr id="4140" name="Freeform: Shape 4139">
                  <a:extLst>
                    <a:ext uri="{FF2B5EF4-FFF2-40B4-BE49-F238E27FC236}">
                      <a16:creationId xmlns:a16="http://schemas.microsoft.com/office/drawing/2014/main" id="{652D84D4-9E8D-4557-1E20-D5B4787DCBC7}"/>
                    </a:ext>
                  </a:extLst>
                </p:cNvPr>
                <p:cNvSpPr/>
                <p:nvPr/>
              </p:nvSpPr>
              <p:spPr>
                <a:xfrm>
                  <a:off x="619155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1" name="Freeform: Shape 4140">
                  <a:extLst>
                    <a:ext uri="{FF2B5EF4-FFF2-40B4-BE49-F238E27FC236}">
                      <a16:creationId xmlns:a16="http://schemas.microsoft.com/office/drawing/2014/main" id="{FC590C65-49D3-5799-3522-D86C8C0B63FA}"/>
                    </a:ext>
                  </a:extLst>
                </p:cNvPr>
                <p:cNvSpPr/>
                <p:nvPr/>
              </p:nvSpPr>
              <p:spPr>
                <a:xfrm>
                  <a:off x="6168317"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6" name="Graphic 17">
                <a:extLst>
                  <a:ext uri="{FF2B5EF4-FFF2-40B4-BE49-F238E27FC236}">
                    <a16:creationId xmlns:a16="http://schemas.microsoft.com/office/drawing/2014/main" id="{740D3E57-E6A2-D4E4-A4E9-F6DF3BFA0CE0}"/>
                  </a:ext>
                </a:extLst>
              </p:cNvPr>
              <p:cNvGrpSpPr/>
              <p:nvPr/>
            </p:nvGrpSpPr>
            <p:grpSpPr>
              <a:xfrm>
                <a:off x="6176169" y="1255612"/>
                <a:ext cx="46473" cy="51259"/>
                <a:chOff x="6176169" y="1255612"/>
                <a:chExt cx="46473" cy="51259"/>
              </a:xfrm>
            </p:grpSpPr>
            <p:sp>
              <p:nvSpPr>
                <p:cNvPr id="4138" name="Freeform: Shape 4137">
                  <a:extLst>
                    <a:ext uri="{FF2B5EF4-FFF2-40B4-BE49-F238E27FC236}">
                      <a16:creationId xmlns:a16="http://schemas.microsoft.com/office/drawing/2014/main" id="{03D8D163-016A-EE78-49E5-2A6B136B5865}"/>
                    </a:ext>
                  </a:extLst>
                </p:cNvPr>
                <p:cNvSpPr/>
                <p:nvPr/>
              </p:nvSpPr>
              <p:spPr>
                <a:xfrm>
                  <a:off x="619940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Freeform: Shape 4138">
                  <a:extLst>
                    <a:ext uri="{FF2B5EF4-FFF2-40B4-BE49-F238E27FC236}">
                      <a16:creationId xmlns:a16="http://schemas.microsoft.com/office/drawing/2014/main" id="{7DA3371F-374A-86F4-B10B-A329C3F57E4A}"/>
                    </a:ext>
                  </a:extLst>
                </p:cNvPr>
                <p:cNvSpPr/>
                <p:nvPr/>
              </p:nvSpPr>
              <p:spPr>
                <a:xfrm>
                  <a:off x="617616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7" name="Graphic 17">
                <a:extLst>
                  <a:ext uri="{FF2B5EF4-FFF2-40B4-BE49-F238E27FC236}">
                    <a16:creationId xmlns:a16="http://schemas.microsoft.com/office/drawing/2014/main" id="{D587BA15-29DC-6C6A-C01C-D5F599445313}"/>
                  </a:ext>
                </a:extLst>
              </p:cNvPr>
              <p:cNvGrpSpPr/>
              <p:nvPr/>
            </p:nvGrpSpPr>
            <p:grpSpPr>
              <a:xfrm>
                <a:off x="6184182" y="1255612"/>
                <a:ext cx="46313" cy="51259"/>
                <a:chOff x="6184182" y="1255612"/>
                <a:chExt cx="46313" cy="51259"/>
              </a:xfrm>
            </p:grpSpPr>
            <p:sp>
              <p:nvSpPr>
                <p:cNvPr id="4136" name="Freeform: Shape 4135">
                  <a:extLst>
                    <a:ext uri="{FF2B5EF4-FFF2-40B4-BE49-F238E27FC236}">
                      <a16:creationId xmlns:a16="http://schemas.microsoft.com/office/drawing/2014/main" id="{91FEECAC-4FED-BF47-4566-3C027FD1F0A6}"/>
                    </a:ext>
                  </a:extLst>
                </p:cNvPr>
                <p:cNvSpPr/>
                <p:nvPr/>
              </p:nvSpPr>
              <p:spPr>
                <a:xfrm>
                  <a:off x="620741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7" name="Freeform: Shape 4136">
                  <a:extLst>
                    <a:ext uri="{FF2B5EF4-FFF2-40B4-BE49-F238E27FC236}">
                      <a16:creationId xmlns:a16="http://schemas.microsoft.com/office/drawing/2014/main" id="{EA95D14D-BF3C-FF68-FCE1-E62463D05C11}"/>
                    </a:ext>
                  </a:extLst>
                </p:cNvPr>
                <p:cNvSpPr/>
                <p:nvPr/>
              </p:nvSpPr>
              <p:spPr>
                <a:xfrm>
                  <a:off x="6184182"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8" name="Graphic 17">
                <a:extLst>
                  <a:ext uri="{FF2B5EF4-FFF2-40B4-BE49-F238E27FC236}">
                    <a16:creationId xmlns:a16="http://schemas.microsoft.com/office/drawing/2014/main" id="{AB1C3825-BB9C-B4DF-EEAB-63C8FB0CD898}"/>
                  </a:ext>
                </a:extLst>
              </p:cNvPr>
              <p:cNvGrpSpPr/>
              <p:nvPr/>
            </p:nvGrpSpPr>
            <p:grpSpPr>
              <a:xfrm>
                <a:off x="6192035" y="1255612"/>
                <a:ext cx="46473" cy="51259"/>
                <a:chOff x="6192035" y="1255612"/>
                <a:chExt cx="46473" cy="51259"/>
              </a:xfrm>
            </p:grpSpPr>
            <p:sp>
              <p:nvSpPr>
                <p:cNvPr id="4134" name="Freeform: Shape 4133">
                  <a:extLst>
                    <a:ext uri="{FF2B5EF4-FFF2-40B4-BE49-F238E27FC236}">
                      <a16:creationId xmlns:a16="http://schemas.microsoft.com/office/drawing/2014/main" id="{C6210061-A57E-8A67-A3E5-B9F1521F230F}"/>
                    </a:ext>
                  </a:extLst>
                </p:cNvPr>
                <p:cNvSpPr/>
                <p:nvPr/>
              </p:nvSpPr>
              <p:spPr>
                <a:xfrm>
                  <a:off x="6215272"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5" name="Freeform: Shape 4134">
                  <a:extLst>
                    <a:ext uri="{FF2B5EF4-FFF2-40B4-BE49-F238E27FC236}">
                      <a16:creationId xmlns:a16="http://schemas.microsoft.com/office/drawing/2014/main" id="{7DF3BB55-3CBF-F2FD-1EB3-6792B8E7410E}"/>
                    </a:ext>
                  </a:extLst>
                </p:cNvPr>
                <p:cNvSpPr/>
                <p:nvPr/>
              </p:nvSpPr>
              <p:spPr>
                <a:xfrm>
                  <a:off x="6192035"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9" name="Graphic 17">
                <a:extLst>
                  <a:ext uri="{FF2B5EF4-FFF2-40B4-BE49-F238E27FC236}">
                    <a16:creationId xmlns:a16="http://schemas.microsoft.com/office/drawing/2014/main" id="{2B800922-D96A-01F7-9D32-F79BF69B71F6}"/>
                  </a:ext>
                </a:extLst>
              </p:cNvPr>
              <p:cNvGrpSpPr/>
              <p:nvPr/>
            </p:nvGrpSpPr>
            <p:grpSpPr>
              <a:xfrm>
                <a:off x="6200047" y="1255612"/>
                <a:ext cx="46313" cy="51259"/>
                <a:chOff x="6200047" y="1255612"/>
                <a:chExt cx="46313" cy="51259"/>
              </a:xfrm>
            </p:grpSpPr>
            <p:sp>
              <p:nvSpPr>
                <p:cNvPr id="4132" name="Freeform: Shape 4131">
                  <a:extLst>
                    <a:ext uri="{FF2B5EF4-FFF2-40B4-BE49-F238E27FC236}">
                      <a16:creationId xmlns:a16="http://schemas.microsoft.com/office/drawing/2014/main" id="{C9CEB74A-F1A4-870C-5CD7-AA0F47F22886}"/>
                    </a:ext>
                  </a:extLst>
                </p:cNvPr>
                <p:cNvSpPr/>
                <p:nvPr/>
              </p:nvSpPr>
              <p:spPr>
                <a:xfrm>
                  <a:off x="622328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3" name="Freeform: Shape 4132">
                  <a:extLst>
                    <a:ext uri="{FF2B5EF4-FFF2-40B4-BE49-F238E27FC236}">
                      <a16:creationId xmlns:a16="http://schemas.microsoft.com/office/drawing/2014/main" id="{D6CA79E3-2040-1AFA-EDF6-906B2CC07E7D}"/>
                    </a:ext>
                  </a:extLst>
                </p:cNvPr>
                <p:cNvSpPr/>
                <p:nvPr/>
              </p:nvSpPr>
              <p:spPr>
                <a:xfrm>
                  <a:off x="6200047"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0" name="Graphic 17">
                <a:extLst>
                  <a:ext uri="{FF2B5EF4-FFF2-40B4-BE49-F238E27FC236}">
                    <a16:creationId xmlns:a16="http://schemas.microsoft.com/office/drawing/2014/main" id="{94A7A143-DCF3-E2D7-AA9F-2900BC498027}"/>
                  </a:ext>
                </a:extLst>
              </p:cNvPr>
              <p:cNvGrpSpPr/>
              <p:nvPr/>
            </p:nvGrpSpPr>
            <p:grpSpPr>
              <a:xfrm>
                <a:off x="6207900" y="1255612"/>
                <a:ext cx="46473" cy="51259"/>
                <a:chOff x="6207900" y="1255612"/>
                <a:chExt cx="46473" cy="51259"/>
              </a:xfrm>
            </p:grpSpPr>
            <p:sp>
              <p:nvSpPr>
                <p:cNvPr id="4130" name="Freeform: Shape 4129">
                  <a:extLst>
                    <a:ext uri="{FF2B5EF4-FFF2-40B4-BE49-F238E27FC236}">
                      <a16:creationId xmlns:a16="http://schemas.microsoft.com/office/drawing/2014/main" id="{8291F739-E9B2-3C6B-F07D-9219618EEBB5}"/>
                    </a:ext>
                  </a:extLst>
                </p:cNvPr>
                <p:cNvSpPr/>
                <p:nvPr/>
              </p:nvSpPr>
              <p:spPr>
                <a:xfrm>
                  <a:off x="623113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1" name="Freeform: Shape 4130">
                  <a:extLst>
                    <a:ext uri="{FF2B5EF4-FFF2-40B4-BE49-F238E27FC236}">
                      <a16:creationId xmlns:a16="http://schemas.microsoft.com/office/drawing/2014/main" id="{A671F691-C24C-2E54-0A8B-79F68E340E82}"/>
                    </a:ext>
                  </a:extLst>
                </p:cNvPr>
                <p:cNvSpPr/>
                <p:nvPr/>
              </p:nvSpPr>
              <p:spPr>
                <a:xfrm>
                  <a:off x="6207900"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1" name="Graphic 17">
                <a:extLst>
                  <a:ext uri="{FF2B5EF4-FFF2-40B4-BE49-F238E27FC236}">
                    <a16:creationId xmlns:a16="http://schemas.microsoft.com/office/drawing/2014/main" id="{2B3659F1-7686-EF47-1072-DFBEE36D6283}"/>
                  </a:ext>
                </a:extLst>
              </p:cNvPr>
              <p:cNvGrpSpPr/>
              <p:nvPr/>
            </p:nvGrpSpPr>
            <p:grpSpPr>
              <a:xfrm>
                <a:off x="6244438" y="1255612"/>
                <a:ext cx="46473" cy="51259"/>
                <a:chOff x="6244438" y="1255612"/>
                <a:chExt cx="46473" cy="51259"/>
              </a:xfrm>
            </p:grpSpPr>
            <p:sp>
              <p:nvSpPr>
                <p:cNvPr id="4128" name="Freeform: Shape 4127">
                  <a:extLst>
                    <a:ext uri="{FF2B5EF4-FFF2-40B4-BE49-F238E27FC236}">
                      <a16:creationId xmlns:a16="http://schemas.microsoft.com/office/drawing/2014/main" id="{9325B161-0104-A5A5-C925-ABB4EE917BC6}"/>
                    </a:ext>
                  </a:extLst>
                </p:cNvPr>
                <p:cNvSpPr/>
                <p:nvPr/>
              </p:nvSpPr>
              <p:spPr>
                <a:xfrm>
                  <a:off x="626767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9" name="Freeform: Shape 4128">
                  <a:extLst>
                    <a:ext uri="{FF2B5EF4-FFF2-40B4-BE49-F238E27FC236}">
                      <a16:creationId xmlns:a16="http://schemas.microsoft.com/office/drawing/2014/main" id="{0349BDD6-9574-AD27-9047-B86C7E092319}"/>
                    </a:ext>
                  </a:extLst>
                </p:cNvPr>
                <p:cNvSpPr/>
                <p:nvPr/>
              </p:nvSpPr>
              <p:spPr>
                <a:xfrm>
                  <a:off x="6244438"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2" name="Graphic 17">
                <a:extLst>
                  <a:ext uri="{FF2B5EF4-FFF2-40B4-BE49-F238E27FC236}">
                    <a16:creationId xmlns:a16="http://schemas.microsoft.com/office/drawing/2014/main" id="{DF74E4CA-662B-883B-1EC3-16CAD1A6A317}"/>
                  </a:ext>
                </a:extLst>
              </p:cNvPr>
              <p:cNvGrpSpPr/>
              <p:nvPr/>
            </p:nvGrpSpPr>
            <p:grpSpPr>
              <a:xfrm>
                <a:off x="6250848" y="1255612"/>
                <a:ext cx="46473" cy="51259"/>
                <a:chOff x="6250848" y="1255612"/>
                <a:chExt cx="46473" cy="51259"/>
              </a:xfrm>
            </p:grpSpPr>
            <p:sp>
              <p:nvSpPr>
                <p:cNvPr id="4126" name="Freeform: Shape 4125">
                  <a:extLst>
                    <a:ext uri="{FF2B5EF4-FFF2-40B4-BE49-F238E27FC236}">
                      <a16:creationId xmlns:a16="http://schemas.microsoft.com/office/drawing/2014/main" id="{96CD8822-6747-241C-9FAD-EE744E6DA09B}"/>
                    </a:ext>
                  </a:extLst>
                </p:cNvPr>
                <p:cNvSpPr/>
                <p:nvPr/>
              </p:nvSpPr>
              <p:spPr>
                <a:xfrm>
                  <a:off x="627408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7" name="Freeform: Shape 4126">
                  <a:extLst>
                    <a:ext uri="{FF2B5EF4-FFF2-40B4-BE49-F238E27FC236}">
                      <a16:creationId xmlns:a16="http://schemas.microsoft.com/office/drawing/2014/main" id="{3F0D0A84-D82A-D182-191B-1EE867B91E71}"/>
                    </a:ext>
                  </a:extLst>
                </p:cNvPr>
                <p:cNvSpPr/>
                <p:nvPr/>
              </p:nvSpPr>
              <p:spPr>
                <a:xfrm>
                  <a:off x="6250848"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3" name="Graphic 17">
                <a:extLst>
                  <a:ext uri="{FF2B5EF4-FFF2-40B4-BE49-F238E27FC236}">
                    <a16:creationId xmlns:a16="http://schemas.microsoft.com/office/drawing/2014/main" id="{CB448538-772E-1C09-B2B9-D63045E27A99}"/>
                  </a:ext>
                </a:extLst>
              </p:cNvPr>
              <p:cNvGrpSpPr/>
              <p:nvPr/>
            </p:nvGrpSpPr>
            <p:grpSpPr>
              <a:xfrm>
                <a:off x="6257258" y="1255612"/>
                <a:ext cx="46473" cy="51259"/>
                <a:chOff x="6257258" y="1255612"/>
                <a:chExt cx="46473" cy="51259"/>
              </a:xfrm>
            </p:grpSpPr>
            <p:sp>
              <p:nvSpPr>
                <p:cNvPr id="4124" name="Freeform: Shape 4123">
                  <a:extLst>
                    <a:ext uri="{FF2B5EF4-FFF2-40B4-BE49-F238E27FC236}">
                      <a16:creationId xmlns:a16="http://schemas.microsoft.com/office/drawing/2014/main" id="{A054A14F-33F4-FCDC-8C39-A13960E04EEF}"/>
                    </a:ext>
                  </a:extLst>
                </p:cNvPr>
                <p:cNvSpPr/>
                <p:nvPr/>
              </p:nvSpPr>
              <p:spPr>
                <a:xfrm>
                  <a:off x="628049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5" name="Freeform: Shape 4124">
                  <a:extLst>
                    <a:ext uri="{FF2B5EF4-FFF2-40B4-BE49-F238E27FC236}">
                      <a16:creationId xmlns:a16="http://schemas.microsoft.com/office/drawing/2014/main" id="{E906721D-A43D-AAF1-3061-D1290A49E877}"/>
                    </a:ext>
                  </a:extLst>
                </p:cNvPr>
                <p:cNvSpPr/>
                <p:nvPr/>
              </p:nvSpPr>
              <p:spPr>
                <a:xfrm>
                  <a:off x="6257258"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4" name="Graphic 17">
                <a:extLst>
                  <a:ext uri="{FF2B5EF4-FFF2-40B4-BE49-F238E27FC236}">
                    <a16:creationId xmlns:a16="http://schemas.microsoft.com/office/drawing/2014/main" id="{ADA81375-7BA8-C652-AD96-68A6C9F1CEF9}"/>
                  </a:ext>
                </a:extLst>
              </p:cNvPr>
              <p:cNvGrpSpPr/>
              <p:nvPr/>
            </p:nvGrpSpPr>
            <p:grpSpPr>
              <a:xfrm>
                <a:off x="6263669" y="1255612"/>
                <a:ext cx="46473" cy="51259"/>
                <a:chOff x="6263669" y="1255612"/>
                <a:chExt cx="46473" cy="51259"/>
              </a:xfrm>
            </p:grpSpPr>
            <p:sp>
              <p:nvSpPr>
                <p:cNvPr id="4122" name="Freeform: Shape 4121">
                  <a:extLst>
                    <a:ext uri="{FF2B5EF4-FFF2-40B4-BE49-F238E27FC236}">
                      <a16:creationId xmlns:a16="http://schemas.microsoft.com/office/drawing/2014/main" id="{80B74E98-953D-9F7B-E1AE-33E0044E83E2}"/>
                    </a:ext>
                  </a:extLst>
                </p:cNvPr>
                <p:cNvSpPr/>
                <p:nvPr/>
              </p:nvSpPr>
              <p:spPr>
                <a:xfrm>
                  <a:off x="628690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3" name="Freeform: Shape 4122">
                  <a:extLst>
                    <a:ext uri="{FF2B5EF4-FFF2-40B4-BE49-F238E27FC236}">
                      <a16:creationId xmlns:a16="http://schemas.microsoft.com/office/drawing/2014/main" id="{A6EC3D6C-575E-0E21-6E3A-623CFC67B50B}"/>
                    </a:ext>
                  </a:extLst>
                </p:cNvPr>
                <p:cNvSpPr/>
                <p:nvPr/>
              </p:nvSpPr>
              <p:spPr>
                <a:xfrm>
                  <a:off x="626366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5" name="Graphic 17">
                <a:extLst>
                  <a:ext uri="{FF2B5EF4-FFF2-40B4-BE49-F238E27FC236}">
                    <a16:creationId xmlns:a16="http://schemas.microsoft.com/office/drawing/2014/main" id="{D233F5AE-7ECC-68D5-AC87-C265F01A1EB4}"/>
                  </a:ext>
                </a:extLst>
              </p:cNvPr>
              <p:cNvGrpSpPr/>
              <p:nvPr/>
            </p:nvGrpSpPr>
            <p:grpSpPr>
              <a:xfrm>
                <a:off x="6270079" y="1255612"/>
                <a:ext cx="46313" cy="51259"/>
                <a:chOff x="6270079" y="1255612"/>
                <a:chExt cx="46313" cy="51259"/>
              </a:xfrm>
            </p:grpSpPr>
            <p:sp>
              <p:nvSpPr>
                <p:cNvPr id="4120" name="Freeform: Shape 4119">
                  <a:extLst>
                    <a:ext uri="{FF2B5EF4-FFF2-40B4-BE49-F238E27FC236}">
                      <a16:creationId xmlns:a16="http://schemas.microsoft.com/office/drawing/2014/main" id="{C166BE91-06EF-1244-5ED1-EE91ED1FE57A}"/>
                    </a:ext>
                  </a:extLst>
                </p:cNvPr>
                <p:cNvSpPr/>
                <p:nvPr/>
              </p:nvSpPr>
              <p:spPr>
                <a:xfrm>
                  <a:off x="629331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1" name="Freeform: Shape 4120">
                  <a:extLst>
                    <a:ext uri="{FF2B5EF4-FFF2-40B4-BE49-F238E27FC236}">
                      <a16:creationId xmlns:a16="http://schemas.microsoft.com/office/drawing/2014/main" id="{A25564F1-B651-3913-C109-07AAE2557B6C}"/>
                    </a:ext>
                  </a:extLst>
                </p:cNvPr>
                <p:cNvSpPr/>
                <p:nvPr/>
              </p:nvSpPr>
              <p:spPr>
                <a:xfrm>
                  <a:off x="6270079"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6" name="Graphic 17">
                <a:extLst>
                  <a:ext uri="{FF2B5EF4-FFF2-40B4-BE49-F238E27FC236}">
                    <a16:creationId xmlns:a16="http://schemas.microsoft.com/office/drawing/2014/main" id="{5989910A-7D9D-A925-0818-DF1BE45CA4B9}"/>
                  </a:ext>
                </a:extLst>
              </p:cNvPr>
              <p:cNvGrpSpPr/>
              <p:nvPr/>
            </p:nvGrpSpPr>
            <p:grpSpPr>
              <a:xfrm>
                <a:off x="6311264" y="1255612"/>
                <a:ext cx="46313" cy="51259"/>
                <a:chOff x="6311264" y="1255612"/>
                <a:chExt cx="46313" cy="51259"/>
              </a:xfrm>
            </p:grpSpPr>
            <p:sp>
              <p:nvSpPr>
                <p:cNvPr id="4118" name="Freeform: Shape 4117">
                  <a:extLst>
                    <a:ext uri="{FF2B5EF4-FFF2-40B4-BE49-F238E27FC236}">
                      <a16:creationId xmlns:a16="http://schemas.microsoft.com/office/drawing/2014/main" id="{B20234D2-F864-6F3A-0C90-8891AD4D332C}"/>
                    </a:ext>
                  </a:extLst>
                </p:cNvPr>
                <p:cNvSpPr/>
                <p:nvPr/>
              </p:nvSpPr>
              <p:spPr>
                <a:xfrm>
                  <a:off x="633450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9" name="Freeform: Shape 4118">
                  <a:extLst>
                    <a:ext uri="{FF2B5EF4-FFF2-40B4-BE49-F238E27FC236}">
                      <a16:creationId xmlns:a16="http://schemas.microsoft.com/office/drawing/2014/main" id="{3483546F-9A16-E1EE-C507-35AD196C6440}"/>
                    </a:ext>
                  </a:extLst>
                </p:cNvPr>
                <p:cNvSpPr/>
                <p:nvPr/>
              </p:nvSpPr>
              <p:spPr>
                <a:xfrm>
                  <a:off x="6311264"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7" name="Graphic 17">
                <a:extLst>
                  <a:ext uri="{FF2B5EF4-FFF2-40B4-BE49-F238E27FC236}">
                    <a16:creationId xmlns:a16="http://schemas.microsoft.com/office/drawing/2014/main" id="{F2D87840-B690-EBE1-7D99-199351BF664A}"/>
                  </a:ext>
                </a:extLst>
              </p:cNvPr>
              <p:cNvGrpSpPr/>
              <p:nvPr/>
            </p:nvGrpSpPr>
            <p:grpSpPr>
              <a:xfrm>
                <a:off x="6318636" y="1255612"/>
                <a:ext cx="46473" cy="51259"/>
                <a:chOff x="6318636" y="1255612"/>
                <a:chExt cx="46473" cy="51259"/>
              </a:xfrm>
            </p:grpSpPr>
            <p:sp>
              <p:nvSpPr>
                <p:cNvPr id="4116" name="Freeform: Shape 4115">
                  <a:extLst>
                    <a:ext uri="{FF2B5EF4-FFF2-40B4-BE49-F238E27FC236}">
                      <a16:creationId xmlns:a16="http://schemas.microsoft.com/office/drawing/2014/main" id="{BDB81A7C-D522-CD3C-F98D-524C68A22C43}"/>
                    </a:ext>
                  </a:extLst>
                </p:cNvPr>
                <p:cNvSpPr/>
                <p:nvPr/>
              </p:nvSpPr>
              <p:spPr>
                <a:xfrm>
                  <a:off x="6341873"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7" name="Freeform: Shape 4116">
                  <a:extLst>
                    <a:ext uri="{FF2B5EF4-FFF2-40B4-BE49-F238E27FC236}">
                      <a16:creationId xmlns:a16="http://schemas.microsoft.com/office/drawing/2014/main" id="{C68FF03F-3D48-E50E-0D31-CEC879A4081E}"/>
                    </a:ext>
                  </a:extLst>
                </p:cNvPr>
                <p:cNvSpPr/>
                <p:nvPr/>
              </p:nvSpPr>
              <p:spPr>
                <a:xfrm>
                  <a:off x="6318636"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8" name="Graphic 17">
                <a:extLst>
                  <a:ext uri="{FF2B5EF4-FFF2-40B4-BE49-F238E27FC236}">
                    <a16:creationId xmlns:a16="http://schemas.microsoft.com/office/drawing/2014/main" id="{82992CB5-4D23-02AA-6983-7FFB29ADACA9}"/>
                  </a:ext>
                </a:extLst>
              </p:cNvPr>
              <p:cNvGrpSpPr/>
              <p:nvPr/>
            </p:nvGrpSpPr>
            <p:grpSpPr>
              <a:xfrm>
                <a:off x="6326168" y="1255612"/>
                <a:ext cx="46313" cy="51259"/>
                <a:chOff x="6326168" y="1255612"/>
                <a:chExt cx="46313" cy="51259"/>
              </a:xfrm>
            </p:grpSpPr>
            <p:sp>
              <p:nvSpPr>
                <p:cNvPr id="4114" name="Freeform: Shape 4113">
                  <a:extLst>
                    <a:ext uri="{FF2B5EF4-FFF2-40B4-BE49-F238E27FC236}">
                      <a16:creationId xmlns:a16="http://schemas.microsoft.com/office/drawing/2014/main" id="{E8D5FD0D-8E70-712B-0A45-09156C97EE8C}"/>
                    </a:ext>
                  </a:extLst>
                </p:cNvPr>
                <p:cNvSpPr/>
                <p:nvPr/>
              </p:nvSpPr>
              <p:spPr>
                <a:xfrm>
                  <a:off x="634924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5" name="Freeform: Shape 4114">
                  <a:extLst>
                    <a:ext uri="{FF2B5EF4-FFF2-40B4-BE49-F238E27FC236}">
                      <a16:creationId xmlns:a16="http://schemas.microsoft.com/office/drawing/2014/main" id="{EE7B9DE2-F577-1B7E-8E5D-19B1345CB307}"/>
                    </a:ext>
                  </a:extLst>
                </p:cNvPr>
                <p:cNvSpPr/>
                <p:nvPr/>
              </p:nvSpPr>
              <p:spPr>
                <a:xfrm>
                  <a:off x="6326168"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9" name="Graphic 17">
                <a:extLst>
                  <a:ext uri="{FF2B5EF4-FFF2-40B4-BE49-F238E27FC236}">
                    <a16:creationId xmlns:a16="http://schemas.microsoft.com/office/drawing/2014/main" id="{32924F9F-49F6-D028-7197-3DC70A21C31A}"/>
                  </a:ext>
                </a:extLst>
              </p:cNvPr>
              <p:cNvGrpSpPr/>
              <p:nvPr/>
            </p:nvGrpSpPr>
            <p:grpSpPr>
              <a:xfrm>
                <a:off x="6333540" y="1255612"/>
                <a:ext cx="46313" cy="51259"/>
                <a:chOff x="6333540" y="1255612"/>
                <a:chExt cx="46313" cy="51259"/>
              </a:xfrm>
            </p:grpSpPr>
            <p:sp>
              <p:nvSpPr>
                <p:cNvPr id="4112" name="Freeform: Shape 4111">
                  <a:extLst>
                    <a:ext uri="{FF2B5EF4-FFF2-40B4-BE49-F238E27FC236}">
                      <a16:creationId xmlns:a16="http://schemas.microsoft.com/office/drawing/2014/main" id="{1F8563C4-B656-1C20-16DD-AE58F9116237}"/>
                    </a:ext>
                  </a:extLst>
                </p:cNvPr>
                <p:cNvSpPr/>
                <p:nvPr/>
              </p:nvSpPr>
              <p:spPr>
                <a:xfrm>
                  <a:off x="635661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3" name="Freeform: Shape 4112">
                  <a:extLst>
                    <a:ext uri="{FF2B5EF4-FFF2-40B4-BE49-F238E27FC236}">
                      <a16:creationId xmlns:a16="http://schemas.microsoft.com/office/drawing/2014/main" id="{FEC48E78-2D6C-F1DD-4416-3BC94DB61369}"/>
                    </a:ext>
                  </a:extLst>
                </p:cNvPr>
                <p:cNvSpPr/>
                <p:nvPr/>
              </p:nvSpPr>
              <p:spPr>
                <a:xfrm>
                  <a:off x="6333540"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70" name="Graphic 17">
                <a:extLst>
                  <a:ext uri="{FF2B5EF4-FFF2-40B4-BE49-F238E27FC236}">
                    <a16:creationId xmlns:a16="http://schemas.microsoft.com/office/drawing/2014/main" id="{4CF4D820-46C4-1074-E5CD-1342A14AAB64}"/>
                  </a:ext>
                </a:extLst>
              </p:cNvPr>
              <p:cNvGrpSpPr/>
              <p:nvPr/>
            </p:nvGrpSpPr>
            <p:grpSpPr>
              <a:xfrm>
                <a:off x="6358860" y="1255612"/>
                <a:ext cx="46313" cy="51259"/>
                <a:chOff x="6358860" y="1255612"/>
                <a:chExt cx="46313" cy="51259"/>
              </a:xfrm>
            </p:grpSpPr>
            <p:sp>
              <p:nvSpPr>
                <p:cNvPr id="4110" name="Freeform: Shape 4109">
                  <a:extLst>
                    <a:ext uri="{FF2B5EF4-FFF2-40B4-BE49-F238E27FC236}">
                      <a16:creationId xmlns:a16="http://schemas.microsoft.com/office/drawing/2014/main" id="{04A83E6B-74D6-D4E3-AB19-51CD8A4EF2ED}"/>
                    </a:ext>
                  </a:extLst>
                </p:cNvPr>
                <p:cNvSpPr/>
                <p:nvPr/>
              </p:nvSpPr>
              <p:spPr>
                <a:xfrm>
                  <a:off x="638193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1" name="Freeform: Shape 4110">
                  <a:extLst>
                    <a:ext uri="{FF2B5EF4-FFF2-40B4-BE49-F238E27FC236}">
                      <a16:creationId xmlns:a16="http://schemas.microsoft.com/office/drawing/2014/main" id="{F34083B3-EA39-181B-92A0-D9AD99F11215}"/>
                    </a:ext>
                  </a:extLst>
                </p:cNvPr>
                <p:cNvSpPr/>
                <p:nvPr/>
              </p:nvSpPr>
              <p:spPr>
                <a:xfrm>
                  <a:off x="6358860"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71" name="Graphic 17">
                <a:extLst>
                  <a:ext uri="{FF2B5EF4-FFF2-40B4-BE49-F238E27FC236}">
                    <a16:creationId xmlns:a16="http://schemas.microsoft.com/office/drawing/2014/main" id="{796F026F-DC7E-B461-2217-20FA5E8D00E9}"/>
                  </a:ext>
                </a:extLst>
              </p:cNvPr>
              <p:cNvGrpSpPr/>
              <p:nvPr/>
            </p:nvGrpSpPr>
            <p:grpSpPr>
              <a:xfrm>
                <a:off x="6381937" y="1255612"/>
                <a:ext cx="46473" cy="51259"/>
                <a:chOff x="6381937" y="1255612"/>
                <a:chExt cx="46473" cy="51259"/>
              </a:xfrm>
            </p:grpSpPr>
            <p:sp>
              <p:nvSpPr>
                <p:cNvPr id="4108" name="Freeform: Shape 4107">
                  <a:extLst>
                    <a:ext uri="{FF2B5EF4-FFF2-40B4-BE49-F238E27FC236}">
                      <a16:creationId xmlns:a16="http://schemas.microsoft.com/office/drawing/2014/main" id="{AFD300A5-724C-B42A-25C1-81EDED5C7A87}"/>
                    </a:ext>
                  </a:extLst>
                </p:cNvPr>
                <p:cNvSpPr/>
                <p:nvPr/>
              </p:nvSpPr>
              <p:spPr>
                <a:xfrm>
                  <a:off x="640517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9" name="Freeform: Shape 4108">
                  <a:extLst>
                    <a:ext uri="{FF2B5EF4-FFF2-40B4-BE49-F238E27FC236}">
                      <a16:creationId xmlns:a16="http://schemas.microsoft.com/office/drawing/2014/main" id="{81CC59CE-6FAF-0033-608A-AAAC94A88B2D}"/>
                    </a:ext>
                  </a:extLst>
                </p:cNvPr>
                <p:cNvSpPr/>
                <p:nvPr/>
              </p:nvSpPr>
              <p:spPr>
                <a:xfrm>
                  <a:off x="6381937"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72" name="Graphic 17">
                <a:extLst>
                  <a:ext uri="{FF2B5EF4-FFF2-40B4-BE49-F238E27FC236}">
                    <a16:creationId xmlns:a16="http://schemas.microsoft.com/office/drawing/2014/main" id="{696436BC-2124-4BFB-1097-709313C57E0F}"/>
                  </a:ext>
                </a:extLst>
              </p:cNvPr>
              <p:cNvGrpSpPr/>
              <p:nvPr/>
            </p:nvGrpSpPr>
            <p:grpSpPr>
              <a:xfrm>
                <a:off x="6409982" y="1255612"/>
                <a:ext cx="46313" cy="51259"/>
                <a:chOff x="6409982" y="1255612"/>
                <a:chExt cx="46313" cy="51259"/>
              </a:xfrm>
            </p:grpSpPr>
            <p:sp>
              <p:nvSpPr>
                <p:cNvPr id="4106" name="Freeform: Shape 4105">
                  <a:extLst>
                    <a:ext uri="{FF2B5EF4-FFF2-40B4-BE49-F238E27FC236}">
                      <a16:creationId xmlns:a16="http://schemas.microsoft.com/office/drawing/2014/main" id="{63A475D5-F6E8-8C32-449D-45DA308FB01A}"/>
                    </a:ext>
                  </a:extLst>
                </p:cNvPr>
                <p:cNvSpPr/>
                <p:nvPr/>
              </p:nvSpPr>
              <p:spPr>
                <a:xfrm>
                  <a:off x="643321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7" name="Freeform: Shape 4106">
                  <a:extLst>
                    <a:ext uri="{FF2B5EF4-FFF2-40B4-BE49-F238E27FC236}">
                      <a16:creationId xmlns:a16="http://schemas.microsoft.com/office/drawing/2014/main" id="{66D32634-4C04-7051-79BA-547674804131}"/>
                    </a:ext>
                  </a:extLst>
                </p:cNvPr>
                <p:cNvSpPr/>
                <p:nvPr/>
              </p:nvSpPr>
              <p:spPr>
                <a:xfrm>
                  <a:off x="6409982"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73" name="Graphic 17">
                <a:extLst>
                  <a:ext uri="{FF2B5EF4-FFF2-40B4-BE49-F238E27FC236}">
                    <a16:creationId xmlns:a16="http://schemas.microsoft.com/office/drawing/2014/main" id="{49810E40-CAF6-C3D0-DB86-C08D0ECFB708}"/>
                  </a:ext>
                </a:extLst>
              </p:cNvPr>
              <p:cNvGrpSpPr/>
              <p:nvPr/>
            </p:nvGrpSpPr>
            <p:grpSpPr>
              <a:xfrm>
                <a:off x="6416392" y="1255612"/>
                <a:ext cx="46313" cy="51259"/>
                <a:chOff x="6416392" y="1255612"/>
                <a:chExt cx="46313" cy="51259"/>
              </a:xfrm>
            </p:grpSpPr>
            <p:sp>
              <p:nvSpPr>
                <p:cNvPr id="4104" name="Freeform: Shape 4103">
                  <a:extLst>
                    <a:ext uri="{FF2B5EF4-FFF2-40B4-BE49-F238E27FC236}">
                      <a16:creationId xmlns:a16="http://schemas.microsoft.com/office/drawing/2014/main" id="{742F50BF-0367-D54C-D606-AB2FA333C803}"/>
                    </a:ext>
                  </a:extLst>
                </p:cNvPr>
                <p:cNvSpPr/>
                <p:nvPr/>
              </p:nvSpPr>
              <p:spPr>
                <a:xfrm>
                  <a:off x="643962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5" name="Freeform: Shape 4104">
                  <a:extLst>
                    <a:ext uri="{FF2B5EF4-FFF2-40B4-BE49-F238E27FC236}">
                      <a16:creationId xmlns:a16="http://schemas.microsoft.com/office/drawing/2014/main" id="{E54ADEA1-68EF-FDBB-6B34-029B79A19FA2}"/>
                    </a:ext>
                  </a:extLst>
                </p:cNvPr>
                <p:cNvSpPr/>
                <p:nvPr/>
              </p:nvSpPr>
              <p:spPr>
                <a:xfrm>
                  <a:off x="6416392"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74" name="Graphic 17">
                <a:extLst>
                  <a:ext uri="{FF2B5EF4-FFF2-40B4-BE49-F238E27FC236}">
                    <a16:creationId xmlns:a16="http://schemas.microsoft.com/office/drawing/2014/main" id="{C5FF53D7-8374-E156-58C2-C7A53C5987B9}"/>
                  </a:ext>
                </a:extLst>
              </p:cNvPr>
              <p:cNvGrpSpPr/>
              <p:nvPr/>
            </p:nvGrpSpPr>
            <p:grpSpPr>
              <a:xfrm>
                <a:off x="6439629" y="1255612"/>
                <a:ext cx="46313" cy="51259"/>
                <a:chOff x="6439629" y="1255612"/>
                <a:chExt cx="46313" cy="51259"/>
              </a:xfrm>
            </p:grpSpPr>
            <p:sp>
              <p:nvSpPr>
                <p:cNvPr id="4102" name="Freeform: Shape 4101">
                  <a:extLst>
                    <a:ext uri="{FF2B5EF4-FFF2-40B4-BE49-F238E27FC236}">
                      <a16:creationId xmlns:a16="http://schemas.microsoft.com/office/drawing/2014/main" id="{C3859E14-952B-272C-60C1-4A1BDBF4447E}"/>
                    </a:ext>
                  </a:extLst>
                </p:cNvPr>
                <p:cNvSpPr/>
                <p:nvPr/>
              </p:nvSpPr>
              <p:spPr>
                <a:xfrm>
                  <a:off x="646270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3" name="Freeform: Shape 4102">
                  <a:extLst>
                    <a:ext uri="{FF2B5EF4-FFF2-40B4-BE49-F238E27FC236}">
                      <a16:creationId xmlns:a16="http://schemas.microsoft.com/office/drawing/2014/main" id="{43B106C0-CDCA-AEC1-071F-4306F7821DC7}"/>
                    </a:ext>
                  </a:extLst>
                </p:cNvPr>
                <p:cNvSpPr/>
                <p:nvPr/>
              </p:nvSpPr>
              <p:spPr>
                <a:xfrm>
                  <a:off x="6439629"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75" name="Graphic 17">
                <a:extLst>
                  <a:ext uri="{FF2B5EF4-FFF2-40B4-BE49-F238E27FC236}">
                    <a16:creationId xmlns:a16="http://schemas.microsoft.com/office/drawing/2014/main" id="{4C1B4CDA-81A4-1AC7-0702-626F840778DA}"/>
                  </a:ext>
                </a:extLst>
              </p:cNvPr>
              <p:cNvGrpSpPr/>
              <p:nvPr/>
            </p:nvGrpSpPr>
            <p:grpSpPr>
              <a:xfrm>
                <a:off x="6473923" y="1255612"/>
                <a:ext cx="46313" cy="51259"/>
                <a:chOff x="6473923" y="1255612"/>
                <a:chExt cx="46313" cy="51259"/>
              </a:xfrm>
            </p:grpSpPr>
            <p:sp>
              <p:nvSpPr>
                <p:cNvPr id="4100" name="Freeform: Shape 4099">
                  <a:extLst>
                    <a:ext uri="{FF2B5EF4-FFF2-40B4-BE49-F238E27FC236}">
                      <a16:creationId xmlns:a16="http://schemas.microsoft.com/office/drawing/2014/main" id="{F5801EA3-D973-2847-9223-662EB43E6377}"/>
                    </a:ext>
                  </a:extLst>
                </p:cNvPr>
                <p:cNvSpPr/>
                <p:nvPr/>
              </p:nvSpPr>
              <p:spPr>
                <a:xfrm>
                  <a:off x="6497160"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1" name="Freeform: Shape 4100">
                  <a:extLst>
                    <a:ext uri="{FF2B5EF4-FFF2-40B4-BE49-F238E27FC236}">
                      <a16:creationId xmlns:a16="http://schemas.microsoft.com/office/drawing/2014/main" id="{B041ECCD-9CC8-DC9D-36D2-9D50AE376334}"/>
                    </a:ext>
                  </a:extLst>
                </p:cNvPr>
                <p:cNvSpPr/>
                <p:nvPr/>
              </p:nvSpPr>
              <p:spPr>
                <a:xfrm>
                  <a:off x="6473923"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76" name="Graphic 17">
                <a:extLst>
                  <a:ext uri="{FF2B5EF4-FFF2-40B4-BE49-F238E27FC236}">
                    <a16:creationId xmlns:a16="http://schemas.microsoft.com/office/drawing/2014/main" id="{42FA0D92-60E9-10A6-59A1-44C58D1201CB}"/>
                  </a:ext>
                </a:extLst>
              </p:cNvPr>
              <p:cNvGrpSpPr/>
              <p:nvPr/>
            </p:nvGrpSpPr>
            <p:grpSpPr>
              <a:xfrm>
                <a:off x="6501487" y="1255612"/>
                <a:ext cx="46473" cy="51259"/>
                <a:chOff x="6501487" y="1255612"/>
                <a:chExt cx="46473" cy="51259"/>
              </a:xfrm>
            </p:grpSpPr>
            <p:sp>
              <p:nvSpPr>
                <p:cNvPr id="4098" name="Freeform: Shape 4097">
                  <a:extLst>
                    <a:ext uri="{FF2B5EF4-FFF2-40B4-BE49-F238E27FC236}">
                      <a16:creationId xmlns:a16="http://schemas.microsoft.com/office/drawing/2014/main" id="{6EC120E8-2E01-6BF6-75A0-825BD095A5FC}"/>
                    </a:ext>
                  </a:extLst>
                </p:cNvPr>
                <p:cNvSpPr/>
                <p:nvPr/>
              </p:nvSpPr>
              <p:spPr>
                <a:xfrm>
                  <a:off x="652472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9" name="Freeform: Shape 4098">
                  <a:extLst>
                    <a:ext uri="{FF2B5EF4-FFF2-40B4-BE49-F238E27FC236}">
                      <a16:creationId xmlns:a16="http://schemas.microsoft.com/office/drawing/2014/main" id="{FE482DF7-CCF1-7328-3038-188D349970D3}"/>
                    </a:ext>
                  </a:extLst>
                </p:cNvPr>
                <p:cNvSpPr/>
                <p:nvPr/>
              </p:nvSpPr>
              <p:spPr>
                <a:xfrm>
                  <a:off x="6501487"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77" name="Graphic 17">
                <a:extLst>
                  <a:ext uri="{FF2B5EF4-FFF2-40B4-BE49-F238E27FC236}">
                    <a16:creationId xmlns:a16="http://schemas.microsoft.com/office/drawing/2014/main" id="{BB85F268-B35D-BBC8-EB00-F3A50EA0F896}"/>
                  </a:ext>
                </a:extLst>
              </p:cNvPr>
              <p:cNvGrpSpPr/>
              <p:nvPr/>
            </p:nvGrpSpPr>
            <p:grpSpPr>
              <a:xfrm>
                <a:off x="6526327" y="1255612"/>
                <a:ext cx="46313" cy="51259"/>
                <a:chOff x="6526327" y="1255612"/>
                <a:chExt cx="46313" cy="51259"/>
              </a:xfrm>
            </p:grpSpPr>
            <p:sp>
              <p:nvSpPr>
                <p:cNvPr id="4096" name="Freeform: Shape 4095">
                  <a:extLst>
                    <a:ext uri="{FF2B5EF4-FFF2-40B4-BE49-F238E27FC236}">
                      <a16:creationId xmlns:a16="http://schemas.microsoft.com/office/drawing/2014/main" id="{5FC8E78A-59AC-4810-9CC9-D043589660CC}"/>
                    </a:ext>
                  </a:extLst>
                </p:cNvPr>
                <p:cNvSpPr/>
                <p:nvPr/>
              </p:nvSpPr>
              <p:spPr>
                <a:xfrm>
                  <a:off x="654956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7" name="Freeform: Shape 4096">
                  <a:extLst>
                    <a:ext uri="{FF2B5EF4-FFF2-40B4-BE49-F238E27FC236}">
                      <a16:creationId xmlns:a16="http://schemas.microsoft.com/office/drawing/2014/main" id="{E1ABA57A-5159-0A43-AB68-EDA99DD1EB39}"/>
                    </a:ext>
                  </a:extLst>
                </p:cNvPr>
                <p:cNvSpPr/>
                <p:nvPr/>
              </p:nvSpPr>
              <p:spPr>
                <a:xfrm>
                  <a:off x="6526327"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78" name="Graphic 17">
                <a:extLst>
                  <a:ext uri="{FF2B5EF4-FFF2-40B4-BE49-F238E27FC236}">
                    <a16:creationId xmlns:a16="http://schemas.microsoft.com/office/drawing/2014/main" id="{8DB07688-C3AC-9466-633D-A621F87F5FC3}"/>
                  </a:ext>
                </a:extLst>
              </p:cNvPr>
              <p:cNvGrpSpPr/>
              <p:nvPr/>
            </p:nvGrpSpPr>
            <p:grpSpPr>
              <a:xfrm>
                <a:off x="6553891" y="1255612"/>
                <a:ext cx="46473" cy="51259"/>
                <a:chOff x="6553891" y="1255612"/>
                <a:chExt cx="46473" cy="51259"/>
              </a:xfrm>
            </p:grpSpPr>
            <p:sp>
              <p:nvSpPr>
                <p:cNvPr id="4094" name="Freeform: Shape 4093">
                  <a:extLst>
                    <a:ext uri="{FF2B5EF4-FFF2-40B4-BE49-F238E27FC236}">
                      <a16:creationId xmlns:a16="http://schemas.microsoft.com/office/drawing/2014/main" id="{0ED88089-03FD-7D33-23F8-76A4A074908E}"/>
                    </a:ext>
                  </a:extLst>
                </p:cNvPr>
                <p:cNvSpPr/>
                <p:nvPr/>
              </p:nvSpPr>
              <p:spPr>
                <a:xfrm>
                  <a:off x="6577128"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5" name="Freeform: Shape 4094">
                  <a:extLst>
                    <a:ext uri="{FF2B5EF4-FFF2-40B4-BE49-F238E27FC236}">
                      <a16:creationId xmlns:a16="http://schemas.microsoft.com/office/drawing/2014/main" id="{C4DD3A7F-FA86-254C-2F7C-5ABE60D73374}"/>
                    </a:ext>
                  </a:extLst>
                </p:cNvPr>
                <p:cNvSpPr/>
                <p:nvPr/>
              </p:nvSpPr>
              <p:spPr>
                <a:xfrm>
                  <a:off x="6553891"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79" name="Graphic 17">
                <a:extLst>
                  <a:ext uri="{FF2B5EF4-FFF2-40B4-BE49-F238E27FC236}">
                    <a16:creationId xmlns:a16="http://schemas.microsoft.com/office/drawing/2014/main" id="{E530A29F-4056-4B3C-6D5A-48CCBDDACD56}"/>
                  </a:ext>
                </a:extLst>
              </p:cNvPr>
              <p:cNvGrpSpPr/>
              <p:nvPr/>
            </p:nvGrpSpPr>
            <p:grpSpPr>
              <a:xfrm>
                <a:off x="6586423" y="1255612"/>
                <a:ext cx="46313" cy="51259"/>
                <a:chOff x="6586423" y="1255612"/>
                <a:chExt cx="46313" cy="51259"/>
              </a:xfrm>
            </p:grpSpPr>
            <p:sp>
              <p:nvSpPr>
                <p:cNvPr id="4092" name="Freeform: Shape 4091">
                  <a:extLst>
                    <a:ext uri="{FF2B5EF4-FFF2-40B4-BE49-F238E27FC236}">
                      <a16:creationId xmlns:a16="http://schemas.microsoft.com/office/drawing/2014/main" id="{62F0B9FE-F6EC-0A06-BA31-10091B20511B}"/>
                    </a:ext>
                  </a:extLst>
                </p:cNvPr>
                <p:cNvSpPr/>
                <p:nvPr/>
              </p:nvSpPr>
              <p:spPr>
                <a:xfrm>
                  <a:off x="6609660"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3" name="Freeform: Shape 4092">
                  <a:extLst>
                    <a:ext uri="{FF2B5EF4-FFF2-40B4-BE49-F238E27FC236}">
                      <a16:creationId xmlns:a16="http://schemas.microsoft.com/office/drawing/2014/main" id="{AA6298B3-8514-9924-3193-7E0E3917928B}"/>
                    </a:ext>
                  </a:extLst>
                </p:cNvPr>
                <p:cNvSpPr/>
                <p:nvPr/>
              </p:nvSpPr>
              <p:spPr>
                <a:xfrm>
                  <a:off x="6586423"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80" name="Graphic 17">
                <a:extLst>
                  <a:ext uri="{FF2B5EF4-FFF2-40B4-BE49-F238E27FC236}">
                    <a16:creationId xmlns:a16="http://schemas.microsoft.com/office/drawing/2014/main" id="{5B78823E-4FB5-4E26-2D3B-EB02BF169C95}"/>
                  </a:ext>
                </a:extLst>
              </p:cNvPr>
              <p:cNvGrpSpPr/>
              <p:nvPr/>
            </p:nvGrpSpPr>
            <p:grpSpPr>
              <a:xfrm>
                <a:off x="6668794" y="1255612"/>
                <a:ext cx="46313" cy="51259"/>
                <a:chOff x="6668794" y="1255612"/>
                <a:chExt cx="46313" cy="51259"/>
              </a:xfrm>
            </p:grpSpPr>
            <p:sp>
              <p:nvSpPr>
                <p:cNvPr id="4090" name="Freeform: Shape 4089">
                  <a:extLst>
                    <a:ext uri="{FF2B5EF4-FFF2-40B4-BE49-F238E27FC236}">
                      <a16:creationId xmlns:a16="http://schemas.microsoft.com/office/drawing/2014/main" id="{C20A6FF2-5298-BD3B-C6AB-93815BAE840C}"/>
                    </a:ext>
                  </a:extLst>
                </p:cNvPr>
                <p:cNvSpPr/>
                <p:nvPr/>
              </p:nvSpPr>
              <p:spPr>
                <a:xfrm>
                  <a:off x="669203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1" name="Freeform: Shape 4090">
                  <a:extLst>
                    <a:ext uri="{FF2B5EF4-FFF2-40B4-BE49-F238E27FC236}">
                      <a16:creationId xmlns:a16="http://schemas.microsoft.com/office/drawing/2014/main" id="{171E9B16-38CC-4F12-FFD0-40A3BDDA72F3}"/>
                    </a:ext>
                  </a:extLst>
                </p:cNvPr>
                <p:cNvSpPr/>
                <p:nvPr/>
              </p:nvSpPr>
              <p:spPr>
                <a:xfrm>
                  <a:off x="6668794"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81" name="Graphic 17">
                <a:extLst>
                  <a:ext uri="{FF2B5EF4-FFF2-40B4-BE49-F238E27FC236}">
                    <a16:creationId xmlns:a16="http://schemas.microsoft.com/office/drawing/2014/main" id="{8AA9F773-7426-A166-2258-041988F59F68}"/>
                  </a:ext>
                </a:extLst>
              </p:cNvPr>
              <p:cNvGrpSpPr/>
              <p:nvPr/>
            </p:nvGrpSpPr>
            <p:grpSpPr>
              <a:xfrm>
                <a:off x="6702287" y="1255612"/>
                <a:ext cx="46313" cy="51259"/>
                <a:chOff x="6702287" y="1255612"/>
                <a:chExt cx="46313" cy="51259"/>
              </a:xfrm>
            </p:grpSpPr>
            <p:sp>
              <p:nvSpPr>
                <p:cNvPr id="4088" name="Freeform: Shape 4087">
                  <a:extLst>
                    <a:ext uri="{FF2B5EF4-FFF2-40B4-BE49-F238E27FC236}">
                      <a16:creationId xmlns:a16="http://schemas.microsoft.com/office/drawing/2014/main" id="{78DE4C02-2189-3A21-8789-8C8FF0C1D004}"/>
                    </a:ext>
                  </a:extLst>
                </p:cNvPr>
                <p:cNvSpPr/>
                <p:nvPr/>
              </p:nvSpPr>
              <p:spPr>
                <a:xfrm>
                  <a:off x="672552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9" name="Freeform: Shape 4088">
                  <a:extLst>
                    <a:ext uri="{FF2B5EF4-FFF2-40B4-BE49-F238E27FC236}">
                      <a16:creationId xmlns:a16="http://schemas.microsoft.com/office/drawing/2014/main" id="{5ECCDDB3-8B26-EFB3-FB95-62D1DFC74AEA}"/>
                    </a:ext>
                  </a:extLst>
                </p:cNvPr>
                <p:cNvSpPr/>
                <p:nvPr/>
              </p:nvSpPr>
              <p:spPr>
                <a:xfrm>
                  <a:off x="6702287"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82" name="Graphic 17">
                <a:extLst>
                  <a:ext uri="{FF2B5EF4-FFF2-40B4-BE49-F238E27FC236}">
                    <a16:creationId xmlns:a16="http://schemas.microsoft.com/office/drawing/2014/main" id="{F838348F-EAEA-E00F-7AE9-6F49F93E48E2}"/>
                  </a:ext>
                </a:extLst>
              </p:cNvPr>
              <p:cNvGrpSpPr/>
              <p:nvPr/>
            </p:nvGrpSpPr>
            <p:grpSpPr>
              <a:xfrm>
                <a:off x="6791229" y="1255612"/>
                <a:ext cx="46473" cy="51259"/>
                <a:chOff x="6791229" y="1255612"/>
                <a:chExt cx="46473" cy="51259"/>
              </a:xfrm>
            </p:grpSpPr>
            <p:sp>
              <p:nvSpPr>
                <p:cNvPr id="4086" name="Freeform: Shape 4085">
                  <a:extLst>
                    <a:ext uri="{FF2B5EF4-FFF2-40B4-BE49-F238E27FC236}">
                      <a16:creationId xmlns:a16="http://schemas.microsoft.com/office/drawing/2014/main" id="{2429C43D-7B42-B7BE-7943-6B6EE25BD123}"/>
                    </a:ext>
                  </a:extLst>
                </p:cNvPr>
                <p:cNvSpPr/>
                <p:nvPr/>
              </p:nvSpPr>
              <p:spPr>
                <a:xfrm>
                  <a:off x="681446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7" name="Freeform: Shape 4086">
                  <a:extLst>
                    <a:ext uri="{FF2B5EF4-FFF2-40B4-BE49-F238E27FC236}">
                      <a16:creationId xmlns:a16="http://schemas.microsoft.com/office/drawing/2014/main" id="{062F706C-0A2D-F504-D7A9-2BC1A18ABCA7}"/>
                    </a:ext>
                  </a:extLst>
                </p:cNvPr>
                <p:cNvSpPr/>
                <p:nvPr/>
              </p:nvSpPr>
              <p:spPr>
                <a:xfrm>
                  <a:off x="679122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83" name="Graphic 17">
                <a:extLst>
                  <a:ext uri="{FF2B5EF4-FFF2-40B4-BE49-F238E27FC236}">
                    <a16:creationId xmlns:a16="http://schemas.microsoft.com/office/drawing/2014/main" id="{441DCB09-2864-AB8E-5174-4D11E31F0345}"/>
                  </a:ext>
                </a:extLst>
              </p:cNvPr>
              <p:cNvGrpSpPr/>
              <p:nvPr/>
            </p:nvGrpSpPr>
            <p:grpSpPr>
              <a:xfrm>
                <a:off x="6918151" y="1255612"/>
                <a:ext cx="46313" cy="51259"/>
                <a:chOff x="6918151" y="1255612"/>
                <a:chExt cx="46313" cy="51259"/>
              </a:xfrm>
            </p:grpSpPr>
            <p:sp>
              <p:nvSpPr>
                <p:cNvPr id="4084" name="Freeform: Shape 4083">
                  <a:extLst>
                    <a:ext uri="{FF2B5EF4-FFF2-40B4-BE49-F238E27FC236}">
                      <a16:creationId xmlns:a16="http://schemas.microsoft.com/office/drawing/2014/main" id="{91AFB08A-42CA-42CA-D787-774928DBF421}"/>
                    </a:ext>
                  </a:extLst>
                </p:cNvPr>
                <p:cNvSpPr/>
                <p:nvPr/>
              </p:nvSpPr>
              <p:spPr>
                <a:xfrm>
                  <a:off x="694122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Freeform: Shape 4084">
                  <a:extLst>
                    <a:ext uri="{FF2B5EF4-FFF2-40B4-BE49-F238E27FC236}">
                      <a16:creationId xmlns:a16="http://schemas.microsoft.com/office/drawing/2014/main" id="{7E702A1E-D2A7-86FE-7ABE-B09CFA19D222}"/>
                    </a:ext>
                  </a:extLst>
                </p:cNvPr>
                <p:cNvSpPr/>
                <p:nvPr/>
              </p:nvSpPr>
              <p:spPr>
                <a:xfrm>
                  <a:off x="6918151"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4764" name="Graphic 4763">
              <a:extLst>
                <a:ext uri="{FF2B5EF4-FFF2-40B4-BE49-F238E27FC236}">
                  <a16:creationId xmlns:a16="http://schemas.microsoft.com/office/drawing/2014/main" id="{91017557-319E-87DA-B8AA-DAE259FB35E9}"/>
                </a:ext>
              </a:extLst>
            </p:cNvPr>
            <p:cNvPicPr>
              <a:picLocks/>
            </p:cNvPicPr>
            <p:nvPr/>
          </p:nvPicPr>
          <p:blipFill>
            <a:blip r:embed="rId5">
              <a:extLst>
                <a:ext uri="{96DAC541-7B7A-43D3-8B79-37D633B846F1}">
                  <asvg:svgBlip xmlns:asvg="http://schemas.microsoft.com/office/drawing/2016/SVG/main" r:embed="rId6"/>
                </a:ext>
              </a:extLst>
            </a:blip>
            <a:stretch>
              <a:fillRect/>
            </a:stretch>
          </p:blipFill>
          <p:spPr>
            <a:xfrm>
              <a:off x="1186271" y="1220238"/>
              <a:ext cx="5613967" cy="131966"/>
            </a:xfrm>
            <a:prstGeom prst="rect">
              <a:avLst/>
            </a:prstGeom>
          </p:spPr>
        </p:pic>
        <p:grpSp>
          <p:nvGrpSpPr>
            <p:cNvPr id="4765" name="Group 4764">
              <a:extLst>
                <a:ext uri="{FF2B5EF4-FFF2-40B4-BE49-F238E27FC236}">
                  <a16:creationId xmlns:a16="http://schemas.microsoft.com/office/drawing/2014/main" id="{6EDB7086-CEDD-FF92-E7C2-3445C2D2B9D3}"/>
                </a:ext>
              </a:extLst>
            </p:cNvPr>
            <p:cNvGrpSpPr/>
            <p:nvPr/>
          </p:nvGrpSpPr>
          <p:grpSpPr>
            <a:xfrm>
              <a:off x="1154276" y="1212345"/>
              <a:ext cx="5762222" cy="146956"/>
              <a:chOff x="1206194" y="1148777"/>
              <a:chExt cx="5891087" cy="149635"/>
            </a:xfrm>
          </p:grpSpPr>
          <p:grpSp>
            <p:nvGrpSpPr>
              <p:cNvPr id="4766" name="Graphic 13">
                <a:extLst>
                  <a:ext uri="{FF2B5EF4-FFF2-40B4-BE49-F238E27FC236}">
                    <a16:creationId xmlns:a16="http://schemas.microsoft.com/office/drawing/2014/main" id="{3C787D88-29B0-64EE-D2AC-8F8021B108CC}"/>
                  </a:ext>
                </a:extLst>
              </p:cNvPr>
              <p:cNvGrpSpPr/>
              <p:nvPr/>
            </p:nvGrpSpPr>
            <p:grpSpPr>
              <a:xfrm>
                <a:off x="1206194" y="1148777"/>
                <a:ext cx="47811" cy="46599"/>
                <a:chOff x="1206194" y="1148777"/>
                <a:chExt cx="47811" cy="46599"/>
              </a:xfrm>
            </p:grpSpPr>
            <p:sp>
              <p:nvSpPr>
                <p:cNvPr id="5790" name="Freeform: Shape 5789">
                  <a:extLst>
                    <a:ext uri="{FF2B5EF4-FFF2-40B4-BE49-F238E27FC236}">
                      <a16:creationId xmlns:a16="http://schemas.microsoft.com/office/drawing/2014/main" id="{8BE02DC8-4F36-7655-711C-C4104F0DDA69}"/>
                    </a:ext>
                  </a:extLst>
                </p:cNvPr>
                <p:cNvSpPr/>
                <p:nvPr/>
              </p:nvSpPr>
              <p:spPr>
                <a:xfrm>
                  <a:off x="1230182"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Freeform: Shape 5790">
                  <a:extLst>
                    <a:ext uri="{FF2B5EF4-FFF2-40B4-BE49-F238E27FC236}">
                      <a16:creationId xmlns:a16="http://schemas.microsoft.com/office/drawing/2014/main" id="{FCB6ECAB-4799-3DE4-49CC-6F4D07899374}"/>
                    </a:ext>
                  </a:extLst>
                </p:cNvPr>
                <p:cNvSpPr/>
                <p:nvPr/>
              </p:nvSpPr>
              <p:spPr>
                <a:xfrm>
                  <a:off x="1206194"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67" name="Graphic 13">
                <a:extLst>
                  <a:ext uri="{FF2B5EF4-FFF2-40B4-BE49-F238E27FC236}">
                    <a16:creationId xmlns:a16="http://schemas.microsoft.com/office/drawing/2014/main" id="{2E19D473-95A0-2668-5C25-BF38783ED1CF}"/>
                  </a:ext>
                </a:extLst>
              </p:cNvPr>
              <p:cNvGrpSpPr/>
              <p:nvPr/>
            </p:nvGrpSpPr>
            <p:grpSpPr>
              <a:xfrm>
                <a:off x="1248215" y="1148777"/>
                <a:ext cx="47811" cy="46599"/>
                <a:chOff x="1248215" y="1148777"/>
                <a:chExt cx="47811" cy="46599"/>
              </a:xfrm>
            </p:grpSpPr>
            <p:sp>
              <p:nvSpPr>
                <p:cNvPr id="5788" name="Freeform: Shape 5787">
                  <a:extLst>
                    <a:ext uri="{FF2B5EF4-FFF2-40B4-BE49-F238E27FC236}">
                      <a16:creationId xmlns:a16="http://schemas.microsoft.com/office/drawing/2014/main" id="{D4B50B92-58AA-108B-CF6A-56D49267C571}"/>
                    </a:ext>
                  </a:extLst>
                </p:cNvPr>
                <p:cNvSpPr/>
                <p:nvPr/>
              </p:nvSpPr>
              <p:spPr>
                <a:xfrm>
                  <a:off x="1272038"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Freeform: Shape 5788">
                  <a:extLst>
                    <a:ext uri="{FF2B5EF4-FFF2-40B4-BE49-F238E27FC236}">
                      <a16:creationId xmlns:a16="http://schemas.microsoft.com/office/drawing/2014/main" id="{FCEF241E-0461-E612-0591-B0BD6F47BDAC}"/>
                    </a:ext>
                  </a:extLst>
                </p:cNvPr>
                <p:cNvSpPr/>
                <p:nvPr/>
              </p:nvSpPr>
              <p:spPr>
                <a:xfrm>
                  <a:off x="1248215"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68" name="Graphic 13">
                <a:extLst>
                  <a:ext uri="{FF2B5EF4-FFF2-40B4-BE49-F238E27FC236}">
                    <a16:creationId xmlns:a16="http://schemas.microsoft.com/office/drawing/2014/main" id="{5D85EBDF-2D19-A613-00E3-5F16085BA7CE}"/>
                  </a:ext>
                </a:extLst>
              </p:cNvPr>
              <p:cNvGrpSpPr/>
              <p:nvPr/>
            </p:nvGrpSpPr>
            <p:grpSpPr>
              <a:xfrm>
                <a:off x="1277663" y="1148777"/>
                <a:ext cx="47977" cy="46599"/>
                <a:chOff x="1277663" y="1148777"/>
                <a:chExt cx="47977" cy="46599"/>
              </a:xfrm>
            </p:grpSpPr>
            <p:sp>
              <p:nvSpPr>
                <p:cNvPr id="5786" name="Freeform: Shape 5785">
                  <a:extLst>
                    <a:ext uri="{FF2B5EF4-FFF2-40B4-BE49-F238E27FC236}">
                      <a16:creationId xmlns:a16="http://schemas.microsoft.com/office/drawing/2014/main" id="{6296383F-04D4-075B-0387-603E674FF922}"/>
                    </a:ext>
                  </a:extLst>
                </p:cNvPr>
                <p:cNvSpPr/>
                <p:nvPr/>
              </p:nvSpPr>
              <p:spPr>
                <a:xfrm>
                  <a:off x="1301651"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Freeform: Shape 5786">
                  <a:extLst>
                    <a:ext uri="{FF2B5EF4-FFF2-40B4-BE49-F238E27FC236}">
                      <a16:creationId xmlns:a16="http://schemas.microsoft.com/office/drawing/2014/main" id="{45C61A29-3569-B198-F255-A465250A2D95}"/>
                    </a:ext>
                  </a:extLst>
                </p:cNvPr>
                <p:cNvSpPr/>
                <p:nvPr/>
              </p:nvSpPr>
              <p:spPr>
                <a:xfrm>
                  <a:off x="1277663"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69" name="Graphic 13">
                <a:extLst>
                  <a:ext uri="{FF2B5EF4-FFF2-40B4-BE49-F238E27FC236}">
                    <a16:creationId xmlns:a16="http://schemas.microsoft.com/office/drawing/2014/main" id="{D24748F3-86F4-A622-174D-7DEE3603398D}"/>
                  </a:ext>
                </a:extLst>
              </p:cNvPr>
              <p:cNvGrpSpPr/>
              <p:nvPr/>
            </p:nvGrpSpPr>
            <p:grpSpPr>
              <a:xfrm>
                <a:off x="1359389" y="1148777"/>
                <a:ext cx="47811" cy="46599"/>
                <a:chOff x="1359389" y="1148777"/>
                <a:chExt cx="47811" cy="46599"/>
              </a:xfrm>
            </p:grpSpPr>
            <p:sp>
              <p:nvSpPr>
                <p:cNvPr id="5784" name="Freeform: Shape 5783">
                  <a:extLst>
                    <a:ext uri="{FF2B5EF4-FFF2-40B4-BE49-F238E27FC236}">
                      <a16:creationId xmlns:a16="http://schemas.microsoft.com/office/drawing/2014/main" id="{933A1373-25D5-4FF8-F4AF-E56543D3370E}"/>
                    </a:ext>
                  </a:extLst>
                </p:cNvPr>
                <p:cNvSpPr/>
                <p:nvPr/>
              </p:nvSpPr>
              <p:spPr>
                <a:xfrm>
                  <a:off x="1383378"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Freeform: Shape 5784">
                  <a:extLst>
                    <a:ext uri="{FF2B5EF4-FFF2-40B4-BE49-F238E27FC236}">
                      <a16:creationId xmlns:a16="http://schemas.microsoft.com/office/drawing/2014/main" id="{2ADC9C08-404B-A7E2-0CAB-85320C346D92}"/>
                    </a:ext>
                  </a:extLst>
                </p:cNvPr>
                <p:cNvSpPr/>
                <p:nvPr/>
              </p:nvSpPr>
              <p:spPr>
                <a:xfrm>
                  <a:off x="1359389"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0" name="Graphic 13">
                <a:extLst>
                  <a:ext uri="{FF2B5EF4-FFF2-40B4-BE49-F238E27FC236}">
                    <a16:creationId xmlns:a16="http://schemas.microsoft.com/office/drawing/2014/main" id="{1ED965BE-2EBC-38A3-3BEF-328A4249DE2D}"/>
                  </a:ext>
                </a:extLst>
              </p:cNvPr>
              <p:cNvGrpSpPr/>
              <p:nvPr/>
            </p:nvGrpSpPr>
            <p:grpSpPr>
              <a:xfrm>
                <a:off x="1370639" y="1148777"/>
                <a:ext cx="47977" cy="46599"/>
                <a:chOff x="1370639" y="1148777"/>
                <a:chExt cx="47977" cy="46599"/>
              </a:xfrm>
            </p:grpSpPr>
            <p:sp>
              <p:nvSpPr>
                <p:cNvPr id="5782" name="Freeform: Shape 5781">
                  <a:extLst>
                    <a:ext uri="{FF2B5EF4-FFF2-40B4-BE49-F238E27FC236}">
                      <a16:creationId xmlns:a16="http://schemas.microsoft.com/office/drawing/2014/main" id="{ECC34322-5761-B798-3F3B-40C78EE2839E}"/>
                    </a:ext>
                  </a:extLst>
                </p:cNvPr>
                <p:cNvSpPr/>
                <p:nvPr/>
              </p:nvSpPr>
              <p:spPr>
                <a:xfrm>
                  <a:off x="1394628"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Freeform: Shape 5782">
                  <a:extLst>
                    <a:ext uri="{FF2B5EF4-FFF2-40B4-BE49-F238E27FC236}">
                      <a16:creationId xmlns:a16="http://schemas.microsoft.com/office/drawing/2014/main" id="{AE982C3B-2BE8-DE51-B6A5-32B5A3EE6A91}"/>
                    </a:ext>
                  </a:extLst>
                </p:cNvPr>
                <p:cNvSpPr/>
                <p:nvPr/>
              </p:nvSpPr>
              <p:spPr>
                <a:xfrm>
                  <a:off x="1370639"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1" name="Graphic 13">
                <a:extLst>
                  <a:ext uri="{FF2B5EF4-FFF2-40B4-BE49-F238E27FC236}">
                    <a16:creationId xmlns:a16="http://schemas.microsoft.com/office/drawing/2014/main" id="{DD15B108-44E2-2358-D773-280E1AD0ABE0}"/>
                  </a:ext>
                </a:extLst>
              </p:cNvPr>
              <p:cNvGrpSpPr/>
              <p:nvPr/>
            </p:nvGrpSpPr>
            <p:grpSpPr>
              <a:xfrm>
                <a:off x="1383378" y="1148777"/>
                <a:ext cx="47811" cy="46599"/>
                <a:chOff x="1383378" y="1148777"/>
                <a:chExt cx="47811" cy="46599"/>
              </a:xfrm>
            </p:grpSpPr>
            <p:sp>
              <p:nvSpPr>
                <p:cNvPr id="5780" name="Freeform: Shape 5779">
                  <a:extLst>
                    <a:ext uri="{FF2B5EF4-FFF2-40B4-BE49-F238E27FC236}">
                      <a16:creationId xmlns:a16="http://schemas.microsoft.com/office/drawing/2014/main" id="{4A76BF5C-1FAE-CE7D-C312-FF511350275E}"/>
                    </a:ext>
                  </a:extLst>
                </p:cNvPr>
                <p:cNvSpPr/>
                <p:nvPr/>
              </p:nvSpPr>
              <p:spPr>
                <a:xfrm>
                  <a:off x="1407201"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Freeform: Shape 5780">
                  <a:extLst>
                    <a:ext uri="{FF2B5EF4-FFF2-40B4-BE49-F238E27FC236}">
                      <a16:creationId xmlns:a16="http://schemas.microsoft.com/office/drawing/2014/main" id="{C0C00CAE-5404-E3C7-E658-A6B68EE40607}"/>
                    </a:ext>
                  </a:extLst>
                </p:cNvPr>
                <p:cNvSpPr/>
                <p:nvPr/>
              </p:nvSpPr>
              <p:spPr>
                <a:xfrm>
                  <a:off x="1383378"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2" name="Graphic 13">
                <a:extLst>
                  <a:ext uri="{FF2B5EF4-FFF2-40B4-BE49-F238E27FC236}">
                    <a16:creationId xmlns:a16="http://schemas.microsoft.com/office/drawing/2014/main" id="{251DB307-3399-34FE-2D33-6C5F21D00180}"/>
                  </a:ext>
                </a:extLst>
              </p:cNvPr>
              <p:cNvGrpSpPr/>
              <p:nvPr/>
            </p:nvGrpSpPr>
            <p:grpSpPr>
              <a:xfrm>
                <a:off x="1431189" y="1148777"/>
                <a:ext cx="47811" cy="46599"/>
                <a:chOff x="1431189" y="1148777"/>
                <a:chExt cx="47811" cy="46599"/>
              </a:xfrm>
            </p:grpSpPr>
            <p:sp>
              <p:nvSpPr>
                <p:cNvPr id="5778" name="Freeform: Shape 5777">
                  <a:extLst>
                    <a:ext uri="{FF2B5EF4-FFF2-40B4-BE49-F238E27FC236}">
                      <a16:creationId xmlns:a16="http://schemas.microsoft.com/office/drawing/2014/main" id="{266A7F18-3D41-1C2A-1BFE-682B5A34E9B3}"/>
                    </a:ext>
                  </a:extLst>
                </p:cNvPr>
                <p:cNvSpPr/>
                <p:nvPr/>
              </p:nvSpPr>
              <p:spPr>
                <a:xfrm>
                  <a:off x="1455178"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Freeform: Shape 5778">
                  <a:extLst>
                    <a:ext uri="{FF2B5EF4-FFF2-40B4-BE49-F238E27FC236}">
                      <a16:creationId xmlns:a16="http://schemas.microsoft.com/office/drawing/2014/main" id="{23DC7F6F-56CC-5181-40C5-2F9F92C8223D}"/>
                    </a:ext>
                  </a:extLst>
                </p:cNvPr>
                <p:cNvSpPr/>
                <p:nvPr/>
              </p:nvSpPr>
              <p:spPr>
                <a:xfrm>
                  <a:off x="1431189"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3" name="Graphic 13">
                <a:extLst>
                  <a:ext uri="{FF2B5EF4-FFF2-40B4-BE49-F238E27FC236}">
                    <a16:creationId xmlns:a16="http://schemas.microsoft.com/office/drawing/2014/main" id="{51684792-763D-0D98-1955-7F3E7977D3FD}"/>
                  </a:ext>
                </a:extLst>
              </p:cNvPr>
              <p:cNvGrpSpPr/>
              <p:nvPr/>
            </p:nvGrpSpPr>
            <p:grpSpPr>
              <a:xfrm>
                <a:off x="1462954" y="1148777"/>
                <a:ext cx="47811" cy="46599"/>
                <a:chOff x="1462954" y="1148777"/>
                <a:chExt cx="47811" cy="46599"/>
              </a:xfrm>
            </p:grpSpPr>
            <p:sp>
              <p:nvSpPr>
                <p:cNvPr id="5776" name="Freeform: Shape 5775">
                  <a:extLst>
                    <a:ext uri="{FF2B5EF4-FFF2-40B4-BE49-F238E27FC236}">
                      <a16:creationId xmlns:a16="http://schemas.microsoft.com/office/drawing/2014/main" id="{7BA3426E-2152-09B9-AF9C-F118D266D737}"/>
                    </a:ext>
                  </a:extLst>
                </p:cNvPr>
                <p:cNvSpPr/>
                <p:nvPr/>
              </p:nvSpPr>
              <p:spPr>
                <a:xfrm>
                  <a:off x="1486777"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Freeform: Shape 5776">
                  <a:extLst>
                    <a:ext uri="{FF2B5EF4-FFF2-40B4-BE49-F238E27FC236}">
                      <a16:creationId xmlns:a16="http://schemas.microsoft.com/office/drawing/2014/main" id="{4E5D9745-C019-C6EE-925B-B62F68B797C3}"/>
                    </a:ext>
                  </a:extLst>
                </p:cNvPr>
                <p:cNvSpPr/>
                <p:nvPr/>
              </p:nvSpPr>
              <p:spPr>
                <a:xfrm>
                  <a:off x="1462954"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4" name="Graphic 13">
                <a:extLst>
                  <a:ext uri="{FF2B5EF4-FFF2-40B4-BE49-F238E27FC236}">
                    <a16:creationId xmlns:a16="http://schemas.microsoft.com/office/drawing/2014/main" id="{6EF599A8-9372-3AB8-246B-9A2A6B5FC993}"/>
                  </a:ext>
                </a:extLst>
              </p:cNvPr>
              <p:cNvGrpSpPr/>
              <p:nvPr/>
            </p:nvGrpSpPr>
            <p:grpSpPr>
              <a:xfrm>
                <a:off x="1514901" y="1148777"/>
                <a:ext cx="47977" cy="46599"/>
                <a:chOff x="1514901" y="1148777"/>
                <a:chExt cx="47977" cy="46599"/>
              </a:xfrm>
            </p:grpSpPr>
            <p:sp>
              <p:nvSpPr>
                <p:cNvPr id="5774" name="Freeform: Shape 5773">
                  <a:extLst>
                    <a:ext uri="{FF2B5EF4-FFF2-40B4-BE49-F238E27FC236}">
                      <a16:creationId xmlns:a16="http://schemas.microsoft.com/office/drawing/2014/main" id="{7B4848E5-B50F-249A-2A05-28C02E05F160}"/>
                    </a:ext>
                  </a:extLst>
                </p:cNvPr>
                <p:cNvSpPr/>
                <p:nvPr/>
              </p:nvSpPr>
              <p:spPr>
                <a:xfrm>
                  <a:off x="1538890"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Freeform: Shape 5774">
                  <a:extLst>
                    <a:ext uri="{FF2B5EF4-FFF2-40B4-BE49-F238E27FC236}">
                      <a16:creationId xmlns:a16="http://schemas.microsoft.com/office/drawing/2014/main" id="{BC05AE01-23BB-16C9-4E78-473F0EB7566E}"/>
                    </a:ext>
                  </a:extLst>
                </p:cNvPr>
                <p:cNvSpPr/>
                <p:nvPr/>
              </p:nvSpPr>
              <p:spPr>
                <a:xfrm>
                  <a:off x="1514901"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5" name="Graphic 13">
                <a:extLst>
                  <a:ext uri="{FF2B5EF4-FFF2-40B4-BE49-F238E27FC236}">
                    <a16:creationId xmlns:a16="http://schemas.microsoft.com/office/drawing/2014/main" id="{69467CE0-7323-6B9F-8249-C4F34E3A3B4C}"/>
                  </a:ext>
                </a:extLst>
              </p:cNvPr>
              <p:cNvGrpSpPr/>
              <p:nvPr/>
            </p:nvGrpSpPr>
            <p:grpSpPr>
              <a:xfrm>
                <a:off x="1567014" y="1148777"/>
                <a:ext cx="47977" cy="46599"/>
                <a:chOff x="1567014" y="1148777"/>
                <a:chExt cx="47977" cy="46599"/>
              </a:xfrm>
            </p:grpSpPr>
            <p:sp>
              <p:nvSpPr>
                <p:cNvPr id="5772" name="Freeform: Shape 5771">
                  <a:extLst>
                    <a:ext uri="{FF2B5EF4-FFF2-40B4-BE49-F238E27FC236}">
                      <a16:creationId xmlns:a16="http://schemas.microsoft.com/office/drawing/2014/main" id="{F1C6C3C5-76FE-894A-4F65-10B28F5F412A}"/>
                    </a:ext>
                  </a:extLst>
                </p:cNvPr>
                <p:cNvSpPr/>
                <p:nvPr/>
              </p:nvSpPr>
              <p:spPr>
                <a:xfrm>
                  <a:off x="1591003"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Freeform: Shape 5772">
                  <a:extLst>
                    <a:ext uri="{FF2B5EF4-FFF2-40B4-BE49-F238E27FC236}">
                      <a16:creationId xmlns:a16="http://schemas.microsoft.com/office/drawing/2014/main" id="{38827607-0D04-FDD6-070F-A6DB2097B1F9}"/>
                    </a:ext>
                  </a:extLst>
                </p:cNvPr>
                <p:cNvSpPr/>
                <p:nvPr/>
              </p:nvSpPr>
              <p:spPr>
                <a:xfrm>
                  <a:off x="1567014"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6" name="Graphic 13">
                <a:extLst>
                  <a:ext uri="{FF2B5EF4-FFF2-40B4-BE49-F238E27FC236}">
                    <a16:creationId xmlns:a16="http://schemas.microsoft.com/office/drawing/2014/main" id="{D807E349-775F-4A63-D80D-82493292F8DE}"/>
                  </a:ext>
                </a:extLst>
              </p:cNvPr>
              <p:cNvGrpSpPr/>
              <p:nvPr/>
            </p:nvGrpSpPr>
            <p:grpSpPr>
              <a:xfrm>
                <a:off x="1658171" y="1148777"/>
                <a:ext cx="47811" cy="46599"/>
                <a:chOff x="1658171" y="1148777"/>
                <a:chExt cx="47811" cy="46599"/>
              </a:xfrm>
            </p:grpSpPr>
            <p:sp>
              <p:nvSpPr>
                <p:cNvPr id="5770" name="Freeform: Shape 5769">
                  <a:extLst>
                    <a:ext uri="{FF2B5EF4-FFF2-40B4-BE49-F238E27FC236}">
                      <a16:creationId xmlns:a16="http://schemas.microsoft.com/office/drawing/2014/main" id="{6526CAFA-B501-AA3D-D043-D18C5EEC1113}"/>
                    </a:ext>
                  </a:extLst>
                </p:cNvPr>
                <p:cNvSpPr/>
                <p:nvPr/>
              </p:nvSpPr>
              <p:spPr>
                <a:xfrm>
                  <a:off x="1682159"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Freeform: Shape 5770">
                  <a:extLst>
                    <a:ext uri="{FF2B5EF4-FFF2-40B4-BE49-F238E27FC236}">
                      <a16:creationId xmlns:a16="http://schemas.microsoft.com/office/drawing/2014/main" id="{6C24BE2C-E5D7-7550-A2C8-594F166E7401}"/>
                    </a:ext>
                  </a:extLst>
                </p:cNvPr>
                <p:cNvSpPr/>
                <p:nvPr/>
              </p:nvSpPr>
              <p:spPr>
                <a:xfrm>
                  <a:off x="1658171"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7" name="Graphic 13">
                <a:extLst>
                  <a:ext uri="{FF2B5EF4-FFF2-40B4-BE49-F238E27FC236}">
                    <a16:creationId xmlns:a16="http://schemas.microsoft.com/office/drawing/2014/main" id="{D91544D6-8D7A-3417-2E75-04B234BF934E}"/>
                  </a:ext>
                </a:extLst>
              </p:cNvPr>
              <p:cNvGrpSpPr/>
              <p:nvPr/>
            </p:nvGrpSpPr>
            <p:grpSpPr>
              <a:xfrm>
                <a:off x="1682159" y="1148777"/>
                <a:ext cx="47811" cy="46599"/>
                <a:chOff x="1682159" y="1148777"/>
                <a:chExt cx="47811" cy="46599"/>
              </a:xfrm>
            </p:grpSpPr>
            <p:sp>
              <p:nvSpPr>
                <p:cNvPr id="5768" name="Freeform: Shape 5767">
                  <a:extLst>
                    <a:ext uri="{FF2B5EF4-FFF2-40B4-BE49-F238E27FC236}">
                      <a16:creationId xmlns:a16="http://schemas.microsoft.com/office/drawing/2014/main" id="{91118C82-0FB4-B13A-96CD-BE435517664A}"/>
                    </a:ext>
                  </a:extLst>
                </p:cNvPr>
                <p:cNvSpPr/>
                <p:nvPr/>
              </p:nvSpPr>
              <p:spPr>
                <a:xfrm>
                  <a:off x="1705982"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Freeform: Shape 5768">
                  <a:extLst>
                    <a:ext uri="{FF2B5EF4-FFF2-40B4-BE49-F238E27FC236}">
                      <a16:creationId xmlns:a16="http://schemas.microsoft.com/office/drawing/2014/main" id="{C29696A1-25E5-F88A-1FE1-E6BBF06A32E6}"/>
                    </a:ext>
                  </a:extLst>
                </p:cNvPr>
                <p:cNvSpPr/>
                <p:nvPr/>
              </p:nvSpPr>
              <p:spPr>
                <a:xfrm>
                  <a:off x="1682159"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8" name="Graphic 13">
                <a:extLst>
                  <a:ext uri="{FF2B5EF4-FFF2-40B4-BE49-F238E27FC236}">
                    <a16:creationId xmlns:a16="http://schemas.microsoft.com/office/drawing/2014/main" id="{9D3DCFAF-85EB-0053-912D-1CE21FD8A311}"/>
                  </a:ext>
                </a:extLst>
              </p:cNvPr>
              <p:cNvGrpSpPr/>
              <p:nvPr/>
            </p:nvGrpSpPr>
            <p:grpSpPr>
              <a:xfrm>
                <a:off x="1713096" y="1148777"/>
                <a:ext cx="47811" cy="46599"/>
                <a:chOff x="1713096" y="1148777"/>
                <a:chExt cx="47811" cy="46599"/>
              </a:xfrm>
            </p:grpSpPr>
            <p:sp>
              <p:nvSpPr>
                <p:cNvPr id="5766" name="Freeform: Shape 5765">
                  <a:extLst>
                    <a:ext uri="{FF2B5EF4-FFF2-40B4-BE49-F238E27FC236}">
                      <a16:creationId xmlns:a16="http://schemas.microsoft.com/office/drawing/2014/main" id="{0E378042-2B12-E3F5-20C0-C5875C8DD2FC}"/>
                    </a:ext>
                  </a:extLst>
                </p:cNvPr>
                <p:cNvSpPr/>
                <p:nvPr/>
              </p:nvSpPr>
              <p:spPr>
                <a:xfrm>
                  <a:off x="1737085"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Freeform: Shape 5766">
                  <a:extLst>
                    <a:ext uri="{FF2B5EF4-FFF2-40B4-BE49-F238E27FC236}">
                      <a16:creationId xmlns:a16="http://schemas.microsoft.com/office/drawing/2014/main" id="{D71447F5-F5ED-63BD-864D-FDC8C347F601}"/>
                    </a:ext>
                  </a:extLst>
                </p:cNvPr>
                <p:cNvSpPr/>
                <p:nvPr/>
              </p:nvSpPr>
              <p:spPr>
                <a:xfrm>
                  <a:off x="1713096"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9" name="Graphic 13">
                <a:extLst>
                  <a:ext uri="{FF2B5EF4-FFF2-40B4-BE49-F238E27FC236}">
                    <a16:creationId xmlns:a16="http://schemas.microsoft.com/office/drawing/2014/main" id="{DFF52ECC-B742-6D2B-BE94-3BAC327448D6}"/>
                  </a:ext>
                </a:extLst>
              </p:cNvPr>
              <p:cNvGrpSpPr/>
              <p:nvPr/>
            </p:nvGrpSpPr>
            <p:grpSpPr>
              <a:xfrm>
                <a:off x="1723685" y="1148777"/>
                <a:ext cx="47811" cy="46599"/>
                <a:chOff x="1723685" y="1148777"/>
                <a:chExt cx="47811" cy="46599"/>
              </a:xfrm>
            </p:grpSpPr>
            <p:sp>
              <p:nvSpPr>
                <p:cNvPr id="5764" name="Freeform: Shape 5763">
                  <a:extLst>
                    <a:ext uri="{FF2B5EF4-FFF2-40B4-BE49-F238E27FC236}">
                      <a16:creationId xmlns:a16="http://schemas.microsoft.com/office/drawing/2014/main" id="{A2D4BBC4-1F91-D623-34FA-ADAE8FF99A65}"/>
                    </a:ext>
                  </a:extLst>
                </p:cNvPr>
                <p:cNvSpPr/>
                <p:nvPr/>
              </p:nvSpPr>
              <p:spPr>
                <a:xfrm>
                  <a:off x="1747507"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5" name="Freeform: Shape 5764">
                  <a:extLst>
                    <a:ext uri="{FF2B5EF4-FFF2-40B4-BE49-F238E27FC236}">
                      <a16:creationId xmlns:a16="http://schemas.microsoft.com/office/drawing/2014/main" id="{E9AE993C-B239-E0C6-2757-AA28A06DA4F8}"/>
                    </a:ext>
                  </a:extLst>
                </p:cNvPr>
                <p:cNvSpPr/>
                <p:nvPr/>
              </p:nvSpPr>
              <p:spPr>
                <a:xfrm>
                  <a:off x="1723685" y="1172157"/>
                  <a:ext cx="47811" cy="16125"/>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0" name="Graphic 13">
                <a:extLst>
                  <a:ext uri="{FF2B5EF4-FFF2-40B4-BE49-F238E27FC236}">
                    <a16:creationId xmlns:a16="http://schemas.microsoft.com/office/drawing/2014/main" id="{F3D0FC3D-0C2E-0AE3-0B8E-AB6F4874D3C6}"/>
                  </a:ext>
                </a:extLst>
              </p:cNvPr>
              <p:cNvGrpSpPr/>
              <p:nvPr/>
            </p:nvGrpSpPr>
            <p:grpSpPr>
              <a:xfrm>
                <a:off x="1793995" y="1148777"/>
                <a:ext cx="47977" cy="46599"/>
                <a:chOff x="1793995" y="1148777"/>
                <a:chExt cx="47977" cy="46599"/>
              </a:xfrm>
            </p:grpSpPr>
            <p:sp>
              <p:nvSpPr>
                <p:cNvPr id="5762" name="Freeform: Shape 5761">
                  <a:extLst>
                    <a:ext uri="{FF2B5EF4-FFF2-40B4-BE49-F238E27FC236}">
                      <a16:creationId xmlns:a16="http://schemas.microsoft.com/office/drawing/2014/main" id="{C6FBBF94-2DA5-7722-2743-18EF9AA61F89}"/>
                    </a:ext>
                  </a:extLst>
                </p:cNvPr>
                <p:cNvSpPr/>
                <p:nvPr/>
              </p:nvSpPr>
              <p:spPr>
                <a:xfrm>
                  <a:off x="1817984"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3" name="Freeform: Shape 5762">
                  <a:extLst>
                    <a:ext uri="{FF2B5EF4-FFF2-40B4-BE49-F238E27FC236}">
                      <a16:creationId xmlns:a16="http://schemas.microsoft.com/office/drawing/2014/main" id="{45EFAA8C-A173-060B-7AF4-FDE9B6498950}"/>
                    </a:ext>
                  </a:extLst>
                </p:cNvPr>
                <p:cNvSpPr/>
                <p:nvPr/>
              </p:nvSpPr>
              <p:spPr>
                <a:xfrm>
                  <a:off x="1793995"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1" name="Graphic 13">
                <a:extLst>
                  <a:ext uri="{FF2B5EF4-FFF2-40B4-BE49-F238E27FC236}">
                    <a16:creationId xmlns:a16="http://schemas.microsoft.com/office/drawing/2014/main" id="{CB4AB30E-53AB-46B8-3FB6-647EA5595BD9}"/>
                  </a:ext>
                </a:extLst>
              </p:cNvPr>
              <p:cNvGrpSpPr/>
              <p:nvPr/>
            </p:nvGrpSpPr>
            <p:grpSpPr>
              <a:xfrm>
                <a:off x="1827083" y="1148777"/>
                <a:ext cx="47977" cy="46599"/>
                <a:chOff x="1827083" y="1148777"/>
                <a:chExt cx="47977" cy="46599"/>
              </a:xfrm>
            </p:grpSpPr>
            <p:sp>
              <p:nvSpPr>
                <p:cNvPr id="5760" name="Freeform: Shape 5759">
                  <a:extLst>
                    <a:ext uri="{FF2B5EF4-FFF2-40B4-BE49-F238E27FC236}">
                      <a16:creationId xmlns:a16="http://schemas.microsoft.com/office/drawing/2014/main" id="{6164935A-10BF-6F73-E960-E666C71CE7A4}"/>
                    </a:ext>
                  </a:extLst>
                </p:cNvPr>
                <p:cNvSpPr/>
                <p:nvPr/>
              </p:nvSpPr>
              <p:spPr>
                <a:xfrm>
                  <a:off x="1851072"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1" name="Freeform: Shape 5760">
                  <a:extLst>
                    <a:ext uri="{FF2B5EF4-FFF2-40B4-BE49-F238E27FC236}">
                      <a16:creationId xmlns:a16="http://schemas.microsoft.com/office/drawing/2014/main" id="{497BEC96-FB41-987E-C46C-35E9CBEB630E}"/>
                    </a:ext>
                  </a:extLst>
                </p:cNvPr>
                <p:cNvSpPr/>
                <p:nvPr/>
              </p:nvSpPr>
              <p:spPr>
                <a:xfrm>
                  <a:off x="1827083"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2" name="Graphic 13">
                <a:extLst>
                  <a:ext uri="{FF2B5EF4-FFF2-40B4-BE49-F238E27FC236}">
                    <a16:creationId xmlns:a16="http://schemas.microsoft.com/office/drawing/2014/main" id="{1EBAE684-F3FA-1672-BF5C-216202E045B3}"/>
                  </a:ext>
                </a:extLst>
              </p:cNvPr>
              <p:cNvGrpSpPr/>
              <p:nvPr/>
            </p:nvGrpSpPr>
            <p:grpSpPr>
              <a:xfrm>
                <a:off x="1946860" y="1148777"/>
                <a:ext cx="47811" cy="46599"/>
                <a:chOff x="1946860" y="1148777"/>
                <a:chExt cx="47811" cy="46599"/>
              </a:xfrm>
            </p:grpSpPr>
            <p:sp>
              <p:nvSpPr>
                <p:cNvPr id="5758" name="Freeform: Shape 5757">
                  <a:extLst>
                    <a:ext uri="{FF2B5EF4-FFF2-40B4-BE49-F238E27FC236}">
                      <a16:creationId xmlns:a16="http://schemas.microsoft.com/office/drawing/2014/main" id="{5BA784E8-9E37-78D3-EE5D-BD8252105A55}"/>
                    </a:ext>
                  </a:extLst>
                </p:cNvPr>
                <p:cNvSpPr/>
                <p:nvPr/>
              </p:nvSpPr>
              <p:spPr>
                <a:xfrm>
                  <a:off x="1970683"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9" name="Freeform: Shape 5758">
                  <a:extLst>
                    <a:ext uri="{FF2B5EF4-FFF2-40B4-BE49-F238E27FC236}">
                      <a16:creationId xmlns:a16="http://schemas.microsoft.com/office/drawing/2014/main" id="{A461AFBD-703F-ED29-79D4-E38C6C0A2992}"/>
                    </a:ext>
                  </a:extLst>
                </p:cNvPr>
                <p:cNvSpPr/>
                <p:nvPr/>
              </p:nvSpPr>
              <p:spPr>
                <a:xfrm>
                  <a:off x="1946860"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3" name="Graphic 13">
                <a:extLst>
                  <a:ext uri="{FF2B5EF4-FFF2-40B4-BE49-F238E27FC236}">
                    <a16:creationId xmlns:a16="http://schemas.microsoft.com/office/drawing/2014/main" id="{A57C4621-B1F8-DFE4-85A3-9950101D0543}"/>
                  </a:ext>
                </a:extLst>
              </p:cNvPr>
              <p:cNvGrpSpPr/>
              <p:nvPr/>
            </p:nvGrpSpPr>
            <p:grpSpPr>
              <a:xfrm>
                <a:off x="2006583" y="1148777"/>
                <a:ext cx="47977" cy="46599"/>
                <a:chOff x="2006583" y="1148777"/>
                <a:chExt cx="47977" cy="46599"/>
              </a:xfrm>
            </p:grpSpPr>
            <p:sp>
              <p:nvSpPr>
                <p:cNvPr id="5756" name="Freeform: Shape 5755">
                  <a:extLst>
                    <a:ext uri="{FF2B5EF4-FFF2-40B4-BE49-F238E27FC236}">
                      <a16:creationId xmlns:a16="http://schemas.microsoft.com/office/drawing/2014/main" id="{435A5DFB-B2D8-3F6E-3D5C-28E114ABA19E}"/>
                    </a:ext>
                  </a:extLst>
                </p:cNvPr>
                <p:cNvSpPr/>
                <p:nvPr/>
              </p:nvSpPr>
              <p:spPr>
                <a:xfrm>
                  <a:off x="2030572"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7" name="Freeform: Shape 5756">
                  <a:extLst>
                    <a:ext uri="{FF2B5EF4-FFF2-40B4-BE49-F238E27FC236}">
                      <a16:creationId xmlns:a16="http://schemas.microsoft.com/office/drawing/2014/main" id="{A4D1B7E3-0AAD-5CF8-E2F5-69F49F5BDC8B}"/>
                    </a:ext>
                  </a:extLst>
                </p:cNvPr>
                <p:cNvSpPr/>
                <p:nvPr/>
              </p:nvSpPr>
              <p:spPr>
                <a:xfrm>
                  <a:off x="2006583"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4" name="Graphic 13">
                <a:extLst>
                  <a:ext uri="{FF2B5EF4-FFF2-40B4-BE49-F238E27FC236}">
                    <a16:creationId xmlns:a16="http://schemas.microsoft.com/office/drawing/2014/main" id="{9E3C9648-6705-8F94-1E98-6FBC5FE67221}"/>
                  </a:ext>
                </a:extLst>
              </p:cNvPr>
              <p:cNvGrpSpPr/>
              <p:nvPr/>
            </p:nvGrpSpPr>
            <p:grpSpPr>
              <a:xfrm>
                <a:off x="2094596" y="1148777"/>
                <a:ext cx="47977" cy="46599"/>
                <a:chOff x="2094596" y="1148777"/>
                <a:chExt cx="47977" cy="46599"/>
              </a:xfrm>
            </p:grpSpPr>
            <p:sp>
              <p:nvSpPr>
                <p:cNvPr id="5754" name="Freeform: Shape 5753">
                  <a:extLst>
                    <a:ext uri="{FF2B5EF4-FFF2-40B4-BE49-F238E27FC236}">
                      <a16:creationId xmlns:a16="http://schemas.microsoft.com/office/drawing/2014/main" id="{CB82C0E4-46C9-A71E-B186-0D2F4001CCB7}"/>
                    </a:ext>
                  </a:extLst>
                </p:cNvPr>
                <p:cNvSpPr/>
                <p:nvPr/>
              </p:nvSpPr>
              <p:spPr>
                <a:xfrm>
                  <a:off x="2118585"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5" name="Freeform: Shape 5754">
                  <a:extLst>
                    <a:ext uri="{FF2B5EF4-FFF2-40B4-BE49-F238E27FC236}">
                      <a16:creationId xmlns:a16="http://schemas.microsoft.com/office/drawing/2014/main" id="{A6FCD9E2-F268-1EB9-F7DA-00EB6A4BD6C9}"/>
                    </a:ext>
                  </a:extLst>
                </p:cNvPr>
                <p:cNvSpPr/>
                <p:nvPr/>
              </p:nvSpPr>
              <p:spPr>
                <a:xfrm>
                  <a:off x="2094596"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5" name="Graphic 13">
                <a:extLst>
                  <a:ext uri="{FF2B5EF4-FFF2-40B4-BE49-F238E27FC236}">
                    <a16:creationId xmlns:a16="http://schemas.microsoft.com/office/drawing/2014/main" id="{8428DF86-BF97-2853-9BC6-57E3BE99FC70}"/>
                  </a:ext>
                </a:extLst>
              </p:cNvPr>
              <p:cNvGrpSpPr/>
              <p:nvPr/>
            </p:nvGrpSpPr>
            <p:grpSpPr>
              <a:xfrm>
                <a:off x="2118585" y="1148777"/>
                <a:ext cx="47811" cy="46599"/>
                <a:chOff x="2118585" y="1148777"/>
                <a:chExt cx="47811" cy="46599"/>
              </a:xfrm>
            </p:grpSpPr>
            <p:sp>
              <p:nvSpPr>
                <p:cNvPr id="5752" name="Freeform: Shape 5751">
                  <a:extLst>
                    <a:ext uri="{FF2B5EF4-FFF2-40B4-BE49-F238E27FC236}">
                      <a16:creationId xmlns:a16="http://schemas.microsoft.com/office/drawing/2014/main" id="{86FE4BF8-131F-3963-8F7F-28141C7BF73A}"/>
                    </a:ext>
                  </a:extLst>
                </p:cNvPr>
                <p:cNvSpPr/>
                <p:nvPr/>
              </p:nvSpPr>
              <p:spPr>
                <a:xfrm>
                  <a:off x="2142574"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3" name="Freeform: Shape 5752">
                  <a:extLst>
                    <a:ext uri="{FF2B5EF4-FFF2-40B4-BE49-F238E27FC236}">
                      <a16:creationId xmlns:a16="http://schemas.microsoft.com/office/drawing/2014/main" id="{E2F43046-8188-4E2D-238D-340FC37AC9F1}"/>
                    </a:ext>
                  </a:extLst>
                </p:cNvPr>
                <p:cNvSpPr/>
                <p:nvPr/>
              </p:nvSpPr>
              <p:spPr>
                <a:xfrm>
                  <a:off x="2118585"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6" name="Graphic 13">
                <a:extLst>
                  <a:ext uri="{FF2B5EF4-FFF2-40B4-BE49-F238E27FC236}">
                    <a16:creationId xmlns:a16="http://schemas.microsoft.com/office/drawing/2014/main" id="{7585D2C8-0937-5B95-B4BB-514EB740A378}"/>
                  </a:ext>
                </a:extLst>
              </p:cNvPr>
              <p:cNvGrpSpPr/>
              <p:nvPr/>
            </p:nvGrpSpPr>
            <p:grpSpPr>
              <a:xfrm>
                <a:off x="2174172" y="1148777"/>
                <a:ext cx="47811" cy="46599"/>
                <a:chOff x="2174172" y="1148777"/>
                <a:chExt cx="47811" cy="46599"/>
              </a:xfrm>
            </p:grpSpPr>
            <p:sp>
              <p:nvSpPr>
                <p:cNvPr id="5750" name="Freeform: Shape 5749">
                  <a:extLst>
                    <a:ext uri="{FF2B5EF4-FFF2-40B4-BE49-F238E27FC236}">
                      <a16:creationId xmlns:a16="http://schemas.microsoft.com/office/drawing/2014/main" id="{9966898E-6133-7481-E4C4-CD5F9889A8C7}"/>
                    </a:ext>
                  </a:extLst>
                </p:cNvPr>
                <p:cNvSpPr/>
                <p:nvPr/>
              </p:nvSpPr>
              <p:spPr>
                <a:xfrm>
                  <a:off x="2198161"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1" name="Freeform: Shape 5750">
                  <a:extLst>
                    <a:ext uri="{FF2B5EF4-FFF2-40B4-BE49-F238E27FC236}">
                      <a16:creationId xmlns:a16="http://schemas.microsoft.com/office/drawing/2014/main" id="{B41263E6-4D58-DB23-478D-1C4F2B35CB31}"/>
                    </a:ext>
                  </a:extLst>
                </p:cNvPr>
                <p:cNvSpPr/>
                <p:nvPr/>
              </p:nvSpPr>
              <p:spPr>
                <a:xfrm>
                  <a:off x="2174172"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7" name="Graphic 13">
                <a:extLst>
                  <a:ext uri="{FF2B5EF4-FFF2-40B4-BE49-F238E27FC236}">
                    <a16:creationId xmlns:a16="http://schemas.microsoft.com/office/drawing/2014/main" id="{8ACC8642-B7B5-A9FC-4621-40AAD2C81825}"/>
                  </a:ext>
                </a:extLst>
              </p:cNvPr>
              <p:cNvGrpSpPr/>
              <p:nvPr/>
            </p:nvGrpSpPr>
            <p:grpSpPr>
              <a:xfrm>
                <a:off x="2192536" y="1154904"/>
                <a:ext cx="47811" cy="46761"/>
                <a:chOff x="2192536" y="1154904"/>
                <a:chExt cx="47811" cy="46761"/>
              </a:xfrm>
            </p:grpSpPr>
            <p:sp>
              <p:nvSpPr>
                <p:cNvPr id="5748" name="Freeform: Shape 5747">
                  <a:extLst>
                    <a:ext uri="{FF2B5EF4-FFF2-40B4-BE49-F238E27FC236}">
                      <a16:creationId xmlns:a16="http://schemas.microsoft.com/office/drawing/2014/main" id="{355D9697-8A0E-9821-06B0-922181B8ECAB}"/>
                    </a:ext>
                  </a:extLst>
                </p:cNvPr>
                <p:cNvSpPr/>
                <p:nvPr/>
              </p:nvSpPr>
              <p:spPr>
                <a:xfrm>
                  <a:off x="2216359" y="115490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9" name="Freeform: Shape 5748">
                  <a:extLst>
                    <a:ext uri="{FF2B5EF4-FFF2-40B4-BE49-F238E27FC236}">
                      <a16:creationId xmlns:a16="http://schemas.microsoft.com/office/drawing/2014/main" id="{396658BD-BEF0-A644-4CF4-89B72B18CF27}"/>
                    </a:ext>
                  </a:extLst>
                </p:cNvPr>
                <p:cNvSpPr/>
                <p:nvPr/>
              </p:nvSpPr>
              <p:spPr>
                <a:xfrm>
                  <a:off x="2192536" y="1178284"/>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8" name="Graphic 13">
                <a:extLst>
                  <a:ext uri="{FF2B5EF4-FFF2-40B4-BE49-F238E27FC236}">
                    <a16:creationId xmlns:a16="http://schemas.microsoft.com/office/drawing/2014/main" id="{36C7D007-09F9-5663-E451-275C682B408B}"/>
                  </a:ext>
                </a:extLst>
              </p:cNvPr>
              <p:cNvGrpSpPr/>
              <p:nvPr/>
            </p:nvGrpSpPr>
            <p:grpSpPr>
              <a:xfrm>
                <a:off x="2229759" y="1154904"/>
                <a:ext cx="47977" cy="46761"/>
                <a:chOff x="2229759" y="1154904"/>
                <a:chExt cx="47977" cy="46761"/>
              </a:xfrm>
            </p:grpSpPr>
            <p:sp>
              <p:nvSpPr>
                <p:cNvPr id="5746" name="Freeform: Shape 5745">
                  <a:extLst>
                    <a:ext uri="{FF2B5EF4-FFF2-40B4-BE49-F238E27FC236}">
                      <a16:creationId xmlns:a16="http://schemas.microsoft.com/office/drawing/2014/main" id="{B83F2388-90C8-C006-F3DB-7CEFB972AB17}"/>
                    </a:ext>
                  </a:extLst>
                </p:cNvPr>
                <p:cNvSpPr/>
                <p:nvPr/>
              </p:nvSpPr>
              <p:spPr>
                <a:xfrm>
                  <a:off x="2253748" y="115490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7" name="Freeform: Shape 5746">
                  <a:extLst>
                    <a:ext uri="{FF2B5EF4-FFF2-40B4-BE49-F238E27FC236}">
                      <a16:creationId xmlns:a16="http://schemas.microsoft.com/office/drawing/2014/main" id="{0175E687-045A-FC45-E4E6-D16A521788B8}"/>
                    </a:ext>
                  </a:extLst>
                </p:cNvPr>
                <p:cNvSpPr/>
                <p:nvPr/>
              </p:nvSpPr>
              <p:spPr>
                <a:xfrm>
                  <a:off x="2229759" y="1178284"/>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9" name="Graphic 13">
                <a:extLst>
                  <a:ext uri="{FF2B5EF4-FFF2-40B4-BE49-F238E27FC236}">
                    <a16:creationId xmlns:a16="http://schemas.microsoft.com/office/drawing/2014/main" id="{4D70D914-150F-3E8F-F8CF-9CAC76E8953B}"/>
                  </a:ext>
                </a:extLst>
              </p:cNvPr>
              <p:cNvGrpSpPr/>
              <p:nvPr/>
            </p:nvGrpSpPr>
            <p:grpSpPr>
              <a:xfrm>
                <a:off x="2250936" y="1154904"/>
                <a:ext cx="47811" cy="46761"/>
                <a:chOff x="2250936" y="1154904"/>
                <a:chExt cx="47811" cy="46761"/>
              </a:xfrm>
            </p:grpSpPr>
            <p:sp>
              <p:nvSpPr>
                <p:cNvPr id="5744" name="Freeform: Shape 5743">
                  <a:extLst>
                    <a:ext uri="{FF2B5EF4-FFF2-40B4-BE49-F238E27FC236}">
                      <a16:creationId xmlns:a16="http://schemas.microsoft.com/office/drawing/2014/main" id="{89EC1BAE-D091-B72D-1945-22AB0396705C}"/>
                    </a:ext>
                  </a:extLst>
                </p:cNvPr>
                <p:cNvSpPr/>
                <p:nvPr/>
              </p:nvSpPr>
              <p:spPr>
                <a:xfrm>
                  <a:off x="2274924" y="115490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5" name="Freeform: Shape 5744">
                  <a:extLst>
                    <a:ext uri="{FF2B5EF4-FFF2-40B4-BE49-F238E27FC236}">
                      <a16:creationId xmlns:a16="http://schemas.microsoft.com/office/drawing/2014/main" id="{46C1D6E1-96FD-53E9-BABF-7BB7BAC2431B}"/>
                    </a:ext>
                  </a:extLst>
                </p:cNvPr>
                <p:cNvSpPr/>
                <p:nvPr/>
              </p:nvSpPr>
              <p:spPr>
                <a:xfrm>
                  <a:off x="2250936" y="1178284"/>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0" name="Graphic 13">
                <a:extLst>
                  <a:ext uri="{FF2B5EF4-FFF2-40B4-BE49-F238E27FC236}">
                    <a16:creationId xmlns:a16="http://schemas.microsoft.com/office/drawing/2014/main" id="{C343D02F-A755-6E63-8690-835EED93EA22}"/>
                  </a:ext>
                </a:extLst>
              </p:cNvPr>
              <p:cNvGrpSpPr/>
              <p:nvPr/>
            </p:nvGrpSpPr>
            <p:grpSpPr>
              <a:xfrm>
                <a:off x="2414885" y="1154904"/>
                <a:ext cx="47977" cy="46761"/>
                <a:chOff x="2414885" y="1154904"/>
                <a:chExt cx="47977" cy="46761"/>
              </a:xfrm>
            </p:grpSpPr>
            <p:sp>
              <p:nvSpPr>
                <p:cNvPr id="5742" name="Freeform: Shape 5741">
                  <a:extLst>
                    <a:ext uri="{FF2B5EF4-FFF2-40B4-BE49-F238E27FC236}">
                      <a16:creationId xmlns:a16="http://schemas.microsoft.com/office/drawing/2014/main" id="{8AA13072-6495-18D5-F46B-CBB44DF54B19}"/>
                    </a:ext>
                  </a:extLst>
                </p:cNvPr>
                <p:cNvSpPr/>
                <p:nvPr/>
              </p:nvSpPr>
              <p:spPr>
                <a:xfrm>
                  <a:off x="2438873" y="115490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3" name="Freeform: Shape 5742">
                  <a:extLst>
                    <a:ext uri="{FF2B5EF4-FFF2-40B4-BE49-F238E27FC236}">
                      <a16:creationId xmlns:a16="http://schemas.microsoft.com/office/drawing/2014/main" id="{7E1D015B-04E7-393B-1D40-44D92B1160CD}"/>
                    </a:ext>
                  </a:extLst>
                </p:cNvPr>
                <p:cNvSpPr/>
                <p:nvPr/>
              </p:nvSpPr>
              <p:spPr>
                <a:xfrm>
                  <a:off x="2414885" y="1178284"/>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1" name="Graphic 13">
                <a:extLst>
                  <a:ext uri="{FF2B5EF4-FFF2-40B4-BE49-F238E27FC236}">
                    <a16:creationId xmlns:a16="http://schemas.microsoft.com/office/drawing/2014/main" id="{9D16ABD7-5142-D021-7E1B-D10AEB951616}"/>
                  </a:ext>
                </a:extLst>
              </p:cNvPr>
              <p:cNvGrpSpPr/>
              <p:nvPr/>
            </p:nvGrpSpPr>
            <p:grpSpPr>
              <a:xfrm>
                <a:off x="2462862" y="1159741"/>
                <a:ext cx="47811" cy="46599"/>
                <a:chOff x="2462862" y="1159741"/>
                <a:chExt cx="47811" cy="46599"/>
              </a:xfrm>
            </p:grpSpPr>
            <p:sp>
              <p:nvSpPr>
                <p:cNvPr id="5740" name="Freeform: Shape 5739">
                  <a:extLst>
                    <a:ext uri="{FF2B5EF4-FFF2-40B4-BE49-F238E27FC236}">
                      <a16:creationId xmlns:a16="http://schemas.microsoft.com/office/drawing/2014/main" id="{839C55CD-76BF-3BCC-DAC5-8D82EFAB97F9}"/>
                    </a:ext>
                  </a:extLst>
                </p:cNvPr>
                <p:cNvSpPr/>
                <p:nvPr/>
              </p:nvSpPr>
              <p:spPr>
                <a:xfrm>
                  <a:off x="2486685" y="1159741"/>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1" name="Freeform: Shape 5740">
                  <a:extLst>
                    <a:ext uri="{FF2B5EF4-FFF2-40B4-BE49-F238E27FC236}">
                      <a16:creationId xmlns:a16="http://schemas.microsoft.com/office/drawing/2014/main" id="{FDDEDC2C-5973-AF23-2D7B-F594BBB31B99}"/>
                    </a:ext>
                  </a:extLst>
                </p:cNvPr>
                <p:cNvSpPr/>
                <p:nvPr/>
              </p:nvSpPr>
              <p:spPr>
                <a:xfrm>
                  <a:off x="2462862" y="118312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2" name="Graphic 13">
                <a:extLst>
                  <a:ext uri="{FF2B5EF4-FFF2-40B4-BE49-F238E27FC236}">
                    <a16:creationId xmlns:a16="http://schemas.microsoft.com/office/drawing/2014/main" id="{B67CF9D6-EB33-C5C7-8E7A-00920CF84C39}"/>
                  </a:ext>
                </a:extLst>
              </p:cNvPr>
              <p:cNvGrpSpPr/>
              <p:nvPr/>
            </p:nvGrpSpPr>
            <p:grpSpPr>
              <a:xfrm>
                <a:off x="2529037" y="1159741"/>
                <a:ext cx="47811" cy="46599"/>
                <a:chOff x="2529037" y="1159741"/>
                <a:chExt cx="47811" cy="46599"/>
              </a:xfrm>
            </p:grpSpPr>
            <p:sp>
              <p:nvSpPr>
                <p:cNvPr id="5738" name="Freeform: Shape 5737">
                  <a:extLst>
                    <a:ext uri="{FF2B5EF4-FFF2-40B4-BE49-F238E27FC236}">
                      <a16:creationId xmlns:a16="http://schemas.microsoft.com/office/drawing/2014/main" id="{A9E05BEC-0665-3E36-8A36-135F52BF8AE1}"/>
                    </a:ext>
                  </a:extLst>
                </p:cNvPr>
                <p:cNvSpPr/>
                <p:nvPr/>
              </p:nvSpPr>
              <p:spPr>
                <a:xfrm>
                  <a:off x="2552860" y="1159741"/>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9" name="Freeform: Shape 5738">
                  <a:extLst>
                    <a:ext uri="{FF2B5EF4-FFF2-40B4-BE49-F238E27FC236}">
                      <a16:creationId xmlns:a16="http://schemas.microsoft.com/office/drawing/2014/main" id="{46210400-0BFF-1CD3-C2DA-8DD2F5A9C4A8}"/>
                    </a:ext>
                  </a:extLst>
                </p:cNvPr>
                <p:cNvSpPr/>
                <p:nvPr/>
              </p:nvSpPr>
              <p:spPr>
                <a:xfrm>
                  <a:off x="2529037" y="118312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3" name="Graphic 13">
                <a:extLst>
                  <a:ext uri="{FF2B5EF4-FFF2-40B4-BE49-F238E27FC236}">
                    <a16:creationId xmlns:a16="http://schemas.microsoft.com/office/drawing/2014/main" id="{1C77AA57-5EF4-99FD-5973-16E6F2D0CAF8}"/>
                  </a:ext>
                </a:extLst>
              </p:cNvPr>
              <p:cNvGrpSpPr/>
              <p:nvPr/>
            </p:nvGrpSpPr>
            <p:grpSpPr>
              <a:xfrm>
                <a:off x="2595212" y="1162482"/>
                <a:ext cx="47811" cy="46599"/>
                <a:chOff x="2595212" y="1162482"/>
                <a:chExt cx="47811" cy="46599"/>
              </a:xfrm>
            </p:grpSpPr>
            <p:sp>
              <p:nvSpPr>
                <p:cNvPr id="5736" name="Freeform: Shape 5735">
                  <a:extLst>
                    <a:ext uri="{FF2B5EF4-FFF2-40B4-BE49-F238E27FC236}">
                      <a16:creationId xmlns:a16="http://schemas.microsoft.com/office/drawing/2014/main" id="{2B66D382-D6BB-43C8-95D4-4DE58D162926}"/>
                    </a:ext>
                  </a:extLst>
                </p:cNvPr>
                <p:cNvSpPr/>
                <p:nvPr/>
              </p:nvSpPr>
              <p:spPr>
                <a:xfrm>
                  <a:off x="2619036"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7" name="Freeform: Shape 5736">
                  <a:extLst>
                    <a:ext uri="{FF2B5EF4-FFF2-40B4-BE49-F238E27FC236}">
                      <a16:creationId xmlns:a16="http://schemas.microsoft.com/office/drawing/2014/main" id="{464B0AAE-F256-C3A3-2302-0753889F26CE}"/>
                    </a:ext>
                  </a:extLst>
                </p:cNvPr>
                <p:cNvSpPr/>
                <p:nvPr/>
              </p:nvSpPr>
              <p:spPr>
                <a:xfrm>
                  <a:off x="2595212" y="1185863"/>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4" name="Graphic 13">
                <a:extLst>
                  <a:ext uri="{FF2B5EF4-FFF2-40B4-BE49-F238E27FC236}">
                    <a16:creationId xmlns:a16="http://schemas.microsoft.com/office/drawing/2014/main" id="{3413EE85-7592-D55E-A787-8974E23B0C2F}"/>
                  </a:ext>
                </a:extLst>
              </p:cNvPr>
              <p:cNvGrpSpPr/>
              <p:nvPr/>
            </p:nvGrpSpPr>
            <p:grpSpPr>
              <a:xfrm>
                <a:off x="2619036" y="1162482"/>
                <a:ext cx="47977" cy="46599"/>
                <a:chOff x="2619036" y="1162482"/>
                <a:chExt cx="47977" cy="46599"/>
              </a:xfrm>
            </p:grpSpPr>
            <p:sp>
              <p:nvSpPr>
                <p:cNvPr id="5734" name="Freeform: Shape 5733">
                  <a:extLst>
                    <a:ext uri="{FF2B5EF4-FFF2-40B4-BE49-F238E27FC236}">
                      <a16:creationId xmlns:a16="http://schemas.microsoft.com/office/drawing/2014/main" id="{D473563E-4588-93CF-A736-BD2050D671FB}"/>
                    </a:ext>
                  </a:extLst>
                </p:cNvPr>
                <p:cNvSpPr/>
                <p:nvPr/>
              </p:nvSpPr>
              <p:spPr>
                <a:xfrm>
                  <a:off x="2643024"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5" name="Freeform: Shape 5734">
                  <a:extLst>
                    <a:ext uri="{FF2B5EF4-FFF2-40B4-BE49-F238E27FC236}">
                      <a16:creationId xmlns:a16="http://schemas.microsoft.com/office/drawing/2014/main" id="{A5814F7A-0C4A-9BA4-F250-044AD99086F1}"/>
                    </a:ext>
                  </a:extLst>
                </p:cNvPr>
                <p:cNvSpPr/>
                <p:nvPr/>
              </p:nvSpPr>
              <p:spPr>
                <a:xfrm>
                  <a:off x="2619036" y="1185863"/>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5" name="Graphic 13">
                <a:extLst>
                  <a:ext uri="{FF2B5EF4-FFF2-40B4-BE49-F238E27FC236}">
                    <a16:creationId xmlns:a16="http://schemas.microsoft.com/office/drawing/2014/main" id="{0A825915-BC09-E27D-5072-A4FBDD39C783}"/>
                  </a:ext>
                </a:extLst>
              </p:cNvPr>
              <p:cNvGrpSpPr/>
              <p:nvPr/>
            </p:nvGrpSpPr>
            <p:grpSpPr>
              <a:xfrm>
                <a:off x="2643024" y="1162482"/>
                <a:ext cx="47811" cy="46599"/>
                <a:chOff x="2643024" y="1162482"/>
                <a:chExt cx="47811" cy="46599"/>
              </a:xfrm>
            </p:grpSpPr>
            <p:sp>
              <p:nvSpPr>
                <p:cNvPr id="5732" name="Freeform: Shape 5731">
                  <a:extLst>
                    <a:ext uri="{FF2B5EF4-FFF2-40B4-BE49-F238E27FC236}">
                      <a16:creationId xmlns:a16="http://schemas.microsoft.com/office/drawing/2014/main" id="{1E52EF0F-54B3-8CFA-E7A6-CFDD13DC0352}"/>
                    </a:ext>
                  </a:extLst>
                </p:cNvPr>
                <p:cNvSpPr/>
                <p:nvPr/>
              </p:nvSpPr>
              <p:spPr>
                <a:xfrm>
                  <a:off x="2667013"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3" name="Freeform: Shape 5732">
                  <a:extLst>
                    <a:ext uri="{FF2B5EF4-FFF2-40B4-BE49-F238E27FC236}">
                      <a16:creationId xmlns:a16="http://schemas.microsoft.com/office/drawing/2014/main" id="{595267E4-CCC2-EFFD-AE68-1A02C1BB9A38}"/>
                    </a:ext>
                  </a:extLst>
                </p:cNvPr>
                <p:cNvSpPr/>
                <p:nvPr/>
              </p:nvSpPr>
              <p:spPr>
                <a:xfrm>
                  <a:off x="2643024" y="1185863"/>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6" name="Graphic 13">
                <a:extLst>
                  <a:ext uri="{FF2B5EF4-FFF2-40B4-BE49-F238E27FC236}">
                    <a16:creationId xmlns:a16="http://schemas.microsoft.com/office/drawing/2014/main" id="{F6EE750A-6C85-4483-50C2-9E74C1D06B1A}"/>
                  </a:ext>
                </a:extLst>
              </p:cNvPr>
              <p:cNvGrpSpPr/>
              <p:nvPr/>
            </p:nvGrpSpPr>
            <p:grpSpPr>
              <a:xfrm>
                <a:off x="2761312" y="1162482"/>
                <a:ext cx="47811" cy="46599"/>
                <a:chOff x="2761312" y="1162482"/>
                <a:chExt cx="47811" cy="46599"/>
              </a:xfrm>
            </p:grpSpPr>
            <p:sp>
              <p:nvSpPr>
                <p:cNvPr id="5730" name="Freeform: Shape 5729">
                  <a:extLst>
                    <a:ext uri="{FF2B5EF4-FFF2-40B4-BE49-F238E27FC236}">
                      <a16:creationId xmlns:a16="http://schemas.microsoft.com/office/drawing/2014/main" id="{C9EC5472-466F-DF5E-C43E-360CEC55F7C7}"/>
                    </a:ext>
                  </a:extLst>
                </p:cNvPr>
                <p:cNvSpPr/>
                <p:nvPr/>
              </p:nvSpPr>
              <p:spPr>
                <a:xfrm>
                  <a:off x="2785301"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1" name="Freeform: Shape 5730">
                  <a:extLst>
                    <a:ext uri="{FF2B5EF4-FFF2-40B4-BE49-F238E27FC236}">
                      <a16:creationId xmlns:a16="http://schemas.microsoft.com/office/drawing/2014/main" id="{C6658F76-768A-5A22-9493-E2EC87DBB676}"/>
                    </a:ext>
                  </a:extLst>
                </p:cNvPr>
                <p:cNvSpPr/>
                <p:nvPr/>
              </p:nvSpPr>
              <p:spPr>
                <a:xfrm>
                  <a:off x="2761312" y="1185863"/>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7" name="Graphic 13">
                <a:extLst>
                  <a:ext uri="{FF2B5EF4-FFF2-40B4-BE49-F238E27FC236}">
                    <a16:creationId xmlns:a16="http://schemas.microsoft.com/office/drawing/2014/main" id="{3EE58FF8-C021-95ED-C80C-B48767F0E04C}"/>
                  </a:ext>
                </a:extLst>
              </p:cNvPr>
              <p:cNvGrpSpPr/>
              <p:nvPr/>
            </p:nvGrpSpPr>
            <p:grpSpPr>
              <a:xfrm>
                <a:off x="3066215" y="1162482"/>
                <a:ext cx="47811" cy="46599"/>
                <a:chOff x="3066215" y="1162482"/>
                <a:chExt cx="47811" cy="46599"/>
              </a:xfrm>
            </p:grpSpPr>
            <p:sp>
              <p:nvSpPr>
                <p:cNvPr id="5728" name="Freeform: Shape 5727">
                  <a:extLst>
                    <a:ext uri="{FF2B5EF4-FFF2-40B4-BE49-F238E27FC236}">
                      <a16:creationId xmlns:a16="http://schemas.microsoft.com/office/drawing/2014/main" id="{A32AF467-FF71-DA56-4558-41FFF624608C}"/>
                    </a:ext>
                  </a:extLst>
                </p:cNvPr>
                <p:cNvSpPr/>
                <p:nvPr/>
              </p:nvSpPr>
              <p:spPr>
                <a:xfrm>
                  <a:off x="3090038"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9" name="Freeform: Shape 5728">
                  <a:extLst>
                    <a:ext uri="{FF2B5EF4-FFF2-40B4-BE49-F238E27FC236}">
                      <a16:creationId xmlns:a16="http://schemas.microsoft.com/office/drawing/2014/main" id="{FD70EC08-8DFA-19EB-F99A-29C9E6EF27C9}"/>
                    </a:ext>
                  </a:extLst>
                </p:cNvPr>
                <p:cNvSpPr/>
                <p:nvPr/>
              </p:nvSpPr>
              <p:spPr>
                <a:xfrm>
                  <a:off x="3066215" y="1185863"/>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8" name="Graphic 13">
                <a:extLst>
                  <a:ext uri="{FF2B5EF4-FFF2-40B4-BE49-F238E27FC236}">
                    <a16:creationId xmlns:a16="http://schemas.microsoft.com/office/drawing/2014/main" id="{560AB625-4F5E-54FE-A837-BE98EED405A9}"/>
                  </a:ext>
                </a:extLst>
              </p:cNvPr>
              <p:cNvGrpSpPr/>
              <p:nvPr/>
            </p:nvGrpSpPr>
            <p:grpSpPr>
              <a:xfrm>
                <a:off x="3137188" y="1162482"/>
                <a:ext cx="47977" cy="46599"/>
                <a:chOff x="3137188" y="1162482"/>
                <a:chExt cx="47977" cy="46599"/>
              </a:xfrm>
            </p:grpSpPr>
            <p:sp>
              <p:nvSpPr>
                <p:cNvPr id="5726" name="Freeform: Shape 5725">
                  <a:extLst>
                    <a:ext uri="{FF2B5EF4-FFF2-40B4-BE49-F238E27FC236}">
                      <a16:creationId xmlns:a16="http://schemas.microsoft.com/office/drawing/2014/main" id="{9C26AEB0-BA06-2AA0-6157-1FE4A213F4D6}"/>
                    </a:ext>
                  </a:extLst>
                </p:cNvPr>
                <p:cNvSpPr/>
                <p:nvPr/>
              </p:nvSpPr>
              <p:spPr>
                <a:xfrm>
                  <a:off x="3161176"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7" name="Freeform: Shape 5726">
                  <a:extLst>
                    <a:ext uri="{FF2B5EF4-FFF2-40B4-BE49-F238E27FC236}">
                      <a16:creationId xmlns:a16="http://schemas.microsoft.com/office/drawing/2014/main" id="{999B7C3C-13E4-9FB5-A963-9319B9B6B62C}"/>
                    </a:ext>
                  </a:extLst>
                </p:cNvPr>
                <p:cNvSpPr/>
                <p:nvPr/>
              </p:nvSpPr>
              <p:spPr>
                <a:xfrm>
                  <a:off x="3137188" y="1185863"/>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9" name="Graphic 13">
                <a:extLst>
                  <a:ext uri="{FF2B5EF4-FFF2-40B4-BE49-F238E27FC236}">
                    <a16:creationId xmlns:a16="http://schemas.microsoft.com/office/drawing/2014/main" id="{2E24301F-E63F-4B5C-3D5E-19E1A3569F12}"/>
                  </a:ext>
                </a:extLst>
              </p:cNvPr>
              <p:cNvGrpSpPr/>
              <p:nvPr/>
            </p:nvGrpSpPr>
            <p:grpSpPr>
              <a:xfrm>
                <a:off x="3455491" y="1174898"/>
                <a:ext cx="47811" cy="46599"/>
                <a:chOff x="3455491" y="1174898"/>
                <a:chExt cx="47811" cy="46599"/>
              </a:xfrm>
            </p:grpSpPr>
            <p:sp>
              <p:nvSpPr>
                <p:cNvPr id="5724" name="Freeform: Shape 5723">
                  <a:extLst>
                    <a:ext uri="{FF2B5EF4-FFF2-40B4-BE49-F238E27FC236}">
                      <a16:creationId xmlns:a16="http://schemas.microsoft.com/office/drawing/2014/main" id="{D6152387-BBCC-35A3-CC1E-5C995C1AFDD1}"/>
                    </a:ext>
                  </a:extLst>
                </p:cNvPr>
                <p:cNvSpPr/>
                <p:nvPr/>
              </p:nvSpPr>
              <p:spPr>
                <a:xfrm>
                  <a:off x="3479314" y="1174898"/>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5" name="Freeform: Shape 5724">
                  <a:extLst>
                    <a:ext uri="{FF2B5EF4-FFF2-40B4-BE49-F238E27FC236}">
                      <a16:creationId xmlns:a16="http://schemas.microsoft.com/office/drawing/2014/main" id="{376560BC-ACFB-0A00-A5A8-132983368080}"/>
                    </a:ext>
                  </a:extLst>
                </p:cNvPr>
                <p:cNvSpPr/>
                <p:nvPr/>
              </p:nvSpPr>
              <p:spPr>
                <a:xfrm>
                  <a:off x="3455491" y="1198118"/>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0" name="Graphic 13">
                <a:extLst>
                  <a:ext uri="{FF2B5EF4-FFF2-40B4-BE49-F238E27FC236}">
                    <a16:creationId xmlns:a16="http://schemas.microsoft.com/office/drawing/2014/main" id="{9C7AB763-6048-F19C-39A3-2881B0D697F2}"/>
                  </a:ext>
                </a:extLst>
              </p:cNvPr>
              <p:cNvGrpSpPr/>
              <p:nvPr/>
            </p:nvGrpSpPr>
            <p:grpSpPr>
              <a:xfrm>
                <a:off x="3479314" y="1174898"/>
                <a:ext cx="47977" cy="46599"/>
                <a:chOff x="3479314" y="1174898"/>
                <a:chExt cx="47977" cy="46599"/>
              </a:xfrm>
            </p:grpSpPr>
            <p:sp>
              <p:nvSpPr>
                <p:cNvPr id="5722" name="Freeform: Shape 5721">
                  <a:extLst>
                    <a:ext uri="{FF2B5EF4-FFF2-40B4-BE49-F238E27FC236}">
                      <a16:creationId xmlns:a16="http://schemas.microsoft.com/office/drawing/2014/main" id="{4ECE19CB-38A8-BF83-8F4A-894E17B37439}"/>
                    </a:ext>
                  </a:extLst>
                </p:cNvPr>
                <p:cNvSpPr/>
                <p:nvPr/>
              </p:nvSpPr>
              <p:spPr>
                <a:xfrm>
                  <a:off x="3503303" y="1174898"/>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3" name="Freeform: Shape 5722">
                  <a:extLst>
                    <a:ext uri="{FF2B5EF4-FFF2-40B4-BE49-F238E27FC236}">
                      <a16:creationId xmlns:a16="http://schemas.microsoft.com/office/drawing/2014/main" id="{7FFE55A5-587D-B6BC-1E33-35D669283977}"/>
                    </a:ext>
                  </a:extLst>
                </p:cNvPr>
                <p:cNvSpPr/>
                <p:nvPr/>
              </p:nvSpPr>
              <p:spPr>
                <a:xfrm>
                  <a:off x="3479314" y="1198118"/>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1" name="Graphic 13">
                <a:extLst>
                  <a:ext uri="{FF2B5EF4-FFF2-40B4-BE49-F238E27FC236}">
                    <a16:creationId xmlns:a16="http://schemas.microsoft.com/office/drawing/2014/main" id="{F832D735-3699-07AF-6864-45D8941C6308}"/>
                  </a:ext>
                </a:extLst>
              </p:cNvPr>
              <p:cNvGrpSpPr/>
              <p:nvPr/>
            </p:nvGrpSpPr>
            <p:grpSpPr>
              <a:xfrm>
                <a:off x="3497016" y="1174898"/>
                <a:ext cx="47811" cy="46599"/>
                <a:chOff x="3497016" y="1174898"/>
                <a:chExt cx="47811" cy="46599"/>
              </a:xfrm>
            </p:grpSpPr>
            <p:sp>
              <p:nvSpPr>
                <p:cNvPr id="5720" name="Freeform: Shape 5719">
                  <a:extLst>
                    <a:ext uri="{FF2B5EF4-FFF2-40B4-BE49-F238E27FC236}">
                      <a16:creationId xmlns:a16="http://schemas.microsoft.com/office/drawing/2014/main" id="{F2673341-FDA0-767B-BF7D-4E1C393F9DB5}"/>
                    </a:ext>
                  </a:extLst>
                </p:cNvPr>
                <p:cNvSpPr/>
                <p:nvPr/>
              </p:nvSpPr>
              <p:spPr>
                <a:xfrm>
                  <a:off x="3520839" y="1174898"/>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1" name="Freeform: Shape 5720">
                  <a:extLst>
                    <a:ext uri="{FF2B5EF4-FFF2-40B4-BE49-F238E27FC236}">
                      <a16:creationId xmlns:a16="http://schemas.microsoft.com/office/drawing/2014/main" id="{4FF093C9-31FC-82EC-4533-B094BB0DB68F}"/>
                    </a:ext>
                  </a:extLst>
                </p:cNvPr>
                <p:cNvSpPr/>
                <p:nvPr/>
              </p:nvSpPr>
              <p:spPr>
                <a:xfrm>
                  <a:off x="3497016" y="1198118"/>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2" name="Graphic 13">
                <a:extLst>
                  <a:ext uri="{FF2B5EF4-FFF2-40B4-BE49-F238E27FC236}">
                    <a16:creationId xmlns:a16="http://schemas.microsoft.com/office/drawing/2014/main" id="{5781D980-898E-FCBD-62CD-95572AC26486}"/>
                  </a:ext>
                </a:extLst>
              </p:cNvPr>
              <p:cNvGrpSpPr/>
              <p:nvPr/>
            </p:nvGrpSpPr>
            <p:grpSpPr>
              <a:xfrm>
                <a:off x="3510416" y="1174898"/>
                <a:ext cx="47811" cy="46599"/>
                <a:chOff x="3510416" y="1174898"/>
                <a:chExt cx="47811" cy="46599"/>
              </a:xfrm>
            </p:grpSpPr>
            <p:sp>
              <p:nvSpPr>
                <p:cNvPr id="5718" name="Freeform: Shape 5717">
                  <a:extLst>
                    <a:ext uri="{FF2B5EF4-FFF2-40B4-BE49-F238E27FC236}">
                      <a16:creationId xmlns:a16="http://schemas.microsoft.com/office/drawing/2014/main" id="{1193D156-2A75-30CF-BB8F-37638C9743DC}"/>
                    </a:ext>
                  </a:extLst>
                </p:cNvPr>
                <p:cNvSpPr/>
                <p:nvPr/>
              </p:nvSpPr>
              <p:spPr>
                <a:xfrm>
                  <a:off x="3534239" y="1174898"/>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9" name="Freeform: Shape 5718">
                  <a:extLst>
                    <a:ext uri="{FF2B5EF4-FFF2-40B4-BE49-F238E27FC236}">
                      <a16:creationId xmlns:a16="http://schemas.microsoft.com/office/drawing/2014/main" id="{B4A3E09F-2B2F-B41D-C442-00B97B313271}"/>
                    </a:ext>
                  </a:extLst>
                </p:cNvPr>
                <p:cNvSpPr/>
                <p:nvPr/>
              </p:nvSpPr>
              <p:spPr>
                <a:xfrm>
                  <a:off x="3510416" y="1198118"/>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3" name="Graphic 13">
                <a:extLst>
                  <a:ext uri="{FF2B5EF4-FFF2-40B4-BE49-F238E27FC236}">
                    <a16:creationId xmlns:a16="http://schemas.microsoft.com/office/drawing/2014/main" id="{ACF335F2-D185-5B82-D73D-9974C8B19ADC}"/>
                  </a:ext>
                </a:extLst>
              </p:cNvPr>
              <p:cNvGrpSpPr/>
              <p:nvPr/>
            </p:nvGrpSpPr>
            <p:grpSpPr>
              <a:xfrm>
                <a:off x="3516041" y="1174898"/>
                <a:ext cx="47811" cy="46599"/>
                <a:chOff x="3516041" y="1174898"/>
                <a:chExt cx="47811" cy="46599"/>
              </a:xfrm>
            </p:grpSpPr>
            <p:sp>
              <p:nvSpPr>
                <p:cNvPr id="5716" name="Freeform: Shape 5715">
                  <a:extLst>
                    <a:ext uri="{FF2B5EF4-FFF2-40B4-BE49-F238E27FC236}">
                      <a16:creationId xmlns:a16="http://schemas.microsoft.com/office/drawing/2014/main" id="{0F3D4E55-2969-10D9-8F08-120C60556120}"/>
                    </a:ext>
                  </a:extLst>
                </p:cNvPr>
                <p:cNvSpPr/>
                <p:nvPr/>
              </p:nvSpPr>
              <p:spPr>
                <a:xfrm>
                  <a:off x="3539864" y="1174898"/>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7" name="Freeform: Shape 5716">
                  <a:extLst>
                    <a:ext uri="{FF2B5EF4-FFF2-40B4-BE49-F238E27FC236}">
                      <a16:creationId xmlns:a16="http://schemas.microsoft.com/office/drawing/2014/main" id="{7BA18DCC-2A59-86EF-9C9C-6D71D35A3164}"/>
                    </a:ext>
                  </a:extLst>
                </p:cNvPr>
                <p:cNvSpPr/>
                <p:nvPr/>
              </p:nvSpPr>
              <p:spPr>
                <a:xfrm>
                  <a:off x="3516041" y="1198118"/>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4" name="Graphic 13">
                <a:extLst>
                  <a:ext uri="{FF2B5EF4-FFF2-40B4-BE49-F238E27FC236}">
                    <a16:creationId xmlns:a16="http://schemas.microsoft.com/office/drawing/2014/main" id="{511D9BBE-C233-049A-6D10-9F9D00060A55}"/>
                  </a:ext>
                </a:extLst>
              </p:cNvPr>
              <p:cNvGrpSpPr/>
              <p:nvPr/>
            </p:nvGrpSpPr>
            <p:grpSpPr>
              <a:xfrm>
                <a:off x="3554754" y="1178284"/>
                <a:ext cx="47811" cy="46599"/>
                <a:chOff x="3554754" y="1178284"/>
                <a:chExt cx="47811" cy="46599"/>
              </a:xfrm>
            </p:grpSpPr>
            <p:sp>
              <p:nvSpPr>
                <p:cNvPr id="5714" name="Freeform: Shape 5713">
                  <a:extLst>
                    <a:ext uri="{FF2B5EF4-FFF2-40B4-BE49-F238E27FC236}">
                      <a16:creationId xmlns:a16="http://schemas.microsoft.com/office/drawing/2014/main" id="{9104DFDA-495D-A406-7C97-040B934DA662}"/>
                    </a:ext>
                  </a:extLst>
                </p:cNvPr>
                <p:cNvSpPr/>
                <p:nvPr/>
              </p:nvSpPr>
              <p:spPr>
                <a:xfrm>
                  <a:off x="3578577" y="117828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5" name="Freeform: Shape 5714">
                  <a:extLst>
                    <a:ext uri="{FF2B5EF4-FFF2-40B4-BE49-F238E27FC236}">
                      <a16:creationId xmlns:a16="http://schemas.microsoft.com/office/drawing/2014/main" id="{27A22F59-83D1-675B-BDDB-4D818D88A71D}"/>
                    </a:ext>
                  </a:extLst>
                </p:cNvPr>
                <p:cNvSpPr/>
                <p:nvPr/>
              </p:nvSpPr>
              <p:spPr>
                <a:xfrm>
                  <a:off x="3554754" y="120166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5" name="Graphic 13">
                <a:extLst>
                  <a:ext uri="{FF2B5EF4-FFF2-40B4-BE49-F238E27FC236}">
                    <a16:creationId xmlns:a16="http://schemas.microsoft.com/office/drawing/2014/main" id="{02159258-69A7-7BDA-D0A5-3995006F6CC1}"/>
                  </a:ext>
                </a:extLst>
              </p:cNvPr>
              <p:cNvGrpSpPr/>
              <p:nvPr/>
            </p:nvGrpSpPr>
            <p:grpSpPr>
              <a:xfrm>
                <a:off x="3632841" y="1178284"/>
                <a:ext cx="47811" cy="46599"/>
                <a:chOff x="3632841" y="1178284"/>
                <a:chExt cx="47811" cy="46599"/>
              </a:xfrm>
            </p:grpSpPr>
            <p:sp>
              <p:nvSpPr>
                <p:cNvPr id="5712" name="Freeform: Shape 5711">
                  <a:extLst>
                    <a:ext uri="{FF2B5EF4-FFF2-40B4-BE49-F238E27FC236}">
                      <a16:creationId xmlns:a16="http://schemas.microsoft.com/office/drawing/2014/main" id="{246ED2EC-4FD3-D3F2-3393-B8B49A6D722F}"/>
                    </a:ext>
                  </a:extLst>
                </p:cNvPr>
                <p:cNvSpPr/>
                <p:nvPr/>
              </p:nvSpPr>
              <p:spPr>
                <a:xfrm>
                  <a:off x="3656829" y="117828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3" name="Freeform: Shape 5712">
                  <a:extLst>
                    <a:ext uri="{FF2B5EF4-FFF2-40B4-BE49-F238E27FC236}">
                      <a16:creationId xmlns:a16="http://schemas.microsoft.com/office/drawing/2014/main" id="{10845A52-0E9A-89B9-07BF-4DABB6F75161}"/>
                    </a:ext>
                  </a:extLst>
                </p:cNvPr>
                <p:cNvSpPr/>
                <p:nvPr/>
              </p:nvSpPr>
              <p:spPr>
                <a:xfrm>
                  <a:off x="3632841" y="120166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6" name="Graphic 13">
                <a:extLst>
                  <a:ext uri="{FF2B5EF4-FFF2-40B4-BE49-F238E27FC236}">
                    <a16:creationId xmlns:a16="http://schemas.microsoft.com/office/drawing/2014/main" id="{E6E115B9-2947-08B7-D117-B714BAA711BE}"/>
                  </a:ext>
                </a:extLst>
              </p:cNvPr>
              <p:cNvGrpSpPr/>
              <p:nvPr/>
            </p:nvGrpSpPr>
            <p:grpSpPr>
              <a:xfrm>
                <a:off x="3698354" y="1178284"/>
                <a:ext cx="47811" cy="46599"/>
                <a:chOff x="3698354" y="1178284"/>
                <a:chExt cx="47811" cy="46599"/>
              </a:xfrm>
            </p:grpSpPr>
            <p:sp>
              <p:nvSpPr>
                <p:cNvPr id="5710" name="Freeform: Shape 5709">
                  <a:extLst>
                    <a:ext uri="{FF2B5EF4-FFF2-40B4-BE49-F238E27FC236}">
                      <a16:creationId xmlns:a16="http://schemas.microsoft.com/office/drawing/2014/main" id="{D9AFEF2E-F01A-19C3-9C03-8DDFE51030D4}"/>
                    </a:ext>
                  </a:extLst>
                </p:cNvPr>
                <p:cNvSpPr/>
                <p:nvPr/>
              </p:nvSpPr>
              <p:spPr>
                <a:xfrm>
                  <a:off x="3722343" y="117828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1" name="Freeform: Shape 5710">
                  <a:extLst>
                    <a:ext uri="{FF2B5EF4-FFF2-40B4-BE49-F238E27FC236}">
                      <a16:creationId xmlns:a16="http://schemas.microsoft.com/office/drawing/2014/main" id="{75351078-347A-207A-013D-6D69F51149D3}"/>
                    </a:ext>
                  </a:extLst>
                </p:cNvPr>
                <p:cNvSpPr/>
                <p:nvPr/>
              </p:nvSpPr>
              <p:spPr>
                <a:xfrm>
                  <a:off x="3698354" y="120166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7" name="Graphic 13">
                <a:extLst>
                  <a:ext uri="{FF2B5EF4-FFF2-40B4-BE49-F238E27FC236}">
                    <a16:creationId xmlns:a16="http://schemas.microsoft.com/office/drawing/2014/main" id="{16181A2B-31EA-F52A-DE73-1F197D393DCB}"/>
                  </a:ext>
                </a:extLst>
              </p:cNvPr>
              <p:cNvGrpSpPr/>
              <p:nvPr/>
            </p:nvGrpSpPr>
            <p:grpSpPr>
              <a:xfrm>
                <a:off x="3710927" y="1178284"/>
                <a:ext cx="47977" cy="46599"/>
                <a:chOff x="3710927" y="1178284"/>
                <a:chExt cx="47977" cy="46599"/>
              </a:xfrm>
            </p:grpSpPr>
            <p:sp>
              <p:nvSpPr>
                <p:cNvPr id="5708" name="Freeform: Shape 5707">
                  <a:extLst>
                    <a:ext uri="{FF2B5EF4-FFF2-40B4-BE49-F238E27FC236}">
                      <a16:creationId xmlns:a16="http://schemas.microsoft.com/office/drawing/2014/main" id="{231C308A-878A-AFF9-D02A-B46DF4CEEDC7}"/>
                    </a:ext>
                  </a:extLst>
                </p:cNvPr>
                <p:cNvSpPr/>
                <p:nvPr/>
              </p:nvSpPr>
              <p:spPr>
                <a:xfrm>
                  <a:off x="3734916" y="117828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9" name="Freeform: Shape 5708">
                  <a:extLst>
                    <a:ext uri="{FF2B5EF4-FFF2-40B4-BE49-F238E27FC236}">
                      <a16:creationId xmlns:a16="http://schemas.microsoft.com/office/drawing/2014/main" id="{36BA2CDB-E93B-4EC1-E5B5-474487D5A6A5}"/>
                    </a:ext>
                  </a:extLst>
                </p:cNvPr>
                <p:cNvSpPr/>
                <p:nvPr/>
              </p:nvSpPr>
              <p:spPr>
                <a:xfrm>
                  <a:off x="3710927" y="120166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8" name="Graphic 13">
                <a:extLst>
                  <a:ext uri="{FF2B5EF4-FFF2-40B4-BE49-F238E27FC236}">
                    <a16:creationId xmlns:a16="http://schemas.microsoft.com/office/drawing/2014/main" id="{FEF42922-2FB7-04F8-9869-FF7E884096A7}"/>
                  </a:ext>
                </a:extLst>
              </p:cNvPr>
              <p:cNvGrpSpPr/>
              <p:nvPr/>
            </p:nvGrpSpPr>
            <p:grpSpPr>
              <a:xfrm>
                <a:off x="3722343" y="1178284"/>
                <a:ext cx="47811" cy="46599"/>
                <a:chOff x="3722343" y="1178284"/>
                <a:chExt cx="47811" cy="46599"/>
              </a:xfrm>
            </p:grpSpPr>
            <p:sp>
              <p:nvSpPr>
                <p:cNvPr id="5706" name="Freeform: Shape 5705">
                  <a:extLst>
                    <a:ext uri="{FF2B5EF4-FFF2-40B4-BE49-F238E27FC236}">
                      <a16:creationId xmlns:a16="http://schemas.microsoft.com/office/drawing/2014/main" id="{4634AA55-A2D4-2F35-9BD0-31584F5B4E7B}"/>
                    </a:ext>
                  </a:extLst>
                </p:cNvPr>
                <p:cNvSpPr/>
                <p:nvPr/>
              </p:nvSpPr>
              <p:spPr>
                <a:xfrm>
                  <a:off x="3746166" y="117828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7" name="Freeform: Shape 5706">
                  <a:extLst>
                    <a:ext uri="{FF2B5EF4-FFF2-40B4-BE49-F238E27FC236}">
                      <a16:creationId xmlns:a16="http://schemas.microsoft.com/office/drawing/2014/main" id="{D78A2EF6-4B68-342D-2631-9402402D6073}"/>
                    </a:ext>
                  </a:extLst>
                </p:cNvPr>
                <p:cNvSpPr/>
                <p:nvPr/>
              </p:nvSpPr>
              <p:spPr>
                <a:xfrm>
                  <a:off x="3722343" y="120166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9" name="Graphic 13">
                <a:extLst>
                  <a:ext uri="{FF2B5EF4-FFF2-40B4-BE49-F238E27FC236}">
                    <a16:creationId xmlns:a16="http://schemas.microsoft.com/office/drawing/2014/main" id="{77AEB4F8-E5E3-A33B-5FA0-BFB8075FDD69}"/>
                  </a:ext>
                </a:extLst>
              </p:cNvPr>
              <p:cNvGrpSpPr/>
              <p:nvPr/>
            </p:nvGrpSpPr>
            <p:grpSpPr>
              <a:xfrm>
                <a:off x="3790503" y="1184412"/>
                <a:ext cx="47977" cy="46761"/>
                <a:chOff x="3790503" y="1184412"/>
                <a:chExt cx="47977" cy="46761"/>
              </a:xfrm>
            </p:grpSpPr>
            <p:sp>
              <p:nvSpPr>
                <p:cNvPr id="5704" name="Freeform: Shape 5703">
                  <a:extLst>
                    <a:ext uri="{FF2B5EF4-FFF2-40B4-BE49-F238E27FC236}">
                      <a16:creationId xmlns:a16="http://schemas.microsoft.com/office/drawing/2014/main" id="{217D7002-9765-5C7A-7499-E7FBF1B3E30F}"/>
                    </a:ext>
                  </a:extLst>
                </p:cNvPr>
                <p:cNvSpPr/>
                <p:nvPr/>
              </p:nvSpPr>
              <p:spPr>
                <a:xfrm>
                  <a:off x="3814492"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5" name="Freeform: Shape 5704">
                  <a:extLst>
                    <a:ext uri="{FF2B5EF4-FFF2-40B4-BE49-F238E27FC236}">
                      <a16:creationId xmlns:a16="http://schemas.microsoft.com/office/drawing/2014/main" id="{44C8F5E4-8BFD-6950-F6F3-14FE6934F81C}"/>
                    </a:ext>
                  </a:extLst>
                </p:cNvPr>
                <p:cNvSpPr/>
                <p:nvPr/>
              </p:nvSpPr>
              <p:spPr>
                <a:xfrm>
                  <a:off x="3790503" y="120779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0" name="Graphic 13">
                <a:extLst>
                  <a:ext uri="{FF2B5EF4-FFF2-40B4-BE49-F238E27FC236}">
                    <a16:creationId xmlns:a16="http://schemas.microsoft.com/office/drawing/2014/main" id="{CAE85C85-EACF-8A7A-D2B5-2C8E8C90CBF8}"/>
                  </a:ext>
                </a:extLst>
              </p:cNvPr>
              <p:cNvGrpSpPr/>
              <p:nvPr/>
            </p:nvGrpSpPr>
            <p:grpSpPr>
              <a:xfrm>
                <a:off x="3824418" y="1184412"/>
                <a:ext cx="47811" cy="46761"/>
                <a:chOff x="3824418" y="1184412"/>
                <a:chExt cx="47811" cy="46761"/>
              </a:xfrm>
            </p:grpSpPr>
            <p:sp>
              <p:nvSpPr>
                <p:cNvPr id="5702" name="Freeform: Shape 5701">
                  <a:extLst>
                    <a:ext uri="{FF2B5EF4-FFF2-40B4-BE49-F238E27FC236}">
                      <a16:creationId xmlns:a16="http://schemas.microsoft.com/office/drawing/2014/main" id="{26225107-28B6-952F-B204-2B216A77C966}"/>
                    </a:ext>
                  </a:extLst>
                </p:cNvPr>
                <p:cNvSpPr/>
                <p:nvPr/>
              </p:nvSpPr>
              <p:spPr>
                <a:xfrm>
                  <a:off x="3848241"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3" name="Freeform: Shape 5702">
                  <a:extLst>
                    <a:ext uri="{FF2B5EF4-FFF2-40B4-BE49-F238E27FC236}">
                      <a16:creationId xmlns:a16="http://schemas.microsoft.com/office/drawing/2014/main" id="{B008CECE-2004-6324-80B4-30FFD479F5B8}"/>
                    </a:ext>
                  </a:extLst>
                </p:cNvPr>
                <p:cNvSpPr/>
                <p:nvPr/>
              </p:nvSpPr>
              <p:spPr>
                <a:xfrm>
                  <a:off x="3824418" y="120779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1" name="Graphic 13">
                <a:extLst>
                  <a:ext uri="{FF2B5EF4-FFF2-40B4-BE49-F238E27FC236}">
                    <a16:creationId xmlns:a16="http://schemas.microsoft.com/office/drawing/2014/main" id="{60A0D900-D59E-4569-902C-87C6C64D4C34}"/>
                  </a:ext>
                </a:extLst>
              </p:cNvPr>
              <p:cNvGrpSpPr/>
              <p:nvPr/>
            </p:nvGrpSpPr>
            <p:grpSpPr>
              <a:xfrm>
                <a:off x="3851715" y="1184412"/>
                <a:ext cx="47977" cy="46761"/>
                <a:chOff x="3851715" y="1184412"/>
                <a:chExt cx="47977" cy="46761"/>
              </a:xfrm>
            </p:grpSpPr>
            <p:sp>
              <p:nvSpPr>
                <p:cNvPr id="5700" name="Freeform: Shape 5699">
                  <a:extLst>
                    <a:ext uri="{FF2B5EF4-FFF2-40B4-BE49-F238E27FC236}">
                      <a16:creationId xmlns:a16="http://schemas.microsoft.com/office/drawing/2014/main" id="{254DD04C-2B91-DB5B-3FF6-00EC0D7AB372}"/>
                    </a:ext>
                  </a:extLst>
                </p:cNvPr>
                <p:cNvSpPr/>
                <p:nvPr/>
              </p:nvSpPr>
              <p:spPr>
                <a:xfrm>
                  <a:off x="3875704"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1" name="Freeform: Shape 5700">
                  <a:extLst>
                    <a:ext uri="{FF2B5EF4-FFF2-40B4-BE49-F238E27FC236}">
                      <a16:creationId xmlns:a16="http://schemas.microsoft.com/office/drawing/2014/main" id="{7BFBC3B2-B2BC-7D89-09ED-8BC1A8D2D836}"/>
                    </a:ext>
                  </a:extLst>
                </p:cNvPr>
                <p:cNvSpPr/>
                <p:nvPr/>
              </p:nvSpPr>
              <p:spPr>
                <a:xfrm>
                  <a:off x="3851715" y="120779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2" name="Graphic 13">
                <a:extLst>
                  <a:ext uri="{FF2B5EF4-FFF2-40B4-BE49-F238E27FC236}">
                    <a16:creationId xmlns:a16="http://schemas.microsoft.com/office/drawing/2014/main" id="{49EC7E74-DF7B-A53A-118B-EA086695AD63}"/>
                  </a:ext>
                </a:extLst>
              </p:cNvPr>
              <p:cNvGrpSpPr/>
              <p:nvPr/>
            </p:nvGrpSpPr>
            <p:grpSpPr>
              <a:xfrm>
                <a:off x="3879509" y="1184412"/>
                <a:ext cx="47811" cy="46761"/>
                <a:chOff x="3879509" y="1184412"/>
                <a:chExt cx="47811" cy="46761"/>
              </a:xfrm>
            </p:grpSpPr>
            <p:sp>
              <p:nvSpPr>
                <p:cNvPr id="5698" name="Freeform: Shape 5697">
                  <a:extLst>
                    <a:ext uri="{FF2B5EF4-FFF2-40B4-BE49-F238E27FC236}">
                      <a16:creationId xmlns:a16="http://schemas.microsoft.com/office/drawing/2014/main" id="{B514AAEB-5C6D-998E-EB9E-6EAE9C4B89E4}"/>
                    </a:ext>
                  </a:extLst>
                </p:cNvPr>
                <p:cNvSpPr/>
                <p:nvPr/>
              </p:nvSpPr>
              <p:spPr>
                <a:xfrm>
                  <a:off x="3903497"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9" name="Freeform: Shape 5698">
                  <a:extLst>
                    <a:ext uri="{FF2B5EF4-FFF2-40B4-BE49-F238E27FC236}">
                      <a16:creationId xmlns:a16="http://schemas.microsoft.com/office/drawing/2014/main" id="{7DA9D1EC-2853-C84E-4A2F-154D6E7C97CF}"/>
                    </a:ext>
                  </a:extLst>
                </p:cNvPr>
                <p:cNvSpPr/>
                <p:nvPr/>
              </p:nvSpPr>
              <p:spPr>
                <a:xfrm>
                  <a:off x="3879509" y="120779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3" name="Graphic 13">
                <a:extLst>
                  <a:ext uri="{FF2B5EF4-FFF2-40B4-BE49-F238E27FC236}">
                    <a16:creationId xmlns:a16="http://schemas.microsoft.com/office/drawing/2014/main" id="{1E82B19F-2A1F-D362-C434-700692626038}"/>
                  </a:ext>
                </a:extLst>
              </p:cNvPr>
              <p:cNvGrpSpPr/>
              <p:nvPr/>
            </p:nvGrpSpPr>
            <p:grpSpPr>
              <a:xfrm>
                <a:off x="3926493" y="1184412"/>
                <a:ext cx="47811" cy="46761"/>
                <a:chOff x="3926493" y="1184412"/>
                <a:chExt cx="47811" cy="46761"/>
              </a:xfrm>
            </p:grpSpPr>
            <p:sp>
              <p:nvSpPr>
                <p:cNvPr id="5696" name="Freeform: Shape 5695">
                  <a:extLst>
                    <a:ext uri="{FF2B5EF4-FFF2-40B4-BE49-F238E27FC236}">
                      <a16:creationId xmlns:a16="http://schemas.microsoft.com/office/drawing/2014/main" id="{0DDF35CE-0628-B266-0CA5-8E3FDB2C07CA}"/>
                    </a:ext>
                  </a:extLst>
                </p:cNvPr>
                <p:cNvSpPr/>
                <p:nvPr/>
              </p:nvSpPr>
              <p:spPr>
                <a:xfrm>
                  <a:off x="3950316"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7" name="Freeform: Shape 5696">
                  <a:extLst>
                    <a:ext uri="{FF2B5EF4-FFF2-40B4-BE49-F238E27FC236}">
                      <a16:creationId xmlns:a16="http://schemas.microsoft.com/office/drawing/2014/main" id="{3D9860D9-AB10-F654-AC7E-C850063808DC}"/>
                    </a:ext>
                  </a:extLst>
                </p:cNvPr>
                <p:cNvSpPr/>
                <p:nvPr/>
              </p:nvSpPr>
              <p:spPr>
                <a:xfrm>
                  <a:off x="3926493" y="120779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4" name="Graphic 13">
                <a:extLst>
                  <a:ext uri="{FF2B5EF4-FFF2-40B4-BE49-F238E27FC236}">
                    <a16:creationId xmlns:a16="http://schemas.microsoft.com/office/drawing/2014/main" id="{8FD5BB16-1D09-A771-F1EA-BA22AE88DAD7}"/>
                  </a:ext>
                </a:extLst>
              </p:cNvPr>
              <p:cNvGrpSpPr/>
              <p:nvPr/>
            </p:nvGrpSpPr>
            <p:grpSpPr>
              <a:xfrm>
                <a:off x="3993992" y="1184412"/>
                <a:ext cx="47811" cy="46761"/>
                <a:chOff x="3993992" y="1184412"/>
                <a:chExt cx="47811" cy="46761"/>
              </a:xfrm>
            </p:grpSpPr>
            <p:sp>
              <p:nvSpPr>
                <p:cNvPr id="5694" name="Freeform: Shape 5693">
                  <a:extLst>
                    <a:ext uri="{FF2B5EF4-FFF2-40B4-BE49-F238E27FC236}">
                      <a16:creationId xmlns:a16="http://schemas.microsoft.com/office/drawing/2014/main" id="{F30078B3-1B69-62E2-F375-31FE4DCC5976}"/>
                    </a:ext>
                  </a:extLst>
                </p:cNvPr>
                <p:cNvSpPr/>
                <p:nvPr/>
              </p:nvSpPr>
              <p:spPr>
                <a:xfrm>
                  <a:off x="4017981"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5" name="Freeform: Shape 5694">
                  <a:extLst>
                    <a:ext uri="{FF2B5EF4-FFF2-40B4-BE49-F238E27FC236}">
                      <a16:creationId xmlns:a16="http://schemas.microsoft.com/office/drawing/2014/main" id="{C042B14B-B8BE-AA17-F085-038772683D3F}"/>
                    </a:ext>
                  </a:extLst>
                </p:cNvPr>
                <p:cNvSpPr/>
                <p:nvPr/>
              </p:nvSpPr>
              <p:spPr>
                <a:xfrm>
                  <a:off x="3993992" y="120779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5" name="Graphic 13">
                <a:extLst>
                  <a:ext uri="{FF2B5EF4-FFF2-40B4-BE49-F238E27FC236}">
                    <a16:creationId xmlns:a16="http://schemas.microsoft.com/office/drawing/2014/main" id="{D1617FF4-C40F-3380-6943-949287CD2DEE}"/>
                  </a:ext>
                </a:extLst>
              </p:cNvPr>
              <p:cNvGrpSpPr/>
              <p:nvPr/>
            </p:nvGrpSpPr>
            <p:grpSpPr>
              <a:xfrm>
                <a:off x="4028569" y="1190700"/>
                <a:ext cx="47811" cy="46599"/>
                <a:chOff x="4028569" y="1190700"/>
                <a:chExt cx="47811" cy="46599"/>
              </a:xfrm>
            </p:grpSpPr>
            <p:sp>
              <p:nvSpPr>
                <p:cNvPr id="5692" name="Freeform: Shape 5691">
                  <a:extLst>
                    <a:ext uri="{FF2B5EF4-FFF2-40B4-BE49-F238E27FC236}">
                      <a16:creationId xmlns:a16="http://schemas.microsoft.com/office/drawing/2014/main" id="{5491483B-0227-A056-707B-CADBFF2148C1}"/>
                    </a:ext>
                  </a:extLst>
                </p:cNvPr>
                <p:cNvSpPr/>
                <p:nvPr/>
              </p:nvSpPr>
              <p:spPr>
                <a:xfrm>
                  <a:off x="4052392"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3" name="Freeform: Shape 5692">
                  <a:extLst>
                    <a:ext uri="{FF2B5EF4-FFF2-40B4-BE49-F238E27FC236}">
                      <a16:creationId xmlns:a16="http://schemas.microsoft.com/office/drawing/2014/main" id="{103FADF9-42F6-869A-5A82-FD205FEFF09C}"/>
                    </a:ext>
                  </a:extLst>
                </p:cNvPr>
                <p:cNvSpPr/>
                <p:nvPr/>
              </p:nvSpPr>
              <p:spPr>
                <a:xfrm>
                  <a:off x="4028569"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6" name="Graphic 13">
                <a:extLst>
                  <a:ext uri="{FF2B5EF4-FFF2-40B4-BE49-F238E27FC236}">
                    <a16:creationId xmlns:a16="http://schemas.microsoft.com/office/drawing/2014/main" id="{7776B2A7-5A58-A4DC-A85E-556326B3A691}"/>
                  </a:ext>
                </a:extLst>
              </p:cNvPr>
              <p:cNvGrpSpPr/>
              <p:nvPr/>
            </p:nvGrpSpPr>
            <p:grpSpPr>
              <a:xfrm>
                <a:off x="4052392" y="1190700"/>
                <a:ext cx="47977" cy="46599"/>
                <a:chOff x="4052392" y="1190700"/>
                <a:chExt cx="47977" cy="46599"/>
              </a:xfrm>
            </p:grpSpPr>
            <p:sp>
              <p:nvSpPr>
                <p:cNvPr id="5690" name="Freeform: Shape 5689">
                  <a:extLst>
                    <a:ext uri="{FF2B5EF4-FFF2-40B4-BE49-F238E27FC236}">
                      <a16:creationId xmlns:a16="http://schemas.microsoft.com/office/drawing/2014/main" id="{04F0ADC0-BEE8-3203-911A-EC8DF4531B17}"/>
                    </a:ext>
                  </a:extLst>
                </p:cNvPr>
                <p:cNvSpPr/>
                <p:nvPr/>
              </p:nvSpPr>
              <p:spPr>
                <a:xfrm>
                  <a:off x="4076380"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1" name="Freeform: Shape 5690">
                  <a:extLst>
                    <a:ext uri="{FF2B5EF4-FFF2-40B4-BE49-F238E27FC236}">
                      <a16:creationId xmlns:a16="http://schemas.microsoft.com/office/drawing/2014/main" id="{0BA59A09-ED77-860A-F099-2142099B9A97}"/>
                    </a:ext>
                  </a:extLst>
                </p:cNvPr>
                <p:cNvSpPr/>
                <p:nvPr/>
              </p:nvSpPr>
              <p:spPr>
                <a:xfrm>
                  <a:off x="4052392"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7" name="Graphic 13">
                <a:extLst>
                  <a:ext uri="{FF2B5EF4-FFF2-40B4-BE49-F238E27FC236}">
                    <a16:creationId xmlns:a16="http://schemas.microsoft.com/office/drawing/2014/main" id="{BBBB4F93-C7CC-9325-3E36-BBAFD74F8B5D}"/>
                  </a:ext>
                </a:extLst>
              </p:cNvPr>
              <p:cNvGrpSpPr/>
              <p:nvPr/>
            </p:nvGrpSpPr>
            <p:grpSpPr>
              <a:xfrm>
                <a:off x="4061656" y="1190700"/>
                <a:ext cx="47811" cy="46599"/>
                <a:chOff x="4061656" y="1190700"/>
                <a:chExt cx="47811" cy="46599"/>
              </a:xfrm>
            </p:grpSpPr>
            <p:sp>
              <p:nvSpPr>
                <p:cNvPr id="5688" name="Freeform: Shape 5687">
                  <a:extLst>
                    <a:ext uri="{FF2B5EF4-FFF2-40B4-BE49-F238E27FC236}">
                      <a16:creationId xmlns:a16="http://schemas.microsoft.com/office/drawing/2014/main" id="{996B3DE6-060D-7BB5-69DB-A04180AC6D7C}"/>
                    </a:ext>
                  </a:extLst>
                </p:cNvPr>
                <p:cNvSpPr/>
                <p:nvPr/>
              </p:nvSpPr>
              <p:spPr>
                <a:xfrm>
                  <a:off x="4085479"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9" name="Freeform: Shape 5688">
                  <a:extLst>
                    <a:ext uri="{FF2B5EF4-FFF2-40B4-BE49-F238E27FC236}">
                      <a16:creationId xmlns:a16="http://schemas.microsoft.com/office/drawing/2014/main" id="{2AB7CE42-EEFD-C2F9-F341-E12AF4C764BF}"/>
                    </a:ext>
                  </a:extLst>
                </p:cNvPr>
                <p:cNvSpPr/>
                <p:nvPr/>
              </p:nvSpPr>
              <p:spPr>
                <a:xfrm>
                  <a:off x="4061656"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8" name="Graphic 13">
                <a:extLst>
                  <a:ext uri="{FF2B5EF4-FFF2-40B4-BE49-F238E27FC236}">
                    <a16:creationId xmlns:a16="http://schemas.microsoft.com/office/drawing/2014/main" id="{068B3F14-7F35-22D5-7A3A-9379A0B44976}"/>
                  </a:ext>
                </a:extLst>
              </p:cNvPr>
              <p:cNvGrpSpPr/>
              <p:nvPr/>
            </p:nvGrpSpPr>
            <p:grpSpPr>
              <a:xfrm>
                <a:off x="4070755" y="1190700"/>
                <a:ext cx="47811" cy="46599"/>
                <a:chOff x="4070755" y="1190700"/>
                <a:chExt cx="47811" cy="46599"/>
              </a:xfrm>
            </p:grpSpPr>
            <p:sp>
              <p:nvSpPr>
                <p:cNvPr id="5686" name="Freeform: Shape 5685">
                  <a:extLst>
                    <a:ext uri="{FF2B5EF4-FFF2-40B4-BE49-F238E27FC236}">
                      <a16:creationId xmlns:a16="http://schemas.microsoft.com/office/drawing/2014/main" id="{5C5E3A3C-EF8E-E3FC-2109-3D12D589E8DD}"/>
                    </a:ext>
                  </a:extLst>
                </p:cNvPr>
                <p:cNvSpPr/>
                <p:nvPr/>
              </p:nvSpPr>
              <p:spPr>
                <a:xfrm>
                  <a:off x="4094744"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7" name="Freeform: Shape 5686">
                  <a:extLst>
                    <a:ext uri="{FF2B5EF4-FFF2-40B4-BE49-F238E27FC236}">
                      <a16:creationId xmlns:a16="http://schemas.microsoft.com/office/drawing/2014/main" id="{F784C5BF-EA20-88AA-9B91-62910D4A4180}"/>
                    </a:ext>
                  </a:extLst>
                </p:cNvPr>
                <p:cNvSpPr/>
                <p:nvPr/>
              </p:nvSpPr>
              <p:spPr>
                <a:xfrm>
                  <a:off x="4070755"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9" name="Graphic 13">
                <a:extLst>
                  <a:ext uri="{FF2B5EF4-FFF2-40B4-BE49-F238E27FC236}">
                    <a16:creationId xmlns:a16="http://schemas.microsoft.com/office/drawing/2014/main" id="{9AC7BF6E-BE0F-7E11-B880-FAF5C4ED0B4A}"/>
                  </a:ext>
                </a:extLst>
              </p:cNvPr>
              <p:cNvGrpSpPr/>
              <p:nvPr/>
            </p:nvGrpSpPr>
            <p:grpSpPr>
              <a:xfrm>
                <a:off x="4085479" y="1190700"/>
                <a:ext cx="47977" cy="46599"/>
                <a:chOff x="4085479" y="1190700"/>
                <a:chExt cx="47977" cy="46599"/>
              </a:xfrm>
            </p:grpSpPr>
            <p:sp>
              <p:nvSpPr>
                <p:cNvPr id="5684" name="Freeform: Shape 5683">
                  <a:extLst>
                    <a:ext uri="{FF2B5EF4-FFF2-40B4-BE49-F238E27FC236}">
                      <a16:creationId xmlns:a16="http://schemas.microsoft.com/office/drawing/2014/main" id="{BB2855F8-2616-FC7F-FFEE-4B72D9C94BCD}"/>
                    </a:ext>
                  </a:extLst>
                </p:cNvPr>
                <p:cNvSpPr/>
                <p:nvPr/>
              </p:nvSpPr>
              <p:spPr>
                <a:xfrm>
                  <a:off x="4109468"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5" name="Freeform: Shape 5684">
                  <a:extLst>
                    <a:ext uri="{FF2B5EF4-FFF2-40B4-BE49-F238E27FC236}">
                      <a16:creationId xmlns:a16="http://schemas.microsoft.com/office/drawing/2014/main" id="{7C89EE14-0BD8-457C-7B57-8F72E06AE468}"/>
                    </a:ext>
                  </a:extLst>
                </p:cNvPr>
                <p:cNvSpPr/>
                <p:nvPr/>
              </p:nvSpPr>
              <p:spPr>
                <a:xfrm>
                  <a:off x="4085479"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0" name="Graphic 13">
                <a:extLst>
                  <a:ext uri="{FF2B5EF4-FFF2-40B4-BE49-F238E27FC236}">
                    <a16:creationId xmlns:a16="http://schemas.microsoft.com/office/drawing/2014/main" id="{108E5B35-190B-EE5D-A840-255EABEC1F3E}"/>
                  </a:ext>
                </a:extLst>
              </p:cNvPr>
              <p:cNvGrpSpPr/>
              <p:nvPr/>
            </p:nvGrpSpPr>
            <p:grpSpPr>
              <a:xfrm>
                <a:off x="4094744" y="1190700"/>
                <a:ext cx="47811" cy="46599"/>
                <a:chOff x="4094744" y="1190700"/>
                <a:chExt cx="47811" cy="46599"/>
              </a:xfrm>
            </p:grpSpPr>
            <p:sp>
              <p:nvSpPr>
                <p:cNvPr id="5682" name="Freeform: Shape 5681">
                  <a:extLst>
                    <a:ext uri="{FF2B5EF4-FFF2-40B4-BE49-F238E27FC236}">
                      <a16:creationId xmlns:a16="http://schemas.microsoft.com/office/drawing/2014/main" id="{E5B87D51-3C25-6A5B-5F9F-C480AACF1F3A}"/>
                    </a:ext>
                  </a:extLst>
                </p:cNvPr>
                <p:cNvSpPr/>
                <p:nvPr/>
              </p:nvSpPr>
              <p:spPr>
                <a:xfrm>
                  <a:off x="4118567"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3" name="Freeform: Shape 5682">
                  <a:extLst>
                    <a:ext uri="{FF2B5EF4-FFF2-40B4-BE49-F238E27FC236}">
                      <a16:creationId xmlns:a16="http://schemas.microsoft.com/office/drawing/2014/main" id="{5310EC9C-0997-F05A-C5AF-B5BAC00EFE56}"/>
                    </a:ext>
                  </a:extLst>
                </p:cNvPr>
                <p:cNvSpPr/>
                <p:nvPr/>
              </p:nvSpPr>
              <p:spPr>
                <a:xfrm>
                  <a:off x="4094744"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1" name="Graphic 13">
                <a:extLst>
                  <a:ext uri="{FF2B5EF4-FFF2-40B4-BE49-F238E27FC236}">
                    <a16:creationId xmlns:a16="http://schemas.microsoft.com/office/drawing/2014/main" id="{17002990-1420-AC3C-B3E7-D3B76BE1C228}"/>
                  </a:ext>
                </a:extLst>
              </p:cNvPr>
              <p:cNvGrpSpPr/>
              <p:nvPr/>
            </p:nvGrpSpPr>
            <p:grpSpPr>
              <a:xfrm>
                <a:off x="4118567" y="1190700"/>
                <a:ext cx="47977" cy="46599"/>
                <a:chOff x="4118567" y="1190700"/>
                <a:chExt cx="47977" cy="46599"/>
              </a:xfrm>
            </p:grpSpPr>
            <p:sp>
              <p:nvSpPr>
                <p:cNvPr id="5680" name="Freeform: Shape 5679">
                  <a:extLst>
                    <a:ext uri="{FF2B5EF4-FFF2-40B4-BE49-F238E27FC236}">
                      <a16:creationId xmlns:a16="http://schemas.microsoft.com/office/drawing/2014/main" id="{EC0A6AA4-BF01-E1BC-2503-04AD24B75458}"/>
                    </a:ext>
                  </a:extLst>
                </p:cNvPr>
                <p:cNvSpPr/>
                <p:nvPr/>
              </p:nvSpPr>
              <p:spPr>
                <a:xfrm>
                  <a:off x="4142556"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1" name="Freeform: Shape 5680">
                  <a:extLst>
                    <a:ext uri="{FF2B5EF4-FFF2-40B4-BE49-F238E27FC236}">
                      <a16:creationId xmlns:a16="http://schemas.microsoft.com/office/drawing/2014/main" id="{8F7B9174-E4C9-5A2B-0234-859A464D21AA}"/>
                    </a:ext>
                  </a:extLst>
                </p:cNvPr>
                <p:cNvSpPr/>
                <p:nvPr/>
              </p:nvSpPr>
              <p:spPr>
                <a:xfrm>
                  <a:off x="4118567"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2" name="Graphic 13">
                <a:extLst>
                  <a:ext uri="{FF2B5EF4-FFF2-40B4-BE49-F238E27FC236}">
                    <a16:creationId xmlns:a16="http://schemas.microsoft.com/office/drawing/2014/main" id="{2CED6483-CD72-6225-2A40-C81F7A84F95C}"/>
                  </a:ext>
                </a:extLst>
              </p:cNvPr>
              <p:cNvGrpSpPr/>
              <p:nvPr/>
            </p:nvGrpSpPr>
            <p:grpSpPr>
              <a:xfrm>
                <a:off x="4133457" y="1190700"/>
                <a:ext cx="47811" cy="46599"/>
                <a:chOff x="4133457" y="1190700"/>
                <a:chExt cx="47811" cy="46599"/>
              </a:xfrm>
            </p:grpSpPr>
            <p:sp>
              <p:nvSpPr>
                <p:cNvPr id="5678" name="Freeform: Shape 5677">
                  <a:extLst>
                    <a:ext uri="{FF2B5EF4-FFF2-40B4-BE49-F238E27FC236}">
                      <a16:creationId xmlns:a16="http://schemas.microsoft.com/office/drawing/2014/main" id="{61E7A629-A311-5A81-3ADD-44F44B4FAB32}"/>
                    </a:ext>
                  </a:extLst>
                </p:cNvPr>
                <p:cNvSpPr/>
                <p:nvPr/>
              </p:nvSpPr>
              <p:spPr>
                <a:xfrm>
                  <a:off x="4157280"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9" name="Freeform: Shape 5678">
                  <a:extLst>
                    <a:ext uri="{FF2B5EF4-FFF2-40B4-BE49-F238E27FC236}">
                      <a16:creationId xmlns:a16="http://schemas.microsoft.com/office/drawing/2014/main" id="{F042ED59-8CDA-EBA6-EFDA-89E1537909A6}"/>
                    </a:ext>
                  </a:extLst>
                </p:cNvPr>
                <p:cNvSpPr/>
                <p:nvPr/>
              </p:nvSpPr>
              <p:spPr>
                <a:xfrm>
                  <a:off x="4133457"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3" name="Graphic 13">
                <a:extLst>
                  <a:ext uri="{FF2B5EF4-FFF2-40B4-BE49-F238E27FC236}">
                    <a16:creationId xmlns:a16="http://schemas.microsoft.com/office/drawing/2014/main" id="{896390FE-B935-22F0-2636-632288584642}"/>
                  </a:ext>
                </a:extLst>
              </p:cNvPr>
              <p:cNvGrpSpPr/>
              <p:nvPr/>
            </p:nvGrpSpPr>
            <p:grpSpPr>
              <a:xfrm>
                <a:off x="4139081" y="1190700"/>
                <a:ext cx="47811" cy="46599"/>
                <a:chOff x="4139081" y="1190700"/>
                <a:chExt cx="47811" cy="46599"/>
              </a:xfrm>
            </p:grpSpPr>
            <p:sp>
              <p:nvSpPr>
                <p:cNvPr id="5676" name="Freeform: Shape 5675">
                  <a:extLst>
                    <a:ext uri="{FF2B5EF4-FFF2-40B4-BE49-F238E27FC236}">
                      <a16:creationId xmlns:a16="http://schemas.microsoft.com/office/drawing/2014/main" id="{2F8E3B2E-5E41-674D-B774-09EC0616660C}"/>
                    </a:ext>
                  </a:extLst>
                </p:cNvPr>
                <p:cNvSpPr/>
                <p:nvPr/>
              </p:nvSpPr>
              <p:spPr>
                <a:xfrm>
                  <a:off x="4162905"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7" name="Freeform: Shape 5676">
                  <a:extLst>
                    <a:ext uri="{FF2B5EF4-FFF2-40B4-BE49-F238E27FC236}">
                      <a16:creationId xmlns:a16="http://schemas.microsoft.com/office/drawing/2014/main" id="{57868EA0-79F3-AE0C-5855-B5A69A0BF06E}"/>
                    </a:ext>
                  </a:extLst>
                </p:cNvPr>
                <p:cNvSpPr/>
                <p:nvPr/>
              </p:nvSpPr>
              <p:spPr>
                <a:xfrm>
                  <a:off x="4139081"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4" name="Graphic 13">
                <a:extLst>
                  <a:ext uri="{FF2B5EF4-FFF2-40B4-BE49-F238E27FC236}">
                    <a16:creationId xmlns:a16="http://schemas.microsoft.com/office/drawing/2014/main" id="{6EFF80A7-6B84-1D47-7F78-640E9CA404B0}"/>
                  </a:ext>
                </a:extLst>
              </p:cNvPr>
              <p:cNvGrpSpPr/>
              <p:nvPr/>
            </p:nvGrpSpPr>
            <p:grpSpPr>
              <a:xfrm>
                <a:off x="4157280" y="1190700"/>
                <a:ext cx="47977" cy="46599"/>
                <a:chOff x="4157280" y="1190700"/>
                <a:chExt cx="47977" cy="46599"/>
              </a:xfrm>
            </p:grpSpPr>
            <p:sp>
              <p:nvSpPr>
                <p:cNvPr id="5674" name="Freeform: Shape 5673">
                  <a:extLst>
                    <a:ext uri="{FF2B5EF4-FFF2-40B4-BE49-F238E27FC236}">
                      <a16:creationId xmlns:a16="http://schemas.microsoft.com/office/drawing/2014/main" id="{6604B863-EF45-8DCC-C748-A948E98097DE}"/>
                    </a:ext>
                  </a:extLst>
                </p:cNvPr>
                <p:cNvSpPr/>
                <p:nvPr/>
              </p:nvSpPr>
              <p:spPr>
                <a:xfrm>
                  <a:off x="4181268"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5" name="Freeform: Shape 5674">
                  <a:extLst>
                    <a:ext uri="{FF2B5EF4-FFF2-40B4-BE49-F238E27FC236}">
                      <a16:creationId xmlns:a16="http://schemas.microsoft.com/office/drawing/2014/main" id="{2B0CE432-71F6-9C3F-D4E4-8A640FE14BC0}"/>
                    </a:ext>
                  </a:extLst>
                </p:cNvPr>
                <p:cNvSpPr/>
                <p:nvPr/>
              </p:nvSpPr>
              <p:spPr>
                <a:xfrm>
                  <a:off x="4157280"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5" name="Graphic 13">
                <a:extLst>
                  <a:ext uri="{FF2B5EF4-FFF2-40B4-BE49-F238E27FC236}">
                    <a16:creationId xmlns:a16="http://schemas.microsoft.com/office/drawing/2014/main" id="{07146450-4527-B491-498C-87D3C85E4FA3}"/>
                  </a:ext>
                </a:extLst>
              </p:cNvPr>
              <p:cNvGrpSpPr/>
              <p:nvPr/>
            </p:nvGrpSpPr>
            <p:grpSpPr>
              <a:xfrm>
                <a:off x="4166544" y="1190700"/>
                <a:ext cx="47811" cy="46599"/>
                <a:chOff x="4166544" y="1190700"/>
                <a:chExt cx="47811" cy="46599"/>
              </a:xfrm>
            </p:grpSpPr>
            <p:sp>
              <p:nvSpPr>
                <p:cNvPr id="5672" name="Freeform: Shape 5671">
                  <a:extLst>
                    <a:ext uri="{FF2B5EF4-FFF2-40B4-BE49-F238E27FC236}">
                      <a16:creationId xmlns:a16="http://schemas.microsoft.com/office/drawing/2014/main" id="{A45E036A-B272-FB34-F8AC-7ACD6FEFBFEC}"/>
                    </a:ext>
                  </a:extLst>
                </p:cNvPr>
                <p:cNvSpPr/>
                <p:nvPr/>
              </p:nvSpPr>
              <p:spPr>
                <a:xfrm>
                  <a:off x="4190367"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3" name="Freeform: Shape 5672">
                  <a:extLst>
                    <a:ext uri="{FF2B5EF4-FFF2-40B4-BE49-F238E27FC236}">
                      <a16:creationId xmlns:a16="http://schemas.microsoft.com/office/drawing/2014/main" id="{79D74E7E-E98F-B393-48BB-DD0B0D312003}"/>
                    </a:ext>
                  </a:extLst>
                </p:cNvPr>
                <p:cNvSpPr/>
                <p:nvPr/>
              </p:nvSpPr>
              <p:spPr>
                <a:xfrm>
                  <a:off x="4166544"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6" name="Graphic 13">
                <a:extLst>
                  <a:ext uri="{FF2B5EF4-FFF2-40B4-BE49-F238E27FC236}">
                    <a16:creationId xmlns:a16="http://schemas.microsoft.com/office/drawing/2014/main" id="{3A933EFE-48E5-6F32-658D-4F2829F585EA}"/>
                  </a:ext>
                </a:extLst>
              </p:cNvPr>
              <p:cNvGrpSpPr/>
              <p:nvPr/>
            </p:nvGrpSpPr>
            <p:grpSpPr>
              <a:xfrm>
                <a:off x="4175643" y="1190700"/>
                <a:ext cx="47811" cy="46599"/>
                <a:chOff x="4175643" y="1190700"/>
                <a:chExt cx="47811" cy="46599"/>
              </a:xfrm>
            </p:grpSpPr>
            <p:sp>
              <p:nvSpPr>
                <p:cNvPr id="5670" name="Freeform: Shape 5669">
                  <a:extLst>
                    <a:ext uri="{FF2B5EF4-FFF2-40B4-BE49-F238E27FC236}">
                      <a16:creationId xmlns:a16="http://schemas.microsoft.com/office/drawing/2014/main" id="{785A8798-DC9F-C964-A165-DB1582D34218}"/>
                    </a:ext>
                  </a:extLst>
                </p:cNvPr>
                <p:cNvSpPr/>
                <p:nvPr/>
              </p:nvSpPr>
              <p:spPr>
                <a:xfrm>
                  <a:off x="4199632"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1" name="Freeform: Shape 5670">
                  <a:extLst>
                    <a:ext uri="{FF2B5EF4-FFF2-40B4-BE49-F238E27FC236}">
                      <a16:creationId xmlns:a16="http://schemas.microsoft.com/office/drawing/2014/main" id="{928ED8C4-726A-1404-F3DD-2622A3C137FE}"/>
                    </a:ext>
                  </a:extLst>
                </p:cNvPr>
                <p:cNvSpPr/>
                <p:nvPr/>
              </p:nvSpPr>
              <p:spPr>
                <a:xfrm>
                  <a:off x="4175643"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7" name="Graphic 13">
                <a:extLst>
                  <a:ext uri="{FF2B5EF4-FFF2-40B4-BE49-F238E27FC236}">
                    <a16:creationId xmlns:a16="http://schemas.microsoft.com/office/drawing/2014/main" id="{DD95B799-D940-0A59-A5FB-2CDC009A4E84}"/>
                  </a:ext>
                </a:extLst>
              </p:cNvPr>
              <p:cNvGrpSpPr/>
              <p:nvPr/>
            </p:nvGrpSpPr>
            <p:grpSpPr>
              <a:xfrm>
                <a:off x="4184742" y="1190700"/>
                <a:ext cx="47977" cy="46599"/>
                <a:chOff x="4184742" y="1190700"/>
                <a:chExt cx="47977" cy="46599"/>
              </a:xfrm>
            </p:grpSpPr>
            <p:sp>
              <p:nvSpPr>
                <p:cNvPr id="5668" name="Freeform: Shape 5667">
                  <a:extLst>
                    <a:ext uri="{FF2B5EF4-FFF2-40B4-BE49-F238E27FC236}">
                      <a16:creationId xmlns:a16="http://schemas.microsoft.com/office/drawing/2014/main" id="{DF665AFE-0A40-1293-BC10-8600D458131A}"/>
                    </a:ext>
                  </a:extLst>
                </p:cNvPr>
                <p:cNvSpPr/>
                <p:nvPr/>
              </p:nvSpPr>
              <p:spPr>
                <a:xfrm>
                  <a:off x="4208731"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9" name="Freeform: Shape 5668">
                  <a:extLst>
                    <a:ext uri="{FF2B5EF4-FFF2-40B4-BE49-F238E27FC236}">
                      <a16:creationId xmlns:a16="http://schemas.microsoft.com/office/drawing/2014/main" id="{B56E6766-A2B2-E631-E2E9-94FA106201E9}"/>
                    </a:ext>
                  </a:extLst>
                </p:cNvPr>
                <p:cNvSpPr/>
                <p:nvPr/>
              </p:nvSpPr>
              <p:spPr>
                <a:xfrm>
                  <a:off x="4184742"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8" name="Graphic 13">
                <a:extLst>
                  <a:ext uri="{FF2B5EF4-FFF2-40B4-BE49-F238E27FC236}">
                    <a16:creationId xmlns:a16="http://schemas.microsoft.com/office/drawing/2014/main" id="{272C0D63-ECE4-D77D-0CB5-F6AFBA00B439}"/>
                  </a:ext>
                </a:extLst>
              </p:cNvPr>
              <p:cNvGrpSpPr/>
              <p:nvPr/>
            </p:nvGrpSpPr>
            <p:grpSpPr>
              <a:xfrm>
                <a:off x="4194007" y="1190700"/>
                <a:ext cx="47811" cy="46599"/>
                <a:chOff x="4194007" y="1190700"/>
                <a:chExt cx="47811" cy="46599"/>
              </a:xfrm>
            </p:grpSpPr>
            <p:sp>
              <p:nvSpPr>
                <p:cNvPr id="5666" name="Freeform: Shape 5665">
                  <a:extLst>
                    <a:ext uri="{FF2B5EF4-FFF2-40B4-BE49-F238E27FC236}">
                      <a16:creationId xmlns:a16="http://schemas.microsoft.com/office/drawing/2014/main" id="{5A3BB416-20E1-BBFF-AA4F-1AED64A870B3}"/>
                    </a:ext>
                  </a:extLst>
                </p:cNvPr>
                <p:cNvSpPr/>
                <p:nvPr/>
              </p:nvSpPr>
              <p:spPr>
                <a:xfrm>
                  <a:off x="4217830"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7" name="Freeform: Shape 5666">
                  <a:extLst>
                    <a:ext uri="{FF2B5EF4-FFF2-40B4-BE49-F238E27FC236}">
                      <a16:creationId xmlns:a16="http://schemas.microsoft.com/office/drawing/2014/main" id="{571464EE-FC77-0501-3F2C-8980F6170F6B}"/>
                    </a:ext>
                  </a:extLst>
                </p:cNvPr>
                <p:cNvSpPr/>
                <p:nvPr/>
              </p:nvSpPr>
              <p:spPr>
                <a:xfrm>
                  <a:off x="4194007"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9" name="Graphic 13">
                <a:extLst>
                  <a:ext uri="{FF2B5EF4-FFF2-40B4-BE49-F238E27FC236}">
                    <a16:creationId xmlns:a16="http://schemas.microsoft.com/office/drawing/2014/main" id="{F82B8757-61A7-743D-DED1-5D7C9B9D21B5}"/>
                  </a:ext>
                </a:extLst>
              </p:cNvPr>
              <p:cNvGrpSpPr/>
              <p:nvPr/>
            </p:nvGrpSpPr>
            <p:grpSpPr>
              <a:xfrm>
                <a:off x="4203106" y="1190700"/>
                <a:ext cx="47811" cy="46599"/>
                <a:chOff x="4203106" y="1190700"/>
                <a:chExt cx="47811" cy="46599"/>
              </a:xfrm>
            </p:grpSpPr>
            <p:sp>
              <p:nvSpPr>
                <p:cNvPr id="5664" name="Freeform: Shape 5663">
                  <a:extLst>
                    <a:ext uri="{FF2B5EF4-FFF2-40B4-BE49-F238E27FC236}">
                      <a16:creationId xmlns:a16="http://schemas.microsoft.com/office/drawing/2014/main" id="{A320EA4E-D7FF-8D53-BA30-62B9A3089573}"/>
                    </a:ext>
                  </a:extLst>
                </p:cNvPr>
                <p:cNvSpPr/>
                <p:nvPr/>
              </p:nvSpPr>
              <p:spPr>
                <a:xfrm>
                  <a:off x="4227095"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5" name="Freeform: Shape 5664">
                  <a:extLst>
                    <a:ext uri="{FF2B5EF4-FFF2-40B4-BE49-F238E27FC236}">
                      <a16:creationId xmlns:a16="http://schemas.microsoft.com/office/drawing/2014/main" id="{5345AB80-DB82-C612-DE84-220094FD959D}"/>
                    </a:ext>
                  </a:extLst>
                </p:cNvPr>
                <p:cNvSpPr/>
                <p:nvPr/>
              </p:nvSpPr>
              <p:spPr>
                <a:xfrm>
                  <a:off x="4203106"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0" name="Graphic 13">
                <a:extLst>
                  <a:ext uri="{FF2B5EF4-FFF2-40B4-BE49-F238E27FC236}">
                    <a16:creationId xmlns:a16="http://schemas.microsoft.com/office/drawing/2014/main" id="{ED3D021D-7D72-593F-707E-E03E920CAEA5}"/>
                  </a:ext>
                </a:extLst>
              </p:cNvPr>
              <p:cNvGrpSpPr/>
              <p:nvPr/>
            </p:nvGrpSpPr>
            <p:grpSpPr>
              <a:xfrm>
                <a:off x="4212205" y="1190700"/>
                <a:ext cx="47977" cy="46599"/>
                <a:chOff x="4212205" y="1190700"/>
                <a:chExt cx="47977" cy="46599"/>
              </a:xfrm>
            </p:grpSpPr>
            <p:sp>
              <p:nvSpPr>
                <p:cNvPr id="5662" name="Freeform: Shape 5661">
                  <a:extLst>
                    <a:ext uri="{FF2B5EF4-FFF2-40B4-BE49-F238E27FC236}">
                      <a16:creationId xmlns:a16="http://schemas.microsoft.com/office/drawing/2014/main" id="{867DCECB-1BA0-4659-290B-42E6338EB1FD}"/>
                    </a:ext>
                  </a:extLst>
                </p:cNvPr>
                <p:cNvSpPr/>
                <p:nvPr/>
              </p:nvSpPr>
              <p:spPr>
                <a:xfrm>
                  <a:off x="4236194"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3" name="Freeform: Shape 5662">
                  <a:extLst>
                    <a:ext uri="{FF2B5EF4-FFF2-40B4-BE49-F238E27FC236}">
                      <a16:creationId xmlns:a16="http://schemas.microsoft.com/office/drawing/2014/main" id="{5CDF6014-919F-84A3-D340-DAE0A9156EF7}"/>
                    </a:ext>
                  </a:extLst>
                </p:cNvPr>
                <p:cNvSpPr/>
                <p:nvPr/>
              </p:nvSpPr>
              <p:spPr>
                <a:xfrm>
                  <a:off x="4212205"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1" name="Graphic 13">
                <a:extLst>
                  <a:ext uri="{FF2B5EF4-FFF2-40B4-BE49-F238E27FC236}">
                    <a16:creationId xmlns:a16="http://schemas.microsoft.com/office/drawing/2014/main" id="{BDB4119C-7432-A6BA-8CDC-48C1EAA82A3F}"/>
                  </a:ext>
                </a:extLst>
              </p:cNvPr>
              <p:cNvGrpSpPr/>
              <p:nvPr/>
            </p:nvGrpSpPr>
            <p:grpSpPr>
              <a:xfrm>
                <a:off x="4221470" y="1190700"/>
                <a:ext cx="47811" cy="46599"/>
                <a:chOff x="4221470" y="1190700"/>
                <a:chExt cx="47811" cy="46599"/>
              </a:xfrm>
            </p:grpSpPr>
            <p:sp>
              <p:nvSpPr>
                <p:cNvPr id="5660" name="Freeform: Shape 5659">
                  <a:extLst>
                    <a:ext uri="{FF2B5EF4-FFF2-40B4-BE49-F238E27FC236}">
                      <a16:creationId xmlns:a16="http://schemas.microsoft.com/office/drawing/2014/main" id="{F180493A-019E-A9CF-E23D-C7B834AC9896}"/>
                    </a:ext>
                  </a:extLst>
                </p:cNvPr>
                <p:cNvSpPr/>
                <p:nvPr/>
              </p:nvSpPr>
              <p:spPr>
                <a:xfrm>
                  <a:off x="4245293"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1" name="Freeform: Shape 5660">
                  <a:extLst>
                    <a:ext uri="{FF2B5EF4-FFF2-40B4-BE49-F238E27FC236}">
                      <a16:creationId xmlns:a16="http://schemas.microsoft.com/office/drawing/2014/main" id="{19103E8B-CAB9-2C88-06F5-0D5028A1C2EC}"/>
                    </a:ext>
                  </a:extLst>
                </p:cNvPr>
                <p:cNvSpPr/>
                <p:nvPr/>
              </p:nvSpPr>
              <p:spPr>
                <a:xfrm>
                  <a:off x="4221470"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2" name="Graphic 13">
                <a:extLst>
                  <a:ext uri="{FF2B5EF4-FFF2-40B4-BE49-F238E27FC236}">
                    <a16:creationId xmlns:a16="http://schemas.microsoft.com/office/drawing/2014/main" id="{8BE8F4DD-4CED-3595-F807-76147C80FBAC}"/>
                  </a:ext>
                </a:extLst>
              </p:cNvPr>
              <p:cNvGrpSpPr/>
              <p:nvPr/>
            </p:nvGrpSpPr>
            <p:grpSpPr>
              <a:xfrm>
                <a:off x="4230569" y="1190700"/>
                <a:ext cx="47811" cy="46599"/>
                <a:chOff x="4230569" y="1190700"/>
                <a:chExt cx="47811" cy="46599"/>
              </a:xfrm>
            </p:grpSpPr>
            <p:sp>
              <p:nvSpPr>
                <p:cNvPr id="5658" name="Freeform: Shape 5657">
                  <a:extLst>
                    <a:ext uri="{FF2B5EF4-FFF2-40B4-BE49-F238E27FC236}">
                      <a16:creationId xmlns:a16="http://schemas.microsoft.com/office/drawing/2014/main" id="{6C342948-4F4E-9963-6BBC-C59F4E1CDC2F}"/>
                    </a:ext>
                  </a:extLst>
                </p:cNvPr>
                <p:cNvSpPr/>
                <p:nvPr/>
              </p:nvSpPr>
              <p:spPr>
                <a:xfrm>
                  <a:off x="4254557"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9" name="Freeform: Shape 5658">
                  <a:extLst>
                    <a:ext uri="{FF2B5EF4-FFF2-40B4-BE49-F238E27FC236}">
                      <a16:creationId xmlns:a16="http://schemas.microsoft.com/office/drawing/2014/main" id="{0E8B73DC-27E9-AA70-DBAB-0D727FA6C23B}"/>
                    </a:ext>
                  </a:extLst>
                </p:cNvPr>
                <p:cNvSpPr/>
                <p:nvPr/>
              </p:nvSpPr>
              <p:spPr>
                <a:xfrm>
                  <a:off x="4230569"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3" name="Graphic 13">
                <a:extLst>
                  <a:ext uri="{FF2B5EF4-FFF2-40B4-BE49-F238E27FC236}">
                    <a16:creationId xmlns:a16="http://schemas.microsoft.com/office/drawing/2014/main" id="{BF7E781A-5B5C-CDD5-AAD7-7C0ECF758EF8}"/>
                  </a:ext>
                </a:extLst>
              </p:cNvPr>
              <p:cNvGrpSpPr/>
              <p:nvPr/>
            </p:nvGrpSpPr>
            <p:grpSpPr>
              <a:xfrm>
                <a:off x="4239668" y="1190700"/>
                <a:ext cx="47977" cy="46599"/>
                <a:chOff x="4239668" y="1190700"/>
                <a:chExt cx="47977" cy="46599"/>
              </a:xfrm>
            </p:grpSpPr>
            <p:sp>
              <p:nvSpPr>
                <p:cNvPr id="5656" name="Freeform: Shape 5655">
                  <a:extLst>
                    <a:ext uri="{FF2B5EF4-FFF2-40B4-BE49-F238E27FC236}">
                      <a16:creationId xmlns:a16="http://schemas.microsoft.com/office/drawing/2014/main" id="{5DD68453-F692-D6D4-C36F-EB0FC99DBDE2}"/>
                    </a:ext>
                  </a:extLst>
                </p:cNvPr>
                <p:cNvSpPr/>
                <p:nvPr/>
              </p:nvSpPr>
              <p:spPr>
                <a:xfrm>
                  <a:off x="4263656"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7" name="Freeform: Shape 5656">
                  <a:extLst>
                    <a:ext uri="{FF2B5EF4-FFF2-40B4-BE49-F238E27FC236}">
                      <a16:creationId xmlns:a16="http://schemas.microsoft.com/office/drawing/2014/main" id="{95A5BCA4-C660-0E88-8321-3841C6D5F979}"/>
                    </a:ext>
                  </a:extLst>
                </p:cNvPr>
                <p:cNvSpPr/>
                <p:nvPr/>
              </p:nvSpPr>
              <p:spPr>
                <a:xfrm>
                  <a:off x="4239668"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4" name="Graphic 13">
                <a:extLst>
                  <a:ext uri="{FF2B5EF4-FFF2-40B4-BE49-F238E27FC236}">
                    <a16:creationId xmlns:a16="http://schemas.microsoft.com/office/drawing/2014/main" id="{4E41A299-917B-82C7-CBBE-EED814D21CD5}"/>
                  </a:ext>
                </a:extLst>
              </p:cNvPr>
              <p:cNvGrpSpPr/>
              <p:nvPr/>
            </p:nvGrpSpPr>
            <p:grpSpPr>
              <a:xfrm>
                <a:off x="4248767" y="1190700"/>
                <a:ext cx="47977" cy="46599"/>
                <a:chOff x="4248767" y="1190700"/>
                <a:chExt cx="47977" cy="46599"/>
              </a:xfrm>
            </p:grpSpPr>
            <p:sp>
              <p:nvSpPr>
                <p:cNvPr id="5654" name="Freeform: Shape 5653">
                  <a:extLst>
                    <a:ext uri="{FF2B5EF4-FFF2-40B4-BE49-F238E27FC236}">
                      <a16:creationId xmlns:a16="http://schemas.microsoft.com/office/drawing/2014/main" id="{DE08C83B-213D-0148-6D58-46DB771FA39F}"/>
                    </a:ext>
                  </a:extLst>
                </p:cNvPr>
                <p:cNvSpPr/>
                <p:nvPr/>
              </p:nvSpPr>
              <p:spPr>
                <a:xfrm>
                  <a:off x="4272755"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5" name="Freeform: Shape 5654">
                  <a:extLst>
                    <a:ext uri="{FF2B5EF4-FFF2-40B4-BE49-F238E27FC236}">
                      <a16:creationId xmlns:a16="http://schemas.microsoft.com/office/drawing/2014/main" id="{23FE99E9-0805-C0CC-7486-2146F51B3F92}"/>
                    </a:ext>
                  </a:extLst>
                </p:cNvPr>
                <p:cNvSpPr/>
                <p:nvPr/>
              </p:nvSpPr>
              <p:spPr>
                <a:xfrm>
                  <a:off x="4248767"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5" name="Graphic 13">
                <a:extLst>
                  <a:ext uri="{FF2B5EF4-FFF2-40B4-BE49-F238E27FC236}">
                    <a16:creationId xmlns:a16="http://schemas.microsoft.com/office/drawing/2014/main" id="{78E6870F-58A8-4A97-3AA1-8D5271681218}"/>
                  </a:ext>
                </a:extLst>
              </p:cNvPr>
              <p:cNvGrpSpPr/>
              <p:nvPr/>
            </p:nvGrpSpPr>
            <p:grpSpPr>
              <a:xfrm>
                <a:off x="4258031" y="1190700"/>
                <a:ext cx="47811" cy="46599"/>
                <a:chOff x="4258031" y="1190700"/>
                <a:chExt cx="47811" cy="46599"/>
              </a:xfrm>
            </p:grpSpPr>
            <p:sp>
              <p:nvSpPr>
                <p:cNvPr id="5652" name="Freeform: Shape 5651">
                  <a:extLst>
                    <a:ext uri="{FF2B5EF4-FFF2-40B4-BE49-F238E27FC236}">
                      <a16:creationId xmlns:a16="http://schemas.microsoft.com/office/drawing/2014/main" id="{F75D6108-D24D-824F-065F-105088A1A3EA}"/>
                    </a:ext>
                  </a:extLst>
                </p:cNvPr>
                <p:cNvSpPr/>
                <p:nvPr/>
              </p:nvSpPr>
              <p:spPr>
                <a:xfrm>
                  <a:off x="4281855"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3" name="Freeform: Shape 5652">
                  <a:extLst>
                    <a:ext uri="{FF2B5EF4-FFF2-40B4-BE49-F238E27FC236}">
                      <a16:creationId xmlns:a16="http://schemas.microsoft.com/office/drawing/2014/main" id="{1E84D75C-90E5-A2F0-DD36-8ACEB83540BC}"/>
                    </a:ext>
                  </a:extLst>
                </p:cNvPr>
                <p:cNvSpPr/>
                <p:nvPr/>
              </p:nvSpPr>
              <p:spPr>
                <a:xfrm>
                  <a:off x="4258031"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6" name="Graphic 13">
                <a:extLst>
                  <a:ext uri="{FF2B5EF4-FFF2-40B4-BE49-F238E27FC236}">
                    <a16:creationId xmlns:a16="http://schemas.microsoft.com/office/drawing/2014/main" id="{3B90D4E8-D4ED-99BD-3CC5-6ED086F35272}"/>
                  </a:ext>
                </a:extLst>
              </p:cNvPr>
              <p:cNvGrpSpPr/>
              <p:nvPr/>
            </p:nvGrpSpPr>
            <p:grpSpPr>
              <a:xfrm>
                <a:off x="4267131" y="1190700"/>
                <a:ext cx="47811" cy="46599"/>
                <a:chOff x="4267131" y="1190700"/>
                <a:chExt cx="47811" cy="46599"/>
              </a:xfrm>
            </p:grpSpPr>
            <p:sp>
              <p:nvSpPr>
                <p:cNvPr id="5650" name="Freeform: Shape 5649">
                  <a:extLst>
                    <a:ext uri="{FF2B5EF4-FFF2-40B4-BE49-F238E27FC236}">
                      <a16:creationId xmlns:a16="http://schemas.microsoft.com/office/drawing/2014/main" id="{A17EC0EA-7E42-95AE-2A45-8A3FD2898D8C}"/>
                    </a:ext>
                  </a:extLst>
                </p:cNvPr>
                <p:cNvSpPr/>
                <p:nvPr/>
              </p:nvSpPr>
              <p:spPr>
                <a:xfrm>
                  <a:off x="4291119"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1" name="Freeform: Shape 5650">
                  <a:extLst>
                    <a:ext uri="{FF2B5EF4-FFF2-40B4-BE49-F238E27FC236}">
                      <a16:creationId xmlns:a16="http://schemas.microsoft.com/office/drawing/2014/main" id="{EF7D3EC8-E838-21A5-7323-E4D7652713E3}"/>
                    </a:ext>
                  </a:extLst>
                </p:cNvPr>
                <p:cNvSpPr/>
                <p:nvPr/>
              </p:nvSpPr>
              <p:spPr>
                <a:xfrm>
                  <a:off x="4267131"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7" name="Graphic 13">
                <a:extLst>
                  <a:ext uri="{FF2B5EF4-FFF2-40B4-BE49-F238E27FC236}">
                    <a16:creationId xmlns:a16="http://schemas.microsoft.com/office/drawing/2014/main" id="{0E7EA05D-81EF-4C19-5AF5-AAB5D8C2731B}"/>
                  </a:ext>
                </a:extLst>
              </p:cNvPr>
              <p:cNvGrpSpPr/>
              <p:nvPr/>
            </p:nvGrpSpPr>
            <p:grpSpPr>
              <a:xfrm>
                <a:off x="4294593" y="1190700"/>
                <a:ext cx="47811" cy="46599"/>
                <a:chOff x="4294593" y="1190700"/>
                <a:chExt cx="47811" cy="46599"/>
              </a:xfrm>
            </p:grpSpPr>
            <p:sp>
              <p:nvSpPr>
                <p:cNvPr id="5648" name="Freeform: Shape 5647">
                  <a:extLst>
                    <a:ext uri="{FF2B5EF4-FFF2-40B4-BE49-F238E27FC236}">
                      <a16:creationId xmlns:a16="http://schemas.microsoft.com/office/drawing/2014/main" id="{7782E330-0A13-AEED-920F-0A4C2105813C}"/>
                    </a:ext>
                  </a:extLst>
                </p:cNvPr>
                <p:cNvSpPr/>
                <p:nvPr/>
              </p:nvSpPr>
              <p:spPr>
                <a:xfrm>
                  <a:off x="4318582"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9" name="Freeform: Shape 5648">
                  <a:extLst>
                    <a:ext uri="{FF2B5EF4-FFF2-40B4-BE49-F238E27FC236}">
                      <a16:creationId xmlns:a16="http://schemas.microsoft.com/office/drawing/2014/main" id="{DADEF7FE-7429-97AF-EDC8-6B1499D617C1}"/>
                    </a:ext>
                  </a:extLst>
                </p:cNvPr>
                <p:cNvSpPr/>
                <p:nvPr/>
              </p:nvSpPr>
              <p:spPr>
                <a:xfrm>
                  <a:off x="4294593"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8" name="Graphic 13">
                <a:extLst>
                  <a:ext uri="{FF2B5EF4-FFF2-40B4-BE49-F238E27FC236}">
                    <a16:creationId xmlns:a16="http://schemas.microsoft.com/office/drawing/2014/main" id="{61839298-0165-3858-8F6E-C00B771CF9C1}"/>
                  </a:ext>
                </a:extLst>
              </p:cNvPr>
              <p:cNvGrpSpPr/>
              <p:nvPr/>
            </p:nvGrpSpPr>
            <p:grpSpPr>
              <a:xfrm>
                <a:off x="4303692" y="1190700"/>
                <a:ext cx="47977" cy="46599"/>
                <a:chOff x="4303692" y="1190700"/>
                <a:chExt cx="47977" cy="46599"/>
              </a:xfrm>
            </p:grpSpPr>
            <p:sp>
              <p:nvSpPr>
                <p:cNvPr id="5646" name="Freeform: Shape 5645">
                  <a:extLst>
                    <a:ext uri="{FF2B5EF4-FFF2-40B4-BE49-F238E27FC236}">
                      <a16:creationId xmlns:a16="http://schemas.microsoft.com/office/drawing/2014/main" id="{777EF4A4-2639-1C80-07EE-8FEFF86579C6}"/>
                    </a:ext>
                  </a:extLst>
                </p:cNvPr>
                <p:cNvSpPr/>
                <p:nvPr/>
              </p:nvSpPr>
              <p:spPr>
                <a:xfrm>
                  <a:off x="4327681"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7" name="Freeform: Shape 5646">
                  <a:extLst>
                    <a:ext uri="{FF2B5EF4-FFF2-40B4-BE49-F238E27FC236}">
                      <a16:creationId xmlns:a16="http://schemas.microsoft.com/office/drawing/2014/main" id="{065B7780-FFA3-5199-5FD0-E7D8E6D95F00}"/>
                    </a:ext>
                  </a:extLst>
                </p:cNvPr>
                <p:cNvSpPr/>
                <p:nvPr/>
              </p:nvSpPr>
              <p:spPr>
                <a:xfrm>
                  <a:off x="4303692"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9" name="Graphic 13">
                <a:extLst>
                  <a:ext uri="{FF2B5EF4-FFF2-40B4-BE49-F238E27FC236}">
                    <a16:creationId xmlns:a16="http://schemas.microsoft.com/office/drawing/2014/main" id="{2759B55D-B141-8613-6CBC-E441EB65518D}"/>
                  </a:ext>
                </a:extLst>
              </p:cNvPr>
              <p:cNvGrpSpPr/>
              <p:nvPr/>
            </p:nvGrpSpPr>
            <p:grpSpPr>
              <a:xfrm>
                <a:off x="4322056" y="1190700"/>
                <a:ext cx="47811" cy="46599"/>
                <a:chOff x="4322056" y="1190700"/>
                <a:chExt cx="47811" cy="46599"/>
              </a:xfrm>
            </p:grpSpPr>
            <p:sp>
              <p:nvSpPr>
                <p:cNvPr id="5644" name="Freeform: Shape 5643">
                  <a:extLst>
                    <a:ext uri="{FF2B5EF4-FFF2-40B4-BE49-F238E27FC236}">
                      <a16:creationId xmlns:a16="http://schemas.microsoft.com/office/drawing/2014/main" id="{CAFD7955-220D-DC81-B423-E8C552E7E564}"/>
                    </a:ext>
                  </a:extLst>
                </p:cNvPr>
                <p:cNvSpPr/>
                <p:nvPr/>
              </p:nvSpPr>
              <p:spPr>
                <a:xfrm>
                  <a:off x="4346045"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5" name="Freeform: Shape 5644">
                  <a:extLst>
                    <a:ext uri="{FF2B5EF4-FFF2-40B4-BE49-F238E27FC236}">
                      <a16:creationId xmlns:a16="http://schemas.microsoft.com/office/drawing/2014/main" id="{56B2ACC9-0AF2-140D-C402-8BBD4F5542F3}"/>
                    </a:ext>
                  </a:extLst>
                </p:cNvPr>
                <p:cNvSpPr/>
                <p:nvPr/>
              </p:nvSpPr>
              <p:spPr>
                <a:xfrm>
                  <a:off x="4322056"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0" name="Graphic 13">
                <a:extLst>
                  <a:ext uri="{FF2B5EF4-FFF2-40B4-BE49-F238E27FC236}">
                    <a16:creationId xmlns:a16="http://schemas.microsoft.com/office/drawing/2014/main" id="{1F65109F-578F-DA17-7B62-58A600453181}"/>
                  </a:ext>
                </a:extLst>
              </p:cNvPr>
              <p:cNvGrpSpPr/>
              <p:nvPr/>
            </p:nvGrpSpPr>
            <p:grpSpPr>
              <a:xfrm>
                <a:off x="4349519" y="1195376"/>
                <a:ext cx="47811" cy="46761"/>
                <a:chOff x="4349519" y="1195376"/>
                <a:chExt cx="47811" cy="46761"/>
              </a:xfrm>
            </p:grpSpPr>
            <p:sp>
              <p:nvSpPr>
                <p:cNvPr id="5642" name="Freeform: Shape 5641">
                  <a:extLst>
                    <a:ext uri="{FF2B5EF4-FFF2-40B4-BE49-F238E27FC236}">
                      <a16:creationId xmlns:a16="http://schemas.microsoft.com/office/drawing/2014/main" id="{1EB33A32-2E22-99C2-40CB-CCAAC976708E}"/>
                    </a:ext>
                  </a:extLst>
                </p:cNvPr>
                <p:cNvSpPr/>
                <p:nvPr/>
              </p:nvSpPr>
              <p:spPr>
                <a:xfrm>
                  <a:off x="4373507"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3" name="Freeform: Shape 5642">
                  <a:extLst>
                    <a:ext uri="{FF2B5EF4-FFF2-40B4-BE49-F238E27FC236}">
                      <a16:creationId xmlns:a16="http://schemas.microsoft.com/office/drawing/2014/main" id="{0B4EA465-F040-2FD7-D1D2-665247BFD085}"/>
                    </a:ext>
                  </a:extLst>
                </p:cNvPr>
                <p:cNvSpPr/>
                <p:nvPr/>
              </p:nvSpPr>
              <p:spPr>
                <a:xfrm>
                  <a:off x="4349519"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1" name="Graphic 13">
                <a:extLst>
                  <a:ext uri="{FF2B5EF4-FFF2-40B4-BE49-F238E27FC236}">
                    <a16:creationId xmlns:a16="http://schemas.microsoft.com/office/drawing/2014/main" id="{8B18B651-9E03-4CB5-0A61-79CC5904442D}"/>
                  </a:ext>
                </a:extLst>
              </p:cNvPr>
              <p:cNvGrpSpPr/>
              <p:nvPr/>
            </p:nvGrpSpPr>
            <p:grpSpPr>
              <a:xfrm>
                <a:off x="4358618" y="1195376"/>
                <a:ext cx="47977" cy="46761"/>
                <a:chOff x="4358618" y="1195376"/>
                <a:chExt cx="47977" cy="46761"/>
              </a:xfrm>
            </p:grpSpPr>
            <p:sp>
              <p:nvSpPr>
                <p:cNvPr id="5640" name="Freeform: Shape 5639">
                  <a:extLst>
                    <a:ext uri="{FF2B5EF4-FFF2-40B4-BE49-F238E27FC236}">
                      <a16:creationId xmlns:a16="http://schemas.microsoft.com/office/drawing/2014/main" id="{17B81894-0213-D025-2580-CDC2667F46E5}"/>
                    </a:ext>
                  </a:extLst>
                </p:cNvPr>
                <p:cNvSpPr/>
                <p:nvPr/>
              </p:nvSpPr>
              <p:spPr>
                <a:xfrm>
                  <a:off x="4382606"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1" name="Freeform: Shape 5640">
                  <a:extLst>
                    <a:ext uri="{FF2B5EF4-FFF2-40B4-BE49-F238E27FC236}">
                      <a16:creationId xmlns:a16="http://schemas.microsoft.com/office/drawing/2014/main" id="{AB45B764-71B5-81F8-F506-0D0C542F5352}"/>
                    </a:ext>
                  </a:extLst>
                </p:cNvPr>
                <p:cNvSpPr/>
                <p:nvPr/>
              </p:nvSpPr>
              <p:spPr>
                <a:xfrm>
                  <a:off x="4358618" y="12187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2" name="Graphic 13">
                <a:extLst>
                  <a:ext uri="{FF2B5EF4-FFF2-40B4-BE49-F238E27FC236}">
                    <a16:creationId xmlns:a16="http://schemas.microsoft.com/office/drawing/2014/main" id="{63F43911-407F-2ECA-3B19-46D2E99D2AA4}"/>
                  </a:ext>
                </a:extLst>
              </p:cNvPr>
              <p:cNvGrpSpPr/>
              <p:nvPr/>
            </p:nvGrpSpPr>
            <p:grpSpPr>
              <a:xfrm>
                <a:off x="4382606" y="1195376"/>
                <a:ext cx="47811" cy="46761"/>
                <a:chOff x="4382606" y="1195376"/>
                <a:chExt cx="47811" cy="46761"/>
              </a:xfrm>
            </p:grpSpPr>
            <p:sp>
              <p:nvSpPr>
                <p:cNvPr id="5638" name="Freeform: Shape 5637">
                  <a:extLst>
                    <a:ext uri="{FF2B5EF4-FFF2-40B4-BE49-F238E27FC236}">
                      <a16:creationId xmlns:a16="http://schemas.microsoft.com/office/drawing/2014/main" id="{9D8642DB-D768-1F10-C1C5-D3F3654839CD}"/>
                    </a:ext>
                  </a:extLst>
                </p:cNvPr>
                <p:cNvSpPr/>
                <p:nvPr/>
              </p:nvSpPr>
              <p:spPr>
                <a:xfrm>
                  <a:off x="4406595"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9" name="Freeform: Shape 5638">
                  <a:extLst>
                    <a:ext uri="{FF2B5EF4-FFF2-40B4-BE49-F238E27FC236}">
                      <a16:creationId xmlns:a16="http://schemas.microsoft.com/office/drawing/2014/main" id="{E4A97C95-D2B7-0D68-B38A-C0D679FF0DE2}"/>
                    </a:ext>
                  </a:extLst>
                </p:cNvPr>
                <p:cNvSpPr/>
                <p:nvPr/>
              </p:nvSpPr>
              <p:spPr>
                <a:xfrm>
                  <a:off x="4382606"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3" name="Graphic 13">
                <a:extLst>
                  <a:ext uri="{FF2B5EF4-FFF2-40B4-BE49-F238E27FC236}">
                    <a16:creationId xmlns:a16="http://schemas.microsoft.com/office/drawing/2014/main" id="{0CF4218B-175E-9E86-8482-2F07D0CA2882}"/>
                  </a:ext>
                </a:extLst>
              </p:cNvPr>
              <p:cNvGrpSpPr/>
              <p:nvPr/>
            </p:nvGrpSpPr>
            <p:grpSpPr>
              <a:xfrm>
                <a:off x="4406595" y="1195376"/>
                <a:ext cx="47811" cy="46761"/>
                <a:chOff x="4406595" y="1195376"/>
                <a:chExt cx="47811" cy="46761"/>
              </a:xfrm>
            </p:grpSpPr>
            <p:sp>
              <p:nvSpPr>
                <p:cNvPr id="5636" name="Freeform: Shape 5635">
                  <a:extLst>
                    <a:ext uri="{FF2B5EF4-FFF2-40B4-BE49-F238E27FC236}">
                      <a16:creationId xmlns:a16="http://schemas.microsoft.com/office/drawing/2014/main" id="{751FA1A9-BAE1-9D4B-C585-EA9F40304DE0}"/>
                    </a:ext>
                  </a:extLst>
                </p:cNvPr>
                <p:cNvSpPr/>
                <p:nvPr/>
              </p:nvSpPr>
              <p:spPr>
                <a:xfrm>
                  <a:off x="4430418"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7" name="Freeform: Shape 5636">
                  <a:extLst>
                    <a:ext uri="{FF2B5EF4-FFF2-40B4-BE49-F238E27FC236}">
                      <a16:creationId xmlns:a16="http://schemas.microsoft.com/office/drawing/2014/main" id="{EA3CA194-CC44-686D-A3F8-2CA6DE776567}"/>
                    </a:ext>
                  </a:extLst>
                </p:cNvPr>
                <p:cNvSpPr/>
                <p:nvPr/>
              </p:nvSpPr>
              <p:spPr>
                <a:xfrm>
                  <a:off x="4406595"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4" name="Graphic 13">
                <a:extLst>
                  <a:ext uri="{FF2B5EF4-FFF2-40B4-BE49-F238E27FC236}">
                    <a16:creationId xmlns:a16="http://schemas.microsoft.com/office/drawing/2014/main" id="{A099705F-EDBD-0C5A-928E-F22882B5EBFE}"/>
                  </a:ext>
                </a:extLst>
              </p:cNvPr>
              <p:cNvGrpSpPr/>
              <p:nvPr/>
            </p:nvGrpSpPr>
            <p:grpSpPr>
              <a:xfrm>
                <a:off x="4413543" y="1195376"/>
                <a:ext cx="47977" cy="46761"/>
                <a:chOff x="4413543" y="1195376"/>
                <a:chExt cx="47977" cy="46761"/>
              </a:xfrm>
            </p:grpSpPr>
            <p:sp>
              <p:nvSpPr>
                <p:cNvPr id="5634" name="Freeform: Shape 5633">
                  <a:extLst>
                    <a:ext uri="{FF2B5EF4-FFF2-40B4-BE49-F238E27FC236}">
                      <a16:creationId xmlns:a16="http://schemas.microsoft.com/office/drawing/2014/main" id="{D9DE4551-FBC3-442D-B703-7C7F3BEA82CC}"/>
                    </a:ext>
                  </a:extLst>
                </p:cNvPr>
                <p:cNvSpPr/>
                <p:nvPr/>
              </p:nvSpPr>
              <p:spPr>
                <a:xfrm>
                  <a:off x="4437532"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5" name="Freeform: Shape 5634">
                  <a:extLst>
                    <a:ext uri="{FF2B5EF4-FFF2-40B4-BE49-F238E27FC236}">
                      <a16:creationId xmlns:a16="http://schemas.microsoft.com/office/drawing/2014/main" id="{A8B5FA44-2766-A938-D71F-C72EA30178E5}"/>
                    </a:ext>
                  </a:extLst>
                </p:cNvPr>
                <p:cNvSpPr/>
                <p:nvPr/>
              </p:nvSpPr>
              <p:spPr>
                <a:xfrm>
                  <a:off x="4413543" y="12187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5" name="Graphic 13">
                <a:extLst>
                  <a:ext uri="{FF2B5EF4-FFF2-40B4-BE49-F238E27FC236}">
                    <a16:creationId xmlns:a16="http://schemas.microsoft.com/office/drawing/2014/main" id="{8F28E8C4-6AC6-3F12-EA9D-8AAC4273B129}"/>
                  </a:ext>
                </a:extLst>
              </p:cNvPr>
              <p:cNvGrpSpPr/>
              <p:nvPr/>
            </p:nvGrpSpPr>
            <p:grpSpPr>
              <a:xfrm>
                <a:off x="4420657" y="1195376"/>
                <a:ext cx="47811" cy="46761"/>
                <a:chOff x="4420657" y="1195376"/>
                <a:chExt cx="47811" cy="46761"/>
              </a:xfrm>
            </p:grpSpPr>
            <p:sp>
              <p:nvSpPr>
                <p:cNvPr id="5632" name="Freeform: Shape 5631">
                  <a:extLst>
                    <a:ext uri="{FF2B5EF4-FFF2-40B4-BE49-F238E27FC236}">
                      <a16:creationId xmlns:a16="http://schemas.microsoft.com/office/drawing/2014/main" id="{D974DB16-EC93-B4B3-7C5A-C129DF8F929F}"/>
                    </a:ext>
                  </a:extLst>
                </p:cNvPr>
                <p:cNvSpPr/>
                <p:nvPr/>
              </p:nvSpPr>
              <p:spPr>
                <a:xfrm>
                  <a:off x="4444480"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3" name="Freeform: Shape 5632">
                  <a:extLst>
                    <a:ext uri="{FF2B5EF4-FFF2-40B4-BE49-F238E27FC236}">
                      <a16:creationId xmlns:a16="http://schemas.microsoft.com/office/drawing/2014/main" id="{6E04FF66-B08A-A3CE-8C76-0E677925C9C5}"/>
                    </a:ext>
                  </a:extLst>
                </p:cNvPr>
                <p:cNvSpPr/>
                <p:nvPr/>
              </p:nvSpPr>
              <p:spPr>
                <a:xfrm>
                  <a:off x="4420657"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6" name="Graphic 13">
                <a:extLst>
                  <a:ext uri="{FF2B5EF4-FFF2-40B4-BE49-F238E27FC236}">
                    <a16:creationId xmlns:a16="http://schemas.microsoft.com/office/drawing/2014/main" id="{3B7A31CF-B8AD-5615-E152-B370509E2E9B}"/>
                  </a:ext>
                </a:extLst>
              </p:cNvPr>
              <p:cNvGrpSpPr/>
              <p:nvPr/>
            </p:nvGrpSpPr>
            <p:grpSpPr>
              <a:xfrm>
                <a:off x="4427606" y="1195376"/>
                <a:ext cx="47977" cy="46761"/>
                <a:chOff x="4427606" y="1195376"/>
                <a:chExt cx="47977" cy="46761"/>
              </a:xfrm>
            </p:grpSpPr>
            <p:sp>
              <p:nvSpPr>
                <p:cNvPr id="5630" name="Freeform: Shape 5629">
                  <a:extLst>
                    <a:ext uri="{FF2B5EF4-FFF2-40B4-BE49-F238E27FC236}">
                      <a16:creationId xmlns:a16="http://schemas.microsoft.com/office/drawing/2014/main" id="{C290A6F1-8087-3332-2174-CF5F7BDFF619}"/>
                    </a:ext>
                  </a:extLst>
                </p:cNvPr>
                <p:cNvSpPr/>
                <p:nvPr/>
              </p:nvSpPr>
              <p:spPr>
                <a:xfrm>
                  <a:off x="4451594"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1" name="Freeform: Shape 5630">
                  <a:extLst>
                    <a:ext uri="{FF2B5EF4-FFF2-40B4-BE49-F238E27FC236}">
                      <a16:creationId xmlns:a16="http://schemas.microsoft.com/office/drawing/2014/main" id="{75F9949F-40C5-1A99-069F-637CFD7902C6}"/>
                    </a:ext>
                  </a:extLst>
                </p:cNvPr>
                <p:cNvSpPr/>
                <p:nvPr/>
              </p:nvSpPr>
              <p:spPr>
                <a:xfrm>
                  <a:off x="4427606" y="12187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7" name="Graphic 13">
                <a:extLst>
                  <a:ext uri="{FF2B5EF4-FFF2-40B4-BE49-F238E27FC236}">
                    <a16:creationId xmlns:a16="http://schemas.microsoft.com/office/drawing/2014/main" id="{204B9659-64EA-DC09-BE29-893B5E456E8C}"/>
                  </a:ext>
                </a:extLst>
              </p:cNvPr>
              <p:cNvGrpSpPr/>
              <p:nvPr/>
            </p:nvGrpSpPr>
            <p:grpSpPr>
              <a:xfrm>
                <a:off x="4434719" y="1195376"/>
                <a:ext cx="47811" cy="46761"/>
                <a:chOff x="4434719" y="1195376"/>
                <a:chExt cx="47811" cy="46761"/>
              </a:xfrm>
            </p:grpSpPr>
            <p:sp>
              <p:nvSpPr>
                <p:cNvPr id="5628" name="Freeform: Shape 5627">
                  <a:extLst>
                    <a:ext uri="{FF2B5EF4-FFF2-40B4-BE49-F238E27FC236}">
                      <a16:creationId xmlns:a16="http://schemas.microsoft.com/office/drawing/2014/main" id="{6AB2AFB9-409A-CA48-3789-A03F5A97F886}"/>
                    </a:ext>
                  </a:extLst>
                </p:cNvPr>
                <p:cNvSpPr/>
                <p:nvPr/>
              </p:nvSpPr>
              <p:spPr>
                <a:xfrm>
                  <a:off x="4458708"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9" name="Freeform: Shape 5628">
                  <a:extLst>
                    <a:ext uri="{FF2B5EF4-FFF2-40B4-BE49-F238E27FC236}">
                      <a16:creationId xmlns:a16="http://schemas.microsoft.com/office/drawing/2014/main" id="{32CA6ACA-1E7A-D09F-AFAC-001EF010CD78}"/>
                    </a:ext>
                  </a:extLst>
                </p:cNvPr>
                <p:cNvSpPr/>
                <p:nvPr/>
              </p:nvSpPr>
              <p:spPr>
                <a:xfrm>
                  <a:off x="4434719"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8" name="Graphic 13">
                <a:extLst>
                  <a:ext uri="{FF2B5EF4-FFF2-40B4-BE49-F238E27FC236}">
                    <a16:creationId xmlns:a16="http://schemas.microsoft.com/office/drawing/2014/main" id="{5AF4FA5B-9609-DC02-7E0D-F695626EFA04}"/>
                  </a:ext>
                </a:extLst>
              </p:cNvPr>
              <p:cNvGrpSpPr/>
              <p:nvPr/>
            </p:nvGrpSpPr>
            <p:grpSpPr>
              <a:xfrm>
                <a:off x="4441668" y="1195376"/>
                <a:ext cx="47977" cy="46761"/>
                <a:chOff x="4441668" y="1195376"/>
                <a:chExt cx="47977" cy="46761"/>
              </a:xfrm>
            </p:grpSpPr>
            <p:sp>
              <p:nvSpPr>
                <p:cNvPr id="5626" name="Freeform: Shape 5625">
                  <a:extLst>
                    <a:ext uri="{FF2B5EF4-FFF2-40B4-BE49-F238E27FC236}">
                      <a16:creationId xmlns:a16="http://schemas.microsoft.com/office/drawing/2014/main" id="{3AD2775A-9B05-4475-8A35-49EF985F2142}"/>
                    </a:ext>
                  </a:extLst>
                </p:cNvPr>
                <p:cNvSpPr/>
                <p:nvPr/>
              </p:nvSpPr>
              <p:spPr>
                <a:xfrm>
                  <a:off x="4465656"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7" name="Freeform: Shape 5626">
                  <a:extLst>
                    <a:ext uri="{FF2B5EF4-FFF2-40B4-BE49-F238E27FC236}">
                      <a16:creationId xmlns:a16="http://schemas.microsoft.com/office/drawing/2014/main" id="{05EC3B70-E718-92EF-B312-61731E653511}"/>
                    </a:ext>
                  </a:extLst>
                </p:cNvPr>
                <p:cNvSpPr/>
                <p:nvPr/>
              </p:nvSpPr>
              <p:spPr>
                <a:xfrm>
                  <a:off x="4441668" y="12187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9" name="Graphic 13">
                <a:extLst>
                  <a:ext uri="{FF2B5EF4-FFF2-40B4-BE49-F238E27FC236}">
                    <a16:creationId xmlns:a16="http://schemas.microsoft.com/office/drawing/2014/main" id="{12F08EBF-9E03-3CC6-3640-97090568E74F}"/>
                  </a:ext>
                </a:extLst>
              </p:cNvPr>
              <p:cNvGrpSpPr/>
              <p:nvPr/>
            </p:nvGrpSpPr>
            <p:grpSpPr>
              <a:xfrm>
                <a:off x="4448782" y="1195376"/>
                <a:ext cx="47811" cy="46761"/>
                <a:chOff x="4448782" y="1195376"/>
                <a:chExt cx="47811" cy="46761"/>
              </a:xfrm>
            </p:grpSpPr>
            <p:sp>
              <p:nvSpPr>
                <p:cNvPr id="5624" name="Freeform: Shape 5623">
                  <a:extLst>
                    <a:ext uri="{FF2B5EF4-FFF2-40B4-BE49-F238E27FC236}">
                      <a16:creationId xmlns:a16="http://schemas.microsoft.com/office/drawing/2014/main" id="{F829473E-45E3-5D31-DE42-14ED83DA03E7}"/>
                    </a:ext>
                  </a:extLst>
                </p:cNvPr>
                <p:cNvSpPr/>
                <p:nvPr/>
              </p:nvSpPr>
              <p:spPr>
                <a:xfrm>
                  <a:off x="4472770"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5" name="Freeform: Shape 5624">
                  <a:extLst>
                    <a:ext uri="{FF2B5EF4-FFF2-40B4-BE49-F238E27FC236}">
                      <a16:creationId xmlns:a16="http://schemas.microsoft.com/office/drawing/2014/main" id="{507BA281-5252-7DE4-E167-7D65BF20BA51}"/>
                    </a:ext>
                  </a:extLst>
                </p:cNvPr>
                <p:cNvSpPr/>
                <p:nvPr/>
              </p:nvSpPr>
              <p:spPr>
                <a:xfrm>
                  <a:off x="4448782"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0" name="Graphic 13">
                <a:extLst>
                  <a:ext uri="{FF2B5EF4-FFF2-40B4-BE49-F238E27FC236}">
                    <a16:creationId xmlns:a16="http://schemas.microsoft.com/office/drawing/2014/main" id="{901A8B39-F3AC-E5BC-90C4-D2562D127F07}"/>
                  </a:ext>
                </a:extLst>
              </p:cNvPr>
              <p:cNvGrpSpPr/>
              <p:nvPr/>
            </p:nvGrpSpPr>
            <p:grpSpPr>
              <a:xfrm>
                <a:off x="4455896" y="1195376"/>
                <a:ext cx="47811" cy="46761"/>
                <a:chOff x="4455896" y="1195376"/>
                <a:chExt cx="47811" cy="46761"/>
              </a:xfrm>
            </p:grpSpPr>
            <p:sp>
              <p:nvSpPr>
                <p:cNvPr id="5622" name="Freeform: Shape 5621">
                  <a:extLst>
                    <a:ext uri="{FF2B5EF4-FFF2-40B4-BE49-F238E27FC236}">
                      <a16:creationId xmlns:a16="http://schemas.microsoft.com/office/drawing/2014/main" id="{47C6D9DD-4477-F6A0-AF16-FBF1E0CE5982}"/>
                    </a:ext>
                  </a:extLst>
                </p:cNvPr>
                <p:cNvSpPr/>
                <p:nvPr/>
              </p:nvSpPr>
              <p:spPr>
                <a:xfrm>
                  <a:off x="4479719"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3" name="Freeform: Shape 5622">
                  <a:extLst>
                    <a:ext uri="{FF2B5EF4-FFF2-40B4-BE49-F238E27FC236}">
                      <a16:creationId xmlns:a16="http://schemas.microsoft.com/office/drawing/2014/main" id="{2D94E730-C86E-7247-1358-DBE651AC6ECD}"/>
                    </a:ext>
                  </a:extLst>
                </p:cNvPr>
                <p:cNvSpPr/>
                <p:nvPr/>
              </p:nvSpPr>
              <p:spPr>
                <a:xfrm>
                  <a:off x="4455896"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1" name="Graphic 13">
                <a:extLst>
                  <a:ext uri="{FF2B5EF4-FFF2-40B4-BE49-F238E27FC236}">
                    <a16:creationId xmlns:a16="http://schemas.microsoft.com/office/drawing/2014/main" id="{94A141C8-9763-85A6-EEA3-E37124495B28}"/>
                  </a:ext>
                </a:extLst>
              </p:cNvPr>
              <p:cNvGrpSpPr/>
              <p:nvPr/>
            </p:nvGrpSpPr>
            <p:grpSpPr>
              <a:xfrm>
                <a:off x="4465656" y="1199569"/>
                <a:ext cx="47811" cy="46599"/>
                <a:chOff x="4465656" y="1199569"/>
                <a:chExt cx="47811" cy="46599"/>
              </a:xfrm>
            </p:grpSpPr>
            <p:sp>
              <p:nvSpPr>
                <p:cNvPr id="5620" name="Freeform: Shape 5619">
                  <a:extLst>
                    <a:ext uri="{FF2B5EF4-FFF2-40B4-BE49-F238E27FC236}">
                      <a16:creationId xmlns:a16="http://schemas.microsoft.com/office/drawing/2014/main" id="{5344F64C-187A-EAF6-FE47-BCA8087EC3C8}"/>
                    </a:ext>
                  </a:extLst>
                </p:cNvPr>
                <p:cNvSpPr/>
                <p:nvPr/>
              </p:nvSpPr>
              <p:spPr>
                <a:xfrm>
                  <a:off x="4489645"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1" name="Freeform: Shape 5620">
                  <a:extLst>
                    <a:ext uri="{FF2B5EF4-FFF2-40B4-BE49-F238E27FC236}">
                      <a16:creationId xmlns:a16="http://schemas.microsoft.com/office/drawing/2014/main" id="{24E49F90-AC98-05C9-E8E3-CC3442BB4E0A}"/>
                    </a:ext>
                  </a:extLst>
                </p:cNvPr>
                <p:cNvSpPr/>
                <p:nvPr/>
              </p:nvSpPr>
              <p:spPr>
                <a:xfrm>
                  <a:off x="4465656"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2" name="Graphic 13">
                <a:extLst>
                  <a:ext uri="{FF2B5EF4-FFF2-40B4-BE49-F238E27FC236}">
                    <a16:creationId xmlns:a16="http://schemas.microsoft.com/office/drawing/2014/main" id="{C6635411-F09C-0E50-CCA6-5A81115976BF}"/>
                  </a:ext>
                </a:extLst>
              </p:cNvPr>
              <p:cNvGrpSpPr/>
              <p:nvPr/>
            </p:nvGrpSpPr>
            <p:grpSpPr>
              <a:xfrm>
                <a:off x="4472770" y="1199569"/>
                <a:ext cx="47811" cy="46599"/>
                <a:chOff x="4472770" y="1199569"/>
                <a:chExt cx="47811" cy="46599"/>
              </a:xfrm>
            </p:grpSpPr>
            <p:sp>
              <p:nvSpPr>
                <p:cNvPr id="5618" name="Freeform: Shape 5617">
                  <a:extLst>
                    <a:ext uri="{FF2B5EF4-FFF2-40B4-BE49-F238E27FC236}">
                      <a16:creationId xmlns:a16="http://schemas.microsoft.com/office/drawing/2014/main" id="{C29C8FFD-866E-324F-CAA4-429F01A6C6DD}"/>
                    </a:ext>
                  </a:extLst>
                </p:cNvPr>
                <p:cNvSpPr/>
                <p:nvPr/>
              </p:nvSpPr>
              <p:spPr>
                <a:xfrm>
                  <a:off x="4496593"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9" name="Freeform: Shape 5618">
                  <a:extLst>
                    <a:ext uri="{FF2B5EF4-FFF2-40B4-BE49-F238E27FC236}">
                      <a16:creationId xmlns:a16="http://schemas.microsoft.com/office/drawing/2014/main" id="{1B7A2993-EC6F-44E8-5324-047E4AECB7C5}"/>
                    </a:ext>
                  </a:extLst>
                </p:cNvPr>
                <p:cNvSpPr/>
                <p:nvPr/>
              </p:nvSpPr>
              <p:spPr>
                <a:xfrm>
                  <a:off x="4472770"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3" name="Graphic 13">
                <a:extLst>
                  <a:ext uri="{FF2B5EF4-FFF2-40B4-BE49-F238E27FC236}">
                    <a16:creationId xmlns:a16="http://schemas.microsoft.com/office/drawing/2014/main" id="{0E8C63A6-788A-58A6-8F70-F3FA0C1007C6}"/>
                  </a:ext>
                </a:extLst>
              </p:cNvPr>
              <p:cNvGrpSpPr/>
              <p:nvPr/>
            </p:nvGrpSpPr>
            <p:grpSpPr>
              <a:xfrm>
                <a:off x="4479719" y="1199569"/>
                <a:ext cx="47977" cy="46599"/>
                <a:chOff x="4479719" y="1199569"/>
                <a:chExt cx="47977" cy="46599"/>
              </a:xfrm>
            </p:grpSpPr>
            <p:sp>
              <p:nvSpPr>
                <p:cNvPr id="5616" name="Freeform: Shape 5615">
                  <a:extLst>
                    <a:ext uri="{FF2B5EF4-FFF2-40B4-BE49-F238E27FC236}">
                      <a16:creationId xmlns:a16="http://schemas.microsoft.com/office/drawing/2014/main" id="{5EC67734-C698-03AF-3ED4-9AC37A15E75B}"/>
                    </a:ext>
                  </a:extLst>
                </p:cNvPr>
                <p:cNvSpPr/>
                <p:nvPr/>
              </p:nvSpPr>
              <p:spPr>
                <a:xfrm>
                  <a:off x="4503707"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7" name="Freeform: Shape 5616">
                  <a:extLst>
                    <a:ext uri="{FF2B5EF4-FFF2-40B4-BE49-F238E27FC236}">
                      <a16:creationId xmlns:a16="http://schemas.microsoft.com/office/drawing/2014/main" id="{3A19F670-60D5-8C6D-E663-F59AACD6AD79}"/>
                    </a:ext>
                  </a:extLst>
                </p:cNvPr>
                <p:cNvSpPr/>
                <p:nvPr/>
              </p:nvSpPr>
              <p:spPr>
                <a:xfrm>
                  <a:off x="4479719"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4" name="Graphic 13">
                <a:extLst>
                  <a:ext uri="{FF2B5EF4-FFF2-40B4-BE49-F238E27FC236}">
                    <a16:creationId xmlns:a16="http://schemas.microsoft.com/office/drawing/2014/main" id="{52DD36FE-3C34-C9B0-0842-F8C00F74A750}"/>
                  </a:ext>
                </a:extLst>
              </p:cNvPr>
              <p:cNvGrpSpPr/>
              <p:nvPr/>
            </p:nvGrpSpPr>
            <p:grpSpPr>
              <a:xfrm>
                <a:off x="4493781" y="1199569"/>
                <a:ext cx="47977" cy="46599"/>
                <a:chOff x="4493781" y="1199569"/>
                <a:chExt cx="47977" cy="46599"/>
              </a:xfrm>
            </p:grpSpPr>
            <p:sp>
              <p:nvSpPr>
                <p:cNvPr id="5614" name="Freeform: Shape 5613">
                  <a:extLst>
                    <a:ext uri="{FF2B5EF4-FFF2-40B4-BE49-F238E27FC236}">
                      <a16:creationId xmlns:a16="http://schemas.microsoft.com/office/drawing/2014/main" id="{715E1862-F8F4-A0D8-7074-59AAC6D487AA}"/>
                    </a:ext>
                  </a:extLst>
                </p:cNvPr>
                <p:cNvSpPr/>
                <p:nvPr/>
              </p:nvSpPr>
              <p:spPr>
                <a:xfrm>
                  <a:off x="4517769"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5" name="Freeform: Shape 5614">
                  <a:extLst>
                    <a:ext uri="{FF2B5EF4-FFF2-40B4-BE49-F238E27FC236}">
                      <a16:creationId xmlns:a16="http://schemas.microsoft.com/office/drawing/2014/main" id="{5E90514D-6007-2C4D-173B-EACF25E06AAA}"/>
                    </a:ext>
                  </a:extLst>
                </p:cNvPr>
                <p:cNvSpPr/>
                <p:nvPr/>
              </p:nvSpPr>
              <p:spPr>
                <a:xfrm>
                  <a:off x="4493781"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5" name="Graphic 13">
                <a:extLst>
                  <a:ext uri="{FF2B5EF4-FFF2-40B4-BE49-F238E27FC236}">
                    <a16:creationId xmlns:a16="http://schemas.microsoft.com/office/drawing/2014/main" id="{6F24B8F3-E34A-C876-C31D-8C5123EF2AE3}"/>
                  </a:ext>
                </a:extLst>
              </p:cNvPr>
              <p:cNvGrpSpPr/>
              <p:nvPr/>
            </p:nvGrpSpPr>
            <p:grpSpPr>
              <a:xfrm>
                <a:off x="4503707" y="1199569"/>
                <a:ext cx="47811" cy="46599"/>
                <a:chOff x="4503707" y="1199569"/>
                <a:chExt cx="47811" cy="46599"/>
              </a:xfrm>
            </p:grpSpPr>
            <p:sp>
              <p:nvSpPr>
                <p:cNvPr id="5612" name="Freeform: Shape 5611">
                  <a:extLst>
                    <a:ext uri="{FF2B5EF4-FFF2-40B4-BE49-F238E27FC236}">
                      <a16:creationId xmlns:a16="http://schemas.microsoft.com/office/drawing/2014/main" id="{DF8542E0-4005-F7B9-4EBE-FE27515AE402}"/>
                    </a:ext>
                  </a:extLst>
                </p:cNvPr>
                <p:cNvSpPr/>
                <p:nvPr/>
              </p:nvSpPr>
              <p:spPr>
                <a:xfrm>
                  <a:off x="4527696"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3" name="Freeform: Shape 5612">
                  <a:extLst>
                    <a:ext uri="{FF2B5EF4-FFF2-40B4-BE49-F238E27FC236}">
                      <a16:creationId xmlns:a16="http://schemas.microsoft.com/office/drawing/2014/main" id="{002D67B0-455B-F2A0-8F08-DACB4C2D889C}"/>
                    </a:ext>
                  </a:extLst>
                </p:cNvPr>
                <p:cNvSpPr/>
                <p:nvPr/>
              </p:nvSpPr>
              <p:spPr>
                <a:xfrm>
                  <a:off x="4503707"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6" name="Graphic 13">
                <a:extLst>
                  <a:ext uri="{FF2B5EF4-FFF2-40B4-BE49-F238E27FC236}">
                    <a16:creationId xmlns:a16="http://schemas.microsoft.com/office/drawing/2014/main" id="{019E173F-6E50-9C47-16F4-BC457A2BA6E6}"/>
                  </a:ext>
                </a:extLst>
              </p:cNvPr>
              <p:cNvGrpSpPr/>
              <p:nvPr/>
            </p:nvGrpSpPr>
            <p:grpSpPr>
              <a:xfrm>
                <a:off x="4513468" y="1199569"/>
                <a:ext cx="47977" cy="46599"/>
                <a:chOff x="4513468" y="1199569"/>
                <a:chExt cx="47977" cy="46599"/>
              </a:xfrm>
            </p:grpSpPr>
            <p:sp>
              <p:nvSpPr>
                <p:cNvPr id="5610" name="Freeform: Shape 5609">
                  <a:extLst>
                    <a:ext uri="{FF2B5EF4-FFF2-40B4-BE49-F238E27FC236}">
                      <a16:creationId xmlns:a16="http://schemas.microsoft.com/office/drawing/2014/main" id="{AD0EBF56-B7D6-F46B-DE49-87D1E73E1841}"/>
                    </a:ext>
                  </a:extLst>
                </p:cNvPr>
                <p:cNvSpPr/>
                <p:nvPr/>
              </p:nvSpPr>
              <p:spPr>
                <a:xfrm>
                  <a:off x="4537457"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1" name="Freeform: Shape 5610">
                  <a:extLst>
                    <a:ext uri="{FF2B5EF4-FFF2-40B4-BE49-F238E27FC236}">
                      <a16:creationId xmlns:a16="http://schemas.microsoft.com/office/drawing/2014/main" id="{5697C763-8E36-6BB2-B8A6-895CA243933C}"/>
                    </a:ext>
                  </a:extLst>
                </p:cNvPr>
                <p:cNvSpPr/>
                <p:nvPr/>
              </p:nvSpPr>
              <p:spPr>
                <a:xfrm>
                  <a:off x="4513468"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7" name="Graphic 13">
                <a:extLst>
                  <a:ext uri="{FF2B5EF4-FFF2-40B4-BE49-F238E27FC236}">
                    <a16:creationId xmlns:a16="http://schemas.microsoft.com/office/drawing/2014/main" id="{F7849559-4D89-E58A-6947-88617B5F4E9E}"/>
                  </a:ext>
                </a:extLst>
              </p:cNvPr>
              <p:cNvGrpSpPr/>
              <p:nvPr/>
            </p:nvGrpSpPr>
            <p:grpSpPr>
              <a:xfrm>
                <a:off x="4523394" y="1199569"/>
                <a:ext cx="47811" cy="46599"/>
                <a:chOff x="4523394" y="1199569"/>
                <a:chExt cx="47811" cy="46599"/>
              </a:xfrm>
            </p:grpSpPr>
            <p:sp>
              <p:nvSpPr>
                <p:cNvPr id="5608" name="Freeform: Shape 5607">
                  <a:extLst>
                    <a:ext uri="{FF2B5EF4-FFF2-40B4-BE49-F238E27FC236}">
                      <a16:creationId xmlns:a16="http://schemas.microsoft.com/office/drawing/2014/main" id="{5EB38C26-12CC-57FC-212C-BBBAF685B3C2}"/>
                    </a:ext>
                  </a:extLst>
                </p:cNvPr>
                <p:cNvSpPr/>
                <p:nvPr/>
              </p:nvSpPr>
              <p:spPr>
                <a:xfrm>
                  <a:off x="4547383"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9" name="Freeform: Shape 5608">
                  <a:extLst>
                    <a:ext uri="{FF2B5EF4-FFF2-40B4-BE49-F238E27FC236}">
                      <a16:creationId xmlns:a16="http://schemas.microsoft.com/office/drawing/2014/main" id="{74D2ACF9-6433-7712-E601-A8A1A134D6B4}"/>
                    </a:ext>
                  </a:extLst>
                </p:cNvPr>
                <p:cNvSpPr/>
                <p:nvPr/>
              </p:nvSpPr>
              <p:spPr>
                <a:xfrm>
                  <a:off x="4523394"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8" name="Graphic 13">
                <a:extLst>
                  <a:ext uri="{FF2B5EF4-FFF2-40B4-BE49-F238E27FC236}">
                    <a16:creationId xmlns:a16="http://schemas.microsoft.com/office/drawing/2014/main" id="{9F30B92E-C1E2-3656-65B2-1A2174C92FD7}"/>
                  </a:ext>
                </a:extLst>
              </p:cNvPr>
              <p:cNvGrpSpPr/>
              <p:nvPr/>
            </p:nvGrpSpPr>
            <p:grpSpPr>
              <a:xfrm>
                <a:off x="4533321" y="1199569"/>
                <a:ext cx="47811" cy="46599"/>
                <a:chOff x="4533321" y="1199569"/>
                <a:chExt cx="47811" cy="46599"/>
              </a:xfrm>
            </p:grpSpPr>
            <p:sp>
              <p:nvSpPr>
                <p:cNvPr id="5606" name="Freeform: Shape 5605">
                  <a:extLst>
                    <a:ext uri="{FF2B5EF4-FFF2-40B4-BE49-F238E27FC236}">
                      <a16:creationId xmlns:a16="http://schemas.microsoft.com/office/drawing/2014/main" id="{AE1B8A53-ADB6-BCBA-5577-CDE774D7C3E4}"/>
                    </a:ext>
                  </a:extLst>
                </p:cNvPr>
                <p:cNvSpPr/>
                <p:nvPr/>
              </p:nvSpPr>
              <p:spPr>
                <a:xfrm>
                  <a:off x="4557144"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7" name="Freeform: Shape 5606">
                  <a:extLst>
                    <a:ext uri="{FF2B5EF4-FFF2-40B4-BE49-F238E27FC236}">
                      <a16:creationId xmlns:a16="http://schemas.microsoft.com/office/drawing/2014/main" id="{73CF6241-838C-506C-4BA8-0E7334915349}"/>
                    </a:ext>
                  </a:extLst>
                </p:cNvPr>
                <p:cNvSpPr/>
                <p:nvPr/>
              </p:nvSpPr>
              <p:spPr>
                <a:xfrm>
                  <a:off x="4533321"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9" name="Graphic 13">
                <a:extLst>
                  <a:ext uri="{FF2B5EF4-FFF2-40B4-BE49-F238E27FC236}">
                    <a16:creationId xmlns:a16="http://schemas.microsoft.com/office/drawing/2014/main" id="{20186B14-EFFB-2F26-51F9-7002C292C029}"/>
                  </a:ext>
                </a:extLst>
              </p:cNvPr>
              <p:cNvGrpSpPr/>
              <p:nvPr/>
            </p:nvGrpSpPr>
            <p:grpSpPr>
              <a:xfrm>
                <a:off x="4543081" y="1199569"/>
                <a:ext cx="47977" cy="46599"/>
                <a:chOff x="4543081" y="1199569"/>
                <a:chExt cx="47977" cy="46599"/>
              </a:xfrm>
            </p:grpSpPr>
            <p:sp>
              <p:nvSpPr>
                <p:cNvPr id="5604" name="Freeform: Shape 5603">
                  <a:extLst>
                    <a:ext uri="{FF2B5EF4-FFF2-40B4-BE49-F238E27FC236}">
                      <a16:creationId xmlns:a16="http://schemas.microsoft.com/office/drawing/2014/main" id="{C21694AA-0E25-E611-6580-8C22A7F11F01}"/>
                    </a:ext>
                  </a:extLst>
                </p:cNvPr>
                <p:cNvSpPr/>
                <p:nvPr/>
              </p:nvSpPr>
              <p:spPr>
                <a:xfrm>
                  <a:off x="4567070"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5" name="Freeform: Shape 5604">
                  <a:extLst>
                    <a:ext uri="{FF2B5EF4-FFF2-40B4-BE49-F238E27FC236}">
                      <a16:creationId xmlns:a16="http://schemas.microsoft.com/office/drawing/2014/main" id="{2077BAF7-D27B-0B80-5635-F18BEC4434B0}"/>
                    </a:ext>
                  </a:extLst>
                </p:cNvPr>
                <p:cNvSpPr/>
                <p:nvPr/>
              </p:nvSpPr>
              <p:spPr>
                <a:xfrm>
                  <a:off x="4543081"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0" name="Graphic 13">
                <a:extLst>
                  <a:ext uri="{FF2B5EF4-FFF2-40B4-BE49-F238E27FC236}">
                    <a16:creationId xmlns:a16="http://schemas.microsoft.com/office/drawing/2014/main" id="{C9025CAB-02CD-AC8F-D29F-678D841F2430}"/>
                  </a:ext>
                </a:extLst>
              </p:cNvPr>
              <p:cNvGrpSpPr/>
              <p:nvPr/>
            </p:nvGrpSpPr>
            <p:grpSpPr>
              <a:xfrm>
                <a:off x="4553008" y="1199569"/>
                <a:ext cx="47811" cy="46599"/>
                <a:chOff x="4553008" y="1199569"/>
                <a:chExt cx="47811" cy="46599"/>
              </a:xfrm>
            </p:grpSpPr>
            <p:sp>
              <p:nvSpPr>
                <p:cNvPr id="5602" name="Freeform: Shape 5601">
                  <a:extLst>
                    <a:ext uri="{FF2B5EF4-FFF2-40B4-BE49-F238E27FC236}">
                      <a16:creationId xmlns:a16="http://schemas.microsoft.com/office/drawing/2014/main" id="{D252B2BE-B697-91C4-4F9A-EA714BAF6CFA}"/>
                    </a:ext>
                  </a:extLst>
                </p:cNvPr>
                <p:cNvSpPr/>
                <p:nvPr/>
              </p:nvSpPr>
              <p:spPr>
                <a:xfrm>
                  <a:off x="4576831"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3" name="Freeform: Shape 5602">
                  <a:extLst>
                    <a:ext uri="{FF2B5EF4-FFF2-40B4-BE49-F238E27FC236}">
                      <a16:creationId xmlns:a16="http://schemas.microsoft.com/office/drawing/2014/main" id="{3DAEDC5A-9DC8-90C9-4A3A-4D48B5979708}"/>
                    </a:ext>
                  </a:extLst>
                </p:cNvPr>
                <p:cNvSpPr/>
                <p:nvPr/>
              </p:nvSpPr>
              <p:spPr>
                <a:xfrm>
                  <a:off x="4553008"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1" name="Graphic 13">
                <a:extLst>
                  <a:ext uri="{FF2B5EF4-FFF2-40B4-BE49-F238E27FC236}">
                    <a16:creationId xmlns:a16="http://schemas.microsoft.com/office/drawing/2014/main" id="{577A7302-0107-371E-B8D9-7944D8CC31C1}"/>
                  </a:ext>
                </a:extLst>
              </p:cNvPr>
              <p:cNvGrpSpPr/>
              <p:nvPr/>
            </p:nvGrpSpPr>
            <p:grpSpPr>
              <a:xfrm>
                <a:off x="4562769" y="1199569"/>
                <a:ext cx="47977" cy="46599"/>
                <a:chOff x="4562769" y="1199569"/>
                <a:chExt cx="47977" cy="46599"/>
              </a:xfrm>
            </p:grpSpPr>
            <p:sp>
              <p:nvSpPr>
                <p:cNvPr id="5600" name="Freeform: Shape 5599">
                  <a:extLst>
                    <a:ext uri="{FF2B5EF4-FFF2-40B4-BE49-F238E27FC236}">
                      <a16:creationId xmlns:a16="http://schemas.microsoft.com/office/drawing/2014/main" id="{4043344A-ADD8-2500-7597-AE5B9C653879}"/>
                    </a:ext>
                  </a:extLst>
                </p:cNvPr>
                <p:cNvSpPr/>
                <p:nvPr/>
              </p:nvSpPr>
              <p:spPr>
                <a:xfrm>
                  <a:off x="4586757"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1" name="Freeform: Shape 5600">
                  <a:extLst>
                    <a:ext uri="{FF2B5EF4-FFF2-40B4-BE49-F238E27FC236}">
                      <a16:creationId xmlns:a16="http://schemas.microsoft.com/office/drawing/2014/main" id="{165772E9-82CC-2625-D7A2-FA1D57CE737B}"/>
                    </a:ext>
                  </a:extLst>
                </p:cNvPr>
                <p:cNvSpPr/>
                <p:nvPr/>
              </p:nvSpPr>
              <p:spPr>
                <a:xfrm>
                  <a:off x="4562769"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2" name="Graphic 13">
                <a:extLst>
                  <a:ext uri="{FF2B5EF4-FFF2-40B4-BE49-F238E27FC236}">
                    <a16:creationId xmlns:a16="http://schemas.microsoft.com/office/drawing/2014/main" id="{67C52EE0-A7BB-5676-5BCC-FD9D7AC5C401}"/>
                  </a:ext>
                </a:extLst>
              </p:cNvPr>
              <p:cNvGrpSpPr/>
              <p:nvPr/>
            </p:nvGrpSpPr>
            <p:grpSpPr>
              <a:xfrm>
                <a:off x="4572695" y="1199569"/>
                <a:ext cx="47811" cy="46599"/>
                <a:chOff x="4572695" y="1199569"/>
                <a:chExt cx="47811" cy="46599"/>
              </a:xfrm>
            </p:grpSpPr>
            <p:sp>
              <p:nvSpPr>
                <p:cNvPr id="5598" name="Freeform: Shape 5597">
                  <a:extLst>
                    <a:ext uri="{FF2B5EF4-FFF2-40B4-BE49-F238E27FC236}">
                      <a16:creationId xmlns:a16="http://schemas.microsoft.com/office/drawing/2014/main" id="{C099893A-CDA8-F7ED-2894-93956B3B5555}"/>
                    </a:ext>
                  </a:extLst>
                </p:cNvPr>
                <p:cNvSpPr/>
                <p:nvPr/>
              </p:nvSpPr>
              <p:spPr>
                <a:xfrm>
                  <a:off x="4596683"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9" name="Freeform: Shape 5598">
                  <a:extLst>
                    <a:ext uri="{FF2B5EF4-FFF2-40B4-BE49-F238E27FC236}">
                      <a16:creationId xmlns:a16="http://schemas.microsoft.com/office/drawing/2014/main" id="{BDA18299-D554-7454-64FB-E887CBD73965}"/>
                    </a:ext>
                  </a:extLst>
                </p:cNvPr>
                <p:cNvSpPr/>
                <p:nvPr/>
              </p:nvSpPr>
              <p:spPr>
                <a:xfrm>
                  <a:off x="4572695"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3" name="Graphic 13">
                <a:extLst>
                  <a:ext uri="{FF2B5EF4-FFF2-40B4-BE49-F238E27FC236}">
                    <a16:creationId xmlns:a16="http://schemas.microsoft.com/office/drawing/2014/main" id="{78785876-727B-5CE1-C95C-2670C15EE806}"/>
                  </a:ext>
                </a:extLst>
              </p:cNvPr>
              <p:cNvGrpSpPr/>
              <p:nvPr/>
            </p:nvGrpSpPr>
            <p:grpSpPr>
              <a:xfrm>
                <a:off x="4582621" y="1199569"/>
                <a:ext cx="47811" cy="46599"/>
                <a:chOff x="4582621" y="1199569"/>
                <a:chExt cx="47811" cy="46599"/>
              </a:xfrm>
            </p:grpSpPr>
            <p:sp>
              <p:nvSpPr>
                <p:cNvPr id="5596" name="Freeform: Shape 5595">
                  <a:extLst>
                    <a:ext uri="{FF2B5EF4-FFF2-40B4-BE49-F238E27FC236}">
                      <a16:creationId xmlns:a16="http://schemas.microsoft.com/office/drawing/2014/main" id="{1C0DB0F8-CFF5-677E-F146-92A431CADEC4}"/>
                    </a:ext>
                  </a:extLst>
                </p:cNvPr>
                <p:cNvSpPr/>
                <p:nvPr/>
              </p:nvSpPr>
              <p:spPr>
                <a:xfrm>
                  <a:off x="4606444"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7" name="Freeform: Shape 5596">
                  <a:extLst>
                    <a:ext uri="{FF2B5EF4-FFF2-40B4-BE49-F238E27FC236}">
                      <a16:creationId xmlns:a16="http://schemas.microsoft.com/office/drawing/2014/main" id="{324565A4-2362-3F21-A79D-C31C97392141}"/>
                    </a:ext>
                  </a:extLst>
                </p:cNvPr>
                <p:cNvSpPr/>
                <p:nvPr/>
              </p:nvSpPr>
              <p:spPr>
                <a:xfrm>
                  <a:off x="4582621"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4" name="Graphic 13">
                <a:extLst>
                  <a:ext uri="{FF2B5EF4-FFF2-40B4-BE49-F238E27FC236}">
                    <a16:creationId xmlns:a16="http://schemas.microsoft.com/office/drawing/2014/main" id="{9D73D449-AD7E-37BA-A04D-FE4C81B132D5}"/>
                  </a:ext>
                </a:extLst>
              </p:cNvPr>
              <p:cNvGrpSpPr/>
              <p:nvPr/>
            </p:nvGrpSpPr>
            <p:grpSpPr>
              <a:xfrm>
                <a:off x="4602308" y="1199569"/>
                <a:ext cx="47811" cy="46599"/>
                <a:chOff x="4602308" y="1199569"/>
                <a:chExt cx="47811" cy="46599"/>
              </a:xfrm>
            </p:grpSpPr>
            <p:sp>
              <p:nvSpPr>
                <p:cNvPr id="5594" name="Freeform: Shape 5593">
                  <a:extLst>
                    <a:ext uri="{FF2B5EF4-FFF2-40B4-BE49-F238E27FC236}">
                      <a16:creationId xmlns:a16="http://schemas.microsoft.com/office/drawing/2014/main" id="{6BB2BD50-9746-8A68-08A2-6187BA258653}"/>
                    </a:ext>
                  </a:extLst>
                </p:cNvPr>
                <p:cNvSpPr/>
                <p:nvPr/>
              </p:nvSpPr>
              <p:spPr>
                <a:xfrm>
                  <a:off x="4626131"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5" name="Freeform: Shape 5594">
                  <a:extLst>
                    <a:ext uri="{FF2B5EF4-FFF2-40B4-BE49-F238E27FC236}">
                      <a16:creationId xmlns:a16="http://schemas.microsoft.com/office/drawing/2014/main" id="{05165A4D-D565-D585-5FC0-AD8CD94322E5}"/>
                    </a:ext>
                  </a:extLst>
                </p:cNvPr>
                <p:cNvSpPr/>
                <p:nvPr/>
              </p:nvSpPr>
              <p:spPr>
                <a:xfrm>
                  <a:off x="4602308"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5" name="Graphic 13">
                <a:extLst>
                  <a:ext uri="{FF2B5EF4-FFF2-40B4-BE49-F238E27FC236}">
                    <a16:creationId xmlns:a16="http://schemas.microsoft.com/office/drawing/2014/main" id="{A0A8F92E-301C-31D4-583C-DAA435E379CB}"/>
                  </a:ext>
                </a:extLst>
              </p:cNvPr>
              <p:cNvGrpSpPr/>
              <p:nvPr/>
            </p:nvGrpSpPr>
            <p:grpSpPr>
              <a:xfrm>
                <a:off x="4612069" y="1199569"/>
                <a:ext cx="47977" cy="46599"/>
                <a:chOff x="4612069" y="1199569"/>
                <a:chExt cx="47977" cy="46599"/>
              </a:xfrm>
            </p:grpSpPr>
            <p:sp>
              <p:nvSpPr>
                <p:cNvPr id="5592" name="Freeform: Shape 5591">
                  <a:extLst>
                    <a:ext uri="{FF2B5EF4-FFF2-40B4-BE49-F238E27FC236}">
                      <a16:creationId xmlns:a16="http://schemas.microsoft.com/office/drawing/2014/main" id="{B9F91152-C6EC-12E1-EAA5-F11098D4AEE8}"/>
                    </a:ext>
                  </a:extLst>
                </p:cNvPr>
                <p:cNvSpPr/>
                <p:nvPr/>
              </p:nvSpPr>
              <p:spPr>
                <a:xfrm>
                  <a:off x="4636058"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3" name="Freeform: Shape 5592">
                  <a:extLst>
                    <a:ext uri="{FF2B5EF4-FFF2-40B4-BE49-F238E27FC236}">
                      <a16:creationId xmlns:a16="http://schemas.microsoft.com/office/drawing/2014/main" id="{9C16B7FD-2890-8085-7EEF-F2E15615998F}"/>
                    </a:ext>
                  </a:extLst>
                </p:cNvPr>
                <p:cNvSpPr/>
                <p:nvPr/>
              </p:nvSpPr>
              <p:spPr>
                <a:xfrm>
                  <a:off x="4612069"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6" name="Graphic 13">
                <a:extLst>
                  <a:ext uri="{FF2B5EF4-FFF2-40B4-BE49-F238E27FC236}">
                    <a16:creationId xmlns:a16="http://schemas.microsoft.com/office/drawing/2014/main" id="{DBF7FD89-96EC-9C5B-94F5-6D0B5846A09B}"/>
                  </a:ext>
                </a:extLst>
              </p:cNvPr>
              <p:cNvGrpSpPr/>
              <p:nvPr/>
            </p:nvGrpSpPr>
            <p:grpSpPr>
              <a:xfrm>
                <a:off x="4621995" y="1199569"/>
                <a:ext cx="47811" cy="46599"/>
                <a:chOff x="4621995" y="1199569"/>
                <a:chExt cx="47811" cy="46599"/>
              </a:xfrm>
            </p:grpSpPr>
            <p:sp>
              <p:nvSpPr>
                <p:cNvPr id="5590" name="Freeform: Shape 5589">
                  <a:extLst>
                    <a:ext uri="{FF2B5EF4-FFF2-40B4-BE49-F238E27FC236}">
                      <a16:creationId xmlns:a16="http://schemas.microsoft.com/office/drawing/2014/main" id="{84D9E73D-03D7-ED85-4A49-A2102868FE54}"/>
                    </a:ext>
                  </a:extLst>
                </p:cNvPr>
                <p:cNvSpPr/>
                <p:nvPr/>
              </p:nvSpPr>
              <p:spPr>
                <a:xfrm>
                  <a:off x="4645819"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1" name="Freeform: Shape 5590">
                  <a:extLst>
                    <a:ext uri="{FF2B5EF4-FFF2-40B4-BE49-F238E27FC236}">
                      <a16:creationId xmlns:a16="http://schemas.microsoft.com/office/drawing/2014/main" id="{110055E8-65BA-6C80-3AFB-9C82C53C58B4}"/>
                    </a:ext>
                  </a:extLst>
                </p:cNvPr>
                <p:cNvSpPr/>
                <p:nvPr/>
              </p:nvSpPr>
              <p:spPr>
                <a:xfrm>
                  <a:off x="4621995"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7" name="Graphic 13">
                <a:extLst>
                  <a:ext uri="{FF2B5EF4-FFF2-40B4-BE49-F238E27FC236}">
                    <a16:creationId xmlns:a16="http://schemas.microsoft.com/office/drawing/2014/main" id="{BCDB0F36-EDD4-263D-3EED-19F58C145D48}"/>
                  </a:ext>
                </a:extLst>
              </p:cNvPr>
              <p:cNvGrpSpPr/>
              <p:nvPr/>
            </p:nvGrpSpPr>
            <p:grpSpPr>
              <a:xfrm>
                <a:off x="4631756" y="1199569"/>
                <a:ext cx="47977" cy="46599"/>
                <a:chOff x="4631756" y="1199569"/>
                <a:chExt cx="47977" cy="46599"/>
              </a:xfrm>
            </p:grpSpPr>
            <p:sp>
              <p:nvSpPr>
                <p:cNvPr id="5588" name="Freeform: Shape 5587">
                  <a:extLst>
                    <a:ext uri="{FF2B5EF4-FFF2-40B4-BE49-F238E27FC236}">
                      <a16:creationId xmlns:a16="http://schemas.microsoft.com/office/drawing/2014/main" id="{F40C06BF-5E6D-FF09-0861-DDC3B1F746D2}"/>
                    </a:ext>
                  </a:extLst>
                </p:cNvPr>
                <p:cNvSpPr/>
                <p:nvPr/>
              </p:nvSpPr>
              <p:spPr>
                <a:xfrm>
                  <a:off x="4655745"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9" name="Freeform: Shape 5588">
                  <a:extLst>
                    <a:ext uri="{FF2B5EF4-FFF2-40B4-BE49-F238E27FC236}">
                      <a16:creationId xmlns:a16="http://schemas.microsoft.com/office/drawing/2014/main" id="{D12B2FBB-4603-61D8-34A0-3596DCE03B09}"/>
                    </a:ext>
                  </a:extLst>
                </p:cNvPr>
                <p:cNvSpPr/>
                <p:nvPr/>
              </p:nvSpPr>
              <p:spPr>
                <a:xfrm>
                  <a:off x="4631756"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8" name="Graphic 13">
                <a:extLst>
                  <a:ext uri="{FF2B5EF4-FFF2-40B4-BE49-F238E27FC236}">
                    <a16:creationId xmlns:a16="http://schemas.microsoft.com/office/drawing/2014/main" id="{65592AC6-7BEA-AE27-30D4-2392F39023E5}"/>
                  </a:ext>
                </a:extLst>
              </p:cNvPr>
              <p:cNvGrpSpPr/>
              <p:nvPr/>
            </p:nvGrpSpPr>
            <p:grpSpPr>
              <a:xfrm>
                <a:off x="4641683" y="1199569"/>
                <a:ext cx="47811" cy="46599"/>
                <a:chOff x="4641683" y="1199569"/>
                <a:chExt cx="47811" cy="46599"/>
              </a:xfrm>
            </p:grpSpPr>
            <p:sp>
              <p:nvSpPr>
                <p:cNvPr id="5586" name="Freeform: Shape 5585">
                  <a:extLst>
                    <a:ext uri="{FF2B5EF4-FFF2-40B4-BE49-F238E27FC236}">
                      <a16:creationId xmlns:a16="http://schemas.microsoft.com/office/drawing/2014/main" id="{96F79C50-2A47-F946-A9AF-5CB951AF1905}"/>
                    </a:ext>
                  </a:extLst>
                </p:cNvPr>
                <p:cNvSpPr/>
                <p:nvPr/>
              </p:nvSpPr>
              <p:spPr>
                <a:xfrm>
                  <a:off x="4665671"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7" name="Freeform: Shape 5586">
                  <a:extLst>
                    <a:ext uri="{FF2B5EF4-FFF2-40B4-BE49-F238E27FC236}">
                      <a16:creationId xmlns:a16="http://schemas.microsoft.com/office/drawing/2014/main" id="{60E0971F-B6F1-23F8-FF1A-F56D13FBB668}"/>
                    </a:ext>
                  </a:extLst>
                </p:cNvPr>
                <p:cNvSpPr/>
                <p:nvPr/>
              </p:nvSpPr>
              <p:spPr>
                <a:xfrm>
                  <a:off x="4641683"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9" name="Graphic 13">
                <a:extLst>
                  <a:ext uri="{FF2B5EF4-FFF2-40B4-BE49-F238E27FC236}">
                    <a16:creationId xmlns:a16="http://schemas.microsoft.com/office/drawing/2014/main" id="{9FDBFD3F-684D-55F8-1B48-35513351E0D0}"/>
                  </a:ext>
                </a:extLst>
              </p:cNvPr>
              <p:cNvGrpSpPr/>
              <p:nvPr/>
            </p:nvGrpSpPr>
            <p:grpSpPr>
              <a:xfrm>
                <a:off x="4655745" y="1204406"/>
                <a:ext cx="47811" cy="46599"/>
                <a:chOff x="4655745" y="1204406"/>
                <a:chExt cx="47811" cy="46599"/>
              </a:xfrm>
            </p:grpSpPr>
            <p:sp>
              <p:nvSpPr>
                <p:cNvPr id="5584" name="Freeform: Shape 5583">
                  <a:extLst>
                    <a:ext uri="{FF2B5EF4-FFF2-40B4-BE49-F238E27FC236}">
                      <a16:creationId xmlns:a16="http://schemas.microsoft.com/office/drawing/2014/main" id="{D42420B9-DD76-406E-0000-EEB015C856B4}"/>
                    </a:ext>
                  </a:extLst>
                </p:cNvPr>
                <p:cNvSpPr/>
                <p:nvPr/>
              </p:nvSpPr>
              <p:spPr>
                <a:xfrm>
                  <a:off x="467973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5" name="Freeform: Shape 5584">
                  <a:extLst>
                    <a:ext uri="{FF2B5EF4-FFF2-40B4-BE49-F238E27FC236}">
                      <a16:creationId xmlns:a16="http://schemas.microsoft.com/office/drawing/2014/main" id="{4BE65496-C6A9-DEAA-299A-4ABB1FA8718D}"/>
                    </a:ext>
                  </a:extLst>
                </p:cNvPr>
                <p:cNvSpPr/>
                <p:nvPr/>
              </p:nvSpPr>
              <p:spPr>
                <a:xfrm>
                  <a:off x="4655745"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0" name="Graphic 13">
                <a:extLst>
                  <a:ext uri="{FF2B5EF4-FFF2-40B4-BE49-F238E27FC236}">
                    <a16:creationId xmlns:a16="http://schemas.microsoft.com/office/drawing/2014/main" id="{6459965A-79A8-8E6D-9F52-C190EBE4D98B}"/>
                  </a:ext>
                </a:extLst>
              </p:cNvPr>
              <p:cNvGrpSpPr/>
              <p:nvPr/>
            </p:nvGrpSpPr>
            <p:grpSpPr>
              <a:xfrm>
                <a:off x="4665671" y="1204406"/>
                <a:ext cx="47811" cy="46599"/>
                <a:chOff x="4665671" y="1204406"/>
                <a:chExt cx="47811" cy="46599"/>
              </a:xfrm>
            </p:grpSpPr>
            <p:sp>
              <p:nvSpPr>
                <p:cNvPr id="5582" name="Freeform: Shape 5581">
                  <a:extLst>
                    <a:ext uri="{FF2B5EF4-FFF2-40B4-BE49-F238E27FC236}">
                      <a16:creationId xmlns:a16="http://schemas.microsoft.com/office/drawing/2014/main" id="{79B6E1C8-9D13-CCF9-5BB9-BA7F4EAC26E0}"/>
                    </a:ext>
                  </a:extLst>
                </p:cNvPr>
                <p:cNvSpPr/>
                <p:nvPr/>
              </p:nvSpPr>
              <p:spPr>
                <a:xfrm>
                  <a:off x="468949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3" name="Freeform: Shape 5582">
                  <a:extLst>
                    <a:ext uri="{FF2B5EF4-FFF2-40B4-BE49-F238E27FC236}">
                      <a16:creationId xmlns:a16="http://schemas.microsoft.com/office/drawing/2014/main" id="{F50AAE8C-73CC-F971-C0D3-3B3C8BC26034}"/>
                    </a:ext>
                  </a:extLst>
                </p:cNvPr>
                <p:cNvSpPr/>
                <p:nvPr/>
              </p:nvSpPr>
              <p:spPr>
                <a:xfrm>
                  <a:off x="466567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1" name="Graphic 13">
                <a:extLst>
                  <a:ext uri="{FF2B5EF4-FFF2-40B4-BE49-F238E27FC236}">
                    <a16:creationId xmlns:a16="http://schemas.microsoft.com/office/drawing/2014/main" id="{466E4A81-C6C8-A3A4-3677-5AF513A08201}"/>
                  </a:ext>
                </a:extLst>
              </p:cNvPr>
              <p:cNvGrpSpPr/>
              <p:nvPr/>
            </p:nvGrpSpPr>
            <p:grpSpPr>
              <a:xfrm>
                <a:off x="4675432" y="1204406"/>
                <a:ext cx="47977" cy="46599"/>
                <a:chOff x="4675432" y="1204406"/>
                <a:chExt cx="47977" cy="46599"/>
              </a:xfrm>
            </p:grpSpPr>
            <p:sp>
              <p:nvSpPr>
                <p:cNvPr id="5580" name="Freeform: Shape 5579">
                  <a:extLst>
                    <a:ext uri="{FF2B5EF4-FFF2-40B4-BE49-F238E27FC236}">
                      <a16:creationId xmlns:a16="http://schemas.microsoft.com/office/drawing/2014/main" id="{CC55C4EC-47F7-9F56-0844-E5DF9E632A5E}"/>
                    </a:ext>
                  </a:extLst>
                </p:cNvPr>
                <p:cNvSpPr/>
                <p:nvPr/>
              </p:nvSpPr>
              <p:spPr>
                <a:xfrm>
                  <a:off x="469942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1" name="Freeform: Shape 5580">
                  <a:extLst>
                    <a:ext uri="{FF2B5EF4-FFF2-40B4-BE49-F238E27FC236}">
                      <a16:creationId xmlns:a16="http://schemas.microsoft.com/office/drawing/2014/main" id="{B4F9528E-7A25-467E-DBB4-90EFB95C1931}"/>
                    </a:ext>
                  </a:extLst>
                </p:cNvPr>
                <p:cNvSpPr/>
                <p:nvPr/>
              </p:nvSpPr>
              <p:spPr>
                <a:xfrm>
                  <a:off x="4675432"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2" name="Graphic 13">
                <a:extLst>
                  <a:ext uri="{FF2B5EF4-FFF2-40B4-BE49-F238E27FC236}">
                    <a16:creationId xmlns:a16="http://schemas.microsoft.com/office/drawing/2014/main" id="{57A46823-48BB-FD41-E733-676BC280E366}"/>
                  </a:ext>
                </a:extLst>
              </p:cNvPr>
              <p:cNvGrpSpPr/>
              <p:nvPr/>
            </p:nvGrpSpPr>
            <p:grpSpPr>
              <a:xfrm>
                <a:off x="4699421" y="1204406"/>
                <a:ext cx="47811" cy="46599"/>
                <a:chOff x="4699421" y="1204406"/>
                <a:chExt cx="47811" cy="46599"/>
              </a:xfrm>
            </p:grpSpPr>
            <p:sp>
              <p:nvSpPr>
                <p:cNvPr id="5578" name="Freeform: Shape 5577">
                  <a:extLst>
                    <a:ext uri="{FF2B5EF4-FFF2-40B4-BE49-F238E27FC236}">
                      <a16:creationId xmlns:a16="http://schemas.microsoft.com/office/drawing/2014/main" id="{1F8CB915-6AAB-86E9-ECA8-903C79F4AA6A}"/>
                    </a:ext>
                  </a:extLst>
                </p:cNvPr>
                <p:cNvSpPr/>
                <p:nvPr/>
              </p:nvSpPr>
              <p:spPr>
                <a:xfrm>
                  <a:off x="472340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9" name="Freeform: Shape 5578">
                  <a:extLst>
                    <a:ext uri="{FF2B5EF4-FFF2-40B4-BE49-F238E27FC236}">
                      <a16:creationId xmlns:a16="http://schemas.microsoft.com/office/drawing/2014/main" id="{5AB09C8F-8315-F7CF-3606-AB9D6D465FF9}"/>
                    </a:ext>
                  </a:extLst>
                </p:cNvPr>
                <p:cNvSpPr/>
                <p:nvPr/>
              </p:nvSpPr>
              <p:spPr>
                <a:xfrm>
                  <a:off x="469942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3" name="Graphic 13">
                <a:extLst>
                  <a:ext uri="{FF2B5EF4-FFF2-40B4-BE49-F238E27FC236}">
                    <a16:creationId xmlns:a16="http://schemas.microsoft.com/office/drawing/2014/main" id="{C10C9F3E-6786-3AC3-7FA7-F20750183CC0}"/>
                  </a:ext>
                </a:extLst>
              </p:cNvPr>
              <p:cNvGrpSpPr/>
              <p:nvPr/>
            </p:nvGrpSpPr>
            <p:grpSpPr>
              <a:xfrm>
                <a:off x="4706865" y="1204406"/>
                <a:ext cx="47811" cy="46599"/>
                <a:chOff x="4706865" y="1204406"/>
                <a:chExt cx="47811" cy="46599"/>
              </a:xfrm>
            </p:grpSpPr>
            <p:sp>
              <p:nvSpPr>
                <p:cNvPr id="5576" name="Freeform: Shape 5575">
                  <a:extLst>
                    <a:ext uri="{FF2B5EF4-FFF2-40B4-BE49-F238E27FC236}">
                      <a16:creationId xmlns:a16="http://schemas.microsoft.com/office/drawing/2014/main" id="{BE4DA8B7-BA1B-E4A0-0370-F533110AA517}"/>
                    </a:ext>
                  </a:extLst>
                </p:cNvPr>
                <p:cNvSpPr/>
                <p:nvPr/>
              </p:nvSpPr>
              <p:spPr>
                <a:xfrm>
                  <a:off x="4730688"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7" name="Freeform: Shape 5576">
                  <a:extLst>
                    <a:ext uri="{FF2B5EF4-FFF2-40B4-BE49-F238E27FC236}">
                      <a16:creationId xmlns:a16="http://schemas.microsoft.com/office/drawing/2014/main" id="{D04B6C96-04DB-B965-EC69-A836629B41B0}"/>
                    </a:ext>
                  </a:extLst>
                </p:cNvPr>
                <p:cNvSpPr/>
                <p:nvPr/>
              </p:nvSpPr>
              <p:spPr>
                <a:xfrm>
                  <a:off x="4706865"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4" name="Graphic 13">
                <a:extLst>
                  <a:ext uri="{FF2B5EF4-FFF2-40B4-BE49-F238E27FC236}">
                    <a16:creationId xmlns:a16="http://schemas.microsoft.com/office/drawing/2014/main" id="{9368F530-4736-B152-DB95-58A1E87AE1B3}"/>
                  </a:ext>
                </a:extLst>
              </p:cNvPr>
              <p:cNvGrpSpPr/>
              <p:nvPr/>
            </p:nvGrpSpPr>
            <p:grpSpPr>
              <a:xfrm>
                <a:off x="4713483" y="1204406"/>
                <a:ext cx="47811" cy="46599"/>
                <a:chOff x="4713483" y="1204406"/>
                <a:chExt cx="47811" cy="46599"/>
              </a:xfrm>
            </p:grpSpPr>
            <p:sp>
              <p:nvSpPr>
                <p:cNvPr id="5574" name="Freeform: Shape 5573">
                  <a:extLst>
                    <a:ext uri="{FF2B5EF4-FFF2-40B4-BE49-F238E27FC236}">
                      <a16:creationId xmlns:a16="http://schemas.microsoft.com/office/drawing/2014/main" id="{A56D50B7-97A5-6E0E-AF0C-B14B2F1B346A}"/>
                    </a:ext>
                  </a:extLst>
                </p:cNvPr>
                <p:cNvSpPr/>
                <p:nvPr/>
              </p:nvSpPr>
              <p:spPr>
                <a:xfrm>
                  <a:off x="473747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5" name="Freeform: Shape 5574">
                  <a:extLst>
                    <a:ext uri="{FF2B5EF4-FFF2-40B4-BE49-F238E27FC236}">
                      <a16:creationId xmlns:a16="http://schemas.microsoft.com/office/drawing/2014/main" id="{E9503D71-C391-2101-7037-1F87B4015BE4}"/>
                    </a:ext>
                  </a:extLst>
                </p:cNvPr>
                <p:cNvSpPr/>
                <p:nvPr/>
              </p:nvSpPr>
              <p:spPr>
                <a:xfrm>
                  <a:off x="4713483"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5" name="Graphic 13">
                <a:extLst>
                  <a:ext uri="{FF2B5EF4-FFF2-40B4-BE49-F238E27FC236}">
                    <a16:creationId xmlns:a16="http://schemas.microsoft.com/office/drawing/2014/main" id="{834AB323-2C16-7025-EC7D-57AB707E64F9}"/>
                  </a:ext>
                </a:extLst>
              </p:cNvPr>
              <p:cNvGrpSpPr/>
              <p:nvPr/>
            </p:nvGrpSpPr>
            <p:grpSpPr>
              <a:xfrm>
                <a:off x="4720100" y="1204406"/>
                <a:ext cx="47977" cy="46599"/>
                <a:chOff x="4720100" y="1204406"/>
                <a:chExt cx="47977" cy="46599"/>
              </a:xfrm>
            </p:grpSpPr>
            <p:sp>
              <p:nvSpPr>
                <p:cNvPr id="5572" name="Freeform: Shape 5571">
                  <a:extLst>
                    <a:ext uri="{FF2B5EF4-FFF2-40B4-BE49-F238E27FC236}">
                      <a16:creationId xmlns:a16="http://schemas.microsoft.com/office/drawing/2014/main" id="{78DEC8FF-F3D5-6EC9-2293-153908623C59}"/>
                    </a:ext>
                  </a:extLst>
                </p:cNvPr>
                <p:cNvSpPr/>
                <p:nvPr/>
              </p:nvSpPr>
              <p:spPr>
                <a:xfrm>
                  <a:off x="474408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3" name="Freeform: Shape 5572">
                  <a:extLst>
                    <a:ext uri="{FF2B5EF4-FFF2-40B4-BE49-F238E27FC236}">
                      <a16:creationId xmlns:a16="http://schemas.microsoft.com/office/drawing/2014/main" id="{2021DA94-DD39-9385-93D5-171BF93E2A65}"/>
                    </a:ext>
                  </a:extLst>
                </p:cNvPr>
                <p:cNvSpPr/>
                <p:nvPr/>
              </p:nvSpPr>
              <p:spPr>
                <a:xfrm>
                  <a:off x="4720100"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6" name="Graphic 13">
                <a:extLst>
                  <a:ext uri="{FF2B5EF4-FFF2-40B4-BE49-F238E27FC236}">
                    <a16:creationId xmlns:a16="http://schemas.microsoft.com/office/drawing/2014/main" id="{5F8FFA41-51A9-6405-E998-E6379791E562}"/>
                  </a:ext>
                </a:extLst>
              </p:cNvPr>
              <p:cNvGrpSpPr/>
              <p:nvPr/>
            </p:nvGrpSpPr>
            <p:grpSpPr>
              <a:xfrm>
                <a:off x="4726883" y="1204406"/>
                <a:ext cx="47811" cy="46599"/>
                <a:chOff x="4726883" y="1204406"/>
                <a:chExt cx="47811" cy="46599"/>
              </a:xfrm>
            </p:grpSpPr>
            <p:sp>
              <p:nvSpPr>
                <p:cNvPr id="5570" name="Freeform: Shape 5569">
                  <a:extLst>
                    <a:ext uri="{FF2B5EF4-FFF2-40B4-BE49-F238E27FC236}">
                      <a16:creationId xmlns:a16="http://schemas.microsoft.com/office/drawing/2014/main" id="{3AFB5362-1F05-AAAA-E9AD-5FD29E8F23AA}"/>
                    </a:ext>
                  </a:extLst>
                </p:cNvPr>
                <p:cNvSpPr/>
                <p:nvPr/>
              </p:nvSpPr>
              <p:spPr>
                <a:xfrm>
                  <a:off x="475087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1" name="Freeform: Shape 5570">
                  <a:extLst>
                    <a:ext uri="{FF2B5EF4-FFF2-40B4-BE49-F238E27FC236}">
                      <a16:creationId xmlns:a16="http://schemas.microsoft.com/office/drawing/2014/main" id="{44C9F3F8-EE80-D544-9C05-3C9F623CE817}"/>
                    </a:ext>
                  </a:extLst>
                </p:cNvPr>
                <p:cNvSpPr/>
                <p:nvPr/>
              </p:nvSpPr>
              <p:spPr>
                <a:xfrm>
                  <a:off x="4726883"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7" name="Graphic 13">
                <a:extLst>
                  <a:ext uri="{FF2B5EF4-FFF2-40B4-BE49-F238E27FC236}">
                    <a16:creationId xmlns:a16="http://schemas.microsoft.com/office/drawing/2014/main" id="{B955535E-B68B-EF3E-0889-5BCBA2D009A7}"/>
                  </a:ext>
                </a:extLst>
              </p:cNvPr>
              <p:cNvGrpSpPr/>
              <p:nvPr/>
            </p:nvGrpSpPr>
            <p:grpSpPr>
              <a:xfrm>
                <a:off x="4733501" y="1204406"/>
                <a:ext cx="47977" cy="46599"/>
                <a:chOff x="4733501" y="1204406"/>
                <a:chExt cx="47977" cy="46599"/>
              </a:xfrm>
            </p:grpSpPr>
            <p:sp>
              <p:nvSpPr>
                <p:cNvPr id="5568" name="Freeform: Shape 5567">
                  <a:extLst>
                    <a:ext uri="{FF2B5EF4-FFF2-40B4-BE49-F238E27FC236}">
                      <a16:creationId xmlns:a16="http://schemas.microsoft.com/office/drawing/2014/main" id="{1A4B26E5-26B9-C554-15AE-4E11337604BF}"/>
                    </a:ext>
                  </a:extLst>
                </p:cNvPr>
                <p:cNvSpPr/>
                <p:nvPr/>
              </p:nvSpPr>
              <p:spPr>
                <a:xfrm>
                  <a:off x="475748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9" name="Freeform: Shape 5568">
                  <a:extLst>
                    <a:ext uri="{FF2B5EF4-FFF2-40B4-BE49-F238E27FC236}">
                      <a16:creationId xmlns:a16="http://schemas.microsoft.com/office/drawing/2014/main" id="{8A01AFD6-862F-18A2-C90C-5236FD9E68BE}"/>
                    </a:ext>
                  </a:extLst>
                </p:cNvPr>
                <p:cNvSpPr/>
                <p:nvPr/>
              </p:nvSpPr>
              <p:spPr>
                <a:xfrm>
                  <a:off x="4733501"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8" name="Graphic 13">
                <a:extLst>
                  <a:ext uri="{FF2B5EF4-FFF2-40B4-BE49-F238E27FC236}">
                    <a16:creationId xmlns:a16="http://schemas.microsoft.com/office/drawing/2014/main" id="{E1D66403-8FFA-9F9F-BCA6-95A2E5CD106C}"/>
                  </a:ext>
                </a:extLst>
              </p:cNvPr>
              <p:cNvGrpSpPr/>
              <p:nvPr/>
            </p:nvGrpSpPr>
            <p:grpSpPr>
              <a:xfrm>
                <a:off x="4760136" y="1204406"/>
                <a:ext cx="47811" cy="46599"/>
                <a:chOff x="4760136" y="1204406"/>
                <a:chExt cx="47811" cy="46599"/>
              </a:xfrm>
            </p:grpSpPr>
            <p:sp>
              <p:nvSpPr>
                <p:cNvPr id="5566" name="Freeform: Shape 5565">
                  <a:extLst>
                    <a:ext uri="{FF2B5EF4-FFF2-40B4-BE49-F238E27FC236}">
                      <a16:creationId xmlns:a16="http://schemas.microsoft.com/office/drawing/2014/main" id="{4B12BD63-0D25-AAF1-7D1D-693EBA759E55}"/>
                    </a:ext>
                  </a:extLst>
                </p:cNvPr>
                <p:cNvSpPr/>
                <p:nvPr/>
              </p:nvSpPr>
              <p:spPr>
                <a:xfrm>
                  <a:off x="4784125"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7" name="Freeform: Shape 5566">
                  <a:extLst>
                    <a:ext uri="{FF2B5EF4-FFF2-40B4-BE49-F238E27FC236}">
                      <a16:creationId xmlns:a16="http://schemas.microsoft.com/office/drawing/2014/main" id="{FE57CA25-2F7F-0AE2-FCFA-1A2B411D68A0}"/>
                    </a:ext>
                  </a:extLst>
                </p:cNvPr>
                <p:cNvSpPr/>
                <p:nvPr/>
              </p:nvSpPr>
              <p:spPr>
                <a:xfrm>
                  <a:off x="4760136"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9" name="Graphic 13">
                <a:extLst>
                  <a:ext uri="{FF2B5EF4-FFF2-40B4-BE49-F238E27FC236}">
                    <a16:creationId xmlns:a16="http://schemas.microsoft.com/office/drawing/2014/main" id="{E668E7D9-E378-8693-4090-81937F8B4915}"/>
                  </a:ext>
                </a:extLst>
              </p:cNvPr>
              <p:cNvGrpSpPr/>
              <p:nvPr/>
            </p:nvGrpSpPr>
            <p:grpSpPr>
              <a:xfrm>
                <a:off x="4768077" y="1204406"/>
                <a:ext cx="47811" cy="46599"/>
                <a:chOff x="4768077" y="1204406"/>
                <a:chExt cx="47811" cy="46599"/>
              </a:xfrm>
            </p:grpSpPr>
            <p:sp>
              <p:nvSpPr>
                <p:cNvPr id="5564" name="Freeform: Shape 5563">
                  <a:extLst>
                    <a:ext uri="{FF2B5EF4-FFF2-40B4-BE49-F238E27FC236}">
                      <a16:creationId xmlns:a16="http://schemas.microsoft.com/office/drawing/2014/main" id="{5A21177A-EA77-8F50-2A36-7B37A414C462}"/>
                    </a:ext>
                  </a:extLst>
                </p:cNvPr>
                <p:cNvSpPr/>
                <p:nvPr/>
              </p:nvSpPr>
              <p:spPr>
                <a:xfrm>
                  <a:off x="4791900"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5" name="Freeform: Shape 5564">
                  <a:extLst>
                    <a:ext uri="{FF2B5EF4-FFF2-40B4-BE49-F238E27FC236}">
                      <a16:creationId xmlns:a16="http://schemas.microsoft.com/office/drawing/2014/main" id="{CFF567F9-E0D2-0150-E314-41F9DCDACAD5}"/>
                    </a:ext>
                  </a:extLst>
                </p:cNvPr>
                <p:cNvSpPr/>
                <p:nvPr/>
              </p:nvSpPr>
              <p:spPr>
                <a:xfrm>
                  <a:off x="4768077"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0" name="Graphic 13">
                <a:extLst>
                  <a:ext uri="{FF2B5EF4-FFF2-40B4-BE49-F238E27FC236}">
                    <a16:creationId xmlns:a16="http://schemas.microsoft.com/office/drawing/2014/main" id="{17009F11-C534-1FEB-F475-A9F8D506626E}"/>
                  </a:ext>
                </a:extLst>
              </p:cNvPr>
              <p:cNvGrpSpPr/>
              <p:nvPr/>
            </p:nvGrpSpPr>
            <p:grpSpPr>
              <a:xfrm>
                <a:off x="4776018" y="1204406"/>
                <a:ext cx="47811" cy="46599"/>
                <a:chOff x="4776018" y="1204406"/>
                <a:chExt cx="47811" cy="46599"/>
              </a:xfrm>
            </p:grpSpPr>
            <p:sp>
              <p:nvSpPr>
                <p:cNvPr id="5562" name="Freeform: Shape 5561">
                  <a:extLst>
                    <a:ext uri="{FF2B5EF4-FFF2-40B4-BE49-F238E27FC236}">
                      <a16:creationId xmlns:a16="http://schemas.microsoft.com/office/drawing/2014/main" id="{DD679694-D847-111F-D239-333946FBB5C1}"/>
                    </a:ext>
                  </a:extLst>
                </p:cNvPr>
                <p:cNvSpPr/>
                <p:nvPr/>
              </p:nvSpPr>
              <p:spPr>
                <a:xfrm>
                  <a:off x="479984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3" name="Freeform: Shape 5562">
                  <a:extLst>
                    <a:ext uri="{FF2B5EF4-FFF2-40B4-BE49-F238E27FC236}">
                      <a16:creationId xmlns:a16="http://schemas.microsoft.com/office/drawing/2014/main" id="{26E6C0C2-CA7D-24AE-EB42-2474DB921033}"/>
                    </a:ext>
                  </a:extLst>
                </p:cNvPr>
                <p:cNvSpPr/>
                <p:nvPr/>
              </p:nvSpPr>
              <p:spPr>
                <a:xfrm>
                  <a:off x="4776018"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1" name="Graphic 13">
                <a:extLst>
                  <a:ext uri="{FF2B5EF4-FFF2-40B4-BE49-F238E27FC236}">
                    <a16:creationId xmlns:a16="http://schemas.microsoft.com/office/drawing/2014/main" id="{A1825880-296C-6788-CEAA-283BF488C3B3}"/>
                  </a:ext>
                </a:extLst>
              </p:cNvPr>
              <p:cNvGrpSpPr/>
              <p:nvPr/>
            </p:nvGrpSpPr>
            <p:grpSpPr>
              <a:xfrm>
                <a:off x="4783959" y="1204406"/>
                <a:ext cx="47811" cy="46599"/>
                <a:chOff x="4783959" y="1204406"/>
                <a:chExt cx="47811" cy="46599"/>
              </a:xfrm>
            </p:grpSpPr>
            <p:sp>
              <p:nvSpPr>
                <p:cNvPr id="5560" name="Freeform: Shape 5559">
                  <a:extLst>
                    <a:ext uri="{FF2B5EF4-FFF2-40B4-BE49-F238E27FC236}">
                      <a16:creationId xmlns:a16="http://schemas.microsoft.com/office/drawing/2014/main" id="{2DA0255C-BA60-C69D-9818-D5EAD4420525}"/>
                    </a:ext>
                  </a:extLst>
                </p:cNvPr>
                <p:cNvSpPr/>
                <p:nvPr/>
              </p:nvSpPr>
              <p:spPr>
                <a:xfrm>
                  <a:off x="480778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1" name="Freeform: Shape 5560">
                  <a:extLst>
                    <a:ext uri="{FF2B5EF4-FFF2-40B4-BE49-F238E27FC236}">
                      <a16:creationId xmlns:a16="http://schemas.microsoft.com/office/drawing/2014/main" id="{BCD7B15D-9606-1AB6-61C3-B7BB3CDD78FA}"/>
                    </a:ext>
                  </a:extLst>
                </p:cNvPr>
                <p:cNvSpPr/>
                <p:nvPr/>
              </p:nvSpPr>
              <p:spPr>
                <a:xfrm>
                  <a:off x="4783959"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2" name="Graphic 13">
                <a:extLst>
                  <a:ext uri="{FF2B5EF4-FFF2-40B4-BE49-F238E27FC236}">
                    <a16:creationId xmlns:a16="http://schemas.microsoft.com/office/drawing/2014/main" id="{EE0BB4F9-494E-33D6-E2DF-BB59D279A316}"/>
                  </a:ext>
                </a:extLst>
              </p:cNvPr>
              <p:cNvGrpSpPr/>
              <p:nvPr/>
            </p:nvGrpSpPr>
            <p:grpSpPr>
              <a:xfrm>
                <a:off x="4791735" y="1204406"/>
                <a:ext cx="47977" cy="46599"/>
                <a:chOff x="4791735" y="1204406"/>
                <a:chExt cx="47977" cy="46599"/>
              </a:xfrm>
            </p:grpSpPr>
            <p:sp>
              <p:nvSpPr>
                <p:cNvPr id="5558" name="Freeform: Shape 5557">
                  <a:extLst>
                    <a:ext uri="{FF2B5EF4-FFF2-40B4-BE49-F238E27FC236}">
                      <a16:creationId xmlns:a16="http://schemas.microsoft.com/office/drawing/2014/main" id="{4952548A-A63C-C018-221B-1B51E7AE2F5C}"/>
                    </a:ext>
                  </a:extLst>
                </p:cNvPr>
                <p:cNvSpPr/>
                <p:nvPr/>
              </p:nvSpPr>
              <p:spPr>
                <a:xfrm>
                  <a:off x="481572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9" name="Freeform: Shape 5558">
                  <a:extLst>
                    <a:ext uri="{FF2B5EF4-FFF2-40B4-BE49-F238E27FC236}">
                      <a16:creationId xmlns:a16="http://schemas.microsoft.com/office/drawing/2014/main" id="{A91CFCEC-7E28-2DA9-A734-11C3434D00C0}"/>
                    </a:ext>
                  </a:extLst>
                </p:cNvPr>
                <p:cNvSpPr/>
                <p:nvPr/>
              </p:nvSpPr>
              <p:spPr>
                <a:xfrm>
                  <a:off x="4791735"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3" name="Graphic 13">
                <a:extLst>
                  <a:ext uri="{FF2B5EF4-FFF2-40B4-BE49-F238E27FC236}">
                    <a16:creationId xmlns:a16="http://schemas.microsoft.com/office/drawing/2014/main" id="{9B4607D9-65DF-877C-ABC9-E0F8B3D8B863}"/>
                  </a:ext>
                </a:extLst>
              </p:cNvPr>
              <p:cNvGrpSpPr/>
              <p:nvPr/>
            </p:nvGrpSpPr>
            <p:grpSpPr>
              <a:xfrm>
                <a:off x="4799676" y="1204406"/>
                <a:ext cx="47977" cy="46599"/>
                <a:chOff x="4799676" y="1204406"/>
                <a:chExt cx="47977" cy="46599"/>
              </a:xfrm>
            </p:grpSpPr>
            <p:sp>
              <p:nvSpPr>
                <p:cNvPr id="5556" name="Freeform: Shape 5555">
                  <a:extLst>
                    <a:ext uri="{FF2B5EF4-FFF2-40B4-BE49-F238E27FC236}">
                      <a16:creationId xmlns:a16="http://schemas.microsoft.com/office/drawing/2014/main" id="{E00B8454-BFE0-28FD-00ED-E019A27F60B1}"/>
                    </a:ext>
                  </a:extLst>
                </p:cNvPr>
                <p:cNvSpPr/>
                <p:nvPr/>
              </p:nvSpPr>
              <p:spPr>
                <a:xfrm>
                  <a:off x="4823665"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7" name="Freeform: Shape 5556">
                  <a:extLst>
                    <a:ext uri="{FF2B5EF4-FFF2-40B4-BE49-F238E27FC236}">
                      <a16:creationId xmlns:a16="http://schemas.microsoft.com/office/drawing/2014/main" id="{A6C3E80B-33F0-FFF4-4565-23959901B380}"/>
                    </a:ext>
                  </a:extLst>
                </p:cNvPr>
                <p:cNvSpPr/>
                <p:nvPr/>
              </p:nvSpPr>
              <p:spPr>
                <a:xfrm>
                  <a:off x="4799676"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4" name="Graphic 13">
                <a:extLst>
                  <a:ext uri="{FF2B5EF4-FFF2-40B4-BE49-F238E27FC236}">
                    <a16:creationId xmlns:a16="http://schemas.microsoft.com/office/drawing/2014/main" id="{B05A39D3-A6A7-68BC-4BF4-8CAF9C7C02C4}"/>
                  </a:ext>
                </a:extLst>
              </p:cNvPr>
              <p:cNvGrpSpPr/>
              <p:nvPr/>
            </p:nvGrpSpPr>
            <p:grpSpPr>
              <a:xfrm>
                <a:off x="4807617" y="1204406"/>
                <a:ext cx="47977" cy="46599"/>
                <a:chOff x="4807617" y="1204406"/>
                <a:chExt cx="47977" cy="46599"/>
              </a:xfrm>
            </p:grpSpPr>
            <p:sp>
              <p:nvSpPr>
                <p:cNvPr id="5554" name="Freeform: Shape 5553">
                  <a:extLst>
                    <a:ext uri="{FF2B5EF4-FFF2-40B4-BE49-F238E27FC236}">
                      <a16:creationId xmlns:a16="http://schemas.microsoft.com/office/drawing/2014/main" id="{2D829A4B-C585-C465-66B9-FC5CD74166A9}"/>
                    </a:ext>
                  </a:extLst>
                </p:cNvPr>
                <p:cNvSpPr/>
                <p:nvPr/>
              </p:nvSpPr>
              <p:spPr>
                <a:xfrm>
                  <a:off x="4831606"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5" name="Freeform: Shape 5554">
                  <a:extLst>
                    <a:ext uri="{FF2B5EF4-FFF2-40B4-BE49-F238E27FC236}">
                      <a16:creationId xmlns:a16="http://schemas.microsoft.com/office/drawing/2014/main" id="{32DCD764-0890-4A8F-52F9-60C38C5A89F2}"/>
                    </a:ext>
                  </a:extLst>
                </p:cNvPr>
                <p:cNvSpPr/>
                <p:nvPr/>
              </p:nvSpPr>
              <p:spPr>
                <a:xfrm>
                  <a:off x="4807617"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5" name="Graphic 13">
                <a:extLst>
                  <a:ext uri="{FF2B5EF4-FFF2-40B4-BE49-F238E27FC236}">
                    <a16:creationId xmlns:a16="http://schemas.microsoft.com/office/drawing/2014/main" id="{AE798203-3792-113A-7EC0-3AB308C4044B}"/>
                  </a:ext>
                </a:extLst>
              </p:cNvPr>
              <p:cNvGrpSpPr/>
              <p:nvPr/>
            </p:nvGrpSpPr>
            <p:grpSpPr>
              <a:xfrm>
                <a:off x="4815558" y="1204406"/>
                <a:ext cx="47811" cy="46599"/>
                <a:chOff x="4815558" y="1204406"/>
                <a:chExt cx="47811" cy="46599"/>
              </a:xfrm>
            </p:grpSpPr>
            <p:sp>
              <p:nvSpPr>
                <p:cNvPr id="5552" name="Freeform: Shape 5551">
                  <a:extLst>
                    <a:ext uri="{FF2B5EF4-FFF2-40B4-BE49-F238E27FC236}">
                      <a16:creationId xmlns:a16="http://schemas.microsoft.com/office/drawing/2014/main" id="{DE7A6AAC-C0A3-2002-A1B9-0652D5FB6958}"/>
                    </a:ext>
                  </a:extLst>
                </p:cNvPr>
                <p:cNvSpPr/>
                <p:nvPr/>
              </p:nvSpPr>
              <p:spPr>
                <a:xfrm>
                  <a:off x="4839547"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3" name="Freeform: Shape 5552">
                  <a:extLst>
                    <a:ext uri="{FF2B5EF4-FFF2-40B4-BE49-F238E27FC236}">
                      <a16:creationId xmlns:a16="http://schemas.microsoft.com/office/drawing/2014/main" id="{08C2A261-7FD4-4776-F5CE-B8D0DF624ED3}"/>
                    </a:ext>
                  </a:extLst>
                </p:cNvPr>
                <p:cNvSpPr/>
                <p:nvPr/>
              </p:nvSpPr>
              <p:spPr>
                <a:xfrm>
                  <a:off x="4815558"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6" name="Graphic 13">
                <a:extLst>
                  <a:ext uri="{FF2B5EF4-FFF2-40B4-BE49-F238E27FC236}">
                    <a16:creationId xmlns:a16="http://schemas.microsoft.com/office/drawing/2014/main" id="{4BDFC577-5425-D67B-63C1-369FAD877F84}"/>
                  </a:ext>
                </a:extLst>
              </p:cNvPr>
              <p:cNvGrpSpPr/>
              <p:nvPr/>
            </p:nvGrpSpPr>
            <p:grpSpPr>
              <a:xfrm>
                <a:off x="4823499" y="1204406"/>
                <a:ext cx="47811" cy="46599"/>
                <a:chOff x="4823499" y="1204406"/>
                <a:chExt cx="47811" cy="46599"/>
              </a:xfrm>
            </p:grpSpPr>
            <p:sp>
              <p:nvSpPr>
                <p:cNvPr id="5550" name="Freeform: Shape 5549">
                  <a:extLst>
                    <a:ext uri="{FF2B5EF4-FFF2-40B4-BE49-F238E27FC236}">
                      <a16:creationId xmlns:a16="http://schemas.microsoft.com/office/drawing/2014/main" id="{E07B109A-DF45-3EB6-B935-70ED48B6EA92}"/>
                    </a:ext>
                  </a:extLst>
                </p:cNvPr>
                <p:cNvSpPr/>
                <p:nvPr/>
              </p:nvSpPr>
              <p:spPr>
                <a:xfrm>
                  <a:off x="4847488"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1" name="Freeform: Shape 5550">
                  <a:extLst>
                    <a:ext uri="{FF2B5EF4-FFF2-40B4-BE49-F238E27FC236}">
                      <a16:creationId xmlns:a16="http://schemas.microsoft.com/office/drawing/2014/main" id="{543A97F2-BDA4-C2BC-DBDA-123D04F232EC}"/>
                    </a:ext>
                  </a:extLst>
                </p:cNvPr>
                <p:cNvSpPr/>
                <p:nvPr/>
              </p:nvSpPr>
              <p:spPr>
                <a:xfrm>
                  <a:off x="4823499"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7" name="Graphic 13">
                <a:extLst>
                  <a:ext uri="{FF2B5EF4-FFF2-40B4-BE49-F238E27FC236}">
                    <a16:creationId xmlns:a16="http://schemas.microsoft.com/office/drawing/2014/main" id="{D0249229-AB78-9113-8E6B-4184E49BD349}"/>
                  </a:ext>
                </a:extLst>
              </p:cNvPr>
              <p:cNvGrpSpPr/>
              <p:nvPr/>
            </p:nvGrpSpPr>
            <p:grpSpPr>
              <a:xfrm>
                <a:off x="4841201" y="1204406"/>
                <a:ext cx="47811" cy="46599"/>
                <a:chOff x="4841201" y="1204406"/>
                <a:chExt cx="47811" cy="46599"/>
              </a:xfrm>
            </p:grpSpPr>
            <p:sp>
              <p:nvSpPr>
                <p:cNvPr id="5548" name="Freeform: Shape 5547">
                  <a:extLst>
                    <a:ext uri="{FF2B5EF4-FFF2-40B4-BE49-F238E27FC236}">
                      <a16:creationId xmlns:a16="http://schemas.microsoft.com/office/drawing/2014/main" id="{E3AA3FDE-56D0-8BE2-7ED2-BFF3C0505D3F}"/>
                    </a:ext>
                  </a:extLst>
                </p:cNvPr>
                <p:cNvSpPr/>
                <p:nvPr/>
              </p:nvSpPr>
              <p:spPr>
                <a:xfrm>
                  <a:off x="486502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9" name="Freeform: Shape 5548">
                  <a:extLst>
                    <a:ext uri="{FF2B5EF4-FFF2-40B4-BE49-F238E27FC236}">
                      <a16:creationId xmlns:a16="http://schemas.microsoft.com/office/drawing/2014/main" id="{076FA7FA-EFA7-2BB5-4A37-15C90E4F3758}"/>
                    </a:ext>
                  </a:extLst>
                </p:cNvPr>
                <p:cNvSpPr/>
                <p:nvPr/>
              </p:nvSpPr>
              <p:spPr>
                <a:xfrm>
                  <a:off x="484120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8" name="Graphic 13">
                <a:extLst>
                  <a:ext uri="{FF2B5EF4-FFF2-40B4-BE49-F238E27FC236}">
                    <a16:creationId xmlns:a16="http://schemas.microsoft.com/office/drawing/2014/main" id="{EAEEF74C-8C24-F5F7-F582-855EE1C58F89}"/>
                  </a:ext>
                </a:extLst>
              </p:cNvPr>
              <p:cNvGrpSpPr/>
              <p:nvPr/>
            </p:nvGrpSpPr>
            <p:grpSpPr>
              <a:xfrm>
                <a:off x="4847488" y="1204406"/>
                <a:ext cx="47811" cy="46599"/>
                <a:chOff x="4847488" y="1204406"/>
                <a:chExt cx="47811" cy="46599"/>
              </a:xfrm>
            </p:grpSpPr>
            <p:sp>
              <p:nvSpPr>
                <p:cNvPr id="5546" name="Freeform: Shape 5545">
                  <a:extLst>
                    <a:ext uri="{FF2B5EF4-FFF2-40B4-BE49-F238E27FC236}">
                      <a16:creationId xmlns:a16="http://schemas.microsoft.com/office/drawing/2014/main" id="{6D9FB643-B7C4-C4ED-4E51-0F0874FBBA74}"/>
                    </a:ext>
                  </a:extLst>
                </p:cNvPr>
                <p:cNvSpPr/>
                <p:nvPr/>
              </p:nvSpPr>
              <p:spPr>
                <a:xfrm>
                  <a:off x="487131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7" name="Freeform: Shape 5546">
                  <a:extLst>
                    <a:ext uri="{FF2B5EF4-FFF2-40B4-BE49-F238E27FC236}">
                      <a16:creationId xmlns:a16="http://schemas.microsoft.com/office/drawing/2014/main" id="{E9C9B145-C677-33D8-B459-FC8359F06D5A}"/>
                    </a:ext>
                  </a:extLst>
                </p:cNvPr>
                <p:cNvSpPr/>
                <p:nvPr/>
              </p:nvSpPr>
              <p:spPr>
                <a:xfrm>
                  <a:off x="4847488"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9" name="Graphic 13">
                <a:extLst>
                  <a:ext uri="{FF2B5EF4-FFF2-40B4-BE49-F238E27FC236}">
                    <a16:creationId xmlns:a16="http://schemas.microsoft.com/office/drawing/2014/main" id="{B7659306-CA9E-761B-D6CA-E9F8AC63C006}"/>
                  </a:ext>
                </a:extLst>
              </p:cNvPr>
              <p:cNvGrpSpPr/>
              <p:nvPr/>
            </p:nvGrpSpPr>
            <p:grpSpPr>
              <a:xfrm>
                <a:off x="4853609" y="1204406"/>
                <a:ext cx="47977" cy="46599"/>
                <a:chOff x="4853609" y="1204406"/>
                <a:chExt cx="47977" cy="46599"/>
              </a:xfrm>
            </p:grpSpPr>
            <p:sp>
              <p:nvSpPr>
                <p:cNvPr id="5544" name="Freeform: Shape 5543">
                  <a:extLst>
                    <a:ext uri="{FF2B5EF4-FFF2-40B4-BE49-F238E27FC236}">
                      <a16:creationId xmlns:a16="http://schemas.microsoft.com/office/drawing/2014/main" id="{9649DB4E-6A57-3378-9634-B02AA373B4C5}"/>
                    </a:ext>
                  </a:extLst>
                </p:cNvPr>
                <p:cNvSpPr/>
                <p:nvPr/>
              </p:nvSpPr>
              <p:spPr>
                <a:xfrm>
                  <a:off x="4877597"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5" name="Freeform: Shape 5544">
                  <a:extLst>
                    <a:ext uri="{FF2B5EF4-FFF2-40B4-BE49-F238E27FC236}">
                      <a16:creationId xmlns:a16="http://schemas.microsoft.com/office/drawing/2014/main" id="{126EE619-7D91-8656-60C2-BD6E2377BCFC}"/>
                    </a:ext>
                  </a:extLst>
                </p:cNvPr>
                <p:cNvSpPr/>
                <p:nvPr/>
              </p:nvSpPr>
              <p:spPr>
                <a:xfrm>
                  <a:off x="4853609"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90" name="Graphic 13">
                <a:extLst>
                  <a:ext uri="{FF2B5EF4-FFF2-40B4-BE49-F238E27FC236}">
                    <a16:creationId xmlns:a16="http://schemas.microsoft.com/office/drawing/2014/main" id="{6330D070-95A8-3F9D-EF8B-A5A8B5EB2509}"/>
                  </a:ext>
                </a:extLst>
              </p:cNvPr>
              <p:cNvGrpSpPr/>
              <p:nvPr/>
            </p:nvGrpSpPr>
            <p:grpSpPr>
              <a:xfrm>
                <a:off x="4859896" y="1204406"/>
                <a:ext cx="47811" cy="46599"/>
                <a:chOff x="4859896" y="1204406"/>
                <a:chExt cx="47811" cy="46599"/>
              </a:xfrm>
            </p:grpSpPr>
            <p:sp>
              <p:nvSpPr>
                <p:cNvPr id="5542" name="Freeform: Shape 5541">
                  <a:extLst>
                    <a:ext uri="{FF2B5EF4-FFF2-40B4-BE49-F238E27FC236}">
                      <a16:creationId xmlns:a16="http://schemas.microsoft.com/office/drawing/2014/main" id="{AC8DF6B2-D72A-01A6-D443-97A478B3E7C9}"/>
                    </a:ext>
                  </a:extLst>
                </p:cNvPr>
                <p:cNvSpPr/>
                <p:nvPr/>
              </p:nvSpPr>
              <p:spPr>
                <a:xfrm>
                  <a:off x="488388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3" name="Freeform: Shape 5542">
                  <a:extLst>
                    <a:ext uri="{FF2B5EF4-FFF2-40B4-BE49-F238E27FC236}">
                      <a16:creationId xmlns:a16="http://schemas.microsoft.com/office/drawing/2014/main" id="{D58F1F2C-0C92-413A-E2AB-F121C101EC24}"/>
                    </a:ext>
                  </a:extLst>
                </p:cNvPr>
                <p:cNvSpPr/>
                <p:nvPr/>
              </p:nvSpPr>
              <p:spPr>
                <a:xfrm>
                  <a:off x="4859896"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91" name="Graphic 13">
                <a:extLst>
                  <a:ext uri="{FF2B5EF4-FFF2-40B4-BE49-F238E27FC236}">
                    <a16:creationId xmlns:a16="http://schemas.microsoft.com/office/drawing/2014/main" id="{CD92602F-960D-321C-0DB2-D47BA84AAFDD}"/>
                  </a:ext>
                </a:extLst>
              </p:cNvPr>
              <p:cNvGrpSpPr/>
              <p:nvPr/>
            </p:nvGrpSpPr>
            <p:grpSpPr>
              <a:xfrm>
                <a:off x="4866182" y="1204406"/>
                <a:ext cx="47811" cy="46599"/>
                <a:chOff x="4866182" y="1204406"/>
                <a:chExt cx="47811" cy="46599"/>
              </a:xfrm>
            </p:grpSpPr>
            <p:sp>
              <p:nvSpPr>
                <p:cNvPr id="5540" name="Freeform: Shape 5539">
                  <a:extLst>
                    <a:ext uri="{FF2B5EF4-FFF2-40B4-BE49-F238E27FC236}">
                      <a16:creationId xmlns:a16="http://schemas.microsoft.com/office/drawing/2014/main" id="{B650DA08-9B8D-DE66-8361-6E9F02400933}"/>
                    </a:ext>
                  </a:extLst>
                </p:cNvPr>
                <p:cNvSpPr/>
                <p:nvPr/>
              </p:nvSpPr>
              <p:spPr>
                <a:xfrm>
                  <a:off x="489017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1" name="Freeform: Shape 5540">
                  <a:extLst>
                    <a:ext uri="{FF2B5EF4-FFF2-40B4-BE49-F238E27FC236}">
                      <a16:creationId xmlns:a16="http://schemas.microsoft.com/office/drawing/2014/main" id="{0261535B-8197-54CB-2255-1A2F92590AA6}"/>
                    </a:ext>
                  </a:extLst>
                </p:cNvPr>
                <p:cNvSpPr/>
                <p:nvPr/>
              </p:nvSpPr>
              <p:spPr>
                <a:xfrm>
                  <a:off x="4866182"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92" name="Graphic 13">
                <a:extLst>
                  <a:ext uri="{FF2B5EF4-FFF2-40B4-BE49-F238E27FC236}">
                    <a16:creationId xmlns:a16="http://schemas.microsoft.com/office/drawing/2014/main" id="{49CC8C4E-BE42-1BA5-71E0-72B85F4A3957}"/>
                  </a:ext>
                </a:extLst>
              </p:cNvPr>
              <p:cNvGrpSpPr/>
              <p:nvPr/>
            </p:nvGrpSpPr>
            <p:grpSpPr>
              <a:xfrm>
                <a:off x="4872469" y="1204406"/>
                <a:ext cx="47811" cy="46599"/>
                <a:chOff x="4872469" y="1204406"/>
                <a:chExt cx="47811" cy="46599"/>
              </a:xfrm>
            </p:grpSpPr>
            <p:sp>
              <p:nvSpPr>
                <p:cNvPr id="5538" name="Freeform: Shape 5537">
                  <a:extLst>
                    <a:ext uri="{FF2B5EF4-FFF2-40B4-BE49-F238E27FC236}">
                      <a16:creationId xmlns:a16="http://schemas.microsoft.com/office/drawing/2014/main" id="{CFFC0718-F4F9-599F-7DD5-184F481D0933}"/>
                    </a:ext>
                  </a:extLst>
                </p:cNvPr>
                <p:cNvSpPr/>
                <p:nvPr/>
              </p:nvSpPr>
              <p:spPr>
                <a:xfrm>
                  <a:off x="489629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9" name="Freeform: Shape 5538">
                  <a:extLst>
                    <a:ext uri="{FF2B5EF4-FFF2-40B4-BE49-F238E27FC236}">
                      <a16:creationId xmlns:a16="http://schemas.microsoft.com/office/drawing/2014/main" id="{31C6B0D6-7A76-E2EB-A26F-BED3449A8D21}"/>
                    </a:ext>
                  </a:extLst>
                </p:cNvPr>
                <p:cNvSpPr/>
                <p:nvPr/>
              </p:nvSpPr>
              <p:spPr>
                <a:xfrm>
                  <a:off x="4872469"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93" name="Graphic 13">
                <a:extLst>
                  <a:ext uri="{FF2B5EF4-FFF2-40B4-BE49-F238E27FC236}">
                    <a16:creationId xmlns:a16="http://schemas.microsoft.com/office/drawing/2014/main" id="{A76F9F6D-7E36-7457-DED7-DB4097158546}"/>
                  </a:ext>
                </a:extLst>
              </p:cNvPr>
              <p:cNvGrpSpPr/>
              <p:nvPr/>
            </p:nvGrpSpPr>
            <p:grpSpPr>
              <a:xfrm>
                <a:off x="4878590" y="1204406"/>
                <a:ext cx="47977" cy="46599"/>
                <a:chOff x="4878590" y="1204406"/>
                <a:chExt cx="47977" cy="46599"/>
              </a:xfrm>
            </p:grpSpPr>
            <p:sp>
              <p:nvSpPr>
                <p:cNvPr id="5536" name="Freeform: Shape 5535">
                  <a:extLst>
                    <a:ext uri="{FF2B5EF4-FFF2-40B4-BE49-F238E27FC236}">
                      <a16:creationId xmlns:a16="http://schemas.microsoft.com/office/drawing/2014/main" id="{D4803DCC-D21C-77F4-96BE-9EDE487FFD03}"/>
                    </a:ext>
                  </a:extLst>
                </p:cNvPr>
                <p:cNvSpPr/>
                <p:nvPr/>
              </p:nvSpPr>
              <p:spPr>
                <a:xfrm>
                  <a:off x="490257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7" name="Freeform: Shape 5536">
                  <a:extLst>
                    <a:ext uri="{FF2B5EF4-FFF2-40B4-BE49-F238E27FC236}">
                      <a16:creationId xmlns:a16="http://schemas.microsoft.com/office/drawing/2014/main" id="{A8403F5F-6ECB-583D-872C-6D736AD4B6CB}"/>
                    </a:ext>
                  </a:extLst>
                </p:cNvPr>
                <p:cNvSpPr/>
                <p:nvPr/>
              </p:nvSpPr>
              <p:spPr>
                <a:xfrm>
                  <a:off x="4878590"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94" name="Graphic 13">
                <a:extLst>
                  <a:ext uri="{FF2B5EF4-FFF2-40B4-BE49-F238E27FC236}">
                    <a16:creationId xmlns:a16="http://schemas.microsoft.com/office/drawing/2014/main" id="{A0342FBA-19DA-CDF3-2B36-4ED6CD4D03A0}"/>
                  </a:ext>
                </a:extLst>
              </p:cNvPr>
              <p:cNvGrpSpPr/>
              <p:nvPr/>
            </p:nvGrpSpPr>
            <p:grpSpPr>
              <a:xfrm>
                <a:off x="4884877" y="1204406"/>
                <a:ext cx="47977" cy="46599"/>
                <a:chOff x="4884877" y="1204406"/>
                <a:chExt cx="47977" cy="46599"/>
              </a:xfrm>
            </p:grpSpPr>
            <p:sp>
              <p:nvSpPr>
                <p:cNvPr id="5534" name="Freeform: Shape 5533">
                  <a:extLst>
                    <a:ext uri="{FF2B5EF4-FFF2-40B4-BE49-F238E27FC236}">
                      <a16:creationId xmlns:a16="http://schemas.microsoft.com/office/drawing/2014/main" id="{8A7EF6F2-96E0-64C4-2CC8-DE79194FC90A}"/>
                    </a:ext>
                  </a:extLst>
                </p:cNvPr>
                <p:cNvSpPr/>
                <p:nvPr/>
              </p:nvSpPr>
              <p:spPr>
                <a:xfrm>
                  <a:off x="4908865"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5" name="Freeform: Shape 5534">
                  <a:extLst>
                    <a:ext uri="{FF2B5EF4-FFF2-40B4-BE49-F238E27FC236}">
                      <a16:creationId xmlns:a16="http://schemas.microsoft.com/office/drawing/2014/main" id="{61B29568-E79A-145D-A1EA-82C0E37F948D}"/>
                    </a:ext>
                  </a:extLst>
                </p:cNvPr>
                <p:cNvSpPr/>
                <p:nvPr/>
              </p:nvSpPr>
              <p:spPr>
                <a:xfrm>
                  <a:off x="4884877"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95" name="Graphic 13">
                <a:extLst>
                  <a:ext uri="{FF2B5EF4-FFF2-40B4-BE49-F238E27FC236}">
                    <a16:creationId xmlns:a16="http://schemas.microsoft.com/office/drawing/2014/main" id="{FD315A31-4F2C-CF26-E6D8-8515305551D7}"/>
                  </a:ext>
                </a:extLst>
              </p:cNvPr>
              <p:cNvGrpSpPr/>
              <p:nvPr/>
            </p:nvGrpSpPr>
            <p:grpSpPr>
              <a:xfrm>
                <a:off x="4891163" y="1204406"/>
                <a:ext cx="47811" cy="46599"/>
                <a:chOff x="4891163" y="1204406"/>
                <a:chExt cx="47811" cy="46599"/>
              </a:xfrm>
            </p:grpSpPr>
            <p:sp>
              <p:nvSpPr>
                <p:cNvPr id="5532" name="Freeform: Shape 5531">
                  <a:extLst>
                    <a:ext uri="{FF2B5EF4-FFF2-40B4-BE49-F238E27FC236}">
                      <a16:creationId xmlns:a16="http://schemas.microsoft.com/office/drawing/2014/main" id="{97AA7C86-2698-628D-3B3E-0EB387254454}"/>
                    </a:ext>
                  </a:extLst>
                </p:cNvPr>
                <p:cNvSpPr/>
                <p:nvPr/>
              </p:nvSpPr>
              <p:spPr>
                <a:xfrm>
                  <a:off x="491515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3" name="Freeform: Shape 5532">
                  <a:extLst>
                    <a:ext uri="{FF2B5EF4-FFF2-40B4-BE49-F238E27FC236}">
                      <a16:creationId xmlns:a16="http://schemas.microsoft.com/office/drawing/2014/main" id="{E7FD1A38-AFA5-C45C-05D0-234CE823BB97}"/>
                    </a:ext>
                  </a:extLst>
                </p:cNvPr>
                <p:cNvSpPr/>
                <p:nvPr/>
              </p:nvSpPr>
              <p:spPr>
                <a:xfrm>
                  <a:off x="4891163"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96" name="Graphic 13">
                <a:extLst>
                  <a:ext uri="{FF2B5EF4-FFF2-40B4-BE49-F238E27FC236}">
                    <a16:creationId xmlns:a16="http://schemas.microsoft.com/office/drawing/2014/main" id="{B5C0CF33-D3B8-3AD8-0E30-90B85D922A5A}"/>
                  </a:ext>
                </a:extLst>
              </p:cNvPr>
              <p:cNvGrpSpPr/>
              <p:nvPr/>
            </p:nvGrpSpPr>
            <p:grpSpPr>
              <a:xfrm>
                <a:off x="4897450" y="1204406"/>
                <a:ext cx="47811" cy="46599"/>
                <a:chOff x="4897450" y="1204406"/>
                <a:chExt cx="47811" cy="46599"/>
              </a:xfrm>
            </p:grpSpPr>
            <p:sp>
              <p:nvSpPr>
                <p:cNvPr id="5530" name="Freeform: Shape 5529">
                  <a:extLst>
                    <a:ext uri="{FF2B5EF4-FFF2-40B4-BE49-F238E27FC236}">
                      <a16:creationId xmlns:a16="http://schemas.microsoft.com/office/drawing/2014/main" id="{1503FCEA-67A4-DF24-8449-1423309053B3}"/>
                    </a:ext>
                  </a:extLst>
                </p:cNvPr>
                <p:cNvSpPr/>
                <p:nvPr/>
              </p:nvSpPr>
              <p:spPr>
                <a:xfrm>
                  <a:off x="492127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1" name="Freeform: Shape 5530">
                  <a:extLst>
                    <a:ext uri="{FF2B5EF4-FFF2-40B4-BE49-F238E27FC236}">
                      <a16:creationId xmlns:a16="http://schemas.microsoft.com/office/drawing/2014/main" id="{4CAF278C-F9A6-37E0-1132-B1E4FA995D91}"/>
                    </a:ext>
                  </a:extLst>
                </p:cNvPr>
                <p:cNvSpPr/>
                <p:nvPr/>
              </p:nvSpPr>
              <p:spPr>
                <a:xfrm>
                  <a:off x="4897450"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97" name="Graphic 13">
                <a:extLst>
                  <a:ext uri="{FF2B5EF4-FFF2-40B4-BE49-F238E27FC236}">
                    <a16:creationId xmlns:a16="http://schemas.microsoft.com/office/drawing/2014/main" id="{B6A4D361-53F8-EA99-151F-2C87DB6ADE66}"/>
                  </a:ext>
                </a:extLst>
              </p:cNvPr>
              <p:cNvGrpSpPr/>
              <p:nvPr/>
            </p:nvGrpSpPr>
            <p:grpSpPr>
              <a:xfrm>
                <a:off x="4903571" y="1204406"/>
                <a:ext cx="47977" cy="46599"/>
                <a:chOff x="4903571" y="1204406"/>
                <a:chExt cx="47977" cy="46599"/>
              </a:xfrm>
            </p:grpSpPr>
            <p:sp>
              <p:nvSpPr>
                <p:cNvPr id="5528" name="Freeform: Shape 5527">
                  <a:extLst>
                    <a:ext uri="{FF2B5EF4-FFF2-40B4-BE49-F238E27FC236}">
                      <a16:creationId xmlns:a16="http://schemas.microsoft.com/office/drawing/2014/main" id="{35F412D2-C103-FF29-734E-13DC3C805112}"/>
                    </a:ext>
                  </a:extLst>
                </p:cNvPr>
                <p:cNvSpPr/>
                <p:nvPr/>
              </p:nvSpPr>
              <p:spPr>
                <a:xfrm>
                  <a:off x="4927560"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9" name="Freeform: Shape 5528">
                  <a:extLst>
                    <a:ext uri="{FF2B5EF4-FFF2-40B4-BE49-F238E27FC236}">
                      <a16:creationId xmlns:a16="http://schemas.microsoft.com/office/drawing/2014/main" id="{340C2F0E-A41B-5E29-F50A-A7A7B90F9CF4}"/>
                    </a:ext>
                  </a:extLst>
                </p:cNvPr>
                <p:cNvSpPr/>
                <p:nvPr/>
              </p:nvSpPr>
              <p:spPr>
                <a:xfrm>
                  <a:off x="4903571"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98" name="Graphic 13">
                <a:extLst>
                  <a:ext uri="{FF2B5EF4-FFF2-40B4-BE49-F238E27FC236}">
                    <a16:creationId xmlns:a16="http://schemas.microsoft.com/office/drawing/2014/main" id="{DC058EE6-3D47-317D-F6F1-4F4E547059CE}"/>
                  </a:ext>
                </a:extLst>
              </p:cNvPr>
              <p:cNvGrpSpPr/>
              <p:nvPr/>
            </p:nvGrpSpPr>
            <p:grpSpPr>
              <a:xfrm>
                <a:off x="4909858" y="1204406"/>
                <a:ext cx="47977" cy="46599"/>
                <a:chOff x="4909858" y="1204406"/>
                <a:chExt cx="47977" cy="46599"/>
              </a:xfrm>
            </p:grpSpPr>
            <p:sp>
              <p:nvSpPr>
                <p:cNvPr id="5526" name="Freeform: Shape 5525">
                  <a:extLst>
                    <a:ext uri="{FF2B5EF4-FFF2-40B4-BE49-F238E27FC236}">
                      <a16:creationId xmlns:a16="http://schemas.microsoft.com/office/drawing/2014/main" id="{DB75185F-38A9-BA97-F1B6-B2E49C53AE40}"/>
                    </a:ext>
                  </a:extLst>
                </p:cNvPr>
                <p:cNvSpPr/>
                <p:nvPr/>
              </p:nvSpPr>
              <p:spPr>
                <a:xfrm>
                  <a:off x="4933846"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7" name="Freeform: Shape 5526">
                  <a:extLst>
                    <a:ext uri="{FF2B5EF4-FFF2-40B4-BE49-F238E27FC236}">
                      <a16:creationId xmlns:a16="http://schemas.microsoft.com/office/drawing/2014/main" id="{9E21A7D7-AB12-6BF7-AC3F-72035B916288}"/>
                    </a:ext>
                  </a:extLst>
                </p:cNvPr>
                <p:cNvSpPr/>
                <p:nvPr/>
              </p:nvSpPr>
              <p:spPr>
                <a:xfrm>
                  <a:off x="4909858"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99" name="Graphic 13">
                <a:extLst>
                  <a:ext uri="{FF2B5EF4-FFF2-40B4-BE49-F238E27FC236}">
                    <a16:creationId xmlns:a16="http://schemas.microsoft.com/office/drawing/2014/main" id="{5CF2CB83-168A-286A-907A-7767B0A7F89B}"/>
                  </a:ext>
                </a:extLst>
              </p:cNvPr>
              <p:cNvGrpSpPr/>
              <p:nvPr/>
            </p:nvGrpSpPr>
            <p:grpSpPr>
              <a:xfrm>
                <a:off x="4916145" y="1204406"/>
                <a:ext cx="47811" cy="46599"/>
                <a:chOff x="4916145" y="1204406"/>
                <a:chExt cx="47811" cy="46599"/>
              </a:xfrm>
            </p:grpSpPr>
            <p:sp>
              <p:nvSpPr>
                <p:cNvPr id="5524" name="Freeform: Shape 5523">
                  <a:extLst>
                    <a:ext uri="{FF2B5EF4-FFF2-40B4-BE49-F238E27FC236}">
                      <a16:creationId xmlns:a16="http://schemas.microsoft.com/office/drawing/2014/main" id="{7C01AA72-8882-E1E5-76FA-FA48F4A74D50}"/>
                    </a:ext>
                  </a:extLst>
                </p:cNvPr>
                <p:cNvSpPr/>
                <p:nvPr/>
              </p:nvSpPr>
              <p:spPr>
                <a:xfrm>
                  <a:off x="494013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5" name="Freeform: Shape 5524">
                  <a:extLst>
                    <a:ext uri="{FF2B5EF4-FFF2-40B4-BE49-F238E27FC236}">
                      <a16:creationId xmlns:a16="http://schemas.microsoft.com/office/drawing/2014/main" id="{D3FB5477-EC3F-B9AA-F25A-89DD6B6FF350}"/>
                    </a:ext>
                  </a:extLst>
                </p:cNvPr>
                <p:cNvSpPr/>
                <p:nvPr/>
              </p:nvSpPr>
              <p:spPr>
                <a:xfrm>
                  <a:off x="4916145"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0" name="Graphic 13">
                <a:extLst>
                  <a:ext uri="{FF2B5EF4-FFF2-40B4-BE49-F238E27FC236}">
                    <a16:creationId xmlns:a16="http://schemas.microsoft.com/office/drawing/2014/main" id="{D8979F31-8EB2-CD63-1990-C8E3446F9A84}"/>
                  </a:ext>
                </a:extLst>
              </p:cNvPr>
              <p:cNvGrpSpPr/>
              <p:nvPr/>
            </p:nvGrpSpPr>
            <p:grpSpPr>
              <a:xfrm>
                <a:off x="4922431" y="1204406"/>
                <a:ext cx="47811" cy="46599"/>
                <a:chOff x="4922431" y="1204406"/>
                <a:chExt cx="47811" cy="46599"/>
              </a:xfrm>
            </p:grpSpPr>
            <p:sp>
              <p:nvSpPr>
                <p:cNvPr id="5522" name="Freeform: Shape 5521">
                  <a:extLst>
                    <a:ext uri="{FF2B5EF4-FFF2-40B4-BE49-F238E27FC236}">
                      <a16:creationId xmlns:a16="http://schemas.microsoft.com/office/drawing/2014/main" id="{5054148C-A797-B24B-EBBC-FA2406CAD7C4}"/>
                    </a:ext>
                  </a:extLst>
                </p:cNvPr>
                <p:cNvSpPr/>
                <p:nvPr/>
              </p:nvSpPr>
              <p:spPr>
                <a:xfrm>
                  <a:off x="494625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3" name="Freeform: Shape 5522">
                  <a:extLst>
                    <a:ext uri="{FF2B5EF4-FFF2-40B4-BE49-F238E27FC236}">
                      <a16:creationId xmlns:a16="http://schemas.microsoft.com/office/drawing/2014/main" id="{E9344A0E-4793-C440-DB7A-558E3F881530}"/>
                    </a:ext>
                  </a:extLst>
                </p:cNvPr>
                <p:cNvSpPr/>
                <p:nvPr/>
              </p:nvSpPr>
              <p:spPr>
                <a:xfrm>
                  <a:off x="492243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1" name="Graphic 13">
                <a:extLst>
                  <a:ext uri="{FF2B5EF4-FFF2-40B4-BE49-F238E27FC236}">
                    <a16:creationId xmlns:a16="http://schemas.microsoft.com/office/drawing/2014/main" id="{BA54BAC3-483F-ECD8-5A1A-1211D6C3DD0F}"/>
                  </a:ext>
                </a:extLst>
              </p:cNvPr>
              <p:cNvGrpSpPr/>
              <p:nvPr/>
            </p:nvGrpSpPr>
            <p:grpSpPr>
              <a:xfrm>
                <a:off x="4928718" y="1204406"/>
                <a:ext cx="47811" cy="46599"/>
                <a:chOff x="4928718" y="1204406"/>
                <a:chExt cx="47811" cy="46599"/>
              </a:xfrm>
            </p:grpSpPr>
            <p:sp>
              <p:nvSpPr>
                <p:cNvPr id="5520" name="Freeform: Shape 5519">
                  <a:extLst>
                    <a:ext uri="{FF2B5EF4-FFF2-40B4-BE49-F238E27FC236}">
                      <a16:creationId xmlns:a16="http://schemas.microsoft.com/office/drawing/2014/main" id="{FC6B6A02-52B5-4D64-08BE-1A751ED7D13C}"/>
                    </a:ext>
                  </a:extLst>
                </p:cNvPr>
                <p:cNvSpPr/>
                <p:nvPr/>
              </p:nvSpPr>
              <p:spPr>
                <a:xfrm>
                  <a:off x="495254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1" name="Freeform: Shape 5520">
                  <a:extLst>
                    <a:ext uri="{FF2B5EF4-FFF2-40B4-BE49-F238E27FC236}">
                      <a16:creationId xmlns:a16="http://schemas.microsoft.com/office/drawing/2014/main" id="{8F098E34-5B0C-5DED-1DA3-FC0841B2727D}"/>
                    </a:ext>
                  </a:extLst>
                </p:cNvPr>
                <p:cNvSpPr/>
                <p:nvPr/>
              </p:nvSpPr>
              <p:spPr>
                <a:xfrm>
                  <a:off x="4928718"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2" name="Graphic 13">
                <a:extLst>
                  <a:ext uri="{FF2B5EF4-FFF2-40B4-BE49-F238E27FC236}">
                    <a16:creationId xmlns:a16="http://schemas.microsoft.com/office/drawing/2014/main" id="{BEB96197-43E6-DAD7-E03A-40D1203384EE}"/>
                  </a:ext>
                </a:extLst>
              </p:cNvPr>
              <p:cNvGrpSpPr/>
              <p:nvPr/>
            </p:nvGrpSpPr>
            <p:grpSpPr>
              <a:xfrm>
                <a:off x="4934839" y="1204406"/>
                <a:ext cx="47977" cy="46599"/>
                <a:chOff x="4934839" y="1204406"/>
                <a:chExt cx="47977" cy="46599"/>
              </a:xfrm>
            </p:grpSpPr>
            <p:sp>
              <p:nvSpPr>
                <p:cNvPr id="5518" name="Freeform: Shape 5517">
                  <a:extLst>
                    <a:ext uri="{FF2B5EF4-FFF2-40B4-BE49-F238E27FC236}">
                      <a16:creationId xmlns:a16="http://schemas.microsoft.com/office/drawing/2014/main" id="{29D7D881-A95A-1FA2-284F-8AE870AE38D3}"/>
                    </a:ext>
                  </a:extLst>
                </p:cNvPr>
                <p:cNvSpPr/>
                <p:nvPr/>
              </p:nvSpPr>
              <p:spPr>
                <a:xfrm>
                  <a:off x="4958828"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9" name="Freeform: Shape 5518">
                  <a:extLst>
                    <a:ext uri="{FF2B5EF4-FFF2-40B4-BE49-F238E27FC236}">
                      <a16:creationId xmlns:a16="http://schemas.microsoft.com/office/drawing/2014/main" id="{12629BB8-58E0-96A9-8CD1-B8767F93E6CC}"/>
                    </a:ext>
                  </a:extLst>
                </p:cNvPr>
                <p:cNvSpPr/>
                <p:nvPr/>
              </p:nvSpPr>
              <p:spPr>
                <a:xfrm>
                  <a:off x="4934839"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3" name="Graphic 13">
                <a:extLst>
                  <a:ext uri="{FF2B5EF4-FFF2-40B4-BE49-F238E27FC236}">
                    <a16:creationId xmlns:a16="http://schemas.microsoft.com/office/drawing/2014/main" id="{230D4136-E2BD-BCB0-1297-F431D1A1EE17}"/>
                  </a:ext>
                </a:extLst>
              </p:cNvPr>
              <p:cNvGrpSpPr/>
              <p:nvPr/>
            </p:nvGrpSpPr>
            <p:grpSpPr>
              <a:xfrm>
                <a:off x="4941126" y="1204406"/>
                <a:ext cx="47811" cy="46599"/>
                <a:chOff x="4941126" y="1204406"/>
                <a:chExt cx="47811" cy="46599"/>
              </a:xfrm>
            </p:grpSpPr>
            <p:sp>
              <p:nvSpPr>
                <p:cNvPr id="5516" name="Freeform: Shape 5515">
                  <a:extLst>
                    <a:ext uri="{FF2B5EF4-FFF2-40B4-BE49-F238E27FC236}">
                      <a16:creationId xmlns:a16="http://schemas.microsoft.com/office/drawing/2014/main" id="{5B3BAF63-AA74-3E5F-5597-8FC808D352D1}"/>
                    </a:ext>
                  </a:extLst>
                </p:cNvPr>
                <p:cNvSpPr/>
                <p:nvPr/>
              </p:nvSpPr>
              <p:spPr>
                <a:xfrm>
                  <a:off x="496511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7" name="Freeform: Shape 5516">
                  <a:extLst>
                    <a:ext uri="{FF2B5EF4-FFF2-40B4-BE49-F238E27FC236}">
                      <a16:creationId xmlns:a16="http://schemas.microsoft.com/office/drawing/2014/main" id="{6EBDCD1A-00DE-B1F7-0B9C-EF060E1545AC}"/>
                    </a:ext>
                  </a:extLst>
                </p:cNvPr>
                <p:cNvSpPr/>
                <p:nvPr/>
              </p:nvSpPr>
              <p:spPr>
                <a:xfrm>
                  <a:off x="4941126"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4" name="Graphic 13">
                <a:extLst>
                  <a:ext uri="{FF2B5EF4-FFF2-40B4-BE49-F238E27FC236}">
                    <a16:creationId xmlns:a16="http://schemas.microsoft.com/office/drawing/2014/main" id="{4913417C-9A68-AFBF-7EF9-0349AF89AE0B}"/>
                  </a:ext>
                </a:extLst>
              </p:cNvPr>
              <p:cNvGrpSpPr/>
              <p:nvPr/>
            </p:nvGrpSpPr>
            <p:grpSpPr>
              <a:xfrm>
                <a:off x="4947412" y="1204406"/>
                <a:ext cx="47811" cy="46599"/>
                <a:chOff x="4947412" y="1204406"/>
                <a:chExt cx="47811" cy="46599"/>
              </a:xfrm>
            </p:grpSpPr>
            <p:sp>
              <p:nvSpPr>
                <p:cNvPr id="5514" name="Freeform: Shape 5513">
                  <a:extLst>
                    <a:ext uri="{FF2B5EF4-FFF2-40B4-BE49-F238E27FC236}">
                      <a16:creationId xmlns:a16="http://schemas.microsoft.com/office/drawing/2014/main" id="{1B30A10A-44C5-E923-51EE-C9A4D9169F68}"/>
                    </a:ext>
                  </a:extLst>
                </p:cNvPr>
                <p:cNvSpPr/>
                <p:nvPr/>
              </p:nvSpPr>
              <p:spPr>
                <a:xfrm>
                  <a:off x="497140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5" name="Freeform: Shape 5514">
                  <a:extLst>
                    <a:ext uri="{FF2B5EF4-FFF2-40B4-BE49-F238E27FC236}">
                      <a16:creationId xmlns:a16="http://schemas.microsoft.com/office/drawing/2014/main" id="{F69CDBA7-57EC-8F29-30C3-2E72963946FB}"/>
                    </a:ext>
                  </a:extLst>
                </p:cNvPr>
                <p:cNvSpPr/>
                <p:nvPr/>
              </p:nvSpPr>
              <p:spPr>
                <a:xfrm>
                  <a:off x="4947412"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5" name="Graphic 13">
                <a:extLst>
                  <a:ext uri="{FF2B5EF4-FFF2-40B4-BE49-F238E27FC236}">
                    <a16:creationId xmlns:a16="http://schemas.microsoft.com/office/drawing/2014/main" id="{1502DBE9-10FA-1916-9F15-E01949280B2D}"/>
                  </a:ext>
                </a:extLst>
              </p:cNvPr>
              <p:cNvGrpSpPr/>
              <p:nvPr/>
            </p:nvGrpSpPr>
            <p:grpSpPr>
              <a:xfrm>
                <a:off x="4953699" y="1204406"/>
                <a:ext cx="47811" cy="46599"/>
                <a:chOff x="4953699" y="1204406"/>
                <a:chExt cx="47811" cy="46599"/>
              </a:xfrm>
            </p:grpSpPr>
            <p:sp>
              <p:nvSpPr>
                <p:cNvPr id="5512" name="Freeform: Shape 5511">
                  <a:extLst>
                    <a:ext uri="{FF2B5EF4-FFF2-40B4-BE49-F238E27FC236}">
                      <a16:creationId xmlns:a16="http://schemas.microsoft.com/office/drawing/2014/main" id="{D1B1D458-EFE4-A6EA-662A-A0F9B20B30C3}"/>
                    </a:ext>
                  </a:extLst>
                </p:cNvPr>
                <p:cNvSpPr/>
                <p:nvPr/>
              </p:nvSpPr>
              <p:spPr>
                <a:xfrm>
                  <a:off x="497752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3" name="Freeform: Shape 5512">
                  <a:extLst>
                    <a:ext uri="{FF2B5EF4-FFF2-40B4-BE49-F238E27FC236}">
                      <a16:creationId xmlns:a16="http://schemas.microsoft.com/office/drawing/2014/main" id="{F82895FB-C863-27C7-56F9-169AFC1F6F60}"/>
                    </a:ext>
                  </a:extLst>
                </p:cNvPr>
                <p:cNvSpPr/>
                <p:nvPr/>
              </p:nvSpPr>
              <p:spPr>
                <a:xfrm>
                  <a:off x="4953699"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6" name="Graphic 13">
                <a:extLst>
                  <a:ext uri="{FF2B5EF4-FFF2-40B4-BE49-F238E27FC236}">
                    <a16:creationId xmlns:a16="http://schemas.microsoft.com/office/drawing/2014/main" id="{37BF1AF1-AE07-7EFC-1267-0082C8FFC506}"/>
                  </a:ext>
                </a:extLst>
              </p:cNvPr>
              <p:cNvGrpSpPr/>
              <p:nvPr/>
            </p:nvGrpSpPr>
            <p:grpSpPr>
              <a:xfrm>
                <a:off x="4959820" y="1204406"/>
                <a:ext cx="47977" cy="46599"/>
                <a:chOff x="4959820" y="1204406"/>
                <a:chExt cx="47977" cy="46599"/>
              </a:xfrm>
            </p:grpSpPr>
            <p:sp>
              <p:nvSpPr>
                <p:cNvPr id="5510" name="Freeform: Shape 5509">
                  <a:extLst>
                    <a:ext uri="{FF2B5EF4-FFF2-40B4-BE49-F238E27FC236}">
                      <a16:creationId xmlns:a16="http://schemas.microsoft.com/office/drawing/2014/main" id="{790931CF-1952-D97B-F670-7B14E71F84C0}"/>
                    </a:ext>
                  </a:extLst>
                </p:cNvPr>
                <p:cNvSpPr/>
                <p:nvPr/>
              </p:nvSpPr>
              <p:spPr>
                <a:xfrm>
                  <a:off x="498380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1" name="Freeform: Shape 5510">
                  <a:extLst>
                    <a:ext uri="{FF2B5EF4-FFF2-40B4-BE49-F238E27FC236}">
                      <a16:creationId xmlns:a16="http://schemas.microsoft.com/office/drawing/2014/main" id="{9F7F5ECE-BBDC-1306-FCC4-2EBFA575A81F}"/>
                    </a:ext>
                  </a:extLst>
                </p:cNvPr>
                <p:cNvSpPr/>
                <p:nvPr/>
              </p:nvSpPr>
              <p:spPr>
                <a:xfrm>
                  <a:off x="4959820"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7" name="Graphic 13">
                <a:extLst>
                  <a:ext uri="{FF2B5EF4-FFF2-40B4-BE49-F238E27FC236}">
                    <a16:creationId xmlns:a16="http://schemas.microsoft.com/office/drawing/2014/main" id="{E5FD3990-0BE5-6FB0-3572-DBA51C419316}"/>
                  </a:ext>
                </a:extLst>
              </p:cNvPr>
              <p:cNvGrpSpPr/>
              <p:nvPr/>
            </p:nvGrpSpPr>
            <p:grpSpPr>
              <a:xfrm>
                <a:off x="4966107" y="1204406"/>
                <a:ext cx="47811" cy="46599"/>
                <a:chOff x="4966107" y="1204406"/>
                <a:chExt cx="47811" cy="46599"/>
              </a:xfrm>
            </p:grpSpPr>
            <p:sp>
              <p:nvSpPr>
                <p:cNvPr id="5508" name="Freeform: Shape 5507">
                  <a:extLst>
                    <a:ext uri="{FF2B5EF4-FFF2-40B4-BE49-F238E27FC236}">
                      <a16:creationId xmlns:a16="http://schemas.microsoft.com/office/drawing/2014/main" id="{F4C807D4-632A-BF04-29A9-4616BB11095C}"/>
                    </a:ext>
                  </a:extLst>
                </p:cNvPr>
                <p:cNvSpPr/>
                <p:nvPr/>
              </p:nvSpPr>
              <p:spPr>
                <a:xfrm>
                  <a:off x="4990095"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9" name="Freeform: Shape 5508">
                  <a:extLst>
                    <a:ext uri="{FF2B5EF4-FFF2-40B4-BE49-F238E27FC236}">
                      <a16:creationId xmlns:a16="http://schemas.microsoft.com/office/drawing/2014/main" id="{7B20315E-3815-8FF4-7C26-686DF20AE90F}"/>
                    </a:ext>
                  </a:extLst>
                </p:cNvPr>
                <p:cNvSpPr/>
                <p:nvPr/>
              </p:nvSpPr>
              <p:spPr>
                <a:xfrm>
                  <a:off x="4966107"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8" name="Graphic 13">
                <a:extLst>
                  <a:ext uri="{FF2B5EF4-FFF2-40B4-BE49-F238E27FC236}">
                    <a16:creationId xmlns:a16="http://schemas.microsoft.com/office/drawing/2014/main" id="{43B6FA95-2D64-F45A-C290-08DE9D6A2E81}"/>
                  </a:ext>
                </a:extLst>
              </p:cNvPr>
              <p:cNvGrpSpPr/>
              <p:nvPr/>
            </p:nvGrpSpPr>
            <p:grpSpPr>
              <a:xfrm>
                <a:off x="4972394" y="1204406"/>
                <a:ext cx="47811" cy="46599"/>
                <a:chOff x="4972394" y="1204406"/>
                <a:chExt cx="47811" cy="46599"/>
              </a:xfrm>
            </p:grpSpPr>
            <p:sp>
              <p:nvSpPr>
                <p:cNvPr id="5506" name="Freeform: Shape 5505">
                  <a:extLst>
                    <a:ext uri="{FF2B5EF4-FFF2-40B4-BE49-F238E27FC236}">
                      <a16:creationId xmlns:a16="http://schemas.microsoft.com/office/drawing/2014/main" id="{F8DD0C9E-0EEB-B77C-D549-F66A56656244}"/>
                    </a:ext>
                  </a:extLst>
                </p:cNvPr>
                <p:cNvSpPr/>
                <p:nvPr/>
              </p:nvSpPr>
              <p:spPr>
                <a:xfrm>
                  <a:off x="499638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7" name="Freeform: Shape 5506">
                  <a:extLst>
                    <a:ext uri="{FF2B5EF4-FFF2-40B4-BE49-F238E27FC236}">
                      <a16:creationId xmlns:a16="http://schemas.microsoft.com/office/drawing/2014/main" id="{043E329A-D276-094A-A650-70D1BE022D74}"/>
                    </a:ext>
                  </a:extLst>
                </p:cNvPr>
                <p:cNvSpPr/>
                <p:nvPr/>
              </p:nvSpPr>
              <p:spPr>
                <a:xfrm>
                  <a:off x="4972394"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9" name="Graphic 13">
                <a:extLst>
                  <a:ext uri="{FF2B5EF4-FFF2-40B4-BE49-F238E27FC236}">
                    <a16:creationId xmlns:a16="http://schemas.microsoft.com/office/drawing/2014/main" id="{243915A0-D9A1-8B12-807D-B75537C99402}"/>
                  </a:ext>
                </a:extLst>
              </p:cNvPr>
              <p:cNvGrpSpPr/>
              <p:nvPr/>
            </p:nvGrpSpPr>
            <p:grpSpPr>
              <a:xfrm>
                <a:off x="4978680" y="1204406"/>
                <a:ext cx="47811" cy="46599"/>
                <a:chOff x="4978680" y="1204406"/>
                <a:chExt cx="47811" cy="46599"/>
              </a:xfrm>
            </p:grpSpPr>
            <p:sp>
              <p:nvSpPr>
                <p:cNvPr id="5504" name="Freeform: Shape 5503">
                  <a:extLst>
                    <a:ext uri="{FF2B5EF4-FFF2-40B4-BE49-F238E27FC236}">
                      <a16:creationId xmlns:a16="http://schemas.microsoft.com/office/drawing/2014/main" id="{B0A691DB-7FDA-C8F2-7775-2BC9458791BB}"/>
                    </a:ext>
                  </a:extLst>
                </p:cNvPr>
                <p:cNvSpPr/>
                <p:nvPr/>
              </p:nvSpPr>
              <p:spPr>
                <a:xfrm>
                  <a:off x="500250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5" name="Freeform: Shape 5504">
                  <a:extLst>
                    <a:ext uri="{FF2B5EF4-FFF2-40B4-BE49-F238E27FC236}">
                      <a16:creationId xmlns:a16="http://schemas.microsoft.com/office/drawing/2014/main" id="{B2340AB9-EFFC-E703-D946-20D289D27682}"/>
                    </a:ext>
                  </a:extLst>
                </p:cNvPr>
                <p:cNvSpPr/>
                <p:nvPr/>
              </p:nvSpPr>
              <p:spPr>
                <a:xfrm>
                  <a:off x="4978680"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0" name="Graphic 13">
                <a:extLst>
                  <a:ext uri="{FF2B5EF4-FFF2-40B4-BE49-F238E27FC236}">
                    <a16:creationId xmlns:a16="http://schemas.microsoft.com/office/drawing/2014/main" id="{EB1E2DE4-8CAF-2CC5-2713-E2CD8F8BB92A}"/>
                  </a:ext>
                </a:extLst>
              </p:cNvPr>
              <p:cNvGrpSpPr/>
              <p:nvPr/>
            </p:nvGrpSpPr>
            <p:grpSpPr>
              <a:xfrm>
                <a:off x="4984801" y="1204406"/>
                <a:ext cx="47977" cy="46599"/>
                <a:chOff x="4984801" y="1204406"/>
                <a:chExt cx="47977" cy="46599"/>
              </a:xfrm>
            </p:grpSpPr>
            <p:sp>
              <p:nvSpPr>
                <p:cNvPr id="5502" name="Freeform: Shape 5501">
                  <a:extLst>
                    <a:ext uri="{FF2B5EF4-FFF2-40B4-BE49-F238E27FC236}">
                      <a16:creationId xmlns:a16="http://schemas.microsoft.com/office/drawing/2014/main" id="{EF51A042-AE2B-7D03-2D59-F8A767F53E18}"/>
                    </a:ext>
                  </a:extLst>
                </p:cNvPr>
                <p:cNvSpPr/>
                <p:nvPr/>
              </p:nvSpPr>
              <p:spPr>
                <a:xfrm>
                  <a:off x="5008790"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3" name="Freeform: Shape 5502">
                  <a:extLst>
                    <a:ext uri="{FF2B5EF4-FFF2-40B4-BE49-F238E27FC236}">
                      <a16:creationId xmlns:a16="http://schemas.microsoft.com/office/drawing/2014/main" id="{C9EBC2C1-962C-263E-EEFA-19200FC3BCA7}"/>
                    </a:ext>
                  </a:extLst>
                </p:cNvPr>
                <p:cNvSpPr/>
                <p:nvPr/>
              </p:nvSpPr>
              <p:spPr>
                <a:xfrm>
                  <a:off x="4984801"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1" name="Graphic 13">
                <a:extLst>
                  <a:ext uri="{FF2B5EF4-FFF2-40B4-BE49-F238E27FC236}">
                    <a16:creationId xmlns:a16="http://schemas.microsoft.com/office/drawing/2014/main" id="{2F1552BD-0801-C6CB-9AAA-9AB3B8F5A852}"/>
                  </a:ext>
                </a:extLst>
              </p:cNvPr>
              <p:cNvGrpSpPr/>
              <p:nvPr/>
            </p:nvGrpSpPr>
            <p:grpSpPr>
              <a:xfrm>
                <a:off x="4991088" y="1204406"/>
                <a:ext cx="47977" cy="46599"/>
                <a:chOff x="4991088" y="1204406"/>
                <a:chExt cx="47977" cy="46599"/>
              </a:xfrm>
            </p:grpSpPr>
            <p:sp>
              <p:nvSpPr>
                <p:cNvPr id="5500" name="Freeform: Shape 5499">
                  <a:extLst>
                    <a:ext uri="{FF2B5EF4-FFF2-40B4-BE49-F238E27FC236}">
                      <a16:creationId xmlns:a16="http://schemas.microsoft.com/office/drawing/2014/main" id="{24F76C0E-C066-ADA1-0FAA-D62FE11E4C5B}"/>
                    </a:ext>
                  </a:extLst>
                </p:cNvPr>
                <p:cNvSpPr/>
                <p:nvPr/>
              </p:nvSpPr>
              <p:spPr>
                <a:xfrm>
                  <a:off x="5015077"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1" name="Freeform: Shape 5500">
                  <a:extLst>
                    <a:ext uri="{FF2B5EF4-FFF2-40B4-BE49-F238E27FC236}">
                      <a16:creationId xmlns:a16="http://schemas.microsoft.com/office/drawing/2014/main" id="{EC4B8D64-158E-78C8-FCF0-90D230EE92DF}"/>
                    </a:ext>
                  </a:extLst>
                </p:cNvPr>
                <p:cNvSpPr/>
                <p:nvPr/>
              </p:nvSpPr>
              <p:spPr>
                <a:xfrm>
                  <a:off x="4991088"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2" name="Graphic 13">
                <a:extLst>
                  <a:ext uri="{FF2B5EF4-FFF2-40B4-BE49-F238E27FC236}">
                    <a16:creationId xmlns:a16="http://schemas.microsoft.com/office/drawing/2014/main" id="{BB5761D0-DE29-E30C-DE3D-09290A276715}"/>
                  </a:ext>
                </a:extLst>
              </p:cNvPr>
              <p:cNvGrpSpPr/>
              <p:nvPr/>
            </p:nvGrpSpPr>
            <p:grpSpPr>
              <a:xfrm>
                <a:off x="4997375" y="1204406"/>
                <a:ext cx="47811" cy="46599"/>
                <a:chOff x="4997375" y="1204406"/>
                <a:chExt cx="47811" cy="46599"/>
              </a:xfrm>
            </p:grpSpPr>
            <p:sp>
              <p:nvSpPr>
                <p:cNvPr id="5498" name="Freeform: Shape 5497">
                  <a:extLst>
                    <a:ext uri="{FF2B5EF4-FFF2-40B4-BE49-F238E27FC236}">
                      <a16:creationId xmlns:a16="http://schemas.microsoft.com/office/drawing/2014/main" id="{D7025CA7-44AF-C029-D3B2-ED18C0D74AF7}"/>
                    </a:ext>
                  </a:extLst>
                </p:cNvPr>
                <p:cNvSpPr/>
                <p:nvPr/>
              </p:nvSpPr>
              <p:spPr>
                <a:xfrm>
                  <a:off x="502136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9" name="Freeform: Shape 5498">
                  <a:extLst>
                    <a:ext uri="{FF2B5EF4-FFF2-40B4-BE49-F238E27FC236}">
                      <a16:creationId xmlns:a16="http://schemas.microsoft.com/office/drawing/2014/main" id="{34B756B7-D3CC-97EB-3C40-FC0EF51E5959}"/>
                    </a:ext>
                  </a:extLst>
                </p:cNvPr>
                <p:cNvSpPr/>
                <p:nvPr/>
              </p:nvSpPr>
              <p:spPr>
                <a:xfrm>
                  <a:off x="4997375"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3" name="Graphic 13">
                <a:extLst>
                  <a:ext uri="{FF2B5EF4-FFF2-40B4-BE49-F238E27FC236}">
                    <a16:creationId xmlns:a16="http://schemas.microsoft.com/office/drawing/2014/main" id="{F3681F19-D82A-703E-70BA-2BB1B4CF04A6}"/>
                  </a:ext>
                </a:extLst>
              </p:cNvPr>
              <p:cNvGrpSpPr/>
              <p:nvPr/>
            </p:nvGrpSpPr>
            <p:grpSpPr>
              <a:xfrm>
                <a:off x="5003661" y="1204406"/>
                <a:ext cx="47811" cy="46599"/>
                <a:chOff x="5003661" y="1204406"/>
                <a:chExt cx="47811" cy="46599"/>
              </a:xfrm>
            </p:grpSpPr>
            <p:sp>
              <p:nvSpPr>
                <p:cNvPr id="5496" name="Freeform: Shape 5495">
                  <a:extLst>
                    <a:ext uri="{FF2B5EF4-FFF2-40B4-BE49-F238E27FC236}">
                      <a16:creationId xmlns:a16="http://schemas.microsoft.com/office/drawing/2014/main" id="{753C60BB-4EA5-E5F8-459D-5492B1D71CDB}"/>
                    </a:ext>
                  </a:extLst>
                </p:cNvPr>
                <p:cNvSpPr/>
                <p:nvPr/>
              </p:nvSpPr>
              <p:spPr>
                <a:xfrm>
                  <a:off x="502748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7" name="Freeform: Shape 5496">
                  <a:extLst>
                    <a:ext uri="{FF2B5EF4-FFF2-40B4-BE49-F238E27FC236}">
                      <a16:creationId xmlns:a16="http://schemas.microsoft.com/office/drawing/2014/main" id="{6401131A-A231-D3DD-66B3-A747CB20094C}"/>
                    </a:ext>
                  </a:extLst>
                </p:cNvPr>
                <p:cNvSpPr/>
                <p:nvPr/>
              </p:nvSpPr>
              <p:spPr>
                <a:xfrm>
                  <a:off x="500366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4" name="Graphic 13">
                <a:extLst>
                  <a:ext uri="{FF2B5EF4-FFF2-40B4-BE49-F238E27FC236}">
                    <a16:creationId xmlns:a16="http://schemas.microsoft.com/office/drawing/2014/main" id="{14A85B2E-9A24-AB98-A062-42FB1900D52F}"/>
                  </a:ext>
                </a:extLst>
              </p:cNvPr>
              <p:cNvGrpSpPr/>
              <p:nvPr/>
            </p:nvGrpSpPr>
            <p:grpSpPr>
              <a:xfrm>
                <a:off x="5009783" y="1204406"/>
                <a:ext cx="47977" cy="46599"/>
                <a:chOff x="5009783" y="1204406"/>
                <a:chExt cx="47977" cy="46599"/>
              </a:xfrm>
            </p:grpSpPr>
            <p:sp>
              <p:nvSpPr>
                <p:cNvPr id="5494" name="Freeform: Shape 5493">
                  <a:extLst>
                    <a:ext uri="{FF2B5EF4-FFF2-40B4-BE49-F238E27FC236}">
                      <a16:creationId xmlns:a16="http://schemas.microsoft.com/office/drawing/2014/main" id="{53CCC4ED-5991-CB03-2AAA-9B827D9640F2}"/>
                    </a:ext>
                  </a:extLst>
                </p:cNvPr>
                <p:cNvSpPr/>
                <p:nvPr/>
              </p:nvSpPr>
              <p:spPr>
                <a:xfrm>
                  <a:off x="503377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5" name="Freeform: Shape 5494">
                  <a:extLst>
                    <a:ext uri="{FF2B5EF4-FFF2-40B4-BE49-F238E27FC236}">
                      <a16:creationId xmlns:a16="http://schemas.microsoft.com/office/drawing/2014/main" id="{399DC9E2-E783-3F97-72F8-003BFA7E7547}"/>
                    </a:ext>
                  </a:extLst>
                </p:cNvPr>
                <p:cNvSpPr/>
                <p:nvPr/>
              </p:nvSpPr>
              <p:spPr>
                <a:xfrm>
                  <a:off x="5009783"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5" name="Graphic 13">
                <a:extLst>
                  <a:ext uri="{FF2B5EF4-FFF2-40B4-BE49-F238E27FC236}">
                    <a16:creationId xmlns:a16="http://schemas.microsoft.com/office/drawing/2014/main" id="{97E1C707-2A95-DC72-94EA-FC5F1E86DFF3}"/>
                  </a:ext>
                </a:extLst>
              </p:cNvPr>
              <p:cNvGrpSpPr/>
              <p:nvPr/>
            </p:nvGrpSpPr>
            <p:grpSpPr>
              <a:xfrm>
                <a:off x="5016069" y="1204406"/>
                <a:ext cx="47977" cy="46599"/>
                <a:chOff x="5016069" y="1204406"/>
                <a:chExt cx="47977" cy="46599"/>
              </a:xfrm>
            </p:grpSpPr>
            <p:sp>
              <p:nvSpPr>
                <p:cNvPr id="5492" name="Freeform: Shape 5491">
                  <a:extLst>
                    <a:ext uri="{FF2B5EF4-FFF2-40B4-BE49-F238E27FC236}">
                      <a16:creationId xmlns:a16="http://schemas.microsoft.com/office/drawing/2014/main" id="{9AB920F0-243B-926C-27DB-E45404EF1341}"/>
                    </a:ext>
                  </a:extLst>
                </p:cNvPr>
                <p:cNvSpPr/>
                <p:nvPr/>
              </p:nvSpPr>
              <p:spPr>
                <a:xfrm>
                  <a:off x="5040058"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3" name="Freeform: Shape 5492">
                  <a:extLst>
                    <a:ext uri="{FF2B5EF4-FFF2-40B4-BE49-F238E27FC236}">
                      <a16:creationId xmlns:a16="http://schemas.microsoft.com/office/drawing/2014/main" id="{9849881C-DF8F-D155-5406-331A80323AB5}"/>
                    </a:ext>
                  </a:extLst>
                </p:cNvPr>
                <p:cNvSpPr/>
                <p:nvPr/>
              </p:nvSpPr>
              <p:spPr>
                <a:xfrm>
                  <a:off x="5016069"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6" name="Graphic 13">
                <a:extLst>
                  <a:ext uri="{FF2B5EF4-FFF2-40B4-BE49-F238E27FC236}">
                    <a16:creationId xmlns:a16="http://schemas.microsoft.com/office/drawing/2014/main" id="{C74F923F-7FEB-0B3C-0A91-B20CCAF88E2D}"/>
                  </a:ext>
                </a:extLst>
              </p:cNvPr>
              <p:cNvGrpSpPr/>
              <p:nvPr/>
            </p:nvGrpSpPr>
            <p:grpSpPr>
              <a:xfrm>
                <a:off x="5022356" y="1204406"/>
                <a:ext cx="47811" cy="46599"/>
                <a:chOff x="5022356" y="1204406"/>
                <a:chExt cx="47811" cy="46599"/>
              </a:xfrm>
            </p:grpSpPr>
            <p:sp>
              <p:nvSpPr>
                <p:cNvPr id="5490" name="Freeform: Shape 5489">
                  <a:extLst>
                    <a:ext uri="{FF2B5EF4-FFF2-40B4-BE49-F238E27FC236}">
                      <a16:creationId xmlns:a16="http://schemas.microsoft.com/office/drawing/2014/main" id="{EEA7E967-BDA2-0B52-FB37-5654E094D3CF}"/>
                    </a:ext>
                  </a:extLst>
                </p:cNvPr>
                <p:cNvSpPr/>
                <p:nvPr/>
              </p:nvSpPr>
              <p:spPr>
                <a:xfrm>
                  <a:off x="504634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1" name="Freeform: Shape 5490">
                  <a:extLst>
                    <a:ext uri="{FF2B5EF4-FFF2-40B4-BE49-F238E27FC236}">
                      <a16:creationId xmlns:a16="http://schemas.microsoft.com/office/drawing/2014/main" id="{9403CE91-1C2D-B8A7-447F-03A7181C9FC8}"/>
                    </a:ext>
                  </a:extLst>
                </p:cNvPr>
                <p:cNvSpPr/>
                <p:nvPr/>
              </p:nvSpPr>
              <p:spPr>
                <a:xfrm>
                  <a:off x="5022356"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7" name="Graphic 13">
                <a:extLst>
                  <a:ext uri="{FF2B5EF4-FFF2-40B4-BE49-F238E27FC236}">
                    <a16:creationId xmlns:a16="http://schemas.microsoft.com/office/drawing/2014/main" id="{A4BAF525-4F3D-7B6C-273B-72B292E04B82}"/>
                  </a:ext>
                </a:extLst>
              </p:cNvPr>
              <p:cNvGrpSpPr/>
              <p:nvPr/>
            </p:nvGrpSpPr>
            <p:grpSpPr>
              <a:xfrm>
                <a:off x="5028643" y="1204406"/>
                <a:ext cx="47811" cy="46599"/>
                <a:chOff x="5028643" y="1204406"/>
                <a:chExt cx="47811" cy="46599"/>
              </a:xfrm>
            </p:grpSpPr>
            <p:sp>
              <p:nvSpPr>
                <p:cNvPr id="5488" name="Freeform: Shape 5487">
                  <a:extLst>
                    <a:ext uri="{FF2B5EF4-FFF2-40B4-BE49-F238E27FC236}">
                      <a16:creationId xmlns:a16="http://schemas.microsoft.com/office/drawing/2014/main" id="{916224CB-04C4-2D71-0244-74DF5A8DE480}"/>
                    </a:ext>
                  </a:extLst>
                </p:cNvPr>
                <p:cNvSpPr/>
                <p:nvPr/>
              </p:nvSpPr>
              <p:spPr>
                <a:xfrm>
                  <a:off x="5052466"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9" name="Freeform: Shape 5488">
                  <a:extLst>
                    <a:ext uri="{FF2B5EF4-FFF2-40B4-BE49-F238E27FC236}">
                      <a16:creationId xmlns:a16="http://schemas.microsoft.com/office/drawing/2014/main" id="{2700596B-BAA3-D907-ED66-9D5125D0B0A5}"/>
                    </a:ext>
                  </a:extLst>
                </p:cNvPr>
                <p:cNvSpPr/>
                <p:nvPr/>
              </p:nvSpPr>
              <p:spPr>
                <a:xfrm>
                  <a:off x="5028643"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8" name="Graphic 13">
                <a:extLst>
                  <a:ext uri="{FF2B5EF4-FFF2-40B4-BE49-F238E27FC236}">
                    <a16:creationId xmlns:a16="http://schemas.microsoft.com/office/drawing/2014/main" id="{9B0C3BB7-68F5-CEEB-1B3A-FDE90A277FE6}"/>
                  </a:ext>
                </a:extLst>
              </p:cNvPr>
              <p:cNvGrpSpPr/>
              <p:nvPr/>
            </p:nvGrpSpPr>
            <p:grpSpPr>
              <a:xfrm>
                <a:off x="5034929" y="1204406"/>
                <a:ext cx="47811" cy="46599"/>
                <a:chOff x="5034929" y="1204406"/>
                <a:chExt cx="47811" cy="46599"/>
              </a:xfrm>
            </p:grpSpPr>
            <p:sp>
              <p:nvSpPr>
                <p:cNvPr id="5486" name="Freeform: Shape 5485">
                  <a:extLst>
                    <a:ext uri="{FF2B5EF4-FFF2-40B4-BE49-F238E27FC236}">
                      <a16:creationId xmlns:a16="http://schemas.microsoft.com/office/drawing/2014/main" id="{660B6F12-3B69-C449-CC96-ECF7575DD4BC}"/>
                    </a:ext>
                  </a:extLst>
                </p:cNvPr>
                <p:cNvSpPr/>
                <p:nvPr/>
              </p:nvSpPr>
              <p:spPr>
                <a:xfrm>
                  <a:off x="505875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7" name="Freeform: Shape 5486">
                  <a:extLst>
                    <a:ext uri="{FF2B5EF4-FFF2-40B4-BE49-F238E27FC236}">
                      <a16:creationId xmlns:a16="http://schemas.microsoft.com/office/drawing/2014/main" id="{2B877358-54A0-E199-D66D-061B5BC45713}"/>
                    </a:ext>
                  </a:extLst>
                </p:cNvPr>
                <p:cNvSpPr/>
                <p:nvPr/>
              </p:nvSpPr>
              <p:spPr>
                <a:xfrm>
                  <a:off x="5034929"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9" name="Graphic 13">
                <a:extLst>
                  <a:ext uri="{FF2B5EF4-FFF2-40B4-BE49-F238E27FC236}">
                    <a16:creationId xmlns:a16="http://schemas.microsoft.com/office/drawing/2014/main" id="{3493617C-292D-DDD8-7839-D09CDF119231}"/>
                  </a:ext>
                </a:extLst>
              </p:cNvPr>
              <p:cNvGrpSpPr/>
              <p:nvPr/>
            </p:nvGrpSpPr>
            <p:grpSpPr>
              <a:xfrm>
                <a:off x="5041050" y="1204406"/>
                <a:ext cx="47977" cy="46599"/>
                <a:chOff x="5041050" y="1204406"/>
                <a:chExt cx="47977" cy="46599"/>
              </a:xfrm>
            </p:grpSpPr>
            <p:sp>
              <p:nvSpPr>
                <p:cNvPr id="5484" name="Freeform: Shape 5483">
                  <a:extLst>
                    <a:ext uri="{FF2B5EF4-FFF2-40B4-BE49-F238E27FC236}">
                      <a16:creationId xmlns:a16="http://schemas.microsoft.com/office/drawing/2014/main" id="{5C2502FE-FB39-AD31-72E3-45EE1FAE3D66}"/>
                    </a:ext>
                  </a:extLst>
                </p:cNvPr>
                <p:cNvSpPr/>
                <p:nvPr/>
              </p:nvSpPr>
              <p:spPr>
                <a:xfrm>
                  <a:off x="506503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5" name="Freeform: Shape 5484">
                  <a:extLst>
                    <a:ext uri="{FF2B5EF4-FFF2-40B4-BE49-F238E27FC236}">
                      <a16:creationId xmlns:a16="http://schemas.microsoft.com/office/drawing/2014/main" id="{0D0D7C19-646A-DBB6-E966-5E2B031FE89D}"/>
                    </a:ext>
                  </a:extLst>
                </p:cNvPr>
                <p:cNvSpPr/>
                <p:nvPr/>
              </p:nvSpPr>
              <p:spPr>
                <a:xfrm>
                  <a:off x="5041050"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0" name="Graphic 13">
                <a:extLst>
                  <a:ext uri="{FF2B5EF4-FFF2-40B4-BE49-F238E27FC236}">
                    <a16:creationId xmlns:a16="http://schemas.microsoft.com/office/drawing/2014/main" id="{F8B98991-5208-35B9-966D-AE7DAAC38BCF}"/>
                  </a:ext>
                </a:extLst>
              </p:cNvPr>
              <p:cNvGrpSpPr/>
              <p:nvPr/>
            </p:nvGrpSpPr>
            <p:grpSpPr>
              <a:xfrm>
                <a:off x="5047337" y="1204406"/>
                <a:ext cx="47811" cy="46599"/>
                <a:chOff x="5047337" y="1204406"/>
                <a:chExt cx="47811" cy="46599"/>
              </a:xfrm>
            </p:grpSpPr>
            <p:sp>
              <p:nvSpPr>
                <p:cNvPr id="5482" name="Freeform: Shape 5481">
                  <a:extLst>
                    <a:ext uri="{FF2B5EF4-FFF2-40B4-BE49-F238E27FC236}">
                      <a16:creationId xmlns:a16="http://schemas.microsoft.com/office/drawing/2014/main" id="{BDBD0EB3-E342-C8B5-1087-55FE894333FC}"/>
                    </a:ext>
                  </a:extLst>
                </p:cNvPr>
                <p:cNvSpPr/>
                <p:nvPr/>
              </p:nvSpPr>
              <p:spPr>
                <a:xfrm>
                  <a:off x="5071326"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3" name="Freeform: Shape 5482">
                  <a:extLst>
                    <a:ext uri="{FF2B5EF4-FFF2-40B4-BE49-F238E27FC236}">
                      <a16:creationId xmlns:a16="http://schemas.microsoft.com/office/drawing/2014/main" id="{540F5C81-E6CA-002F-408C-78B608DAC183}"/>
                    </a:ext>
                  </a:extLst>
                </p:cNvPr>
                <p:cNvSpPr/>
                <p:nvPr/>
              </p:nvSpPr>
              <p:spPr>
                <a:xfrm>
                  <a:off x="5047337"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1" name="Graphic 13">
                <a:extLst>
                  <a:ext uri="{FF2B5EF4-FFF2-40B4-BE49-F238E27FC236}">
                    <a16:creationId xmlns:a16="http://schemas.microsoft.com/office/drawing/2014/main" id="{A1288998-67DC-688A-0D53-E32653AF7A83}"/>
                  </a:ext>
                </a:extLst>
              </p:cNvPr>
              <p:cNvGrpSpPr/>
              <p:nvPr/>
            </p:nvGrpSpPr>
            <p:grpSpPr>
              <a:xfrm>
                <a:off x="5053624" y="1204406"/>
                <a:ext cx="47811" cy="46599"/>
                <a:chOff x="5053624" y="1204406"/>
                <a:chExt cx="47811" cy="46599"/>
              </a:xfrm>
            </p:grpSpPr>
            <p:sp>
              <p:nvSpPr>
                <p:cNvPr id="5480" name="Freeform: Shape 5479">
                  <a:extLst>
                    <a:ext uri="{FF2B5EF4-FFF2-40B4-BE49-F238E27FC236}">
                      <a16:creationId xmlns:a16="http://schemas.microsoft.com/office/drawing/2014/main" id="{9A23D7E5-FFCB-6222-55F4-E8FD2CD00E4A}"/>
                    </a:ext>
                  </a:extLst>
                </p:cNvPr>
                <p:cNvSpPr/>
                <p:nvPr/>
              </p:nvSpPr>
              <p:spPr>
                <a:xfrm>
                  <a:off x="507761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1" name="Freeform: Shape 5480">
                  <a:extLst>
                    <a:ext uri="{FF2B5EF4-FFF2-40B4-BE49-F238E27FC236}">
                      <a16:creationId xmlns:a16="http://schemas.microsoft.com/office/drawing/2014/main" id="{DA4D61C2-F70F-D109-B998-BBEDB99EE78E}"/>
                    </a:ext>
                  </a:extLst>
                </p:cNvPr>
                <p:cNvSpPr/>
                <p:nvPr/>
              </p:nvSpPr>
              <p:spPr>
                <a:xfrm>
                  <a:off x="5053624"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2" name="Graphic 13">
                <a:extLst>
                  <a:ext uri="{FF2B5EF4-FFF2-40B4-BE49-F238E27FC236}">
                    <a16:creationId xmlns:a16="http://schemas.microsoft.com/office/drawing/2014/main" id="{6AE28618-1663-68E0-2006-235DA94D5BB1}"/>
                  </a:ext>
                </a:extLst>
              </p:cNvPr>
              <p:cNvGrpSpPr/>
              <p:nvPr/>
            </p:nvGrpSpPr>
            <p:grpSpPr>
              <a:xfrm>
                <a:off x="5084891" y="1204406"/>
                <a:ext cx="47811" cy="46599"/>
                <a:chOff x="5084891" y="1204406"/>
                <a:chExt cx="47811" cy="46599"/>
              </a:xfrm>
            </p:grpSpPr>
            <p:sp>
              <p:nvSpPr>
                <p:cNvPr id="5478" name="Freeform: Shape 5477">
                  <a:extLst>
                    <a:ext uri="{FF2B5EF4-FFF2-40B4-BE49-F238E27FC236}">
                      <a16:creationId xmlns:a16="http://schemas.microsoft.com/office/drawing/2014/main" id="{8C34BC01-4B38-0CE0-4175-AAAACADEEC18}"/>
                    </a:ext>
                  </a:extLst>
                </p:cNvPr>
                <p:cNvSpPr/>
                <p:nvPr/>
              </p:nvSpPr>
              <p:spPr>
                <a:xfrm>
                  <a:off x="5108715"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9" name="Freeform: Shape 5478">
                  <a:extLst>
                    <a:ext uri="{FF2B5EF4-FFF2-40B4-BE49-F238E27FC236}">
                      <a16:creationId xmlns:a16="http://schemas.microsoft.com/office/drawing/2014/main" id="{EC4C8380-5F00-B0D9-6EB2-FA000D8FD6ED}"/>
                    </a:ext>
                  </a:extLst>
                </p:cNvPr>
                <p:cNvSpPr/>
                <p:nvPr/>
              </p:nvSpPr>
              <p:spPr>
                <a:xfrm>
                  <a:off x="508489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3" name="Graphic 13">
                <a:extLst>
                  <a:ext uri="{FF2B5EF4-FFF2-40B4-BE49-F238E27FC236}">
                    <a16:creationId xmlns:a16="http://schemas.microsoft.com/office/drawing/2014/main" id="{7BA4BB73-D438-AFB5-660C-818802DC21EC}"/>
                  </a:ext>
                </a:extLst>
              </p:cNvPr>
              <p:cNvGrpSpPr/>
              <p:nvPr/>
            </p:nvGrpSpPr>
            <p:grpSpPr>
              <a:xfrm>
                <a:off x="5091013" y="1204406"/>
                <a:ext cx="47977" cy="46599"/>
                <a:chOff x="5091013" y="1204406"/>
                <a:chExt cx="47977" cy="46599"/>
              </a:xfrm>
            </p:grpSpPr>
            <p:sp>
              <p:nvSpPr>
                <p:cNvPr id="5476" name="Freeform: Shape 5475">
                  <a:extLst>
                    <a:ext uri="{FF2B5EF4-FFF2-40B4-BE49-F238E27FC236}">
                      <a16:creationId xmlns:a16="http://schemas.microsoft.com/office/drawing/2014/main" id="{06FBE971-474C-23D2-757A-A53FADB22397}"/>
                    </a:ext>
                  </a:extLst>
                </p:cNvPr>
                <p:cNvSpPr/>
                <p:nvPr/>
              </p:nvSpPr>
              <p:spPr>
                <a:xfrm>
                  <a:off x="511500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7" name="Freeform: Shape 5476">
                  <a:extLst>
                    <a:ext uri="{FF2B5EF4-FFF2-40B4-BE49-F238E27FC236}">
                      <a16:creationId xmlns:a16="http://schemas.microsoft.com/office/drawing/2014/main" id="{6F399F83-B075-761D-AF40-128EBFA45A9D}"/>
                    </a:ext>
                  </a:extLst>
                </p:cNvPr>
                <p:cNvSpPr/>
                <p:nvPr/>
              </p:nvSpPr>
              <p:spPr>
                <a:xfrm>
                  <a:off x="5091013"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4" name="Graphic 13">
                <a:extLst>
                  <a:ext uri="{FF2B5EF4-FFF2-40B4-BE49-F238E27FC236}">
                    <a16:creationId xmlns:a16="http://schemas.microsoft.com/office/drawing/2014/main" id="{15334871-DCBF-5E01-2BF3-7531C6AA075A}"/>
                  </a:ext>
                </a:extLst>
              </p:cNvPr>
              <p:cNvGrpSpPr/>
              <p:nvPr/>
            </p:nvGrpSpPr>
            <p:grpSpPr>
              <a:xfrm>
                <a:off x="5115001" y="1210050"/>
                <a:ext cx="47811" cy="46599"/>
                <a:chOff x="5115001" y="1210050"/>
                <a:chExt cx="47811" cy="46599"/>
              </a:xfrm>
            </p:grpSpPr>
            <p:sp>
              <p:nvSpPr>
                <p:cNvPr id="5474" name="Freeform: Shape 5473">
                  <a:extLst>
                    <a:ext uri="{FF2B5EF4-FFF2-40B4-BE49-F238E27FC236}">
                      <a16:creationId xmlns:a16="http://schemas.microsoft.com/office/drawing/2014/main" id="{5FF0A317-FF6F-16E8-2D2E-1360A435A60B}"/>
                    </a:ext>
                  </a:extLst>
                </p:cNvPr>
                <p:cNvSpPr/>
                <p:nvPr/>
              </p:nvSpPr>
              <p:spPr>
                <a:xfrm>
                  <a:off x="5138990"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5" name="Freeform: Shape 5474">
                  <a:extLst>
                    <a:ext uri="{FF2B5EF4-FFF2-40B4-BE49-F238E27FC236}">
                      <a16:creationId xmlns:a16="http://schemas.microsoft.com/office/drawing/2014/main" id="{0AFA730D-DB36-6198-D7B6-91FDF9B28B5D}"/>
                    </a:ext>
                  </a:extLst>
                </p:cNvPr>
                <p:cNvSpPr/>
                <p:nvPr/>
              </p:nvSpPr>
              <p:spPr>
                <a:xfrm>
                  <a:off x="5115001"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5" name="Graphic 13">
                <a:extLst>
                  <a:ext uri="{FF2B5EF4-FFF2-40B4-BE49-F238E27FC236}">
                    <a16:creationId xmlns:a16="http://schemas.microsoft.com/office/drawing/2014/main" id="{27195A11-23C4-AC24-3C93-17F6021B2F6D}"/>
                  </a:ext>
                </a:extLst>
              </p:cNvPr>
              <p:cNvGrpSpPr/>
              <p:nvPr/>
            </p:nvGrpSpPr>
            <p:grpSpPr>
              <a:xfrm>
                <a:off x="5122281" y="1210050"/>
                <a:ext cx="47977" cy="46599"/>
                <a:chOff x="5122281" y="1210050"/>
                <a:chExt cx="47977" cy="46599"/>
              </a:xfrm>
            </p:grpSpPr>
            <p:sp>
              <p:nvSpPr>
                <p:cNvPr id="5472" name="Freeform: Shape 5471">
                  <a:extLst>
                    <a:ext uri="{FF2B5EF4-FFF2-40B4-BE49-F238E27FC236}">
                      <a16:creationId xmlns:a16="http://schemas.microsoft.com/office/drawing/2014/main" id="{983FF2FE-733B-4F2D-4993-F179C7AA3CB2}"/>
                    </a:ext>
                  </a:extLst>
                </p:cNvPr>
                <p:cNvSpPr/>
                <p:nvPr/>
              </p:nvSpPr>
              <p:spPr>
                <a:xfrm>
                  <a:off x="5146269"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3" name="Freeform: Shape 5472">
                  <a:extLst>
                    <a:ext uri="{FF2B5EF4-FFF2-40B4-BE49-F238E27FC236}">
                      <a16:creationId xmlns:a16="http://schemas.microsoft.com/office/drawing/2014/main" id="{F33E5DEE-56E2-ED4A-1132-363E0F06A0DD}"/>
                    </a:ext>
                  </a:extLst>
                </p:cNvPr>
                <p:cNvSpPr/>
                <p:nvPr/>
              </p:nvSpPr>
              <p:spPr>
                <a:xfrm>
                  <a:off x="5122281"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6" name="Graphic 13">
                <a:extLst>
                  <a:ext uri="{FF2B5EF4-FFF2-40B4-BE49-F238E27FC236}">
                    <a16:creationId xmlns:a16="http://schemas.microsoft.com/office/drawing/2014/main" id="{C0DA06F2-4DF9-56C4-29F3-2FCFFE47396F}"/>
                  </a:ext>
                </a:extLst>
              </p:cNvPr>
              <p:cNvGrpSpPr/>
              <p:nvPr/>
            </p:nvGrpSpPr>
            <p:grpSpPr>
              <a:xfrm>
                <a:off x="5138990" y="1210050"/>
                <a:ext cx="47811" cy="46599"/>
                <a:chOff x="5138990" y="1210050"/>
                <a:chExt cx="47811" cy="46599"/>
              </a:xfrm>
            </p:grpSpPr>
            <p:sp>
              <p:nvSpPr>
                <p:cNvPr id="5470" name="Freeform: Shape 5469">
                  <a:extLst>
                    <a:ext uri="{FF2B5EF4-FFF2-40B4-BE49-F238E27FC236}">
                      <a16:creationId xmlns:a16="http://schemas.microsoft.com/office/drawing/2014/main" id="{0EEE5FC6-5A9C-04B5-C6F9-27DA45F47061}"/>
                    </a:ext>
                  </a:extLst>
                </p:cNvPr>
                <p:cNvSpPr/>
                <p:nvPr/>
              </p:nvSpPr>
              <p:spPr>
                <a:xfrm>
                  <a:off x="5162813"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1" name="Freeform: Shape 5470">
                  <a:extLst>
                    <a:ext uri="{FF2B5EF4-FFF2-40B4-BE49-F238E27FC236}">
                      <a16:creationId xmlns:a16="http://schemas.microsoft.com/office/drawing/2014/main" id="{7C1D9A8F-9E95-0DB0-FF14-1114305CC3A9}"/>
                    </a:ext>
                  </a:extLst>
                </p:cNvPr>
                <p:cNvSpPr/>
                <p:nvPr/>
              </p:nvSpPr>
              <p:spPr>
                <a:xfrm>
                  <a:off x="5138990"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7" name="Graphic 13">
                <a:extLst>
                  <a:ext uri="{FF2B5EF4-FFF2-40B4-BE49-F238E27FC236}">
                    <a16:creationId xmlns:a16="http://schemas.microsoft.com/office/drawing/2014/main" id="{C291D762-41CA-8E9C-C850-A7B213347602}"/>
                  </a:ext>
                </a:extLst>
              </p:cNvPr>
              <p:cNvGrpSpPr/>
              <p:nvPr/>
            </p:nvGrpSpPr>
            <p:grpSpPr>
              <a:xfrm>
                <a:off x="5147262" y="1210050"/>
                <a:ext cx="47977" cy="46599"/>
                <a:chOff x="5147262" y="1210050"/>
                <a:chExt cx="47977" cy="46599"/>
              </a:xfrm>
            </p:grpSpPr>
            <p:sp>
              <p:nvSpPr>
                <p:cNvPr id="5468" name="Freeform: Shape 5467">
                  <a:extLst>
                    <a:ext uri="{FF2B5EF4-FFF2-40B4-BE49-F238E27FC236}">
                      <a16:creationId xmlns:a16="http://schemas.microsoft.com/office/drawing/2014/main" id="{797800B9-6AEF-A29F-C617-B67405B92B80}"/>
                    </a:ext>
                  </a:extLst>
                </p:cNvPr>
                <p:cNvSpPr/>
                <p:nvPr/>
              </p:nvSpPr>
              <p:spPr>
                <a:xfrm>
                  <a:off x="5171250"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9" name="Freeform: Shape 5468">
                  <a:extLst>
                    <a:ext uri="{FF2B5EF4-FFF2-40B4-BE49-F238E27FC236}">
                      <a16:creationId xmlns:a16="http://schemas.microsoft.com/office/drawing/2014/main" id="{F6D4D16D-D785-3007-39E7-3FEBD09D01F8}"/>
                    </a:ext>
                  </a:extLst>
                </p:cNvPr>
                <p:cNvSpPr/>
                <p:nvPr/>
              </p:nvSpPr>
              <p:spPr>
                <a:xfrm>
                  <a:off x="5147262"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8" name="Graphic 13">
                <a:extLst>
                  <a:ext uri="{FF2B5EF4-FFF2-40B4-BE49-F238E27FC236}">
                    <a16:creationId xmlns:a16="http://schemas.microsoft.com/office/drawing/2014/main" id="{EDEEC76C-6AC1-AC9D-5F8E-A2729D18B332}"/>
                  </a:ext>
                </a:extLst>
              </p:cNvPr>
              <p:cNvGrpSpPr/>
              <p:nvPr/>
            </p:nvGrpSpPr>
            <p:grpSpPr>
              <a:xfrm>
                <a:off x="5155699" y="1210050"/>
                <a:ext cx="47811" cy="46599"/>
                <a:chOff x="5155699" y="1210050"/>
                <a:chExt cx="47811" cy="46599"/>
              </a:xfrm>
            </p:grpSpPr>
            <p:sp>
              <p:nvSpPr>
                <p:cNvPr id="5466" name="Freeform: Shape 5465">
                  <a:extLst>
                    <a:ext uri="{FF2B5EF4-FFF2-40B4-BE49-F238E27FC236}">
                      <a16:creationId xmlns:a16="http://schemas.microsoft.com/office/drawing/2014/main" id="{C056E303-32F2-ACDC-22E7-1E00C2882BFA}"/>
                    </a:ext>
                  </a:extLst>
                </p:cNvPr>
                <p:cNvSpPr/>
                <p:nvPr/>
              </p:nvSpPr>
              <p:spPr>
                <a:xfrm>
                  <a:off x="5179688"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7" name="Freeform: Shape 5466">
                  <a:extLst>
                    <a:ext uri="{FF2B5EF4-FFF2-40B4-BE49-F238E27FC236}">
                      <a16:creationId xmlns:a16="http://schemas.microsoft.com/office/drawing/2014/main" id="{3DED679E-5FBC-E134-CA16-21C567B8FFC8}"/>
                    </a:ext>
                  </a:extLst>
                </p:cNvPr>
                <p:cNvSpPr/>
                <p:nvPr/>
              </p:nvSpPr>
              <p:spPr>
                <a:xfrm>
                  <a:off x="5155699"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9" name="Graphic 13">
                <a:extLst>
                  <a:ext uri="{FF2B5EF4-FFF2-40B4-BE49-F238E27FC236}">
                    <a16:creationId xmlns:a16="http://schemas.microsoft.com/office/drawing/2014/main" id="{365135DE-06A9-4554-02F5-936124FBC442}"/>
                  </a:ext>
                </a:extLst>
              </p:cNvPr>
              <p:cNvGrpSpPr/>
              <p:nvPr/>
            </p:nvGrpSpPr>
            <p:grpSpPr>
              <a:xfrm>
                <a:off x="5163971" y="1210050"/>
                <a:ext cx="47977" cy="46599"/>
                <a:chOff x="5163971" y="1210050"/>
                <a:chExt cx="47977" cy="46599"/>
              </a:xfrm>
            </p:grpSpPr>
            <p:sp>
              <p:nvSpPr>
                <p:cNvPr id="5464" name="Freeform: Shape 5463">
                  <a:extLst>
                    <a:ext uri="{FF2B5EF4-FFF2-40B4-BE49-F238E27FC236}">
                      <a16:creationId xmlns:a16="http://schemas.microsoft.com/office/drawing/2014/main" id="{1674DDD3-008D-EE05-A93B-7D8A54F742B3}"/>
                    </a:ext>
                  </a:extLst>
                </p:cNvPr>
                <p:cNvSpPr/>
                <p:nvPr/>
              </p:nvSpPr>
              <p:spPr>
                <a:xfrm>
                  <a:off x="5187959"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5" name="Freeform: Shape 5464">
                  <a:extLst>
                    <a:ext uri="{FF2B5EF4-FFF2-40B4-BE49-F238E27FC236}">
                      <a16:creationId xmlns:a16="http://schemas.microsoft.com/office/drawing/2014/main" id="{726CE796-2806-D304-5D17-5D88CE379B1D}"/>
                    </a:ext>
                  </a:extLst>
                </p:cNvPr>
                <p:cNvSpPr/>
                <p:nvPr/>
              </p:nvSpPr>
              <p:spPr>
                <a:xfrm>
                  <a:off x="5163971"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0" name="Graphic 13">
                <a:extLst>
                  <a:ext uri="{FF2B5EF4-FFF2-40B4-BE49-F238E27FC236}">
                    <a16:creationId xmlns:a16="http://schemas.microsoft.com/office/drawing/2014/main" id="{81F45387-8D12-2A82-5D13-32DC83F4C68C}"/>
                  </a:ext>
                </a:extLst>
              </p:cNvPr>
              <p:cNvGrpSpPr/>
              <p:nvPr/>
            </p:nvGrpSpPr>
            <p:grpSpPr>
              <a:xfrm>
                <a:off x="5172408" y="1210050"/>
                <a:ext cx="47811" cy="46599"/>
                <a:chOff x="5172408" y="1210050"/>
                <a:chExt cx="47811" cy="46599"/>
              </a:xfrm>
            </p:grpSpPr>
            <p:sp>
              <p:nvSpPr>
                <p:cNvPr id="5462" name="Freeform: Shape 5461">
                  <a:extLst>
                    <a:ext uri="{FF2B5EF4-FFF2-40B4-BE49-F238E27FC236}">
                      <a16:creationId xmlns:a16="http://schemas.microsoft.com/office/drawing/2014/main" id="{B3F1E0A2-51E3-36BE-FCFC-D4A7AB4EBE5F}"/>
                    </a:ext>
                  </a:extLst>
                </p:cNvPr>
                <p:cNvSpPr/>
                <p:nvPr/>
              </p:nvSpPr>
              <p:spPr>
                <a:xfrm>
                  <a:off x="5196397"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3" name="Freeform: Shape 5462">
                  <a:extLst>
                    <a:ext uri="{FF2B5EF4-FFF2-40B4-BE49-F238E27FC236}">
                      <a16:creationId xmlns:a16="http://schemas.microsoft.com/office/drawing/2014/main" id="{6A8A03CD-ED30-8056-3B94-BED2FF78B326}"/>
                    </a:ext>
                  </a:extLst>
                </p:cNvPr>
                <p:cNvSpPr/>
                <p:nvPr/>
              </p:nvSpPr>
              <p:spPr>
                <a:xfrm>
                  <a:off x="5172408"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1" name="Graphic 13">
                <a:extLst>
                  <a:ext uri="{FF2B5EF4-FFF2-40B4-BE49-F238E27FC236}">
                    <a16:creationId xmlns:a16="http://schemas.microsoft.com/office/drawing/2014/main" id="{4328851A-5C5F-AE75-ED19-865B683B16A7}"/>
                  </a:ext>
                </a:extLst>
              </p:cNvPr>
              <p:cNvGrpSpPr/>
              <p:nvPr/>
            </p:nvGrpSpPr>
            <p:grpSpPr>
              <a:xfrm>
                <a:off x="5180680" y="1210050"/>
                <a:ext cx="47977" cy="46599"/>
                <a:chOff x="5180680" y="1210050"/>
                <a:chExt cx="47977" cy="46599"/>
              </a:xfrm>
            </p:grpSpPr>
            <p:sp>
              <p:nvSpPr>
                <p:cNvPr id="5460" name="Freeform: Shape 5459">
                  <a:extLst>
                    <a:ext uri="{FF2B5EF4-FFF2-40B4-BE49-F238E27FC236}">
                      <a16:creationId xmlns:a16="http://schemas.microsoft.com/office/drawing/2014/main" id="{BB864431-E6AA-4B02-9E00-1DD8BBB892A1}"/>
                    </a:ext>
                  </a:extLst>
                </p:cNvPr>
                <p:cNvSpPr/>
                <p:nvPr/>
              </p:nvSpPr>
              <p:spPr>
                <a:xfrm>
                  <a:off x="5204669"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1" name="Freeform: Shape 5460">
                  <a:extLst>
                    <a:ext uri="{FF2B5EF4-FFF2-40B4-BE49-F238E27FC236}">
                      <a16:creationId xmlns:a16="http://schemas.microsoft.com/office/drawing/2014/main" id="{B02190EC-8084-6C54-3247-340EEBAC21AA}"/>
                    </a:ext>
                  </a:extLst>
                </p:cNvPr>
                <p:cNvSpPr/>
                <p:nvPr/>
              </p:nvSpPr>
              <p:spPr>
                <a:xfrm>
                  <a:off x="5180680"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2" name="Graphic 13">
                <a:extLst>
                  <a:ext uri="{FF2B5EF4-FFF2-40B4-BE49-F238E27FC236}">
                    <a16:creationId xmlns:a16="http://schemas.microsoft.com/office/drawing/2014/main" id="{5275ED7E-6524-B56E-41B4-0E30E266EA1D}"/>
                  </a:ext>
                </a:extLst>
              </p:cNvPr>
              <p:cNvGrpSpPr/>
              <p:nvPr/>
            </p:nvGrpSpPr>
            <p:grpSpPr>
              <a:xfrm>
                <a:off x="5189118" y="1210050"/>
                <a:ext cx="47811" cy="46599"/>
                <a:chOff x="5189118" y="1210050"/>
                <a:chExt cx="47811" cy="46599"/>
              </a:xfrm>
            </p:grpSpPr>
            <p:sp>
              <p:nvSpPr>
                <p:cNvPr id="5458" name="Freeform: Shape 5457">
                  <a:extLst>
                    <a:ext uri="{FF2B5EF4-FFF2-40B4-BE49-F238E27FC236}">
                      <a16:creationId xmlns:a16="http://schemas.microsoft.com/office/drawing/2014/main" id="{2FF5C575-EA00-37BD-BD2F-544080D02677}"/>
                    </a:ext>
                  </a:extLst>
                </p:cNvPr>
                <p:cNvSpPr/>
                <p:nvPr/>
              </p:nvSpPr>
              <p:spPr>
                <a:xfrm>
                  <a:off x="5213106"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9" name="Freeform: Shape 5458">
                  <a:extLst>
                    <a:ext uri="{FF2B5EF4-FFF2-40B4-BE49-F238E27FC236}">
                      <a16:creationId xmlns:a16="http://schemas.microsoft.com/office/drawing/2014/main" id="{32C820D8-8A61-96C3-3D43-2CCABA78A1E8}"/>
                    </a:ext>
                  </a:extLst>
                </p:cNvPr>
                <p:cNvSpPr/>
                <p:nvPr/>
              </p:nvSpPr>
              <p:spPr>
                <a:xfrm>
                  <a:off x="5189118"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3" name="Graphic 13">
                <a:extLst>
                  <a:ext uri="{FF2B5EF4-FFF2-40B4-BE49-F238E27FC236}">
                    <a16:creationId xmlns:a16="http://schemas.microsoft.com/office/drawing/2014/main" id="{C9C9D427-228D-2619-57CD-0AA9B3599076}"/>
                  </a:ext>
                </a:extLst>
              </p:cNvPr>
              <p:cNvGrpSpPr/>
              <p:nvPr/>
            </p:nvGrpSpPr>
            <p:grpSpPr>
              <a:xfrm>
                <a:off x="5197555" y="1210050"/>
                <a:ext cx="47811" cy="46599"/>
                <a:chOff x="5197555" y="1210050"/>
                <a:chExt cx="47811" cy="46599"/>
              </a:xfrm>
            </p:grpSpPr>
            <p:sp>
              <p:nvSpPr>
                <p:cNvPr id="5456" name="Freeform: Shape 5455">
                  <a:extLst>
                    <a:ext uri="{FF2B5EF4-FFF2-40B4-BE49-F238E27FC236}">
                      <a16:creationId xmlns:a16="http://schemas.microsoft.com/office/drawing/2014/main" id="{5FD5860D-03FF-BEDA-6625-3B1E39ED9AB8}"/>
                    </a:ext>
                  </a:extLst>
                </p:cNvPr>
                <p:cNvSpPr/>
                <p:nvPr/>
              </p:nvSpPr>
              <p:spPr>
                <a:xfrm>
                  <a:off x="5221378"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7" name="Freeform: Shape 5456">
                  <a:extLst>
                    <a:ext uri="{FF2B5EF4-FFF2-40B4-BE49-F238E27FC236}">
                      <a16:creationId xmlns:a16="http://schemas.microsoft.com/office/drawing/2014/main" id="{A1BCFC8B-2C49-EBB6-3A7A-A297BE482B8E}"/>
                    </a:ext>
                  </a:extLst>
                </p:cNvPr>
                <p:cNvSpPr/>
                <p:nvPr/>
              </p:nvSpPr>
              <p:spPr>
                <a:xfrm>
                  <a:off x="5197555"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4" name="Graphic 13">
                <a:extLst>
                  <a:ext uri="{FF2B5EF4-FFF2-40B4-BE49-F238E27FC236}">
                    <a16:creationId xmlns:a16="http://schemas.microsoft.com/office/drawing/2014/main" id="{0D08A9EE-4C31-8BBE-C522-5A81D3F5A90E}"/>
                  </a:ext>
                </a:extLst>
              </p:cNvPr>
              <p:cNvGrpSpPr/>
              <p:nvPr/>
            </p:nvGrpSpPr>
            <p:grpSpPr>
              <a:xfrm>
                <a:off x="5205827" y="1210050"/>
                <a:ext cx="47811" cy="46599"/>
                <a:chOff x="5205827" y="1210050"/>
                <a:chExt cx="47811" cy="46599"/>
              </a:xfrm>
            </p:grpSpPr>
            <p:sp>
              <p:nvSpPr>
                <p:cNvPr id="5454" name="Freeform: Shape 5453">
                  <a:extLst>
                    <a:ext uri="{FF2B5EF4-FFF2-40B4-BE49-F238E27FC236}">
                      <a16:creationId xmlns:a16="http://schemas.microsoft.com/office/drawing/2014/main" id="{BC35D747-969B-0B9F-BFBC-4412B974FEA7}"/>
                    </a:ext>
                  </a:extLst>
                </p:cNvPr>
                <p:cNvSpPr/>
                <p:nvPr/>
              </p:nvSpPr>
              <p:spPr>
                <a:xfrm>
                  <a:off x="5229815"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5" name="Freeform: Shape 5454">
                  <a:extLst>
                    <a:ext uri="{FF2B5EF4-FFF2-40B4-BE49-F238E27FC236}">
                      <a16:creationId xmlns:a16="http://schemas.microsoft.com/office/drawing/2014/main" id="{5AA31690-37DC-0FB3-F653-CF65DB34596E}"/>
                    </a:ext>
                  </a:extLst>
                </p:cNvPr>
                <p:cNvSpPr/>
                <p:nvPr/>
              </p:nvSpPr>
              <p:spPr>
                <a:xfrm>
                  <a:off x="5205827"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5" name="Graphic 13">
                <a:extLst>
                  <a:ext uri="{FF2B5EF4-FFF2-40B4-BE49-F238E27FC236}">
                    <a16:creationId xmlns:a16="http://schemas.microsoft.com/office/drawing/2014/main" id="{4E17E3F2-CCE7-4C6A-6E38-00BD40745D46}"/>
                  </a:ext>
                </a:extLst>
              </p:cNvPr>
              <p:cNvGrpSpPr/>
              <p:nvPr/>
            </p:nvGrpSpPr>
            <p:grpSpPr>
              <a:xfrm>
                <a:off x="5214264" y="1210050"/>
                <a:ext cx="47811" cy="46599"/>
                <a:chOff x="5214264" y="1210050"/>
                <a:chExt cx="47811" cy="46599"/>
              </a:xfrm>
            </p:grpSpPr>
            <p:sp>
              <p:nvSpPr>
                <p:cNvPr id="5452" name="Freeform: Shape 5451">
                  <a:extLst>
                    <a:ext uri="{FF2B5EF4-FFF2-40B4-BE49-F238E27FC236}">
                      <a16:creationId xmlns:a16="http://schemas.microsoft.com/office/drawing/2014/main" id="{C8DC1419-551D-0F4A-7536-194BDA5AA0F8}"/>
                    </a:ext>
                  </a:extLst>
                </p:cNvPr>
                <p:cNvSpPr/>
                <p:nvPr/>
              </p:nvSpPr>
              <p:spPr>
                <a:xfrm>
                  <a:off x="5238087"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3" name="Freeform: Shape 5452">
                  <a:extLst>
                    <a:ext uri="{FF2B5EF4-FFF2-40B4-BE49-F238E27FC236}">
                      <a16:creationId xmlns:a16="http://schemas.microsoft.com/office/drawing/2014/main" id="{36DF5547-8D1F-66BB-3819-5C862F5705A3}"/>
                    </a:ext>
                  </a:extLst>
                </p:cNvPr>
                <p:cNvSpPr/>
                <p:nvPr/>
              </p:nvSpPr>
              <p:spPr>
                <a:xfrm>
                  <a:off x="5214264"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6" name="Graphic 13">
                <a:extLst>
                  <a:ext uri="{FF2B5EF4-FFF2-40B4-BE49-F238E27FC236}">
                    <a16:creationId xmlns:a16="http://schemas.microsoft.com/office/drawing/2014/main" id="{E067476B-46BD-4175-DB62-50C52BE163AF}"/>
                  </a:ext>
                </a:extLst>
              </p:cNvPr>
              <p:cNvGrpSpPr/>
              <p:nvPr/>
            </p:nvGrpSpPr>
            <p:grpSpPr>
              <a:xfrm>
                <a:off x="5222536" y="1210050"/>
                <a:ext cx="47811" cy="46599"/>
                <a:chOff x="5222536" y="1210050"/>
                <a:chExt cx="47811" cy="46599"/>
              </a:xfrm>
            </p:grpSpPr>
            <p:sp>
              <p:nvSpPr>
                <p:cNvPr id="5450" name="Freeform: Shape 5449">
                  <a:extLst>
                    <a:ext uri="{FF2B5EF4-FFF2-40B4-BE49-F238E27FC236}">
                      <a16:creationId xmlns:a16="http://schemas.microsoft.com/office/drawing/2014/main" id="{C74EC522-8238-08B6-76E5-7F0F25C224BF}"/>
                    </a:ext>
                  </a:extLst>
                </p:cNvPr>
                <p:cNvSpPr/>
                <p:nvPr/>
              </p:nvSpPr>
              <p:spPr>
                <a:xfrm>
                  <a:off x="5246525"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1" name="Freeform: Shape 5450">
                  <a:extLst>
                    <a:ext uri="{FF2B5EF4-FFF2-40B4-BE49-F238E27FC236}">
                      <a16:creationId xmlns:a16="http://schemas.microsoft.com/office/drawing/2014/main" id="{CDBD2C47-5E2B-4058-9337-DE40FF993DC8}"/>
                    </a:ext>
                  </a:extLst>
                </p:cNvPr>
                <p:cNvSpPr/>
                <p:nvPr/>
              </p:nvSpPr>
              <p:spPr>
                <a:xfrm>
                  <a:off x="5222536"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7" name="Graphic 13">
                <a:extLst>
                  <a:ext uri="{FF2B5EF4-FFF2-40B4-BE49-F238E27FC236}">
                    <a16:creationId xmlns:a16="http://schemas.microsoft.com/office/drawing/2014/main" id="{AA6E6F45-227D-39E2-F6DD-23B26348B29C}"/>
                  </a:ext>
                </a:extLst>
              </p:cNvPr>
              <p:cNvGrpSpPr/>
              <p:nvPr/>
            </p:nvGrpSpPr>
            <p:grpSpPr>
              <a:xfrm>
                <a:off x="5230973" y="1210050"/>
                <a:ext cx="47811" cy="46599"/>
                <a:chOff x="5230973" y="1210050"/>
                <a:chExt cx="47811" cy="46599"/>
              </a:xfrm>
            </p:grpSpPr>
            <p:sp>
              <p:nvSpPr>
                <p:cNvPr id="5448" name="Freeform: Shape 5447">
                  <a:extLst>
                    <a:ext uri="{FF2B5EF4-FFF2-40B4-BE49-F238E27FC236}">
                      <a16:creationId xmlns:a16="http://schemas.microsoft.com/office/drawing/2014/main" id="{6B3DECEA-49E2-31CE-F999-8224F0C3ACF8}"/>
                    </a:ext>
                  </a:extLst>
                </p:cNvPr>
                <p:cNvSpPr/>
                <p:nvPr/>
              </p:nvSpPr>
              <p:spPr>
                <a:xfrm>
                  <a:off x="5254796"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9" name="Freeform: Shape 5448">
                  <a:extLst>
                    <a:ext uri="{FF2B5EF4-FFF2-40B4-BE49-F238E27FC236}">
                      <a16:creationId xmlns:a16="http://schemas.microsoft.com/office/drawing/2014/main" id="{81662C95-B9E9-9499-AB6C-BFC976F296F9}"/>
                    </a:ext>
                  </a:extLst>
                </p:cNvPr>
                <p:cNvSpPr/>
                <p:nvPr/>
              </p:nvSpPr>
              <p:spPr>
                <a:xfrm>
                  <a:off x="5230973"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8" name="Graphic 13">
                <a:extLst>
                  <a:ext uri="{FF2B5EF4-FFF2-40B4-BE49-F238E27FC236}">
                    <a16:creationId xmlns:a16="http://schemas.microsoft.com/office/drawing/2014/main" id="{CFA5B763-3B0C-B98F-CFE7-EB9A390104F8}"/>
                  </a:ext>
                </a:extLst>
              </p:cNvPr>
              <p:cNvGrpSpPr/>
              <p:nvPr/>
            </p:nvGrpSpPr>
            <p:grpSpPr>
              <a:xfrm>
                <a:off x="5239245" y="1210050"/>
                <a:ext cx="47977" cy="46599"/>
                <a:chOff x="5239245" y="1210050"/>
                <a:chExt cx="47977" cy="46599"/>
              </a:xfrm>
            </p:grpSpPr>
            <p:sp>
              <p:nvSpPr>
                <p:cNvPr id="5446" name="Freeform: Shape 5445">
                  <a:extLst>
                    <a:ext uri="{FF2B5EF4-FFF2-40B4-BE49-F238E27FC236}">
                      <a16:creationId xmlns:a16="http://schemas.microsoft.com/office/drawing/2014/main" id="{765CA063-A68E-35A3-0100-794C024D30F6}"/>
                    </a:ext>
                  </a:extLst>
                </p:cNvPr>
                <p:cNvSpPr/>
                <p:nvPr/>
              </p:nvSpPr>
              <p:spPr>
                <a:xfrm>
                  <a:off x="5263234"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7" name="Freeform: Shape 5446">
                  <a:extLst>
                    <a:ext uri="{FF2B5EF4-FFF2-40B4-BE49-F238E27FC236}">
                      <a16:creationId xmlns:a16="http://schemas.microsoft.com/office/drawing/2014/main" id="{5B6A3F0B-7195-73D4-32BA-EB39FB757038}"/>
                    </a:ext>
                  </a:extLst>
                </p:cNvPr>
                <p:cNvSpPr/>
                <p:nvPr/>
              </p:nvSpPr>
              <p:spPr>
                <a:xfrm>
                  <a:off x="5239245"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9" name="Graphic 13">
                <a:extLst>
                  <a:ext uri="{FF2B5EF4-FFF2-40B4-BE49-F238E27FC236}">
                    <a16:creationId xmlns:a16="http://schemas.microsoft.com/office/drawing/2014/main" id="{F41C4527-B7DA-51CF-8A2C-860BA6BE0763}"/>
                  </a:ext>
                </a:extLst>
              </p:cNvPr>
              <p:cNvGrpSpPr/>
              <p:nvPr/>
            </p:nvGrpSpPr>
            <p:grpSpPr>
              <a:xfrm>
                <a:off x="5247683" y="1210050"/>
                <a:ext cx="47811" cy="46599"/>
                <a:chOff x="5247683" y="1210050"/>
                <a:chExt cx="47811" cy="46599"/>
              </a:xfrm>
            </p:grpSpPr>
            <p:sp>
              <p:nvSpPr>
                <p:cNvPr id="5444" name="Freeform: Shape 5443">
                  <a:extLst>
                    <a:ext uri="{FF2B5EF4-FFF2-40B4-BE49-F238E27FC236}">
                      <a16:creationId xmlns:a16="http://schemas.microsoft.com/office/drawing/2014/main" id="{50081191-C3D1-1C76-D1E1-4ECFFD2FA48B}"/>
                    </a:ext>
                  </a:extLst>
                </p:cNvPr>
                <p:cNvSpPr/>
                <p:nvPr/>
              </p:nvSpPr>
              <p:spPr>
                <a:xfrm>
                  <a:off x="5271506"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5" name="Freeform: Shape 5444">
                  <a:extLst>
                    <a:ext uri="{FF2B5EF4-FFF2-40B4-BE49-F238E27FC236}">
                      <a16:creationId xmlns:a16="http://schemas.microsoft.com/office/drawing/2014/main" id="{A2C4C14E-98E1-B1C8-EE9D-693B2328CB2F}"/>
                    </a:ext>
                  </a:extLst>
                </p:cNvPr>
                <p:cNvSpPr/>
                <p:nvPr/>
              </p:nvSpPr>
              <p:spPr>
                <a:xfrm>
                  <a:off x="5247683"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0" name="Graphic 13">
                <a:extLst>
                  <a:ext uri="{FF2B5EF4-FFF2-40B4-BE49-F238E27FC236}">
                    <a16:creationId xmlns:a16="http://schemas.microsoft.com/office/drawing/2014/main" id="{16D37E58-CC09-067C-51C5-87085B2AE93B}"/>
                  </a:ext>
                </a:extLst>
              </p:cNvPr>
              <p:cNvGrpSpPr/>
              <p:nvPr/>
            </p:nvGrpSpPr>
            <p:grpSpPr>
              <a:xfrm>
                <a:off x="5255955" y="1210050"/>
                <a:ext cx="47977" cy="46599"/>
                <a:chOff x="5255955" y="1210050"/>
                <a:chExt cx="47977" cy="46599"/>
              </a:xfrm>
            </p:grpSpPr>
            <p:sp>
              <p:nvSpPr>
                <p:cNvPr id="5442" name="Freeform: Shape 5441">
                  <a:extLst>
                    <a:ext uri="{FF2B5EF4-FFF2-40B4-BE49-F238E27FC236}">
                      <a16:creationId xmlns:a16="http://schemas.microsoft.com/office/drawing/2014/main" id="{0FAE96D7-A195-77EE-4441-A4A7BE3C93EA}"/>
                    </a:ext>
                  </a:extLst>
                </p:cNvPr>
                <p:cNvSpPr/>
                <p:nvPr/>
              </p:nvSpPr>
              <p:spPr>
                <a:xfrm>
                  <a:off x="5279943"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3" name="Freeform: Shape 5442">
                  <a:extLst>
                    <a:ext uri="{FF2B5EF4-FFF2-40B4-BE49-F238E27FC236}">
                      <a16:creationId xmlns:a16="http://schemas.microsoft.com/office/drawing/2014/main" id="{516C4B7A-86BC-4277-19C8-C309A2436415}"/>
                    </a:ext>
                  </a:extLst>
                </p:cNvPr>
                <p:cNvSpPr/>
                <p:nvPr/>
              </p:nvSpPr>
              <p:spPr>
                <a:xfrm>
                  <a:off x="5255955"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1" name="Graphic 13">
                <a:extLst>
                  <a:ext uri="{FF2B5EF4-FFF2-40B4-BE49-F238E27FC236}">
                    <a16:creationId xmlns:a16="http://schemas.microsoft.com/office/drawing/2014/main" id="{8BD1BB0C-ED96-C49A-99E8-3E8F52A2C92C}"/>
                  </a:ext>
                </a:extLst>
              </p:cNvPr>
              <p:cNvGrpSpPr/>
              <p:nvPr/>
            </p:nvGrpSpPr>
            <p:grpSpPr>
              <a:xfrm>
                <a:off x="5263234" y="1215371"/>
                <a:ext cx="47811" cy="46761"/>
                <a:chOff x="5263234" y="1215371"/>
                <a:chExt cx="47811" cy="46761"/>
              </a:xfrm>
            </p:grpSpPr>
            <p:sp>
              <p:nvSpPr>
                <p:cNvPr id="5440" name="Freeform: Shape 5439">
                  <a:extLst>
                    <a:ext uri="{FF2B5EF4-FFF2-40B4-BE49-F238E27FC236}">
                      <a16:creationId xmlns:a16="http://schemas.microsoft.com/office/drawing/2014/main" id="{1BE858F5-D71B-8DC8-957D-C60E99B9C57C}"/>
                    </a:ext>
                  </a:extLst>
                </p:cNvPr>
                <p:cNvSpPr/>
                <p:nvPr/>
              </p:nvSpPr>
              <p:spPr>
                <a:xfrm>
                  <a:off x="5287222"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1" name="Freeform: Shape 5440">
                  <a:extLst>
                    <a:ext uri="{FF2B5EF4-FFF2-40B4-BE49-F238E27FC236}">
                      <a16:creationId xmlns:a16="http://schemas.microsoft.com/office/drawing/2014/main" id="{2EDD8035-2572-1B5B-4B80-A7D505CCAC4F}"/>
                    </a:ext>
                  </a:extLst>
                </p:cNvPr>
                <p:cNvSpPr/>
                <p:nvPr/>
              </p:nvSpPr>
              <p:spPr>
                <a:xfrm>
                  <a:off x="5263234" y="123875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2" name="Graphic 13">
                <a:extLst>
                  <a:ext uri="{FF2B5EF4-FFF2-40B4-BE49-F238E27FC236}">
                    <a16:creationId xmlns:a16="http://schemas.microsoft.com/office/drawing/2014/main" id="{23BF615E-7E1B-6B2B-3B3D-57EB9EA40988}"/>
                  </a:ext>
                </a:extLst>
              </p:cNvPr>
              <p:cNvGrpSpPr/>
              <p:nvPr/>
            </p:nvGrpSpPr>
            <p:grpSpPr>
              <a:xfrm>
                <a:off x="5271506" y="1215371"/>
                <a:ext cx="47977" cy="46761"/>
                <a:chOff x="5271506" y="1215371"/>
                <a:chExt cx="47977" cy="46761"/>
              </a:xfrm>
            </p:grpSpPr>
            <p:sp>
              <p:nvSpPr>
                <p:cNvPr id="5438" name="Freeform: Shape 5437">
                  <a:extLst>
                    <a:ext uri="{FF2B5EF4-FFF2-40B4-BE49-F238E27FC236}">
                      <a16:creationId xmlns:a16="http://schemas.microsoft.com/office/drawing/2014/main" id="{05EFA1B3-E740-71E6-C42F-030E7877BE3D}"/>
                    </a:ext>
                  </a:extLst>
                </p:cNvPr>
                <p:cNvSpPr/>
                <p:nvPr/>
              </p:nvSpPr>
              <p:spPr>
                <a:xfrm>
                  <a:off x="5295494"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9" name="Freeform: Shape 5438">
                  <a:extLst>
                    <a:ext uri="{FF2B5EF4-FFF2-40B4-BE49-F238E27FC236}">
                      <a16:creationId xmlns:a16="http://schemas.microsoft.com/office/drawing/2014/main" id="{0BE0B85E-FE70-9113-12D3-BDB5D8BB9F0E}"/>
                    </a:ext>
                  </a:extLst>
                </p:cNvPr>
                <p:cNvSpPr/>
                <p:nvPr/>
              </p:nvSpPr>
              <p:spPr>
                <a:xfrm>
                  <a:off x="5271506" y="123875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3" name="Graphic 13">
                <a:extLst>
                  <a:ext uri="{FF2B5EF4-FFF2-40B4-BE49-F238E27FC236}">
                    <a16:creationId xmlns:a16="http://schemas.microsoft.com/office/drawing/2014/main" id="{96A5AFD2-D879-1CC3-2F7C-823AE0581FA8}"/>
                  </a:ext>
                </a:extLst>
              </p:cNvPr>
              <p:cNvGrpSpPr/>
              <p:nvPr/>
            </p:nvGrpSpPr>
            <p:grpSpPr>
              <a:xfrm>
                <a:off x="5279943" y="1215371"/>
                <a:ext cx="47811" cy="46761"/>
                <a:chOff x="5279943" y="1215371"/>
                <a:chExt cx="47811" cy="46761"/>
              </a:xfrm>
            </p:grpSpPr>
            <p:sp>
              <p:nvSpPr>
                <p:cNvPr id="5436" name="Freeform: Shape 5435">
                  <a:extLst>
                    <a:ext uri="{FF2B5EF4-FFF2-40B4-BE49-F238E27FC236}">
                      <a16:creationId xmlns:a16="http://schemas.microsoft.com/office/drawing/2014/main" id="{7EE24ECD-CBA2-2418-0830-872D8AD1B0A9}"/>
                    </a:ext>
                  </a:extLst>
                </p:cNvPr>
                <p:cNvSpPr/>
                <p:nvPr/>
              </p:nvSpPr>
              <p:spPr>
                <a:xfrm>
                  <a:off x="5303932"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7" name="Freeform: Shape 5436">
                  <a:extLst>
                    <a:ext uri="{FF2B5EF4-FFF2-40B4-BE49-F238E27FC236}">
                      <a16:creationId xmlns:a16="http://schemas.microsoft.com/office/drawing/2014/main" id="{DB0C3B67-334C-1923-61A1-DE7918E7FA80}"/>
                    </a:ext>
                  </a:extLst>
                </p:cNvPr>
                <p:cNvSpPr/>
                <p:nvPr/>
              </p:nvSpPr>
              <p:spPr>
                <a:xfrm>
                  <a:off x="5279943" y="123875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4" name="Graphic 13">
                <a:extLst>
                  <a:ext uri="{FF2B5EF4-FFF2-40B4-BE49-F238E27FC236}">
                    <a16:creationId xmlns:a16="http://schemas.microsoft.com/office/drawing/2014/main" id="{2F70E661-6762-81ED-9CFE-4F9263D506DA}"/>
                  </a:ext>
                </a:extLst>
              </p:cNvPr>
              <p:cNvGrpSpPr/>
              <p:nvPr/>
            </p:nvGrpSpPr>
            <p:grpSpPr>
              <a:xfrm>
                <a:off x="5288215" y="1215371"/>
                <a:ext cx="47977" cy="46761"/>
                <a:chOff x="5288215" y="1215371"/>
                <a:chExt cx="47977" cy="46761"/>
              </a:xfrm>
            </p:grpSpPr>
            <p:sp>
              <p:nvSpPr>
                <p:cNvPr id="5434" name="Freeform: Shape 5433">
                  <a:extLst>
                    <a:ext uri="{FF2B5EF4-FFF2-40B4-BE49-F238E27FC236}">
                      <a16:creationId xmlns:a16="http://schemas.microsoft.com/office/drawing/2014/main" id="{1758A38D-8A03-27A9-3932-CE21F501D7F0}"/>
                    </a:ext>
                  </a:extLst>
                </p:cNvPr>
                <p:cNvSpPr/>
                <p:nvPr/>
              </p:nvSpPr>
              <p:spPr>
                <a:xfrm>
                  <a:off x="5312204"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5" name="Freeform: Shape 5434">
                  <a:extLst>
                    <a:ext uri="{FF2B5EF4-FFF2-40B4-BE49-F238E27FC236}">
                      <a16:creationId xmlns:a16="http://schemas.microsoft.com/office/drawing/2014/main" id="{2B9EFA0A-8ECD-0F5D-FFEF-122110B5A8E7}"/>
                    </a:ext>
                  </a:extLst>
                </p:cNvPr>
                <p:cNvSpPr/>
                <p:nvPr/>
              </p:nvSpPr>
              <p:spPr>
                <a:xfrm>
                  <a:off x="5288215" y="123875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5" name="Graphic 13">
                <a:extLst>
                  <a:ext uri="{FF2B5EF4-FFF2-40B4-BE49-F238E27FC236}">
                    <a16:creationId xmlns:a16="http://schemas.microsoft.com/office/drawing/2014/main" id="{F440B8EC-022D-0100-6D79-DE52CC1D40FF}"/>
                  </a:ext>
                </a:extLst>
              </p:cNvPr>
              <p:cNvGrpSpPr/>
              <p:nvPr/>
            </p:nvGrpSpPr>
            <p:grpSpPr>
              <a:xfrm>
                <a:off x="5296652" y="1215371"/>
                <a:ext cx="47811" cy="46761"/>
                <a:chOff x="5296652" y="1215371"/>
                <a:chExt cx="47811" cy="46761"/>
              </a:xfrm>
            </p:grpSpPr>
            <p:sp>
              <p:nvSpPr>
                <p:cNvPr id="5432" name="Freeform: Shape 5431">
                  <a:extLst>
                    <a:ext uri="{FF2B5EF4-FFF2-40B4-BE49-F238E27FC236}">
                      <a16:creationId xmlns:a16="http://schemas.microsoft.com/office/drawing/2014/main" id="{030F6504-5CB4-32E7-F426-5BC169685995}"/>
                    </a:ext>
                  </a:extLst>
                </p:cNvPr>
                <p:cNvSpPr/>
                <p:nvPr/>
              </p:nvSpPr>
              <p:spPr>
                <a:xfrm>
                  <a:off x="5320641"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3" name="Freeform: Shape 5432">
                  <a:extLst>
                    <a:ext uri="{FF2B5EF4-FFF2-40B4-BE49-F238E27FC236}">
                      <a16:creationId xmlns:a16="http://schemas.microsoft.com/office/drawing/2014/main" id="{A78EC6A4-E96F-D664-0BE5-3DCEF57E9782}"/>
                    </a:ext>
                  </a:extLst>
                </p:cNvPr>
                <p:cNvSpPr/>
                <p:nvPr/>
              </p:nvSpPr>
              <p:spPr>
                <a:xfrm>
                  <a:off x="5296652" y="123875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6" name="Graphic 13">
                <a:extLst>
                  <a:ext uri="{FF2B5EF4-FFF2-40B4-BE49-F238E27FC236}">
                    <a16:creationId xmlns:a16="http://schemas.microsoft.com/office/drawing/2014/main" id="{F428D36B-F794-231F-0780-1897F1438701}"/>
                  </a:ext>
                </a:extLst>
              </p:cNvPr>
              <p:cNvGrpSpPr/>
              <p:nvPr/>
            </p:nvGrpSpPr>
            <p:grpSpPr>
              <a:xfrm>
                <a:off x="5305090" y="1215371"/>
                <a:ext cx="47811" cy="46761"/>
                <a:chOff x="5305090" y="1215371"/>
                <a:chExt cx="47811" cy="46761"/>
              </a:xfrm>
            </p:grpSpPr>
            <p:sp>
              <p:nvSpPr>
                <p:cNvPr id="5430" name="Freeform: Shape 5429">
                  <a:extLst>
                    <a:ext uri="{FF2B5EF4-FFF2-40B4-BE49-F238E27FC236}">
                      <a16:creationId xmlns:a16="http://schemas.microsoft.com/office/drawing/2014/main" id="{BC9F47E0-6C63-5196-8D72-FF0A757EB7A5}"/>
                    </a:ext>
                  </a:extLst>
                </p:cNvPr>
                <p:cNvSpPr/>
                <p:nvPr/>
              </p:nvSpPr>
              <p:spPr>
                <a:xfrm>
                  <a:off x="5328913"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1" name="Freeform: Shape 5430">
                  <a:extLst>
                    <a:ext uri="{FF2B5EF4-FFF2-40B4-BE49-F238E27FC236}">
                      <a16:creationId xmlns:a16="http://schemas.microsoft.com/office/drawing/2014/main" id="{3C304B11-DB9E-7FA7-3096-2D549A4608A4}"/>
                    </a:ext>
                  </a:extLst>
                </p:cNvPr>
                <p:cNvSpPr/>
                <p:nvPr/>
              </p:nvSpPr>
              <p:spPr>
                <a:xfrm>
                  <a:off x="5305090" y="123875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7" name="Graphic 13">
                <a:extLst>
                  <a:ext uri="{FF2B5EF4-FFF2-40B4-BE49-F238E27FC236}">
                    <a16:creationId xmlns:a16="http://schemas.microsoft.com/office/drawing/2014/main" id="{9D9EACAE-C6BF-A616-66D7-785CDD1AC0AC}"/>
                  </a:ext>
                </a:extLst>
              </p:cNvPr>
              <p:cNvGrpSpPr/>
              <p:nvPr/>
            </p:nvGrpSpPr>
            <p:grpSpPr>
              <a:xfrm>
                <a:off x="5313362" y="1215371"/>
                <a:ext cx="47811" cy="46761"/>
                <a:chOff x="5313362" y="1215371"/>
                <a:chExt cx="47811" cy="46761"/>
              </a:xfrm>
            </p:grpSpPr>
            <p:sp>
              <p:nvSpPr>
                <p:cNvPr id="5428" name="Freeform: Shape 5427">
                  <a:extLst>
                    <a:ext uri="{FF2B5EF4-FFF2-40B4-BE49-F238E27FC236}">
                      <a16:creationId xmlns:a16="http://schemas.microsoft.com/office/drawing/2014/main" id="{914A206B-C4A5-3727-C524-2D98F75B4914}"/>
                    </a:ext>
                  </a:extLst>
                </p:cNvPr>
                <p:cNvSpPr/>
                <p:nvPr/>
              </p:nvSpPr>
              <p:spPr>
                <a:xfrm>
                  <a:off x="5337350"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9" name="Freeform: Shape 5428">
                  <a:extLst>
                    <a:ext uri="{FF2B5EF4-FFF2-40B4-BE49-F238E27FC236}">
                      <a16:creationId xmlns:a16="http://schemas.microsoft.com/office/drawing/2014/main" id="{FB42BAC5-7A53-D7F7-D8C9-E4A0199F11A0}"/>
                    </a:ext>
                  </a:extLst>
                </p:cNvPr>
                <p:cNvSpPr/>
                <p:nvPr/>
              </p:nvSpPr>
              <p:spPr>
                <a:xfrm>
                  <a:off x="5313362" y="123875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8" name="Graphic 13">
                <a:extLst>
                  <a:ext uri="{FF2B5EF4-FFF2-40B4-BE49-F238E27FC236}">
                    <a16:creationId xmlns:a16="http://schemas.microsoft.com/office/drawing/2014/main" id="{7DAEBFB5-96EC-1612-1C77-B9F28D62CBB7}"/>
                  </a:ext>
                </a:extLst>
              </p:cNvPr>
              <p:cNvGrpSpPr/>
              <p:nvPr/>
            </p:nvGrpSpPr>
            <p:grpSpPr>
              <a:xfrm>
                <a:off x="5322461" y="1220370"/>
                <a:ext cx="47977" cy="46599"/>
                <a:chOff x="5322461" y="1220370"/>
                <a:chExt cx="47977" cy="46599"/>
              </a:xfrm>
            </p:grpSpPr>
            <p:sp>
              <p:nvSpPr>
                <p:cNvPr id="5426" name="Freeform: Shape 5425">
                  <a:extLst>
                    <a:ext uri="{FF2B5EF4-FFF2-40B4-BE49-F238E27FC236}">
                      <a16:creationId xmlns:a16="http://schemas.microsoft.com/office/drawing/2014/main" id="{CF8848F4-D381-C4A2-7228-F668391FDFC8}"/>
                    </a:ext>
                  </a:extLst>
                </p:cNvPr>
                <p:cNvSpPr/>
                <p:nvPr/>
              </p:nvSpPr>
              <p:spPr>
                <a:xfrm>
                  <a:off x="5346449"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7" name="Freeform: Shape 5426">
                  <a:extLst>
                    <a:ext uri="{FF2B5EF4-FFF2-40B4-BE49-F238E27FC236}">
                      <a16:creationId xmlns:a16="http://schemas.microsoft.com/office/drawing/2014/main" id="{011A79F4-A741-F8DA-E4FF-DC2833B19C9B}"/>
                    </a:ext>
                  </a:extLst>
                </p:cNvPr>
                <p:cNvSpPr/>
                <p:nvPr/>
              </p:nvSpPr>
              <p:spPr>
                <a:xfrm>
                  <a:off x="5322461"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9" name="Graphic 13">
                <a:extLst>
                  <a:ext uri="{FF2B5EF4-FFF2-40B4-BE49-F238E27FC236}">
                    <a16:creationId xmlns:a16="http://schemas.microsoft.com/office/drawing/2014/main" id="{3B730FBE-26BA-07E1-6661-43325B554614}"/>
                  </a:ext>
                </a:extLst>
              </p:cNvPr>
              <p:cNvGrpSpPr/>
              <p:nvPr/>
            </p:nvGrpSpPr>
            <p:grpSpPr>
              <a:xfrm>
                <a:off x="5327755" y="1220370"/>
                <a:ext cx="47977" cy="46599"/>
                <a:chOff x="5327755" y="1220370"/>
                <a:chExt cx="47977" cy="46599"/>
              </a:xfrm>
            </p:grpSpPr>
            <p:sp>
              <p:nvSpPr>
                <p:cNvPr id="5424" name="Freeform: Shape 5423">
                  <a:extLst>
                    <a:ext uri="{FF2B5EF4-FFF2-40B4-BE49-F238E27FC236}">
                      <a16:creationId xmlns:a16="http://schemas.microsoft.com/office/drawing/2014/main" id="{17C25C00-4DC3-E50C-7237-E9993A7C6196}"/>
                    </a:ext>
                  </a:extLst>
                </p:cNvPr>
                <p:cNvSpPr/>
                <p:nvPr/>
              </p:nvSpPr>
              <p:spPr>
                <a:xfrm>
                  <a:off x="5351743"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5" name="Freeform: Shape 5424">
                  <a:extLst>
                    <a:ext uri="{FF2B5EF4-FFF2-40B4-BE49-F238E27FC236}">
                      <a16:creationId xmlns:a16="http://schemas.microsoft.com/office/drawing/2014/main" id="{F62FC2C2-F720-EE83-16FE-974400F94CA9}"/>
                    </a:ext>
                  </a:extLst>
                </p:cNvPr>
                <p:cNvSpPr/>
                <p:nvPr/>
              </p:nvSpPr>
              <p:spPr>
                <a:xfrm>
                  <a:off x="5327755"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0" name="Graphic 13">
                <a:extLst>
                  <a:ext uri="{FF2B5EF4-FFF2-40B4-BE49-F238E27FC236}">
                    <a16:creationId xmlns:a16="http://schemas.microsoft.com/office/drawing/2014/main" id="{3E63A57F-C6EB-6800-7D39-A70477988271}"/>
                  </a:ext>
                </a:extLst>
              </p:cNvPr>
              <p:cNvGrpSpPr/>
              <p:nvPr/>
            </p:nvGrpSpPr>
            <p:grpSpPr>
              <a:xfrm>
                <a:off x="5344464" y="1220370"/>
                <a:ext cx="47977" cy="46599"/>
                <a:chOff x="5344464" y="1220370"/>
                <a:chExt cx="47977" cy="46599"/>
              </a:xfrm>
            </p:grpSpPr>
            <p:sp>
              <p:nvSpPr>
                <p:cNvPr id="5422" name="Freeform: Shape 5421">
                  <a:extLst>
                    <a:ext uri="{FF2B5EF4-FFF2-40B4-BE49-F238E27FC236}">
                      <a16:creationId xmlns:a16="http://schemas.microsoft.com/office/drawing/2014/main" id="{0145247A-9CB4-1EF5-25CD-74720F58641E}"/>
                    </a:ext>
                  </a:extLst>
                </p:cNvPr>
                <p:cNvSpPr/>
                <p:nvPr/>
              </p:nvSpPr>
              <p:spPr>
                <a:xfrm>
                  <a:off x="5368453"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3" name="Freeform: Shape 5422">
                  <a:extLst>
                    <a:ext uri="{FF2B5EF4-FFF2-40B4-BE49-F238E27FC236}">
                      <a16:creationId xmlns:a16="http://schemas.microsoft.com/office/drawing/2014/main" id="{00719AB5-9499-B004-AD37-081B8A448CB6}"/>
                    </a:ext>
                  </a:extLst>
                </p:cNvPr>
                <p:cNvSpPr/>
                <p:nvPr/>
              </p:nvSpPr>
              <p:spPr>
                <a:xfrm>
                  <a:off x="5344464"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1" name="Graphic 13">
                <a:extLst>
                  <a:ext uri="{FF2B5EF4-FFF2-40B4-BE49-F238E27FC236}">
                    <a16:creationId xmlns:a16="http://schemas.microsoft.com/office/drawing/2014/main" id="{D7EE9908-A81C-02C0-0649-661357F86FDA}"/>
                  </a:ext>
                </a:extLst>
              </p:cNvPr>
              <p:cNvGrpSpPr/>
              <p:nvPr/>
            </p:nvGrpSpPr>
            <p:grpSpPr>
              <a:xfrm>
                <a:off x="5351743" y="1220370"/>
                <a:ext cx="47811" cy="46599"/>
                <a:chOff x="5351743" y="1220370"/>
                <a:chExt cx="47811" cy="46599"/>
              </a:xfrm>
            </p:grpSpPr>
            <p:sp>
              <p:nvSpPr>
                <p:cNvPr id="5420" name="Freeform: Shape 5419">
                  <a:extLst>
                    <a:ext uri="{FF2B5EF4-FFF2-40B4-BE49-F238E27FC236}">
                      <a16:creationId xmlns:a16="http://schemas.microsoft.com/office/drawing/2014/main" id="{B145FEB1-0635-B6FA-9221-4726E6728C48}"/>
                    </a:ext>
                  </a:extLst>
                </p:cNvPr>
                <p:cNvSpPr/>
                <p:nvPr/>
              </p:nvSpPr>
              <p:spPr>
                <a:xfrm>
                  <a:off x="5375732"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1" name="Freeform: Shape 5420">
                  <a:extLst>
                    <a:ext uri="{FF2B5EF4-FFF2-40B4-BE49-F238E27FC236}">
                      <a16:creationId xmlns:a16="http://schemas.microsoft.com/office/drawing/2014/main" id="{32379503-2AAB-06E0-059D-65281BD216DD}"/>
                    </a:ext>
                  </a:extLst>
                </p:cNvPr>
                <p:cNvSpPr/>
                <p:nvPr/>
              </p:nvSpPr>
              <p:spPr>
                <a:xfrm>
                  <a:off x="5351743"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2" name="Graphic 13">
                <a:extLst>
                  <a:ext uri="{FF2B5EF4-FFF2-40B4-BE49-F238E27FC236}">
                    <a16:creationId xmlns:a16="http://schemas.microsoft.com/office/drawing/2014/main" id="{FB0A9641-652A-7E29-4827-B00185E8FB77}"/>
                  </a:ext>
                </a:extLst>
              </p:cNvPr>
              <p:cNvGrpSpPr/>
              <p:nvPr/>
            </p:nvGrpSpPr>
            <p:grpSpPr>
              <a:xfrm>
                <a:off x="5359023" y="1220370"/>
                <a:ext cx="47811" cy="46599"/>
                <a:chOff x="5359023" y="1220370"/>
                <a:chExt cx="47811" cy="46599"/>
              </a:xfrm>
            </p:grpSpPr>
            <p:sp>
              <p:nvSpPr>
                <p:cNvPr id="5418" name="Freeform: Shape 5417">
                  <a:extLst>
                    <a:ext uri="{FF2B5EF4-FFF2-40B4-BE49-F238E27FC236}">
                      <a16:creationId xmlns:a16="http://schemas.microsoft.com/office/drawing/2014/main" id="{732510A6-F981-186C-CAEC-CC90F45D6193}"/>
                    </a:ext>
                  </a:extLst>
                </p:cNvPr>
                <p:cNvSpPr/>
                <p:nvPr/>
              </p:nvSpPr>
              <p:spPr>
                <a:xfrm>
                  <a:off x="5382846"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9" name="Freeform: Shape 5418">
                  <a:extLst>
                    <a:ext uri="{FF2B5EF4-FFF2-40B4-BE49-F238E27FC236}">
                      <a16:creationId xmlns:a16="http://schemas.microsoft.com/office/drawing/2014/main" id="{1CE6E3DC-5D00-6F3F-FBAB-20D520A32808}"/>
                    </a:ext>
                  </a:extLst>
                </p:cNvPr>
                <p:cNvSpPr/>
                <p:nvPr/>
              </p:nvSpPr>
              <p:spPr>
                <a:xfrm>
                  <a:off x="5359023"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3" name="Graphic 13">
                <a:extLst>
                  <a:ext uri="{FF2B5EF4-FFF2-40B4-BE49-F238E27FC236}">
                    <a16:creationId xmlns:a16="http://schemas.microsoft.com/office/drawing/2014/main" id="{EF5E8EE8-1E6D-289B-5411-4F6BA87D22E3}"/>
                  </a:ext>
                </a:extLst>
              </p:cNvPr>
              <p:cNvGrpSpPr/>
              <p:nvPr/>
            </p:nvGrpSpPr>
            <p:grpSpPr>
              <a:xfrm>
                <a:off x="5366136" y="1220370"/>
                <a:ext cx="47977" cy="46599"/>
                <a:chOff x="5366136" y="1220370"/>
                <a:chExt cx="47977" cy="46599"/>
              </a:xfrm>
            </p:grpSpPr>
            <p:sp>
              <p:nvSpPr>
                <p:cNvPr id="5416" name="Freeform: Shape 5415">
                  <a:extLst>
                    <a:ext uri="{FF2B5EF4-FFF2-40B4-BE49-F238E27FC236}">
                      <a16:creationId xmlns:a16="http://schemas.microsoft.com/office/drawing/2014/main" id="{DE2D4C57-B950-F2E8-6EB9-0DD73EAB9AD6}"/>
                    </a:ext>
                  </a:extLst>
                </p:cNvPr>
                <p:cNvSpPr/>
                <p:nvPr/>
              </p:nvSpPr>
              <p:spPr>
                <a:xfrm>
                  <a:off x="5390125"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7" name="Freeform: Shape 5416">
                  <a:extLst>
                    <a:ext uri="{FF2B5EF4-FFF2-40B4-BE49-F238E27FC236}">
                      <a16:creationId xmlns:a16="http://schemas.microsoft.com/office/drawing/2014/main" id="{A8E00C83-0604-82AE-5D99-8137FFFE74A5}"/>
                    </a:ext>
                  </a:extLst>
                </p:cNvPr>
                <p:cNvSpPr/>
                <p:nvPr/>
              </p:nvSpPr>
              <p:spPr>
                <a:xfrm>
                  <a:off x="5366136"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4" name="Graphic 13">
                <a:extLst>
                  <a:ext uri="{FF2B5EF4-FFF2-40B4-BE49-F238E27FC236}">
                    <a16:creationId xmlns:a16="http://schemas.microsoft.com/office/drawing/2014/main" id="{17734992-BCA3-F0AC-5332-7F3705E0DA7E}"/>
                  </a:ext>
                </a:extLst>
              </p:cNvPr>
              <p:cNvGrpSpPr/>
              <p:nvPr/>
            </p:nvGrpSpPr>
            <p:grpSpPr>
              <a:xfrm>
                <a:off x="5373416" y="1220370"/>
                <a:ext cx="47811" cy="46599"/>
                <a:chOff x="5373416" y="1220370"/>
                <a:chExt cx="47811" cy="46599"/>
              </a:xfrm>
            </p:grpSpPr>
            <p:sp>
              <p:nvSpPr>
                <p:cNvPr id="5414" name="Freeform: Shape 5413">
                  <a:extLst>
                    <a:ext uri="{FF2B5EF4-FFF2-40B4-BE49-F238E27FC236}">
                      <a16:creationId xmlns:a16="http://schemas.microsoft.com/office/drawing/2014/main" id="{FFF59F39-C33C-6D6D-0C9B-BAEBA28576CC}"/>
                    </a:ext>
                  </a:extLst>
                </p:cNvPr>
                <p:cNvSpPr/>
                <p:nvPr/>
              </p:nvSpPr>
              <p:spPr>
                <a:xfrm>
                  <a:off x="5397404"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5" name="Freeform: Shape 5414">
                  <a:extLst>
                    <a:ext uri="{FF2B5EF4-FFF2-40B4-BE49-F238E27FC236}">
                      <a16:creationId xmlns:a16="http://schemas.microsoft.com/office/drawing/2014/main" id="{5DA9D4B6-E0FE-3A6C-C5EA-691FF032756C}"/>
                    </a:ext>
                  </a:extLst>
                </p:cNvPr>
                <p:cNvSpPr/>
                <p:nvPr/>
              </p:nvSpPr>
              <p:spPr>
                <a:xfrm>
                  <a:off x="5373416"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5" name="Graphic 13">
                <a:extLst>
                  <a:ext uri="{FF2B5EF4-FFF2-40B4-BE49-F238E27FC236}">
                    <a16:creationId xmlns:a16="http://schemas.microsoft.com/office/drawing/2014/main" id="{9D57C800-B4B7-5EC0-10E9-01A0F88A43F7}"/>
                  </a:ext>
                </a:extLst>
              </p:cNvPr>
              <p:cNvGrpSpPr/>
              <p:nvPr/>
            </p:nvGrpSpPr>
            <p:grpSpPr>
              <a:xfrm>
                <a:off x="5380530" y="1220370"/>
                <a:ext cx="47977" cy="46599"/>
                <a:chOff x="5380530" y="1220370"/>
                <a:chExt cx="47977" cy="46599"/>
              </a:xfrm>
            </p:grpSpPr>
            <p:sp>
              <p:nvSpPr>
                <p:cNvPr id="5412" name="Freeform: Shape 5411">
                  <a:extLst>
                    <a:ext uri="{FF2B5EF4-FFF2-40B4-BE49-F238E27FC236}">
                      <a16:creationId xmlns:a16="http://schemas.microsoft.com/office/drawing/2014/main" id="{F4F46ECE-C2CC-26BD-504F-E1B5BB3DBCEF}"/>
                    </a:ext>
                  </a:extLst>
                </p:cNvPr>
                <p:cNvSpPr/>
                <p:nvPr/>
              </p:nvSpPr>
              <p:spPr>
                <a:xfrm>
                  <a:off x="5404518"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3" name="Freeform: Shape 5412">
                  <a:extLst>
                    <a:ext uri="{FF2B5EF4-FFF2-40B4-BE49-F238E27FC236}">
                      <a16:creationId xmlns:a16="http://schemas.microsoft.com/office/drawing/2014/main" id="{5D65986E-48EC-B26B-8CB5-2F03A0DA7B92}"/>
                    </a:ext>
                  </a:extLst>
                </p:cNvPr>
                <p:cNvSpPr/>
                <p:nvPr/>
              </p:nvSpPr>
              <p:spPr>
                <a:xfrm>
                  <a:off x="5380530"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6" name="Graphic 13">
                <a:extLst>
                  <a:ext uri="{FF2B5EF4-FFF2-40B4-BE49-F238E27FC236}">
                    <a16:creationId xmlns:a16="http://schemas.microsoft.com/office/drawing/2014/main" id="{14C86A12-CFE0-AADF-9608-087EDA6FB7CD}"/>
                  </a:ext>
                </a:extLst>
              </p:cNvPr>
              <p:cNvGrpSpPr/>
              <p:nvPr/>
            </p:nvGrpSpPr>
            <p:grpSpPr>
              <a:xfrm>
                <a:off x="5387809" y="1220370"/>
                <a:ext cx="47811" cy="46599"/>
                <a:chOff x="5387809" y="1220370"/>
                <a:chExt cx="47811" cy="46599"/>
              </a:xfrm>
            </p:grpSpPr>
            <p:sp>
              <p:nvSpPr>
                <p:cNvPr id="5410" name="Freeform: Shape 5409">
                  <a:extLst>
                    <a:ext uri="{FF2B5EF4-FFF2-40B4-BE49-F238E27FC236}">
                      <a16:creationId xmlns:a16="http://schemas.microsoft.com/office/drawing/2014/main" id="{E8F82749-4B00-C7F9-EC0B-634859CE838F}"/>
                    </a:ext>
                  </a:extLst>
                </p:cNvPr>
                <p:cNvSpPr/>
                <p:nvPr/>
              </p:nvSpPr>
              <p:spPr>
                <a:xfrm>
                  <a:off x="5411797"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1" name="Freeform: Shape 5410">
                  <a:extLst>
                    <a:ext uri="{FF2B5EF4-FFF2-40B4-BE49-F238E27FC236}">
                      <a16:creationId xmlns:a16="http://schemas.microsoft.com/office/drawing/2014/main" id="{64799824-61A1-3DF1-7AD5-EBB0A73C86AF}"/>
                    </a:ext>
                  </a:extLst>
                </p:cNvPr>
                <p:cNvSpPr/>
                <p:nvPr/>
              </p:nvSpPr>
              <p:spPr>
                <a:xfrm>
                  <a:off x="5387809"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7" name="Graphic 13">
                <a:extLst>
                  <a:ext uri="{FF2B5EF4-FFF2-40B4-BE49-F238E27FC236}">
                    <a16:creationId xmlns:a16="http://schemas.microsoft.com/office/drawing/2014/main" id="{AC365B3E-4384-AAA0-2528-785BA21060CD}"/>
                  </a:ext>
                </a:extLst>
              </p:cNvPr>
              <p:cNvGrpSpPr/>
              <p:nvPr/>
            </p:nvGrpSpPr>
            <p:grpSpPr>
              <a:xfrm>
                <a:off x="5395088" y="1220370"/>
                <a:ext cx="47811" cy="46599"/>
                <a:chOff x="5395088" y="1220370"/>
                <a:chExt cx="47811" cy="46599"/>
              </a:xfrm>
            </p:grpSpPr>
            <p:sp>
              <p:nvSpPr>
                <p:cNvPr id="5408" name="Freeform: Shape 5407">
                  <a:extLst>
                    <a:ext uri="{FF2B5EF4-FFF2-40B4-BE49-F238E27FC236}">
                      <a16:creationId xmlns:a16="http://schemas.microsoft.com/office/drawing/2014/main" id="{2094252E-7267-D742-DC04-2F8D568D1AFF}"/>
                    </a:ext>
                  </a:extLst>
                </p:cNvPr>
                <p:cNvSpPr/>
                <p:nvPr/>
              </p:nvSpPr>
              <p:spPr>
                <a:xfrm>
                  <a:off x="5418911"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9" name="Freeform: Shape 5408">
                  <a:extLst>
                    <a:ext uri="{FF2B5EF4-FFF2-40B4-BE49-F238E27FC236}">
                      <a16:creationId xmlns:a16="http://schemas.microsoft.com/office/drawing/2014/main" id="{8C15D1F1-F279-87EB-4D55-033D4F9EBDB4}"/>
                    </a:ext>
                  </a:extLst>
                </p:cNvPr>
                <p:cNvSpPr/>
                <p:nvPr/>
              </p:nvSpPr>
              <p:spPr>
                <a:xfrm>
                  <a:off x="5395088"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8" name="Graphic 13">
                <a:extLst>
                  <a:ext uri="{FF2B5EF4-FFF2-40B4-BE49-F238E27FC236}">
                    <a16:creationId xmlns:a16="http://schemas.microsoft.com/office/drawing/2014/main" id="{030B39FB-FF1A-EE7D-9BA6-1AE469F63356}"/>
                  </a:ext>
                </a:extLst>
              </p:cNvPr>
              <p:cNvGrpSpPr/>
              <p:nvPr/>
            </p:nvGrpSpPr>
            <p:grpSpPr>
              <a:xfrm>
                <a:off x="5402202" y="1220370"/>
                <a:ext cx="47977" cy="46599"/>
                <a:chOff x="5402202" y="1220370"/>
                <a:chExt cx="47977" cy="46599"/>
              </a:xfrm>
            </p:grpSpPr>
            <p:sp>
              <p:nvSpPr>
                <p:cNvPr id="5406" name="Freeform: Shape 5405">
                  <a:extLst>
                    <a:ext uri="{FF2B5EF4-FFF2-40B4-BE49-F238E27FC236}">
                      <a16:creationId xmlns:a16="http://schemas.microsoft.com/office/drawing/2014/main" id="{C6101407-1BEF-718F-C9AF-ACF19989A977}"/>
                    </a:ext>
                  </a:extLst>
                </p:cNvPr>
                <p:cNvSpPr/>
                <p:nvPr/>
              </p:nvSpPr>
              <p:spPr>
                <a:xfrm>
                  <a:off x="5426190"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7" name="Freeform: Shape 5406">
                  <a:extLst>
                    <a:ext uri="{FF2B5EF4-FFF2-40B4-BE49-F238E27FC236}">
                      <a16:creationId xmlns:a16="http://schemas.microsoft.com/office/drawing/2014/main" id="{1FC98522-B746-D6E7-D3AC-47DB1130CEF5}"/>
                    </a:ext>
                  </a:extLst>
                </p:cNvPr>
                <p:cNvSpPr/>
                <p:nvPr/>
              </p:nvSpPr>
              <p:spPr>
                <a:xfrm>
                  <a:off x="5402202"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9" name="Graphic 13">
                <a:extLst>
                  <a:ext uri="{FF2B5EF4-FFF2-40B4-BE49-F238E27FC236}">
                    <a16:creationId xmlns:a16="http://schemas.microsoft.com/office/drawing/2014/main" id="{9A7B89A5-8E2C-02D2-983A-120DFD8239DC}"/>
                  </a:ext>
                </a:extLst>
              </p:cNvPr>
              <p:cNvGrpSpPr/>
              <p:nvPr/>
            </p:nvGrpSpPr>
            <p:grpSpPr>
              <a:xfrm>
                <a:off x="5409481" y="1220370"/>
                <a:ext cx="47811" cy="46599"/>
                <a:chOff x="5409481" y="1220370"/>
                <a:chExt cx="47811" cy="46599"/>
              </a:xfrm>
            </p:grpSpPr>
            <p:sp>
              <p:nvSpPr>
                <p:cNvPr id="5404" name="Freeform: Shape 5403">
                  <a:extLst>
                    <a:ext uri="{FF2B5EF4-FFF2-40B4-BE49-F238E27FC236}">
                      <a16:creationId xmlns:a16="http://schemas.microsoft.com/office/drawing/2014/main" id="{275BC0DA-DB03-DA9B-D162-D5D765CB34E3}"/>
                    </a:ext>
                  </a:extLst>
                </p:cNvPr>
                <p:cNvSpPr/>
                <p:nvPr/>
              </p:nvSpPr>
              <p:spPr>
                <a:xfrm>
                  <a:off x="5433470"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5" name="Freeform: Shape 5404">
                  <a:extLst>
                    <a:ext uri="{FF2B5EF4-FFF2-40B4-BE49-F238E27FC236}">
                      <a16:creationId xmlns:a16="http://schemas.microsoft.com/office/drawing/2014/main" id="{494C0DFD-605B-AE3E-66BF-649A56C7C513}"/>
                    </a:ext>
                  </a:extLst>
                </p:cNvPr>
                <p:cNvSpPr/>
                <p:nvPr/>
              </p:nvSpPr>
              <p:spPr>
                <a:xfrm>
                  <a:off x="5409481" y="124358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0" name="Graphic 13">
                <a:extLst>
                  <a:ext uri="{FF2B5EF4-FFF2-40B4-BE49-F238E27FC236}">
                    <a16:creationId xmlns:a16="http://schemas.microsoft.com/office/drawing/2014/main" id="{2B0DEAA8-8AD1-9343-C869-DB9B6C9307E9}"/>
                  </a:ext>
                </a:extLst>
              </p:cNvPr>
              <p:cNvGrpSpPr/>
              <p:nvPr/>
            </p:nvGrpSpPr>
            <p:grpSpPr>
              <a:xfrm>
                <a:off x="5416760" y="1220370"/>
                <a:ext cx="47811" cy="46599"/>
                <a:chOff x="5416760" y="1220370"/>
                <a:chExt cx="47811" cy="46599"/>
              </a:xfrm>
            </p:grpSpPr>
            <p:sp>
              <p:nvSpPr>
                <p:cNvPr id="5402" name="Freeform: Shape 5401">
                  <a:extLst>
                    <a:ext uri="{FF2B5EF4-FFF2-40B4-BE49-F238E27FC236}">
                      <a16:creationId xmlns:a16="http://schemas.microsoft.com/office/drawing/2014/main" id="{1BBD26CA-EE6B-110C-57A6-13EBE387C301}"/>
                    </a:ext>
                  </a:extLst>
                </p:cNvPr>
                <p:cNvSpPr/>
                <p:nvPr/>
              </p:nvSpPr>
              <p:spPr>
                <a:xfrm>
                  <a:off x="5440584"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3" name="Freeform: Shape 5402">
                  <a:extLst>
                    <a:ext uri="{FF2B5EF4-FFF2-40B4-BE49-F238E27FC236}">
                      <a16:creationId xmlns:a16="http://schemas.microsoft.com/office/drawing/2014/main" id="{0F370E20-0548-4FB8-D080-209ED40B32B0}"/>
                    </a:ext>
                  </a:extLst>
                </p:cNvPr>
                <p:cNvSpPr/>
                <p:nvPr/>
              </p:nvSpPr>
              <p:spPr>
                <a:xfrm>
                  <a:off x="5416760"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1" name="Graphic 13">
                <a:extLst>
                  <a:ext uri="{FF2B5EF4-FFF2-40B4-BE49-F238E27FC236}">
                    <a16:creationId xmlns:a16="http://schemas.microsoft.com/office/drawing/2014/main" id="{3AEE03E6-B418-54DC-8C93-460EE24083A6}"/>
                  </a:ext>
                </a:extLst>
              </p:cNvPr>
              <p:cNvGrpSpPr/>
              <p:nvPr/>
            </p:nvGrpSpPr>
            <p:grpSpPr>
              <a:xfrm>
                <a:off x="5423874" y="1220370"/>
                <a:ext cx="47977" cy="46599"/>
                <a:chOff x="5423874" y="1220370"/>
                <a:chExt cx="47977" cy="46599"/>
              </a:xfrm>
            </p:grpSpPr>
            <p:sp>
              <p:nvSpPr>
                <p:cNvPr id="5400" name="Freeform: Shape 5399">
                  <a:extLst>
                    <a:ext uri="{FF2B5EF4-FFF2-40B4-BE49-F238E27FC236}">
                      <a16:creationId xmlns:a16="http://schemas.microsoft.com/office/drawing/2014/main" id="{A7E1124C-7E0C-FA71-8C82-473EA59F3B49}"/>
                    </a:ext>
                  </a:extLst>
                </p:cNvPr>
                <p:cNvSpPr/>
                <p:nvPr/>
              </p:nvSpPr>
              <p:spPr>
                <a:xfrm>
                  <a:off x="5447863"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1" name="Freeform: Shape 5400">
                  <a:extLst>
                    <a:ext uri="{FF2B5EF4-FFF2-40B4-BE49-F238E27FC236}">
                      <a16:creationId xmlns:a16="http://schemas.microsoft.com/office/drawing/2014/main" id="{1DA30C31-FDF2-2D2E-7F7D-FAC0BB9C5C22}"/>
                    </a:ext>
                  </a:extLst>
                </p:cNvPr>
                <p:cNvSpPr/>
                <p:nvPr/>
              </p:nvSpPr>
              <p:spPr>
                <a:xfrm>
                  <a:off x="5423874"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2" name="Graphic 13">
                <a:extLst>
                  <a:ext uri="{FF2B5EF4-FFF2-40B4-BE49-F238E27FC236}">
                    <a16:creationId xmlns:a16="http://schemas.microsoft.com/office/drawing/2014/main" id="{E4289024-4052-2F3E-90AF-B2E3EBC06132}"/>
                  </a:ext>
                </a:extLst>
              </p:cNvPr>
              <p:cNvGrpSpPr/>
              <p:nvPr/>
            </p:nvGrpSpPr>
            <p:grpSpPr>
              <a:xfrm>
                <a:off x="5431154" y="1220370"/>
                <a:ext cx="47811" cy="46599"/>
                <a:chOff x="5431154" y="1220370"/>
                <a:chExt cx="47811" cy="46599"/>
              </a:xfrm>
            </p:grpSpPr>
            <p:sp>
              <p:nvSpPr>
                <p:cNvPr id="5398" name="Freeform: Shape 5397">
                  <a:extLst>
                    <a:ext uri="{FF2B5EF4-FFF2-40B4-BE49-F238E27FC236}">
                      <a16:creationId xmlns:a16="http://schemas.microsoft.com/office/drawing/2014/main" id="{66D36C04-6350-B87F-80D9-97AB54C7B93E}"/>
                    </a:ext>
                  </a:extLst>
                </p:cNvPr>
                <p:cNvSpPr/>
                <p:nvPr/>
              </p:nvSpPr>
              <p:spPr>
                <a:xfrm>
                  <a:off x="5454977"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9" name="Freeform: Shape 5398">
                  <a:extLst>
                    <a:ext uri="{FF2B5EF4-FFF2-40B4-BE49-F238E27FC236}">
                      <a16:creationId xmlns:a16="http://schemas.microsoft.com/office/drawing/2014/main" id="{F80C81F3-72F7-0267-E358-F8AB3BFB6988}"/>
                    </a:ext>
                  </a:extLst>
                </p:cNvPr>
                <p:cNvSpPr/>
                <p:nvPr/>
              </p:nvSpPr>
              <p:spPr>
                <a:xfrm>
                  <a:off x="5431154" y="124358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3" name="Graphic 13">
                <a:extLst>
                  <a:ext uri="{FF2B5EF4-FFF2-40B4-BE49-F238E27FC236}">
                    <a16:creationId xmlns:a16="http://schemas.microsoft.com/office/drawing/2014/main" id="{DB391786-9EE8-69F0-0CB5-301F8C69B2EE}"/>
                  </a:ext>
                </a:extLst>
              </p:cNvPr>
              <p:cNvGrpSpPr/>
              <p:nvPr/>
            </p:nvGrpSpPr>
            <p:grpSpPr>
              <a:xfrm>
                <a:off x="5438267" y="1220370"/>
                <a:ext cx="47977" cy="46599"/>
                <a:chOff x="5438267" y="1220370"/>
                <a:chExt cx="47977" cy="46599"/>
              </a:xfrm>
            </p:grpSpPr>
            <p:sp>
              <p:nvSpPr>
                <p:cNvPr id="5396" name="Freeform: Shape 5395">
                  <a:extLst>
                    <a:ext uri="{FF2B5EF4-FFF2-40B4-BE49-F238E27FC236}">
                      <a16:creationId xmlns:a16="http://schemas.microsoft.com/office/drawing/2014/main" id="{E0755D30-7489-E96E-DC76-5E67AABEC55B}"/>
                    </a:ext>
                  </a:extLst>
                </p:cNvPr>
                <p:cNvSpPr/>
                <p:nvPr/>
              </p:nvSpPr>
              <p:spPr>
                <a:xfrm>
                  <a:off x="5462256"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7" name="Freeform: Shape 5396">
                  <a:extLst>
                    <a:ext uri="{FF2B5EF4-FFF2-40B4-BE49-F238E27FC236}">
                      <a16:creationId xmlns:a16="http://schemas.microsoft.com/office/drawing/2014/main" id="{D7EEF1A4-4028-B5B5-B7AE-C10265C878EC}"/>
                    </a:ext>
                  </a:extLst>
                </p:cNvPr>
                <p:cNvSpPr/>
                <p:nvPr/>
              </p:nvSpPr>
              <p:spPr>
                <a:xfrm>
                  <a:off x="5438267"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4" name="Graphic 13">
                <a:extLst>
                  <a:ext uri="{FF2B5EF4-FFF2-40B4-BE49-F238E27FC236}">
                    <a16:creationId xmlns:a16="http://schemas.microsoft.com/office/drawing/2014/main" id="{74B7E60F-93CB-64E6-B209-5AA49ABD0646}"/>
                  </a:ext>
                </a:extLst>
              </p:cNvPr>
              <p:cNvGrpSpPr/>
              <p:nvPr/>
            </p:nvGrpSpPr>
            <p:grpSpPr>
              <a:xfrm>
                <a:off x="5464572" y="1220370"/>
                <a:ext cx="47811" cy="46599"/>
                <a:chOff x="5464572" y="1220370"/>
                <a:chExt cx="47811" cy="46599"/>
              </a:xfrm>
            </p:grpSpPr>
            <p:sp>
              <p:nvSpPr>
                <p:cNvPr id="5394" name="Freeform: Shape 5393">
                  <a:extLst>
                    <a:ext uri="{FF2B5EF4-FFF2-40B4-BE49-F238E27FC236}">
                      <a16:creationId xmlns:a16="http://schemas.microsoft.com/office/drawing/2014/main" id="{5EF7E68D-BC2D-7907-BA40-4366C98A61C2}"/>
                    </a:ext>
                  </a:extLst>
                </p:cNvPr>
                <p:cNvSpPr/>
                <p:nvPr/>
              </p:nvSpPr>
              <p:spPr>
                <a:xfrm>
                  <a:off x="5488561"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5" name="Freeform: Shape 5394">
                  <a:extLst>
                    <a:ext uri="{FF2B5EF4-FFF2-40B4-BE49-F238E27FC236}">
                      <a16:creationId xmlns:a16="http://schemas.microsoft.com/office/drawing/2014/main" id="{B73C07E3-A138-9170-A09D-ED009D05E9A4}"/>
                    </a:ext>
                  </a:extLst>
                </p:cNvPr>
                <p:cNvSpPr/>
                <p:nvPr/>
              </p:nvSpPr>
              <p:spPr>
                <a:xfrm>
                  <a:off x="5464572"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5" name="Graphic 13">
                <a:extLst>
                  <a:ext uri="{FF2B5EF4-FFF2-40B4-BE49-F238E27FC236}">
                    <a16:creationId xmlns:a16="http://schemas.microsoft.com/office/drawing/2014/main" id="{4A770ACC-9BFB-4C1E-086D-E5AC5AD8B0B4}"/>
                  </a:ext>
                </a:extLst>
              </p:cNvPr>
              <p:cNvGrpSpPr/>
              <p:nvPr/>
            </p:nvGrpSpPr>
            <p:grpSpPr>
              <a:xfrm>
                <a:off x="5471851" y="1220370"/>
                <a:ext cx="47811" cy="46599"/>
                <a:chOff x="5471851" y="1220370"/>
                <a:chExt cx="47811" cy="46599"/>
              </a:xfrm>
            </p:grpSpPr>
            <p:sp>
              <p:nvSpPr>
                <p:cNvPr id="5392" name="Freeform: Shape 5391">
                  <a:extLst>
                    <a:ext uri="{FF2B5EF4-FFF2-40B4-BE49-F238E27FC236}">
                      <a16:creationId xmlns:a16="http://schemas.microsoft.com/office/drawing/2014/main" id="{AA995E5C-20DB-D5DF-F2BA-C64AE0D39D1D}"/>
                    </a:ext>
                  </a:extLst>
                </p:cNvPr>
                <p:cNvSpPr/>
                <p:nvPr/>
              </p:nvSpPr>
              <p:spPr>
                <a:xfrm>
                  <a:off x="5495674"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3" name="Freeform: Shape 5392">
                  <a:extLst>
                    <a:ext uri="{FF2B5EF4-FFF2-40B4-BE49-F238E27FC236}">
                      <a16:creationId xmlns:a16="http://schemas.microsoft.com/office/drawing/2014/main" id="{C241358B-4EDB-C342-BEDC-076CC3EACC77}"/>
                    </a:ext>
                  </a:extLst>
                </p:cNvPr>
                <p:cNvSpPr/>
                <p:nvPr/>
              </p:nvSpPr>
              <p:spPr>
                <a:xfrm>
                  <a:off x="5471851"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6" name="Graphic 13">
                <a:extLst>
                  <a:ext uri="{FF2B5EF4-FFF2-40B4-BE49-F238E27FC236}">
                    <a16:creationId xmlns:a16="http://schemas.microsoft.com/office/drawing/2014/main" id="{13B8ABEC-086E-3296-A6F4-45FD8F0E9055}"/>
                  </a:ext>
                </a:extLst>
              </p:cNvPr>
              <p:cNvGrpSpPr/>
              <p:nvPr/>
            </p:nvGrpSpPr>
            <p:grpSpPr>
              <a:xfrm>
                <a:off x="5478965" y="1220370"/>
                <a:ext cx="47811" cy="46599"/>
                <a:chOff x="5478965" y="1220370"/>
                <a:chExt cx="47811" cy="46599"/>
              </a:xfrm>
            </p:grpSpPr>
            <p:sp>
              <p:nvSpPr>
                <p:cNvPr id="5390" name="Freeform: Shape 5389">
                  <a:extLst>
                    <a:ext uri="{FF2B5EF4-FFF2-40B4-BE49-F238E27FC236}">
                      <a16:creationId xmlns:a16="http://schemas.microsoft.com/office/drawing/2014/main" id="{B38E142F-F5EB-E1A4-497C-8665315B9183}"/>
                    </a:ext>
                  </a:extLst>
                </p:cNvPr>
                <p:cNvSpPr/>
                <p:nvPr/>
              </p:nvSpPr>
              <p:spPr>
                <a:xfrm>
                  <a:off x="5502954"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1" name="Freeform: Shape 5390">
                  <a:extLst>
                    <a:ext uri="{FF2B5EF4-FFF2-40B4-BE49-F238E27FC236}">
                      <a16:creationId xmlns:a16="http://schemas.microsoft.com/office/drawing/2014/main" id="{ED3EF9F0-9CC3-6753-71B4-693E4EF8B79E}"/>
                    </a:ext>
                  </a:extLst>
                </p:cNvPr>
                <p:cNvSpPr/>
                <p:nvPr/>
              </p:nvSpPr>
              <p:spPr>
                <a:xfrm>
                  <a:off x="5478965"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7" name="Graphic 13">
                <a:extLst>
                  <a:ext uri="{FF2B5EF4-FFF2-40B4-BE49-F238E27FC236}">
                    <a16:creationId xmlns:a16="http://schemas.microsoft.com/office/drawing/2014/main" id="{D646A8A9-2F61-4DB2-5C12-D457024C206F}"/>
                  </a:ext>
                </a:extLst>
              </p:cNvPr>
              <p:cNvGrpSpPr/>
              <p:nvPr/>
            </p:nvGrpSpPr>
            <p:grpSpPr>
              <a:xfrm>
                <a:off x="5486245" y="1220370"/>
                <a:ext cx="47811" cy="46599"/>
                <a:chOff x="5486245" y="1220370"/>
                <a:chExt cx="47811" cy="46599"/>
              </a:xfrm>
            </p:grpSpPr>
            <p:sp>
              <p:nvSpPr>
                <p:cNvPr id="5388" name="Freeform: Shape 5387">
                  <a:extLst>
                    <a:ext uri="{FF2B5EF4-FFF2-40B4-BE49-F238E27FC236}">
                      <a16:creationId xmlns:a16="http://schemas.microsoft.com/office/drawing/2014/main" id="{D7F7B473-9D4C-7CE0-2F3E-A7A951705EED}"/>
                    </a:ext>
                  </a:extLst>
                </p:cNvPr>
                <p:cNvSpPr/>
                <p:nvPr/>
              </p:nvSpPr>
              <p:spPr>
                <a:xfrm>
                  <a:off x="5510068"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9" name="Freeform: Shape 5388">
                  <a:extLst>
                    <a:ext uri="{FF2B5EF4-FFF2-40B4-BE49-F238E27FC236}">
                      <a16:creationId xmlns:a16="http://schemas.microsoft.com/office/drawing/2014/main" id="{B5C28F53-7678-40A4-BFA7-1719FAADC6B9}"/>
                    </a:ext>
                  </a:extLst>
                </p:cNvPr>
                <p:cNvSpPr/>
                <p:nvPr/>
              </p:nvSpPr>
              <p:spPr>
                <a:xfrm>
                  <a:off x="5486245"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8" name="Graphic 13">
                <a:extLst>
                  <a:ext uri="{FF2B5EF4-FFF2-40B4-BE49-F238E27FC236}">
                    <a16:creationId xmlns:a16="http://schemas.microsoft.com/office/drawing/2014/main" id="{DACA7A77-78D0-A0BE-24CE-5A48D9BA84F5}"/>
                  </a:ext>
                </a:extLst>
              </p:cNvPr>
              <p:cNvGrpSpPr/>
              <p:nvPr/>
            </p:nvGrpSpPr>
            <p:grpSpPr>
              <a:xfrm>
                <a:off x="5493358" y="1220370"/>
                <a:ext cx="47977" cy="46599"/>
                <a:chOff x="5493358" y="1220370"/>
                <a:chExt cx="47977" cy="46599"/>
              </a:xfrm>
            </p:grpSpPr>
            <p:sp>
              <p:nvSpPr>
                <p:cNvPr id="5386" name="Freeform: Shape 5385">
                  <a:extLst>
                    <a:ext uri="{FF2B5EF4-FFF2-40B4-BE49-F238E27FC236}">
                      <a16:creationId xmlns:a16="http://schemas.microsoft.com/office/drawing/2014/main" id="{363211A6-0B08-94F0-A7AD-CF5D285F1D65}"/>
                    </a:ext>
                  </a:extLst>
                </p:cNvPr>
                <p:cNvSpPr/>
                <p:nvPr/>
              </p:nvSpPr>
              <p:spPr>
                <a:xfrm>
                  <a:off x="5517347"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7" name="Freeform: Shape 5386">
                  <a:extLst>
                    <a:ext uri="{FF2B5EF4-FFF2-40B4-BE49-F238E27FC236}">
                      <a16:creationId xmlns:a16="http://schemas.microsoft.com/office/drawing/2014/main" id="{0D10EDFB-C973-30BC-BF92-04CB3DEE45F5}"/>
                    </a:ext>
                  </a:extLst>
                </p:cNvPr>
                <p:cNvSpPr/>
                <p:nvPr/>
              </p:nvSpPr>
              <p:spPr>
                <a:xfrm>
                  <a:off x="5493358"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9" name="Graphic 13">
                <a:extLst>
                  <a:ext uri="{FF2B5EF4-FFF2-40B4-BE49-F238E27FC236}">
                    <a16:creationId xmlns:a16="http://schemas.microsoft.com/office/drawing/2014/main" id="{3412C36F-0825-6065-9B6D-908F3E96A0F4}"/>
                  </a:ext>
                </a:extLst>
              </p:cNvPr>
              <p:cNvGrpSpPr/>
              <p:nvPr/>
            </p:nvGrpSpPr>
            <p:grpSpPr>
              <a:xfrm>
                <a:off x="5500638" y="1220370"/>
                <a:ext cx="47811" cy="46599"/>
                <a:chOff x="5500638" y="1220370"/>
                <a:chExt cx="47811" cy="46599"/>
              </a:xfrm>
            </p:grpSpPr>
            <p:sp>
              <p:nvSpPr>
                <p:cNvPr id="5384" name="Freeform: Shape 5383">
                  <a:extLst>
                    <a:ext uri="{FF2B5EF4-FFF2-40B4-BE49-F238E27FC236}">
                      <a16:creationId xmlns:a16="http://schemas.microsoft.com/office/drawing/2014/main" id="{29FA45F1-B372-B41F-AD0D-36206B27E861}"/>
                    </a:ext>
                  </a:extLst>
                </p:cNvPr>
                <p:cNvSpPr/>
                <p:nvPr/>
              </p:nvSpPr>
              <p:spPr>
                <a:xfrm>
                  <a:off x="5524626"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5" name="Freeform: Shape 5384">
                  <a:extLst>
                    <a:ext uri="{FF2B5EF4-FFF2-40B4-BE49-F238E27FC236}">
                      <a16:creationId xmlns:a16="http://schemas.microsoft.com/office/drawing/2014/main" id="{7BCF80D2-D971-4B97-8709-6A0630C7194D}"/>
                    </a:ext>
                  </a:extLst>
                </p:cNvPr>
                <p:cNvSpPr/>
                <p:nvPr/>
              </p:nvSpPr>
              <p:spPr>
                <a:xfrm>
                  <a:off x="5500638"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70" name="Graphic 13">
                <a:extLst>
                  <a:ext uri="{FF2B5EF4-FFF2-40B4-BE49-F238E27FC236}">
                    <a16:creationId xmlns:a16="http://schemas.microsoft.com/office/drawing/2014/main" id="{97EAAC56-4928-E749-BE6C-D79B5B323629}"/>
                  </a:ext>
                </a:extLst>
              </p:cNvPr>
              <p:cNvGrpSpPr/>
              <p:nvPr/>
            </p:nvGrpSpPr>
            <p:grpSpPr>
              <a:xfrm>
                <a:off x="5507917" y="1220370"/>
                <a:ext cx="47811" cy="46599"/>
                <a:chOff x="5507917" y="1220370"/>
                <a:chExt cx="47811" cy="46599"/>
              </a:xfrm>
            </p:grpSpPr>
            <p:sp>
              <p:nvSpPr>
                <p:cNvPr id="5382" name="Freeform: Shape 5381">
                  <a:extLst>
                    <a:ext uri="{FF2B5EF4-FFF2-40B4-BE49-F238E27FC236}">
                      <a16:creationId xmlns:a16="http://schemas.microsoft.com/office/drawing/2014/main" id="{75E4A6C1-B873-E6F5-7AC3-54A3D76EDAD2}"/>
                    </a:ext>
                  </a:extLst>
                </p:cNvPr>
                <p:cNvSpPr/>
                <p:nvPr/>
              </p:nvSpPr>
              <p:spPr>
                <a:xfrm>
                  <a:off x="5531740"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3" name="Freeform: Shape 5382">
                  <a:extLst>
                    <a:ext uri="{FF2B5EF4-FFF2-40B4-BE49-F238E27FC236}">
                      <a16:creationId xmlns:a16="http://schemas.microsoft.com/office/drawing/2014/main" id="{58B03F33-4E7D-F2F4-5F99-B73D65E53E40}"/>
                    </a:ext>
                  </a:extLst>
                </p:cNvPr>
                <p:cNvSpPr/>
                <p:nvPr/>
              </p:nvSpPr>
              <p:spPr>
                <a:xfrm>
                  <a:off x="5507917"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71" name="Graphic 13">
                <a:extLst>
                  <a:ext uri="{FF2B5EF4-FFF2-40B4-BE49-F238E27FC236}">
                    <a16:creationId xmlns:a16="http://schemas.microsoft.com/office/drawing/2014/main" id="{6E8CBAA0-F1CC-C4E7-C97B-7B44E75220C0}"/>
                  </a:ext>
                </a:extLst>
              </p:cNvPr>
              <p:cNvGrpSpPr/>
              <p:nvPr/>
            </p:nvGrpSpPr>
            <p:grpSpPr>
              <a:xfrm>
                <a:off x="5515031" y="1220370"/>
                <a:ext cx="47977" cy="46599"/>
                <a:chOff x="5515031" y="1220370"/>
                <a:chExt cx="47977" cy="46599"/>
              </a:xfrm>
            </p:grpSpPr>
            <p:sp>
              <p:nvSpPr>
                <p:cNvPr id="5380" name="Freeform: Shape 5379">
                  <a:extLst>
                    <a:ext uri="{FF2B5EF4-FFF2-40B4-BE49-F238E27FC236}">
                      <a16:creationId xmlns:a16="http://schemas.microsoft.com/office/drawing/2014/main" id="{ACCF49FA-7198-2F13-BC4B-47EFC015A74E}"/>
                    </a:ext>
                  </a:extLst>
                </p:cNvPr>
                <p:cNvSpPr/>
                <p:nvPr/>
              </p:nvSpPr>
              <p:spPr>
                <a:xfrm>
                  <a:off x="5539019"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1" name="Freeform: Shape 5380">
                  <a:extLst>
                    <a:ext uri="{FF2B5EF4-FFF2-40B4-BE49-F238E27FC236}">
                      <a16:creationId xmlns:a16="http://schemas.microsoft.com/office/drawing/2014/main" id="{52290FC7-B3CC-7A9D-1D4F-A54BF07051E2}"/>
                    </a:ext>
                  </a:extLst>
                </p:cNvPr>
                <p:cNvSpPr/>
                <p:nvPr/>
              </p:nvSpPr>
              <p:spPr>
                <a:xfrm>
                  <a:off x="5515031"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72" name="Graphic 13">
                <a:extLst>
                  <a:ext uri="{FF2B5EF4-FFF2-40B4-BE49-F238E27FC236}">
                    <a16:creationId xmlns:a16="http://schemas.microsoft.com/office/drawing/2014/main" id="{6DDEA1C7-4810-A9FC-CF56-AE3534044533}"/>
                  </a:ext>
                </a:extLst>
              </p:cNvPr>
              <p:cNvGrpSpPr/>
              <p:nvPr/>
            </p:nvGrpSpPr>
            <p:grpSpPr>
              <a:xfrm>
                <a:off x="5522310" y="1220370"/>
                <a:ext cx="47811" cy="46599"/>
                <a:chOff x="5522310" y="1220370"/>
                <a:chExt cx="47811" cy="46599"/>
              </a:xfrm>
            </p:grpSpPr>
            <p:sp>
              <p:nvSpPr>
                <p:cNvPr id="5378" name="Freeform: Shape 5377">
                  <a:extLst>
                    <a:ext uri="{FF2B5EF4-FFF2-40B4-BE49-F238E27FC236}">
                      <a16:creationId xmlns:a16="http://schemas.microsoft.com/office/drawing/2014/main" id="{04A81804-B289-E8B9-AE5B-A2A1BBD78667}"/>
                    </a:ext>
                  </a:extLst>
                </p:cNvPr>
                <p:cNvSpPr/>
                <p:nvPr/>
              </p:nvSpPr>
              <p:spPr>
                <a:xfrm>
                  <a:off x="5546299"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9" name="Freeform: Shape 5378">
                  <a:extLst>
                    <a:ext uri="{FF2B5EF4-FFF2-40B4-BE49-F238E27FC236}">
                      <a16:creationId xmlns:a16="http://schemas.microsoft.com/office/drawing/2014/main" id="{6482D053-55C0-2A12-F71B-BD2AFBBA25AB}"/>
                    </a:ext>
                  </a:extLst>
                </p:cNvPr>
                <p:cNvSpPr/>
                <p:nvPr/>
              </p:nvSpPr>
              <p:spPr>
                <a:xfrm>
                  <a:off x="5522310"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73" name="Graphic 13">
                <a:extLst>
                  <a:ext uri="{FF2B5EF4-FFF2-40B4-BE49-F238E27FC236}">
                    <a16:creationId xmlns:a16="http://schemas.microsoft.com/office/drawing/2014/main" id="{A5AADC9E-599A-7450-F7F8-F774CCCBEA45}"/>
                  </a:ext>
                </a:extLst>
              </p:cNvPr>
              <p:cNvGrpSpPr/>
              <p:nvPr/>
            </p:nvGrpSpPr>
            <p:grpSpPr>
              <a:xfrm>
                <a:off x="5529424" y="1220370"/>
                <a:ext cx="47977" cy="46599"/>
                <a:chOff x="5529424" y="1220370"/>
                <a:chExt cx="47977" cy="46599"/>
              </a:xfrm>
            </p:grpSpPr>
            <p:sp>
              <p:nvSpPr>
                <p:cNvPr id="5376" name="Freeform: Shape 5375">
                  <a:extLst>
                    <a:ext uri="{FF2B5EF4-FFF2-40B4-BE49-F238E27FC236}">
                      <a16:creationId xmlns:a16="http://schemas.microsoft.com/office/drawing/2014/main" id="{2C7116D3-BD4B-0487-4275-CEAEDB6A47DD}"/>
                    </a:ext>
                  </a:extLst>
                </p:cNvPr>
                <p:cNvSpPr/>
                <p:nvPr/>
              </p:nvSpPr>
              <p:spPr>
                <a:xfrm>
                  <a:off x="5553412"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7" name="Freeform: Shape 5376">
                  <a:extLst>
                    <a:ext uri="{FF2B5EF4-FFF2-40B4-BE49-F238E27FC236}">
                      <a16:creationId xmlns:a16="http://schemas.microsoft.com/office/drawing/2014/main" id="{399D746F-F5ED-CB42-CDFD-805D13862B6F}"/>
                    </a:ext>
                  </a:extLst>
                </p:cNvPr>
                <p:cNvSpPr/>
                <p:nvPr/>
              </p:nvSpPr>
              <p:spPr>
                <a:xfrm>
                  <a:off x="5529424"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74" name="Graphic 13">
                <a:extLst>
                  <a:ext uri="{FF2B5EF4-FFF2-40B4-BE49-F238E27FC236}">
                    <a16:creationId xmlns:a16="http://schemas.microsoft.com/office/drawing/2014/main" id="{C62411C5-601B-00E4-D204-80E980795C5E}"/>
                  </a:ext>
                </a:extLst>
              </p:cNvPr>
              <p:cNvGrpSpPr/>
              <p:nvPr/>
            </p:nvGrpSpPr>
            <p:grpSpPr>
              <a:xfrm>
                <a:off x="5536703" y="1220370"/>
                <a:ext cx="47811" cy="46599"/>
                <a:chOff x="5536703" y="1220370"/>
                <a:chExt cx="47811" cy="46599"/>
              </a:xfrm>
            </p:grpSpPr>
            <p:sp>
              <p:nvSpPr>
                <p:cNvPr id="5374" name="Freeform: Shape 5373">
                  <a:extLst>
                    <a:ext uri="{FF2B5EF4-FFF2-40B4-BE49-F238E27FC236}">
                      <a16:creationId xmlns:a16="http://schemas.microsoft.com/office/drawing/2014/main" id="{A5075E9F-4252-D647-76EC-6F1D5E34245B}"/>
                    </a:ext>
                  </a:extLst>
                </p:cNvPr>
                <p:cNvSpPr/>
                <p:nvPr/>
              </p:nvSpPr>
              <p:spPr>
                <a:xfrm>
                  <a:off x="5560692"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5" name="Freeform: Shape 5374">
                  <a:extLst>
                    <a:ext uri="{FF2B5EF4-FFF2-40B4-BE49-F238E27FC236}">
                      <a16:creationId xmlns:a16="http://schemas.microsoft.com/office/drawing/2014/main" id="{DF3D39B3-BEAA-090D-2F5F-C920086B7BDD}"/>
                    </a:ext>
                  </a:extLst>
                </p:cNvPr>
                <p:cNvSpPr/>
                <p:nvPr/>
              </p:nvSpPr>
              <p:spPr>
                <a:xfrm>
                  <a:off x="5536703"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75" name="Graphic 13">
                <a:extLst>
                  <a:ext uri="{FF2B5EF4-FFF2-40B4-BE49-F238E27FC236}">
                    <a16:creationId xmlns:a16="http://schemas.microsoft.com/office/drawing/2014/main" id="{5D3A3026-A7B7-7B72-A9F5-6A0F7C702A65}"/>
                  </a:ext>
                </a:extLst>
              </p:cNvPr>
              <p:cNvGrpSpPr/>
              <p:nvPr/>
            </p:nvGrpSpPr>
            <p:grpSpPr>
              <a:xfrm>
                <a:off x="5543982" y="1220370"/>
                <a:ext cx="47811" cy="46599"/>
                <a:chOff x="5543982" y="1220370"/>
                <a:chExt cx="47811" cy="46599"/>
              </a:xfrm>
            </p:grpSpPr>
            <p:sp>
              <p:nvSpPr>
                <p:cNvPr id="5372" name="Freeform: Shape 5371">
                  <a:extLst>
                    <a:ext uri="{FF2B5EF4-FFF2-40B4-BE49-F238E27FC236}">
                      <a16:creationId xmlns:a16="http://schemas.microsoft.com/office/drawing/2014/main" id="{B91B9698-7DB0-BBE1-0E47-45652AF2EE1B}"/>
                    </a:ext>
                  </a:extLst>
                </p:cNvPr>
                <p:cNvSpPr/>
                <p:nvPr/>
              </p:nvSpPr>
              <p:spPr>
                <a:xfrm>
                  <a:off x="5567806"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3" name="Freeform: Shape 5372">
                  <a:extLst>
                    <a:ext uri="{FF2B5EF4-FFF2-40B4-BE49-F238E27FC236}">
                      <a16:creationId xmlns:a16="http://schemas.microsoft.com/office/drawing/2014/main" id="{C4F0AB2A-4529-9EF1-5F76-3A530F9E0F1A}"/>
                    </a:ext>
                  </a:extLst>
                </p:cNvPr>
                <p:cNvSpPr/>
                <p:nvPr/>
              </p:nvSpPr>
              <p:spPr>
                <a:xfrm>
                  <a:off x="5543982"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76" name="Graphic 13">
                <a:extLst>
                  <a:ext uri="{FF2B5EF4-FFF2-40B4-BE49-F238E27FC236}">
                    <a16:creationId xmlns:a16="http://schemas.microsoft.com/office/drawing/2014/main" id="{D3D3D23B-03F7-1205-BABE-19D66E82683D}"/>
                  </a:ext>
                </a:extLst>
              </p:cNvPr>
              <p:cNvGrpSpPr/>
              <p:nvPr/>
            </p:nvGrpSpPr>
            <p:grpSpPr>
              <a:xfrm>
                <a:off x="5551096" y="1220370"/>
                <a:ext cx="47977" cy="46599"/>
                <a:chOff x="5551096" y="1220370"/>
                <a:chExt cx="47977" cy="46599"/>
              </a:xfrm>
            </p:grpSpPr>
            <p:sp>
              <p:nvSpPr>
                <p:cNvPr id="5370" name="Freeform: Shape 5369">
                  <a:extLst>
                    <a:ext uri="{FF2B5EF4-FFF2-40B4-BE49-F238E27FC236}">
                      <a16:creationId xmlns:a16="http://schemas.microsoft.com/office/drawing/2014/main" id="{12485921-B964-156A-A427-792843CF8414}"/>
                    </a:ext>
                  </a:extLst>
                </p:cNvPr>
                <p:cNvSpPr/>
                <p:nvPr/>
              </p:nvSpPr>
              <p:spPr>
                <a:xfrm>
                  <a:off x="5575085"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1" name="Freeform: Shape 5370">
                  <a:extLst>
                    <a:ext uri="{FF2B5EF4-FFF2-40B4-BE49-F238E27FC236}">
                      <a16:creationId xmlns:a16="http://schemas.microsoft.com/office/drawing/2014/main" id="{9CB7477B-A0BC-DB2D-526A-E340A87DE5C8}"/>
                    </a:ext>
                  </a:extLst>
                </p:cNvPr>
                <p:cNvSpPr/>
                <p:nvPr/>
              </p:nvSpPr>
              <p:spPr>
                <a:xfrm>
                  <a:off x="5551096"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77" name="Graphic 13">
                <a:extLst>
                  <a:ext uri="{FF2B5EF4-FFF2-40B4-BE49-F238E27FC236}">
                    <a16:creationId xmlns:a16="http://schemas.microsoft.com/office/drawing/2014/main" id="{186D4ADF-8E58-ADD4-B03F-14059C96186F}"/>
                  </a:ext>
                </a:extLst>
              </p:cNvPr>
              <p:cNvGrpSpPr/>
              <p:nvPr/>
            </p:nvGrpSpPr>
            <p:grpSpPr>
              <a:xfrm>
                <a:off x="5558376" y="1220370"/>
                <a:ext cx="47811" cy="46599"/>
                <a:chOff x="5558376" y="1220370"/>
                <a:chExt cx="47811" cy="46599"/>
              </a:xfrm>
            </p:grpSpPr>
            <p:sp>
              <p:nvSpPr>
                <p:cNvPr id="5368" name="Freeform: Shape 5367">
                  <a:extLst>
                    <a:ext uri="{FF2B5EF4-FFF2-40B4-BE49-F238E27FC236}">
                      <a16:creationId xmlns:a16="http://schemas.microsoft.com/office/drawing/2014/main" id="{DF30F1E3-59E6-D5E5-9282-E18167998962}"/>
                    </a:ext>
                  </a:extLst>
                </p:cNvPr>
                <p:cNvSpPr/>
                <p:nvPr/>
              </p:nvSpPr>
              <p:spPr>
                <a:xfrm>
                  <a:off x="5582364"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9" name="Freeform: Shape 5368">
                  <a:extLst>
                    <a:ext uri="{FF2B5EF4-FFF2-40B4-BE49-F238E27FC236}">
                      <a16:creationId xmlns:a16="http://schemas.microsoft.com/office/drawing/2014/main" id="{1FB0B683-4550-D4D9-9C9B-54C85B481CC7}"/>
                    </a:ext>
                  </a:extLst>
                </p:cNvPr>
                <p:cNvSpPr/>
                <p:nvPr/>
              </p:nvSpPr>
              <p:spPr>
                <a:xfrm>
                  <a:off x="5558376" y="124358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78" name="Graphic 13">
                <a:extLst>
                  <a:ext uri="{FF2B5EF4-FFF2-40B4-BE49-F238E27FC236}">
                    <a16:creationId xmlns:a16="http://schemas.microsoft.com/office/drawing/2014/main" id="{07A61934-3E95-CB56-9DF2-577E4353A53B}"/>
                  </a:ext>
                </a:extLst>
              </p:cNvPr>
              <p:cNvGrpSpPr/>
              <p:nvPr/>
            </p:nvGrpSpPr>
            <p:grpSpPr>
              <a:xfrm>
                <a:off x="5565655" y="1220370"/>
                <a:ext cx="47811" cy="46599"/>
                <a:chOff x="5565655" y="1220370"/>
                <a:chExt cx="47811" cy="46599"/>
              </a:xfrm>
            </p:grpSpPr>
            <p:sp>
              <p:nvSpPr>
                <p:cNvPr id="5366" name="Freeform: Shape 5365">
                  <a:extLst>
                    <a:ext uri="{FF2B5EF4-FFF2-40B4-BE49-F238E27FC236}">
                      <a16:creationId xmlns:a16="http://schemas.microsoft.com/office/drawing/2014/main" id="{7EF91262-AA47-857E-DA79-8F5A6419FC92}"/>
                    </a:ext>
                  </a:extLst>
                </p:cNvPr>
                <p:cNvSpPr/>
                <p:nvPr/>
              </p:nvSpPr>
              <p:spPr>
                <a:xfrm>
                  <a:off x="5589478"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Freeform: Shape 5366">
                  <a:extLst>
                    <a:ext uri="{FF2B5EF4-FFF2-40B4-BE49-F238E27FC236}">
                      <a16:creationId xmlns:a16="http://schemas.microsoft.com/office/drawing/2014/main" id="{D33F9E19-E330-469F-61CF-A7B342605A11}"/>
                    </a:ext>
                  </a:extLst>
                </p:cNvPr>
                <p:cNvSpPr/>
                <p:nvPr/>
              </p:nvSpPr>
              <p:spPr>
                <a:xfrm>
                  <a:off x="5565655"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79" name="Graphic 13">
                <a:extLst>
                  <a:ext uri="{FF2B5EF4-FFF2-40B4-BE49-F238E27FC236}">
                    <a16:creationId xmlns:a16="http://schemas.microsoft.com/office/drawing/2014/main" id="{7884ACFD-004B-2D3C-1A62-79AAF7304ED6}"/>
                  </a:ext>
                </a:extLst>
              </p:cNvPr>
              <p:cNvGrpSpPr/>
              <p:nvPr/>
            </p:nvGrpSpPr>
            <p:grpSpPr>
              <a:xfrm>
                <a:off x="5572769" y="1220370"/>
                <a:ext cx="47977" cy="46599"/>
                <a:chOff x="5572769" y="1220370"/>
                <a:chExt cx="47977" cy="46599"/>
              </a:xfrm>
            </p:grpSpPr>
            <p:sp>
              <p:nvSpPr>
                <p:cNvPr id="5364" name="Freeform: Shape 5363">
                  <a:extLst>
                    <a:ext uri="{FF2B5EF4-FFF2-40B4-BE49-F238E27FC236}">
                      <a16:creationId xmlns:a16="http://schemas.microsoft.com/office/drawing/2014/main" id="{5A9B98E7-F209-DAD3-559E-9F4002A55E5F}"/>
                    </a:ext>
                  </a:extLst>
                </p:cNvPr>
                <p:cNvSpPr/>
                <p:nvPr/>
              </p:nvSpPr>
              <p:spPr>
                <a:xfrm>
                  <a:off x="5596757"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Freeform: Shape 5364">
                  <a:extLst>
                    <a:ext uri="{FF2B5EF4-FFF2-40B4-BE49-F238E27FC236}">
                      <a16:creationId xmlns:a16="http://schemas.microsoft.com/office/drawing/2014/main" id="{EA6FD103-6549-615B-C487-D62D0BFF00B0}"/>
                    </a:ext>
                  </a:extLst>
                </p:cNvPr>
                <p:cNvSpPr/>
                <p:nvPr/>
              </p:nvSpPr>
              <p:spPr>
                <a:xfrm>
                  <a:off x="5572769"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80" name="Graphic 13">
                <a:extLst>
                  <a:ext uri="{FF2B5EF4-FFF2-40B4-BE49-F238E27FC236}">
                    <a16:creationId xmlns:a16="http://schemas.microsoft.com/office/drawing/2014/main" id="{63C3BD4F-8260-0CDC-D701-F150CB9918A5}"/>
                  </a:ext>
                </a:extLst>
              </p:cNvPr>
              <p:cNvGrpSpPr/>
              <p:nvPr/>
            </p:nvGrpSpPr>
            <p:grpSpPr>
              <a:xfrm>
                <a:off x="5580048" y="1220370"/>
                <a:ext cx="47811" cy="46599"/>
                <a:chOff x="5580048" y="1220370"/>
                <a:chExt cx="47811" cy="46599"/>
              </a:xfrm>
            </p:grpSpPr>
            <p:sp>
              <p:nvSpPr>
                <p:cNvPr id="5362" name="Freeform: Shape 5361">
                  <a:extLst>
                    <a:ext uri="{FF2B5EF4-FFF2-40B4-BE49-F238E27FC236}">
                      <a16:creationId xmlns:a16="http://schemas.microsoft.com/office/drawing/2014/main" id="{24717D78-8573-7386-88C3-A1C3428A6C4F}"/>
                    </a:ext>
                  </a:extLst>
                </p:cNvPr>
                <p:cNvSpPr/>
                <p:nvPr/>
              </p:nvSpPr>
              <p:spPr>
                <a:xfrm>
                  <a:off x="5603871"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Freeform: Shape 5362">
                  <a:extLst>
                    <a:ext uri="{FF2B5EF4-FFF2-40B4-BE49-F238E27FC236}">
                      <a16:creationId xmlns:a16="http://schemas.microsoft.com/office/drawing/2014/main" id="{79264C6A-5C47-D3CB-7FE2-7775DC1F7827}"/>
                    </a:ext>
                  </a:extLst>
                </p:cNvPr>
                <p:cNvSpPr/>
                <p:nvPr/>
              </p:nvSpPr>
              <p:spPr>
                <a:xfrm>
                  <a:off x="5580048" y="124358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81" name="Graphic 13">
                <a:extLst>
                  <a:ext uri="{FF2B5EF4-FFF2-40B4-BE49-F238E27FC236}">
                    <a16:creationId xmlns:a16="http://schemas.microsoft.com/office/drawing/2014/main" id="{BC1F8E7B-73D6-9F01-BBC0-33D3AB08233E}"/>
                  </a:ext>
                </a:extLst>
              </p:cNvPr>
              <p:cNvGrpSpPr/>
              <p:nvPr/>
            </p:nvGrpSpPr>
            <p:grpSpPr>
              <a:xfrm>
                <a:off x="5587162" y="1220370"/>
                <a:ext cx="47977" cy="46599"/>
                <a:chOff x="5587162" y="1220370"/>
                <a:chExt cx="47977" cy="46599"/>
              </a:xfrm>
            </p:grpSpPr>
            <p:sp>
              <p:nvSpPr>
                <p:cNvPr id="5360" name="Freeform: Shape 5359">
                  <a:extLst>
                    <a:ext uri="{FF2B5EF4-FFF2-40B4-BE49-F238E27FC236}">
                      <a16:creationId xmlns:a16="http://schemas.microsoft.com/office/drawing/2014/main" id="{E7123BD7-E628-25B7-5F66-096B5EFDC36F}"/>
                    </a:ext>
                  </a:extLst>
                </p:cNvPr>
                <p:cNvSpPr/>
                <p:nvPr/>
              </p:nvSpPr>
              <p:spPr>
                <a:xfrm>
                  <a:off x="5611150"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Freeform: Shape 5360">
                  <a:extLst>
                    <a:ext uri="{FF2B5EF4-FFF2-40B4-BE49-F238E27FC236}">
                      <a16:creationId xmlns:a16="http://schemas.microsoft.com/office/drawing/2014/main" id="{0D6962C5-1578-6422-5573-40BDDD2A07DC}"/>
                    </a:ext>
                  </a:extLst>
                </p:cNvPr>
                <p:cNvSpPr/>
                <p:nvPr/>
              </p:nvSpPr>
              <p:spPr>
                <a:xfrm>
                  <a:off x="5587162"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82" name="Graphic 13">
                <a:extLst>
                  <a:ext uri="{FF2B5EF4-FFF2-40B4-BE49-F238E27FC236}">
                    <a16:creationId xmlns:a16="http://schemas.microsoft.com/office/drawing/2014/main" id="{9D7DBC3F-FF5D-308F-F52C-B8AE702F04F2}"/>
                  </a:ext>
                </a:extLst>
              </p:cNvPr>
              <p:cNvGrpSpPr/>
              <p:nvPr/>
            </p:nvGrpSpPr>
            <p:grpSpPr>
              <a:xfrm>
                <a:off x="5594441" y="1220370"/>
                <a:ext cx="47811" cy="46599"/>
                <a:chOff x="5594441" y="1220370"/>
                <a:chExt cx="47811" cy="46599"/>
              </a:xfrm>
            </p:grpSpPr>
            <p:sp>
              <p:nvSpPr>
                <p:cNvPr id="5358" name="Freeform: Shape 5357">
                  <a:extLst>
                    <a:ext uri="{FF2B5EF4-FFF2-40B4-BE49-F238E27FC236}">
                      <a16:creationId xmlns:a16="http://schemas.microsoft.com/office/drawing/2014/main" id="{ACF94463-B6C3-C4DD-835C-9C6E5260DBBE}"/>
                    </a:ext>
                  </a:extLst>
                </p:cNvPr>
                <p:cNvSpPr/>
                <p:nvPr/>
              </p:nvSpPr>
              <p:spPr>
                <a:xfrm>
                  <a:off x="5618430"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Freeform: Shape 5358">
                  <a:extLst>
                    <a:ext uri="{FF2B5EF4-FFF2-40B4-BE49-F238E27FC236}">
                      <a16:creationId xmlns:a16="http://schemas.microsoft.com/office/drawing/2014/main" id="{8E1C4796-2828-B34A-F22C-35A6EAC4AF65}"/>
                    </a:ext>
                  </a:extLst>
                </p:cNvPr>
                <p:cNvSpPr/>
                <p:nvPr/>
              </p:nvSpPr>
              <p:spPr>
                <a:xfrm>
                  <a:off x="5594441"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83" name="Graphic 13">
                <a:extLst>
                  <a:ext uri="{FF2B5EF4-FFF2-40B4-BE49-F238E27FC236}">
                    <a16:creationId xmlns:a16="http://schemas.microsoft.com/office/drawing/2014/main" id="{4E781C44-D1BE-89AF-5316-9786E42A6751}"/>
                  </a:ext>
                </a:extLst>
              </p:cNvPr>
              <p:cNvGrpSpPr/>
              <p:nvPr/>
            </p:nvGrpSpPr>
            <p:grpSpPr>
              <a:xfrm>
                <a:off x="5601720" y="1220370"/>
                <a:ext cx="47811" cy="46599"/>
                <a:chOff x="5601720" y="1220370"/>
                <a:chExt cx="47811" cy="46599"/>
              </a:xfrm>
            </p:grpSpPr>
            <p:sp>
              <p:nvSpPr>
                <p:cNvPr id="5356" name="Freeform: Shape 5355">
                  <a:extLst>
                    <a:ext uri="{FF2B5EF4-FFF2-40B4-BE49-F238E27FC236}">
                      <a16:creationId xmlns:a16="http://schemas.microsoft.com/office/drawing/2014/main" id="{7EE690BE-946B-909F-DAD9-7AA5A9742E2A}"/>
                    </a:ext>
                  </a:extLst>
                </p:cNvPr>
                <p:cNvSpPr/>
                <p:nvPr/>
              </p:nvSpPr>
              <p:spPr>
                <a:xfrm>
                  <a:off x="5625543"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7" name="Freeform: Shape 5356">
                  <a:extLst>
                    <a:ext uri="{FF2B5EF4-FFF2-40B4-BE49-F238E27FC236}">
                      <a16:creationId xmlns:a16="http://schemas.microsoft.com/office/drawing/2014/main" id="{F04AF790-8955-16E9-9D23-940D229C3729}"/>
                    </a:ext>
                  </a:extLst>
                </p:cNvPr>
                <p:cNvSpPr/>
                <p:nvPr/>
              </p:nvSpPr>
              <p:spPr>
                <a:xfrm>
                  <a:off x="5601720" y="124358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84" name="Graphic 13">
                <a:extLst>
                  <a:ext uri="{FF2B5EF4-FFF2-40B4-BE49-F238E27FC236}">
                    <a16:creationId xmlns:a16="http://schemas.microsoft.com/office/drawing/2014/main" id="{DA43DD93-9C88-038B-45F9-AE4C43A84B62}"/>
                  </a:ext>
                </a:extLst>
              </p:cNvPr>
              <p:cNvGrpSpPr/>
              <p:nvPr/>
            </p:nvGrpSpPr>
            <p:grpSpPr>
              <a:xfrm>
                <a:off x="5611150" y="1225529"/>
                <a:ext cx="47811" cy="46599"/>
                <a:chOff x="5611150" y="1225529"/>
                <a:chExt cx="47811" cy="46599"/>
              </a:xfrm>
            </p:grpSpPr>
            <p:sp>
              <p:nvSpPr>
                <p:cNvPr id="5354" name="Freeform: Shape 5353">
                  <a:extLst>
                    <a:ext uri="{FF2B5EF4-FFF2-40B4-BE49-F238E27FC236}">
                      <a16:creationId xmlns:a16="http://schemas.microsoft.com/office/drawing/2014/main" id="{79968095-DB21-05CC-65C9-DF5BC0D9AC7D}"/>
                    </a:ext>
                  </a:extLst>
                </p:cNvPr>
                <p:cNvSpPr/>
                <p:nvPr/>
              </p:nvSpPr>
              <p:spPr>
                <a:xfrm>
                  <a:off x="5635139"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Freeform: Shape 5354">
                  <a:extLst>
                    <a:ext uri="{FF2B5EF4-FFF2-40B4-BE49-F238E27FC236}">
                      <a16:creationId xmlns:a16="http://schemas.microsoft.com/office/drawing/2014/main" id="{C4FFFF65-154B-3956-9BDC-F2DB0767F8A8}"/>
                    </a:ext>
                  </a:extLst>
                </p:cNvPr>
                <p:cNvSpPr/>
                <p:nvPr/>
              </p:nvSpPr>
              <p:spPr>
                <a:xfrm>
                  <a:off x="5611150"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85" name="Graphic 13">
                <a:extLst>
                  <a:ext uri="{FF2B5EF4-FFF2-40B4-BE49-F238E27FC236}">
                    <a16:creationId xmlns:a16="http://schemas.microsoft.com/office/drawing/2014/main" id="{0B9E4F0B-827F-D521-0626-63F7AD164EB1}"/>
                  </a:ext>
                </a:extLst>
              </p:cNvPr>
              <p:cNvGrpSpPr/>
              <p:nvPr/>
            </p:nvGrpSpPr>
            <p:grpSpPr>
              <a:xfrm>
                <a:off x="5618430" y="1225529"/>
                <a:ext cx="47811" cy="46599"/>
                <a:chOff x="5618430" y="1225529"/>
                <a:chExt cx="47811" cy="46599"/>
              </a:xfrm>
            </p:grpSpPr>
            <p:sp>
              <p:nvSpPr>
                <p:cNvPr id="5352" name="Freeform: Shape 5351">
                  <a:extLst>
                    <a:ext uri="{FF2B5EF4-FFF2-40B4-BE49-F238E27FC236}">
                      <a16:creationId xmlns:a16="http://schemas.microsoft.com/office/drawing/2014/main" id="{F2B68777-EB4A-03B7-148C-3530DE29D2A2}"/>
                    </a:ext>
                  </a:extLst>
                </p:cNvPr>
                <p:cNvSpPr/>
                <p:nvPr/>
              </p:nvSpPr>
              <p:spPr>
                <a:xfrm>
                  <a:off x="5642253"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Freeform: Shape 5352">
                  <a:extLst>
                    <a:ext uri="{FF2B5EF4-FFF2-40B4-BE49-F238E27FC236}">
                      <a16:creationId xmlns:a16="http://schemas.microsoft.com/office/drawing/2014/main" id="{898E60D7-2697-96E3-D4E9-153BEA18A138}"/>
                    </a:ext>
                  </a:extLst>
                </p:cNvPr>
                <p:cNvSpPr/>
                <p:nvPr/>
              </p:nvSpPr>
              <p:spPr>
                <a:xfrm>
                  <a:off x="5618430"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86" name="Graphic 13">
                <a:extLst>
                  <a:ext uri="{FF2B5EF4-FFF2-40B4-BE49-F238E27FC236}">
                    <a16:creationId xmlns:a16="http://schemas.microsoft.com/office/drawing/2014/main" id="{7CB205BC-17EF-A567-F2A2-D0D4E0ABC6CE}"/>
                  </a:ext>
                </a:extLst>
              </p:cNvPr>
              <p:cNvGrpSpPr/>
              <p:nvPr/>
            </p:nvGrpSpPr>
            <p:grpSpPr>
              <a:xfrm>
                <a:off x="5625543" y="1225529"/>
                <a:ext cx="47977" cy="46599"/>
                <a:chOff x="5625543" y="1225529"/>
                <a:chExt cx="47977" cy="46599"/>
              </a:xfrm>
            </p:grpSpPr>
            <p:sp>
              <p:nvSpPr>
                <p:cNvPr id="5350" name="Freeform: Shape 5349">
                  <a:extLst>
                    <a:ext uri="{FF2B5EF4-FFF2-40B4-BE49-F238E27FC236}">
                      <a16:creationId xmlns:a16="http://schemas.microsoft.com/office/drawing/2014/main" id="{3E03C3E6-3DB4-6BA7-7234-4F1444B38D60}"/>
                    </a:ext>
                  </a:extLst>
                </p:cNvPr>
                <p:cNvSpPr/>
                <p:nvPr/>
              </p:nvSpPr>
              <p:spPr>
                <a:xfrm>
                  <a:off x="5649532"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Freeform: Shape 5350">
                  <a:extLst>
                    <a:ext uri="{FF2B5EF4-FFF2-40B4-BE49-F238E27FC236}">
                      <a16:creationId xmlns:a16="http://schemas.microsoft.com/office/drawing/2014/main" id="{9B63C544-05CA-DBD6-80C6-122F57766B72}"/>
                    </a:ext>
                  </a:extLst>
                </p:cNvPr>
                <p:cNvSpPr/>
                <p:nvPr/>
              </p:nvSpPr>
              <p:spPr>
                <a:xfrm>
                  <a:off x="5625543"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87" name="Graphic 13">
                <a:extLst>
                  <a:ext uri="{FF2B5EF4-FFF2-40B4-BE49-F238E27FC236}">
                    <a16:creationId xmlns:a16="http://schemas.microsoft.com/office/drawing/2014/main" id="{85A44075-EA19-477E-E535-0E1E9291F67B}"/>
                  </a:ext>
                </a:extLst>
              </p:cNvPr>
              <p:cNvGrpSpPr/>
              <p:nvPr/>
            </p:nvGrpSpPr>
            <p:grpSpPr>
              <a:xfrm>
                <a:off x="5632823" y="1225529"/>
                <a:ext cx="47811" cy="46599"/>
                <a:chOff x="5632823" y="1225529"/>
                <a:chExt cx="47811" cy="46599"/>
              </a:xfrm>
            </p:grpSpPr>
            <p:sp>
              <p:nvSpPr>
                <p:cNvPr id="5348" name="Freeform: Shape 5347">
                  <a:extLst>
                    <a:ext uri="{FF2B5EF4-FFF2-40B4-BE49-F238E27FC236}">
                      <a16:creationId xmlns:a16="http://schemas.microsoft.com/office/drawing/2014/main" id="{F18E8400-D685-21FC-1D29-B8A5A7DE9A95}"/>
                    </a:ext>
                  </a:extLst>
                </p:cNvPr>
                <p:cNvSpPr/>
                <p:nvPr/>
              </p:nvSpPr>
              <p:spPr>
                <a:xfrm>
                  <a:off x="5656811"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Freeform: Shape 5348">
                  <a:extLst>
                    <a:ext uri="{FF2B5EF4-FFF2-40B4-BE49-F238E27FC236}">
                      <a16:creationId xmlns:a16="http://schemas.microsoft.com/office/drawing/2014/main" id="{E596A19B-CDE8-D4C6-693E-E059AA8E1E68}"/>
                    </a:ext>
                  </a:extLst>
                </p:cNvPr>
                <p:cNvSpPr/>
                <p:nvPr/>
              </p:nvSpPr>
              <p:spPr>
                <a:xfrm>
                  <a:off x="5632823" y="124874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88" name="Graphic 13">
                <a:extLst>
                  <a:ext uri="{FF2B5EF4-FFF2-40B4-BE49-F238E27FC236}">
                    <a16:creationId xmlns:a16="http://schemas.microsoft.com/office/drawing/2014/main" id="{090184EB-4C6F-949B-8BF3-B8136A07D4E8}"/>
                  </a:ext>
                </a:extLst>
              </p:cNvPr>
              <p:cNvGrpSpPr/>
              <p:nvPr/>
            </p:nvGrpSpPr>
            <p:grpSpPr>
              <a:xfrm>
                <a:off x="5640102" y="1225529"/>
                <a:ext cx="47811" cy="46599"/>
                <a:chOff x="5640102" y="1225529"/>
                <a:chExt cx="47811" cy="46599"/>
              </a:xfrm>
            </p:grpSpPr>
            <p:sp>
              <p:nvSpPr>
                <p:cNvPr id="5346" name="Freeform: Shape 5345">
                  <a:extLst>
                    <a:ext uri="{FF2B5EF4-FFF2-40B4-BE49-F238E27FC236}">
                      <a16:creationId xmlns:a16="http://schemas.microsoft.com/office/drawing/2014/main" id="{75AAD978-3ACD-9964-AA05-3D61DAC00CA2}"/>
                    </a:ext>
                  </a:extLst>
                </p:cNvPr>
                <p:cNvSpPr/>
                <p:nvPr/>
              </p:nvSpPr>
              <p:spPr>
                <a:xfrm>
                  <a:off x="5663925"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Freeform: Shape 5346">
                  <a:extLst>
                    <a:ext uri="{FF2B5EF4-FFF2-40B4-BE49-F238E27FC236}">
                      <a16:creationId xmlns:a16="http://schemas.microsoft.com/office/drawing/2014/main" id="{BA8926C0-B2E8-CA46-B05A-C78402381D0E}"/>
                    </a:ext>
                  </a:extLst>
                </p:cNvPr>
                <p:cNvSpPr/>
                <p:nvPr/>
              </p:nvSpPr>
              <p:spPr>
                <a:xfrm>
                  <a:off x="5640102"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89" name="Graphic 13">
                <a:extLst>
                  <a:ext uri="{FF2B5EF4-FFF2-40B4-BE49-F238E27FC236}">
                    <a16:creationId xmlns:a16="http://schemas.microsoft.com/office/drawing/2014/main" id="{027B7D0A-2DA3-7889-E6CD-EBE954F7866A}"/>
                  </a:ext>
                </a:extLst>
              </p:cNvPr>
              <p:cNvGrpSpPr/>
              <p:nvPr/>
            </p:nvGrpSpPr>
            <p:grpSpPr>
              <a:xfrm>
                <a:off x="5647216" y="1225529"/>
                <a:ext cx="47977" cy="46599"/>
                <a:chOff x="5647216" y="1225529"/>
                <a:chExt cx="47977" cy="46599"/>
              </a:xfrm>
            </p:grpSpPr>
            <p:sp>
              <p:nvSpPr>
                <p:cNvPr id="5344" name="Freeform: Shape 5343">
                  <a:extLst>
                    <a:ext uri="{FF2B5EF4-FFF2-40B4-BE49-F238E27FC236}">
                      <a16:creationId xmlns:a16="http://schemas.microsoft.com/office/drawing/2014/main" id="{A0C0CFCF-AE67-564D-897E-D2CAE6F01E9B}"/>
                    </a:ext>
                  </a:extLst>
                </p:cNvPr>
                <p:cNvSpPr/>
                <p:nvPr/>
              </p:nvSpPr>
              <p:spPr>
                <a:xfrm>
                  <a:off x="5671204"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5" name="Freeform: Shape 5344">
                  <a:extLst>
                    <a:ext uri="{FF2B5EF4-FFF2-40B4-BE49-F238E27FC236}">
                      <a16:creationId xmlns:a16="http://schemas.microsoft.com/office/drawing/2014/main" id="{841FE371-D56C-5CDC-2EDD-63978AED7BAC}"/>
                    </a:ext>
                  </a:extLst>
                </p:cNvPr>
                <p:cNvSpPr/>
                <p:nvPr/>
              </p:nvSpPr>
              <p:spPr>
                <a:xfrm>
                  <a:off x="5647216"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90" name="Graphic 13">
                <a:extLst>
                  <a:ext uri="{FF2B5EF4-FFF2-40B4-BE49-F238E27FC236}">
                    <a16:creationId xmlns:a16="http://schemas.microsoft.com/office/drawing/2014/main" id="{16D726A5-3419-BB18-3965-EA96681CC440}"/>
                  </a:ext>
                </a:extLst>
              </p:cNvPr>
              <p:cNvGrpSpPr/>
              <p:nvPr/>
            </p:nvGrpSpPr>
            <p:grpSpPr>
              <a:xfrm>
                <a:off x="5654495" y="1225529"/>
                <a:ext cx="47811" cy="46599"/>
                <a:chOff x="5654495" y="1225529"/>
                <a:chExt cx="47811" cy="46599"/>
              </a:xfrm>
            </p:grpSpPr>
            <p:sp>
              <p:nvSpPr>
                <p:cNvPr id="5342" name="Freeform: Shape 5341">
                  <a:extLst>
                    <a:ext uri="{FF2B5EF4-FFF2-40B4-BE49-F238E27FC236}">
                      <a16:creationId xmlns:a16="http://schemas.microsoft.com/office/drawing/2014/main" id="{56E879FE-92FE-9229-16CC-19DFCE3B51EC}"/>
                    </a:ext>
                  </a:extLst>
                </p:cNvPr>
                <p:cNvSpPr/>
                <p:nvPr/>
              </p:nvSpPr>
              <p:spPr>
                <a:xfrm>
                  <a:off x="5678318"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3" name="Freeform: Shape 5342">
                  <a:extLst>
                    <a:ext uri="{FF2B5EF4-FFF2-40B4-BE49-F238E27FC236}">
                      <a16:creationId xmlns:a16="http://schemas.microsoft.com/office/drawing/2014/main" id="{9CB7866C-99B5-56F9-36FC-35222684F5D7}"/>
                    </a:ext>
                  </a:extLst>
                </p:cNvPr>
                <p:cNvSpPr/>
                <p:nvPr/>
              </p:nvSpPr>
              <p:spPr>
                <a:xfrm>
                  <a:off x="5654495" y="124874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91" name="Graphic 13">
                <a:extLst>
                  <a:ext uri="{FF2B5EF4-FFF2-40B4-BE49-F238E27FC236}">
                    <a16:creationId xmlns:a16="http://schemas.microsoft.com/office/drawing/2014/main" id="{187F1075-18C6-64B7-9619-0B0767ED6CC5}"/>
                  </a:ext>
                </a:extLst>
              </p:cNvPr>
              <p:cNvGrpSpPr/>
              <p:nvPr/>
            </p:nvGrpSpPr>
            <p:grpSpPr>
              <a:xfrm>
                <a:off x="5661609" y="1225529"/>
                <a:ext cx="47977" cy="46599"/>
                <a:chOff x="5661609" y="1225529"/>
                <a:chExt cx="47977" cy="46599"/>
              </a:xfrm>
            </p:grpSpPr>
            <p:sp>
              <p:nvSpPr>
                <p:cNvPr id="5340" name="Freeform: Shape 5339">
                  <a:extLst>
                    <a:ext uri="{FF2B5EF4-FFF2-40B4-BE49-F238E27FC236}">
                      <a16:creationId xmlns:a16="http://schemas.microsoft.com/office/drawing/2014/main" id="{8A2D1418-89A4-2E67-97E1-BF4DCB55E7C6}"/>
                    </a:ext>
                  </a:extLst>
                </p:cNvPr>
                <p:cNvSpPr/>
                <p:nvPr/>
              </p:nvSpPr>
              <p:spPr>
                <a:xfrm>
                  <a:off x="5685598"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1" name="Freeform: Shape 5340">
                  <a:extLst>
                    <a:ext uri="{FF2B5EF4-FFF2-40B4-BE49-F238E27FC236}">
                      <a16:creationId xmlns:a16="http://schemas.microsoft.com/office/drawing/2014/main" id="{47A23B3F-EF4C-2646-3F01-61B988B469C2}"/>
                    </a:ext>
                  </a:extLst>
                </p:cNvPr>
                <p:cNvSpPr/>
                <p:nvPr/>
              </p:nvSpPr>
              <p:spPr>
                <a:xfrm>
                  <a:off x="5661609"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92" name="Graphic 13">
                <a:extLst>
                  <a:ext uri="{FF2B5EF4-FFF2-40B4-BE49-F238E27FC236}">
                    <a16:creationId xmlns:a16="http://schemas.microsoft.com/office/drawing/2014/main" id="{F5B956B6-E72B-4022-8368-6F72B6CB2386}"/>
                  </a:ext>
                </a:extLst>
              </p:cNvPr>
              <p:cNvGrpSpPr/>
              <p:nvPr/>
            </p:nvGrpSpPr>
            <p:grpSpPr>
              <a:xfrm>
                <a:off x="5668888" y="1225529"/>
                <a:ext cx="47811" cy="46599"/>
                <a:chOff x="5668888" y="1225529"/>
                <a:chExt cx="47811" cy="46599"/>
              </a:xfrm>
            </p:grpSpPr>
            <p:sp>
              <p:nvSpPr>
                <p:cNvPr id="5338" name="Freeform: Shape 5337">
                  <a:extLst>
                    <a:ext uri="{FF2B5EF4-FFF2-40B4-BE49-F238E27FC236}">
                      <a16:creationId xmlns:a16="http://schemas.microsoft.com/office/drawing/2014/main" id="{86C1A329-E951-B59F-FB20-26245AFC82BE}"/>
                    </a:ext>
                  </a:extLst>
                </p:cNvPr>
                <p:cNvSpPr/>
                <p:nvPr/>
              </p:nvSpPr>
              <p:spPr>
                <a:xfrm>
                  <a:off x="5692877"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9" name="Freeform: Shape 5338">
                  <a:extLst>
                    <a:ext uri="{FF2B5EF4-FFF2-40B4-BE49-F238E27FC236}">
                      <a16:creationId xmlns:a16="http://schemas.microsoft.com/office/drawing/2014/main" id="{33FD280D-8B9C-B974-C3E9-91A0DEBBD50D}"/>
                    </a:ext>
                  </a:extLst>
                </p:cNvPr>
                <p:cNvSpPr/>
                <p:nvPr/>
              </p:nvSpPr>
              <p:spPr>
                <a:xfrm>
                  <a:off x="5668888"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93" name="Graphic 13">
                <a:extLst>
                  <a:ext uri="{FF2B5EF4-FFF2-40B4-BE49-F238E27FC236}">
                    <a16:creationId xmlns:a16="http://schemas.microsoft.com/office/drawing/2014/main" id="{178EAEE5-6450-7C65-D7E0-1182F0DD4E78}"/>
                  </a:ext>
                </a:extLst>
              </p:cNvPr>
              <p:cNvGrpSpPr/>
              <p:nvPr/>
            </p:nvGrpSpPr>
            <p:grpSpPr>
              <a:xfrm>
                <a:off x="5676168" y="1225529"/>
                <a:ext cx="47811" cy="46599"/>
                <a:chOff x="5676168" y="1225529"/>
                <a:chExt cx="47811" cy="46599"/>
              </a:xfrm>
            </p:grpSpPr>
            <p:sp>
              <p:nvSpPr>
                <p:cNvPr id="5336" name="Freeform: Shape 5335">
                  <a:extLst>
                    <a:ext uri="{FF2B5EF4-FFF2-40B4-BE49-F238E27FC236}">
                      <a16:creationId xmlns:a16="http://schemas.microsoft.com/office/drawing/2014/main" id="{2403D2F1-B37C-62B0-66AA-6FC6DED7EBF2}"/>
                    </a:ext>
                  </a:extLst>
                </p:cNvPr>
                <p:cNvSpPr/>
                <p:nvPr/>
              </p:nvSpPr>
              <p:spPr>
                <a:xfrm>
                  <a:off x="5699991"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7" name="Freeform: Shape 5336">
                  <a:extLst>
                    <a:ext uri="{FF2B5EF4-FFF2-40B4-BE49-F238E27FC236}">
                      <a16:creationId xmlns:a16="http://schemas.microsoft.com/office/drawing/2014/main" id="{021FE9AD-AA11-4CC5-7532-993120CF70FA}"/>
                    </a:ext>
                  </a:extLst>
                </p:cNvPr>
                <p:cNvSpPr/>
                <p:nvPr/>
              </p:nvSpPr>
              <p:spPr>
                <a:xfrm>
                  <a:off x="5676168" y="124874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94" name="Graphic 13">
                <a:extLst>
                  <a:ext uri="{FF2B5EF4-FFF2-40B4-BE49-F238E27FC236}">
                    <a16:creationId xmlns:a16="http://schemas.microsoft.com/office/drawing/2014/main" id="{DFF9278C-E997-7DD2-C82C-4F5E8AB35DA0}"/>
                  </a:ext>
                </a:extLst>
              </p:cNvPr>
              <p:cNvGrpSpPr/>
              <p:nvPr/>
            </p:nvGrpSpPr>
            <p:grpSpPr>
              <a:xfrm>
                <a:off x="5683281" y="1225529"/>
                <a:ext cx="47977" cy="46599"/>
                <a:chOff x="5683281" y="1225529"/>
                <a:chExt cx="47977" cy="46599"/>
              </a:xfrm>
            </p:grpSpPr>
            <p:sp>
              <p:nvSpPr>
                <p:cNvPr id="5334" name="Freeform: Shape 5333">
                  <a:extLst>
                    <a:ext uri="{FF2B5EF4-FFF2-40B4-BE49-F238E27FC236}">
                      <a16:creationId xmlns:a16="http://schemas.microsoft.com/office/drawing/2014/main" id="{45A16246-5DAB-CF79-735F-95B282883F9D}"/>
                    </a:ext>
                  </a:extLst>
                </p:cNvPr>
                <p:cNvSpPr/>
                <p:nvPr/>
              </p:nvSpPr>
              <p:spPr>
                <a:xfrm>
                  <a:off x="5707270"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5" name="Freeform: Shape 5334">
                  <a:extLst>
                    <a:ext uri="{FF2B5EF4-FFF2-40B4-BE49-F238E27FC236}">
                      <a16:creationId xmlns:a16="http://schemas.microsoft.com/office/drawing/2014/main" id="{036F13E7-2784-FDEA-0241-018D75070860}"/>
                    </a:ext>
                  </a:extLst>
                </p:cNvPr>
                <p:cNvSpPr/>
                <p:nvPr/>
              </p:nvSpPr>
              <p:spPr>
                <a:xfrm>
                  <a:off x="5683281"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95" name="Graphic 13">
                <a:extLst>
                  <a:ext uri="{FF2B5EF4-FFF2-40B4-BE49-F238E27FC236}">
                    <a16:creationId xmlns:a16="http://schemas.microsoft.com/office/drawing/2014/main" id="{F9F90C04-2312-68C5-5D5F-5306CC98B866}"/>
                  </a:ext>
                </a:extLst>
              </p:cNvPr>
              <p:cNvGrpSpPr/>
              <p:nvPr/>
            </p:nvGrpSpPr>
            <p:grpSpPr>
              <a:xfrm>
                <a:off x="5690561" y="1225529"/>
                <a:ext cx="47811" cy="46599"/>
                <a:chOff x="5690561" y="1225529"/>
                <a:chExt cx="47811" cy="46599"/>
              </a:xfrm>
            </p:grpSpPr>
            <p:sp>
              <p:nvSpPr>
                <p:cNvPr id="5332" name="Freeform: Shape 5331">
                  <a:extLst>
                    <a:ext uri="{FF2B5EF4-FFF2-40B4-BE49-F238E27FC236}">
                      <a16:creationId xmlns:a16="http://schemas.microsoft.com/office/drawing/2014/main" id="{76E5DBE9-E0C2-9D1D-85C7-1080123638C2}"/>
                    </a:ext>
                  </a:extLst>
                </p:cNvPr>
                <p:cNvSpPr/>
                <p:nvPr/>
              </p:nvSpPr>
              <p:spPr>
                <a:xfrm>
                  <a:off x="5714549"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3" name="Freeform: Shape 5332">
                  <a:extLst>
                    <a:ext uri="{FF2B5EF4-FFF2-40B4-BE49-F238E27FC236}">
                      <a16:creationId xmlns:a16="http://schemas.microsoft.com/office/drawing/2014/main" id="{79888153-CB96-CF3E-C769-9F7B0AEBDA02}"/>
                    </a:ext>
                  </a:extLst>
                </p:cNvPr>
                <p:cNvSpPr/>
                <p:nvPr/>
              </p:nvSpPr>
              <p:spPr>
                <a:xfrm>
                  <a:off x="5690561"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96" name="Graphic 13">
                <a:extLst>
                  <a:ext uri="{FF2B5EF4-FFF2-40B4-BE49-F238E27FC236}">
                    <a16:creationId xmlns:a16="http://schemas.microsoft.com/office/drawing/2014/main" id="{31AEB3F5-0A7B-2E5F-F889-435FDD721318}"/>
                  </a:ext>
                </a:extLst>
              </p:cNvPr>
              <p:cNvGrpSpPr/>
              <p:nvPr/>
            </p:nvGrpSpPr>
            <p:grpSpPr>
              <a:xfrm>
                <a:off x="5697674" y="1225529"/>
                <a:ext cx="47977" cy="46599"/>
                <a:chOff x="5697674" y="1225529"/>
                <a:chExt cx="47977" cy="46599"/>
              </a:xfrm>
            </p:grpSpPr>
            <p:sp>
              <p:nvSpPr>
                <p:cNvPr id="5330" name="Freeform: Shape 5329">
                  <a:extLst>
                    <a:ext uri="{FF2B5EF4-FFF2-40B4-BE49-F238E27FC236}">
                      <a16:creationId xmlns:a16="http://schemas.microsoft.com/office/drawing/2014/main" id="{FE47909A-C2B6-F941-D172-8B21E50A0475}"/>
                    </a:ext>
                  </a:extLst>
                </p:cNvPr>
                <p:cNvSpPr/>
                <p:nvPr/>
              </p:nvSpPr>
              <p:spPr>
                <a:xfrm>
                  <a:off x="5721663"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1" name="Freeform: Shape 5330">
                  <a:extLst>
                    <a:ext uri="{FF2B5EF4-FFF2-40B4-BE49-F238E27FC236}">
                      <a16:creationId xmlns:a16="http://schemas.microsoft.com/office/drawing/2014/main" id="{548F3154-F697-B539-B318-CE607A1B8B9A}"/>
                    </a:ext>
                  </a:extLst>
                </p:cNvPr>
                <p:cNvSpPr/>
                <p:nvPr/>
              </p:nvSpPr>
              <p:spPr>
                <a:xfrm>
                  <a:off x="5697674"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97" name="Graphic 13">
                <a:extLst>
                  <a:ext uri="{FF2B5EF4-FFF2-40B4-BE49-F238E27FC236}">
                    <a16:creationId xmlns:a16="http://schemas.microsoft.com/office/drawing/2014/main" id="{B642F779-A595-C601-F8EF-4EFF5E1DFF3F}"/>
                  </a:ext>
                </a:extLst>
              </p:cNvPr>
              <p:cNvGrpSpPr/>
              <p:nvPr/>
            </p:nvGrpSpPr>
            <p:grpSpPr>
              <a:xfrm>
                <a:off x="5704954" y="1225529"/>
                <a:ext cx="47811" cy="46599"/>
                <a:chOff x="5704954" y="1225529"/>
                <a:chExt cx="47811" cy="46599"/>
              </a:xfrm>
            </p:grpSpPr>
            <p:sp>
              <p:nvSpPr>
                <p:cNvPr id="5328" name="Freeform: Shape 5327">
                  <a:extLst>
                    <a:ext uri="{FF2B5EF4-FFF2-40B4-BE49-F238E27FC236}">
                      <a16:creationId xmlns:a16="http://schemas.microsoft.com/office/drawing/2014/main" id="{2AD9CBD6-10CE-F95C-2C2A-E9A858E1A38C}"/>
                    </a:ext>
                  </a:extLst>
                </p:cNvPr>
                <p:cNvSpPr/>
                <p:nvPr/>
              </p:nvSpPr>
              <p:spPr>
                <a:xfrm>
                  <a:off x="5728942"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9" name="Freeform: Shape 5328">
                  <a:extLst>
                    <a:ext uri="{FF2B5EF4-FFF2-40B4-BE49-F238E27FC236}">
                      <a16:creationId xmlns:a16="http://schemas.microsoft.com/office/drawing/2014/main" id="{C29A7989-F4C6-0C9E-A616-672B181518F8}"/>
                    </a:ext>
                  </a:extLst>
                </p:cNvPr>
                <p:cNvSpPr/>
                <p:nvPr/>
              </p:nvSpPr>
              <p:spPr>
                <a:xfrm>
                  <a:off x="5704954"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98" name="Graphic 13">
                <a:extLst>
                  <a:ext uri="{FF2B5EF4-FFF2-40B4-BE49-F238E27FC236}">
                    <a16:creationId xmlns:a16="http://schemas.microsoft.com/office/drawing/2014/main" id="{D497BC82-DB02-A8BB-5BA3-1C9E0D09E323}"/>
                  </a:ext>
                </a:extLst>
              </p:cNvPr>
              <p:cNvGrpSpPr/>
              <p:nvPr/>
            </p:nvGrpSpPr>
            <p:grpSpPr>
              <a:xfrm>
                <a:off x="5712233" y="1225529"/>
                <a:ext cx="47811" cy="46599"/>
                <a:chOff x="5712233" y="1225529"/>
                <a:chExt cx="47811" cy="46599"/>
              </a:xfrm>
            </p:grpSpPr>
            <p:sp>
              <p:nvSpPr>
                <p:cNvPr id="5326" name="Freeform: Shape 5325">
                  <a:extLst>
                    <a:ext uri="{FF2B5EF4-FFF2-40B4-BE49-F238E27FC236}">
                      <a16:creationId xmlns:a16="http://schemas.microsoft.com/office/drawing/2014/main" id="{ECFB5A0E-85A1-EEFA-43C8-A16A8725DDA8}"/>
                    </a:ext>
                  </a:extLst>
                </p:cNvPr>
                <p:cNvSpPr/>
                <p:nvPr/>
              </p:nvSpPr>
              <p:spPr>
                <a:xfrm>
                  <a:off x="5736056"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7" name="Freeform: Shape 5326">
                  <a:extLst>
                    <a:ext uri="{FF2B5EF4-FFF2-40B4-BE49-F238E27FC236}">
                      <a16:creationId xmlns:a16="http://schemas.microsoft.com/office/drawing/2014/main" id="{027236DC-19DC-6E8E-ABE8-7C0F734F35ED}"/>
                    </a:ext>
                  </a:extLst>
                </p:cNvPr>
                <p:cNvSpPr/>
                <p:nvPr/>
              </p:nvSpPr>
              <p:spPr>
                <a:xfrm>
                  <a:off x="5712233"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99" name="Graphic 13">
                <a:extLst>
                  <a:ext uri="{FF2B5EF4-FFF2-40B4-BE49-F238E27FC236}">
                    <a16:creationId xmlns:a16="http://schemas.microsoft.com/office/drawing/2014/main" id="{416C92ED-F83B-0EA8-800B-17690DE3F8E0}"/>
                  </a:ext>
                </a:extLst>
              </p:cNvPr>
              <p:cNvGrpSpPr/>
              <p:nvPr/>
            </p:nvGrpSpPr>
            <p:grpSpPr>
              <a:xfrm>
                <a:off x="5719347" y="1225529"/>
                <a:ext cx="47977" cy="46599"/>
                <a:chOff x="5719347" y="1225529"/>
                <a:chExt cx="47977" cy="46599"/>
              </a:xfrm>
            </p:grpSpPr>
            <p:sp>
              <p:nvSpPr>
                <p:cNvPr id="5324" name="Freeform: Shape 5323">
                  <a:extLst>
                    <a:ext uri="{FF2B5EF4-FFF2-40B4-BE49-F238E27FC236}">
                      <a16:creationId xmlns:a16="http://schemas.microsoft.com/office/drawing/2014/main" id="{C9C2607B-4934-9B78-2436-4D7F8566B335}"/>
                    </a:ext>
                  </a:extLst>
                </p:cNvPr>
                <p:cNvSpPr/>
                <p:nvPr/>
              </p:nvSpPr>
              <p:spPr>
                <a:xfrm>
                  <a:off x="5743335"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5" name="Freeform: Shape 5324">
                  <a:extLst>
                    <a:ext uri="{FF2B5EF4-FFF2-40B4-BE49-F238E27FC236}">
                      <a16:creationId xmlns:a16="http://schemas.microsoft.com/office/drawing/2014/main" id="{5142979E-E5C6-FFAE-5A4A-1A9805DAF8D3}"/>
                    </a:ext>
                  </a:extLst>
                </p:cNvPr>
                <p:cNvSpPr/>
                <p:nvPr/>
              </p:nvSpPr>
              <p:spPr>
                <a:xfrm>
                  <a:off x="5719347"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0" name="Graphic 13">
                <a:extLst>
                  <a:ext uri="{FF2B5EF4-FFF2-40B4-BE49-F238E27FC236}">
                    <a16:creationId xmlns:a16="http://schemas.microsoft.com/office/drawing/2014/main" id="{05C68097-8EA3-91C1-59D6-DC1D5AD13335}"/>
                  </a:ext>
                </a:extLst>
              </p:cNvPr>
              <p:cNvGrpSpPr/>
              <p:nvPr/>
            </p:nvGrpSpPr>
            <p:grpSpPr>
              <a:xfrm>
                <a:off x="5726626" y="1225529"/>
                <a:ext cx="47811" cy="46599"/>
                <a:chOff x="5726626" y="1225529"/>
                <a:chExt cx="47811" cy="46599"/>
              </a:xfrm>
            </p:grpSpPr>
            <p:sp>
              <p:nvSpPr>
                <p:cNvPr id="5322" name="Freeform: Shape 5321">
                  <a:extLst>
                    <a:ext uri="{FF2B5EF4-FFF2-40B4-BE49-F238E27FC236}">
                      <a16:creationId xmlns:a16="http://schemas.microsoft.com/office/drawing/2014/main" id="{1AFD2936-055F-E921-0C45-18BFA62DD985}"/>
                    </a:ext>
                  </a:extLst>
                </p:cNvPr>
                <p:cNvSpPr/>
                <p:nvPr/>
              </p:nvSpPr>
              <p:spPr>
                <a:xfrm>
                  <a:off x="5750615"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3" name="Freeform: Shape 5322">
                  <a:extLst>
                    <a:ext uri="{FF2B5EF4-FFF2-40B4-BE49-F238E27FC236}">
                      <a16:creationId xmlns:a16="http://schemas.microsoft.com/office/drawing/2014/main" id="{95350A1B-CBA1-5F38-3F7F-007DFE7FA0C5}"/>
                    </a:ext>
                  </a:extLst>
                </p:cNvPr>
                <p:cNvSpPr/>
                <p:nvPr/>
              </p:nvSpPr>
              <p:spPr>
                <a:xfrm>
                  <a:off x="5726626"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1" name="Graphic 13">
                <a:extLst>
                  <a:ext uri="{FF2B5EF4-FFF2-40B4-BE49-F238E27FC236}">
                    <a16:creationId xmlns:a16="http://schemas.microsoft.com/office/drawing/2014/main" id="{84550FC1-7840-0C76-BF30-695951700097}"/>
                  </a:ext>
                </a:extLst>
              </p:cNvPr>
              <p:cNvGrpSpPr/>
              <p:nvPr/>
            </p:nvGrpSpPr>
            <p:grpSpPr>
              <a:xfrm>
                <a:off x="5733905" y="1225529"/>
                <a:ext cx="47811" cy="46599"/>
                <a:chOff x="5733905" y="1225529"/>
                <a:chExt cx="47811" cy="46599"/>
              </a:xfrm>
            </p:grpSpPr>
            <p:sp>
              <p:nvSpPr>
                <p:cNvPr id="5320" name="Freeform: Shape 5319">
                  <a:extLst>
                    <a:ext uri="{FF2B5EF4-FFF2-40B4-BE49-F238E27FC236}">
                      <a16:creationId xmlns:a16="http://schemas.microsoft.com/office/drawing/2014/main" id="{A29B8F6B-B6F9-B89D-A5FF-95F5597AA6C0}"/>
                    </a:ext>
                  </a:extLst>
                </p:cNvPr>
                <p:cNvSpPr/>
                <p:nvPr/>
              </p:nvSpPr>
              <p:spPr>
                <a:xfrm>
                  <a:off x="5757729"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1" name="Freeform: Shape 5320">
                  <a:extLst>
                    <a:ext uri="{FF2B5EF4-FFF2-40B4-BE49-F238E27FC236}">
                      <a16:creationId xmlns:a16="http://schemas.microsoft.com/office/drawing/2014/main" id="{15E8438A-DED5-B7DD-BE72-F1D431E4701B}"/>
                    </a:ext>
                  </a:extLst>
                </p:cNvPr>
                <p:cNvSpPr/>
                <p:nvPr/>
              </p:nvSpPr>
              <p:spPr>
                <a:xfrm>
                  <a:off x="5733905"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2" name="Graphic 13">
                <a:extLst>
                  <a:ext uri="{FF2B5EF4-FFF2-40B4-BE49-F238E27FC236}">
                    <a16:creationId xmlns:a16="http://schemas.microsoft.com/office/drawing/2014/main" id="{D48C4BFA-1DA3-C4FE-7B23-3A6EC3F05489}"/>
                  </a:ext>
                </a:extLst>
              </p:cNvPr>
              <p:cNvGrpSpPr/>
              <p:nvPr/>
            </p:nvGrpSpPr>
            <p:grpSpPr>
              <a:xfrm>
                <a:off x="5741019" y="1225529"/>
                <a:ext cx="47977" cy="46599"/>
                <a:chOff x="5741019" y="1225529"/>
                <a:chExt cx="47977" cy="46599"/>
              </a:xfrm>
            </p:grpSpPr>
            <p:sp>
              <p:nvSpPr>
                <p:cNvPr id="5318" name="Freeform: Shape 5317">
                  <a:extLst>
                    <a:ext uri="{FF2B5EF4-FFF2-40B4-BE49-F238E27FC236}">
                      <a16:creationId xmlns:a16="http://schemas.microsoft.com/office/drawing/2014/main" id="{73D4CDA7-A244-CC20-47A9-C04481F72CD6}"/>
                    </a:ext>
                  </a:extLst>
                </p:cNvPr>
                <p:cNvSpPr/>
                <p:nvPr/>
              </p:nvSpPr>
              <p:spPr>
                <a:xfrm>
                  <a:off x="5765008"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9" name="Freeform: Shape 5318">
                  <a:extLst>
                    <a:ext uri="{FF2B5EF4-FFF2-40B4-BE49-F238E27FC236}">
                      <a16:creationId xmlns:a16="http://schemas.microsoft.com/office/drawing/2014/main" id="{1D98C3BA-DC03-3D34-23C7-1083F5D93DA7}"/>
                    </a:ext>
                  </a:extLst>
                </p:cNvPr>
                <p:cNvSpPr/>
                <p:nvPr/>
              </p:nvSpPr>
              <p:spPr>
                <a:xfrm>
                  <a:off x="5741019"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3" name="Graphic 13">
                <a:extLst>
                  <a:ext uri="{FF2B5EF4-FFF2-40B4-BE49-F238E27FC236}">
                    <a16:creationId xmlns:a16="http://schemas.microsoft.com/office/drawing/2014/main" id="{FD568333-71B2-7445-6C85-FC17B2DC35F1}"/>
                  </a:ext>
                </a:extLst>
              </p:cNvPr>
              <p:cNvGrpSpPr/>
              <p:nvPr/>
            </p:nvGrpSpPr>
            <p:grpSpPr>
              <a:xfrm>
                <a:off x="5748299" y="1225529"/>
                <a:ext cx="47811" cy="46599"/>
                <a:chOff x="5748299" y="1225529"/>
                <a:chExt cx="47811" cy="46599"/>
              </a:xfrm>
            </p:grpSpPr>
            <p:sp>
              <p:nvSpPr>
                <p:cNvPr id="5316" name="Freeform: Shape 5315">
                  <a:extLst>
                    <a:ext uri="{FF2B5EF4-FFF2-40B4-BE49-F238E27FC236}">
                      <a16:creationId xmlns:a16="http://schemas.microsoft.com/office/drawing/2014/main" id="{C2AD7010-9325-13B7-24EA-BE8E67BF3F6F}"/>
                    </a:ext>
                  </a:extLst>
                </p:cNvPr>
                <p:cNvSpPr/>
                <p:nvPr/>
              </p:nvSpPr>
              <p:spPr>
                <a:xfrm>
                  <a:off x="5772122"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7" name="Freeform: Shape 5316">
                  <a:extLst>
                    <a:ext uri="{FF2B5EF4-FFF2-40B4-BE49-F238E27FC236}">
                      <a16:creationId xmlns:a16="http://schemas.microsoft.com/office/drawing/2014/main" id="{19FB1A0B-ADD6-A0BA-A980-F3BDFC5265C9}"/>
                    </a:ext>
                  </a:extLst>
                </p:cNvPr>
                <p:cNvSpPr/>
                <p:nvPr/>
              </p:nvSpPr>
              <p:spPr>
                <a:xfrm>
                  <a:off x="5748299"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4" name="Graphic 13">
                <a:extLst>
                  <a:ext uri="{FF2B5EF4-FFF2-40B4-BE49-F238E27FC236}">
                    <a16:creationId xmlns:a16="http://schemas.microsoft.com/office/drawing/2014/main" id="{DC0B8DD8-7BD9-4D88-D3A4-6038427C0F79}"/>
                  </a:ext>
                </a:extLst>
              </p:cNvPr>
              <p:cNvGrpSpPr/>
              <p:nvPr/>
            </p:nvGrpSpPr>
            <p:grpSpPr>
              <a:xfrm>
                <a:off x="5755412" y="1225529"/>
                <a:ext cx="47977" cy="46599"/>
                <a:chOff x="5755412" y="1225529"/>
                <a:chExt cx="47977" cy="46599"/>
              </a:xfrm>
            </p:grpSpPr>
            <p:sp>
              <p:nvSpPr>
                <p:cNvPr id="5314" name="Freeform: Shape 5313">
                  <a:extLst>
                    <a:ext uri="{FF2B5EF4-FFF2-40B4-BE49-F238E27FC236}">
                      <a16:creationId xmlns:a16="http://schemas.microsoft.com/office/drawing/2014/main" id="{F5AD7EC0-DD18-1767-22F0-0D29DD1F5905}"/>
                    </a:ext>
                  </a:extLst>
                </p:cNvPr>
                <p:cNvSpPr/>
                <p:nvPr/>
              </p:nvSpPr>
              <p:spPr>
                <a:xfrm>
                  <a:off x="5779401"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Freeform: Shape 5314">
                  <a:extLst>
                    <a:ext uri="{FF2B5EF4-FFF2-40B4-BE49-F238E27FC236}">
                      <a16:creationId xmlns:a16="http://schemas.microsoft.com/office/drawing/2014/main" id="{B0B6E2D6-BCBA-5014-517B-14EA3B08A1BA}"/>
                    </a:ext>
                  </a:extLst>
                </p:cNvPr>
                <p:cNvSpPr/>
                <p:nvPr/>
              </p:nvSpPr>
              <p:spPr>
                <a:xfrm>
                  <a:off x="5755412"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5" name="Graphic 13">
                <a:extLst>
                  <a:ext uri="{FF2B5EF4-FFF2-40B4-BE49-F238E27FC236}">
                    <a16:creationId xmlns:a16="http://schemas.microsoft.com/office/drawing/2014/main" id="{69291655-AC31-BC05-3DBB-5F1B82DF0910}"/>
                  </a:ext>
                </a:extLst>
              </p:cNvPr>
              <p:cNvGrpSpPr/>
              <p:nvPr/>
            </p:nvGrpSpPr>
            <p:grpSpPr>
              <a:xfrm>
                <a:off x="5762692" y="1225529"/>
                <a:ext cx="47811" cy="46599"/>
                <a:chOff x="5762692" y="1225529"/>
                <a:chExt cx="47811" cy="46599"/>
              </a:xfrm>
            </p:grpSpPr>
            <p:sp>
              <p:nvSpPr>
                <p:cNvPr id="5312" name="Freeform: Shape 5311">
                  <a:extLst>
                    <a:ext uri="{FF2B5EF4-FFF2-40B4-BE49-F238E27FC236}">
                      <a16:creationId xmlns:a16="http://schemas.microsoft.com/office/drawing/2014/main" id="{E484C8F4-E006-DD25-6B32-69AB5F221E6B}"/>
                    </a:ext>
                  </a:extLst>
                </p:cNvPr>
                <p:cNvSpPr/>
                <p:nvPr/>
              </p:nvSpPr>
              <p:spPr>
                <a:xfrm>
                  <a:off x="5786680"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Freeform: Shape 5312">
                  <a:extLst>
                    <a:ext uri="{FF2B5EF4-FFF2-40B4-BE49-F238E27FC236}">
                      <a16:creationId xmlns:a16="http://schemas.microsoft.com/office/drawing/2014/main" id="{509FAA93-0171-4BBA-9A08-DA393EE81113}"/>
                    </a:ext>
                  </a:extLst>
                </p:cNvPr>
                <p:cNvSpPr/>
                <p:nvPr/>
              </p:nvSpPr>
              <p:spPr>
                <a:xfrm>
                  <a:off x="5762692"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6" name="Graphic 13">
                <a:extLst>
                  <a:ext uri="{FF2B5EF4-FFF2-40B4-BE49-F238E27FC236}">
                    <a16:creationId xmlns:a16="http://schemas.microsoft.com/office/drawing/2014/main" id="{7B46DE9D-FC17-ED78-D8DC-1AD8A39C2049}"/>
                  </a:ext>
                </a:extLst>
              </p:cNvPr>
              <p:cNvGrpSpPr/>
              <p:nvPr/>
            </p:nvGrpSpPr>
            <p:grpSpPr>
              <a:xfrm>
                <a:off x="5780559" y="1225529"/>
                <a:ext cx="47811" cy="46599"/>
                <a:chOff x="5780559" y="1225529"/>
                <a:chExt cx="47811" cy="46599"/>
              </a:xfrm>
            </p:grpSpPr>
            <p:sp>
              <p:nvSpPr>
                <p:cNvPr id="5310" name="Freeform: Shape 5309">
                  <a:extLst>
                    <a:ext uri="{FF2B5EF4-FFF2-40B4-BE49-F238E27FC236}">
                      <a16:creationId xmlns:a16="http://schemas.microsoft.com/office/drawing/2014/main" id="{13243EF2-C2DD-A57F-1FE8-4F7F504E330F}"/>
                    </a:ext>
                  </a:extLst>
                </p:cNvPr>
                <p:cNvSpPr/>
                <p:nvPr/>
              </p:nvSpPr>
              <p:spPr>
                <a:xfrm>
                  <a:off x="5804548"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Freeform: Shape 5310">
                  <a:extLst>
                    <a:ext uri="{FF2B5EF4-FFF2-40B4-BE49-F238E27FC236}">
                      <a16:creationId xmlns:a16="http://schemas.microsoft.com/office/drawing/2014/main" id="{4EC65F47-035E-0552-F7A4-06BB82F346E6}"/>
                    </a:ext>
                  </a:extLst>
                </p:cNvPr>
                <p:cNvSpPr/>
                <p:nvPr/>
              </p:nvSpPr>
              <p:spPr>
                <a:xfrm>
                  <a:off x="5780559"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7" name="Graphic 13">
                <a:extLst>
                  <a:ext uri="{FF2B5EF4-FFF2-40B4-BE49-F238E27FC236}">
                    <a16:creationId xmlns:a16="http://schemas.microsoft.com/office/drawing/2014/main" id="{C677BFE1-A1F5-170D-649A-4B1D262839EB}"/>
                  </a:ext>
                </a:extLst>
              </p:cNvPr>
              <p:cNvGrpSpPr/>
              <p:nvPr/>
            </p:nvGrpSpPr>
            <p:grpSpPr>
              <a:xfrm>
                <a:off x="5788996" y="1225529"/>
                <a:ext cx="47811" cy="46599"/>
                <a:chOff x="5788996" y="1225529"/>
                <a:chExt cx="47811" cy="46599"/>
              </a:xfrm>
            </p:grpSpPr>
            <p:sp>
              <p:nvSpPr>
                <p:cNvPr id="5308" name="Freeform: Shape 5307">
                  <a:extLst>
                    <a:ext uri="{FF2B5EF4-FFF2-40B4-BE49-F238E27FC236}">
                      <a16:creationId xmlns:a16="http://schemas.microsoft.com/office/drawing/2014/main" id="{7121BE63-884C-4FF2-4C75-F4F4C07D8DC9}"/>
                    </a:ext>
                  </a:extLst>
                </p:cNvPr>
                <p:cNvSpPr/>
                <p:nvPr/>
              </p:nvSpPr>
              <p:spPr>
                <a:xfrm>
                  <a:off x="5812819"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Freeform: Shape 5308">
                  <a:extLst>
                    <a:ext uri="{FF2B5EF4-FFF2-40B4-BE49-F238E27FC236}">
                      <a16:creationId xmlns:a16="http://schemas.microsoft.com/office/drawing/2014/main" id="{F4E82F6A-DB6D-E865-959A-97D5F1822E30}"/>
                    </a:ext>
                  </a:extLst>
                </p:cNvPr>
                <p:cNvSpPr/>
                <p:nvPr/>
              </p:nvSpPr>
              <p:spPr>
                <a:xfrm>
                  <a:off x="5788996"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8" name="Graphic 13">
                <a:extLst>
                  <a:ext uri="{FF2B5EF4-FFF2-40B4-BE49-F238E27FC236}">
                    <a16:creationId xmlns:a16="http://schemas.microsoft.com/office/drawing/2014/main" id="{57F3A706-82A4-F8C1-E6CE-7B778A719911}"/>
                  </a:ext>
                </a:extLst>
              </p:cNvPr>
              <p:cNvGrpSpPr/>
              <p:nvPr/>
            </p:nvGrpSpPr>
            <p:grpSpPr>
              <a:xfrm>
                <a:off x="5792636" y="1225529"/>
                <a:ext cx="47977" cy="46599"/>
                <a:chOff x="5792636" y="1225529"/>
                <a:chExt cx="47977" cy="46599"/>
              </a:xfrm>
            </p:grpSpPr>
            <p:sp>
              <p:nvSpPr>
                <p:cNvPr id="5306" name="Freeform: Shape 5305">
                  <a:extLst>
                    <a:ext uri="{FF2B5EF4-FFF2-40B4-BE49-F238E27FC236}">
                      <a16:creationId xmlns:a16="http://schemas.microsoft.com/office/drawing/2014/main" id="{ECF2C4B1-8E4A-6D08-9A5F-24FE177D80DC}"/>
                    </a:ext>
                  </a:extLst>
                </p:cNvPr>
                <p:cNvSpPr/>
                <p:nvPr/>
              </p:nvSpPr>
              <p:spPr>
                <a:xfrm>
                  <a:off x="5816625"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Freeform: Shape 5306">
                  <a:extLst>
                    <a:ext uri="{FF2B5EF4-FFF2-40B4-BE49-F238E27FC236}">
                      <a16:creationId xmlns:a16="http://schemas.microsoft.com/office/drawing/2014/main" id="{97B2AEE6-7FDF-1953-2F76-81B1F86B35DC}"/>
                    </a:ext>
                  </a:extLst>
                </p:cNvPr>
                <p:cNvSpPr/>
                <p:nvPr/>
              </p:nvSpPr>
              <p:spPr>
                <a:xfrm>
                  <a:off x="5792636"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9" name="Graphic 13">
                <a:extLst>
                  <a:ext uri="{FF2B5EF4-FFF2-40B4-BE49-F238E27FC236}">
                    <a16:creationId xmlns:a16="http://schemas.microsoft.com/office/drawing/2014/main" id="{2A8732D7-C505-C1CA-95FA-D7A77BA45ECB}"/>
                  </a:ext>
                </a:extLst>
              </p:cNvPr>
              <p:cNvGrpSpPr/>
              <p:nvPr/>
            </p:nvGrpSpPr>
            <p:grpSpPr>
              <a:xfrm>
                <a:off x="5809345" y="1228754"/>
                <a:ext cx="47811" cy="46761"/>
                <a:chOff x="5809345" y="1228754"/>
                <a:chExt cx="47811" cy="46761"/>
              </a:xfrm>
            </p:grpSpPr>
            <p:sp>
              <p:nvSpPr>
                <p:cNvPr id="5304" name="Freeform: Shape 5303">
                  <a:extLst>
                    <a:ext uri="{FF2B5EF4-FFF2-40B4-BE49-F238E27FC236}">
                      <a16:creationId xmlns:a16="http://schemas.microsoft.com/office/drawing/2014/main" id="{AD8E7309-6BF2-A3CE-6E87-5186AD9A4F11}"/>
                    </a:ext>
                  </a:extLst>
                </p:cNvPr>
                <p:cNvSpPr/>
                <p:nvPr/>
              </p:nvSpPr>
              <p:spPr>
                <a:xfrm>
                  <a:off x="5833334" y="122875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Freeform: Shape 5304">
                  <a:extLst>
                    <a:ext uri="{FF2B5EF4-FFF2-40B4-BE49-F238E27FC236}">
                      <a16:creationId xmlns:a16="http://schemas.microsoft.com/office/drawing/2014/main" id="{FBAB712D-E277-F14B-35C8-27C65DDBDFA4}"/>
                    </a:ext>
                  </a:extLst>
                </p:cNvPr>
                <p:cNvSpPr/>
                <p:nvPr/>
              </p:nvSpPr>
              <p:spPr>
                <a:xfrm>
                  <a:off x="5809345" y="12521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0" name="Graphic 13">
                <a:extLst>
                  <a:ext uri="{FF2B5EF4-FFF2-40B4-BE49-F238E27FC236}">
                    <a16:creationId xmlns:a16="http://schemas.microsoft.com/office/drawing/2014/main" id="{A64E5A73-3B42-9586-CCEA-E80259997F72}"/>
                  </a:ext>
                </a:extLst>
              </p:cNvPr>
              <p:cNvGrpSpPr/>
              <p:nvPr/>
            </p:nvGrpSpPr>
            <p:grpSpPr>
              <a:xfrm>
                <a:off x="5817783" y="1233914"/>
                <a:ext cx="47811" cy="46761"/>
                <a:chOff x="5817783" y="1233914"/>
                <a:chExt cx="47811" cy="46761"/>
              </a:xfrm>
            </p:grpSpPr>
            <p:sp>
              <p:nvSpPr>
                <p:cNvPr id="5302" name="Freeform: Shape 5301">
                  <a:extLst>
                    <a:ext uri="{FF2B5EF4-FFF2-40B4-BE49-F238E27FC236}">
                      <a16:creationId xmlns:a16="http://schemas.microsoft.com/office/drawing/2014/main" id="{02BF9DD7-BE78-B58E-1840-2901902C56F2}"/>
                    </a:ext>
                  </a:extLst>
                </p:cNvPr>
                <p:cNvSpPr/>
                <p:nvPr/>
              </p:nvSpPr>
              <p:spPr>
                <a:xfrm>
                  <a:off x="5841771"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Freeform: Shape 5302">
                  <a:extLst>
                    <a:ext uri="{FF2B5EF4-FFF2-40B4-BE49-F238E27FC236}">
                      <a16:creationId xmlns:a16="http://schemas.microsoft.com/office/drawing/2014/main" id="{DDC5C620-D267-605F-35C5-142FBEBCCF1D}"/>
                    </a:ext>
                  </a:extLst>
                </p:cNvPr>
                <p:cNvSpPr/>
                <p:nvPr/>
              </p:nvSpPr>
              <p:spPr>
                <a:xfrm>
                  <a:off x="5817783"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1" name="Graphic 13">
                <a:extLst>
                  <a:ext uri="{FF2B5EF4-FFF2-40B4-BE49-F238E27FC236}">
                    <a16:creationId xmlns:a16="http://schemas.microsoft.com/office/drawing/2014/main" id="{327ADAFC-BA05-9543-C9FC-866DF49A4AD7}"/>
                  </a:ext>
                </a:extLst>
              </p:cNvPr>
              <p:cNvGrpSpPr/>
              <p:nvPr/>
            </p:nvGrpSpPr>
            <p:grpSpPr>
              <a:xfrm>
                <a:off x="5836808" y="1233914"/>
                <a:ext cx="47811" cy="46761"/>
                <a:chOff x="5836808" y="1233914"/>
                <a:chExt cx="47811" cy="46761"/>
              </a:xfrm>
            </p:grpSpPr>
            <p:sp>
              <p:nvSpPr>
                <p:cNvPr id="5300" name="Freeform: Shape 5299">
                  <a:extLst>
                    <a:ext uri="{FF2B5EF4-FFF2-40B4-BE49-F238E27FC236}">
                      <a16:creationId xmlns:a16="http://schemas.microsoft.com/office/drawing/2014/main" id="{00783014-1659-FED1-2179-6C77EBD9DACC}"/>
                    </a:ext>
                  </a:extLst>
                </p:cNvPr>
                <p:cNvSpPr/>
                <p:nvPr/>
              </p:nvSpPr>
              <p:spPr>
                <a:xfrm>
                  <a:off x="5860797"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Freeform: Shape 5300">
                  <a:extLst>
                    <a:ext uri="{FF2B5EF4-FFF2-40B4-BE49-F238E27FC236}">
                      <a16:creationId xmlns:a16="http://schemas.microsoft.com/office/drawing/2014/main" id="{C487C3B1-1FF6-B177-4229-56EF8583E29A}"/>
                    </a:ext>
                  </a:extLst>
                </p:cNvPr>
                <p:cNvSpPr/>
                <p:nvPr/>
              </p:nvSpPr>
              <p:spPr>
                <a:xfrm>
                  <a:off x="5836808"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2" name="Graphic 13">
                <a:extLst>
                  <a:ext uri="{FF2B5EF4-FFF2-40B4-BE49-F238E27FC236}">
                    <a16:creationId xmlns:a16="http://schemas.microsoft.com/office/drawing/2014/main" id="{B0B5C3EA-6359-1A70-ED5C-B53D36AEE086}"/>
                  </a:ext>
                </a:extLst>
              </p:cNvPr>
              <p:cNvGrpSpPr/>
              <p:nvPr/>
            </p:nvGrpSpPr>
            <p:grpSpPr>
              <a:xfrm>
                <a:off x="5844418" y="1233914"/>
                <a:ext cx="47811" cy="46761"/>
                <a:chOff x="5844418" y="1233914"/>
                <a:chExt cx="47811" cy="46761"/>
              </a:xfrm>
            </p:grpSpPr>
            <p:sp>
              <p:nvSpPr>
                <p:cNvPr id="5298" name="Freeform: Shape 5297">
                  <a:extLst>
                    <a:ext uri="{FF2B5EF4-FFF2-40B4-BE49-F238E27FC236}">
                      <a16:creationId xmlns:a16="http://schemas.microsoft.com/office/drawing/2014/main" id="{0E616E07-2269-3620-3B62-BE1A4F3FFBE1}"/>
                    </a:ext>
                  </a:extLst>
                </p:cNvPr>
                <p:cNvSpPr/>
                <p:nvPr/>
              </p:nvSpPr>
              <p:spPr>
                <a:xfrm>
                  <a:off x="5868241"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Freeform: Shape 5298">
                  <a:extLst>
                    <a:ext uri="{FF2B5EF4-FFF2-40B4-BE49-F238E27FC236}">
                      <a16:creationId xmlns:a16="http://schemas.microsoft.com/office/drawing/2014/main" id="{938B5182-CBD7-5F43-6F3A-AAFEFB06CE7B}"/>
                    </a:ext>
                  </a:extLst>
                </p:cNvPr>
                <p:cNvSpPr/>
                <p:nvPr/>
              </p:nvSpPr>
              <p:spPr>
                <a:xfrm>
                  <a:off x="5844418"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3" name="Graphic 13">
                <a:extLst>
                  <a:ext uri="{FF2B5EF4-FFF2-40B4-BE49-F238E27FC236}">
                    <a16:creationId xmlns:a16="http://schemas.microsoft.com/office/drawing/2014/main" id="{50B63E90-1586-5B0C-7AEE-B58AF435C721}"/>
                  </a:ext>
                </a:extLst>
              </p:cNvPr>
              <p:cNvGrpSpPr/>
              <p:nvPr/>
            </p:nvGrpSpPr>
            <p:grpSpPr>
              <a:xfrm>
                <a:off x="5851863" y="1233914"/>
                <a:ext cx="47977" cy="46761"/>
                <a:chOff x="5851863" y="1233914"/>
                <a:chExt cx="47977" cy="46761"/>
              </a:xfrm>
            </p:grpSpPr>
            <p:sp>
              <p:nvSpPr>
                <p:cNvPr id="5296" name="Freeform: Shape 5295">
                  <a:extLst>
                    <a:ext uri="{FF2B5EF4-FFF2-40B4-BE49-F238E27FC236}">
                      <a16:creationId xmlns:a16="http://schemas.microsoft.com/office/drawing/2014/main" id="{7475CFF2-EAD1-DE1A-929C-5FE926A5E00F}"/>
                    </a:ext>
                  </a:extLst>
                </p:cNvPr>
                <p:cNvSpPr/>
                <p:nvPr/>
              </p:nvSpPr>
              <p:spPr>
                <a:xfrm>
                  <a:off x="5875851"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Freeform: Shape 5296">
                  <a:extLst>
                    <a:ext uri="{FF2B5EF4-FFF2-40B4-BE49-F238E27FC236}">
                      <a16:creationId xmlns:a16="http://schemas.microsoft.com/office/drawing/2014/main" id="{E100EBBD-D319-8135-268A-62484462E770}"/>
                    </a:ext>
                  </a:extLst>
                </p:cNvPr>
                <p:cNvSpPr/>
                <p:nvPr/>
              </p:nvSpPr>
              <p:spPr>
                <a:xfrm>
                  <a:off x="5851863" y="125729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4" name="Graphic 13">
                <a:extLst>
                  <a:ext uri="{FF2B5EF4-FFF2-40B4-BE49-F238E27FC236}">
                    <a16:creationId xmlns:a16="http://schemas.microsoft.com/office/drawing/2014/main" id="{2FD4C444-227A-68D2-8F28-9425D8548C27}"/>
                  </a:ext>
                </a:extLst>
              </p:cNvPr>
              <p:cNvGrpSpPr/>
              <p:nvPr/>
            </p:nvGrpSpPr>
            <p:grpSpPr>
              <a:xfrm>
                <a:off x="5859473" y="1233914"/>
                <a:ext cx="47977" cy="46761"/>
                <a:chOff x="5859473" y="1233914"/>
                <a:chExt cx="47977" cy="46761"/>
              </a:xfrm>
            </p:grpSpPr>
            <p:sp>
              <p:nvSpPr>
                <p:cNvPr id="5294" name="Freeform: Shape 5293">
                  <a:extLst>
                    <a:ext uri="{FF2B5EF4-FFF2-40B4-BE49-F238E27FC236}">
                      <a16:creationId xmlns:a16="http://schemas.microsoft.com/office/drawing/2014/main" id="{CE96F12E-B1AA-B9B2-3B66-4AF4C9599DB2}"/>
                    </a:ext>
                  </a:extLst>
                </p:cNvPr>
                <p:cNvSpPr/>
                <p:nvPr/>
              </p:nvSpPr>
              <p:spPr>
                <a:xfrm>
                  <a:off x="5883462"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Freeform: Shape 5294">
                  <a:extLst>
                    <a:ext uri="{FF2B5EF4-FFF2-40B4-BE49-F238E27FC236}">
                      <a16:creationId xmlns:a16="http://schemas.microsoft.com/office/drawing/2014/main" id="{FCA19091-D8C1-0E11-5D0B-A4C58637EFC1}"/>
                    </a:ext>
                  </a:extLst>
                </p:cNvPr>
                <p:cNvSpPr/>
                <p:nvPr/>
              </p:nvSpPr>
              <p:spPr>
                <a:xfrm>
                  <a:off x="5859473" y="125729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5" name="Graphic 13">
                <a:extLst>
                  <a:ext uri="{FF2B5EF4-FFF2-40B4-BE49-F238E27FC236}">
                    <a16:creationId xmlns:a16="http://schemas.microsoft.com/office/drawing/2014/main" id="{073572A8-DE98-9A1B-67A6-E5D40425A167}"/>
                  </a:ext>
                </a:extLst>
              </p:cNvPr>
              <p:cNvGrpSpPr/>
              <p:nvPr/>
            </p:nvGrpSpPr>
            <p:grpSpPr>
              <a:xfrm>
                <a:off x="5867083" y="1233914"/>
                <a:ext cx="47811" cy="46761"/>
                <a:chOff x="5867083" y="1233914"/>
                <a:chExt cx="47811" cy="46761"/>
              </a:xfrm>
            </p:grpSpPr>
            <p:sp>
              <p:nvSpPr>
                <p:cNvPr id="5292" name="Freeform: Shape 5291">
                  <a:extLst>
                    <a:ext uri="{FF2B5EF4-FFF2-40B4-BE49-F238E27FC236}">
                      <a16:creationId xmlns:a16="http://schemas.microsoft.com/office/drawing/2014/main" id="{3B0864AC-664D-6DEB-8BD5-5A099A3F742E}"/>
                    </a:ext>
                  </a:extLst>
                </p:cNvPr>
                <p:cNvSpPr/>
                <p:nvPr/>
              </p:nvSpPr>
              <p:spPr>
                <a:xfrm>
                  <a:off x="5891072"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Freeform: Shape 5292">
                  <a:extLst>
                    <a:ext uri="{FF2B5EF4-FFF2-40B4-BE49-F238E27FC236}">
                      <a16:creationId xmlns:a16="http://schemas.microsoft.com/office/drawing/2014/main" id="{D108CA1A-043E-9CC1-3489-6333FE545DE7}"/>
                    </a:ext>
                  </a:extLst>
                </p:cNvPr>
                <p:cNvSpPr/>
                <p:nvPr/>
              </p:nvSpPr>
              <p:spPr>
                <a:xfrm>
                  <a:off x="5867083"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6" name="Graphic 13">
                <a:extLst>
                  <a:ext uri="{FF2B5EF4-FFF2-40B4-BE49-F238E27FC236}">
                    <a16:creationId xmlns:a16="http://schemas.microsoft.com/office/drawing/2014/main" id="{828A5C4A-4FD6-99D1-6B03-6F5AD9A196B8}"/>
                  </a:ext>
                </a:extLst>
              </p:cNvPr>
              <p:cNvGrpSpPr/>
              <p:nvPr/>
            </p:nvGrpSpPr>
            <p:grpSpPr>
              <a:xfrm>
                <a:off x="5874693" y="1233914"/>
                <a:ext cx="47811" cy="46761"/>
                <a:chOff x="5874693" y="1233914"/>
                <a:chExt cx="47811" cy="46761"/>
              </a:xfrm>
            </p:grpSpPr>
            <p:sp>
              <p:nvSpPr>
                <p:cNvPr id="5290" name="Freeform: Shape 5289">
                  <a:extLst>
                    <a:ext uri="{FF2B5EF4-FFF2-40B4-BE49-F238E27FC236}">
                      <a16:creationId xmlns:a16="http://schemas.microsoft.com/office/drawing/2014/main" id="{2D4B2EEA-7BBF-79A8-1F14-E079F402B8CD}"/>
                    </a:ext>
                  </a:extLst>
                </p:cNvPr>
                <p:cNvSpPr/>
                <p:nvPr/>
              </p:nvSpPr>
              <p:spPr>
                <a:xfrm>
                  <a:off x="5898516"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Freeform: Shape 5290">
                  <a:extLst>
                    <a:ext uri="{FF2B5EF4-FFF2-40B4-BE49-F238E27FC236}">
                      <a16:creationId xmlns:a16="http://schemas.microsoft.com/office/drawing/2014/main" id="{C5B400B1-BE1C-933A-E81E-AC992B0A41FE}"/>
                    </a:ext>
                  </a:extLst>
                </p:cNvPr>
                <p:cNvSpPr/>
                <p:nvPr/>
              </p:nvSpPr>
              <p:spPr>
                <a:xfrm>
                  <a:off x="5874693" y="1257295"/>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7" name="Graphic 13">
                <a:extLst>
                  <a:ext uri="{FF2B5EF4-FFF2-40B4-BE49-F238E27FC236}">
                    <a16:creationId xmlns:a16="http://schemas.microsoft.com/office/drawing/2014/main" id="{1CDF2A41-D968-B13F-ACB0-A34B6CE1B709}"/>
                  </a:ext>
                </a:extLst>
              </p:cNvPr>
              <p:cNvGrpSpPr/>
              <p:nvPr/>
            </p:nvGrpSpPr>
            <p:grpSpPr>
              <a:xfrm>
                <a:off x="5882138" y="1233914"/>
                <a:ext cx="47977" cy="46761"/>
                <a:chOff x="5882138" y="1233914"/>
                <a:chExt cx="47977" cy="46761"/>
              </a:xfrm>
            </p:grpSpPr>
            <p:sp>
              <p:nvSpPr>
                <p:cNvPr id="5288" name="Freeform: Shape 5287">
                  <a:extLst>
                    <a:ext uri="{FF2B5EF4-FFF2-40B4-BE49-F238E27FC236}">
                      <a16:creationId xmlns:a16="http://schemas.microsoft.com/office/drawing/2014/main" id="{6FFC150E-AEA0-CB69-BD84-0C4AD844DBB2}"/>
                    </a:ext>
                  </a:extLst>
                </p:cNvPr>
                <p:cNvSpPr/>
                <p:nvPr/>
              </p:nvSpPr>
              <p:spPr>
                <a:xfrm>
                  <a:off x="5906127"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Freeform: Shape 5288">
                  <a:extLst>
                    <a:ext uri="{FF2B5EF4-FFF2-40B4-BE49-F238E27FC236}">
                      <a16:creationId xmlns:a16="http://schemas.microsoft.com/office/drawing/2014/main" id="{5D48721D-63E3-856C-96D6-694041448E45}"/>
                    </a:ext>
                  </a:extLst>
                </p:cNvPr>
                <p:cNvSpPr/>
                <p:nvPr/>
              </p:nvSpPr>
              <p:spPr>
                <a:xfrm>
                  <a:off x="5882138" y="125729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8" name="Graphic 13">
                <a:extLst>
                  <a:ext uri="{FF2B5EF4-FFF2-40B4-BE49-F238E27FC236}">
                    <a16:creationId xmlns:a16="http://schemas.microsoft.com/office/drawing/2014/main" id="{8C012D65-4532-23C4-5A73-71647FBD2458}"/>
                  </a:ext>
                </a:extLst>
              </p:cNvPr>
              <p:cNvGrpSpPr/>
              <p:nvPr/>
            </p:nvGrpSpPr>
            <p:grpSpPr>
              <a:xfrm>
                <a:off x="5889748" y="1233914"/>
                <a:ext cx="47977" cy="46761"/>
                <a:chOff x="5889748" y="1233914"/>
                <a:chExt cx="47977" cy="46761"/>
              </a:xfrm>
            </p:grpSpPr>
            <p:sp>
              <p:nvSpPr>
                <p:cNvPr id="5286" name="Freeform: Shape 5285">
                  <a:extLst>
                    <a:ext uri="{FF2B5EF4-FFF2-40B4-BE49-F238E27FC236}">
                      <a16:creationId xmlns:a16="http://schemas.microsoft.com/office/drawing/2014/main" id="{28BB1FDE-02F8-33A3-7F69-8ADFFCA336D7}"/>
                    </a:ext>
                  </a:extLst>
                </p:cNvPr>
                <p:cNvSpPr/>
                <p:nvPr/>
              </p:nvSpPr>
              <p:spPr>
                <a:xfrm>
                  <a:off x="5913737"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Freeform: Shape 5286">
                  <a:extLst>
                    <a:ext uri="{FF2B5EF4-FFF2-40B4-BE49-F238E27FC236}">
                      <a16:creationId xmlns:a16="http://schemas.microsoft.com/office/drawing/2014/main" id="{9D2D8700-050A-0F3C-6AB2-5033BF3C958A}"/>
                    </a:ext>
                  </a:extLst>
                </p:cNvPr>
                <p:cNvSpPr/>
                <p:nvPr/>
              </p:nvSpPr>
              <p:spPr>
                <a:xfrm>
                  <a:off x="5889748" y="125729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9" name="Graphic 13">
                <a:extLst>
                  <a:ext uri="{FF2B5EF4-FFF2-40B4-BE49-F238E27FC236}">
                    <a16:creationId xmlns:a16="http://schemas.microsoft.com/office/drawing/2014/main" id="{16BD5F89-C2D3-F0D7-B3D5-C1F17FD20E12}"/>
                  </a:ext>
                </a:extLst>
              </p:cNvPr>
              <p:cNvGrpSpPr/>
              <p:nvPr/>
            </p:nvGrpSpPr>
            <p:grpSpPr>
              <a:xfrm>
                <a:off x="5897358" y="1233914"/>
                <a:ext cx="47811" cy="46761"/>
                <a:chOff x="5897358" y="1233914"/>
                <a:chExt cx="47811" cy="46761"/>
              </a:xfrm>
            </p:grpSpPr>
            <p:sp>
              <p:nvSpPr>
                <p:cNvPr id="5284" name="Freeform: Shape 5283">
                  <a:extLst>
                    <a:ext uri="{FF2B5EF4-FFF2-40B4-BE49-F238E27FC236}">
                      <a16:creationId xmlns:a16="http://schemas.microsoft.com/office/drawing/2014/main" id="{41222503-3C8E-C496-E81D-69C8F0FF06E4}"/>
                    </a:ext>
                  </a:extLst>
                </p:cNvPr>
                <p:cNvSpPr/>
                <p:nvPr/>
              </p:nvSpPr>
              <p:spPr>
                <a:xfrm>
                  <a:off x="5921347"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Freeform: Shape 5284">
                  <a:extLst>
                    <a:ext uri="{FF2B5EF4-FFF2-40B4-BE49-F238E27FC236}">
                      <a16:creationId xmlns:a16="http://schemas.microsoft.com/office/drawing/2014/main" id="{8441D9C6-C484-9AAC-EFA0-FB62C01155E4}"/>
                    </a:ext>
                  </a:extLst>
                </p:cNvPr>
                <p:cNvSpPr/>
                <p:nvPr/>
              </p:nvSpPr>
              <p:spPr>
                <a:xfrm>
                  <a:off x="5897358"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0" name="Graphic 13">
                <a:extLst>
                  <a:ext uri="{FF2B5EF4-FFF2-40B4-BE49-F238E27FC236}">
                    <a16:creationId xmlns:a16="http://schemas.microsoft.com/office/drawing/2014/main" id="{A5AC0D4D-5DB3-AD5B-9208-252119D78746}"/>
                  </a:ext>
                </a:extLst>
              </p:cNvPr>
              <p:cNvGrpSpPr/>
              <p:nvPr/>
            </p:nvGrpSpPr>
            <p:grpSpPr>
              <a:xfrm>
                <a:off x="5904969" y="1233914"/>
                <a:ext cx="47811" cy="46761"/>
                <a:chOff x="5904969" y="1233914"/>
                <a:chExt cx="47811" cy="46761"/>
              </a:xfrm>
            </p:grpSpPr>
            <p:sp>
              <p:nvSpPr>
                <p:cNvPr id="5282" name="Freeform: Shape 5281">
                  <a:extLst>
                    <a:ext uri="{FF2B5EF4-FFF2-40B4-BE49-F238E27FC236}">
                      <a16:creationId xmlns:a16="http://schemas.microsoft.com/office/drawing/2014/main" id="{40EA13DE-E414-0350-1D04-29EB35198183}"/>
                    </a:ext>
                  </a:extLst>
                </p:cNvPr>
                <p:cNvSpPr/>
                <p:nvPr/>
              </p:nvSpPr>
              <p:spPr>
                <a:xfrm>
                  <a:off x="5928792"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Freeform: Shape 5282">
                  <a:extLst>
                    <a:ext uri="{FF2B5EF4-FFF2-40B4-BE49-F238E27FC236}">
                      <a16:creationId xmlns:a16="http://schemas.microsoft.com/office/drawing/2014/main" id="{CBAE8F39-B462-D059-EED9-06E0A1ACDDA0}"/>
                    </a:ext>
                  </a:extLst>
                </p:cNvPr>
                <p:cNvSpPr/>
                <p:nvPr/>
              </p:nvSpPr>
              <p:spPr>
                <a:xfrm>
                  <a:off x="5904969"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1" name="Graphic 13">
                <a:extLst>
                  <a:ext uri="{FF2B5EF4-FFF2-40B4-BE49-F238E27FC236}">
                    <a16:creationId xmlns:a16="http://schemas.microsoft.com/office/drawing/2014/main" id="{49FA76A8-9378-E7A6-0096-847678E3DF9C}"/>
                  </a:ext>
                </a:extLst>
              </p:cNvPr>
              <p:cNvGrpSpPr/>
              <p:nvPr/>
            </p:nvGrpSpPr>
            <p:grpSpPr>
              <a:xfrm>
                <a:off x="5911751" y="1241654"/>
                <a:ext cx="47811" cy="46599"/>
                <a:chOff x="5911751" y="1241654"/>
                <a:chExt cx="47811" cy="46599"/>
              </a:xfrm>
            </p:grpSpPr>
            <p:sp>
              <p:nvSpPr>
                <p:cNvPr id="5280" name="Freeform: Shape 5279">
                  <a:extLst>
                    <a:ext uri="{FF2B5EF4-FFF2-40B4-BE49-F238E27FC236}">
                      <a16:creationId xmlns:a16="http://schemas.microsoft.com/office/drawing/2014/main" id="{26FF1233-CB9B-C488-DA7B-5A4C78E4D2B4}"/>
                    </a:ext>
                  </a:extLst>
                </p:cNvPr>
                <p:cNvSpPr/>
                <p:nvPr/>
              </p:nvSpPr>
              <p:spPr>
                <a:xfrm>
                  <a:off x="5935740"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Freeform: Shape 5280">
                  <a:extLst>
                    <a:ext uri="{FF2B5EF4-FFF2-40B4-BE49-F238E27FC236}">
                      <a16:creationId xmlns:a16="http://schemas.microsoft.com/office/drawing/2014/main" id="{916E76CD-ED6D-CBE3-D4C9-334E63733BB5}"/>
                    </a:ext>
                  </a:extLst>
                </p:cNvPr>
                <p:cNvSpPr/>
                <p:nvPr/>
              </p:nvSpPr>
              <p:spPr>
                <a:xfrm>
                  <a:off x="5911751"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2" name="Graphic 13">
                <a:extLst>
                  <a:ext uri="{FF2B5EF4-FFF2-40B4-BE49-F238E27FC236}">
                    <a16:creationId xmlns:a16="http://schemas.microsoft.com/office/drawing/2014/main" id="{61CD88A2-7812-E20C-878C-2D6126D6A350}"/>
                  </a:ext>
                </a:extLst>
              </p:cNvPr>
              <p:cNvGrpSpPr/>
              <p:nvPr/>
            </p:nvGrpSpPr>
            <p:grpSpPr>
              <a:xfrm>
                <a:off x="5919693" y="1241654"/>
                <a:ext cx="47811" cy="46599"/>
                <a:chOff x="5919693" y="1241654"/>
                <a:chExt cx="47811" cy="46599"/>
              </a:xfrm>
            </p:grpSpPr>
            <p:sp>
              <p:nvSpPr>
                <p:cNvPr id="5278" name="Freeform: Shape 5277">
                  <a:extLst>
                    <a:ext uri="{FF2B5EF4-FFF2-40B4-BE49-F238E27FC236}">
                      <a16:creationId xmlns:a16="http://schemas.microsoft.com/office/drawing/2014/main" id="{95750121-FF04-A77F-F8B0-2FC9AFB3A34C}"/>
                    </a:ext>
                  </a:extLst>
                </p:cNvPr>
                <p:cNvSpPr/>
                <p:nvPr/>
              </p:nvSpPr>
              <p:spPr>
                <a:xfrm>
                  <a:off x="5943681"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Freeform: Shape 5278">
                  <a:extLst>
                    <a:ext uri="{FF2B5EF4-FFF2-40B4-BE49-F238E27FC236}">
                      <a16:creationId xmlns:a16="http://schemas.microsoft.com/office/drawing/2014/main" id="{55DC632E-4659-62C7-FA81-1727C3649E76}"/>
                    </a:ext>
                  </a:extLst>
                </p:cNvPr>
                <p:cNvSpPr/>
                <p:nvPr/>
              </p:nvSpPr>
              <p:spPr>
                <a:xfrm>
                  <a:off x="5919693" y="1265035"/>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3" name="Graphic 13">
                <a:extLst>
                  <a:ext uri="{FF2B5EF4-FFF2-40B4-BE49-F238E27FC236}">
                    <a16:creationId xmlns:a16="http://schemas.microsoft.com/office/drawing/2014/main" id="{6BD9B534-9D57-5414-FD58-B7AC2CA726D1}"/>
                  </a:ext>
                </a:extLst>
              </p:cNvPr>
              <p:cNvGrpSpPr/>
              <p:nvPr/>
            </p:nvGrpSpPr>
            <p:grpSpPr>
              <a:xfrm>
                <a:off x="5927634" y="1241654"/>
                <a:ext cx="47811" cy="46599"/>
                <a:chOff x="5927634" y="1241654"/>
                <a:chExt cx="47811" cy="46599"/>
              </a:xfrm>
            </p:grpSpPr>
            <p:sp>
              <p:nvSpPr>
                <p:cNvPr id="5276" name="Freeform: Shape 5275">
                  <a:extLst>
                    <a:ext uri="{FF2B5EF4-FFF2-40B4-BE49-F238E27FC236}">
                      <a16:creationId xmlns:a16="http://schemas.microsoft.com/office/drawing/2014/main" id="{B55622A0-A473-04EC-F995-86AF7F9C6639}"/>
                    </a:ext>
                  </a:extLst>
                </p:cNvPr>
                <p:cNvSpPr/>
                <p:nvPr/>
              </p:nvSpPr>
              <p:spPr>
                <a:xfrm>
                  <a:off x="5951622"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Freeform: Shape 5276">
                  <a:extLst>
                    <a:ext uri="{FF2B5EF4-FFF2-40B4-BE49-F238E27FC236}">
                      <a16:creationId xmlns:a16="http://schemas.microsoft.com/office/drawing/2014/main" id="{810CE709-784F-5BEC-0E90-22B422FE8C89}"/>
                    </a:ext>
                  </a:extLst>
                </p:cNvPr>
                <p:cNvSpPr/>
                <p:nvPr/>
              </p:nvSpPr>
              <p:spPr>
                <a:xfrm>
                  <a:off x="5927634"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4" name="Graphic 13">
                <a:extLst>
                  <a:ext uri="{FF2B5EF4-FFF2-40B4-BE49-F238E27FC236}">
                    <a16:creationId xmlns:a16="http://schemas.microsoft.com/office/drawing/2014/main" id="{D20C279B-1BCF-E0A6-8E98-11590AE30390}"/>
                  </a:ext>
                </a:extLst>
              </p:cNvPr>
              <p:cNvGrpSpPr/>
              <p:nvPr/>
            </p:nvGrpSpPr>
            <p:grpSpPr>
              <a:xfrm>
                <a:off x="5935575" y="1241654"/>
                <a:ext cx="47811" cy="46599"/>
                <a:chOff x="5935575" y="1241654"/>
                <a:chExt cx="47811" cy="46599"/>
              </a:xfrm>
            </p:grpSpPr>
            <p:sp>
              <p:nvSpPr>
                <p:cNvPr id="5274" name="Freeform: Shape 5273">
                  <a:extLst>
                    <a:ext uri="{FF2B5EF4-FFF2-40B4-BE49-F238E27FC236}">
                      <a16:creationId xmlns:a16="http://schemas.microsoft.com/office/drawing/2014/main" id="{4FEE89FB-3BE5-DD25-6CE0-3A9AB69D0524}"/>
                    </a:ext>
                  </a:extLst>
                </p:cNvPr>
                <p:cNvSpPr/>
                <p:nvPr/>
              </p:nvSpPr>
              <p:spPr>
                <a:xfrm>
                  <a:off x="5959398"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Freeform: Shape 5274">
                  <a:extLst>
                    <a:ext uri="{FF2B5EF4-FFF2-40B4-BE49-F238E27FC236}">
                      <a16:creationId xmlns:a16="http://schemas.microsoft.com/office/drawing/2014/main" id="{C2CF9CD9-6744-C1D3-649A-47746FBBCC64}"/>
                    </a:ext>
                  </a:extLst>
                </p:cNvPr>
                <p:cNvSpPr/>
                <p:nvPr/>
              </p:nvSpPr>
              <p:spPr>
                <a:xfrm>
                  <a:off x="5935575"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5" name="Graphic 13">
                <a:extLst>
                  <a:ext uri="{FF2B5EF4-FFF2-40B4-BE49-F238E27FC236}">
                    <a16:creationId xmlns:a16="http://schemas.microsoft.com/office/drawing/2014/main" id="{EF689CB5-D498-69EF-342F-228A23328DF8}"/>
                  </a:ext>
                </a:extLst>
              </p:cNvPr>
              <p:cNvGrpSpPr/>
              <p:nvPr/>
            </p:nvGrpSpPr>
            <p:grpSpPr>
              <a:xfrm>
                <a:off x="5943516" y="1241654"/>
                <a:ext cx="47811" cy="46599"/>
                <a:chOff x="5943516" y="1241654"/>
                <a:chExt cx="47811" cy="46599"/>
              </a:xfrm>
            </p:grpSpPr>
            <p:sp>
              <p:nvSpPr>
                <p:cNvPr id="5272" name="Freeform: Shape 5271">
                  <a:extLst>
                    <a:ext uri="{FF2B5EF4-FFF2-40B4-BE49-F238E27FC236}">
                      <a16:creationId xmlns:a16="http://schemas.microsoft.com/office/drawing/2014/main" id="{C285ACD0-EFBF-D86C-995C-7E0A5AF81D19}"/>
                    </a:ext>
                  </a:extLst>
                </p:cNvPr>
                <p:cNvSpPr/>
                <p:nvPr/>
              </p:nvSpPr>
              <p:spPr>
                <a:xfrm>
                  <a:off x="5967339"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Freeform: Shape 5272">
                  <a:extLst>
                    <a:ext uri="{FF2B5EF4-FFF2-40B4-BE49-F238E27FC236}">
                      <a16:creationId xmlns:a16="http://schemas.microsoft.com/office/drawing/2014/main" id="{E6D4378F-5FF6-09FC-42B3-4EB3F3E24530}"/>
                    </a:ext>
                  </a:extLst>
                </p:cNvPr>
                <p:cNvSpPr/>
                <p:nvPr/>
              </p:nvSpPr>
              <p:spPr>
                <a:xfrm>
                  <a:off x="5943516" y="1265035"/>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6" name="Graphic 13">
                <a:extLst>
                  <a:ext uri="{FF2B5EF4-FFF2-40B4-BE49-F238E27FC236}">
                    <a16:creationId xmlns:a16="http://schemas.microsoft.com/office/drawing/2014/main" id="{FD41D4FB-1B70-57DF-CD11-A0058C1B26F5}"/>
                  </a:ext>
                </a:extLst>
              </p:cNvPr>
              <p:cNvGrpSpPr/>
              <p:nvPr/>
            </p:nvGrpSpPr>
            <p:grpSpPr>
              <a:xfrm>
                <a:off x="5951291" y="1241654"/>
                <a:ext cx="47977" cy="46599"/>
                <a:chOff x="5951291" y="1241654"/>
                <a:chExt cx="47977" cy="46599"/>
              </a:xfrm>
            </p:grpSpPr>
            <p:sp>
              <p:nvSpPr>
                <p:cNvPr id="5270" name="Freeform: Shape 5269">
                  <a:extLst>
                    <a:ext uri="{FF2B5EF4-FFF2-40B4-BE49-F238E27FC236}">
                      <a16:creationId xmlns:a16="http://schemas.microsoft.com/office/drawing/2014/main" id="{8FE30EA6-AAC7-E3FA-25BC-956787D343F0}"/>
                    </a:ext>
                  </a:extLst>
                </p:cNvPr>
                <p:cNvSpPr/>
                <p:nvPr/>
              </p:nvSpPr>
              <p:spPr>
                <a:xfrm>
                  <a:off x="5975280"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Freeform: Shape 5270">
                  <a:extLst>
                    <a:ext uri="{FF2B5EF4-FFF2-40B4-BE49-F238E27FC236}">
                      <a16:creationId xmlns:a16="http://schemas.microsoft.com/office/drawing/2014/main" id="{17AEE8CD-782C-22D6-2108-0D81723580B3}"/>
                    </a:ext>
                  </a:extLst>
                </p:cNvPr>
                <p:cNvSpPr/>
                <p:nvPr/>
              </p:nvSpPr>
              <p:spPr>
                <a:xfrm>
                  <a:off x="5951291"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7" name="Graphic 13">
                <a:extLst>
                  <a:ext uri="{FF2B5EF4-FFF2-40B4-BE49-F238E27FC236}">
                    <a16:creationId xmlns:a16="http://schemas.microsoft.com/office/drawing/2014/main" id="{247C1E82-493C-91A2-F036-9D3A7629C5E7}"/>
                  </a:ext>
                </a:extLst>
              </p:cNvPr>
              <p:cNvGrpSpPr/>
              <p:nvPr/>
            </p:nvGrpSpPr>
            <p:grpSpPr>
              <a:xfrm>
                <a:off x="5959232" y="1241654"/>
                <a:ext cx="47977" cy="46599"/>
                <a:chOff x="5959232" y="1241654"/>
                <a:chExt cx="47977" cy="46599"/>
              </a:xfrm>
            </p:grpSpPr>
            <p:sp>
              <p:nvSpPr>
                <p:cNvPr id="5268" name="Freeform: Shape 5267">
                  <a:extLst>
                    <a:ext uri="{FF2B5EF4-FFF2-40B4-BE49-F238E27FC236}">
                      <a16:creationId xmlns:a16="http://schemas.microsoft.com/office/drawing/2014/main" id="{91850176-DD3A-11AD-34DD-7C1C7348A3D0}"/>
                    </a:ext>
                  </a:extLst>
                </p:cNvPr>
                <p:cNvSpPr/>
                <p:nvPr/>
              </p:nvSpPr>
              <p:spPr>
                <a:xfrm>
                  <a:off x="5983221"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Freeform: Shape 5268">
                  <a:extLst>
                    <a:ext uri="{FF2B5EF4-FFF2-40B4-BE49-F238E27FC236}">
                      <a16:creationId xmlns:a16="http://schemas.microsoft.com/office/drawing/2014/main" id="{4186E282-854C-27BC-D8D6-217438EEF5AF}"/>
                    </a:ext>
                  </a:extLst>
                </p:cNvPr>
                <p:cNvSpPr/>
                <p:nvPr/>
              </p:nvSpPr>
              <p:spPr>
                <a:xfrm>
                  <a:off x="5959232"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8" name="Graphic 13">
                <a:extLst>
                  <a:ext uri="{FF2B5EF4-FFF2-40B4-BE49-F238E27FC236}">
                    <a16:creationId xmlns:a16="http://schemas.microsoft.com/office/drawing/2014/main" id="{F54A09C4-6E41-5C78-ECBB-ECEF455A01F1}"/>
                  </a:ext>
                </a:extLst>
              </p:cNvPr>
              <p:cNvGrpSpPr/>
              <p:nvPr/>
            </p:nvGrpSpPr>
            <p:grpSpPr>
              <a:xfrm>
                <a:off x="5967173" y="1241654"/>
                <a:ext cx="47977" cy="46599"/>
                <a:chOff x="5967173" y="1241654"/>
                <a:chExt cx="47977" cy="46599"/>
              </a:xfrm>
            </p:grpSpPr>
            <p:sp>
              <p:nvSpPr>
                <p:cNvPr id="5266" name="Freeform: Shape 5265">
                  <a:extLst>
                    <a:ext uri="{FF2B5EF4-FFF2-40B4-BE49-F238E27FC236}">
                      <a16:creationId xmlns:a16="http://schemas.microsoft.com/office/drawing/2014/main" id="{9D89A4E1-2BEA-695C-9CC9-E18362B16FBE}"/>
                    </a:ext>
                  </a:extLst>
                </p:cNvPr>
                <p:cNvSpPr/>
                <p:nvPr/>
              </p:nvSpPr>
              <p:spPr>
                <a:xfrm>
                  <a:off x="5991162"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Freeform: Shape 5266">
                  <a:extLst>
                    <a:ext uri="{FF2B5EF4-FFF2-40B4-BE49-F238E27FC236}">
                      <a16:creationId xmlns:a16="http://schemas.microsoft.com/office/drawing/2014/main" id="{0CA8DF57-C60B-74D9-B0FC-A13768308686}"/>
                    </a:ext>
                  </a:extLst>
                </p:cNvPr>
                <p:cNvSpPr/>
                <p:nvPr/>
              </p:nvSpPr>
              <p:spPr>
                <a:xfrm>
                  <a:off x="5967173"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9" name="Graphic 13">
                <a:extLst>
                  <a:ext uri="{FF2B5EF4-FFF2-40B4-BE49-F238E27FC236}">
                    <a16:creationId xmlns:a16="http://schemas.microsoft.com/office/drawing/2014/main" id="{E26F73EF-A45E-4A49-66A5-83FCB998F154}"/>
                  </a:ext>
                </a:extLst>
              </p:cNvPr>
              <p:cNvGrpSpPr/>
              <p:nvPr/>
            </p:nvGrpSpPr>
            <p:grpSpPr>
              <a:xfrm>
                <a:off x="5975114" y="1241654"/>
                <a:ext cx="47811" cy="46599"/>
                <a:chOff x="5975114" y="1241654"/>
                <a:chExt cx="47811" cy="46599"/>
              </a:xfrm>
            </p:grpSpPr>
            <p:sp>
              <p:nvSpPr>
                <p:cNvPr id="5264" name="Freeform: Shape 5263">
                  <a:extLst>
                    <a:ext uri="{FF2B5EF4-FFF2-40B4-BE49-F238E27FC236}">
                      <a16:creationId xmlns:a16="http://schemas.microsoft.com/office/drawing/2014/main" id="{08C62BB2-0D66-47C0-ADB8-31B9F9278F46}"/>
                    </a:ext>
                  </a:extLst>
                </p:cNvPr>
                <p:cNvSpPr/>
                <p:nvPr/>
              </p:nvSpPr>
              <p:spPr>
                <a:xfrm>
                  <a:off x="5999103"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Freeform: Shape 5264">
                  <a:extLst>
                    <a:ext uri="{FF2B5EF4-FFF2-40B4-BE49-F238E27FC236}">
                      <a16:creationId xmlns:a16="http://schemas.microsoft.com/office/drawing/2014/main" id="{949278F3-EE23-D8AB-5356-6A1D0953F4D6}"/>
                    </a:ext>
                  </a:extLst>
                </p:cNvPr>
                <p:cNvSpPr/>
                <p:nvPr/>
              </p:nvSpPr>
              <p:spPr>
                <a:xfrm>
                  <a:off x="5975114"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0" name="Graphic 13">
                <a:extLst>
                  <a:ext uri="{FF2B5EF4-FFF2-40B4-BE49-F238E27FC236}">
                    <a16:creationId xmlns:a16="http://schemas.microsoft.com/office/drawing/2014/main" id="{BA8D3611-512D-96E1-6DC6-43B1594AC4E7}"/>
                  </a:ext>
                </a:extLst>
              </p:cNvPr>
              <p:cNvGrpSpPr/>
              <p:nvPr/>
            </p:nvGrpSpPr>
            <p:grpSpPr>
              <a:xfrm>
                <a:off x="5983055" y="1241654"/>
                <a:ext cx="47811" cy="46599"/>
                <a:chOff x="5983055" y="1241654"/>
                <a:chExt cx="47811" cy="46599"/>
              </a:xfrm>
            </p:grpSpPr>
            <p:sp>
              <p:nvSpPr>
                <p:cNvPr id="5262" name="Freeform: Shape 5261">
                  <a:extLst>
                    <a:ext uri="{FF2B5EF4-FFF2-40B4-BE49-F238E27FC236}">
                      <a16:creationId xmlns:a16="http://schemas.microsoft.com/office/drawing/2014/main" id="{20F3A5EB-0AF0-58CF-3BFE-D718CE7625AB}"/>
                    </a:ext>
                  </a:extLst>
                </p:cNvPr>
                <p:cNvSpPr/>
                <p:nvPr/>
              </p:nvSpPr>
              <p:spPr>
                <a:xfrm>
                  <a:off x="6007044"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Freeform: Shape 5262">
                  <a:extLst>
                    <a:ext uri="{FF2B5EF4-FFF2-40B4-BE49-F238E27FC236}">
                      <a16:creationId xmlns:a16="http://schemas.microsoft.com/office/drawing/2014/main" id="{7845F6E2-BBA2-FD03-73DD-F0A960F93278}"/>
                    </a:ext>
                  </a:extLst>
                </p:cNvPr>
                <p:cNvSpPr/>
                <p:nvPr/>
              </p:nvSpPr>
              <p:spPr>
                <a:xfrm>
                  <a:off x="5983055"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1" name="Graphic 13">
                <a:extLst>
                  <a:ext uri="{FF2B5EF4-FFF2-40B4-BE49-F238E27FC236}">
                    <a16:creationId xmlns:a16="http://schemas.microsoft.com/office/drawing/2014/main" id="{FE14FD34-66F4-3856-E157-6853B47C1374}"/>
                  </a:ext>
                </a:extLst>
              </p:cNvPr>
              <p:cNvGrpSpPr/>
              <p:nvPr/>
            </p:nvGrpSpPr>
            <p:grpSpPr>
              <a:xfrm>
                <a:off x="5990996" y="1241654"/>
                <a:ext cx="47811" cy="46599"/>
                <a:chOff x="5990996" y="1241654"/>
                <a:chExt cx="47811" cy="46599"/>
              </a:xfrm>
            </p:grpSpPr>
            <p:sp>
              <p:nvSpPr>
                <p:cNvPr id="5260" name="Freeform: Shape 5259">
                  <a:extLst>
                    <a:ext uri="{FF2B5EF4-FFF2-40B4-BE49-F238E27FC236}">
                      <a16:creationId xmlns:a16="http://schemas.microsoft.com/office/drawing/2014/main" id="{F370A208-8926-1485-82E0-530CD2F6BCDA}"/>
                    </a:ext>
                  </a:extLst>
                </p:cNvPr>
                <p:cNvSpPr/>
                <p:nvPr/>
              </p:nvSpPr>
              <p:spPr>
                <a:xfrm>
                  <a:off x="6014819"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Freeform: Shape 5260">
                  <a:extLst>
                    <a:ext uri="{FF2B5EF4-FFF2-40B4-BE49-F238E27FC236}">
                      <a16:creationId xmlns:a16="http://schemas.microsoft.com/office/drawing/2014/main" id="{884916F2-F932-313C-FDF5-66DE9D360B64}"/>
                    </a:ext>
                  </a:extLst>
                </p:cNvPr>
                <p:cNvSpPr/>
                <p:nvPr/>
              </p:nvSpPr>
              <p:spPr>
                <a:xfrm>
                  <a:off x="5990996" y="1265035"/>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2" name="Graphic 13">
                <a:extLst>
                  <a:ext uri="{FF2B5EF4-FFF2-40B4-BE49-F238E27FC236}">
                    <a16:creationId xmlns:a16="http://schemas.microsoft.com/office/drawing/2014/main" id="{A477A38E-AC9C-8F4C-EDB3-B624EABC8479}"/>
                  </a:ext>
                </a:extLst>
              </p:cNvPr>
              <p:cNvGrpSpPr/>
              <p:nvPr/>
            </p:nvGrpSpPr>
            <p:grpSpPr>
              <a:xfrm>
                <a:off x="5998937" y="1241654"/>
                <a:ext cx="47811" cy="46599"/>
                <a:chOff x="5998937" y="1241654"/>
                <a:chExt cx="47811" cy="46599"/>
              </a:xfrm>
            </p:grpSpPr>
            <p:sp>
              <p:nvSpPr>
                <p:cNvPr id="5258" name="Freeform: Shape 5257">
                  <a:extLst>
                    <a:ext uri="{FF2B5EF4-FFF2-40B4-BE49-F238E27FC236}">
                      <a16:creationId xmlns:a16="http://schemas.microsoft.com/office/drawing/2014/main" id="{ED3DC8C1-3E55-D466-0F59-9355017DB9C8}"/>
                    </a:ext>
                  </a:extLst>
                </p:cNvPr>
                <p:cNvSpPr/>
                <p:nvPr/>
              </p:nvSpPr>
              <p:spPr>
                <a:xfrm>
                  <a:off x="6022761"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Freeform: Shape 5258">
                  <a:extLst>
                    <a:ext uri="{FF2B5EF4-FFF2-40B4-BE49-F238E27FC236}">
                      <a16:creationId xmlns:a16="http://schemas.microsoft.com/office/drawing/2014/main" id="{2901ED8E-EB50-F437-6A21-8749EF35BCF9}"/>
                    </a:ext>
                  </a:extLst>
                </p:cNvPr>
                <p:cNvSpPr/>
                <p:nvPr/>
              </p:nvSpPr>
              <p:spPr>
                <a:xfrm>
                  <a:off x="5998937"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3" name="Graphic 13">
                <a:extLst>
                  <a:ext uri="{FF2B5EF4-FFF2-40B4-BE49-F238E27FC236}">
                    <a16:creationId xmlns:a16="http://schemas.microsoft.com/office/drawing/2014/main" id="{13415145-1330-9C6C-5589-E2365221A6DF}"/>
                  </a:ext>
                </a:extLst>
              </p:cNvPr>
              <p:cNvGrpSpPr/>
              <p:nvPr/>
            </p:nvGrpSpPr>
            <p:grpSpPr>
              <a:xfrm>
                <a:off x="6006878" y="1241654"/>
                <a:ext cx="47811" cy="46599"/>
                <a:chOff x="6006878" y="1241654"/>
                <a:chExt cx="47811" cy="46599"/>
              </a:xfrm>
            </p:grpSpPr>
            <p:sp>
              <p:nvSpPr>
                <p:cNvPr id="5256" name="Freeform: Shape 5255">
                  <a:extLst>
                    <a:ext uri="{FF2B5EF4-FFF2-40B4-BE49-F238E27FC236}">
                      <a16:creationId xmlns:a16="http://schemas.microsoft.com/office/drawing/2014/main" id="{5650178B-B24F-83E0-1FFB-E7899C300AB8}"/>
                    </a:ext>
                  </a:extLst>
                </p:cNvPr>
                <p:cNvSpPr/>
                <p:nvPr/>
              </p:nvSpPr>
              <p:spPr>
                <a:xfrm>
                  <a:off x="6030702"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Freeform: Shape 5256">
                  <a:extLst>
                    <a:ext uri="{FF2B5EF4-FFF2-40B4-BE49-F238E27FC236}">
                      <a16:creationId xmlns:a16="http://schemas.microsoft.com/office/drawing/2014/main" id="{B332A5D3-50C3-D99A-D095-0FEE75A8E03F}"/>
                    </a:ext>
                  </a:extLst>
                </p:cNvPr>
                <p:cNvSpPr/>
                <p:nvPr/>
              </p:nvSpPr>
              <p:spPr>
                <a:xfrm>
                  <a:off x="6006878"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4" name="Graphic 13">
                <a:extLst>
                  <a:ext uri="{FF2B5EF4-FFF2-40B4-BE49-F238E27FC236}">
                    <a16:creationId xmlns:a16="http://schemas.microsoft.com/office/drawing/2014/main" id="{7B5A0B7D-D9B3-30FF-CA27-32551DCDCE8D}"/>
                  </a:ext>
                </a:extLst>
              </p:cNvPr>
              <p:cNvGrpSpPr/>
              <p:nvPr/>
            </p:nvGrpSpPr>
            <p:grpSpPr>
              <a:xfrm>
                <a:off x="6014654" y="1241654"/>
                <a:ext cx="47977" cy="46599"/>
                <a:chOff x="6014654" y="1241654"/>
                <a:chExt cx="47977" cy="46599"/>
              </a:xfrm>
            </p:grpSpPr>
            <p:sp>
              <p:nvSpPr>
                <p:cNvPr id="5254" name="Freeform: Shape 5253">
                  <a:extLst>
                    <a:ext uri="{FF2B5EF4-FFF2-40B4-BE49-F238E27FC236}">
                      <a16:creationId xmlns:a16="http://schemas.microsoft.com/office/drawing/2014/main" id="{D008EA38-2E72-724D-E25B-B17FB76F14DE}"/>
                    </a:ext>
                  </a:extLst>
                </p:cNvPr>
                <p:cNvSpPr/>
                <p:nvPr/>
              </p:nvSpPr>
              <p:spPr>
                <a:xfrm>
                  <a:off x="6038643"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Freeform: Shape 5254">
                  <a:extLst>
                    <a:ext uri="{FF2B5EF4-FFF2-40B4-BE49-F238E27FC236}">
                      <a16:creationId xmlns:a16="http://schemas.microsoft.com/office/drawing/2014/main" id="{4C5C610D-6CE6-4AF4-3C1F-CCB9B64875A4}"/>
                    </a:ext>
                  </a:extLst>
                </p:cNvPr>
                <p:cNvSpPr/>
                <p:nvPr/>
              </p:nvSpPr>
              <p:spPr>
                <a:xfrm>
                  <a:off x="6014654"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5" name="Graphic 13">
                <a:extLst>
                  <a:ext uri="{FF2B5EF4-FFF2-40B4-BE49-F238E27FC236}">
                    <a16:creationId xmlns:a16="http://schemas.microsoft.com/office/drawing/2014/main" id="{256AB33F-FCC4-2479-7347-A69751DBE389}"/>
                  </a:ext>
                </a:extLst>
              </p:cNvPr>
              <p:cNvGrpSpPr/>
              <p:nvPr/>
            </p:nvGrpSpPr>
            <p:grpSpPr>
              <a:xfrm>
                <a:off x="6022595" y="1241654"/>
                <a:ext cx="47977" cy="46599"/>
                <a:chOff x="6022595" y="1241654"/>
                <a:chExt cx="47977" cy="46599"/>
              </a:xfrm>
            </p:grpSpPr>
            <p:sp>
              <p:nvSpPr>
                <p:cNvPr id="5252" name="Freeform: Shape 5251">
                  <a:extLst>
                    <a:ext uri="{FF2B5EF4-FFF2-40B4-BE49-F238E27FC236}">
                      <a16:creationId xmlns:a16="http://schemas.microsoft.com/office/drawing/2014/main" id="{1367748F-EF91-7E69-AAC3-7B3299ECB5E5}"/>
                    </a:ext>
                  </a:extLst>
                </p:cNvPr>
                <p:cNvSpPr/>
                <p:nvPr/>
              </p:nvSpPr>
              <p:spPr>
                <a:xfrm>
                  <a:off x="6046584"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Freeform: Shape 5252">
                  <a:extLst>
                    <a:ext uri="{FF2B5EF4-FFF2-40B4-BE49-F238E27FC236}">
                      <a16:creationId xmlns:a16="http://schemas.microsoft.com/office/drawing/2014/main" id="{FFAE7086-7B9C-035C-9D26-0ED865577451}"/>
                    </a:ext>
                  </a:extLst>
                </p:cNvPr>
                <p:cNvSpPr/>
                <p:nvPr/>
              </p:nvSpPr>
              <p:spPr>
                <a:xfrm>
                  <a:off x="6022595"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6" name="Graphic 13">
                <a:extLst>
                  <a:ext uri="{FF2B5EF4-FFF2-40B4-BE49-F238E27FC236}">
                    <a16:creationId xmlns:a16="http://schemas.microsoft.com/office/drawing/2014/main" id="{4C431B07-E89D-2B77-197B-B0B6ED26104F}"/>
                  </a:ext>
                </a:extLst>
              </p:cNvPr>
              <p:cNvGrpSpPr/>
              <p:nvPr/>
            </p:nvGrpSpPr>
            <p:grpSpPr>
              <a:xfrm>
                <a:off x="6030536" y="1241654"/>
                <a:ext cx="47977" cy="46599"/>
                <a:chOff x="6030536" y="1241654"/>
                <a:chExt cx="47977" cy="46599"/>
              </a:xfrm>
            </p:grpSpPr>
            <p:sp>
              <p:nvSpPr>
                <p:cNvPr id="5250" name="Freeform: Shape 5249">
                  <a:extLst>
                    <a:ext uri="{FF2B5EF4-FFF2-40B4-BE49-F238E27FC236}">
                      <a16:creationId xmlns:a16="http://schemas.microsoft.com/office/drawing/2014/main" id="{F374981B-B36A-4F01-9BB5-30BF705B04C0}"/>
                    </a:ext>
                  </a:extLst>
                </p:cNvPr>
                <p:cNvSpPr/>
                <p:nvPr/>
              </p:nvSpPr>
              <p:spPr>
                <a:xfrm>
                  <a:off x="6054525"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Freeform: Shape 5250">
                  <a:extLst>
                    <a:ext uri="{FF2B5EF4-FFF2-40B4-BE49-F238E27FC236}">
                      <a16:creationId xmlns:a16="http://schemas.microsoft.com/office/drawing/2014/main" id="{53E4F63E-B1BB-962E-CF91-AD67AD196034}"/>
                    </a:ext>
                  </a:extLst>
                </p:cNvPr>
                <p:cNvSpPr/>
                <p:nvPr/>
              </p:nvSpPr>
              <p:spPr>
                <a:xfrm>
                  <a:off x="6030536"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7" name="Graphic 13">
                <a:extLst>
                  <a:ext uri="{FF2B5EF4-FFF2-40B4-BE49-F238E27FC236}">
                    <a16:creationId xmlns:a16="http://schemas.microsoft.com/office/drawing/2014/main" id="{DF9ABE1D-3BEA-01D5-347A-DBFD58A2D904}"/>
                  </a:ext>
                </a:extLst>
              </p:cNvPr>
              <p:cNvGrpSpPr/>
              <p:nvPr/>
            </p:nvGrpSpPr>
            <p:grpSpPr>
              <a:xfrm>
                <a:off x="6038477" y="1251651"/>
                <a:ext cx="47811" cy="46761"/>
                <a:chOff x="6038477" y="1251651"/>
                <a:chExt cx="47811" cy="46761"/>
              </a:xfrm>
            </p:grpSpPr>
            <p:sp>
              <p:nvSpPr>
                <p:cNvPr id="5248" name="Freeform: Shape 5247">
                  <a:extLst>
                    <a:ext uri="{FF2B5EF4-FFF2-40B4-BE49-F238E27FC236}">
                      <a16:creationId xmlns:a16="http://schemas.microsoft.com/office/drawing/2014/main" id="{AED42DAD-12F2-55C9-7D13-71D274652A7D}"/>
                    </a:ext>
                  </a:extLst>
                </p:cNvPr>
                <p:cNvSpPr/>
                <p:nvPr/>
              </p:nvSpPr>
              <p:spPr>
                <a:xfrm>
                  <a:off x="606246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Freeform: Shape 5248">
                  <a:extLst>
                    <a:ext uri="{FF2B5EF4-FFF2-40B4-BE49-F238E27FC236}">
                      <a16:creationId xmlns:a16="http://schemas.microsoft.com/office/drawing/2014/main" id="{A118F60C-24AB-A5DB-37E9-1C427CDE1133}"/>
                    </a:ext>
                  </a:extLst>
                </p:cNvPr>
                <p:cNvSpPr/>
                <p:nvPr/>
              </p:nvSpPr>
              <p:spPr>
                <a:xfrm>
                  <a:off x="603847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8" name="Graphic 13">
                <a:extLst>
                  <a:ext uri="{FF2B5EF4-FFF2-40B4-BE49-F238E27FC236}">
                    <a16:creationId xmlns:a16="http://schemas.microsoft.com/office/drawing/2014/main" id="{8EF4348C-B27C-9D8D-30BB-347AD14B821B}"/>
                  </a:ext>
                </a:extLst>
              </p:cNvPr>
              <p:cNvGrpSpPr/>
              <p:nvPr/>
            </p:nvGrpSpPr>
            <p:grpSpPr>
              <a:xfrm>
                <a:off x="6046418" y="1251651"/>
                <a:ext cx="47811" cy="46761"/>
                <a:chOff x="6046418" y="1251651"/>
                <a:chExt cx="47811" cy="46761"/>
              </a:xfrm>
            </p:grpSpPr>
            <p:sp>
              <p:nvSpPr>
                <p:cNvPr id="5246" name="Freeform: Shape 5245">
                  <a:extLst>
                    <a:ext uri="{FF2B5EF4-FFF2-40B4-BE49-F238E27FC236}">
                      <a16:creationId xmlns:a16="http://schemas.microsoft.com/office/drawing/2014/main" id="{EA068335-21D8-981D-EED8-6EDE1251544D}"/>
                    </a:ext>
                  </a:extLst>
                </p:cNvPr>
                <p:cNvSpPr/>
                <p:nvPr/>
              </p:nvSpPr>
              <p:spPr>
                <a:xfrm>
                  <a:off x="607040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Freeform: Shape 5246">
                  <a:extLst>
                    <a:ext uri="{FF2B5EF4-FFF2-40B4-BE49-F238E27FC236}">
                      <a16:creationId xmlns:a16="http://schemas.microsoft.com/office/drawing/2014/main" id="{34986D39-3092-5CD2-2DF8-43ACEE533F00}"/>
                    </a:ext>
                  </a:extLst>
                </p:cNvPr>
                <p:cNvSpPr/>
                <p:nvPr/>
              </p:nvSpPr>
              <p:spPr>
                <a:xfrm>
                  <a:off x="6046418"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9" name="Graphic 13">
                <a:extLst>
                  <a:ext uri="{FF2B5EF4-FFF2-40B4-BE49-F238E27FC236}">
                    <a16:creationId xmlns:a16="http://schemas.microsoft.com/office/drawing/2014/main" id="{B721B191-6C92-4D6D-A81C-D65F18D3DE47}"/>
                  </a:ext>
                </a:extLst>
              </p:cNvPr>
              <p:cNvGrpSpPr/>
              <p:nvPr/>
            </p:nvGrpSpPr>
            <p:grpSpPr>
              <a:xfrm>
                <a:off x="6054359" y="1251651"/>
                <a:ext cx="47811" cy="46761"/>
                <a:chOff x="6054359" y="1251651"/>
                <a:chExt cx="47811" cy="46761"/>
              </a:xfrm>
            </p:grpSpPr>
            <p:sp>
              <p:nvSpPr>
                <p:cNvPr id="5244" name="Freeform: Shape 5243">
                  <a:extLst>
                    <a:ext uri="{FF2B5EF4-FFF2-40B4-BE49-F238E27FC236}">
                      <a16:creationId xmlns:a16="http://schemas.microsoft.com/office/drawing/2014/main" id="{1C91C766-981A-9E6F-776F-F048334B95C1}"/>
                    </a:ext>
                  </a:extLst>
                </p:cNvPr>
                <p:cNvSpPr/>
                <p:nvPr/>
              </p:nvSpPr>
              <p:spPr>
                <a:xfrm>
                  <a:off x="607818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Freeform: Shape 5244">
                  <a:extLst>
                    <a:ext uri="{FF2B5EF4-FFF2-40B4-BE49-F238E27FC236}">
                      <a16:creationId xmlns:a16="http://schemas.microsoft.com/office/drawing/2014/main" id="{0B5B6E26-B276-6F3F-2961-0128B0AA7C0A}"/>
                    </a:ext>
                  </a:extLst>
                </p:cNvPr>
                <p:cNvSpPr/>
                <p:nvPr/>
              </p:nvSpPr>
              <p:spPr>
                <a:xfrm>
                  <a:off x="605435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0" name="Graphic 13">
                <a:extLst>
                  <a:ext uri="{FF2B5EF4-FFF2-40B4-BE49-F238E27FC236}">
                    <a16:creationId xmlns:a16="http://schemas.microsoft.com/office/drawing/2014/main" id="{0954C8E7-777B-2E7A-A201-02FCD927E04D}"/>
                  </a:ext>
                </a:extLst>
              </p:cNvPr>
              <p:cNvGrpSpPr/>
              <p:nvPr/>
            </p:nvGrpSpPr>
            <p:grpSpPr>
              <a:xfrm>
                <a:off x="6072557" y="1251651"/>
                <a:ext cx="47811" cy="46761"/>
                <a:chOff x="6072557" y="1251651"/>
                <a:chExt cx="47811" cy="46761"/>
              </a:xfrm>
            </p:grpSpPr>
            <p:sp>
              <p:nvSpPr>
                <p:cNvPr id="5242" name="Freeform: Shape 5241">
                  <a:extLst>
                    <a:ext uri="{FF2B5EF4-FFF2-40B4-BE49-F238E27FC236}">
                      <a16:creationId xmlns:a16="http://schemas.microsoft.com/office/drawing/2014/main" id="{5C26452A-21C1-E02A-B8DC-67A610DE9DBD}"/>
                    </a:ext>
                  </a:extLst>
                </p:cNvPr>
                <p:cNvSpPr/>
                <p:nvPr/>
              </p:nvSpPr>
              <p:spPr>
                <a:xfrm>
                  <a:off x="609654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Freeform: Shape 5242">
                  <a:extLst>
                    <a:ext uri="{FF2B5EF4-FFF2-40B4-BE49-F238E27FC236}">
                      <a16:creationId xmlns:a16="http://schemas.microsoft.com/office/drawing/2014/main" id="{3016E40F-603F-8F78-7A62-CE2CC88F1031}"/>
                    </a:ext>
                  </a:extLst>
                </p:cNvPr>
                <p:cNvSpPr/>
                <p:nvPr/>
              </p:nvSpPr>
              <p:spPr>
                <a:xfrm>
                  <a:off x="607255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1" name="Graphic 13">
                <a:extLst>
                  <a:ext uri="{FF2B5EF4-FFF2-40B4-BE49-F238E27FC236}">
                    <a16:creationId xmlns:a16="http://schemas.microsoft.com/office/drawing/2014/main" id="{7099458D-8253-12F9-13B3-53EC40B50D5C}"/>
                  </a:ext>
                </a:extLst>
              </p:cNvPr>
              <p:cNvGrpSpPr/>
              <p:nvPr/>
            </p:nvGrpSpPr>
            <p:grpSpPr>
              <a:xfrm>
                <a:off x="6080002" y="1251651"/>
                <a:ext cx="47811" cy="46761"/>
                <a:chOff x="6080002" y="1251651"/>
                <a:chExt cx="47811" cy="46761"/>
              </a:xfrm>
            </p:grpSpPr>
            <p:sp>
              <p:nvSpPr>
                <p:cNvPr id="5240" name="Freeform: Shape 5239">
                  <a:extLst>
                    <a:ext uri="{FF2B5EF4-FFF2-40B4-BE49-F238E27FC236}">
                      <a16:creationId xmlns:a16="http://schemas.microsoft.com/office/drawing/2014/main" id="{EB7D9F01-ED42-FD87-93E4-FF32ED7C7A02}"/>
                    </a:ext>
                  </a:extLst>
                </p:cNvPr>
                <p:cNvSpPr/>
                <p:nvPr/>
              </p:nvSpPr>
              <p:spPr>
                <a:xfrm>
                  <a:off x="610382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Freeform: Shape 5240">
                  <a:extLst>
                    <a:ext uri="{FF2B5EF4-FFF2-40B4-BE49-F238E27FC236}">
                      <a16:creationId xmlns:a16="http://schemas.microsoft.com/office/drawing/2014/main" id="{75ECF642-3E3D-9B97-DE3F-6594F3692007}"/>
                    </a:ext>
                  </a:extLst>
                </p:cNvPr>
                <p:cNvSpPr/>
                <p:nvPr/>
              </p:nvSpPr>
              <p:spPr>
                <a:xfrm>
                  <a:off x="6080002"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2" name="Graphic 13">
                <a:extLst>
                  <a:ext uri="{FF2B5EF4-FFF2-40B4-BE49-F238E27FC236}">
                    <a16:creationId xmlns:a16="http://schemas.microsoft.com/office/drawing/2014/main" id="{92767DFB-F8FC-ACB0-0A23-0F5C59FED2A9}"/>
                  </a:ext>
                </a:extLst>
              </p:cNvPr>
              <p:cNvGrpSpPr/>
              <p:nvPr/>
            </p:nvGrpSpPr>
            <p:grpSpPr>
              <a:xfrm>
                <a:off x="6087281" y="1251651"/>
                <a:ext cx="47977" cy="46761"/>
                <a:chOff x="6087281" y="1251651"/>
                <a:chExt cx="47977" cy="46761"/>
              </a:xfrm>
            </p:grpSpPr>
            <p:sp>
              <p:nvSpPr>
                <p:cNvPr id="5238" name="Freeform: Shape 5237">
                  <a:extLst>
                    <a:ext uri="{FF2B5EF4-FFF2-40B4-BE49-F238E27FC236}">
                      <a16:creationId xmlns:a16="http://schemas.microsoft.com/office/drawing/2014/main" id="{D0BE62AF-9694-588E-60F1-9BA97869A1E5}"/>
                    </a:ext>
                  </a:extLst>
                </p:cNvPr>
                <p:cNvSpPr/>
                <p:nvPr/>
              </p:nvSpPr>
              <p:spPr>
                <a:xfrm>
                  <a:off x="611127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Freeform: Shape 5238">
                  <a:extLst>
                    <a:ext uri="{FF2B5EF4-FFF2-40B4-BE49-F238E27FC236}">
                      <a16:creationId xmlns:a16="http://schemas.microsoft.com/office/drawing/2014/main" id="{69898D76-82F6-4065-912B-6BFF2F9BE226}"/>
                    </a:ext>
                  </a:extLst>
                </p:cNvPr>
                <p:cNvSpPr/>
                <p:nvPr/>
              </p:nvSpPr>
              <p:spPr>
                <a:xfrm>
                  <a:off x="6087281"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3" name="Graphic 13">
                <a:extLst>
                  <a:ext uri="{FF2B5EF4-FFF2-40B4-BE49-F238E27FC236}">
                    <a16:creationId xmlns:a16="http://schemas.microsoft.com/office/drawing/2014/main" id="{4CD4757D-7C51-BCF4-E5CE-D3CBADFD5260}"/>
                  </a:ext>
                </a:extLst>
              </p:cNvPr>
              <p:cNvGrpSpPr/>
              <p:nvPr/>
            </p:nvGrpSpPr>
            <p:grpSpPr>
              <a:xfrm>
                <a:off x="6094726" y="1251651"/>
                <a:ext cx="47811" cy="46761"/>
                <a:chOff x="6094726" y="1251651"/>
                <a:chExt cx="47811" cy="46761"/>
              </a:xfrm>
            </p:grpSpPr>
            <p:sp>
              <p:nvSpPr>
                <p:cNvPr id="5236" name="Freeform: Shape 5235">
                  <a:extLst>
                    <a:ext uri="{FF2B5EF4-FFF2-40B4-BE49-F238E27FC236}">
                      <a16:creationId xmlns:a16="http://schemas.microsoft.com/office/drawing/2014/main" id="{61A82756-9BF8-F1D1-C42E-AEDC1DFB583E}"/>
                    </a:ext>
                  </a:extLst>
                </p:cNvPr>
                <p:cNvSpPr/>
                <p:nvPr/>
              </p:nvSpPr>
              <p:spPr>
                <a:xfrm>
                  <a:off x="611871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Freeform: Shape 5236">
                  <a:extLst>
                    <a:ext uri="{FF2B5EF4-FFF2-40B4-BE49-F238E27FC236}">
                      <a16:creationId xmlns:a16="http://schemas.microsoft.com/office/drawing/2014/main" id="{0DE31622-8707-CF48-EC3F-DA27A98FD0C8}"/>
                    </a:ext>
                  </a:extLst>
                </p:cNvPr>
                <p:cNvSpPr/>
                <p:nvPr/>
              </p:nvSpPr>
              <p:spPr>
                <a:xfrm>
                  <a:off x="6094726"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4" name="Graphic 13">
                <a:extLst>
                  <a:ext uri="{FF2B5EF4-FFF2-40B4-BE49-F238E27FC236}">
                    <a16:creationId xmlns:a16="http://schemas.microsoft.com/office/drawing/2014/main" id="{34B50A8A-D7D5-902E-F987-93837BC4A205}"/>
                  </a:ext>
                </a:extLst>
              </p:cNvPr>
              <p:cNvGrpSpPr/>
              <p:nvPr/>
            </p:nvGrpSpPr>
            <p:grpSpPr>
              <a:xfrm>
                <a:off x="6102171" y="1251651"/>
                <a:ext cx="47811" cy="46761"/>
                <a:chOff x="6102171" y="1251651"/>
                <a:chExt cx="47811" cy="46761"/>
              </a:xfrm>
            </p:grpSpPr>
            <p:sp>
              <p:nvSpPr>
                <p:cNvPr id="5234" name="Freeform: Shape 5233">
                  <a:extLst>
                    <a:ext uri="{FF2B5EF4-FFF2-40B4-BE49-F238E27FC236}">
                      <a16:creationId xmlns:a16="http://schemas.microsoft.com/office/drawing/2014/main" id="{E298B456-1835-BA70-E3BE-0B4EA70EBE56}"/>
                    </a:ext>
                  </a:extLst>
                </p:cNvPr>
                <p:cNvSpPr/>
                <p:nvPr/>
              </p:nvSpPr>
              <p:spPr>
                <a:xfrm>
                  <a:off x="6125994"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Freeform: Shape 5234">
                  <a:extLst>
                    <a:ext uri="{FF2B5EF4-FFF2-40B4-BE49-F238E27FC236}">
                      <a16:creationId xmlns:a16="http://schemas.microsoft.com/office/drawing/2014/main" id="{6DCBF57B-FB43-A610-151A-888D74ED1085}"/>
                    </a:ext>
                  </a:extLst>
                </p:cNvPr>
                <p:cNvSpPr/>
                <p:nvPr/>
              </p:nvSpPr>
              <p:spPr>
                <a:xfrm>
                  <a:off x="6102171"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5" name="Graphic 13">
                <a:extLst>
                  <a:ext uri="{FF2B5EF4-FFF2-40B4-BE49-F238E27FC236}">
                    <a16:creationId xmlns:a16="http://schemas.microsoft.com/office/drawing/2014/main" id="{01A97E10-A91E-3946-7B24-6F961367DB7B}"/>
                  </a:ext>
                </a:extLst>
              </p:cNvPr>
              <p:cNvGrpSpPr/>
              <p:nvPr/>
            </p:nvGrpSpPr>
            <p:grpSpPr>
              <a:xfrm>
                <a:off x="6109450" y="1251651"/>
                <a:ext cx="47977" cy="46761"/>
                <a:chOff x="6109450" y="1251651"/>
                <a:chExt cx="47977" cy="46761"/>
              </a:xfrm>
            </p:grpSpPr>
            <p:sp>
              <p:nvSpPr>
                <p:cNvPr id="5232" name="Freeform: Shape 5231">
                  <a:extLst>
                    <a:ext uri="{FF2B5EF4-FFF2-40B4-BE49-F238E27FC236}">
                      <a16:creationId xmlns:a16="http://schemas.microsoft.com/office/drawing/2014/main" id="{1B3B7F4E-1BC3-71BB-8C66-8B78916A847A}"/>
                    </a:ext>
                  </a:extLst>
                </p:cNvPr>
                <p:cNvSpPr/>
                <p:nvPr/>
              </p:nvSpPr>
              <p:spPr>
                <a:xfrm>
                  <a:off x="613343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Freeform: Shape 5232">
                  <a:extLst>
                    <a:ext uri="{FF2B5EF4-FFF2-40B4-BE49-F238E27FC236}">
                      <a16:creationId xmlns:a16="http://schemas.microsoft.com/office/drawing/2014/main" id="{8B976A09-ABB9-A7CC-6627-CB19A200AD8D}"/>
                    </a:ext>
                  </a:extLst>
                </p:cNvPr>
                <p:cNvSpPr/>
                <p:nvPr/>
              </p:nvSpPr>
              <p:spPr>
                <a:xfrm>
                  <a:off x="6109450"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6" name="Graphic 13">
                <a:extLst>
                  <a:ext uri="{FF2B5EF4-FFF2-40B4-BE49-F238E27FC236}">
                    <a16:creationId xmlns:a16="http://schemas.microsoft.com/office/drawing/2014/main" id="{44349535-2850-9F57-9B90-74A14137A6E5}"/>
                  </a:ext>
                </a:extLst>
              </p:cNvPr>
              <p:cNvGrpSpPr/>
              <p:nvPr/>
            </p:nvGrpSpPr>
            <p:grpSpPr>
              <a:xfrm>
                <a:off x="6116895" y="1251651"/>
                <a:ext cx="47811" cy="46761"/>
                <a:chOff x="6116895" y="1251651"/>
                <a:chExt cx="47811" cy="46761"/>
              </a:xfrm>
            </p:grpSpPr>
            <p:sp>
              <p:nvSpPr>
                <p:cNvPr id="5230" name="Freeform: Shape 5229">
                  <a:extLst>
                    <a:ext uri="{FF2B5EF4-FFF2-40B4-BE49-F238E27FC236}">
                      <a16:creationId xmlns:a16="http://schemas.microsoft.com/office/drawing/2014/main" id="{2930A859-7C9E-7677-3CE3-973CFE3AEC1E}"/>
                    </a:ext>
                  </a:extLst>
                </p:cNvPr>
                <p:cNvSpPr/>
                <p:nvPr/>
              </p:nvSpPr>
              <p:spPr>
                <a:xfrm>
                  <a:off x="614088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Freeform: Shape 5230">
                  <a:extLst>
                    <a:ext uri="{FF2B5EF4-FFF2-40B4-BE49-F238E27FC236}">
                      <a16:creationId xmlns:a16="http://schemas.microsoft.com/office/drawing/2014/main" id="{D1B0F033-2AE1-5CDF-CF2F-2C2364AB7B48}"/>
                    </a:ext>
                  </a:extLst>
                </p:cNvPr>
                <p:cNvSpPr/>
                <p:nvPr/>
              </p:nvSpPr>
              <p:spPr>
                <a:xfrm>
                  <a:off x="6116895"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7" name="Graphic 13">
                <a:extLst>
                  <a:ext uri="{FF2B5EF4-FFF2-40B4-BE49-F238E27FC236}">
                    <a16:creationId xmlns:a16="http://schemas.microsoft.com/office/drawing/2014/main" id="{AD741303-949A-95EA-855C-D5EE47025AEA}"/>
                  </a:ext>
                </a:extLst>
              </p:cNvPr>
              <p:cNvGrpSpPr/>
              <p:nvPr/>
            </p:nvGrpSpPr>
            <p:grpSpPr>
              <a:xfrm>
                <a:off x="6124340" y="1251651"/>
                <a:ext cx="47811" cy="46761"/>
                <a:chOff x="6124340" y="1251651"/>
                <a:chExt cx="47811" cy="46761"/>
              </a:xfrm>
            </p:grpSpPr>
            <p:sp>
              <p:nvSpPr>
                <p:cNvPr id="5228" name="Freeform: Shape 5227">
                  <a:extLst>
                    <a:ext uri="{FF2B5EF4-FFF2-40B4-BE49-F238E27FC236}">
                      <a16:creationId xmlns:a16="http://schemas.microsoft.com/office/drawing/2014/main" id="{0EA1B0C4-1C28-2299-F5CA-9F97AA304143}"/>
                    </a:ext>
                  </a:extLst>
                </p:cNvPr>
                <p:cNvSpPr/>
                <p:nvPr/>
              </p:nvSpPr>
              <p:spPr>
                <a:xfrm>
                  <a:off x="614816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Freeform: Shape 5228">
                  <a:extLst>
                    <a:ext uri="{FF2B5EF4-FFF2-40B4-BE49-F238E27FC236}">
                      <a16:creationId xmlns:a16="http://schemas.microsoft.com/office/drawing/2014/main" id="{9BFE9915-19B2-6644-38B1-036DCFCF12C1}"/>
                    </a:ext>
                  </a:extLst>
                </p:cNvPr>
                <p:cNvSpPr/>
                <p:nvPr/>
              </p:nvSpPr>
              <p:spPr>
                <a:xfrm>
                  <a:off x="6124340"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8" name="Graphic 13">
                <a:extLst>
                  <a:ext uri="{FF2B5EF4-FFF2-40B4-BE49-F238E27FC236}">
                    <a16:creationId xmlns:a16="http://schemas.microsoft.com/office/drawing/2014/main" id="{34372F31-3605-5832-4515-DAD7CAFBCD34}"/>
                  </a:ext>
                </a:extLst>
              </p:cNvPr>
              <p:cNvGrpSpPr/>
              <p:nvPr/>
            </p:nvGrpSpPr>
            <p:grpSpPr>
              <a:xfrm>
                <a:off x="6131619" y="1251651"/>
                <a:ext cx="47977" cy="46761"/>
                <a:chOff x="6131619" y="1251651"/>
                <a:chExt cx="47977" cy="46761"/>
              </a:xfrm>
            </p:grpSpPr>
            <p:sp>
              <p:nvSpPr>
                <p:cNvPr id="5226" name="Freeform: Shape 5225">
                  <a:extLst>
                    <a:ext uri="{FF2B5EF4-FFF2-40B4-BE49-F238E27FC236}">
                      <a16:creationId xmlns:a16="http://schemas.microsoft.com/office/drawing/2014/main" id="{C93C983E-5F61-A995-EF29-359A02ABB13A}"/>
                    </a:ext>
                  </a:extLst>
                </p:cNvPr>
                <p:cNvSpPr/>
                <p:nvPr/>
              </p:nvSpPr>
              <p:spPr>
                <a:xfrm>
                  <a:off x="615560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Freeform: Shape 5226">
                  <a:extLst>
                    <a:ext uri="{FF2B5EF4-FFF2-40B4-BE49-F238E27FC236}">
                      <a16:creationId xmlns:a16="http://schemas.microsoft.com/office/drawing/2014/main" id="{08AF9F93-4B38-F9BD-937C-A699E7719FBE}"/>
                    </a:ext>
                  </a:extLst>
                </p:cNvPr>
                <p:cNvSpPr/>
                <p:nvPr/>
              </p:nvSpPr>
              <p:spPr>
                <a:xfrm>
                  <a:off x="6131619"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9" name="Graphic 13">
                <a:extLst>
                  <a:ext uri="{FF2B5EF4-FFF2-40B4-BE49-F238E27FC236}">
                    <a16:creationId xmlns:a16="http://schemas.microsoft.com/office/drawing/2014/main" id="{1B29BAB2-FC6A-C6F1-B6E7-6725CC7759CA}"/>
                  </a:ext>
                </a:extLst>
              </p:cNvPr>
              <p:cNvGrpSpPr/>
              <p:nvPr/>
            </p:nvGrpSpPr>
            <p:grpSpPr>
              <a:xfrm>
                <a:off x="6139064" y="1251651"/>
                <a:ext cx="47811" cy="46761"/>
                <a:chOff x="6139064" y="1251651"/>
                <a:chExt cx="47811" cy="46761"/>
              </a:xfrm>
            </p:grpSpPr>
            <p:sp>
              <p:nvSpPr>
                <p:cNvPr id="5224" name="Freeform: Shape 5223">
                  <a:extLst>
                    <a:ext uri="{FF2B5EF4-FFF2-40B4-BE49-F238E27FC236}">
                      <a16:creationId xmlns:a16="http://schemas.microsoft.com/office/drawing/2014/main" id="{140258E5-8D26-B776-396B-1AD201AC5971}"/>
                    </a:ext>
                  </a:extLst>
                </p:cNvPr>
                <p:cNvSpPr/>
                <p:nvPr/>
              </p:nvSpPr>
              <p:spPr>
                <a:xfrm>
                  <a:off x="616305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Freeform: Shape 5224">
                  <a:extLst>
                    <a:ext uri="{FF2B5EF4-FFF2-40B4-BE49-F238E27FC236}">
                      <a16:creationId xmlns:a16="http://schemas.microsoft.com/office/drawing/2014/main" id="{940F1726-8183-B92F-7F8B-012405809AE2}"/>
                    </a:ext>
                  </a:extLst>
                </p:cNvPr>
                <p:cNvSpPr/>
                <p:nvPr/>
              </p:nvSpPr>
              <p:spPr>
                <a:xfrm>
                  <a:off x="6139064"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0" name="Graphic 13">
                <a:extLst>
                  <a:ext uri="{FF2B5EF4-FFF2-40B4-BE49-F238E27FC236}">
                    <a16:creationId xmlns:a16="http://schemas.microsoft.com/office/drawing/2014/main" id="{02B12D6F-80C8-6EC3-92D8-4D36795E2C55}"/>
                  </a:ext>
                </a:extLst>
              </p:cNvPr>
              <p:cNvGrpSpPr/>
              <p:nvPr/>
            </p:nvGrpSpPr>
            <p:grpSpPr>
              <a:xfrm>
                <a:off x="6146508" y="1251651"/>
                <a:ext cx="47811" cy="46761"/>
                <a:chOff x="6146508" y="1251651"/>
                <a:chExt cx="47811" cy="46761"/>
              </a:xfrm>
            </p:grpSpPr>
            <p:sp>
              <p:nvSpPr>
                <p:cNvPr id="5222" name="Freeform: Shape 5221">
                  <a:extLst>
                    <a:ext uri="{FF2B5EF4-FFF2-40B4-BE49-F238E27FC236}">
                      <a16:creationId xmlns:a16="http://schemas.microsoft.com/office/drawing/2014/main" id="{49330B55-006F-90AC-16A1-96095D7D8C87}"/>
                    </a:ext>
                  </a:extLst>
                </p:cNvPr>
                <p:cNvSpPr/>
                <p:nvPr/>
              </p:nvSpPr>
              <p:spPr>
                <a:xfrm>
                  <a:off x="617033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Freeform: Shape 5222">
                  <a:extLst>
                    <a:ext uri="{FF2B5EF4-FFF2-40B4-BE49-F238E27FC236}">
                      <a16:creationId xmlns:a16="http://schemas.microsoft.com/office/drawing/2014/main" id="{63E661AC-2A8D-A8A7-3D3F-CFC4D2B1AE50}"/>
                    </a:ext>
                  </a:extLst>
                </p:cNvPr>
                <p:cNvSpPr/>
                <p:nvPr/>
              </p:nvSpPr>
              <p:spPr>
                <a:xfrm>
                  <a:off x="6146508"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1" name="Graphic 13">
                <a:extLst>
                  <a:ext uri="{FF2B5EF4-FFF2-40B4-BE49-F238E27FC236}">
                    <a16:creationId xmlns:a16="http://schemas.microsoft.com/office/drawing/2014/main" id="{3A99ED79-BF05-761A-E6C7-55D2F54781B3}"/>
                  </a:ext>
                </a:extLst>
              </p:cNvPr>
              <p:cNvGrpSpPr/>
              <p:nvPr/>
            </p:nvGrpSpPr>
            <p:grpSpPr>
              <a:xfrm>
                <a:off x="6153788" y="1251651"/>
                <a:ext cx="47977" cy="46761"/>
                <a:chOff x="6153788" y="1251651"/>
                <a:chExt cx="47977" cy="46761"/>
              </a:xfrm>
            </p:grpSpPr>
            <p:sp>
              <p:nvSpPr>
                <p:cNvPr id="5220" name="Freeform: Shape 5219">
                  <a:extLst>
                    <a:ext uri="{FF2B5EF4-FFF2-40B4-BE49-F238E27FC236}">
                      <a16:creationId xmlns:a16="http://schemas.microsoft.com/office/drawing/2014/main" id="{68C36ADB-4C49-5C57-6489-D0063C94FDD4}"/>
                    </a:ext>
                  </a:extLst>
                </p:cNvPr>
                <p:cNvSpPr/>
                <p:nvPr/>
              </p:nvSpPr>
              <p:spPr>
                <a:xfrm>
                  <a:off x="617777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Freeform: Shape 5220">
                  <a:extLst>
                    <a:ext uri="{FF2B5EF4-FFF2-40B4-BE49-F238E27FC236}">
                      <a16:creationId xmlns:a16="http://schemas.microsoft.com/office/drawing/2014/main" id="{A1A8AA16-19ED-111A-164A-E6FFBFC54FDC}"/>
                    </a:ext>
                  </a:extLst>
                </p:cNvPr>
                <p:cNvSpPr/>
                <p:nvPr/>
              </p:nvSpPr>
              <p:spPr>
                <a:xfrm>
                  <a:off x="6153788"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2" name="Graphic 13">
                <a:extLst>
                  <a:ext uri="{FF2B5EF4-FFF2-40B4-BE49-F238E27FC236}">
                    <a16:creationId xmlns:a16="http://schemas.microsoft.com/office/drawing/2014/main" id="{73AA4EED-3633-D940-FDD1-A40BBC7B2D29}"/>
                  </a:ext>
                </a:extLst>
              </p:cNvPr>
              <p:cNvGrpSpPr/>
              <p:nvPr/>
            </p:nvGrpSpPr>
            <p:grpSpPr>
              <a:xfrm>
                <a:off x="6161232" y="1251651"/>
                <a:ext cx="47811" cy="46761"/>
                <a:chOff x="6161232" y="1251651"/>
                <a:chExt cx="47811" cy="46761"/>
              </a:xfrm>
            </p:grpSpPr>
            <p:sp>
              <p:nvSpPr>
                <p:cNvPr id="5218" name="Freeform: Shape 5217">
                  <a:extLst>
                    <a:ext uri="{FF2B5EF4-FFF2-40B4-BE49-F238E27FC236}">
                      <a16:creationId xmlns:a16="http://schemas.microsoft.com/office/drawing/2014/main" id="{69FA7294-EC20-C3E0-77B2-2E2D29ECB36B}"/>
                    </a:ext>
                  </a:extLst>
                </p:cNvPr>
                <p:cNvSpPr/>
                <p:nvPr/>
              </p:nvSpPr>
              <p:spPr>
                <a:xfrm>
                  <a:off x="618522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Freeform: Shape 5218">
                  <a:extLst>
                    <a:ext uri="{FF2B5EF4-FFF2-40B4-BE49-F238E27FC236}">
                      <a16:creationId xmlns:a16="http://schemas.microsoft.com/office/drawing/2014/main" id="{A35CBF18-E271-0742-00FB-AD69248026B9}"/>
                    </a:ext>
                  </a:extLst>
                </p:cNvPr>
                <p:cNvSpPr/>
                <p:nvPr/>
              </p:nvSpPr>
              <p:spPr>
                <a:xfrm>
                  <a:off x="6161232"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3" name="Graphic 13">
                <a:extLst>
                  <a:ext uri="{FF2B5EF4-FFF2-40B4-BE49-F238E27FC236}">
                    <a16:creationId xmlns:a16="http://schemas.microsoft.com/office/drawing/2014/main" id="{6BE37B6E-4F6D-B97C-D160-B1B1EB4330A1}"/>
                  </a:ext>
                </a:extLst>
              </p:cNvPr>
              <p:cNvGrpSpPr/>
              <p:nvPr/>
            </p:nvGrpSpPr>
            <p:grpSpPr>
              <a:xfrm>
                <a:off x="6168677" y="1251651"/>
                <a:ext cx="47811" cy="46761"/>
                <a:chOff x="6168677" y="1251651"/>
                <a:chExt cx="47811" cy="46761"/>
              </a:xfrm>
            </p:grpSpPr>
            <p:sp>
              <p:nvSpPr>
                <p:cNvPr id="5216" name="Freeform: Shape 5215">
                  <a:extLst>
                    <a:ext uri="{FF2B5EF4-FFF2-40B4-BE49-F238E27FC236}">
                      <a16:creationId xmlns:a16="http://schemas.microsoft.com/office/drawing/2014/main" id="{97CB5B1C-7E62-24CE-420B-017DC994B440}"/>
                    </a:ext>
                  </a:extLst>
                </p:cNvPr>
                <p:cNvSpPr/>
                <p:nvPr/>
              </p:nvSpPr>
              <p:spPr>
                <a:xfrm>
                  <a:off x="619250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Freeform: Shape 5216">
                  <a:extLst>
                    <a:ext uri="{FF2B5EF4-FFF2-40B4-BE49-F238E27FC236}">
                      <a16:creationId xmlns:a16="http://schemas.microsoft.com/office/drawing/2014/main" id="{88F7BA9E-2508-80FF-E69C-6B68A13376BF}"/>
                    </a:ext>
                  </a:extLst>
                </p:cNvPr>
                <p:cNvSpPr/>
                <p:nvPr/>
              </p:nvSpPr>
              <p:spPr>
                <a:xfrm>
                  <a:off x="616867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4" name="Graphic 13">
                <a:extLst>
                  <a:ext uri="{FF2B5EF4-FFF2-40B4-BE49-F238E27FC236}">
                    <a16:creationId xmlns:a16="http://schemas.microsoft.com/office/drawing/2014/main" id="{1B7390A5-7E31-79D9-2034-A0351DB4A0F6}"/>
                  </a:ext>
                </a:extLst>
              </p:cNvPr>
              <p:cNvGrpSpPr/>
              <p:nvPr/>
            </p:nvGrpSpPr>
            <p:grpSpPr>
              <a:xfrm>
                <a:off x="6175956" y="1251651"/>
                <a:ext cx="47977" cy="46761"/>
                <a:chOff x="6175956" y="1251651"/>
                <a:chExt cx="47977" cy="46761"/>
              </a:xfrm>
            </p:grpSpPr>
            <p:sp>
              <p:nvSpPr>
                <p:cNvPr id="5214" name="Freeform: Shape 5213">
                  <a:extLst>
                    <a:ext uri="{FF2B5EF4-FFF2-40B4-BE49-F238E27FC236}">
                      <a16:creationId xmlns:a16="http://schemas.microsoft.com/office/drawing/2014/main" id="{1CF1F638-5B0B-A0AA-4502-1AF893B1A48F}"/>
                    </a:ext>
                  </a:extLst>
                </p:cNvPr>
                <p:cNvSpPr/>
                <p:nvPr/>
              </p:nvSpPr>
              <p:spPr>
                <a:xfrm>
                  <a:off x="619994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Freeform: Shape 5214">
                  <a:extLst>
                    <a:ext uri="{FF2B5EF4-FFF2-40B4-BE49-F238E27FC236}">
                      <a16:creationId xmlns:a16="http://schemas.microsoft.com/office/drawing/2014/main" id="{30BF5433-6CED-E232-63EC-418963AFF82F}"/>
                    </a:ext>
                  </a:extLst>
                </p:cNvPr>
                <p:cNvSpPr/>
                <p:nvPr/>
              </p:nvSpPr>
              <p:spPr>
                <a:xfrm>
                  <a:off x="6175956"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5" name="Graphic 13">
                <a:extLst>
                  <a:ext uri="{FF2B5EF4-FFF2-40B4-BE49-F238E27FC236}">
                    <a16:creationId xmlns:a16="http://schemas.microsoft.com/office/drawing/2014/main" id="{1EFDC93F-436C-99AA-BE21-0C7DAA22C105}"/>
                  </a:ext>
                </a:extLst>
              </p:cNvPr>
              <p:cNvGrpSpPr/>
              <p:nvPr/>
            </p:nvGrpSpPr>
            <p:grpSpPr>
              <a:xfrm>
                <a:off x="6183401" y="1251651"/>
                <a:ext cx="47811" cy="46761"/>
                <a:chOff x="6183401" y="1251651"/>
                <a:chExt cx="47811" cy="46761"/>
              </a:xfrm>
            </p:grpSpPr>
            <p:sp>
              <p:nvSpPr>
                <p:cNvPr id="5212" name="Freeform: Shape 5211">
                  <a:extLst>
                    <a:ext uri="{FF2B5EF4-FFF2-40B4-BE49-F238E27FC236}">
                      <a16:creationId xmlns:a16="http://schemas.microsoft.com/office/drawing/2014/main" id="{B73075A9-A33C-5D8B-183A-42BE1067C23E}"/>
                    </a:ext>
                  </a:extLst>
                </p:cNvPr>
                <p:cNvSpPr/>
                <p:nvPr/>
              </p:nvSpPr>
              <p:spPr>
                <a:xfrm>
                  <a:off x="620739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Freeform: Shape 5212">
                  <a:extLst>
                    <a:ext uri="{FF2B5EF4-FFF2-40B4-BE49-F238E27FC236}">
                      <a16:creationId xmlns:a16="http://schemas.microsoft.com/office/drawing/2014/main" id="{074A4419-4351-C248-D557-C5CF1EEA64BF}"/>
                    </a:ext>
                  </a:extLst>
                </p:cNvPr>
                <p:cNvSpPr/>
                <p:nvPr/>
              </p:nvSpPr>
              <p:spPr>
                <a:xfrm>
                  <a:off x="6183401"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6" name="Graphic 13">
                <a:extLst>
                  <a:ext uri="{FF2B5EF4-FFF2-40B4-BE49-F238E27FC236}">
                    <a16:creationId xmlns:a16="http://schemas.microsoft.com/office/drawing/2014/main" id="{F9DD2FA0-E350-C8E6-69AB-78A55F3D5D43}"/>
                  </a:ext>
                </a:extLst>
              </p:cNvPr>
              <p:cNvGrpSpPr/>
              <p:nvPr/>
            </p:nvGrpSpPr>
            <p:grpSpPr>
              <a:xfrm>
                <a:off x="6190846" y="1251651"/>
                <a:ext cx="47811" cy="46761"/>
                <a:chOff x="6190846" y="1251651"/>
                <a:chExt cx="47811" cy="46761"/>
              </a:xfrm>
            </p:grpSpPr>
            <p:sp>
              <p:nvSpPr>
                <p:cNvPr id="5210" name="Freeform: Shape 5209">
                  <a:extLst>
                    <a:ext uri="{FF2B5EF4-FFF2-40B4-BE49-F238E27FC236}">
                      <a16:creationId xmlns:a16="http://schemas.microsoft.com/office/drawing/2014/main" id="{0C85CB90-9422-FFC5-9C36-9E56610BB9DF}"/>
                    </a:ext>
                  </a:extLst>
                </p:cNvPr>
                <p:cNvSpPr/>
                <p:nvPr/>
              </p:nvSpPr>
              <p:spPr>
                <a:xfrm>
                  <a:off x="621466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Freeform: Shape 5210">
                  <a:extLst>
                    <a:ext uri="{FF2B5EF4-FFF2-40B4-BE49-F238E27FC236}">
                      <a16:creationId xmlns:a16="http://schemas.microsoft.com/office/drawing/2014/main" id="{E69289BF-F729-4391-7726-1802A4BF662E}"/>
                    </a:ext>
                  </a:extLst>
                </p:cNvPr>
                <p:cNvSpPr/>
                <p:nvPr/>
              </p:nvSpPr>
              <p:spPr>
                <a:xfrm>
                  <a:off x="6190846"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7" name="Graphic 13">
                <a:extLst>
                  <a:ext uri="{FF2B5EF4-FFF2-40B4-BE49-F238E27FC236}">
                    <a16:creationId xmlns:a16="http://schemas.microsoft.com/office/drawing/2014/main" id="{960DE4E6-A4C9-0A7E-E5B4-84442B32AFC5}"/>
                  </a:ext>
                </a:extLst>
              </p:cNvPr>
              <p:cNvGrpSpPr/>
              <p:nvPr/>
            </p:nvGrpSpPr>
            <p:grpSpPr>
              <a:xfrm>
                <a:off x="6198125" y="1251651"/>
                <a:ext cx="47977" cy="46761"/>
                <a:chOff x="6198125" y="1251651"/>
                <a:chExt cx="47977" cy="46761"/>
              </a:xfrm>
            </p:grpSpPr>
            <p:sp>
              <p:nvSpPr>
                <p:cNvPr id="5208" name="Freeform: Shape 5207">
                  <a:extLst>
                    <a:ext uri="{FF2B5EF4-FFF2-40B4-BE49-F238E27FC236}">
                      <a16:creationId xmlns:a16="http://schemas.microsoft.com/office/drawing/2014/main" id="{F419D03E-04BB-8A24-030F-63A31AB6611F}"/>
                    </a:ext>
                  </a:extLst>
                </p:cNvPr>
                <p:cNvSpPr/>
                <p:nvPr/>
              </p:nvSpPr>
              <p:spPr>
                <a:xfrm>
                  <a:off x="6222114"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Freeform: Shape 5208">
                  <a:extLst>
                    <a:ext uri="{FF2B5EF4-FFF2-40B4-BE49-F238E27FC236}">
                      <a16:creationId xmlns:a16="http://schemas.microsoft.com/office/drawing/2014/main" id="{14F9FECD-C511-6070-490C-24528479646F}"/>
                    </a:ext>
                  </a:extLst>
                </p:cNvPr>
                <p:cNvSpPr/>
                <p:nvPr/>
              </p:nvSpPr>
              <p:spPr>
                <a:xfrm>
                  <a:off x="6198125"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8" name="Graphic 13">
                <a:extLst>
                  <a:ext uri="{FF2B5EF4-FFF2-40B4-BE49-F238E27FC236}">
                    <a16:creationId xmlns:a16="http://schemas.microsoft.com/office/drawing/2014/main" id="{74D94115-351B-AEC5-F4A0-D87D7B5500E3}"/>
                  </a:ext>
                </a:extLst>
              </p:cNvPr>
              <p:cNvGrpSpPr/>
              <p:nvPr/>
            </p:nvGrpSpPr>
            <p:grpSpPr>
              <a:xfrm>
                <a:off x="6205570" y="1251651"/>
                <a:ext cx="47977" cy="46761"/>
                <a:chOff x="6205570" y="1251651"/>
                <a:chExt cx="47977" cy="46761"/>
              </a:xfrm>
            </p:grpSpPr>
            <p:sp>
              <p:nvSpPr>
                <p:cNvPr id="5206" name="Freeform: Shape 5205">
                  <a:extLst>
                    <a:ext uri="{FF2B5EF4-FFF2-40B4-BE49-F238E27FC236}">
                      <a16:creationId xmlns:a16="http://schemas.microsoft.com/office/drawing/2014/main" id="{E96CB594-7148-53BB-BE94-BAD92A5ABBC4}"/>
                    </a:ext>
                  </a:extLst>
                </p:cNvPr>
                <p:cNvSpPr/>
                <p:nvPr/>
              </p:nvSpPr>
              <p:spPr>
                <a:xfrm>
                  <a:off x="6229558"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Freeform: Shape 5206">
                  <a:extLst>
                    <a:ext uri="{FF2B5EF4-FFF2-40B4-BE49-F238E27FC236}">
                      <a16:creationId xmlns:a16="http://schemas.microsoft.com/office/drawing/2014/main" id="{63028210-ECDD-4169-C6A0-3EEDE5001653}"/>
                    </a:ext>
                  </a:extLst>
                </p:cNvPr>
                <p:cNvSpPr/>
                <p:nvPr/>
              </p:nvSpPr>
              <p:spPr>
                <a:xfrm>
                  <a:off x="6205570"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9" name="Graphic 13">
                <a:extLst>
                  <a:ext uri="{FF2B5EF4-FFF2-40B4-BE49-F238E27FC236}">
                    <a16:creationId xmlns:a16="http://schemas.microsoft.com/office/drawing/2014/main" id="{6EF22A8A-03B7-61C9-381D-B4619FD815B4}"/>
                  </a:ext>
                </a:extLst>
              </p:cNvPr>
              <p:cNvGrpSpPr/>
              <p:nvPr/>
            </p:nvGrpSpPr>
            <p:grpSpPr>
              <a:xfrm>
                <a:off x="6213014" y="1251651"/>
                <a:ext cx="47811" cy="46761"/>
                <a:chOff x="6213014" y="1251651"/>
                <a:chExt cx="47811" cy="46761"/>
              </a:xfrm>
            </p:grpSpPr>
            <p:sp>
              <p:nvSpPr>
                <p:cNvPr id="5204" name="Freeform: Shape 5203">
                  <a:extLst>
                    <a:ext uri="{FF2B5EF4-FFF2-40B4-BE49-F238E27FC236}">
                      <a16:creationId xmlns:a16="http://schemas.microsoft.com/office/drawing/2014/main" id="{0D587EB6-C559-CA5B-6DC9-1F0B22596B53}"/>
                    </a:ext>
                  </a:extLst>
                </p:cNvPr>
                <p:cNvSpPr/>
                <p:nvPr/>
              </p:nvSpPr>
              <p:spPr>
                <a:xfrm>
                  <a:off x="623700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Freeform: Shape 5204">
                  <a:extLst>
                    <a:ext uri="{FF2B5EF4-FFF2-40B4-BE49-F238E27FC236}">
                      <a16:creationId xmlns:a16="http://schemas.microsoft.com/office/drawing/2014/main" id="{49B8871D-4545-F214-4D5C-8EC5BF407606}"/>
                    </a:ext>
                  </a:extLst>
                </p:cNvPr>
                <p:cNvSpPr/>
                <p:nvPr/>
              </p:nvSpPr>
              <p:spPr>
                <a:xfrm>
                  <a:off x="6213014"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0" name="Graphic 13">
                <a:extLst>
                  <a:ext uri="{FF2B5EF4-FFF2-40B4-BE49-F238E27FC236}">
                    <a16:creationId xmlns:a16="http://schemas.microsoft.com/office/drawing/2014/main" id="{FF42C8AB-3119-E18B-36B5-7D40CA45573D}"/>
                  </a:ext>
                </a:extLst>
              </p:cNvPr>
              <p:cNvGrpSpPr/>
              <p:nvPr/>
            </p:nvGrpSpPr>
            <p:grpSpPr>
              <a:xfrm>
                <a:off x="6220459" y="1251651"/>
                <a:ext cx="47811" cy="46761"/>
                <a:chOff x="6220459" y="1251651"/>
                <a:chExt cx="47811" cy="46761"/>
              </a:xfrm>
            </p:grpSpPr>
            <p:sp>
              <p:nvSpPr>
                <p:cNvPr id="5202" name="Freeform: Shape 5201">
                  <a:extLst>
                    <a:ext uri="{FF2B5EF4-FFF2-40B4-BE49-F238E27FC236}">
                      <a16:creationId xmlns:a16="http://schemas.microsoft.com/office/drawing/2014/main" id="{89E8EE4A-2AE3-CD0B-B1F4-E4957ED1C422}"/>
                    </a:ext>
                  </a:extLst>
                </p:cNvPr>
                <p:cNvSpPr/>
                <p:nvPr/>
              </p:nvSpPr>
              <p:spPr>
                <a:xfrm>
                  <a:off x="624428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Freeform: Shape 5202">
                  <a:extLst>
                    <a:ext uri="{FF2B5EF4-FFF2-40B4-BE49-F238E27FC236}">
                      <a16:creationId xmlns:a16="http://schemas.microsoft.com/office/drawing/2014/main" id="{9DB5194A-353E-BCEF-6944-6B2025D55BA9}"/>
                    </a:ext>
                  </a:extLst>
                </p:cNvPr>
                <p:cNvSpPr/>
                <p:nvPr/>
              </p:nvSpPr>
              <p:spPr>
                <a:xfrm>
                  <a:off x="622045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1" name="Graphic 13">
                <a:extLst>
                  <a:ext uri="{FF2B5EF4-FFF2-40B4-BE49-F238E27FC236}">
                    <a16:creationId xmlns:a16="http://schemas.microsoft.com/office/drawing/2014/main" id="{E97BB079-3A37-0550-C35D-0549624E88E3}"/>
                  </a:ext>
                </a:extLst>
              </p:cNvPr>
              <p:cNvGrpSpPr/>
              <p:nvPr/>
            </p:nvGrpSpPr>
            <p:grpSpPr>
              <a:xfrm>
                <a:off x="6227738" y="1251651"/>
                <a:ext cx="47977" cy="46761"/>
                <a:chOff x="6227738" y="1251651"/>
                <a:chExt cx="47977" cy="46761"/>
              </a:xfrm>
            </p:grpSpPr>
            <p:sp>
              <p:nvSpPr>
                <p:cNvPr id="5200" name="Freeform: Shape 5199">
                  <a:extLst>
                    <a:ext uri="{FF2B5EF4-FFF2-40B4-BE49-F238E27FC236}">
                      <a16:creationId xmlns:a16="http://schemas.microsoft.com/office/drawing/2014/main" id="{8A42D0D0-CEB3-D9EC-479D-E204D53032D3}"/>
                    </a:ext>
                  </a:extLst>
                </p:cNvPr>
                <p:cNvSpPr/>
                <p:nvPr/>
              </p:nvSpPr>
              <p:spPr>
                <a:xfrm>
                  <a:off x="625172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Freeform: Shape 5200">
                  <a:extLst>
                    <a:ext uri="{FF2B5EF4-FFF2-40B4-BE49-F238E27FC236}">
                      <a16:creationId xmlns:a16="http://schemas.microsoft.com/office/drawing/2014/main" id="{702D1612-721D-A111-FC53-19F76FC2AF62}"/>
                    </a:ext>
                  </a:extLst>
                </p:cNvPr>
                <p:cNvSpPr/>
                <p:nvPr/>
              </p:nvSpPr>
              <p:spPr>
                <a:xfrm>
                  <a:off x="6227738"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2" name="Graphic 13">
                <a:extLst>
                  <a:ext uri="{FF2B5EF4-FFF2-40B4-BE49-F238E27FC236}">
                    <a16:creationId xmlns:a16="http://schemas.microsoft.com/office/drawing/2014/main" id="{03FC8498-60C6-8508-1C71-5EB54ADA416E}"/>
                  </a:ext>
                </a:extLst>
              </p:cNvPr>
              <p:cNvGrpSpPr/>
              <p:nvPr/>
            </p:nvGrpSpPr>
            <p:grpSpPr>
              <a:xfrm>
                <a:off x="6235183" y="1251651"/>
                <a:ext cx="47811" cy="46761"/>
                <a:chOff x="6235183" y="1251651"/>
                <a:chExt cx="47811" cy="46761"/>
              </a:xfrm>
            </p:grpSpPr>
            <p:sp>
              <p:nvSpPr>
                <p:cNvPr id="5198" name="Freeform: Shape 5197">
                  <a:extLst>
                    <a:ext uri="{FF2B5EF4-FFF2-40B4-BE49-F238E27FC236}">
                      <a16:creationId xmlns:a16="http://schemas.microsoft.com/office/drawing/2014/main" id="{2FD65070-EACA-6A78-882B-1E667EB2C0F3}"/>
                    </a:ext>
                  </a:extLst>
                </p:cNvPr>
                <p:cNvSpPr/>
                <p:nvPr/>
              </p:nvSpPr>
              <p:spPr>
                <a:xfrm>
                  <a:off x="625917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Freeform: Shape 5198">
                  <a:extLst>
                    <a:ext uri="{FF2B5EF4-FFF2-40B4-BE49-F238E27FC236}">
                      <a16:creationId xmlns:a16="http://schemas.microsoft.com/office/drawing/2014/main" id="{DEF6F50D-5FBC-84EC-8D5D-BE7F839EDCCC}"/>
                    </a:ext>
                  </a:extLst>
                </p:cNvPr>
                <p:cNvSpPr/>
                <p:nvPr/>
              </p:nvSpPr>
              <p:spPr>
                <a:xfrm>
                  <a:off x="6235183"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3" name="Graphic 13">
                <a:extLst>
                  <a:ext uri="{FF2B5EF4-FFF2-40B4-BE49-F238E27FC236}">
                    <a16:creationId xmlns:a16="http://schemas.microsoft.com/office/drawing/2014/main" id="{ABB4D18B-058B-8683-603A-0195FFB56C34}"/>
                  </a:ext>
                </a:extLst>
              </p:cNvPr>
              <p:cNvGrpSpPr/>
              <p:nvPr/>
            </p:nvGrpSpPr>
            <p:grpSpPr>
              <a:xfrm>
                <a:off x="6259172" y="1251651"/>
                <a:ext cx="47811" cy="46761"/>
                <a:chOff x="6259172" y="1251651"/>
                <a:chExt cx="47811" cy="46761"/>
              </a:xfrm>
            </p:grpSpPr>
            <p:sp>
              <p:nvSpPr>
                <p:cNvPr id="5196" name="Freeform: Shape 5195">
                  <a:extLst>
                    <a:ext uri="{FF2B5EF4-FFF2-40B4-BE49-F238E27FC236}">
                      <a16:creationId xmlns:a16="http://schemas.microsoft.com/office/drawing/2014/main" id="{AE43DC98-FEA0-6EBD-F3CA-16EFAD0EC5CB}"/>
                    </a:ext>
                  </a:extLst>
                </p:cNvPr>
                <p:cNvSpPr/>
                <p:nvPr/>
              </p:nvSpPr>
              <p:spPr>
                <a:xfrm>
                  <a:off x="628299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Freeform: Shape 5196">
                  <a:extLst>
                    <a:ext uri="{FF2B5EF4-FFF2-40B4-BE49-F238E27FC236}">
                      <a16:creationId xmlns:a16="http://schemas.microsoft.com/office/drawing/2014/main" id="{3932DBB3-04D7-CD69-8D04-D00EC78E7F37}"/>
                    </a:ext>
                  </a:extLst>
                </p:cNvPr>
                <p:cNvSpPr/>
                <p:nvPr/>
              </p:nvSpPr>
              <p:spPr>
                <a:xfrm>
                  <a:off x="6259172"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4" name="Graphic 13">
                <a:extLst>
                  <a:ext uri="{FF2B5EF4-FFF2-40B4-BE49-F238E27FC236}">
                    <a16:creationId xmlns:a16="http://schemas.microsoft.com/office/drawing/2014/main" id="{FF2D8D99-2349-BA1B-E74E-8A28457CC440}"/>
                  </a:ext>
                </a:extLst>
              </p:cNvPr>
              <p:cNvGrpSpPr/>
              <p:nvPr/>
            </p:nvGrpSpPr>
            <p:grpSpPr>
              <a:xfrm>
                <a:off x="6266120" y="1251651"/>
                <a:ext cx="47811" cy="46761"/>
                <a:chOff x="6266120" y="1251651"/>
                <a:chExt cx="47811" cy="46761"/>
              </a:xfrm>
            </p:grpSpPr>
            <p:sp>
              <p:nvSpPr>
                <p:cNvPr id="5194" name="Freeform: Shape 5193">
                  <a:extLst>
                    <a:ext uri="{FF2B5EF4-FFF2-40B4-BE49-F238E27FC236}">
                      <a16:creationId xmlns:a16="http://schemas.microsoft.com/office/drawing/2014/main" id="{4A2839F1-D6AE-11D2-9E36-7F1286754F5E}"/>
                    </a:ext>
                  </a:extLst>
                </p:cNvPr>
                <p:cNvSpPr/>
                <p:nvPr/>
              </p:nvSpPr>
              <p:spPr>
                <a:xfrm>
                  <a:off x="628994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Freeform: Shape 5194">
                  <a:extLst>
                    <a:ext uri="{FF2B5EF4-FFF2-40B4-BE49-F238E27FC236}">
                      <a16:creationId xmlns:a16="http://schemas.microsoft.com/office/drawing/2014/main" id="{6CA5F8F7-C76C-3BF9-B138-919D075B116E}"/>
                    </a:ext>
                  </a:extLst>
                </p:cNvPr>
                <p:cNvSpPr/>
                <p:nvPr/>
              </p:nvSpPr>
              <p:spPr>
                <a:xfrm>
                  <a:off x="6266120"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5" name="Graphic 13">
                <a:extLst>
                  <a:ext uri="{FF2B5EF4-FFF2-40B4-BE49-F238E27FC236}">
                    <a16:creationId xmlns:a16="http://schemas.microsoft.com/office/drawing/2014/main" id="{A2D49A53-FA1A-3EC3-8643-C003F809365B}"/>
                  </a:ext>
                </a:extLst>
              </p:cNvPr>
              <p:cNvGrpSpPr/>
              <p:nvPr/>
            </p:nvGrpSpPr>
            <p:grpSpPr>
              <a:xfrm>
                <a:off x="6273068" y="1251651"/>
                <a:ext cx="47811" cy="46761"/>
                <a:chOff x="6273068" y="1251651"/>
                <a:chExt cx="47811" cy="46761"/>
              </a:xfrm>
            </p:grpSpPr>
            <p:sp>
              <p:nvSpPr>
                <p:cNvPr id="5192" name="Freeform: Shape 5191">
                  <a:extLst>
                    <a:ext uri="{FF2B5EF4-FFF2-40B4-BE49-F238E27FC236}">
                      <a16:creationId xmlns:a16="http://schemas.microsoft.com/office/drawing/2014/main" id="{81C18431-F389-A6B7-F4F2-3D2C4C154158}"/>
                    </a:ext>
                  </a:extLst>
                </p:cNvPr>
                <p:cNvSpPr/>
                <p:nvPr/>
              </p:nvSpPr>
              <p:spPr>
                <a:xfrm>
                  <a:off x="629689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Freeform: Shape 5192">
                  <a:extLst>
                    <a:ext uri="{FF2B5EF4-FFF2-40B4-BE49-F238E27FC236}">
                      <a16:creationId xmlns:a16="http://schemas.microsoft.com/office/drawing/2014/main" id="{2C62E2E3-6318-14CE-B9D7-0AF0FFB7E2B9}"/>
                    </a:ext>
                  </a:extLst>
                </p:cNvPr>
                <p:cNvSpPr/>
                <p:nvPr/>
              </p:nvSpPr>
              <p:spPr>
                <a:xfrm>
                  <a:off x="6273068"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6" name="Graphic 13">
                <a:extLst>
                  <a:ext uri="{FF2B5EF4-FFF2-40B4-BE49-F238E27FC236}">
                    <a16:creationId xmlns:a16="http://schemas.microsoft.com/office/drawing/2014/main" id="{00467DCB-5135-26CF-7354-CBE83DE02B38}"/>
                  </a:ext>
                </a:extLst>
              </p:cNvPr>
              <p:cNvGrpSpPr/>
              <p:nvPr/>
            </p:nvGrpSpPr>
            <p:grpSpPr>
              <a:xfrm>
                <a:off x="6280017" y="1251651"/>
                <a:ext cx="47811" cy="46761"/>
                <a:chOff x="6280017" y="1251651"/>
                <a:chExt cx="47811" cy="46761"/>
              </a:xfrm>
            </p:grpSpPr>
            <p:sp>
              <p:nvSpPr>
                <p:cNvPr id="5190" name="Freeform: Shape 5189">
                  <a:extLst>
                    <a:ext uri="{FF2B5EF4-FFF2-40B4-BE49-F238E27FC236}">
                      <a16:creationId xmlns:a16="http://schemas.microsoft.com/office/drawing/2014/main" id="{B762818C-D0F0-6484-9567-D59165818BFF}"/>
                    </a:ext>
                  </a:extLst>
                </p:cNvPr>
                <p:cNvSpPr/>
                <p:nvPr/>
              </p:nvSpPr>
              <p:spPr>
                <a:xfrm>
                  <a:off x="630384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Freeform: Shape 5190">
                  <a:extLst>
                    <a:ext uri="{FF2B5EF4-FFF2-40B4-BE49-F238E27FC236}">
                      <a16:creationId xmlns:a16="http://schemas.microsoft.com/office/drawing/2014/main" id="{9B3CC40A-55A5-27A1-F34A-711BE317DC60}"/>
                    </a:ext>
                  </a:extLst>
                </p:cNvPr>
                <p:cNvSpPr/>
                <p:nvPr/>
              </p:nvSpPr>
              <p:spPr>
                <a:xfrm>
                  <a:off x="6280017"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7" name="Graphic 13">
                <a:extLst>
                  <a:ext uri="{FF2B5EF4-FFF2-40B4-BE49-F238E27FC236}">
                    <a16:creationId xmlns:a16="http://schemas.microsoft.com/office/drawing/2014/main" id="{6D643260-3E1F-AA80-799F-62C5C768CE6D}"/>
                  </a:ext>
                </a:extLst>
              </p:cNvPr>
              <p:cNvGrpSpPr/>
              <p:nvPr/>
            </p:nvGrpSpPr>
            <p:grpSpPr>
              <a:xfrm>
                <a:off x="6301689" y="1251651"/>
                <a:ext cx="47811" cy="46761"/>
                <a:chOff x="6301689" y="1251651"/>
                <a:chExt cx="47811" cy="46761"/>
              </a:xfrm>
            </p:grpSpPr>
            <p:sp>
              <p:nvSpPr>
                <p:cNvPr id="5188" name="Freeform: Shape 5187">
                  <a:extLst>
                    <a:ext uri="{FF2B5EF4-FFF2-40B4-BE49-F238E27FC236}">
                      <a16:creationId xmlns:a16="http://schemas.microsoft.com/office/drawing/2014/main" id="{ACE53949-2986-8B8F-809A-41E36778308D}"/>
                    </a:ext>
                  </a:extLst>
                </p:cNvPr>
                <p:cNvSpPr/>
                <p:nvPr/>
              </p:nvSpPr>
              <p:spPr>
                <a:xfrm>
                  <a:off x="6325678"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Freeform: Shape 5188">
                  <a:extLst>
                    <a:ext uri="{FF2B5EF4-FFF2-40B4-BE49-F238E27FC236}">
                      <a16:creationId xmlns:a16="http://schemas.microsoft.com/office/drawing/2014/main" id="{547F811D-210E-42FE-301F-FD431BBBCF48}"/>
                    </a:ext>
                  </a:extLst>
                </p:cNvPr>
                <p:cNvSpPr/>
                <p:nvPr/>
              </p:nvSpPr>
              <p:spPr>
                <a:xfrm>
                  <a:off x="630168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8" name="Graphic 13">
                <a:extLst>
                  <a:ext uri="{FF2B5EF4-FFF2-40B4-BE49-F238E27FC236}">
                    <a16:creationId xmlns:a16="http://schemas.microsoft.com/office/drawing/2014/main" id="{DF99D696-960C-58CA-B99A-7AB05ACC474F}"/>
                  </a:ext>
                </a:extLst>
              </p:cNvPr>
              <p:cNvGrpSpPr/>
              <p:nvPr/>
            </p:nvGrpSpPr>
            <p:grpSpPr>
              <a:xfrm>
                <a:off x="6310127" y="1251651"/>
                <a:ext cx="47811" cy="46761"/>
                <a:chOff x="6310127" y="1251651"/>
                <a:chExt cx="47811" cy="46761"/>
              </a:xfrm>
            </p:grpSpPr>
            <p:sp>
              <p:nvSpPr>
                <p:cNvPr id="5186" name="Freeform: Shape 5185">
                  <a:extLst>
                    <a:ext uri="{FF2B5EF4-FFF2-40B4-BE49-F238E27FC236}">
                      <a16:creationId xmlns:a16="http://schemas.microsoft.com/office/drawing/2014/main" id="{01404517-AF62-B58C-FAB6-8401A4248CDD}"/>
                    </a:ext>
                  </a:extLst>
                </p:cNvPr>
                <p:cNvSpPr/>
                <p:nvPr/>
              </p:nvSpPr>
              <p:spPr>
                <a:xfrm>
                  <a:off x="633411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Freeform: Shape 5186">
                  <a:extLst>
                    <a:ext uri="{FF2B5EF4-FFF2-40B4-BE49-F238E27FC236}">
                      <a16:creationId xmlns:a16="http://schemas.microsoft.com/office/drawing/2014/main" id="{BC78F47E-06A0-A852-E2DB-758693C1C5E9}"/>
                    </a:ext>
                  </a:extLst>
                </p:cNvPr>
                <p:cNvSpPr/>
                <p:nvPr/>
              </p:nvSpPr>
              <p:spPr>
                <a:xfrm>
                  <a:off x="631012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9" name="Graphic 13">
                <a:extLst>
                  <a:ext uri="{FF2B5EF4-FFF2-40B4-BE49-F238E27FC236}">
                    <a16:creationId xmlns:a16="http://schemas.microsoft.com/office/drawing/2014/main" id="{36C4A63D-9B4A-7072-ECFD-5BAF73A8B6D6}"/>
                  </a:ext>
                </a:extLst>
              </p:cNvPr>
              <p:cNvGrpSpPr/>
              <p:nvPr/>
            </p:nvGrpSpPr>
            <p:grpSpPr>
              <a:xfrm>
                <a:off x="6327828" y="1251651"/>
                <a:ext cx="47811" cy="46761"/>
                <a:chOff x="6327828" y="1251651"/>
                <a:chExt cx="47811" cy="46761"/>
              </a:xfrm>
            </p:grpSpPr>
            <p:sp>
              <p:nvSpPr>
                <p:cNvPr id="5184" name="Freeform: Shape 5183">
                  <a:extLst>
                    <a:ext uri="{FF2B5EF4-FFF2-40B4-BE49-F238E27FC236}">
                      <a16:creationId xmlns:a16="http://schemas.microsoft.com/office/drawing/2014/main" id="{B7164D8A-D1DC-B37C-9F5B-165AE2A54F6F}"/>
                    </a:ext>
                  </a:extLst>
                </p:cNvPr>
                <p:cNvSpPr/>
                <p:nvPr/>
              </p:nvSpPr>
              <p:spPr>
                <a:xfrm>
                  <a:off x="635181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Freeform: Shape 5184">
                  <a:extLst>
                    <a:ext uri="{FF2B5EF4-FFF2-40B4-BE49-F238E27FC236}">
                      <a16:creationId xmlns:a16="http://schemas.microsoft.com/office/drawing/2014/main" id="{3B659DF3-3FFC-5FCD-AEDF-2980EAC774AA}"/>
                    </a:ext>
                  </a:extLst>
                </p:cNvPr>
                <p:cNvSpPr/>
                <p:nvPr/>
              </p:nvSpPr>
              <p:spPr>
                <a:xfrm>
                  <a:off x="6327828"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70" name="Graphic 13">
                <a:extLst>
                  <a:ext uri="{FF2B5EF4-FFF2-40B4-BE49-F238E27FC236}">
                    <a16:creationId xmlns:a16="http://schemas.microsoft.com/office/drawing/2014/main" id="{88C892C8-1672-C76B-5CCB-D9C25BDF5CF5}"/>
                  </a:ext>
                </a:extLst>
              </p:cNvPr>
              <p:cNvGrpSpPr/>
              <p:nvPr/>
            </p:nvGrpSpPr>
            <p:grpSpPr>
              <a:xfrm>
                <a:off x="6335439" y="1251651"/>
                <a:ext cx="47977" cy="46761"/>
                <a:chOff x="6335439" y="1251651"/>
                <a:chExt cx="47977" cy="46761"/>
              </a:xfrm>
            </p:grpSpPr>
            <p:sp>
              <p:nvSpPr>
                <p:cNvPr id="5182" name="Freeform: Shape 5181">
                  <a:extLst>
                    <a:ext uri="{FF2B5EF4-FFF2-40B4-BE49-F238E27FC236}">
                      <a16:creationId xmlns:a16="http://schemas.microsoft.com/office/drawing/2014/main" id="{DD7133AF-90D4-9211-51B1-8B235CBFF6F1}"/>
                    </a:ext>
                  </a:extLst>
                </p:cNvPr>
                <p:cNvSpPr/>
                <p:nvPr/>
              </p:nvSpPr>
              <p:spPr>
                <a:xfrm>
                  <a:off x="635942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Freeform: Shape 5182">
                  <a:extLst>
                    <a:ext uri="{FF2B5EF4-FFF2-40B4-BE49-F238E27FC236}">
                      <a16:creationId xmlns:a16="http://schemas.microsoft.com/office/drawing/2014/main" id="{073A087B-3236-8B18-D63C-34624E32E730}"/>
                    </a:ext>
                  </a:extLst>
                </p:cNvPr>
                <p:cNvSpPr/>
                <p:nvPr/>
              </p:nvSpPr>
              <p:spPr>
                <a:xfrm>
                  <a:off x="6335439"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71" name="Graphic 13">
                <a:extLst>
                  <a:ext uri="{FF2B5EF4-FFF2-40B4-BE49-F238E27FC236}">
                    <a16:creationId xmlns:a16="http://schemas.microsoft.com/office/drawing/2014/main" id="{45D55DA8-EE83-117C-351F-9F61A72336E5}"/>
                  </a:ext>
                </a:extLst>
              </p:cNvPr>
              <p:cNvGrpSpPr/>
              <p:nvPr/>
            </p:nvGrpSpPr>
            <p:grpSpPr>
              <a:xfrm>
                <a:off x="6343214" y="1251651"/>
                <a:ext cx="47811" cy="46761"/>
                <a:chOff x="6343214" y="1251651"/>
                <a:chExt cx="47811" cy="46761"/>
              </a:xfrm>
            </p:grpSpPr>
            <p:sp>
              <p:nvSpPr>
                <p:cNvPr id="5180" name="Freeform: Shape 5179">
                  <a:extLst>
                    <a:ext uri="{FF2B5EF4-FFF2-40B4-BE49-F238E27FC236}">
                      <a16:creationId xmlns:a16="http://schemas.microsoft.com/office/drawing/2014/main" id="{BAA7A972-CA2C-A4EB-2FBD-83F3503AF301}"/>
                    </a:ext>
                  </a:extLst>
                </p:cNvPr>
                <p:cNvSpPr/>
                <p:nvPr/>
              </p:nvSpPr>
              <p:spPr>
                <a:xfrm>
                  <a:off x="636703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Freeform: Shape 5180">
                  <a:extLst>
                    <a:ext uri="{FF2B5EF4-FFF2-40B4-BE49-F238E27FC236}">
                      <a16:creationId xmlns:a16="http://schemas.microsoft.com/office/drawing/2014/main" id="{44901062-2055-0425-C5FB-5BB759C512FA}"/>
                    </a:ext>
                  </a:extLst>
                </p:cNvPr>
                <p:cNvSpPr/>
                <p:nvPr/>
              </p:nvSpPr>
              <p:spPr>
                <a:xfrm>
                  <a:off x="6343214"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72" name="Graphic 13">
                <a:extLst>
                  <a:ext uri="{FF2B5EF4-FFF2-40B4-BE49-F238E27FC236}">
                    <a16:creationId xmlns:a16="http://schemas.microsoft.com/office/drawing/2014/main" id="{04E93AD4-E971-8184-C998-E32D38A33156}"/>
                  </a:ext>
                </a:extLst>
              </p:cNvPr>
              <p:cNvGrpSpPr/>
              <p:nvPr/>
            </p:nvGrpSpPr>
            <p:grpSpPr>
              <a:xfrm>
                <a:off x="6350824" y="1251651"/>
                <a:ext cx="47811" cy="46761"/>
                <a:chOff x="6350824" y="1251651"/>
                <a:chExt cx="47811" cy="46761"/>
              </a:xfrm>
            </p:grpSpPr>
            <p:sp>
              <p:nvSpPr>
                <p:cNvPr id="5178" name="Freeform: Shape 5177">
                  <a:extLst>
                    <a:ext uri="{FF2B5EF4-FFF2-40B4-BE49-F238E27FC236}">
                      <a16:creationId xmlns:a16="http://schemas.microsoft.com/office/drawing/2014/main" id="{3148EF53-4236-79DD-7735-AFB84EFD64EA}"/>
                    </a:ext>
                  </a:extLst>
                </p:cNvPr>
                <p:cNvSpPr/>
                <p:nvPr/>
              </p:nvSpPr>
              <p:spPr>
                <a:xfrm>
                  <a:off x="637464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Freeform: Shape 5178">
                  <a:extLst>
                    <a:ext uri="{FF2B5EF4-FFF2-40B4-BE49-F238E27FC236}">
                      <a16:creationId xmlns:a16="http://schemas.microsoft.com/office/drawing/2014/main" id="{EC744A2C-BA28-33D1-80EC-5C6F00E444D0}"/>
                    </a:ext>
                  </a:extLst>
                </p:cNvPr>
                <p:cNvSpPr/>
                <p:nvPr/>
              </p:nvSpPr>
              <p:spPr>
                <a:xfrm>
                  <a:off x="6350824"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73" name="Graphic 13">
                <a:extLst>
                  <a:ext uri="{FF2B5EF4-FFF2-40B4-BE49-F238E27FC236}">
                    <a16:creationId xmlns:a16="http://schemas.microsoft.com/office/drawing/2014/main" id="{4611588B-DBD5-D0E1-FFD4-0990BE776A37}"/>
                  </a:ext>
                </a:extLst>
              </p:cNvPr>
              <p:cNvGrpSpPr/>
              <p:nvPr/>
            </p:nvGrpSpPr>
            <p:grpSpPr>
              <a:xfrm>
                <a:off x="6358435" y="1251651"/>
                <a:ext cx="47811" cy="46761"/>
                <a:chOff x="6358435" y="1251651"/>
                <a:chExt cx="47811" cy="46761"/>
              </a:xfrm>
            </p:grpSpPr>
            <p:sp>
              <p:nvSpPr>
                <p:cNvPr id="5176" name="Freeform: Shape 5175">
                  <a:extLst>
                    <a:ext uri="{FF2B5EF4-FFF2-40B4-BE49-F238E27FC236}">
                      <a16:creationId xmlns:a16="http://schemas.microsoft.com/office/drawing/2014/main" id="{168C8947-034E-F5A3-90B2-595BC1822B26}"/>
                    </a:ext>
                  </a:extLst>
                </p:cNvPr>
                <p:cNvSpPr/>
                <p:nvPr/>
              </p:nvSpPr>
              <p:spPr>
                <a:xfrm>
                  <a:off x="638242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Freeform: Shape 5176">
                  <a:extLst>
                    <a:ext uri="{FF2B5EF4-FFF2-40B4-BE49-F238E27FC236}">
                      <a16:creationId xmlns:a16="http://schemas.microsoft.com/office/drawing/2014/main" id="{2DF25FCE-5650-FD5C-3BBA-02B17834D7FC}"/>
                    </a:ext>
                  </a:extLst>
                </p:cNvPr>
                <p:cNvSpPr/>
                <p:nvPr/>
              </p:nvSpPr>
              <p:spPr>
                <a:xfrm>
                  <a:off x="6358435"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74" name="Graphic 13">
                <a:extLst>
                  <a:ext uri="{FF2B5EF4-FFF2-40B4-BE49-F238E27FC236}">
                    <a16:creationId xmlns:a16="http://schemas.microsoft.com/office/drawing/2014/main" id="{688F72D5-E64D-C061-76F0-EDD7D58B2166}"/>
                  </a:ext>
                </a:extLst>
              </p:cNvPr>
              <p:cNvGrpSpPr/>
              <p:nvPr/>
            </p:nvGrpSpPr>
            <p:grpSpPr>
              <a:xfrm>
                <a:off x="6366045" y="1251651"/>
                <a:ext cx="47977" cy="46761"/>
                <a:chOff x="6366045" y="1251651"/>
                <a:chExt cx="47977" cy="46761"/>
              </a:xfrm>
            </p:grpSpPr>
            <p:sp>
              <p:nvSpPr>
                <p:cNvPr id="5174" name="Freeform: Shape 5173">
                  <a:extLst>
                    <a:ext uri="{FF2B5EF4-FFF2-40B4-BE49-F238E27FC236}">
                      <a16:creationId xmlns:a16="http://schemas.microsoft.com/office/drawing/2014/main" id="{5E42A5D0-4482-3488-EAA3-E762ED2E249D}"/>
                    </a:ext>
                  </a:extLst>
                </p:cNvPr>
                <p:cNvSpPr/>
                <p:nvPr/>
              </p:nvSpPr>
              <p:spPr>
                <a:xfrm>
                  <a:off x="639003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Freeform: Shape 5174">
                  <a:extLst>
                    <a:ext uri="{FF2B5EF4-FFF2-40B4-BE49-F238E27FC236}">
                      <a16:creationId xmlns:a16="http://schemas.microsoft.com/office/drawing/2014/main" id="{BA529C84-0A9D-0196-9E3F-1017A4A82298}"/>
                    </a:ext>
                  </a:extLst>
                </p:cNvPr>
                <p:cNvSpPr/>
                <p:nvPr/>
              </p:nvSpPr>
              <p:spPr>
                <a:xfrm>
                  <a:off x="6366045"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75" name="Graphic 13">
                <a:extLst>
                  <a:ext uri="{FF2B5EF4-FFF2-40B4-BE49-F238E27FC236}">
                    <a16:creationId xmlns:a16="http://schemas.microsoft.com/office/drawing/2014/main" id="{20BE86A6-2C5A-33E3-510A-0B2FCAE71CD4}"/>
                  </a:ext>
                </a:extLst>
              </p:cNvPr>
              <p:cNvGrpSpPr/>
              <p:nvPr/>
            </p:nvGrpSpPr>
            <p:grpSpPr>
              <a:xfrm>
                <a:off x="6373820" y="1251651"/>
                <a:ext cx="47811" cy="46761"/>
                <a:chOff x="6373820" y="1251651"/>
                <a:chExt cx="47811" cy="46761"/>
              </a:xfrm>
            </p:grpSpPr>
            <p:sp>
              <p:nvSpPr>
                <p:cNvPr id="5172" name="Freeform: Shape 5171">
                  <a:extLst>
                    <a:ext uri="{FF2B5EF4-FFF2-40B4-BE49-F238E27FC236}">
                      <a16:creationId xmlns:a16="http://schemas.microsoft.com/office/drawing/2014/main" id="{771970CF-60CE-4E5D-4A03-679698810F65}"/>
                    </a:ext>
                  </a:extLst>
                </p:cNvPr>
                <p:cNvSpPr/>
                <p:nvPr/>
              </p:nvSpPr>
              <p:spPr>
                <a:xfrm>
                  <a:off x="639764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Freeform: Shape 5172">
                  <a:extLst>
                    <a:ext uri="{FF2B5EF4-FFF2-40B4-BE49-F238E27FC236}">
                      <a16:creationId xmlns:a16="http://schemas.microsoft.com/office/drawing/2014/main" id="{C8CFAFDF-BDB8-9458-EA83-C17EA3398F75}"/>
                    </a:ext>
                  </a:extLst>
                </p:cNvPr>
                <p:cNvSpPr/>
                <p:nvPr/>
              </p:nvSpPr>
              <p:spPr>
                <a:xfrm>
                  <a:off x="6373820"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76" name="Graphic 13">
                <a:extLst>
                  <a:ext uri="{FF2B5EF4-FFF2-40B4-BE49-F238E27FC236}">
                    <a16:creationId xmlns:a16="http://schemas.microsoft.com/office/drawing/2014/main" id="{DC12FA9E-09E8-9185-F896-2E46F7E5C243}"/>
                  </a:ext>
                </a:extLst>
              </p:cNvPr>
              <p:cNvGrpSpPr/>
              <p:nvPr/>
            </p:nvGrpSpPr>
            <p:grpSpPr>
              <a:xfrm>
                <a:off x="6378453" y="1251651"/>
                <a:ext cx="47977" cy="46761"/>
                <a:chOff x="6378453" y="1251651"/>
                <a:chExt cx="47977" cy="46761"/>
              </a:xfrm>
            </p:grpSpPr>
            <p:sp>
              <p:nvSpPr>
                <p:cNvPr id="5170" name="Freeform: Shape 5169">
                  <a:extLst>
                    <a:ext uri="{FF2B5EF4-FFF2-40B4-BE49-F238E27FC236}">
                      <a16:creationId xmlns:a16="http://schemas.microsoft.com/office/drawing/2014/main" id="{8635B103-3D9E-33A1-8C3B-8CDA2BE72E8C}"/>
                    </a:ext>
                  </a:extLst>
                </p:cNvPr>
                <p:cNvSpPr/>
                <p:nvPr/>
              </p:nvSpPr>
              <p:spPr>
                <a:xfrm>
                  <a:off x="640244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Freeform: Shape 5170">
                  <a:extLst>
                    <a:ext uri="{FF2B5EF4-FFF2-40B4-BE49-F238E27FC236}">
                      <a16:creationId xmlns:a16="http://schemas.microsoft.com/office/drawing/2014/main" id="{09126314-D5FA-E49D-A088-3F28FB7E104B}"/>
                    </a:ext>
                  </a:extLst>
                </p:cNvPr>
                <p:cNvSpPr/>
                <p:nvPr/>
              </p:nvSpPr>
              <p:spPr>
                <a:xfrm>
                  <a:off x="6378453"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77" name="Graphic 13">
                <a:extLst>
                  <a:ext uri="{FF2B5EF4-FFF2-40B4-BE49-F238E27FC236}">
                    <a16:creationId xmlns:a16="http://schemas.microsoft.com/office/drawing/2014/main" id="{70776EC6-570F-8937-1158-5E54BF3CCAD4}"/>
                  </a:ext>
                </a:extLst>
              </p:cNvPr>
              <p:cNvGrpSpPr/>
              <p:nvPr/>
            </p:nvGrpSpPr>
            <p:grpSpPr>
              <a:xfrm>
                <a:off x="6399960" y="1251651"/>
                <a:ext cx="47811" cy="46761"/>
                <a:chOff x="6399960" y="1251651"/>
                <a:chExt cx="47811" cy="46761"/>
              </a:xfrm>
            </p:grpSpPr>
            <p:sp>
              <p:nvSpPr>
                <p:cNvPr id="5168" name="Freeform: Shape 5167">
                  <a:extLst>
                    <a:ext uri="{FF2B5EF4-FFF2-40B4-BE49-F238E27FC236}">
                      <a16:creationId xmlns:a16="http://schemas.microsoft.com/office/drawing/2014/main" id="{BBF67491-248D-BAAA-B1F6-BD39DB42A81C}"/>
                    </a:ext>
                  </a:extLst>
                </p:cNvPr>
                <p:cNvSpPr/>
                <p:nvPr/>
              </p:nvSpPr>
              <p:spPr>
                <a:xfrm>
                  <a:off x="642378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Freeform: Shape 5168">
                  <a:extLst>
                    <a:ext uri="{FF2B5EF4-FFF2-40B4-BE49-F238E27FC236}">
                      <a16:creationId xmlns:a16="http://schemas.microsoft.com/office/drawing/2014/main" id="{00CED4E4-F1FB-DFCC-7A4F-334FC2AFA7CF}"/>
                    </a:ext>
                  </a:extLst>
                </p:cNvPr>
                <p:cNvSpPr/>
                <p:nvPr/>
              </p:nvSpPr>
              <p:spPr>
                <a:xfrm>
                  <a:off x="6399960"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78" name="Graphic 13">
                <a:extLst>
                  <a:ext uri="{FF2B5EF4-FFF2-40B4-BE49-F238E27FC236}">
                    <a16:creationId xmlns:a16="http://schemas.microsoft.com/office/drawing/2014/main" id="{71F8760E-6244-771D-FAB3-5CE26B35AEA2}"/>
                  </a:ext>
                </a:extLst>
              </p:cNvPr>
              <p:cNvGrpSpPr/>
              <p:nvPr/>
            </p:nvGrpSpPr>
            <p:grpSpPr>
              <a:xfrm>
                <a:off x="6408397" y="1251651"/>
                <a:ext cx="47811" cy="46761"/>
                <a:chOff x="6408397" y="1251651"/>
                <a:chExt cx="47811" cy="46761"/>
              </a:xfrm>
            </p:grpSpPr>
            <p:sp>
              <p:nvSpPr>
                <p:cNvPr id="5166" name="Freeform: Shape 5165">
                  <a:extLst>
                    <a:ext uri="{FF2B5EF4-FFF2-40B4-BE49-F238E27FC236}">
                      <a16:creationId xmlns:a16="http://schemas.microsoft.com/office/drawing/2014/main" id="{79D77F05-74C5-BED1-BC9A-BE4996BB6FEF}"/>
                    </a:ext>
                  </a:extLst>
                </p:cNvPr>
                <p:cNvSpPr/>
                <p:nvPr/>
              </p:nvSpPr>
              <p:spPr>
                <a:xfrm>
                  <a:off x="643222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Freeform: Shape 5166">
                  <a:extLst>
                    <a:ext uri="{FF2B5EF4-FFF2-40B4-BE49-F238E27FC236}">
                      <a16:creationId xmlns:a16="http://schemas.microsoft.com/office/drawing/2014/main" id="{48AF1D9D-9FED-6BEF-0AE5-C900A289D6C2}"/>
                    </a:ext>
                  </a:extLst>
                </p:cNvPr>
                <p:cNvSpPr/>
                <p:nvPr/>
              </p:nvSpPr>
              <p:spPr>
                <a:xfrm>
                  <a:off x="640839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79" name="Graphic 13">
                <a:extLst>
                  <a:ext uri="{FF2B5EF4-FFF2-40B4-BE49-F238E27FC236}">
                    <a16:creationId xmlns:a16="http://schemas.microsoft.com/office/drawing/2014/main" id="{2B6AD04D-EF0E-99A6-F0F8-CF7D9ACEF8C7}"/>
                  </a:ext>
                </a:extLst>
              </p:cNvPr>
              <p:cNvGrpSpPr/>
              <p:nvPr/>
            </p:nvGrpSpPr>
            <p:grpSpPr>
              <a:xfrm>
                <a:off x="6426430" y="1251651"/>
                <a:ext cx="47811" cy="46761"/>
                <a:chOff x="6426430" y="1251651"/>
                <a:chExt cx="47811" cy="46761"/>
              </a:xfrm>
            </p:grpSpPr>
            <p:sp>
              <p:nvSpPr>
                <p:cNvPr id="5164" name="Freeform: Shape 5163">
                  <a:extLst>
                    <a:ext uri="{FF2B5EF4-FFF2-40B4-BE49-F238E27FC236}">
                      <a16:creationId xmlns:a16="http://schemas.microsoft.com/office/drawing/2014/main" id="{1668F55C-43C4-5C29-AB8C-7C6372AE8653}"/>
                    </a:ext>
                  </a:extLst>
                </p:cNvPr>
                <p:cNvSpPr/>
                <p:nvPr/>
              </p:nvSpPr>
              <p:spPr>
                <a:xfrm>
                  <a:off x="645025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Freeform: Shape 5164">
                  <a:extLst>
                    <a:ext uri="{FF2B5EF4-FFF2-40B4-BE49-F238E27FC236}">
                      <a16:creationId xmlns:a16="http://schemas.microsoft.com/office/drawing/2014/main" id="{515D6EB0-4CF5-00C0-5D2B-A825A12916CF}"/>
                    </a:ext>
                  </a:extLst>
                </p:cNvPr>
                <p:cNvSpPr/>
                <p:nvPr/>
              </p:nvSpPr>
              <p:spPr>
                <a:xfrm>
                  <a:off x="6426430"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0" name="Graphic 13">
                <a:extLst>
                  <a:ext uri="{FF2B5EF4-FFF2-40B4-BE49-F238E27FC236}">
                    <a16:creationId xmlns:a16="http://schemas.microsoft.com/office/drawing/2014/main" id="{5F621D9C-B2E0-EAB0-A89C-24E502DA7EA5}"/>
                  </a:ext>
                </a:extLst>
              </p:cNvPr>
              <p:cNvGrpSpPr/>
              <p:nvPr/>
            </p:nvGrpSpPr>
            <p:grpSpPr>
              <a:xfrm>
                <a:off x="6433709" y="1251651"/>
                <a:ext cx="47811" cy="46761"/>
                <a:chOff x="6433709" y="1251651"/>
                <a:chExt cx="47811" cy="46761"/>
              </a:xfrm>
            </p:grpSpPr>
            <p:sp>
              <p:nvSpPr>
                <p:cNvPr id="5162" name="Freeform: Shape 5161">
                  <a:extLst>
                    <a:ext uri="{FF2B5EF4-FFF2-40B4-BE49-F238E27FC236}">
                      <a16:creationId xmlns:a16="http://schemas.microsoft.com/office/drawing/2014/main" id="{B5F57F08-0FF7-05E2-6B29-C7639A7CC7DA}"/>
                    </a:ext>
                  </a:extLst>
                </p:cNvPr>
                <p:cNvSpPr/>
                <p:nvPr/>
              </p:nvSpPr>
              <p:spPr>
                <a:xfrm>
                  <a:off x="645769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Freeform: Shape 5162">
                  <a:extLst>
                    <a:ext uri="{FF2B5EF4-FFF2-40B4-BE49-F238E27FC236}">
                      <a16:creationId xmlns:a16="http://schemas.microsoft.com/office/drawing/2014/main" id="{99404F72-D980-D299-8812-18AB6A65F146}"/>
                    </a:ext>
                  </a:extLst>
                </p:cNvPr>
                <p:cNvSpPr/>
                <p:nvPr/>
              </p:nvSpPr>
              <p:spPr>
                <a:xfrm>
                  <a:off x="643370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1" name="Graphic 13">
                <a:extLst>
                  <a:ext uri="{FF2B5EF4-FFF2-40B4-BE49-F238E27FC236}">
                    <a16:creationId xmlns:a16="http://schemas.microsoft.com/office/drawing/2014/main" id="{943CE4AC-335D-18EC-6E92-86E3B680D829}"/>
                  </a:ext>
                </a:extLst>
              </p:cNvPr>
              <p:cNvGrpSpPr/>
              <p:nvPr/>
            </p:nvGrpSpPr>
            <p:grpSpPr>
              <a:xfrm>
                <a:off x="6457697" y="1251651"/>
                <a:ext cx="47811" cy="46761"/>
                <a:chOff x="6457697" y="1251651"/>
                <a:chExt cx="47811" cy="46761"/>
              </a:xfrm>
            </p:grpSpPr>
            <p:sp>
              <p:nvSpPr>
                <p:cNvPr id="5160" name="Freeform: Shape 5159">
                  <a:extLst>
                    <a:ext uri="{FF2B5EF4-FFF2-40B4-BE49-F238E27FC236}">
                      <a16:creationId xmlns:a16="http://schemas.microsoft.com/office/drawing/2014/main" id="{32B031EF-8435-6615-248A-CBDCA44065BF}"/>
                    </a:ext>
                  </a:extLst>
                </p:cNvPr>
                <p:cNvSpPr/>
                <p:nvPr/>
              </p:nvSpPr>
              <p:spPr>
                <a:xfrm>
                  <a:off x="648152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Freeform: Shape 5160">
                  <a:extLst>
                    <a:ext uri="{FF2B5EF4-FFF2-40B4-BE49-F238E27FC236}">
                      <a16:creationId xmlns:a16="http://schemas.microsoft.com/office/drawing/2014/main" id="{1991E035-D461-4565-BE6C-344F3A099048}"/>
                    </a:ext>
                  </a:extLst>
                </p:cNvPr>
                <p:cNvSpPr/>
                <p:nvPr/>
              </p:nvSpPr>
              <p:spPr>
                <a:xfrm>
                  <a:off x="645769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2" name="Graphic 13">
                <a:extLst>
                  <a:ext uri="{FF2B5EF4-FFF2-40B4-BE49-F238E27FC236}">
                    <a16:creationId xmlns:a16="http://schemas.microsoft.com/office/drawing/2014/main" id="{DE8C7E9C-89FD-B111-287A-56932762E45A}"/>
                  </a:ext>
                </a:extLst>
              </p:cNvPr>
              <p:cNvGrpSpPr/>
              <p:nvPr/>
            </p:nvGrpSpPr>
            <p:grpSpPr>
              <a:xfrm>
                <a:off x="6465969" y="1251651"/>
                <a:ext cx="47811" cy="46761"/>
                <a:chOff x="6465969" y="1251651"/>
                <a:chExt cx="47811" cy="46761"/>
              </a:xfrm>
            </p:grpSpPr>
            <p:sp>
              <p:nvSpPr>
                <p:cNvPr id="5158" name="Freeform: Shape 5157">
                  <a:extLst>
                    <a:ext uri="{FF2B5EF4-FFF2-40B4-BE49-F238E27FC236}">
                      <a16:creationId xmlns:a16="http://schemas.microsoft.com/office/drawing/2014/main" id="{C9FD53B5-376B-D0FE-7F90-73B9C895547B}"/>
                    </a:ext>
                  </a:extLst>
                </p:cNvPr>
                <p:cNvSpPr/>
                <p:nvPr/>
              </p:nvSpPr>
              <p:spPr>
                <a:xfrm>
                  <a:off x="648979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Freeform: Shape 5158">
                  <a:extLst>
                    <a:ext uri="{FF2B5EF4-FFF2-40B4-BE49-F238E27FC236}">
                      <a16:creationId xmlns:a16="http://schemas.microsoft.com/office/drawing/2014/main" id="{13F5FEF0-4015-3523-C0A3-CDB472EF1F9C}"/>
                    </a:ext>
                  </a:extLst>
                </p:cNvPr>
                <p:cNvSpPr/>
                <p:nvPr/>
              </p:nvSpPr>
              <p:spPr>
                <a:xfrm>
                  <a:off x="646596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3" name="Graphic 13">
                <a:extLst>
                  <a:ext uri="{FF2B5EF4-FFF2-40B4-BE49-F238E27FC236}">
                    <a16:creationId xmlns:a16="http://schemas.microsoft.com/office/drawing/2014/main" id="{D1B6E273-174F-7DAD-2462-63594A670731}"/>
                  </a:ext>
                </a:extLst>
              </p:cNvPr>
              <p:cNvGrpSpPr/>
              <p:nvPr/>
            </p:nvGrpSpPr>
            <p:grpSpPr>
              <a:xfrm>
                <a:off x="6487476" y="1251651"/>
                <a:ext cx="47977" cy="46761"/>
                <a:chOff x="6487476" y="1251651"/>
                <a:chExt cx="47977" cy="46761"/>
              </a:xfrm>
            </p:grpSpPr>
            <p:sp>
              <p:nvSpPr>
                <p:cNvPr id="5156" name="Freeform: Shape 5155">
                  <a:extLst>
                    <a:ext uri="{FF2B5EF4-FFF2-40B4-BE49-F238E27FC236}">
                      <a16:creationId xmlns:a16="http://schemas.microsoft.com/office/drawing/2014/main" id="{C23E1491-0BFF-A19F-F68E-F2415A8DE032}"/>
                    </a:ext>
                  </a:extLst>
                </p:cNvPr>
                <p:cNvSpPr/>
                <p:nvPr/>
              </p:nvSpPr>
              <p:spPr>
                <a:xfrm>
                  <a:off x="651146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Freeform: Shape 5156">
                  <a:extLst>
                    <a:ext uri="{FF2B5EF4-FFF2-40B4-BE49-F238E27FC236}">
                      <a16:creationId xmlns:a16="http://schemas.microsoft.com/office/drawing/2014/main" id="{C2A48A91-D2B8-DDD9-FB0B-EA1211EB1451}"/>
                    </a:ext>
                  </a:extLst>
                </p:cNvPr>
                <p:cNvSpPr/>
                <p:nvPr/>
              </p:nvSpPr>
              <p:spPr>
                <a:xfrm>
                  <a:off x="6487476"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4" name="Graphic 13">
                <a:extLst>
                  <a:ext uri="{FF2B5EF4-FFF2-40B4-BE49-F238E27FC236}">
                    <a16:creationId xmlns:a16="http://schemas.microsoft.com/office/drawing/2014/main" id="{C079C865-610F-81A1-517B-835D598E859A}"/>
                  </a:ext>
                </a:extLst>
              </p:cNvPr>
              <p:cNvGrpSpPr/>
              <p:nvPr/>
            </p:nvGrpSpPr>
            <p:grpSpPr>
              <a:xfrm>
                <a:off x="6495252" y="1251651"/>
                <a:ext cx="47811" cy="46761"/>
                <a:chOff x="6495252" y="1251651"/>
                <a:chExt cx="47811" cy="46761"/>
              </a:xfrm>
            </p:grpSpPr>
            <p:sp>
              <p:nvSpPr>
                <p:cNvPr id="5154" name="Freeform: Shape 5153">
                  <a:extLst>
                    <a:ext uri="{FF2B5EF4-FFF2-40B4-BE49-F238E27FC236}">
                      <a16:creationId xmlns:a16="http://schemas.microsoft.com/office/drawing/2014/main" id="{7E0EA2B5-DFDA-A9B8-09FD-382F7573017F}"/>
                    </a:ext>
                  </a:extLst>
                </p:cNvPr>
                <p:cNvSpPr/>
                <p:nvPr/>
              </p:nvSpPr>
              <p:spPr>
                <a:xfrm>
                  <a:off x="651907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Freeform: Shape 5154">
                  <a:extLst>
                    <a:ext uri="{FF2B5EF4-FFF2-40B4-BE49-F238E27FC236}">
                      <a16:creationId xmlns:a16="http://schemas.microsoft.com/office/drawing/2014/main" id="{EF64255E-FFEF-E579-1833-64A3AAC42591}"/>
                    </a:ext>
                  </a:extLst>
                </p:cNvPr>
                <p:cNvSpPr/>
                <p:nvPr/>
              </p:nvSpPr>
              <p:spPr>
                <a:xfrm>
                  <a:off x="6495252"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5" name="Graphic 13">
                <a:extLst>
                  <a:ext uri="{FF2B5EF4-FFF2-40B4-BE49-F238E27FC236}">
                    <a16:creationId xmlns:a16="http://schemas.microsoft.com/office/drawing/2014/main" id="{696ACBAB-99F3-A3B6-BF89-43AD6B9A42B0}"/>
                  </a:ext>
                </a:extLst>
              </p:cNvPr>
              <p:cNvGrpSpPr/>
              <p:nvPr/>
            </p:nvGrpSpPr>
            <p:grpSpPr>
              <a:xfrm>
                <a:off x="6511465" y="1251651"/>
                <a:ext cx="47811" cy="46761"/>
                <a:chOff x="6511465" y="1251651"/>
                <a:chExt cx="47811" cy="46761"/>
              </a:xfrm>
            </p:grpSpPr>
            <p:sp>
              <p:nvSpPr>
                <p:cNvPr id="5152" name="Freeform: Shape 5151">
                  <a:extLst>
                    <a:ext uri="{FF2B5EF4-FFF2-40B4-BE49-F238E27FC236}">
                      <a16:creationId xmlns:a16="http://schemas.microsoft.com/office/drawing/2014/main" id="{930B5D2E-DF9B-506E-BC67-CBB485DF7E42}"/>
                    </a:ext>
                  </a:extLst>
                </p:cNvPr>
                <p:cNvSpPr/>
                <p:nvPr/>
              </p:nvSpPr>
              <p:spPr>
                <a:xfrm>
                  <a:off x="653545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Freeform: Shape 5152">
                  <a:extLst>
                    <a:ext uri="{FF2B5EF4-FFF2-40B4-BE49-F238E27FC236}">
                      <a16:creationId xmlns:a16="http://schemas.microsoft.com/office/drawing/2014/main" id="{92B0406A-8335-4662-0834-5AF8D34C363E}"/>
                    </a:ext>
                  </a:extLst>
                </p:cNvPr>
                <p:cNvSpPr/>
                <p:nvPr/>
              </p:nvSpPr>
              <p:spPr>
                <a:xfrm>
                  <a:off x="6511465"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6" name="Graphic 13">
                <a:extLst>
                  <a:ext uri="{FF2B5EF4-FFF2-40B4-BE49-F238E27FC236}">
                    <a16:creationId xmlns:a16="http://schemas.microsoft.com/office/drawing/2014/main" id="{D482F478-9DEA-38A6-187A-86F10295F764}"/>
                  </a:ext>
                </a:extLst>
              </p:cNvPr>
              <p:cNvGrpSpPr/>
              <p:nvPr/>
            </p:nvGrpSpPr>
            <p:grpSpPr>
              <a:xfrm>
                <a:off x="6526851" y="1251651"/>
                <a:ext cx="47977" cy="46761"/>
                <a:chOff x="6526851" y="1251651"/>
                <a:chExt cx="47977" cy="46761"/>
              </a:xfrm>
            </p:grpSpPr>
            <p:sp>
              <p:nvSpPr>
                <p:cNvPr id="5150" name="Freeform: Shape 5149">
                  <a:extLst>
                    <a:ext uri="{FF2B5EF4-FFF2-40B4-BE49-F238E27FC236}">
                      <a16:creationId xmlns:a16="http://schemas.microsoft.com/office/drawing/2014/main" id="{D2142A25-E64C-558C-50EF-C58B800416A5}"/>
                    </a:ext>
                  </a:extLst>
                </p:cNvPr>
                <p:cNvSpPr/>
                <p:nvPr/>
              </p:nvSpPr>
              <p:spPr>
                <a:xfrm>
                  <a:off x="655083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Freeform: Shape 5150">
                  <a:extLst>
                    <a:ext uri="{FF2B5EF4-FFF2-40B4-BE49-F238E27FC236}">
                      <a16:creationId xmlns:a16="http://schemas.microsoft.com/office/drawing/2014/main" id="{F452C321-8F7A-88D2-0668-B7B4F0FA08B7}"/>
                    </a:ext>
                  </a:extLst>
                </p:cNvPr>
                <p:cNvSpPr/>
                <p:nvPr/>
              </p:nvSpPr>
              <p:spPr>
                <a:xfrm>
                  <a:off x="6526851"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7" name="Graphic 13">
                <a:extLst>
                  <a:ext uri="{FF2B5EF4-FFF2-40B4-BE49-F238E27FC236}">
                    <a16:creationId xmlns:a16="http://schemas.microsoft.com/office/drawing/2014/main" id="{E7093EFA-2C2D-63D9-6B4B-F81E2242883C}"/>
                  </a:ext>
                </a:extLst>
              </p:cNvPr>
              <p:cNvGrpSpPr/>
              <p:nvPr/>
            </p:nvGrpSpPr>
            <p:grpSpPr>
              <a:xfrm>
                <a:off x="6546869" y="1251651"/>
                <a:ext cx="47977" cy="46761"/>
                <a:chOff x="6546869" y="1251651"/>
                <a:chExt cx="47977" cy="46761"/>
              </a:xfrm>
            </p:grpSpPr>
            <p:sp>
              <p:nvSpPr>
                <p:cNvPr id="5148" name="Freeform: Shape 5147">
                  <a:extLst>
                    <a:ext uri="{FF2B5EF4-FFF2-40B4-BE49-F238E27FC236}">
                      <a16:creationId xmlns:a16="http://schemas.microsoft.com/office/drawing/2014/main" id="{0E05371C-99C7-643F-DC4B-A3EF6572886B}"/>
                    </a:ext>
                  </a:extLst>
                </p:cNvPr>
                <p:cNvSpPr/>
                <p:nvPr/>
              </p:nvSpPr>
              <p:spPr>
                <a:xfrm>
                  <a:off x="657085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Freeform: Shape 5148">
                  <a:extLst>
                    <a:ext uri="{FF2B5EF4-FFF2-40B4-BE49-F238E27FC236}">
                      <a16:creationId xmlns:a16="http://schemas.microsoft.com/office/drawing/2014/main" id="{2D13CC11-3256-1460-76BD-7C6AB67B7673}"/>
                    </a:ext>
                  </a:extLst>
                </p:cNvPr>
                <p:cNvSpPr/>
                <p:nvPr/>
              </p:nvSpPr>
              <p:spPr>
                <a:xfrm>
                  <a:off x="6546869"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8" name="Graphic 13">
                <a:extLst>
                  <a:ext uri="{FF2B5EF4-FFF2-40B4-BE49-F238E27FC236}">
                    <a16:creationId xmlns:a16="http://schemas.microsoft.com/office/drawing/2014/main" id="{3739A1AC-F83B-458C-BB8B-49292E86087C}"/>
                  </a:ext>
                </a:extLst>
              </p:cNvPr>
              <p:cNvGrpSpPr/>
              <p:nvPr/>
            </p:nvGrpSpPr>
            <p:grpSpPr>
              <a:xfrm>
                <a:off x="6552494" y="1251651"/>
                <a:ext cx="47811" cy="46761"/>
                <a:chOff x="6552494" y="1251651"/>
                <a:chExt cx="47811" cy="46761"/>
              </a:xfrm>
            </p:grpSpPr>
            <p:sp>
              <p:nvSpPr>
                <p:cNvPr id="5146" name="Freeform: Shape 5145">
                  <a:extLst>
                    <a:ext uri="{FF2B5EF4-FFF2-40B4-BE49-F238E27FC236}">
                      <a16:creationId xmlns:a16="http://schemas.microsoft.com/office/drawing/2014/main" id="{7B746D59-1E1A-AD19-A9B4-67CB41F5BB19}"/>
                    </a:ext>
                  </a:extLst>
                </p:cNvPr>
                <p:cNvSpPr/>
                <p:nvPr/>
              </p:nvSpPr>
              <p:spPr>
                <a:xfrm>
                  <a:off x="657648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Freeform: Shape 5146">
                  <a:extLst>
                    <a:ext uri="{FF2B5EF4-FFF2-40B4-BE49-F238E27FC236}">
                      <a16:creationId xmlns:a16="http://schemas.microsoft.com/office/drawing/2014/main" id="{E8AF70F5-6065-6141-9A2F-9D7B991C66F3}"/>
                    </a:ext>
                  </a:extLst>
                </p:cNvPr>
                <p:cNvSpPr/>
                <p:nvPr/>
              </p:nvSpPr>
              <p:spPr>
                <a:xfrm>
                  <a:off x="6552494"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9" name="Graphic 13">
                <a:extLst>
                  <a:ext uri="{FF2B5EF4-FFF2-40B4-BE49-F238E27FC236}">
                    <a16:creationId xmlns:a16="http://schemas.microsoft.com/office/drawing/2014/main" id="{C3576BA4-FE32-E863-4DEF-53701995EAB0}"/>
                  </a:ext>
                </a:extLst>
              </p:cNvPr>
              <p:cNvGrpSpPr/>
              <p:nvPr/>
            </p:nvGrpSpPr>
            <p:grpSpPr>
              <a:xfrm>
                <a:off x="6574828" y="1251651"/>
                <a:ext cx="47811" cy="46761"/>
                <a:chOff x="6574828" y="1251651"/>
                <a:chExt cx="47811" cy="46761"/>
              </a:xfrm>
            </p:grpSpPr>
            <p:sp>
              <p:nvSpPr>
                <p:cNvPr id="5144" name="Freeform: Shape 5143">
                  <a:extLst>
                    <a:ext uri="{FF2B5EF4-FFF2-40B4-BE49-F238E27FC236}">
                      <a16:creationId xmlns:a16="http://schemas.microsoft.com/office/drawing/2014/main" id="{3168696B-B9E3-22B1-5CE9-529549AFA8AB}"/>
                    </a:ext>
                  </a:extLst>
                </p:cNvPr>
                <p:cNvSpPr/>
                <p:nvPr/>
              </p:nvSpPr>
              <p:spPr>
                <a:xfrm>
                  <a:off x="659865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Freeform: Shape 5144">
                  <a:extLst>
                    <a:ext uri="{FF2B5EF4-FFF2-40B4-BE49-F238E27FC236}">
                      <a16:creationId xmlns:a16="http://schemas.microsoft.com/office/drawing/2014/main" id="{81593C51-B903-3B5D-174F-42EC6E6A72B2}"/>
                    </a:ext>
                  </a:extLst>
                </p:cNvPr>
                <p:cNvSpPr/>
                <p:nvPr/>
              </p:nvSpPr>
              <p:spPr>
                <a:xfrm>
                  <a:off x="6574828"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0" name="Graphic 13">
                <a:extLst>
                  <a:ext uri="{FF2B5EF4-FFF2-40B4-BE49-F238E27FC236}">
                    <a16:creationId xmlns:a16="http://schemas.microsoft.com/office/drawing/2014/main" id="{07503D01-531B-F459-3C55-7970D1072068}"/>
                  </a:ext>
                </a:extLst>
              </p:cNvPr>
              <p:cNvGrpSpPr/>
              <p:nvPr/>
            </p:nvGrpSpPr>
            <p:grpSpPr>
              <a:xfrm>
                <a:off x="6582272" y="1251651"/>
                <a:ext cx="47977" cy="46761"/>
                <a:chOff x="6582272" y="1251651"/>
                <a:chExt cx="47977" cy="46761"/>
              </a:xfrm>
            </p:grpSpPr>
            <p:sp>
              <p:nvSpPr>
                <p:cNvPr id="5142" name="Freeform: Shape 5141">
                  <a:extLst>
                    <a:ext uri="{FF2B5EF4-FFF2-40B4-BE49-F238E27FC236}">
                      <a16:creationId xmlns:a16="http://schemas.microsoft.com/office/drawing/2014/main" id="{CB3553D0-2202-1FD6-8E02-648A531D8DE5}"/>
                    </a:ext>
                  </a:extLst>
                </p:cNvPr>
                <p:cNvSpPr/>
                <p:nvPr/>
              </p:nvSpPr>
              <p:spPr>
                <a:xfrm>
                  <a:off x="660626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Freeform: Shape 5142">
                  <a:extLst>
                    <a:ext uri="{FF2B5EF4-FFF2-40B4-BE49-F238E27FC236}">
                      <a16:creationId xmlns:a16="http://schemas.microsoft.com/office/drawing/2014/main" id="{D6BA41D2-5A0E-2D59-8250-AE61B36DAB96}"/>
                    </a:ext>
                  </a:extLst>
                </p:cNvPr>
                <p:cNvSpPr/>
                <p:nvPr/>
              </p:nvSpPr>
              <p:spPr>
                <a:xfrm>
                  <a:off x="6582272"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1" name="Graphic 13">
                <a:extLst>
                  <a:ext uri="{FF2B5EF4-FFF2-40B4-BE49-F238E27FC236}">
                    <a16:creationId xmlns:a16="http://schemas.microsoft.com/office/drawing/2014/main" id="{74BE688E-A5E8-CCB3-B1AA-7219497BC8E1}"/>
                  </a:ext>
                </a:extLst>
              </p:cNvPr>
              <p:cNvGrpSpPr/>
              <p:nvPr/>
            </p:nvGrpSpPr>
            <p:grpSpPr>
              <a:xfrm>
                <a:off x="6606261" y="1251651"/>
                <a:ext cx="47811" cy="46761"/>
                <a:chOff x="6606261" y="1251651"/>
                <a:chExt cx="47811" cy="46761"/>
              </a:xfrm>
            </p:grpSpPr>
            <p:sp>
              <p:nvSpPr>
                <p:cNvPr id="5140" name="Freeform: Shape 5139">
                  <a:extLst>
                    <a:ext uri="{FF2B5EF4-FFF2-40B4-BE49-F238E27FC236}">
                      <a16:creationId xmlns:a16="http://schemas.microsoft.com/office/drawing/2014/main" id="{20BAE9E6-08B8-D6BA-4B60-FA2D016766BD}"/>
                    </a:ext>
                  </a:extLst>
                </p:cNvPr>
                <p:cNvSpPr/>
                <p:nvPr/>
              </p:nvSpPr>
              <p:spPr>
                <a:xfrm>
                  <a:off x="663024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Freeform: Shape 5140">
                  <a:extLst>
                    <a:ext uri="{FF2B5EF4-FFF2-40B4-BE49-F238E27FC236}">
                      <a16:creationId xmlns:a16="http://schemas.microsoft.com/office/drawing/2014/main" id="{9E1026BC-5EFB-6195-C387-D246A7B0EB25}"/>
                    </a:ext>
                  </a:extLst>
                </p:cNvPr>
                <p:cNvSpPr/>
                <p:nvPr/>
              </p:nvSpPr>
              <p:spPr>
                <a:xfrm>
                  <a:off x="6606261"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2" name="Graphic 13">
                <a:extLst>
                  <a:ext uri="{FF2B5EF4-FFF2-40B4-BE49-F238E27FC236}">
                    <a16:creationId xmlns:a16="http://schemas.microsoft.com/office/drawing/2014/main" id="{8C71C024-194B-D7EF-1ADE-674502F2848D}"/>
                  </a:ext>
                </a:extLst>
              </p:cNvPr>
              <p:cNvGrpSpPr/>
              <p:nvPr/>
            </p:nvGrpSpPr>
            <p:grpSpPr>
              <a:xfrm>
                <a:off x="6632400" y="1251651"/>
                <a:ext cx="47977" cy="46761"/>
                <a:chOff x="6632400" y="1251651"/>
                <a:chExt cx="47977" cy="46761"/>
              </a:xfrm>
            </p:grpSpPr>
            <p:sp>
              <p:nvSpPr>
                <p:cNvPr id="5138" name="Freeform: Shape 5137">
                  <a:extLst>
                    <a:ext uri="{FF2B5EF4-FFF2-40B4-BE49-F238E27FC236}">
                      <a16:creationId xmlns:a16="http://schemas.microsoft.com/office/drawing/2014/main" id="{881F0238-F9D4-F460-153A-FBDD98A1DE9A}"/>
                    </a:ext>
                  </a:extLst>
                </p:cNvPr>
                <p:cNvSpPr/>
                <p:nvPr/>
              </p:nvSpPr>
              <p:spPr>
                <a:xfrm>
                  <a:off x="665638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Freeform: Shape 5138">
                  <a:extLst>
                    <a:ext uri="{FF2B5EF4-FFF2-40B4-BE49-F238E27FC236}">
                      <a16:creationId xmlns:a16="http://schemas.microsoft.com/office/drawing/2014/main" id="{E1272ABE-C19A-6DD0-31AF-DD72D9327D16}"/>
                    </a:ext>
                  </a:extLst>
                </p:cNvPr>
                <p:cNvSpPr/>
                <p:nvPr/>
              </p:nvSpPr>
              <p:spPr>
                <a:xfrm>
                  <a:off x="6632400"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3" name="Graphic 13">
                <a:extLst>
                  <a:ext uri="{FF2B5EF4-FFF2-40B4-BE49-F238E27FC236}">
                    <a16:creationId xmlns:a16="http://schemas.microsoft.com/office/drawing/2014/main" id="{3AC2D792-94D2-B2DA-A1FA-D2AC8ECFE149}"/>
                  </a:ext>
                </a:extLst>
              </p:cNvPr>
              <p:cNvGrpSpPr/>
              <p:nvPr/>
            </p:nvGrpSpPr>
            <p:grpSpPr>
              <a:xfrm>
                <a:off x="6656389" y="1251651"/>
                <a:ext cx="47977" cy="46761"/>
                <a:chOff x="6656389" y="1251651"/>
                <a:chExt cx="47977" cy="46761"/>
              </a:xfrm>
            </p:grpSpPr>
            <p:sp>
              <p:nvSpPr>
                <p:cNvPr id="5136" name="Freeform: Shape 5135">
                  <a:extLst>
                    <a:ext uri="{FF2B5EF4-FFF2-40B4-BE49-F238E27FC236}">
                      <a16:creationId xmlns:a16="http://schemas.microsoft.com/office/drawing/2014/main" id="{C79D3491-DD15-ADFC-3B31-B9E1E4DD4141}"/>
                    </a:ext>
                  </a:extLst>
                </p:cNvPr>
                <p:cNvSpPr/>
                <p:nvPr/>
              </p:nvSpPr>
              <p:spPr>
                <a:xfrm>
                  <a:off x="668037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Freeform: Shape 5136">
                  <a:extLst>
                    <a:ext uri="{FF2B5EF4-FFF2-40B4-BE49-F238E27FC236}">
                      <a16:creationId xmlns:a16="http://schemas.microsoft.com/office/drawing/2014/main" id="{8717C812-B1C4-CE1F-2621-B7907408D231}"/>
                    </a:ext>
                  </a:extLst>
                </p:cNvPr>
                <p:cNvSpPr/>
                <p:nvPr/>
              </p:nvSpPr>
              <p:spPr>
                <a:xfrm>
                  <a:off x="6656389"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4" name="Graphic 13">
                <a:extLst>
                  <a:ext uri="{FF2B5EF4-FFF2-40B4-BE49-F238E27FC236}">
                    <a16:creationId xmlns:a16="http://schemas.microsoft.com/office/drawing/2014/main" id="{FA8FE3B4-2F2F-9FC5-B9A7-DA695F501CE9}"/>
                  </a:ext>
                </a:extLst>
              </p:cNvPr>
              <p:cNvGrpSpPr/>
              <p:nvPr/>
            </p:nvGrpSpPr>
            <p:grpSpPr>
              <a:xfrm>
                <a:off x="6663833" y="1251651"/>
                <a:ext cx="47977" cy="46761"/>
                <a:chOff x="6663833" y="1251651"/>
                <a:chExt cx="47977" cy="46761"/>
              </a:xfrm>
            </p:grpSpPr>
            <p:sp>
              <p:nvSpPr>
                <p:cNvPr id="5134" name="Freeform: Shape 5133">
                  <a:extLst>
                    <a:ext uri="{FF2B5EF4-FFF2-40B4-BE49-F238E27FC236}">
                      <a16:creationId xmlns:a16="http://schemas.microsoft.com/office/drawing/2014/main" id="{8C3028C2-D070-73A7-9625-C3B63F7975B8}"/>
                    </a:ext>
                  </a:extLst>
                </p:cNvPr>
                <p:cNvSpPr/>
                <p:nvPr/>
              </p:nvSpPr>
              <p:spPr>
                <a:xfrm>
                  <a:off x="668782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Freeform: Shape 5134">
                  <a:extLst>
                    <a:ext uri="{FF2B5EF4-FFF2-40B4-BE49-F238E27FC236}">
                      <a16:creationId xmlns:a16="http://schemas.microsoft.com/office/drawing/2014/main" id="{344AD3EC-867C-4AC7-19FB-EE5D7EF4678C}"/>
                    </a:ext>
                  </a:extLst>
                </p:cNvPr>
                <p:cNvSpPr/>
                <p:nvPr/>
              </p:nvSpPr>
              <p:spPr>
                <a:xfrm>
                  <a:off x="6663833"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5" name="Graphic 13">
                <a:extLst>
                  <a:ext uri="{FF2B5EF4-FFF2-40B4-BE49-F238E27FC236}">
                    <a16:creationId xmlns:a16="http://schemas.microsoft.com/office/drawing/2014/main" id="{C9A87028-F463-4272-4640-2882FBE550B4}"/>
                  </a:ext>
                </a:extLst>
              </p:cNvPr>
              <p:cNvGrpSpPr/>
              <p:nvPr/>
            </p:nvGrpSpPr>
            <p:grpSpPr>
              <a:xfrm>
                <a:off x="6687822" y="1251651"/>
                <a:ext cx="47811" cy="46761"/>
                <a:chOff x="6687822" y="1251651"/>
                <a:chExt cx="47811" cy="46761"/>
              </a:xfrm>
            </p:grpSpPr>
            <p:sp>
              <p:nvSpPr>
                <p:cNvPr id="5132" name="Freeform: Shape 5131">
                  <a:extLst>
                    <a:ext uri="{FF2B5EF4-FFF2-40B4-BE49-F238E27FC236}">
                      <a16:creationId xmlns:a16="http://schemas.microsoft.com/office/drawing/2014/main" id="{6C27F930-A33A-6D3F-E9CC-E03F5687273F}"/>
                    </a:ext>
                  </a:extLst>
                </p:cNvPr>
                <p:cNvSpPr/>
                <p:nvPr/>
              </p:nvSpPr>
              <p:spPr>
                <a:xfrm>
                  <a:off x="671181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Freeform: Shape 5132">
                  <a:extLst>
                    <a:ext uri="{FF2B5EF4-FFF2-40B4-BE49-F238E27FC236}">
                      <a16:creationId xmlns:a16="http://schemas.microsoft.com/office/drawing/2014/main" id="{CA4F44AB-9DD2-4D5A-9FCA-E2495176E741}"/>
                    </a:ext>
                  </a:extLst>
                </p:cNvPr>
                <p:cNvSpPr/>
                <p:nvPr/>
              </p:nvSpPr>
              <p:spPr>
                <a:xfrm>
                  <a:off x="6687822"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6" name="Graphic 13">
                <a:extLst>
                  <a:ext uri="{FF2B5EF4-FFF2-40B4-BE49-F238E27FC236}">
                    <a16:creationId xmlns:a16="http://schemas.microsoft.com/office/drawing/2014/main" id="{8327A151-5CC9-FB75-384E-EF69CC5E9A7C}"/>
                  </a:ext>
                </a:extLst>
              </p:cNvPr>
              <p:cNvGrpSpPr/>
              <p:nvPr/>
            </p:nvGrpSpPr>
            <p:grpSpPr>
              <a:xfrm>
                <a:off x="6695101" y="1251651"/>
                <a:ext cx="47811" cy="46761"/>
                <a:chOff x="6695101" y="1251651"/>
                <a:chExt cx="47811" cy="46761"/>
              </a:xfrm>
            </p:grpSpPr>
            <p:sp>
              <p:nvSpPr>
                <p:cNvPr id="5130" name="Freeform: Shape 5129">
                  <a:extLst>
                    <a:ext uri="{FF2B5EF4-FFF2-40B4-BE49-F238E27FC236}">
                      <a16:creationId xmlns:a16="http://schemas.microsoft.com/office/drawing/2014/main" id="{734BEA8A-A0D4-B360-3D3F-3FF29B4D1167}"/>
                    </a:ext>
                  </a:extLst>
                </p:cNvPr>
                <p:cNvSpPr/>
                <p:nvPr/>
              </p:nvSpPr>
              <p:spPr>
                <a:xfrm>
                  <a:off x="6718924"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Freeform: Shape 5130">
                  <a:extLst>
                    <a:ext uri="{FF2B5EF4-FFF2-40B4-BE49-F238E27FC236}">
                      <a16:creationId xmlns:a16="http://schemas.microsoft.com/office/drawing/2014/main" id="{BA2798C0-D6E7-5F92-1C1D-E9283A3D8532}"/>
                    </a:ext>
                  </a:extLst>
                </p:cNvPr>
                <p:cNvSpPr/>
                <p:nvPr/>
              </p:nvSpPr>
              <p:spPr>
                <a:xfrm>
                  <a:off x="6695101"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7" name="Graphic 13">
                <a:extLst>
                  <a:ext uri="{FF2B5EF4-FFF2-40B4-BE49-F238E27FC236}">
                    <a16:creationId xmlns:a16="http://schemas.microsoft.com/office/drawing/2014/main" id="{AD2F6DEE-BE94-8175-4F9F-37977F4DF915}"/>
                  </a:ext>
                </a:extLst>
              </p:cNvPr>
              <p:cNvGrpSpPr/>
              <p:nvPr/>
            </p:nvGrpSpPr>
            <p:grpSpPr>
              <a:xfrm>
                <a:off x="6729843" y="1251651"/>
                <a:ext cx="47977" cy="46761"/>
                <a:chOff x="6729843" y="1251651"/>
                <a:chExt cx="47977" cy="46761"/>
              </a:xfrm>
            </p:grpSpPr>
            <p:sp>
              <p:nvSpPr>
                <p:cNvPr id="5128" name="Freeform: Shape 5127">
                  <a:extLst>
                    <a:ext uri="{FF2B5EF4-FFF2-40B4-BE49-F238E27FC236}">
                      <a16:creationId xmlns:a16="http://schemas.microsoft.com/office/drawing/2014/main" id="{80293547-7E46-4D5F-4473-E3A5FB1DEE1E}"/>
                    </a:ext>
                  </a:extLst>
                </p:cNvPr>
                <p:cNvSpPr/>
                <p:nvPr/>
              </p:nvSpPr>
              <p:spPr>
                <a:xfrm>
                  <a:off x="675383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Freeform: Shape 5128">
                  <a:extLst>
                    <a:ext uri="{FF2B5EF4-FFF2-40B4-BE49-F238E27FC236}">
                      <a16:creationId xmlns:a16="http://schemas.microsoft.com/office/drawing/2014/main" id="{231B38CE-208B-6313-3CBA-0A70746B05DC}"/>
                    </a:ext>
                  </a:extLst>
                </p:cNvPr>
                <p:cNvSpPr/>
                <p:nvPr/>
              </p:nvSpPr>
              <p:spPr>
                <a:xfrm>
                  <a:off x="6729843"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8" name="Graphic 13">
                <a:extLst>
                  <a:ext uri="{FF2B5EF4-FFF2-40B4-BE49-F238E27FC236}">
                    <a16:creationId xmlns:a16="http://schemas.microsoft.com/office/drawing/2014/main" id="{A67BEE67-7DEA-6B14-BFBD-0D21BD176FB2}"/>
                  </a:ext>
                </a:extLst>
              </p:cNvPr>
              <p:cNvGrpSpPr/>
              <p:nvPr/>
            </p:nvGrpSpPr>
            <p:grpSpPr>
              <a:xfrm>
                <a:off x="6744733" y="1251651"/>
                <a:ext cx="47811" cy="46761"/>
                <a:chOff x="6744733" y="1251651"/>
                <a:chExt cx="47811" cy="46761"/>
              </a:xfrm>
            </p:grpSpPr>
            <p:sp>
              <p:nvSpPr>
                <p:cNvPr id="5126" name="Freeform: Shape 5125">
                  <a:extLst>
                    <a:ext uri="{FF2B5EF4-FFF2-40B4-BE49-F238E27FC236}">
                      <a16:creationId xmlns:a16="http://schemas.microsoft.com/office/drawing/2014/main" id="{0E05C028-2569-C733-5DEE-59C8C35E6E5A}"/>
                    </a:ext>
                  </a:extLst>
                </p:cNvPr>
                <p:cNvSpPr/>
                <p:nvPr/>
              </p:nvSpPr>
              <p:spPr>
                <a:xfrm>
                  <a:off x="676855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Freeform: Shape 5126">
                  <a:extLst>
                    <a:ext uri="{FF2B5EF4-FFF2-40B4-BE49-F238E27FC236}">
                      <a16:creationId xmlns:a16="http://schemas.microsoft.com/office/drawing/2014/main" id="{5372E854-CBDB-9288-8BA0-19594E3A6C46}"/>
                    </a:ext>
                  </a:extLst>
                </p:cNvPr>
                <p:cNvSpPr/>
                <p:nvPr/>
              </p:nvSpPr>
              <p:spPr>
                <a:xfrm>
                  <a:off x="6744733"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9" name="Graphic 13">
                <a:extLst>
                  <a:ext uri="{FF2B5EF4-FFF2-40B4-BE49-F238E27FC236}">
                    <a16:creationId xmlns:a16="http://schemas.microsoft.com/office/drawing/2014/main" id="{286D7BE2-FC39-E38B-0C7B-CE6E4D27C98C}"/>
                  </a:ext>
                </a:extLst>
              </p:cNvPr>
              <p:cNvGrpSpPr/>
              <p:nvPr/>
            </p:nvGrpSpPr>
            <p:grpSpPr>
              <a:xfrm>
                <a:off x="6753832" y="1251651"/>
                <a:ext cx="47811" cy="46761"/>
                <a:chOff x="6753832" y="1251651"/>
                <a:chExt cx="47811" cy="46761"/>
              </a:xfrm>
            </p:grpSpPr>
            <p:sp>
              <p:nvSpPr>
                <p:cNvPr id="5124" name="Freeform: Shape 5123">
                  <a:extLst>
                    <a:ext uri="{FF2B5EF4-FFF2-40B4-BE49-F238E27FC236}">
                      <a16:creationId xmlns:a16="http://schemas.microsoft.com/office/drawing/2014/main" id="{6B2E7ED5-4C0E-976A-DD45-B2A4BE247718}"/>
                    </a:ext>
                  </a:extLst>
                </p:cNvPr>
                <p:cNvSpPr/>
                <p:nvPr/>
              </p:nvSpPr>
              <p:spPr>
                <a:xfrm>
                  <a:off x="677782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Freeform: Shape 5124">
                  <a:extLst>
                    <a:ext uri="{FF2B5EF4-FFF2-40B4-BE49-F238E27FC236}">
                      <a16:creationId xmlns:a16="http://schemas.microsoft.com/office/drawing/2014/main" id="{6C8083B5-AA9D-DCE4-C903-C7C8235EF308}"/>
                    </a:ext>
                  </a:extLst>
                </p:cNvPr>
                <p:cNvSpPr/>
                <p:nvPr/>
              </p:nvSpPr>
              <p:spPr>
                <a:xfrm>
                  <a:off x="6753832"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00" name="Graphic 13">
                <a:extLst>
                  <a:ext uri="{FF2B5EF4-FFF2-40B4-BE49-F238E27FC236}">
                    <a16:creationId xmlns:a16="http://schemas.microsoft.com/office/drawing/2014/main" id="{B4D1FD07-1460-BB20-51F7-8AB30F5DAA6B}"/>
                  </a:ext>
                </a:extLst>
              </p:cNvPr>
              <p:cNvGrpSpPr/>
              <p:nvPr/>
            </p:nvGrpSpPr>
            <p:grpSpPr>
              <a:xfrm>
                <a:off x="6775008" y="1251651"/>
                <a:ext cx="47977" cy="46761"/>
                <a:chOff x="6775008" y="1251651"/>
                <a:chExt cx="47977" cy="46761"/>
              </a:xfrm>
            </p:grpSpPr>
            <p:sp>
              <p:nvSpPr>
                <p:cNvPr id="5122" name="Freeform: Shape 5121">
                  <a:extLst>
                    <a:ext uri="{FF2B5EF4-FFF2-40B4-BE49-F238E27FC236}">
                      <a16:creationId xmlns:a16="http://schemas.microsoft.com/office/drawing/2014/main" id="{81C4E959-F1C7-A237-9116-FF5D3099AA68}"/>
                    </a:ext>
                  </a:extLst>
                </p:cNvPr>
                <p:cNvSpPr/>
                <p:nvPr/>
              </p:nvSpPr>
              <p:spPr>
                <a:xfrm>
                  <a:off x="679899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Freeform: Shape 5122">
                  <a:extLst>
                    <a:ext uri="{FF2B5EF4-FFF2-40B4-BE49-F238E27FC236}">
                      <a16:creationId xmlns:a16="http://schemas.microsoft.com/office/drawing/2014/main" id="{EFEB191F-828A-9BCA-DA30-9E630489572D}"/>
                    </a:ext>
                  </a:extLst>
                </p:cNvPr>
                <p:cNvSpPr/>
                <p:nvPr/>
              </p:nvSpPr>
              <p:spPr>
                <a:xfrm>
                  <a:off x="6775008"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01" name="Graphic 13">
                <a:extLst>
                  <a:ext uri="{FF2B5EF4-FFF2-40B4-BE49-F238E27FC236}">
                    <a16:creationId xmlns:a16="http://schemas.microsoft.com/office/drawing/2014/main" id="{80F0BE97-4159-E361-C3F7-6A2E9740B924}"/>
                  </a:ext>
                </a:extLst>
              </p:cNvPr>
              <p:cNvGrpSpPr/>
              <p:nvPr/>
            </p:nvGrpSpPr>
            <p:grpSpPr>
              <a:xfrm>
                <a:off x="6790063" y="1251651"/>
                <a:ext cx="47811" cy="46761"/>
                <a:chOff x="6790063" y="1251651"/>
                <a:chExt cx="47811" cy="46761"/>
              </a:xfrm>
            </p:grpSpPr>
            <p:sp>
              <p:nvSpPr>
                <p:cNvPr id="5120" name="Freeform: Shape 5119">
                  <a:extLst>
                    <a:ext uri="{FF2B5EF4-FFF2-40B4-BE49-F238E27FC236}">
                      <a16:creationId xmlns:a16="http://schemas.microsoft.com/office/drawing/2014/main" id="{28F050D5-1114-ECA9-3635-FC9EA2C828B5}"/>
                    </a:ext>
                  </a:extLst>
                </p:cNvPr>
                <p:cNvSpPr/>
                <p:nvPr/>
              </p:nvSpPr>
              <p:spPr>
                <a:xfrm>
                  <a:off x="681405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Freeform: Shape 5120">
                  <a:extLst>
                    <a:ext uri="{FF2B5EF4-FFF2-40B4-BE49-F238E27FC236}">
                      <a16:creationId xmlns:a16="http://schemas.microsoft.com/office/drawing/2014/main" id="{4247BFAD-0AC9-0B7F-55CB-E4CF0DFA84F2}"/>
                    </a:ext>
                  </a:extLst>
                </p:cNvPr>
                <p:cNvSpPr/>
                <p:nvPr/>
              </p:nvSpPr>
              <p:spPr>
                <a:xfrm>
                  <a:off x="6790063"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02" name="Graphic 13">
                <a:extLst>
                  <a:ext uri="{FF2B5EF4-FFF2-40B4-BE49-F238E27FC236}">
                    <a16:creationId xmlns:a16="http://schemas.microsoft.com/office/drawing/2014/main" id="{F9481907-2884-1FE1-B970-2A8E393C0CF4}"/>
                  </a:ext>
                </a:extLst>
              </p:cNvPr>
              <p:cNvGrpSpPr/>
              <p:nvPr/>
            </p:nvGrpSpPr>
            <p:grpSpPr>
              <a:xfrm>
                <a:off x="6815209" y="1251651"/>
                <a:ext cx="47811" cy="46761"/>
                <a:chOff x="6815209" y="1251651"/>
                <a:chExt cx="47811" cy="46761"/>
              </a:xfrm>
            </p:grpSpPr>
            <p:sp>
              <p:nvSpPr>
                <p:cNvPr id="5118" name="Freeform: Shape 5117">
                  <a:extLst>
                    <a:ext uri="{FF2B5EF4-FFF2-40B4-BE49-F238E27FC236}">
                      <a16:creationId xmlns:a16="http://schemas.microsoft.com/office/drawing/2014/main" id="{926B0C30-54D8-0C94-580E-0C52C0381B7A}"/>
                    </a:ext>
                  </a:extLst>
                </p:cNvPr>
                <p:cNvSpPr/>
                <p:nvPr/>
              </p:nvSpPr>
              <p:spPr>
                <a:xfrm>
                  <a:off x="683903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Freeform: Shape 5118">
                  <a:extLst>
                    <a:ext uri="{FF2B5EF4-FFF2-40B4-BE49-F238E27FC236}">
                      <a16:creationId xmlns:a16="http://schemas.microsoft.com/office/drawing/2014/main" id="{B3C1BA3C-74BC-842A-B4D1-7722803144A0}"/>
                    </a:ext>
                  </a:extLst>
                </p:cNvPr>
                <p:cNvSpPr/>
                <p:nvPr/>
              </p:nvSpPr>
              <p:spPr>
                <a:xfrm>
                  <a:off x="681520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03" name="Graphic 13">
                <a:extLst>
                  <a:ext uri="{FF2B5EF4-FFF2-40B4-BE49-F238E27FC236}">
                    <a16:creationId xmlns:a16="http://schemas.microsoft.com/office/drawing/2014/main" id="{C3FD1183-E9C2-104B-A845-009768787DD3}"/>
                  </a:ext>
                </a:extLst>
              </p:cNvPr>
              <p:cNvGrpSpPr/>
              <p:nvPr/>
            </p:nvGrpSpPr>
            <p:grpSpPr>
              <a:xfrm>
                <a:off x="6880557" y="1251651"/>
                <a:ext cx="47977" cy="46761"/>
                <a:chOff x="6880557" y="1251651"/>
                <a:chExt cx="47977" cy="46761"/>
              </a:xfrm>
            </p:grpSpPr>
            <p:sp>
              <p:nvSpPr>
                <p:cNvPr id="5116" name="Freeform: Shape 5115">
                  <a:extLst>
                    <a:ext uri="{FF2B5EF4-FFF2-40B4-BE49-F238E27FC236}">
                      <a16:creationId xmlns:a16="http://schemas.microsoft.com/office/drawing/2014/main" id="{C46798C8-F88B-747F-CD06-05516F2EAF23}"/>
                    </a:ext>
                  </a:extLst>
                </p:cNvPr>
                <p:cNvSpPr/>
                <p:nvPr/>
              </p:nvSpPr>
              <p:spPr>
                <a:xfrm>
                  <a:off x="690454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Freeform: Shape 5116">
                  <a:extLst>
                    <a:ext uri="{FF2B5EF4-FFF2-40B4-BE49-F238E27FC236}">
                      <a16:creationId xmlns:a16="http://schemas.microsoft.com/office/drawing/2014/main" id="{FE14554A-68A2-2F8D-2719-5C3A6ABE9388}"/>
                    </a:ext>
                  </a:extLst>
                </p:cNvPr>
                <p:cNvSpPr/>
                <p:nvPr/>
              </p:nvSpPr>
              <p:spPr>
                <a:xfrm>
                  <a:off x="6880557"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04" name="Graphic 13">
                <a:extLst>
                  <a:ext uri="{FF2B5EF4-FFF2-40B4-BE49-F238E27FC236}">
                    <a16:creationId xmlns:a16="http://schemas.microsoft.com/office/drawing/2014/main" id="{CEE8C8CF-3583-B072-1ADA-91F58F471995}"/>
                  </a:ext>
                </a:extLst>
              </p:cNvPr>
              <p:cNvGrpSpPr/>
              <p:nvPr/>
            </p:nvGrpSpPr>
            <p:grpSpPr>
              <a:xfrm>
                <a:off x="6965427" y="1251651"/>
                <a:ext cx="47811" cy="46761"/>
                <a:chOff x="6965427" y="1251651"/>
                <a:chExt cx="47811" cy="46761"/>
              </a:xfrm>
            </p:grpSpPr>
            <p:sp>
              <p:nvSpPr>
                <p:cNvPr id="5114" name="Freeform: Shape 5113">
                  <a:extLst>
                    <a:ext uri="{FF2B5EF4-FFF2-40B4-BE49-F238E27FC236}">
                      <a16:creationId xmlns:a16="http://schemas.microsoft.com/office/drawing/2014/main" id="{78E615ED-992E-933F-0E44-DF5200A38F33}"/>
                    </a:ext>
                  </a:extLst>
                </p:cNvPr>
                <p:cNvSpPr/>
                <p:nvPr/>
              </p:nvSpPr>
              <p:spPr>
                <a:xfrm>
                  <a:off x="698925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Freeform: Shape 5114">
                  <a:extLst>
                    <a:ext uri="{FF2B5EF4-FFF2-40B4-BE49-F238E27FC236}">
                      <a16:creationId xmlns:a16="http://schemas.microsoft.com/office/drawing/2014/main" id="{D520445D-C1D2-9FF9-6B17-F5A7C7285C39}"/>
                    </a:ext>
                  </a:extLst>
                </p:cNvPr>
                <p:cNvSpPr/>
                <p:nvPr/>
              </p:nvSpPr>
              <p:spPr>
                <a:xfrm>
                  <a:off x="696542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05" name="Graphic 13">
                <a:extLst>
                  <a:ext uri="{FF2B5EF4-FFF2-40B4-BE49-F238E27FC236}">
                    <a16:creationId xmlns:a16="http://schemas.microsoft.com/office/drawing/2014/main" id="{DE01031F-AE62-038B-D1DB-F16D5205253F}"/>
                  </a:ext>
                </a:extLst>
              </p:cNvPr>
              <p:cNvGrpSpPr/>
              <p:nvPr/>
            </p:nvGrpSpPr>
            <p:grpSpPr>
              <a:xfrm>
                <a:off x="6983625" y="1251651"/>
                <a:ext cx="47811" cy="46761"/>
                <a:chOff x="6983625" y="1251651"/>
                <a:chExt cx="47811" cy="46761"/>
              </a:xfrm>
            </p:grpSpPr>
            <p:sp>
              <p:nvSpPr>
                <p:cNvPr id="5112" name="Freeform: Shape 5111">
                  <a:extLst>
                    <a:ext uri="{FF2B5EF4-FFF2-40B4-BE49-F238E27FC236}">
                      <a16:creationId xmlns:a16="http://schemas.microsoft.com/office/drawing/2014/main" id="{ED3026F3-E2BB-FA4F-00C0-9E9926614BF4}"/>
                    </a:ext>
                  </a:extLst>
                </p:cNvPr>
                <p:cNvSpPr/>
                <p:nvPr/>
              </p:nvSpPr>
              <p:spPr>
                <a:xfrm>
                  <a:off x="700744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Freeform: Shape 5112">
                  <a:extLst>
                    <a:ext uri="{FF2B5EF4-FFF2-40B4-BE49-F238E27FC236}">
                      <a16:creationId xmlns:a16="http://schemas.microsoft.com/office/drawing/2014/main" id="{FF7FDF77-BE19-52B1-F95A-FD6EFE2B99FC}"/>
                    </a:ext>
                  </a:extLst>
                </p:cNvPr>
                <p:cNvSpPr/>
                <p:nvPr/>
              </p:nvSpPr>
              <p:spPr>
                <a:xfrm>
                  <a:off x="6983625"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06" name="Graphic 13">
                <a:extLst>
                  <a:ext uri="{FF2B5EF4-FFF2-40B4-BE49-F238E27FC236}">
                    <a16:creationId xmlns:a16="http://schemas.microsoft.com/office/drawing/2014/main" id="{38AA5BA9-F6D1-2FAA-3297-5F5B2B9CACB9}"/>
                  </a:ext>
                </a:extLst>
              </p:cNvPr>
              <p:cNvGrpSpPr/>
              <p:nvPr/>
            </p:nvGrpSpPr>
            <p:grpSpPr>
              <a:xfrm>
                <a:off x="7010592" y="1251651"/>
                <a:ext cx="47811" cy="46761"/>
                <a:chOff x="7010592" y="1251651"/>
                <a:chExt cx="47811" cy="46761"/>
              </a:xfrm>
            </p:grpSpPr>
            <p:sp>
              <p:nvSpPr>
                <p:cNvPr id="5110" name="Freeform: Shape 5109">
                  <a:extLst>
                    <a:ext uri="{FF2B5EF4-FFF2-40B4-BE49-F238E27FC236}">
                      <a16:creationId xmlns:a16="http://schemas.microsoft.com/office/drawing/2014/main" id="{F1BC0AED-2CC7-77C4-187B-DC101A12EC45}"/>
                    </a:ext>
                  </a:extLst>
                </p:cNvPr>
                <p:cNvSpPr/>
                <p:nvPr/>
              </p:nvSpPr>
              <p:spPr>
                <a:xfrm>
                  <a:off x="703441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Freeform: Shape 5110">
                  <a:extLst>
                    <a:ext uri="{FF2B5EF4-FFF2-40B4-BE49-F238E27FC236}">
                      <a16:creationId xmlns:a16="http://schemas.microsoft.com/office/drawing/2014/main" id="{61A14B01-8518-2A1F-9287-56D0AC883181}"/>
                    </a:ext>
                  </a:extLst>
                </p:cNvPr>
                <p:cNvSpPr/>
                <p:nvPr/>
              </p:nvSpPr>
              <p:spPr>
                <a:xfrm>
                  <a:off x="7010592"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07" name="Graphic 13">
                <a:extLst>
                  <a:ext uri="{FF2B5EF4-FFF2-40B4-BE49-F238E27FC236}">
                    <a16:creationId xmlns:a16="http://schemas.microsoft.com/office/drawing/2014/main" id="{76E4F5F5-0AF6-2E54-9982-4C22136DAC7F}"/>
                  </a:ext>
                </a:extLst>
              </p:cNvPr>
              <p:cNvGrpSpPr/>
              <p:nvPr/>
            </p:nvGrpSpPr>
            <p:grpSpPr>
              <a:xfrm>
                <a:off x="7049304" y="1251651"/>
                <a:ext cx="47977" cy="46761"/>
                <a:chOff x="7049304" y="1251651"/>
                <a:chExt cx="47977" cy="46761"/>
              </a:xfrm>
            </p:grpSpPr>
            <p:sp>
              <p:nvSpPr>
                <p:cNvPr id="5108" name="Freeform: Shape 5107">
                  <a:extLst>
                    <a:ext uri="{FF2B5EF4-FFF2-40B4-BE49-F238E27FC236}">
                      <a16:creationId xmlns:a16="http://schemas.microsoft.com/office/drawing/2014/main" id="{34BE9581-A078-6AAD-A18F-701D25CD4593}"/>
                    </a:ext>
                  </a:extLst>
                </p:cNvPr>
                <p:cNvSpPr/>
                <p:nvPr/>
              </p:nvSpPr>
              <p:spPr>
                <a:xfrm>
                  <a:off x="707329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Freeform: Shape 5108">
                  <a:extLst>
                    <a:ext uri="{FF2B5EF4-FFF2-40B4-BE49-F238E27FC236}">
                      <a16:creationId xmlns:a16="http://schemas.microsoft.com/office/drawing/2014/main" id="{C8BD28B0-D064-0C57-9290-086014CB5C3F}"/>
                    </a:ext>
                  </a:extLst>
                </p:cNvPr>
                <p:cNvSpPr/>
                <p:nvPr/>
              </p:nvSpPr>
              <p:spPr>
                <a:xfrm>
                  <a:off x="7049304"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7020" name="Google Shape;253;p10">
            <a:extLst>
              <a:ext uri="{FF2B5EF4-FFF2-40B4-BE49-F238E27FC236}">
                <a16:creationId xmlns:a16="http://schemas.microsoft.com/office/drawing/2014/main" id="{C3AC13F7-6CC5-D304-8F6C-786C0F7E32FE}"/>
              </a:ext>
            </a:extLst>
          </p:cNvPr>
          <p:cNvGrpSpPr/>
          <p:nvPr/>
        </p:nvGrpSpPr>
        <p:grpSpPr>
          <a:xfrm>
            <a:off x="1333171" y="2135158"/>
            <a:ext cx="5442991" cy="2437660"/>
            <a:chOff x="705280" y="1478466"/>
            <a:chExt cx="4483577" cy="2192906"/>
          </a:xfrm>
        </p:grpSpPr>
        <p:grpSp>
          <p:nvGrpSpPr>
            <p:cNvPr id="7023" name="Google Shape;254;p10">
              <a:extLst>
                <a:ext uri="{FF2B5EF4-FFF2-40B4-BE49-F238E27FC236}">
                  <a16:creationId xmlns:a16="http://schemas.microsoft.com/office/drawing/2014/main" id="{ACA79BEE-8965-0803-84DB-6E441D4CD020}"/>
                </a:ext>
              </a:extLst>
            </p:cNvPr>
            <p:cNvGrpSpPr/>
            <p:nvPr/>
          </p:nvGrpSpPr>
          <p:grpSpPr>
            <a:xfrm>
              <a:off x="930358" y="3467559"/>
              <a:ext cx="4258499" cy="203813"/>
              <a:chOff x="820160" y="4004099"/>
              <a:chExt cx="3717383" cy="206606"/>
            </a:xfrm>
          </p:grpSpPr>
          <p:grpSp>
            <p:nvGrpSpPr>
              <p:cNvPr id="7032" name="Google Shape;255;p10">
                <a:extLst>
                  <a:ext uri="{FF2B5EF4-FFF2-40B4-BE49-F238E27FC236}">
                    <a16:creationId xmlns:a16="http://schemas.microsoft.com/office/drawing/2014/main" id="{BB72DF17-A795-75FD-CD77-42E111B7B70C}"/>
                  </a:ext>
                </a:extLst>
              </p:cNvPr>
              <p:cNvGrpSpPr/>
              <p:nvPr/>
            </p:nvGrpSpPr>
            <p:grpSpPr>
              <a:xfrm>
                <a:off x="853653" y="4004099"/>
                <a:ext cx="3653535" cy="58277"/>
                <a:chOff x="853653" y="4004099"/>
                <a:chExt cx="3653535" cy="58277"/>
              </a:xfrm>
            </p:grpSpPr>
            <p:cxnSp>
              <p:nvCxnSpPr>
                <p:cNvPr id="7041" name="Google Shape;256;p10">
                  <a:extLst>
                    <a:ext uri="{FF2B5EF4-FFF2-40B4-BE49-F238E27FC236}">
                      <a16:creationId xmlns:a16="http://schemas.microsoft.com/office/drawing/2014/main" id="{44B2563D-CFB3-0D7A-F0B4-31C3808F088B}"/>
                    </a:ext>
                  </a:extLst>
                </p:cNvPr>
                <p:cNvCxnSpPr/>
                <p:nvPr/>
              </p:nvCxnSpPr>
              <p:spPr>
                <a:xfrm rot="10800000">
                  <a:off x="853653" y="4004099"/>
                  <a:ext cx="3653535" cy="0"/>
                </a:xfrm>
                <a:prstGeom prst="straightConnector1">
                  <a:avLst/>
                </a:prstGeom>
                <a:noFill/>
                <a:ln w="12700" cap="sq" cmpd="sng">
                  <a:solidFill>
                    <a:srgbClr val="000000"/>
                  </a:solidFill>
                  <a:prstDash val="solid"/>
                  <a:miter lim="800000"/>
                  <a:headEnd type="none" w="sm" len="sm"/>
                  <a:tailEnd type="none" w="sm" len="sm"/>
                </a:ln>
              </p:spPr>
            </p:cxnSp>
            <p:cxnSp>
              <p:nvCxnSpPr>
                <p:cNvPr id="7042" name="Google Shape;257;p10">
                  <a:extLst>
                    <a:ext uri="{FF2B5EF4-FFF2-40B4-BE49-F238E27FC236}">
                      <a16:creationId xmlns:a16="http://schemas.microsoft.com/office/drawing/2014/main" id="{96763B93-D3B3-7097-EBBD-E696C1C172DC}"/>
                    </a:ext>
                  </a:extLst>
                </p:cNvPr>
                <p:cNvCxnSpPr/>
                <p:nvPr/>
              </p:nvCxnSpPr>
              <p:spPr>
                <a:xfrm rot="10800000">
                  <a:off x="881356"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7043" name="Google Shape;258;p10">
                  <a:extLst>
                    <a:ext uri="{FF2B5EF4-FFF2-40B4-BE49-F238E27FC236}">
                      <a16:creationId xmlns:a16="http://schemas.microsoft.com/office/drawing/2014/main" id="{01A30929-27E8-7533-EB5F-36C191C00F7D}"/>
                    </a:ext>
                  </a:extLst>
                </p:cNvPr>
                <p:cNvCxnSpPr/>
                <p:nvPr/>
              </p:nvCxnSpPr>
              <p:spPr>
                <a:xfrm rot="10800000">
                  <a:off x="1397304"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7044" name="Google Shape;259;p10">
                  <a:extLst>
                    <a:ext uri="{FF2B5EF4-FFF2-40B4-BE49-F238E27FC236}">
                      <a16:creationId xmlns:a16="http://schemas.microsoft.com/office/drawing/2014/main" id="{B917BB27-D6EC-6A74-681D-3DF49A1220A0}"/>
                    </a:ext>
                  </a:extLst>
                </p:cNvPr>
                <p:cNvCxnSpPr/>
                <p:nvPr/>
              </p:nvCxnSpPr>
              <p:spPr>
                <a:xfrm rot="10800000">
                  <a:off x="1915119"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7045" name="Google Shape;260;p10">
                  <a:extLst>
                    <a:ext uri="{FF2B5EF4-FFF2-40B4-BE49-F238E27FC236}">
                      <a16:creationId xmlns:a16="http://schemas.microsoft.com/office/drawing/2014/main" id="{F9D82FBA-3959-C258-3677-44076BFD163F}"/>
                    </a:ext>
                  </a:extLst>
                </p:cNvPr>
                <p:cNvCxnSpPr/>
                <p:nvPr/>
              </p:nvCxnSpPr>
              <p:spPr>
                <a:xfrm rot="10800000">
                  <a:off x="2421513"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7046" name="Google Shape;261;p10">
                  <a:extLst>
                    <a:ext uri="{FF2B5EF4-FFF2-40B4-BE49-F238E27FC236}">
                      <a16:creationId xmlns:a16="http://schemas.microsoft.com/office/drawing/2014/main" id="{D7BE67BD-D668-8E23-C80B-6C7CE7D0C4EC}"/>
                    </a:ext>
                  </a:extLst>
                </p:cNvPr>
                <p:cNvCxnSpPr/>
                <p:nvPr/>
              </p:nvCxnSpPr>
              <p:spPr>
                <a:xfrm rot="10800000">
                  <a:off x="292674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7047" name="Google Shape;262;p10">
                  <a:extLst>
                    <a:ext uri="{FF2B5EF4-FFF2-40B4-BE49-F238E27FC236}">
                      <a16:creationId xmlns:a16="http://schemas.microsoft.com/office/drawing/2014/main" id="{142C1CD6-B011-5CFD-9FFE-638E6E1ECAE2}"/>
                    </a:ext>
                  </a:extLst>
                </p:cNvPr>
                <p:cNvCxnSpPr/>
                <p:nvPr/>
              </p:nvCxnSpPr>
              <p:spPr>
                <a:xfrm rot="10800000">
                  <a:off x="3449048"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7048" name="Google Shape;263;p10">
                  <a:extLst>
                    <a:ext uri="{FF2B5EF4-FFF2-40B4-BE49-F238E27FC236}">
                      <a16:creationId xmlns:a16="http://schemas.microsoft.com/office/drawing/2014/main" id="{FCB8FD76-A57B-D82A-8F72-59D60D4CA26B}"/>
                    </a:ext>
                  </a:extLst>
                </p:cNvPr>
                <p:cNvCxnSpPr/>
                <p:nvPr/>
              </p:nvCxnSpPr>
              <p:spPr>
                <a:xfrm rot="10800000">
                  <a:off x="395088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7049" name="Google Shape;264;p10">
                  <a:extLst>
                    <a:ext uri="{FF2B5EF4-FFF2-40B4-BE49-F238E27FC236}">
                      <a16:creationId xmlns:a16="http://schemas.microsoft.com/office/drawing/2014/main" id="{CA066361-3445-D85B-BC3D-747CD22B271F}"/>
                    </a:ext>
                  </a:extLst>
                </p:cNvPr>
                <p:cNvCxnSpPr/>
                <p:nvPr/>
              </p:nvCxnSpPr>
              <p:spPr>
                <a:xfrm rot="10800000">
                  <a:off x="4475595" y="4004254"/>
                  <a:ext cx="0" cy="58122"/>
                </a:xfrm>
                <a:prstGeom prst="straightConnector1">
                  <a:avLst/>
                </a:prstGeom>
                <a:noFill/>
                <a:ln w="12700" cap="sq" cmpd="sng">
                  <a:solidFill>
                    <a:srgbClr val="000000"/>
                  </a:solidFill>
                  <a:prstDash val="solid"/>
                  <a:miter lim="800000"/>
                  <a:headEnd type="none" w="sm" len="sm"/>
                  <a:tailEnd type="none" w="sm" len="sm"/>
                </a:ln>
              </p:spPr>
            </p:cxnSp>
          </p:grpSp>
          <p:sp>
            <p:nvSpPr>
              <p:cNvPr id="7033" name="Google Shape;265;p10">
                <a:extLst>
                  <a:ext uri="{FF2B5EF4-FFF2-40B4-BE49-F238E27FC236}">
                    <a16:creationId xmlns:a16="http://schemas.microsoft.com/office/drawing/2014/main" id="{30D059A3-31D5-2C30-FEEF-3F077E57C6C6}"/>
                  </a:ext>
                </a:extLst>
              </p:cNvPr>
              <p:cNvSpPr txBox="1"/>
              <p:nvPr/>
            </p:nvSpPr>
            <p:spPr>
              <a:xfrm>
                <a:off x="82016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4" name="Google Shape;266;p10">
                <a:extLst>
                  <a:ext uri="{FF2B5EF4-FFF2-40B4-BE49-F238E27FC236}">
                    <a16:creationId xmlns:a16="http://schemas.microsoft.com/office/drawing/2014/main" id="{36467AD8-1A73-1E53-7734-106A5C0A16A8}"/>
                  </a:ext>
                </a:extLst>
              </p:cNvPr>
              <p:cNvSpPr txBox="1"/>
              <p:nvPr/>
            </p:nvSpPr>
            <p:spPr>
              <a:xfrm>
                <a:off x="1335272"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5" name="Google Shape;267;p10">
                <a:extLst>
                  <a:ext uri="{FF2B5EF4-FFF2-40B4-BE49-F238E27FC236}">
                    <a16:creationId xmlns:a16="http://schemas.microsoft.com/office/drawing/2014/main" id="{258C6CF9-2011-413C-F7B1-71A85765A5E8}"/>
                  </a:ext>
                </a:extLst>
              </p:cNvPr>
              <p:cNvSpPr txBox="1"/>
              <p:nvPr/>
            </p:nvSpPr>
            <p:spPr>
              <a:xfrm>
                <a:off x="1853324"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6" name="Google Shape;268;p10">
                <a:extLst>
                  <a:ext uri="{FF2B5EF4-FFF2-40B4-BE49-F238E27FC236}">
                    <a16:creationId xmlns:a16="http://schemas.microsoft.com/office/drawing/2014/main" id="{AA630A64-378B-CD6B-CB20-39C682382025}"/>
                  </a:ext>
                </a:extLst>
              </p:cNvPr>
              <p:cNvSpPr txBox="1"/>
              <p:nvPr/>
            </p:nvSpPr>
            <p:spPr>
              <a:xfrm>
                <a:off x="236143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7" name="Google Shape;269;p10">
                <a:extLst>
                  <a:ext uri="{FF2B5EF4-FFF2-40B4-BE49-F238E27FC236}">
                    <a16:creationId xmlns:a16="http://schemas.microsoft.com/office/drawing/2014/main" id="{F0257572-2709-03F3-ECA3-BDB4D1142D92}"/>
                  </a:ext>
                </a:extLst>
              </p:cNvPr>
              <p:cNvSpPr txBox="1"/>
              <p:nvPr/>
            </p:nvSpPr>
            <p:spPr>
              <a:xfrm>
                <a:off x="2866596"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8" name="Google Shape;270;p10">
                <a:extLst>
                  <a:ext uri="{FF2B5EF4-FFF2-40B4-BE49-F238E27FC236}">
                    <a16:creationId xmlns:a16="http://schemas.microsoft.com/office/drawing/2014/main" id="{33F54561-E13F-D33E-93E5-75529A124B48}"/>
                  </a:ext>
                </a:extLst>
              </p:cNvPr>
              <p:cNvSpPr txBox="1"/>
              <p:nvPr/>
            </p:nvSpPr>
            <p:spPr>
              <a:xfrm>
                <a:off x="3387511"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9" name="Google Shape;271;p10">
                <a:extLst>
                  <a:ext uri="{FF2B5EF4-FFF2-40B4-BE49-F238E27FC236}">
                    <a16:creationId xmlns:a16="http://schemas.microsoft.com/office/drawing/2014/main" id="{03D2C772-47E5-AD35-0BCD-4AD54FA6A395}"/>
                  </a:ext>
                </a:extLst>
              </p:cNvPr>
              <p:cNvSpPr txBox="1"/>
              <p:nvPr/>
            </p:nvSpPr>
            <p:spPr>
              <a:xfrm>
                <a:off x="3890283" y="4117090"/>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0" name="Google Shape;272;p10">
                <a:extLst>
                  <a:ext uri="{FF2B5EF4-FFF2-40B4-BE49-F238E27FC236}">
                    <a16:creationId xmlns:a16="http://schemas.microsoft.com/office/drawing/2014/main" id="{8B016B27-096D-23F7-3302-B30414AE18AA}"/>
                  </a:ext>
                </a:extLst>
              </p:cNvPr>
              <p:cNvSpPr txBox="1"/>
              <p:nvPr/>
            </p:nvSpPr>
            <p:spPr>
              <a:xfrm>
                <a:off x="4415151" y="4117084"/>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24" name="Google Shape;273;p10">
              <a:extLst>
                <a:ext uri="{FF2B5EF4-FFF2-40B4-BE49-F238E27FC236}">
                  <a16:creationId xmlns:a16="http://schemas.microsoft.com/office/drawing/2014/main" id="{85D41AD6-80F7-0614-07E6-1DACC98FF183}"/>
                </a:ext>
              </a:extLst>
            </p:cNvPr>
            <p:cNvGrpSpPr/>
            <p:nvPr/>
          </p:nvGrpSpPr>
          <p:grpSpPr>
            <a:xfrm>
              <a:off x="705280" y="1478466"/>
              <a:ext cx="263288" cy="1996524"/>
              <a:chOff x="623685" y="1987746"/>
              <a:chExt cx="229834" cy="2023879"/>
            </a:xfrm>
          </p:grpSpPr>
          <p:sp>
            <p:nvSpPr>
              <p:cNvPr id="7027" name="Google Shape;276;p10">
                <a:extLst>
                  <a:ext uri="{FF2B5EF4-FFF2-40B4-BE49-F238E27FC236}">
                    <a16:creationId xmlns:a16="http://schemas.microsoft.com/office/drawing/2014/main" id="{38F2647E-EDD6-DCC5-CC04-9744CAC1AD7D}"/>
                  </a:ext>
                </a:extLst>
              </p:cNvPr>
              <p:cNvSpPr txBox="1"/>
              <p:nvPr/>
            </p:nvSpPr>
            <p:spPr>
              <a:xfrm>
                <a:off x="623685" y="3918010"/>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mn-ea"/>
                    <a:cs typeface="Arial"/>
                    <a:sym typeface="Arial"/>
                  </a:rPr>
                  <a:t>80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7028" name="Google Shape;277;p10">
                <a:extLst>
                  <a:ext uri="{FF2B5EF4-FFF2-40B4-BE49-F238E27FC236}">
                    <a16:creationId xmlns:a16="http://schemas.microsoft.com/office/drawing/2014/main" id="{819EB701-58AC-0D12-BDF6-9723791083AD}"/>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7029" name="Google Shape;278;p10">
                <a:extLst>
                  <a:ext uri="{FF2B5EF4-FFF2-40B4-BE49-F238E27FC236}">
                    <a16:creationId xmlns:a16="http://schemas.microsoft.com/office/drawing/2014/main" id="{471468BE-005F-8875-99D9-FC1929F11641}"/>
                  </a:ext>
                </a:extLst>
              </p:cNvPr>
              <p:cNvCxnSpPr/>
              <p:nvPr/>
            </p:nvCxnSpPr>
            <p:spPr>
              <a:xfrm rot="10800000">
                <a:off x="808282" y="2026294"/>
                <a:ext cx="43164" cy="0"/>
              </a:xfrm>
              <a:prstGeom prst="straightConnector1">
                <a:avLst/>
              </a:prstGeom>
              <a:noFill/>
              <a:ln w="12700" cap="sq" cmpd="sng">
                <a:solidFill>
                  <a:srgbClr val="000000"/>
                </a:solidFill>
                <a:prstDash val="solid"/>
                <a:miter lim="800000"/>
                <a:headEnd type="none" w="sm" len="sm"/>
                <a:tailEnd type="none" w="sm" len="sm"/>
              </a:ln>
            </p:spPr>
          </p:cxnSp>
          <p:cxnSp>
            <p:nvCxnSpPr>
              <p:cNvPr id="7031" name="Google Shape;280;p10">
                <a:extLst>
                  <a:ext uri="{FF2B5EF4-FFF2-40B4-BE49-F238E27FC236}">
                    <a16:creationId xmlns:a16="http://schemas.microsoft.com/office/drawing/2014/main" id="{29ED1EFD-CB04-56BE-A3C6-B55D2E7D5319}"/>
                  </a:ext>
                </a:extLst>
              </p:cNvPr>
              <p:cNvCxnSpPr/>
              <p:nvPr/>
            </p:nvCxnSpPr>
            <p:spPr>
              <a:xfrm rot="10800000">
                <a:off x="808287" y="3960191"/>
                <a:ext cx="43164" cy="0"/>
              </a:xfrm>
              <a:prstGeom prst="straightConnector1">
                <a:avLst/>
              </a:prstGeom>
              <a:noFill/>
              <a:ln w="12700" cap="sq" cmpd="sng">
                <a:solidFill>
                  <a:srgbClr val="000000"/>
                </a:solidFill>
                <a:prstDash val="solid"/>
                <a:miter lim="800000"/>
                <a:headEnd type="none" w="sm" len="sm"/>
                <a:tailEnd type="none" w="sm" len="sm"/>
              </a:ln>
            </p:spPr>
          </p:cxnSp>
        </p:grpSp>
      </p:grpSp>
      <p:sp>
        <p:nvSpPr>
          <p:cNvPr id="8210" name="Google Shape;219;p9">
            <a:extLst>
              <a:ext uri="{FF2B5EF4-FFF2-40B4-BE49-F238E27FC236}">
                <a16:creationId xmlns:a16="http://schemas.microsoft.com/office/drawing/2014/main" id="{AA07AE76-0DAA-393F-4EDD-CBE61A62F186}"/>
              </a:ext>
            </a:extLst>
          </p:cNvPr>
          <p:cNvSpPr txBox="1"/>
          <p:nvPr/>
        </p:nvSpPr>
        <p:spPr>
          <a:xfrm>
            <a:off x="772292" y="1452966"/>
            <a:ext cx="368256"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1" name="Google Shape;220;p9">
            <a:extLst>
              <a:ext uri="{FF2B5EF4-FFF2-40B4-BE49-F238E27FC236}">
                <a16:creationId xmlns:a16="http://schemas.microsoft.com/office/drawing/2014/main" id="{59A4819E-49B8-289A-17BF-1659A7F98A8F}"/>
              </a:ext>
            </a:extLst>
          </p:cNvPr>
          <p:cNvSpPr txBox="1"/>
          <p:nvPr/>
        </p:nvSpPr>
        <p:spPr>
          <a:xfrm>
            <a:off x="838240" y="2062310"/>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80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2" name="Google Shape;221;p9">
            <a:extLst>
              <a:ext uri="{FF2B5EF4-FFF2-40B4-BE49-F238E27FC236}">
                <a16:creationId xmlns:a16="http://schemas.microsoft.com/office/drawing/2014/main" id="{762C0C76-8939-9332-94EF-D0A59D888745}"/>
              </a:ext>
            </a:extLst>
          </p:cNvPr>
          <p:cNvSpPr txBox="1"/>
          <p:nvPr/>
        </p:nvSpPr>
        <p:spPr>
          <a:xfrm>
            <a:off x="838240" y="2676735"/>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3" name="Google Shape;222;p9">
            <a:extLst>
              <a:ext uri="{FF2B5EF4-FFF2-40B4-BE49-F238E27FC236}">
                <a16:creationId xmlns:a16="http://schemas.microsoft.com/office/drawing/2014/main" id="{A3C41F7E-4F96-35F7-762C-6E3212682015}"/>
              </a:ext>
            </a:extLst>
          </p:cNvPr>
          <p:cNvSpPr txBox="1"/>
          <p:nvPr/>
        </p:nvSpPr>
        <p:spPr>
          <a:xfrm>
            <a:off x="838240" y="3286078"/>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4" name="Google Shape;223;p9">
            <a:extLst>
              <a:ext uri="{FF2B5EF4-FFF2-40B4-BE49-F238E27FC236}">
                <a16:creationId xmlns:a16="http://schemas.microsoft.com/office/drawing/2014/main" id="{48A553CA-0220-289C-C633-1EEEED899BE5}"/>
              </a:ext>
            </a:extLst>
          </p:cNvPr>
          <p:cNvSpPr txBox="1"/>
          <p:nvPr/>
        </p:nvSpPr>
        <p:spPr>
          <a:xfrm>
            <a:off x="838240" y="3895424"/>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5" name="Google Shape;224;p9">
            <a:extLst>
              <a:ext uri="{FF2B5EF4-FFF2-40B4-BE49-F238E27FC236}">
                <a16:creationId xmlns:a16="http://schemas.microsoft.com/office/drawing/2014/main" id="{51983090-8605-53ED-C89A-536400712492}"/>
              </a:ext>
            </a:extLst>
          </p:cNvPr>
          <p:cNvSpPr txBox="1"/>
          <p:nvPr/>
        </p:nvSpPr>
        <p:spPr>
          <a:xfrm>
            <a:off x="838240" y="4513736"/>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6" name="Google Shape;274;p10">
            <a:extLst>
              <a:ext uri="{FF2B5EF4-FFF2-40B4-BE49-F238E27FC236}">
                <a16:creationId xmlns:a16="http://schemas.microsoft.com/office/drawing/2014/main" id="{A0409F88-558A-DFA7-C9BD-66E304FC08DB}"/>
              </a:ext>
            </a:extLst>
          </p:cNvPr>
          <p:cNvSpPr txBox="1"/>
          <p:nvPr/>
        </p:nvSpPr>
        <p:spPr>
          <a:xfrm>
            <a:off x="1284727" y="2132289"/>
            <a:ext cx="270507"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9404" name="Google Shape;250;p10">
            <a:extLst>
              <a:ext uri="{FF2B5EF4-FFF2-40B4-BE49-F238E27FC236}">
                <a16:creationId xmlns:a16="http://schemas.microsoft.com/office/drawing/2014/main" id="{9D69C54A-2AAF-70E1-FBAD-B9C3B9F1A5B8}"/>
              </a:ext>
            </a:extLst>
          </p:cNvPr>
          <p:cNvCxnSpPr>
            <a:cxnSpLocks/>
          </p:cNvCxnSpPr>
          <p:nvPr/>
        </p:nvCxnSpPr>
        <p:spPr>
          <a:xfrm flipV="1">
            <a:off x="3129361" y="2251729"/>
            <a:ext cx="0" cy="2087345"/>
          </a:xfrm>
          <a:prstGeom prst="straightConnector1">
            <a:avLst/>
          </a:prstGeom>
          <a:noFill/>
          <a:ln w="6350" cap="flat" cmpd="sng">
            <a:solidFill>
              <a:srgbClr val="A5A5A5"/>
            </a:solidFill>
            <a:prstDash val="dash"/>
            <a:miter lim="800000"/>
            <a:headEnd type="none" w="sm" len="sm"/>
            <a:tailEnd type="none" w="sm" len="sm"/>
          </a:ln>
        </p:spPr>
      </p:cxnSp>
      <p:cxnSp>
        <p:nvCxnSpPr>
          <p:cNvPr id="9406" name="Google Shape;249;p10">
            <a:extLst>
              <a:ext uri="{FF2B5EF4-FFF2-40B4-BE49-F238E27FC236}">
                <a16:creationId xmlns:a16="http://schemas.microsoft.com/office/drawing/2014/main" id="{91580718-69C6-E9D1-038F-F1E491B57003}"/>
              </a:ext>
            </a:extLst>
          </p:cNvPr>
          <p:cNvCxnSpPr>
            <a:cxnSpLocks/>
          </p:cNvCxnSpPr>
          <p:nvPr/>
        </p:nvCxnSpPr>
        <p:spPr>
          <a:xfrm flipV="1">
            <a:off x="5960267" y="2505495"/>
            <a:ext cx="0" cy="1833576"/>
          </a:xfrm>
          <a:prstGeom prst="straightConnector1">
            <a:avLst/>
          </a:prstGeom>
          <a:noFill/>
          <a:ln w="6350" cap="flat" cmpd="sng">
            <a:solidFill>
              <a:srgbClr val="A5A5A5"/>
            </a:solidFill>
            <a:prstDash val="dash"/>
            <a:miter lim="800000"/>
            <a:headEnd type="none" w="sm" len="sm"/>
            <a:tailEnd type="none" w="sm" len="sm"/>
          </a:ln>
        </p:spPr>
      </p:cxnSp>
      <p:sp>
        <p:nvSpPr>
          <p:cNvPr id="9407" name="Google Shape;283;p10">
            <a:extLst>
              <a:ext uri="{FF2B5EF4-FFF2-40B4-BE49-F238E27FC236}">
                <a16:creationId xmlns:a16="http://schemas.microsoft.com/office/drawing/2014/main" id="{DBFF08FD-E80E-3997-60F6-A611C62EC839}"/>
              </a:ext>
            </a:extLst>
          </p:cNvPr>
          <p:cNvSpPr txBox="1"/>
          <p:nvPr/>
        </p:nvSpPr>
        <p:spPr>
          <a:xfrm>
            <a:off x="2699189" y="1958450"/>
            <a:ext cx="890043"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99.5%</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8" name="Google Shape;284;p10">
            <a:extLst>
              <a:ext uri="{FF2B5EF4-FFF2-40B4-BE49-F238E27FC236}">
                <a16:creationId xmlns:a16="http://schemas.microsoft.com/office/drawing/2014/main" id="{F4505DDE-1191-4BB7-4A30-1A2D9FD2AF72}"/>
              </a:ext>
            </a:extLst>
          </p:cNvPr>
          <p:cNvSpPr txBox="1"/>
          <p:nvPr/>
        </p:nvSpPr>
        <p:spPr>
          <a:xfrm>
            <a:off x="2704324" y="2244822"/>
            <a:ext cx="879872"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99.4%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9" name="Google Shape;285;p10">
            <a:extLst>
              <a:ext uri="{FF2B5EF4-FFF2-40B4-BE49-F238E27FC236}">
                <a16:creationId xmlns:a16="http://schemas.microsoft.com/office/drawing/2014/main" id="{C4A2993A-BF23-7597-B9E9-7B86B35A9C78}"/>
              </a:ext>
            </a:extLst>
          </p:cNvPr>
          <p:cNvSpPr txBox="1"/>
          <p:nvPr/>
        </p:nvSpPr>
        <p:spPr>
          <a:xfrm>
            <a:off x="4103064" y="2086891"/>
            <a:ext cx="890043"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98.2%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0" name="Google Shape;286;p10">
            <a:extLst>
              <a:ext uri="{FF2B5EF4-FFF2-40B4-BE49-F238E27FC236}">
                <a16:creationId xmlns:a16="http://schemas.microsoft.com/office/drawing/2014/main" id="{F9FC41F4-9A62-8CA0-8CB2-20144BDA1765}"/>
              </a:ext>
            </a:extLst>
          </p:cNvPr>
          <p:cNvSpPr txBox="1"/>
          <p:nvPr/>
        </p:nvSpPr>
        <p:spPr>
          <a:xfrm>
            <a:off x="4101376" y="2435314"/>
            <a:ext cx="879872"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97.5%</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1" name="Google Shape;287;p10">
            <a:extLst>
              <a:ext uri="{FF2B5EF4-FFF2-40B4-BE49-F238E27FC236}">
                <a16:creationId xmlns:a16="http://schemas.microsoft.com/office/drawing/2014/main" id="{1966477C-C640-E6E5-931B-D18FD7165848}"/>
              </a:ext>
            </a:extLst>
          </p:cNvPr>
          <p:cNvSpPr txBox="1"/>
          <p:nvPr/>
        </p:nvSpPr>
        <p:spPr>
          <a:xfrm>
            <a:off x="5521411" y="2225646"/>
            <a:ext cx="890043"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97.0%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2" name="Google Shape;288;p10">
            <a:extLst>
              <a:ext uri="{FF2B5EF4-FFF2-40B4-BE49-F238E27FC236}">
                <a16:creationId xmlns:a16="http://schemas.microsoft.com/office/drawing/2014/main" id="{2158A33F-0782-D021-92D0-ADE853B93BEA}"/>
              </a:ext>
            </a:extLst>
          </p:cNvPr>
          <p:cNvSpPr txBox="1"/>
          <p:nvPr/>
        </p:nvSpPr>
        <p:spPr>
          <a:xfrm>
            <a:off x="5534964" y="2604312"/>
            <a:ext cx="879872"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mn-ea"/>
                <a:cs typeface="Arial"/>
                <a:sym typeface="Arial"/>
              </a:rPr>
              <a:t>95</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9" name="Google Shape;275;p10">
            <a:extLst>
              <a:ext uri="{FF2B5EF4-FFF2-40B4-BE49-F238E27FC236}">
                <a16:creationId xmlns:a16="http://schemas.microsoft.com/office/drawing/2014/main" id="{267C1F0A-D98A-92DC-1B45-870826DF843A}"/>
              </a:ext>
            </a:extLst>
          </p:cNvPr>
          <p:cNvSpPr txBox="1"/>
          <p:nvPr/>
        </p:nvSpPr>
        <p:spPr>
          <a:xfrm>
            <a:off x="1332730" y="3185155"/>
            <a:ext cx="222065"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mn-ea"/>
                <a:cs typeface="Arial"/>
                <a:sym typeface="Arial"/>
              </a:rPr>
              <a:t>9</a:t>
            </a: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9420" name="Google Shape;279;p10">
            <a:extLst>
              <a:ext uri="{FF2B5EF4-FFF2-40B4-BE49-F238E27FC236}">
                <a16:creationId xmlns:a16="http://schemas.microsoft.com/office/drawing/2014/main" id="{6C44C605-194A-DDDF-BD7A-5008BAE3EA0D}"/>
              </a:ext>
            </a:extLst>
          </p:cNvPr>
          <p:cNvCxnSpPr/>
          <p:nvPr/>
        </p:nvCxnSpPr>
        <p:spPr>
          <a:xfrm rot="10800000">
            <a:off x="1589448" y="3238799"/>
            <a:ext cx="60029" cy="0"/>
          </a:xfrm>
          <a:prstGeom prst="straightConnector1">
            <a:avLst/>
          </a:prstGeom>
          <a:noFill/>
          <a:ln w="12700" cap="sq" cmpd="sng">
            <a:solidFill>
              <a:srgbClr val="000000"/>
            </a:solidFill>
            <a:prstDash val="solid"/>
            <a:miter lim="800000"/>
            <a:headEnd type="none" w="sm" len="sm"/>
            <a:tailEnd type="none" w="sm" len="sm"/>
          </a:ln>
        </p:spPr>
      </p:cxnSp>
      <p:sp>
        <p:nvSpPr>
          <p:cNvPr id="13" name="Google Shape;173;p8">
            <a:extLst>
              <a:ext uri="{FF2B5EF4-FFF2-40B4-BE49-F238E27FC236}">
                <a16:creationId xmlns:a16="http://schemas.microsoft.com/office/drawing/2014/main" id="{CD8B0621-54D0-84AA-FB00-7D1588B42E9D}"/>
              </a:ext>
            </a:extLst>
          </p:cNvPr>
          <p:cNvSpPr/>
          <p:nvPr/>
        </p:nvSpPr>
        <p:spPr>
          <a:xfrm>
            <a:off x="203200" y="5533535"/>
            <a:ext cx="11785600" cy="360000"/>
          </a:xfrm>
          <a:prstGeom prst="roundRect">
            <a:avLst>
              <a:gd name="adj" fmla="val 16667"/>
            </a:avLst>
          </a:prstGeom>
          <a:solidFill>
            <a:srgbClr val="F2F2F2"/>
          </a:solidFill>
          <a:ln w="19050" cap="flat" cmpd="sng">
            <a:solidFill>
              <a:srgbClr val="6E1E50"/>
            </a:solidFill>
            <a:prstDash val="solid"/>
            <a:round/>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a:ln>
                  <a:noFill/>
                </a:ln>
                <a:solidFill>
                  <a:srgbClr val="000000"/>
                </a:solidFill>
                <a:effectLst/>
                <a:uLnTx/>
                <a:uFillTx/>
                <a:latin typeface="Arial"/>
                <a:ea typeface="+mn-ea"/>
                <a:cs typeface="Arial"/>
                <a:sym typeface="Arial"/>
              </a:rPr>
              <a:t>While OS data were immature, a clear positive trend was observed. OS testing will continue at future analyses</a:t>
            </a:r>
            <a:endParaRPr kumimoji="0" lang="en-US" sz="16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3" name="Graphic 2">
            <a:extLst>
              <a:ext uri="{FF2B5EF4-FFF2-40B4-BE49-F238E27FC236}">
                <a16:creationId xmlns:a16="http://schemas.microsoft.com/office/drawing/2014/main" id="{7631C127-E228-B25F-A9C8-EAD7C4595CDD}"/>
              </a:ext>
            </a:extLst>
          </p:cNvPr>
          <p:cNvPicPr>
            <a:picLocks/>
          </p:cNvPicPr>
          <p:nvPr/>
        </p:nvPicPr>
        <p:blipFill>
          <a:blip r:embed="rId7">
            <a:extLst>
              <a:ext uri="{96DAC541-7B7A-43D3-8B79-37D633B846F1}">
                <asvg:svgBlip xmlns:asvg="http://schemas.microsoft.com/office/drawing/2016/SVG/main" r:embed="rId8"/>
              </a:ext>
            </a:extLst>
          </a:blip>
          <a:stretch>
            <a:fillRect/>
          </a:stretch>
        </p:blipFill>
        <p:spPr>
          <a:xfrm>
            <a:off x="1647072" y="2154307"/>
            <a:ext cx="5611200" cy="513600"/>
          </a:xfrm>
          <a:prstGeom prst="rect">
            <a:avLst/>
          </a:prstGeom>
        </p:spPr>
      </p:pic>
      <p:pic>
        <p:nvPicPr>
          <p:cNvPr id="23" name="Graphic 22">
            <a:extLst>
              <a:ext uri="{FF2B5EF4-FFF2-40B4-BE49-F238E27FC236}">
                <a16:creationId xmlns:a16="http://schemas.microsoft.com/office/drawing/2014/main" id="{1F310F77-85EE-BD6D-B3FA-308D7A802B6D}"/>
              </a:ext>
            </a:extLst>
          </p:cNvPr>
          <p:cNvPicPr>
            <a:picLocks/>
          </p:cNvPicPr>
          <p:nvPr/>
        </p:nvPicPr>
        <p:blipFill>
          <a:blip r:embed="rId9">
            <a:extLst>
              <a:ext uri="{96DAC541-7B7A-43D3-8B79-37D633B846F1}">
                <asvg:svgBlip xmlns:asvg="http://schemas.microsoft.com/office/drawing/2016/SVG/main" r:embed="rId10"/>
              </a:ext>
            </a:extLst>
          </a:blip>
          <a:stretch>
            <a:fillRect/>
          </a:stretch>
        </p:blipFill>
        <p:spPr>
          <a:xfrm>
            <a:off x="1771076" y="2157364"/>
            <a:ext cx="5505600" cy="480000"/>
          </a:xfrm>
          <a:prstGeom prst="rect">
            <a:avLst/>
          </a:prstGeom>
        </p:spPr>
      </p:pic>
      <p:pic>
        <p:nvPicPr>
          <p:cNvPr id="24" name="Graphic 23">
            <a:extLst>
              <a:ext uri="{FF2B5EF4-FFF2-40B4-BE49-F238E27FC236}">
                <a16:creationId xmlns:a16="http://schemas.microsoft.com/office/drawing/2014/main" id="{A28A0BAF-C585-523C-CAAA-3097A95D81B3}"/>
              </a:ext>
            </a:extLst>
          </p:cNvPr>
          <p:cNvPicPr>
            <a:picLocks/>
          </p:cNvPicPr>
          <p:nvPr/>
        </p:nvPicPr>
        <p:blipFill>
          <a:blip r:embed="rId11">
            <a:extLst>
              <a:ext uri="{96DAC541-7B7A-43D3-8B79-37D633B846F1}">
                <asvg:svgBlip xmlns:asvg="http://schemas.microsoft.com/office/drawing/2016/SVG/main" r:embed="rId12"/>
              </a:ext>
            </a:extLst>
          </a:blip>
          <a:stretch>
            <a:fillRect/>
          </a:stretch>
        </p:blipFill>
        <p:spPr>
          <a:xfrm>
            <a:off x="1739975" y="2169749"/>
            <a:ext cx="5520000" cy="451200"/>
          </a:xfrm>
          <a:prstGeom prst="rect">
            <a:avLst/>
          </a:prstGeom>
        </p:spPr>
      </p:pic>
      <p:pic>
        <p:nvPicPr>
          <p:cNvPr id="25" name="Graphic 24">
            <a:extLst>
              <a:ext uri="{FF2B5EF4-FFF2-40B4-BE49-F238E27FC236}">
                <a16:creationId xmlns:a16="http://schemas.microsoft.com/office/drawing/2014/main" id="{15DBDFF5-1E7E-8BFF-BD26-727988938EA4}"/>
              </a:ext>
            </a:extLst>
          </p:cNvPr>
          <p:cNvPicPr>
            <a:picLocks/>
          </p:cNvPicPr>
          <p:nvPr/>
        </p:nvPicPr>
        <p:blipFill>
          <a:blip r:embed="rId13">
            <a:extLst>
              <a:ext uri="{96DAC541-7B7A-43D3-8B79-37D633B846F1}">
                <asvg:svgBlip xmlns:asvg="http://schemas.microsoft.com/office/drawing/2016/SVG/main" r:embed="rId14"/>
              </a:ext>
            </a:extLst>
          </a:blip>
          <a:stretch>
            <a:fillRect/>
          </a:stretch>
        </p:blipFill>
        <p:spPr>
          <a:xfrm>
            <a:off x="1659489" y="2171741"/>
            <a:ext cx="5568000" cy="480000"/>
          </a:xfrm>
          <a:prstGeom prst="rect">
            <a:avLst/>
          </a:prstGeom>
        </p:spPr>
      </p:pic>
      <p:sp>
        <p:nvSpPr>
          <p:cNvPr id="26" name="Google Shape;101;p5">
            <a:extLst>
              <a:ext uri="{FF2B5EF4-FFF2-40B4-BE49-F238E27FC236}">
                <a16:creationId xmlns:a16="http://schemas.microsoft.com/office/drawing/2014/main" id="{5DFFDC89-2542-44A3-208F-8152FA728701}"/>
              </a:ext>
            </a:extLst>
          </p:cNvPr>
          <p:cNvSpPr txBox="1"/>
          <p:nvPr/>
        </p:nvSpPr>
        <p:spPr>
          <a:xfrm>
            <a:off x="9772269" y="15255"/>
            <a:ext cx="3468624" cy="12311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0" noProof="0" dirty="0">
                <a:ln>
                  <a:noFill/>
                </a:ln>
                <a:solidFill>
                  <a:srgbClr val="014461"/>
                </a:solidFill>
                <a:effectLst/>
                <a:uLnTx/>
                <a:uFillTx/>
                <a:latin typeface="Arial"/>
                <a:ea typeface="Arial"/>
                <a:cs typeface="Arial"/>
                <a:sym typeface="Arial"/>
              </a:rPr>
              <a:t>Presented by: Aditya L. Bardia, MD. SABCS 2025</a:t>
            </a:r>
            <a:endParaRPr kumimoji="0" sz="1000" b="0" i="0" u="none" strike="noStrike" kern="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5298078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6ADDE4-E2E0-1257-479F-B085685ECB6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FEF5B07-6262-9FC6-D2CF-37B8D8729DD0}"/>
              </a:ext>
            </a:extLst>
          </p:cNvPr>
          <p:cNvSpPr>
            <a:spLocks noGrp="1"/>
          </p:cNvSpPr>
          <p:nvPr>
            <p:ph type="title"/>
          </p:nvPr>
        </p:nvSpPr>
        <p:spPr/>
        <p:txBody>
          <a:bodyPr/>
          <a:lstStyle/>
          <a:p>
            <a:r>
              <a:rPr lang="en-US" dirty="0" err="1">
                <a:latin typeface="Arial"/>
                <a:ea typeface="Arial"/>
                <a:cs typeface="Arial"/>
                <a:sym typeface="Arial"/>
              </a:rPr>
              <a:t>lidERA</a:t>
            </a:r>
            <a:r>
              <a:rPr lang="en-US" dirty="0">
                <a:latin typeface="Arial"/>
                <a:ea typeface="Arial"/>
                <a:cs typeface="Arial"/>
                <a:sym typeface="Arial"/>
              </a:rPr>
              <a:t> AE Overview</a:t>
            </a:r>
            <a:endParaRPr lang="en-US" b="0" dirty="0"/>
          </a:p>
        </p:txBody>
      </p:sp>
      <p:sp>
        <p:nvSpPr>
          <p:cNvPr id="4" name="Google Shape;538;p16">
            <a:extLst>
              <a:ext uri="{FF2B5EF4-FFF2-40B4-BE49-F238E27FC236}">
                <a16:creationId xmlns:a16="http://schemas.microsoft.com/office/drawing/2014/main" id="{F3B6E38F-A264-9DBB-3028-ABE2D998E990}"/>
              </a:ext>
            </a:extLst>
          </p:cNvPr>
          <p:cNvSpPr txBox="1">
            <a:spLocks/>
          </p:cNvSpPr>
          <p:nvPr/>
        </p:nvSpPr>
        <p:spPr>
          <a:xfrm>
            <a:off x="357581" y="5716748"/>
            <a:ext cx="11758219" cy="430695"/>
          </a:xfrm>
          <a:prstGeom prst="rect">
            <a:avLst/>
          </a:prstGeom>
          <a:noFill/>
          <a:ln>
            <a:noFill/>
          </a:ln>
        </p:spPr>
        <p:txBody>
          <a:bodyPr spcFirstLastPara="1" wrap="square" lIns="0" tIns="0" rIns="0" bIns="0"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
                <a:srgbClr val="000000"/>
              </a:buClr>
              <a:buSzPts val="1400"/>
              <a:buFont typeface="Arial"/>
              <a:buNone/>
              <a:tabLst/>
              <a:defRPr/>
            </a:pP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Data cutoff: August 8, 2025. * Assessed as medical concepts using grouped terms; all other AEs by medical concept were comparable between arms, including four patients per arm (0.2%) who experienced photopsia.</a:t>
            </a:r>
            <a:b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br>
            <a:r>
              <a:rPr kumimoji="0" lang="en-US" sz="933" b="0" i="0" u="none" strike="noStrike" kern="0" cap="none" spc="0" normalizeH="0" baseline="30000" noProof="0" dirty="0">
                <a:ln>
                  <a:noFill/>
                </a:ln>
                <a:solidFill>
                  <a:srgbClr val="7F7F7F"/>
                </a:solidFill>
                <a:effectLst/>
                <a:uLnTx/>
                <a:uFillTx/>
                <a:latin typeface="Arial"/>
                <a:ea typeface="+mn-ea"/>
                <a:cs typeface="Arial"/>
                <a:sym typeface="Arial"/>
              </a:rPr>
              <a:t>†</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 G2 events occurred in 17 patients; 13 resolved, four patients discontinued treatment and the events resolved. </a:t>
            </a:r>
            <a:r>
              <a:rPr kumimoji="0" lang="en-US" sz="933" b="0" i="0" u="none" strike="noStrike" kern="0" cap="none" spc="0" normalizeH="0" baseline="30000" noProof="0" dirty="0">
                <a:ln>
                  <a:noFill/>
                </a:ln>
                <a:solidFill>
                  <a:srgbClr val="7F7F7F"/>
                </a:solidFill>
                <a:effectLst/>
                <a:uLnTx/>
                <a:uFillTx/>
                <a:latin typeface="Arial"/>
                <a:ea typeface="+mn-ea"/>
                <a:cs typeface="Arial"/>
                <a:sym typeface="Arial"/>
              </a:rPr>
              <a:t>‡</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 G3 only. AE, adverse event; ET, endocrine therapy; G, grade; PT, preferred term; SOC, standard-of-care; </a:t>
            </a:r>
            <a:b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TEAE, treatment-emergent adverse event.</a:t>
            </a:r>
          </a:p>
        </p:txBody>
      </p:sp>
      <p:sp>
        <p:nvSpPr>
          <p:cNvPr id="7" name="Google Shape;541;p16">
            <a:extLst>
              <a:ext uri="{FF2B5EF4-FFF2-40B4-BE49-F238E27FC236}">
                <a16:creationId xmlns:a16="http://schemas.microsoft.com/office/drawing/2014/main" id="{FB6E0E24-0D90-9127-1032-55B24C741BD9}"/>
              </a:ext>
            </a:extLst>
          </p:cNvPr>
          <p:cNvSpPr txBox="1"/>
          <p:nvPr/>
        </p:nvSpPr>
        <p:spPr>
          <a:xfrm>
            <a:off x="6674913" y="920208"/>
            <a:ext cx="5444781" cy="24622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srgbClr val="0A4661"/>
                </a:solidFill>
                <a:effectLst/>
                <a:uLnTx/>
                <a:uFillTx/>
                <a:latin typeface="Arial"/>
                <a:ea typeface="Arial"/>
                <a:cs typeface="Arial"/>
                <a:sym typeface="Arial"/>
              </a:rPr>
              <a:t>Selected AEs</a:t>
            </a:r>
            <a:endParaRPr kumimoji="0" sz="1867" b="0" i="0" u="none" strike="noStrike" kern="0" cap="none" spc="0" normalizeH="0" baseline="0" noProof="0" dirty="0">
              <a:ln>
                <a:noFill/>
              </a:ln>
              <a:solidFill>
                <a:srgbClr val="0A4661"/>
              </a:solidFill>
              <a:effectLst/>
              <a:uLnTx/>
              <a:uFillTx/>
              <a:latin typeface="Arial"/>
              <a:ea typeface="+mn-ea"/>
              <a:cs typeface="Arial"/>
              <a:sym typeface="Arial"/>
            </a:endParaRPr>
          </a:p>
        </p:txBody>
      </p:sp>
      <p:graphicFrame>
        <p:nvGraphicFramePr>
          <p:cNvPr id="8" name="Google Shape;542;p16">
            <a:extLst>
              <a:ext uri="{FF2B5EF4-FFF2-40B4-BE49-F238E27FC236}">
                <a16:creationId xmlns:a16="http://schemas.microsoft.com/office/drawing/2014/main" id="{D82A5BFC-5AE0-487D-0C90-766910F688F5}"/>
              </a:ext>
            </a:extLst>
          </p:cNvPr>
          <p:cNvGraphicFramePr/>
          <p:nvPr/>
        </p:nvGraphicFramePr>
        <p:xfrm>
          <a:off x="147295" y="1598109"/>
          <a:ext cx="1454833" cy="3596592"/>
        </p:xfrm>
        <a:graphic>
          <a:graphicData uri="http://schemas.openxmlformats.org/drawingml/2006/table">
            <a:tbl>
              <a:tblPr>
                <a:noFill/>
              </a:tblPr>
              <a:tblGrid>
                <a:gridCol w="1454833">
                  <a:extLst>
                    <a:ext uri="{9D8B030D-6E8A-4147-A177-3AD203B41FA5}">
                      <a16:colId xmlns:a16="http://schemas.microsoft.com/office/drawing/2014/main" val="20000"/>
                    </a:ext>
                  </a:extLst>
                </a:gridCol>
              </a:tblGrid>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u="none" strike="noStrike" cap="none">
                          <a:latin typeface="Arial"/>
                          <a:ea typeface="Arial"/>
                          <a:cs typeface="Arial"/>
                          <a:sym typeface="Arial"/>
                        </a:rPr>
                        <a:t>Arthralgia</a:t>
                      </a:r>
                      <a:endParaRPr sz="12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Hot flush</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u="none" strike="noStrike" cap="none">
                          <a:latin typeface="Arial"/>
                          <a:ea typeface="Arial"/>
                          <a:cs typeface="Arial"/>
                          <a:sym typeface="Arial"/>
                        </a:rPr>
                        <a:t>Headache</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Fatigue</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Insomnia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Nausea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COVID-19</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6"/>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Asthenia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Back pain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8"/>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Radiation skin injury</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Hypertension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0"/>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Urinary tract infection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Cough</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2"/>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Diarrhea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3"/>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Pain in extremity</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4"/>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dirty="0">
                          <a:solidFill>
                            <a:srgbClr val="000000"/>
                          </a:solidFill>
                          <a:latin typeface="Arial"/>
                          <a:ea typeface="Arial"/>
                          <a:cs typeface="Arial"/>
                          <a:sym typeface="Arial"/>
                        </a:rPr>
                        <a:t>Constipation</a:t>
                      </a:r>
                      <a:endParaRPr sz="1200" dirty="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5"/>
                  </a:ext>
                </a:extLst>
              </a:tr>
            </a:tbl>
          </a:graphicData>
        </a:graphic>
      </p:graphicFrame>
      <p:grpSp>
        <p:nvGrpSpPr>
          <p:cNvPr id="9" name="Google Shape;543;p16">
            <a:extLst>
              <a:ext uri="{FF2B5EF4-FFF2-40B4-BE49-F238E27FC236}">
                <a16:creationId xmlns:a16="http://schemas.microsoft.com/office/drawing/2014/main" id="{F5CE99E4-A126-D490-1EBD-76E4894F9C7D}"/>
              </a:ext>
            </a:extLst>
          </p:cNvPr>
          <p:cNvGrpSpPr/>
          <p:nvPr/>
        </p:nvGrpSpPr>
        <p:grpSpPr>
          <a:xfrm>
            <a:off x="1295400" y="1294759"/>
            <a:ext cx="5258732" cy="4291388"/>
            <a:chOff x="2088285" y="2260561"/>
            <a:chExt cx="8820825" cy="6539443"/>
          </a:xfrm>
        </p:grpSpPr>
        <p:graphicFrame>
          <p:nvGraphicFramePr>
            <p:cNvPr id="10" name="Google Shape;544;p16">
              <a:extLst>
                <a:ext uri="{FF2B5EF4-FFF2-40B4-BE49-F238E27FC236}">
                  <a16:creationId xmlns:a16="http://schemas.microsoft.com/office/drawing/2014/main" id="{1A96AD13-A5F6-EAF3-4960-37BDE5BE45B0}"/>
                </a:ext>
              </a:extLst>
            </p:cNvPr>
            <p:cNvGraphicFramePr/>
            <p:nvPr/>
          </p:nvGraphicFramePr>
          <p:xfrm>
            <a:off x="2380268" y="2260561"/>
            <a:ext cx="8528842" cy="6466152"/>
          </p:xfrm>
          <a:graphic>
            <a:graphicData uri="http://schemas.openxmlformats.org/drawingml/2006/chart">
              <c:chart xmlns:c="http://schemas.openxmlformats.org/drawingml/2006/chart" xmlns:r="http://schemas.openxmlformats.org/officeDocument/2006/relationships" r:id="rId2"/>
            </a:graphicData>
          </a:graphic>
        </p:graphicFrame>
        <p:sp>
          <p:nvSpPr>
            <p:cNvPr id="11" name="Google Shape;545;p16">
              <a:extLst>
                <a:ext uri="{FF2B5EF4-FFF2-40B4-BE49-F238E27FC236}">
                  <a16:creationId xmlns:a16="http://schemas.microsoft.com/office/drawing/2014/main" id="{22276DBF-271E-D128-8B6A-CC385F6DDEC0}"/>
                </a:ext>
              </a:extLst>
            </p:cNvPr>
            <p:cNvSpPr txBox="1"/>
            <p:nvPr/>
          </p:nvSpPr>
          <p:spPr>
            <a:xfrm>
              <a:off x="2088285" y="2417475"/>
              <a:ext cx="4474396" cy="281404"/>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900"/>
                <a:buFontTx/>
                <a:buNone/>
                <a:tabLst/>
                <a:defRPr/>
              </a:pPr>
              <a:r>
                <a:rPr kumimoji="0" lang="en-US" sz="1200" b="1" i="0" u="none" strike="noStrike" kern="0" cap="none" spc="0" normalizeH="0" baseline="0" noProof="0">
                  <a:ln>
                    <a:noFill/>
                  </a:ln>
                  <a:solidFill>
                    <a:srgbClr val="6E1E50"/>
                  </a:solidFill>
                  <a:effectLst/>
                  <a:uLnTx/>
                  <a:uFillTx/>
                  <a:latin typeface="Arial"/>
                  <a:ea typeface="Arial"/>
                  <a:cs typeface="Arial"/>
                  <a:sym typeface="Arial"/>
                </a:rPr>
                <a:t>Giredestrant n = 2060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546;p16">
              <a:extLst>
                <a:ext uri="{FF2B5EF4-FFF2-40B4-BE49-F238E27FC236}">
                  <a16:creationId xmlns:a16="http://schemas.microsoft.com/office/drawing/2014/main" id="{1E14E9A4-FF3E-336D-439F-8FAFEFF58BE4}"/>
                </a:ext>
              </a:extLst>
            </p:cNvPr>
            <p:cNvSpPr txBox="1"/>
            <p:nvPr/>
          </p:nvSpPr>
          <p:spPr>
            <a:xfrm>
              <a:off x="6753272" y="2417475"/>
              <a:ext cx="3954454" cy="281404"/>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7F7F7F"/>
                </a:buClr>
                <a:buSzPts val="900"/>
                <a:buFontTx/>
                <a:buNone/>
                <a:tabLst/>
                <a:defRPr/>
              </a:pPr>
              <a:r>
                <a:rPr kumimoji="0" lang="en-US" sz="1200" b="1" i="0" u="none" strike="noStrike" kern="0" cap="none" spc="0" normalizeH="0" baseline="0" noProof="0">
                  <a:ln>
                    <a:noFill/>
                  </a:ln>
                  <a:solidFill>
                    <a:srgbClr val="7F7F7F"/>
                  </a:solidFill>
                  <a:effectLst/>
                  <a:uLnTx/>
                  <a:uFillTx/>
                  <a:latin typeface="Arial"/>
                  <a:ea typeface="Arial"/>
                  <a:cs typeface="Arial"/>
                  <a:sym typeface="Arial"/>
                </a:rPr>
                <a:t>SOC ET n = 2074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547;p16">
              <a:extLst>
                <a:ext uri="{FF2B5EF4-FFF2-40B4-BE49-F238E27FC236}">
                  <a16:creationId xmlns:a16="http://schemas.microsoft.com/office/drawing/2014/main" id="{C35EE83D-A7EB-7CEE-CD8E-E99D1C322E8D}"/>
                </a:ext>
              </a:extLst>
            </p:cNvPr>
            <p:cNvSpPr txBox="1"/>
            <p:nvPr/>
          </p:nvSpPr>
          <p:spPr>
            <a:xfrm>
              <a:off x="4616452" y="8518600"/>
              <a:ext cx="4086223" cy="281404"/>
            </a:xfrm>
            <a:prstGeom prst="rect">
              <a:avLst/>
            </a:prstGeom>
            <a:noFill/>
            <a:ln>
              <a:noFill/>
            </a:ln>
          </p:spPr>
          <p:txBody>
            <a:bodyPr spcFirstLastPara="1" wrap="square" lIns="121900" tIns="0" rIns="12190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00000"/>
                  </a:solidFill>
                  <a:effectLst/>
                  <a:uLnTx/>
                  <a:uFillTx/>
                  <a:latin typeface="Arial"/>
                  <a:ea typeface="Arial"/>
                  <a:cs typeface="Arial"/>
                  <a:sym typeface="Arial"/>
                </a:rPr>
                <a:t>Patients (%)</a:t>
              </a: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 name="Google Shape;548;p16">
              <a:extLst>
                <a:ext uri="{FF2B5EF4-FFF2-40B4-BE49-F238E27FC236}">
                  <a16:creationId xmlns:a16="http://schemas.microsoft.com/office/drawing/2014/main" id="{CC586A00-97B4-61BF-2CAE-8F403896B7A9}"/>
                </a:ext>
              </a:extLst>
            </p:cNvPr>
            <p:cNvSpPr/>
            <p:nvPr/>
          </p:nvSpPr>
          <p:spPr>
            <a:xfrm>
              <a:off x="2672766" y="8297487"/>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 name="Google Shape;549;p16">
              <a:extLst>
                <a:ext uri="{FF2B5EF4-FFF2-40B4-BE49-F238E27FC236}">
                  <a16:creationId xmlns:a16="http://schemas.microsoft.com/office/drawing/2014/main" id="{DFAD0025-98B8-0502-EF5F-C01B82ADA4F1}"/>
                </a:ext>
              </a:extLst>
            </p:cNvPr>
            <p:cNvSpPr/>
            <p:nvPr/>
          </p:nvSpPr>
          <p:spPr>
            <a:xfrm>
              <a:off x="3420926" y="8275836"/>
              <a:ext cx="62179" cy="214315"/>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6" name="Google Shape;550;p16">
              <a:extLst>
                <a:ext uri="{FF2B5EF4-FFF2-40B4-BE49-F238E27FC236}">
                  <a16:creationId xmlns:a16="http://schemas.microsoft.com/office/drawing/2014/main" id="{6B80943C-E9D9-D82A-0C95-291B5552C093}"/>
                </a:ext>
              </a:extLst>
            </p:cNvPr>
            <p:cNvSpPr/>
            <p:nvPr/>
          </p:nvSpPr>
          <p:spPr>
            <a:xfrm>
              <a:off x="4200682" y="8277733"/>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7" name="Google Shape;551;p16">
              <a:extLst>
                <a:ext uri="{FF2B5EF4-FFF2-40B4-BE49-F238E27FC236}">
                  <a16:creationId xmlns:a16="http://schemas.microsoft.com/office/drawing/2014/main" id="{091985A4-D187-3B4B-06B1-72112F39D8C9}"/>
                </a:ext>
              </a:extLst>
            </p:cNvPr>
            <p:cNvSpPr/>
            <p:nvPr/>
          </p:nvSpPr>
          <p:spPr>
            <a:xfrm>
              <a:off x="4978035" y="8271288"/>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8" name="Google Shape;552;p16">
              <a:extLst>
                <a:ext uri="{FF2B5EF4-FFF2-40B4-BE49-F238E27FC236}">
                  <a16:creationId xmlns:a16="http://schemas.microsoft.com/office/drawing/2014/main" id="{50697F10-C01F-1EF2-4CC6-60CDD2412105}"/>
                </a:ext>
              </a:extLst>
            </p:cNvPr>
            <p:cNvSpPr/>
            <p:nvPr/>
          </p:nvSpPr>
          <p:spPr>
            <a:xfrm>
              <a:off x="5741563" y="8294321"/>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19" name="Google Shape;553;p16">
            <a:extLst>
              <a:ext uri="{FF2B5EF4-FFF2-40B4-BE49-F238E27FC236}">
                <a16:creationId xmlns:a16="http://schemas.microsoft.com/office/drawing/2014/main" id="{6542AAA6-1823-E3CB-3ADF-F16546A3A3EB}"/>
              </a:ext>
            </a:extLst>
          </p:cNvPr>
          <p:cNvSpPr txBox="1"/>
          <p:nvPr/>
        </p:nvSpPr>
        <p:spPr>
          <a:xfrm>
            <a:off x="310882" y="920439"/>
            <a:ext cx="6110275" cy="24622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srgbClr val="0A4661"/>
                </a:solidFill>
                <a:effectLst/>
                <a:uLnTx/>
                <a:uFillTx/>
                <a:latin typeface="Arial"/>
                <a:ea typeface="Arial"/>
                <a:cs typeface="Arial"/>
                <a:sym typeface="Arial"/>
              </a:rPr>
              <a:t>Common TEAEs (≥ 7.5% of patients in either arm at any grade)</a:t>
            </a:r>
            <a:endParaRPr kumimoji="0" sz="1867" b="0" i="0" u="none" strike="noStrike" kern="0" cap="none" spc="0" normalizeH="0" baseline="0" noProof="0" dirty="0">
              <a:ln>
                <a:noFill/>
              </a:ln>
              <a:solidFill>
                <a:srgbClr val="0A4661"/>
              </a:solidFill>
              <a:effectLst/>
              <a:uLnTx/>
              <a:uFillTx/>
              <a:latin typeface="Arial"/>
              <a:ea typeface="+mn-ea"/>
              <a:cs typeface="Arial"/>
              <a:sym typeface="Arial"/>
            </a:endParaRPr>
          </a:p>
        </p:txBody>
      </p:sp>
      <p:sp>
        <p:nvSpPr>
          <p:cNvPr id="20" name="Google Shape;555;p16">
            <a:extLst>
              <a:ext uri="{FF2B5EF4-FFF2-40B4-BE49-F238E27FC236}">
                <a16:creationId xmlns:a16="http://schemas.microsoft.com/office/drawing/2014/main" id="{C5B0C027-1E65-1D75-03B6-2F6A909E9AC5}"/>
              </a:ext>
            </a:extLst>
          </p:cNvPr>
          <p:cNvSpPr/>
          <p:nvPr/>
        </p:nvSpPr>
        <p:spPr>
          <a:xfrm>
            <a:off x="5146996" y="4723096"/>
            <a:ext cx="154991" cy="165371"/>
          </a:xfrm>
          <a:prstGeom prst="rect">
            <a:avLst/>
          </a:prstGeom>
          <a:solidFill>
            <a:srgbClr val="D3B6D7"/>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1" name="Google Shape;556;p16">
            <a:extLst>
              <a:ext uri="{FF2B5EF4-FFF2-40B4-BE49-F238E27FC236}">
                <a16:creationId xmlns:a16="http://schemas.microsoft.com/office/drawing/2014/main" id="{D418D271-54E5-650D-6700-0220D4A3BF45}"/>
              </a:ext>
            </a:extLst>
          </p:cNvPr>
          <p:cNvSpPr/>
          <p:nvPr/>
        </p:nvSpPr>
        <p:spPr>
          <a:xfrm>
            <a:off x="5146996" y="4947873"/>
            <a:ext cx="154991" cy="165371"/>
          </a:xfrm>
          <a:prstGeom prst="rect">
            <a:avLst/>
          </a:prstGeom>
          <a:solidFill>
            <a:srgbClr val="6E1E50"/>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2" name="Google Shape;557;p16">
            <a:extLst>
              <a:ext uri="{FF2B5EF4-FFF2-40B4-BE49-F238E27FC236}">
                <a16:creationId xmlns:a16="http://schemas.microsoft.com/office/drawing/2014/main" id="{79FCDE39-7BB8-FDD9-A1D4-C5914D649260}"/>
              </a:ext>
            </a:extLst>
          </p:cNvPr>
          <p:cNvSpPr/>
          <p:nvPr/>
        </p:nvSpPr>
        <p:spPr>
          <a:xfrm>
            <a:off x="5863425" y="4723096"/>
            <a:ext cx="154991" cy="165371"/>
          </a:xfrm>
          <a:prstGeom prst="rect">
            <a:avLst/>
          </a:prstGeom>
          <a:solidFill>
            <a:srgbClr val="CCCCCC"/>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3" name="Google Shape;558;p16">
            <a:extLst>
              <a:ext uri="{FF2B5EF4-FFF2-40B4-BE49-F238E27FC236}">
                <a16:creationId xmlns:a16="http://schemas.microsoft.com/office/drawing/2014/main" id="{689193EF-817E-B47F-14C0-0A1778815572}"/>
              </a:ext>
            </a:extLst>
          </p:cNvPr>
          <p:cNvSpPr/>
          <p:nvPr/>
        </p:nvSpPr>
        <p:spPr>
          <a:xfrm>
            <a:off x="5863425" y="4947873"/>
            <a:ext cx="154991" cy="165371"/>
          </a:xfrm>
          <a:prstGeom prst="rect">
            <a:avLst/>
          </a:prstGeom>
          <a:solidFill>
            <a:srgbClr val="FFFFFF"/>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4" name="Google Shape;559;p16">
            <a:extLst>
              <a:ext uri="{FF2B5EF4-FFF2-40B4-BE49-F238E27FC236}">
                <a16:creationId xmlns:a16="http://schemas.microsoft.com/office/drawing/2014/main" id="{C85266B7-CCB4-58BD-ADB1-7D18638B06A5}"/>
              </a:ext>
            </a:extLst>
          </p:cNvPr>
          <p:cNvSpPr txBox="1"/>
          <p:nvPr/>
        </p:nvSpPr>
        <p:spPr>
          <a:xfrm>
            <a:off x="5276237" y="4744227"/>
            <a:ext cx="612939"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560;p16">
            <a:extLst>
              <a:ext uri="{FF2B5EF4-FFF2-40B4-BE49-F238E27FC236}">
                <a16:creationId xmlns:a16="http://schemas.microsoft.com/office/drawing/2014/main" id="{C3896B47-A911-66BE-BC91-F5B8A35510AB}"/>
              </a:ext>
            </a:extLst>
          </p:cNvPr>
          <p:cNvSpPr txBox="1"/>
          <p:nvPr/>
        </p:nvSpPr>
        <p:spPr>
          <a:xfrm>
            <a:off x="5291769" y="4969005"/>
            <a:ext cx="581876"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G3–4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561;p16">
            <a:extLst>
              <a:ext uri="{FF2B5EF4-FFF2-40B4-BE49-F238E27FC236}">
                <a16:creationId xmlns:a16="http://schemas.microsoft.com/office/drawing/2014/main" id="{3E1A6BFE-8C56-8D89-4A5E-3DF9DF6671D6}"/>
              </a:ext>
            </a:extLst>
          </p:cNvPr>
          <p:cNvSpPr/>
          <p:nvPr/>
        </p:nvSpPr>
        <p:spPr>
          <a:xfrm>
            <a:off x="4851515" y="4488135"/>
            <a:ext cx="1454841" cy="706557"/>
          </a:xfrm>
          <a:prstGeom prst="rect">
            <a:avLst/>
          </a:prstGeom>
          <a:noFill/>
          <a:ln w="9525" cap="flat" cmpd="sng">
            <a:solidFill>
              <a:srgbClr val="000000"/>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endParaRPr kumimoji="0" sz="8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7" name="Google Shape;562;p16">
            <a:extLst>
              <a:ext uri="{FF2B5EF4-FFF2-40B4-BE49-F238E27FC236}">
                <a16:creationId xmlns:a16="http://schemas.microsoft.com/office/drawing/2014/main" id="{D70889DA-BCBC-2657-CC4B-930380FF9730}"/>
              </a:ext>
            </a:extLst>
          </p:cNvPr>
          <p:cNvSpPr txBox="1"/>
          <p:nvPr/>
        </p:nvSpPr>
        <p:spPr>
          <a:xfrm>
            <a:off x="4853963" y="4527947"/>
            <a:ext cx="741051"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Giredestrant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563;p16">
            <a:extLst>
              <a:ext uri="{FF2B5EF4-FFF2-40B4-BE49-F238E27FC236}">
                <a16:creationId xmlns:a16="http://schemas.microsoft.com/office/drawing/2014/main" id="{5CA29350-83FE-53FE-0843-2635753441B8}"/>
              </a:ext>
            </a:extLst>
          </p:cNvPr>
          <p:cNvSpPr txBox="1"/>
          <p:nvPr/>
        </p:nvSpPr>
        <p:spPr>
          <a:xfrm>
            <a:off x="5634450" y="4529661"/>
            <a:ext cx="612939"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564;p16">
            <a:extLst>
              <a:ext uri="{FF2B5EF4-FFF2-40B4-BE49-F238E27FC236}">
                <a16:creationId xmlns:a16="http://schemas.microsoft.com/office/drawing/2014/main" id="{F790FACA-1A31-CEFA-7480-8977F3BED2C8}"/>
              </a:ext>
            </a:extLst>
          </p:cNvPr>
          <p:cNvSpPr txBox="1"/>
          <p:nvPr/>
        </p:nvSpPr>
        <p:spPr>
          <a:xfrm>
            <a:off x="1800206" y="1579922"/>
            <a:ext cx="1002416"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dirty="0">
                <a:ln>
                  <a:noFill/>
                </a:ln>
                <a:solidFill>
                  <a:srgbClr val="000000"/>
                </a:solidFill>
                <a:effectLst/>
                <a:uLnTx/>
                <a:uFillTx/>
                <a:latin typeface="Arial"/>
                <a:ea typeface="Arial"/>
                <a:cs typeface="Arial"/>
                <a:sym typeface="Arial"/>
              </a:rPr>
              <a:t>1.5 / 46.5</a:t>
            </a:r>
            <a:endParaRPr kumimoji="0" sz="10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30" name="Google Shape;566;p16">
            <a:extLst>
              <a:ext uri="{FF2B5EF4-FFF2-40B4-BE49-F238E27FC236}">
                <a16:creationId xmlns:a16="http://schemas.microsoft.com/office/drawing/2014/main" id="{7B445D5C-A53A-8BA8-598D-7C67B1EA4AC7}"/>
              </a:ext>
            </a:extLst>
          </p:cNvPr>
          <p:cNvSpPr txBox="1"/>
          <p:nvPr/>
        </p:nvSpPr>
        <p:spPr>
          <a:xfrm>
            <a:off x="2702069" y="1804446"/>
            <a:ext cx="858108"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0.3 / 27.1</a:t>
            </a:r>
            <a:endParaRPr kumimoji="0" sz="10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567;p16">
            <a:extLst>
              <a:ext uri="{FF2B5EF4-FFF2-40B4-BE49-F238E27FC236}">
                <a16:creationId xmlns:a16="http://schemas.microsoft.com/office/drawing/2014/main" id="{ED88A4DA-573B-F58B-ACA9-33A097B6A71C}"/>
              </a:ext>
            </a:extLst>
          </p:cNvPr>
          <p:cNvSpPr txBox="1"/>
          <p:nvPr/>
        </p:nvSpPr>
        <p:spPr>
          <a:xfrm>
            <a:off x="4619478" y="1804446"/>
            <a:ext cx="912491"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28.5 / 0.3</a:t>
            </a:r>
          </a:p>
        </p:txBody>
      </p:sp>
      <p:sp>
        <p:nvSpPr>
          <p:cNvPr id="32" name="Google Shape;568;p16">
            <a:extLst>
              <a:ext uri="{FF2B5EF4-FFF2-40B4-BE49-F238E27FC236}">
                <a16:creationId xmlns:a16="http://schemas.microsoft.com/office/drawing/2014/main" id="{F7C489AC-BD70-72F4-8A06-6981C12DDFF7}"/>
              </a:ext>
            </a:extLst>
          </p:cNvPr>
          <p:cNvSpPr txBox="1"/>
          <p:nvPr/>
        </p:nvSpPr>
        <p:spPr>
          <a:xfrm>
            <a:off x="3234453" y="2023369"/>
            <a:ext cx="858108"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0.1 / 15.2</a:t>
            </a:r>
            <a:endParaRPr kumimoji="0" sz="10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 name="Google Shape;569;p16">
            <a:extLst>
              <a:ext uri="{FF2B5EF4-FFF2-40B4-BE49-F238E27FC236}">
                <a16:creationId xmlns:a16="http://schemas.microsoft.com/office/drawing/2014/main" id="{08993E93-A4CC-7728-FF3D-F7CACD98B349}"/>
              </a:ext>
            </a:extLst>
          </p:cNvPr>
          <p:cNvSpPr txBox="1"/>
          <p:nvPr/>
        </p:nvSpPr>
        <p:spPr>
          <a:xfrm>
            <a:off x="3932432" y="2023369"/>
            <a:ext cx="1097524"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13.1 / 0.1</a:t>
            </a:r>
          </a:p>
        </p:txBody>
      </p:sp>
      <p:sp>
        <p:nvSpPr>
          <p:cNvPr id="34" name="Rectangle 33">
            <a:extLst>
              <a:ext uri="{FF2B5EF4-FFF2-40B4-BE49-F238E27FC236}">
                <a16:creationId xmlns:a16="http://schemas.microsoft.com/office/drawing/2014/main" id="{3CBF3DB9-A657-6FBD-901A-D889A64A73D3}"/>
              </a:ext>
            </a:extLst>
          </p:cNvPr>
          <p:cNvSpPr>
            <a:spLocks/>
          </p:cNvSpPr>
          <p:nvPr/>
        </p:nvSpPr>
        <p:spPr>
          <a:xfrm>
            <a:off x="5863425" y="4947873"/>
            <a:ext cx="154991" cy="165371"/>
          </a:xfrm>
          <a:prstGeom prst="rect">
            <a:avLst/>
          </a:prstGeom>
          <a:solidFill>
            <a:sysClr val="window" lastClr="FFFFFF">
              <a:lumMod val="50000"/>
            </a:sysClr>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aphicFrame>
        <p:nvGraphicFramePr>
          <p:cNvPr id="35" name="Google Shape;554;p16">
            <a:extLst>
              <a:ext uri="{FF2B5EF4-FFF2-40B4-BE49-F238E27FC236}">
                <a16:creationId xmlns:a16="http://schemas.microsoft.com/office/drawing/2014/main" id="{BFCF94E2-7D69-6527-24F9-C0333E091F56}"/>
              </a:ext>
            </a:extLst>
          </p:cNvPr>
          <p:cNvGraphicFramePr/>
          <p:nvPr/>
        </p:nvGraphicFramePr>
        <p:xfrm>
          <a:off x="6611590" y="1302942"/>
          <a:ext cx="5336936" cy="1838445"/>
        </p:xfrm>
        <a:graphic>
          <a:graphicData uri="http://schemas.openxmlformats.org/drawingml/2006/table">
            <a:tbl>
              <a:tblPr firstRow="1" bandRow="1">
                <a:noFill/>
              </a:tblPr>
              <a:tblGrid>
                <a:gridCol w="1933568">
                  <a:extLst>
                    <a:ext uri="{9D8B030D-6E8A-4147-A177-3AD203B41FA5}">
                      <a16:colId xmlns:a16="http://schemas.microsoft.com/office/drawing/2014/main" val="20000"/>
                    </a:ext>
                  </a:extLst>
                </a:gridCol>
                <a:gridCol w="1701684">
                  <a:extLst>
                    <a:ext uri="{9D8B030D-6E8A-4147-A177-3AD203B41FA5}">
                      <a16:colId xmlns:a16="http://schemas.microsoft.com/office/drawing/2014/main" val="2389677014"/>
                    </a:ext>
                  </a:extLst>
                </a:gridCol>
                <a:gridCol w="1701684">
                  <a:extLst>
                    <a:ext uri="{9D8B030D-6E8A-4147-A177-3AD203B41FA5}">
                      <a16:colId xmlns:a16="http://schemas.microsoft.com/office/drawing/2014/main" val="20003"/>
                    </a:ext>
                  </a:extLst>
                </a:gridCol>
              </a:tblGrid>
              <a:tr h="379392">
                <a:tc>
                  <a:txBody>
                    <a:bodyPr/>
                    <a:lstStyle/>
                    <a:p>
                      <a:pPr marL="0" marR="0" lvl="0" indent="0" algn="l" rtl="0">
                        <a:lnSpc>
                          <a:spcPct val="100000"/>
                        </a:lnSpc>
                        <a:spcBef>
                          <a:spcPts val="0"/>
                        </a:spcBef>
                        <a:spcAft>
                          <a:spcPts val="0"/>
                        </a:spcAft>
                        <a:buClr>
                          <a:srgbClr val="000000"/>
                        </a:buClr>
                        <a:buSzPts val="900"/>
                        <a:buFont typeface="Arial"/>
                        <a:buNone/>
                      </a:pPr>
                      <a:endParaRPr sz="25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Giredestrant</a:t>
                      </a:r>
                      <a:br>
                        <a:rPr lang="en-US" sz="1200" u="none" strike="noStrike" cap="none" dirty="0">
                          <a:solidFill>
                            <a:schemeClr val="bg1"/>
                          </a:solidFill>
                          <a:latin typeface="Arial"/>
                          <a:ea typeface="Arial"/>
                          <a:cs typeface="Arial"/>
                          <a:sym typeface="Arial"/>
                        </a:rPr>
                      </a:br>
                      <a:r>
                        <a:rPr lang="en-US" sz="1200" b="0" u="none" strike="noStrike" cap="none" dirty="0">
                          <a:solidFill>
                            <a:schemeClr val="bg1"/>
                          </a:solidFill>
                          <a:latin typeface="Arial"/>
                          <a:ea typeface="Arial"/>
                          <a:cs typeface="Arial"/>
                          <a:sym typeface="Arial"/>
                        </a:rPr>
                        <a:t>n = 2060</a:t>
                      </a:r>
                      <a:endParaRPr sz="250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SOC ET</a:t>
                      </a:r>
                      <a:endParaRPr sz="2500" dirty="0">
                        <a:solidFill>
                          <a:schemeClr val="bg1"/>
                        </a:solidFill>
                      </a:endParaRPr>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bg1"/>
                          </a:solidFill>
                          <a:latin typeface="Arial"/>
                          <a:ea typeface="Arial"/>
                          <a:cs typeface="Arial"/>
                          <a:sym typeface="Arial"/>
                        </a:rPr>
                        <a:t>n = 2074</a:t>
                      </a:r>
                      <a:endParaRPr sz="2500" b="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extLst>
                  <a:ext uri="{0D108BD9-81ED-4DB2-BD59-A6C34878D82A}">
                    <a16:rowId xmlns:a16="http://schemas.microsoft.com/office/drawing/2014/main" val="10000"/>
                  </a:ext>
                </a:extLst>
              </a:tr>
              <a:tr h="291489">
                <a:tc gridSpan="3">
                  <a:txBody>
                    <a:bodyPr/>
                    <a:lstStyle/>
                    <a:p>
                      <a:pPr marL="0" marR="0" lvl="0" indent="0" algn="l"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Patients, n (%) with treatment discontinuations due to AEs</a:t>
                      </a:r>
                      <a:endParaRPr sz="1200" b="1"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5"/>
                  </a:ext>
                </a:extLst>
              </a:tr>
              <a:tr h="291489">
                <a:tc>
                  <a:txBody>
                    <a:bodyPr/>
                    <a:lstStyle/>
                    <a:p>
                      <a:pPr marL="0"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Musculoskeletal disorders</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38 (1.8)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92 (4.4)</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6"/>
                  </a:ext>
                </a:extLst>
              </a:tr>
              <a:tr h="291489">
                <a:tc>
                  <a:txBody>
                    <a:bodyPr/>
                    <a:lstStyle/>
                    <a:p>
                      <a:pPr marL="282575" marR="0" lvl="2" indent="-111125" algn="l" defTabSz="228600" rtl="0">
                        <a:lnSpc>
                          <a:spcPct val="100000"/>
                        </a:lnSpc>
                        <a:spcBef>
                          <a:spcPts val="0"/>
                        </a:spcBef>
                        <a:spcAft>
                          <a:spcPts val="0"/>
                        </a:spcAft>
                        <a:buFont typeface="Arial" panose="020B0604020202020204" pitchFamily="34" charset="0"/>
                        <a:buChar char="•"/>
                        <a:tabLst/>
                      </a:pPr>
                      <a:r>
                        <a:rPr lang="de-CH" sz="1200" u="none" strike="noStrike" cap="none">
                          <a:latin typeface="Arial"/>
                          <a:ea typeface="Arial"/>
                          <a:cs typeface="Arial"/>
                          <a:sym typeface="Arial"/>
                        </a:rPr>
                        <a:t>Arthralgias (PT)</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2" indent="0" algn="ctr" defTabSz="228600" rtl="0">
                        <a:lnSpc>
                          <a:spcPct val="100000"/>
                        </a:lnSpc>
                        <a:spcBef>
                          <a:spcPts val="0"/>
                        </a:spcBef>
                        <a:spcAft>
                          <a:spcPts val="0"/>
                        </a:spcAft>
                        <a:buNone/>
                        <a:tabLst>
                          <a:tab pos="228600" algn="l"/>
                        </a:tabLst>
                      </a:pPr>
                      <a:r>
                        <a:rPr lang="de-CH" sz="1200" u="none" strike="noStrike" cap="none">
                          <a:latin typeface="Arial"/>
                          <a:ea typeface="Arial"/>
                          <a:cs typeface="Arial"/>
                          <a:sym typeface="Arial"/>
                        </a:rPr>
                        <a:t>32 (1.6)</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b="0" i="0" u="none" strike="noStrike" cap="none">
                          <a:solidFill>
                            <a:srgbClr val="000000"/>
                          </a:solidFill>
                          <a:latin typeface="Arial"/>
                          <a:ea typeface="Arial"/>
                          <a:cs typeface="Arial"/>
                          <a:sym typeface="Arial"/>
                        </a:rPr>
                        <a:t>76 (3.7)</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291489">
                <a:tc>
                  <a:txBody>
                    <a:bodyPr/>
                    <a:lstStyle/>
                    <a:p>
                      <a:pPr marL="0"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Vasomotor disorders </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defTabSz="169863"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2 (&lt; 0.1)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18 (0.9)</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7"/>
                  </a:ext>
                </a:extLst>
              </a:tr>
              <a:tr h="291489">
                <a:tc>
                  <a:txBody>
                    <a:bodyPr/>
                    <a:lstStyle/>
                    <a:p>
                      <a:pPr marL="282575" marR="0" lvl="0" indent="-111125" algn="l" defTabSz="169863" rtl="0">
                        <a:lnSpc>
                          <a:spcPct val="100000"/>
                        </a:lnSpc>
                        <a:spcBef>
                          <a:spcPts val="0"/>
                        </a:spcBef>
                        <a:spcAft>
                          <a:spcPts val="0"/>
                        </a:spcAft>
                        <a:buFont typeface="Arial" panose="020B0604020202020204" pitchFamily="34" charset="0"/>
                        <a:buChar char="•"/>
                      </a:pPr>
                      <a:r>
                        <a:rPr lang="de-CH" sz="1200" u="none" strike="noStrike" cap="none" dirty="0">
                          <a:latin typeface="Arial"/>
                          <a:ea typeface="Arial"/>
                          <a:cs typeface="Arial"/>
                          <a:sym typeface="Arial"/>
                        </a:rPr>
                        <a:t>Hot </a:t>
                      </a:r>
                      <a:r>
                        <a:rPr lang="de-CH" sz="1200" u="none" strike="noStrike" cap="none" dirty="0" err="1">
                          <a:latin typeface="Arial"/>
                          <a:ea typeface="Arial"/>
                          <a:cs typeface="Arial"/>
                          <a:sym typeface="Arial"/>
                        </a:rPr>
                        <a:t>flush</a:t>
                      </a:r>
                      <a:r>
                        <a:rPr lang="de-CH" sz="1200" u="none" strike="noStrike" cap="none" dirty="0">
                          <a:latin typeface="Arial"/>
                          <a:ea typeface="Arial"/>
                          <a:cs typeface="Arial"/>
                          <a:sym typeface="Arial"/>
                        </a:rPr>
                        <a:t> (PT)</a:t>
                      </a:r>
                      <a:endParaRPr sz="1200" u="none" strike="noStrike" cap="none" dirty="0">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169863"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 (&lt; 0.1)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Pts val="900"/>
                        <a:buFont typeface="Arial"/>
                        <a:buNone/>
                        <a:tabLst/>
                        <a:defRPr/>
                      </a:pPr>
                      <a:r>
                        <a:rPr lang="en-US" sz="1200" u="none" strike="noStrike" cap="none" dirty="0">
                          <a:solidFill>
                            <a:schemeClr val="dk1"/>
                          </a:solidFill>
                          <a:latin typeface="Arial"/>
                          <a:ea typeface="Arial"/>
                          <a:cs typeface="Arial"/>
                          <a:sym typeface="Arial"/>
                        </a:rPr>
                        <a:t>16 (0.8)</a:t>
                      </a:r>
                      <a:endParaRPr lang="en-US" sz="1200" b="0" i="0" u="none" strike="noStrike" cap="none" dirty="0">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graphicFrame>
        <p:nvGraphicFramePr>
          <p:cNvPr id="36" name="Google Shape;554;p16">
            <a:extLst>
              <a:ext uri="{FF2B5EF4-FFF2-40B4-BE49-F238E27FC236}">
                <a16:creationId xmlns:a16="http://schemas.microsoft.com/office/drawing/2014/main" id="{C0040A11-9FA4-7223-781D-28D1F747A1BE}"/>
              </a:ext>
            </a:extLst>
          </p:cNvPr>
          <p:cNvGraphicFramePr/>
          <p:nvPr/>
        </p:nvGraphicFramePr>
        <p:xfrm>
          <a:off x="6616095" y="3353914"/>
          <a:ext cx="5332430" cy="1892047"/>
        </p:xfrm>
        <a:graphic>
          <a:graphicData uri="http://schemas.openxmlformats.org/drawingml/2006/table">
            <a:tbl>
              <a:tblPr firstRow="1" bandRow="1">
                <a:noFill/>
              </a:tblPr>
              <a:tblGrid>
                <a:gridCol w="1461596">
                  <a:extLst>
                    <a:ext uri="{9D8B030D-6E8A-4147-A177-3AD203B41FA5}">
                      <a16:colId xmlns:a16="http://schemas.microsoft.com/office/drawing/2014/main" val="20000"/>
                    </a:ext>
                  </a:extLst>
                </a:gridCol>
                <a:gridCol w="645139">
                  <a:extLst>
                    <a:ext uri="{9D8B030D-6E8A-4147-A177-3AD203B41FA5}">
                      <a16:colId xmlns:a16="http://schemas.microsoft.com/office/drawing/2014/main" val="2389677014"/>
                    </a:ext>
                  </a:extLst>
                </a:gridCol>
                <a:gridCol w="645139">
                  <a:extLst>
                    <a:ext uri="{9D8B030D-6E8A-4147-A177-3AD203B41FA5}">
                      <a16:colId xmlns:a16="http://schemas.microsoft.com/office/drawing/2014/main" val="2746833762"/>
                    </a:ext>
                  </a:extLst>
                </a:gridCol>
                <a:gridCol w="645139">
                  <a:extLst>
                    <a:ext uri="{9D8B030D-6E8A-4147-A177-3AD203B41FA5}">
                      <a16:colId xmlns:a16="http://schemas.microsoft.com/office/drawing/2014/main" val="911817895"/>
                    </a:ext>
                  </a:extLst>
                </a:gridCol>
                <a:gridCol w="645139">
                  <a:extLst>
                    <a:ext uri="{9D8B030D-6E8A-4147-A177-3AD203B41FA5}">
                      <a16:colId xmlns:a16="http://schemas.microsoft.com/office/drawing/2014/main" val="20003"/>
                    </a:ext>
                  </a:extLst>
                </a:gridCol>
                <a:gridCol w="645139">
                  <a:extLst>
                    <a:ext uri="{9D8B030D-6E8A-4147-A177-3AD203B41FA5}">
                      <a16:colId xmlns:a16="http://schemas.microsoft.com/office/drawing/2014/main" val="1598768769"/>
                    </a:ext>
                  </a:extLst>
                </a:gridCol>
                <a:gridCol w="645139">
                  <a:extLst>
                    <a:ext uri="{9D8B030D-6E8A-4147-A177-3AD203B41FA5}">
                      <a16:colId xmlns:a16="http://schemas.microsoft.com/office/drawing/2014/main" val="2415969461"/>
                    </a:ext>
                  </a:extLst>
                </a:gridCol>
              </a:tblGrid>
              <a:tr h="379392">
                <a:tc>
                  <a:txBody>
                    <a:bodyPr/>
                    <a:lstStyle/>
                    <a:p>
                      <a:pPr marL="0" marR="0" lvl="0" indent="0" algn="l" rtl="0">
                        <a:lnSpc>
                          <a:spcPct val="100000"/>
                        </a:lnSpc>
                        <a:spcBef>
                          <a:spcPts val="0"/>
                        </a:spcBef>
                        <a:spcAft>
                          <a:spcPts val="0"/>
                        </a:spcAft>
                        <a:buClr>
                          <a:srgbClr val="000000"/>
                        </a:buClr>
                        <a:buSzPts val="900"/>
                        <a:buFont typeface="Arial"/>
                        <a:buNone/>
                      </a:pPr>
                      <a:endParaRPr sz="25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Giredestrant</a:t>
                      </a:r>
                      <a:br>
                        <a:rPr lang="en-US" sz="1200" u="none" strike="noStrike" cap="none" dirty="0">
                          <a:solidFill>
                            <a:schemeClr val="bg1"/>
                          </a:solidFill>
                          <a:latin typeface="Arial"/>
                          <a:ea typeface="Arial"/>
                          <a:cs typeface="Arial"/>
                          <a:sym typeface="Arial"/>
                        </a:rPr>
                      </a:br>
                      <a:r>
                        <a:rPr lang="en-US" sz="1200" b="0" u="none" strike="noStrike" cap="none" dirty="0">
                          <a:solidFill>
                            <a:schemeClr val="bg1"/>
                          </a:solidFill>
                          <a:latin typeface="Arial"/>
                          <a:ea typeface="Arial"/>
                          <a:cs typeface="Arial"/>
                          <a:sym typeface="Arial"/>
                        </a:rPr>
                        <a:t>n = 2060</a:t>
                      </a:r>
                      <a:endParaRPr sz="250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SOC ET</a:t>
                      </a:r>
                      <a:endParaRPr sz="2500" dirty="0">
                        <a:solidFill>
                          <a:schemeClr val="bg1"/>
                        </a:solidFill>
                      </a:endParaRPr>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bg1"/>
                          </a:solidFill>
                          <a:latin typeface="Arial"/>
                          <a:ea typeface="Arial"/>
                          <a:cs typeface="Arial"/>
                          <a:sym typeface="Arial"/>
                        </a:rPr>
                        <a:t>n = 2074</a:t>
                      </a:r>
                      <a:endParaRPr sz="2500" b="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0"/>
                  </a:ext>
                </a:extLst>
              </a:tr>
              <a:tr h="324003">
                <a:tc gridSpan="7">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a:solidFill>
                            <a:schemeClr val="dk1"/>
                          </a:solidFill>
                          <a:latin typeface="Arial"/>
                          <a:ea typeface="Arial"/>
                          <a:cs typeface="Arial"/>
                          <a:sym typeface="Arial"/>
                        </a:rPr>
                        <a:t>Patients, n (%) with selected AEs by medical concept*</a:t>
                      </a: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5"/>
                  </a:ext>
                </a:extLst>
              </a:tr>
              <a:tr h="327508">
                <a:tc>
                  <a:txBody>
                    <a:bodyPr/>
                    <a:lstStyle/>
                    <a:p>
                      <a:pPr marL="0" marR="0" lvl="0" indent="0" algn="l" rtl="0">
                        <a:lnSpc>
                          <a:spcPct val="100000"/>
                        </a:lnSpc>
                        <a:spcBef>
                          <a:spcPts val="0"/>
                        </a:spcBef>
                        <a:spcAft>
                          <a:spcPts val="0"/>
                        </a:spcAft>
                        <a:buNone/>
                      </a:pP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G1</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9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200" b="1" u="none" strike="noStrike" cap="none">
                          <a:solidFill>
                            <a:schemeClr val="dk1"/>
                          </a:solidFill>
                          <a:latin typeface="Arial"/>
                          <a:ea typeface="Arial"/>
                          <a:cs typeface="Arial"/>
                          <a:sym typeface="Arial"/>
                        </a:rPr>
                        <a:t>G3–4</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G1</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9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200" b="1" u="none" strike="noStrike" cap="none">
                          <a:solidFill>
                            <a:schemeClr val="dk1"/>
                          </a:solidFill>
                          <a:latin typeface="Arial"/>
                          <a:ea typeface="Arial"/>
                          <a:cs typeface="Arial"/>
                          <a:sym typeface="Arial"/>
                        </a:rPr>
                        <a:t>G3–4</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6"/>
                  </a:ext>
                </a:extLst>
              </a:tr>
              <a:tr h="365760">
                <a:tc>
                  <a:txBody>
                    <a:bodyPr/>
                    <a:lstStyle/>
                    <a:p>
                      <a:pPr marL="0" marR="0" lvl="0" indent="0" algn="l" rtl="0">
                        <a:lnSpc>
                          <a:spcPct val="100000"/>
                        </a:lnSpc>
                        <a:spcBef>
                          <a:spcPts val="0"/>
                        </a:spcBef>
                        <a:spcAft>
                          <a:spcPts val="0"/>
                        </a:spcAft>
                        <a:buNone/>
                      </a:pPr>
                      <a:r>
                        <a:rPr lang="en-US" sz="1200" u="none" strike="noStrike" cap="none">
                          <a:latin typeface="Arial"/>
                          <a:ea typeface="Arial"/>
                          <a:cs typeface="Arial"/>
                          <a:sym typeface="Arial"/>
                        </a:rPr>
                        <a:t>Bradycardia</a:t>
                      </a:r>
                      <a:r>
                        <a:rPr lang="en-US" sz="1200" u="none" strike="noStrike" cap="none" baseline="30000">
                          <a:solidFill>
                            <a:schemeClr val="dk1"/>
                          </a:solidFill>
                          <a:latin typeface="Arial"/>
                          <a:ea typeface="Arial"/>
                          <a:cs typeface="Arial"/>
                          <a:sym typeface="Arial"/>
                        </a:rPr>
                        <a:t>†</a:t>
                      </a:r>
                      <a:endParaRPr sz="25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1200" u="none" strike="noStrike" cap="none">
                          <a:latin typeface="Arial"/>
                          <a:ea typeface="Arial"/>
                          <a:cs typeface="Arial"/>
                          <a:sym typeface="Arial"/>
                        </a:rPr>
                        <a:t>217 (10.5)</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de-CH" sz="1200"/>
                        <a:t>15</a:t>
                      </a:r>
                      <a:br>
                        <a:rPr lang="de-CH" sz="1200"/>
                      </a:br>
                      <a:r>
                        <a:rPr lang="de-CH" sz="1200"/>
                        <a:t>(0.7)</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0</a:t>
                      </a:r>
                      <a:br>
                        <a:rPr lang="en-US" sz="1200" b="0" i="0" u="none" strike="noStrike" cap="none">
                          <a:solidFill>
                            <a:srgbClr val="000000"/>
                          </a:solidFill>
                          <a:latin typeface="Arial"/>
                          <a:ea typeface="Arial"/>
                          <a:cs typeface="Arial"/>
                          <a:sym typeface="Arial"/>
                        </a:rPr>
                      </a:b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64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(3.1)</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a:t>2 </a:t>
                      </a:r>
                      <a:br>
                        <a:rPr lang="de-CH" sz="1200"/>
                      </a:br>
                      <a:r>
                        <a:rPr lang="de-CH" sz="1200"/>
                        <a:t>(&lt; 0.1)</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0</a:t>
                      </a:r>
                      <a:br>
                        <a:rPr lang="en-US" sz="1200" b="0" i="0" u="none" strike="noStrike" cap="none">
                          <a:solidFill>
                            <a:srgbClr val="000000"/>
                          </a:solidFill>
                          <a:latin typeface="Arial"/>
                          <a:ea typeface="Arial"/>
                          <a:cs typeface="Arial"/>
                          <a:sym typeface="Arial"/>
                        </a:rPr>
                      </a:b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493776">
                <a:tc>
                  <a:txBody>
                    <a:bodyPr/>
                    <a:lstStyle/>
                    <a:p>
                      <a:pPr marL="0" marR="0" lvl="0" indent="0" algn="l" rtl="0">
                        <a:lnSpc>
                          <a:spcPct val="90000"/>
                        </a:lnSpc>
                        <a:spcBef>
                          <a:spcPts val="0"/>
                        </a:spcBef>
                        <a:spcAft>
                          <a:spcPts val="0"/>
                        </a:spcAft>
                        <a:buNone/>
                      </a:pPr>
                      <a:r>
                        <a:rPr lang="en-US" sz="1200" u="none" strike="noStrike" cap="none">
                          <a:latin typeface="Arial"/>
                          <a:ea typeface="Arial"/>
                          <a:cs typeface="Arial"/>
                          <a:sym typeface="Arial"/>
                        </a:rPr>
                        <a:t>Venous thromboembolic events</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en-US" sz="1200" u="none" strike="noStrike" cap="none">
                          <a:latin typeface="Arial"/>
                          <a:ea typeface="Arial"/>
                          <a:cs typeface="Arial"/>
                          <a:sym typeface="Arial"/>
                        </a:rPr>
                        <a:t>4 </a:t>
                      </a:r>
                      <a:br>
                        <a:rPr lang="en-US" sz="1200" u="none" strike="noStrike" cap="none">
                          <a:latin typeface="Arial"/>
                          <a:ea typeface="Arial"/>
                          <a:cs typeface="Arial"/>
                          <a:sym typeface="Arial"/>
                        </a:rPr>
                      </a:br>
                      <a:r>
                        <a:rPr lang="en-US" sz="1200" u="none" strike="noStrike" cap="none">
                          <a:latin typeface="Arial"/>
                          <a:ea typeface="Arial"/>
                          <a:cs typeface="Arial"/>
                          <a:sym typeface="Arial"/>
                        </a:rPr>
                        <a:t>(0.2)</a:t>
                      </a:r>
                      <a:endParaRPr sz="25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de-CH" sz="1200"/>
                        <a:t>12 </a:t>
                      </a:r>
                      <a:br>
                        <a:rPr lang="de-CH" sz="1200"/>
                      </a:br>
                      <a:r>
                        <a:rPr lang="de-CH" sz="1200"/>
                        <a:t>(0.6)</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2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(&lt; 0.1)</a:t>
                      </a:r>
                      <a:r>
                        <a:rPr lang="en-US" sz="1200" b="0" i="0" u="none" strike="noStrike" cap="none" baseline="30000">
                          <a:solidFill>
                            <a:srgbClr val="000000"/>
                          </a:solidFill>
                          <a:latin typeface="Arial"/>
                          <a:ea typeface="Arial"/>
                          <a:cs typeface="Arial"/>
                          <a:sym typeface="Arial"/>
                        </a:rPr>
                        <a:t>‡</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3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(0.1)</a:t>
                      </a:r>
                      <a:endParaRPr sz="25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a:t>7 </a:t>
                      </a:r>
                      <a:br>
                        <a:rPr lang="de-CH" sz="1200"/>
                      </a:br>
                      <a:r>
                        <a:rPr lang="de-CH" sz="1200"/>
                        <a:t>(0.3)</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7 </a:t>
                      </a:r>
                      <a:br>
                        <a:rPr lang="en-US" sz="1200" b="0" i="0" u="none" strike="noStrike" cap="none" dirty="0">
                          <a:solidFill>
                            <a:srgbClr val="000000"/>
                          </a:solidFill>
                          <a:latin typeface="Arial"/>
                          <a:ea typeface="Arial"/>
                          <a:cs typeface="Arial"/>
                          <a:sym typeface="Arial"/>
                        </a:rPr>
                      </a:br>
                      <a:r>
                        <a:rPr lang="en-US" sz="1200" b="0" i="0" u="none" strike="noStrike" cap="none" dirty="0">
                          <a:solidFill>
                            <a:srgbClr val="000000"/>
                          </a:solidFill>
                          <a:latin typeface="Arial"/>
                          <a:ea typeface="Arial"/>
                          <a:cs typeface="Arial"/>
                          <a:sym typeface="Arial"/>
                        </a:rPr>
                        <a:t>(0.3)</a:t>
                      </a:r>
                      <a:endParaRPr sz="2500" dirty="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sp>
        <p:nvSpPr>
          <p:cNvPr id="37" name="Google Shape;565;p16">
            <a:extLst>
              <a:ext uri="{FF2B5EF4-FFF2-40B4-BE49-F238E27FC236}">
                <a16:creationId xmlns:a16="http://schemas.microsoft.com/office/drawing/2014/main" id="{6C56CCB8-0745-EFD2-645C-F6A474BA7D3E}"/>
              </a:ext>
            </a:extLst>
          </p:cNvPr>
          <p:cNvSpPr txBox="1"/>
          <p:nvPr/>
        </p:nvSpPr>
        <p:spPr>
          <a:xfrm>
            <a:off x="5413473" y="1565007"/>
            <a:ext cx="1002416" cy="287268"/>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45.3</a:t>
            </a:r>
            <a:r>
              <a:rPr kumimoji="0" lang="en-US" sz="1067" b="0" i="0" u="none" strike="noStrike" kern="0" cap="none" spc="0" normalizeH="0" baseline="0" noProof="0">
                <a:ln>
                  <a:noFill/>
                </a:ln>
                <a:solidFill>
                  <a:srgbClr val="000000"/>
                </a:solidFill>
                <a:effectLst/>
                <a:uLnTx/>
                <a:uFillTx/>
                <a:latin typeface="Arial"/>
                <a:ea typeface="+mn-ea"/>
                <a:cs typeface="Arial"/>
                <a:sym typeface="Arial"/>
              </a:rPr>
              <a:t> / 1.8</a:t>
            </a:r>
            <a:endParaRPr kumimoji="0" sz="10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Rectangle 37">
            <a:extLst>
              <a:ext uri="{FF2B5EF4-FFF2-40B4-BE49-F238E27FC236}">
                <a16:creationId xmlns:a16="http://schemas.microsoft.com/office/drawing/2014/main" id="{75D3FCC3-C30D-358E-B93C-4002059D630D}"/>
              </a:ext>
            </a:extLst>
          </p:cNvPr>
          <p:cNvSpPr/>
          <p:nvPr/>
        </p:nvSpPr>
        <p:spPr>
          <a:xfrm>
            <a:off x="342901" y="1567171"/>
            <a:ext cx="5998852" cy="296084"/>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9C9B0E74-8C20-C6E2-9B58-449DC1E54BB2}"/>
              </a:ext>
            </a:extLst>
          </p:cNvPr>
          <p:cNvSpPr/>
          <p:nvPr/>
        </p:nvSpPr>
        <p:spPr>
          <a:xfrm>
            <a:off x="6611588" y="1966146"/>
            <a:ext cx="5336936" cy="574453"/>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Rectangle 39">
            <a:extLst>
              <a:ext uri="{FF2B5EF4-FFF2-40B4-BE49-F238E27FC236}">
                <a16:creationId xmlns:a16="http://schemas.microsoft.com/office/drawing/2014/main" id="{D855A7DF-B849-9FB6-1D3B-C1263BBC3461}"/>
              </a:ext>
            </a:extLst>
          </p:cNvPr>
          <p:cNvSpPr/>
          <p:nvPr/>
        </p:nvSpPr>
        <p:spPr>
          <a:xfrm>
            <a:off x="6611588" y="4384226"/>
            <a:ext cx="5332430" cy="360001"/>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Google Shape;101;p5">
            <a:extLst>
              <a:ext uri="{FF2B5EF4-FFF2-40B4-BE49-F238E27FC236}">
                <a16:creationId xmlns:a16="http://schemas.microsoft.com/office/drawing/2014/main" id="{C912C24F-FE5B-3059-924A-03F4D5CF41A6}"/>
              </a:ext>
            </a:extLst>
          </p:cNvPr>
          <p:cNvSpPr txBox="1"/>
          <p:nvPr/>
        </p:nvSpPr>
        <p:spPr>
          <a:xfrm>
            <a:off x="1981200" y="6242319"/>
            <a:ext cx="3468624" cy="12311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0" noProof="0" dirty="0">
                <a:ln>
                  <a:noFill/>
                </a:ln>
                <a:solidFill>
                  <a:srgbClr val="014461"/>
                </a:solidFill>
                <a:effectLst/>
                <a:uLnTx/>
                <a:uFillTx/>
                <a:latin typeface="Arial"/>
                <a:ea typeface="Arial"/>
                <a:cs typeface="Arial"/>
                <a:sym typeface="Arial"/>
              </a:rPr>
              <a:t>Presented by: Aditya L. Bardia, MD. SABCS 2025</a:t>
            </a:r>
            <a:endParaRPr kumimoji="0" sz="1000" b="0" i="0" u="none" strike="noStrike" kern="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7552501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6AA49-3B75-0C40-9A0A-F650906F6CF9}"/>
              </a:ext>
            </a:extLst>
          </p:cNvPr>
          <p:cNvSpPr>
            <a:spLocks noGrp="1"/>
          </p:cNvSpPr>
          <p:nvPr>
            <p:ph type="title"/>
          </p:nvPr>
        </p:nvSpPr>
        <p:spPr/>
        <p:txBody>
          <a:bodyPr>
            <a:normAutofit/>
          </a:bodyPr>
          <a:lstStyle/>
          <a:p>
            <a:r>
              <a:rPr lang="en-US" sz="2800" dirty="0"/>
              <a:t>The future of oral </a:t>
            </a:r>
            <a:r>
              <a:rPr lang="en-US" sz="2800" dirty="0" err="1"/>
              <a:t>SERds</a:t>
            </a:r>
            <a:r>
              <a:rPr lang="en-US" sz="2800" dirty="0"/>
              <a:t> in the adjuvant setting</a:t>
            </a:r>
          </a:p>
        </p:txBody>
      </p:sp>
      <p:sp>
        <p:nvSpPr>
          <p:cNvPr id="3" name="Content Placeholder 2">
            <a:extLst>
              <a:ext uri="{FF2B5EF4-FFF2-40B4-BE49-F238E27FC236}">
                <a16:creationId xmlns:a16="http://schemas.microsoft.com/office/drawing/2014/main" id="{DA78E241-C6E3-F443-B8DC-FDDF935A5E6E}"/>
              </a:ext>
            </a:extLst>
          </p:cNvPr>
          <p:cNvSpPr>
            <a:spLocks noGrp="1"/>
          </p:cNvSpPr>
          <p:nvPr>
            <p:ph idx="1"/>
          </p:nvPr>
        </p:nvSpPr>
        <p:spPr/>
        <p:txBody>
          <a:bodyPr/>
          <a:lstStyle/>
          <a:p>
            <a:pPr marL="285750" indent="-285750">
              <a:buFont typeface="Arial" panose="020B0604020202020204" pitchFamily="34" charset="0"/>
              <a:buChar char="•"/>
            </a:pPr>
            <a:r>
              <a:rPr lang="en-US" sz="2000" dirty="0" err="1"/>
              <a:t>lidERA</a:t>
            </a:r>
            <a:r>
              <a:rPr lang="en-US" sz="2000" dirty="0"/>
              <a:t> had a similar PFS benefit at 3 years as was seen with adjuvant CDK 4/6i; if approved, could it replace these agents in certain populations?</a:t>
            </a:r>
          </a:p>
          <a:p>
            <a:pPr marL="457200" lvl="1" indent="-285750"/>
            <a:r>
              <a:rPr lang="en-US" sz="1800" dirty="0"/>
              <a:t>Limitations: not studied alongside adjuvant CDK 4/6i, which has longer follow-up in patients who qualify</a:t>
            </a:r>
          </a:p>
          <a:p>
            <a:pPr marL="457200" lvl="1" indent="-285750"/>
            <a:r>
              <a:rPr lang="en-US" sz="1800" dirty="0"/>
              <a:t>Cost could also be a factor</a:t>
            </a:r>
          </a:p>
          <a:p>
            <a:pPr marL="285750" indent="-285750">
              <a:buFont typeface="Arial" panose="020B0604020202020204" pitchFamily="34" charset="0"/>
              <a:buChar char="•"/>
            </a:pPr>
            <a:endParaRPr lang="en-US" sz="1800" dirty="0"/>
          </a:p>
          <a:p>
            <a:pPr marL="285750" indent="-285750">
              <a:buFont typeface="Arial" panose="020B0604020202020204" pitchFamily="34" charset="0"/>
              <a:buChar char="•"/>
            </a:pPr>
            <a:r>
              <a:rPr lang="en-US" sz="1800" dirty="0"/>
              <a:t>NOVEL TRIALS/THERAPEUTIC STRATEGIES:</a:t>
            </a:r>
          </a:p>
          <a:p>
            <a:pPr marL="285750" indent="-285750">
              <a:buFont typeface="Arial" panose="020B0604020202020204" pitchFamily="34" charset="0"/>
              <a:buChar char="•"/>
            </a:pPr>
            <a:endParaRPr lang="en-US" dirty="0"/>
          </a:p>
        </p:txBody>
      </p:sp>
      <p:graphicFrame>
        <p:nvGraphicFramePr>
          <p:cNvPr id="5" name="Table 4">
            <a:extLst>
              <a:ext uri="{FF2B5EF4-FFF2-40B4-BE49-F238E27FC236}">
                <a16:creationId xmlns:a16="http://schemas.microsoft.com/office/drawing/2014/main" id="{BF2BE011-3573-4B4F-BC36-F61BC336639E}"/>
              </a:ext>
            </a:extLst>
          </p:cNvPr>
          <p:cNvGraphicFramePr>
            <a:graphicFrameLocks noGrp="1"/>
          </p:cNvGraphicFramePr>
          <p:nvPr/>
        </p:nvGraphicFramePr>
        <p:xfrm>
          <a:off x="592772" y="3351106"/>
          <a:ext cx="11238865" cy="2926080"/>
        </p:xfrm>
        <a:graphic>
          <a:graphicData uri="http://schemas.openxmlformats.org/drawingml/2006/table">
            <a:tbl>
              <a:tblPr firstRow="1" bandRow="1">
                <a:tableStyleId>{5C22544A-7EE6-4342-B048-85BDC9FD1C3A}</a:tableStyleId>
              </a:tblPr>
              <a:tblGrid>
                <a:gridCol w="1462102">
                  <a:extLst>
                    <a:ext uri="{9D8B030D-6E8A-4147-A177-3AD203B41FA5}">
                      <a16:colId xmlns:a16="http://schemas.microsoft.com/office/drawing/2014/main" val="1620276399"/>
                    </a:ext>
                  </a:extLst>
                </a:gridCol>
                <a:gridCol w="1806479">
                  <a:extLst>
                    <a:ext uri="{9D8B030D-6E8A-4147-A177-3AD203B41FA5}">
                      <a16:colId xmlns:a16="http://schemas.microsoft.com/office/drawing/2014/main" val="2978077362"/>
                    </a:ext>
                  </a:extLst>
                </a:gridCol>
                <a:gridCol w="1950357">
                  <a:extLst>
                    <a:ext uri="{9D8B030D-6E8A-4147-A177-3AD203B41FA5}">
                      <a16:colId xmlns:a16="http://schemas.microsoft.com/office/drawing/2014/main" val="273844756"/>
                    </a:ext>
                  </a:extLst>
                </a:gridCol>
                <a:gridCol w="2682367">
                  <a:extLst>
                    <a:ext uri="{9D8B030D-6E8A-4147-A177-3AD203B41FA5}">
                      <a16:colId xmlns:a16="http://schemas.microsoft.com/office/drawing/2014/main" val="4294280474"/>
                    </a:ext>
                  </a:extLst>
                </a:gridCol>
                <a:gridCol w="3337560">
                  <a:extLst>
                    <a:ext uri="{9D8B030D-6E8A-4147-A177-3AD203B41FA5}">
                      <a16:colId xmlns:a16="http://schemas.microsoft.com/office/drawing/2014/main" val="3787921641"/>
                    </a:ext>
                  </a:extLst>
                </a:gridCol>
              </a:tblGrid>
              <a:tr h="0">
                <a:tc>
                  <a:txBody>
                    <a:bodyPr/>
                    <a:lstStyle/>
                    <a:p>
                      <a:r>
                        <a:rPr lang="en-US" dirty="0"/>
                        <a:t>Trial</a:t>
                      </a:r>
                    </a:p>
                  </a:txBody>
                  <a:tcPr/>
                </a:tc>
                <a:tc>
                  <a:txBody>
                    <a:bodyPr/>
                    <a:lstStyle/>
                    <a:p>
                      <a:r>
                        <a:rPr lang="en-US" dirty="0"/>
                        <a:t>NCT #</a:t>
                      </a:r>
                    </a:p>
                  </a:txBody>
                  <a:tcPr/>
                </a:tc>
                <a:tc>
                  <a:txBody>
                    <a:bodyPr/>
                    <a:lstStyle/>
                    <a:p>
                      <a:r>
                        <a:rPr lang="en-US" dirty="0"/>
                        <a:t>Drug Class</a:t>
                      </a:r>
                    </a:p>
                  </a:txBody>
                  <a:tcPr/>
                </a:tc>
                <a:tc>
                  <a:txBody>
                    <a:bodyPr/>
                    <a:lstStyle/>
                    <a:p>
                      <a:r>
                        <a:rPr lang="en-US" dirty="0"/>
                        <a:t>Study Design</a:t>
                      </a:r>
                    </a:p>
                  </a:txBody>
                  <a:tcPr/>
                </a:tc>
                <a:tc>
                  <a:txBody>
                    <a:bodyPr/>
                    <a:lstStyle/>
                    <a:p>
                      <a:r>
                        <a:rPr lang="en-US" dirty="0"/>
                        <a:t>Patient population</a:t>
                      </a:r>
                    </a:p>
                  </a:txBody>
                  <a:tcPr/>
                </a:tc>
                <a:extLst>
                  <a:ext uri="{0D108BD9-81ED-4DB2-BD59-A6C34878D82A}">
                    <a16:rowId xmlns:a16="http://schemas.microsoft.com/office/drawing/2014/main" val="3218101234"/>
                  </a:ext>
                </a:extLst>
              </a:tr>
              <a:tr h="370840">
                <a:tc>
                  <a:txBody>
                    <a:bodyPr/>
                    <a:lstStyle/>
                    <a:p>
                      <a:r>
                        <a:rPr lang="en-US" dirty="0"/>
                        <a:t>CAMBRIA-1</a:t>
                      </a:r>
                    </a:p>
                  </a:txBody>
                  <a:tcPr/>
                </a:tc>
                <a:tc>
                  <a:txBody>
                    <a:bodyPr/>
                    <a:lstStyle/>
                    <a:p>
                      <a:r>
                        <a:rPr lang="en-US" sz="1800" b="0" i="0" kern="1200" dirty="0">
                          <a:solidFill>
                            <a:schemeClr val="dk1"/>
                          </a:solidFill>
                          <a:effectLst/>
                          <a:latin typeface="+mn-lt"/>
                          <a:ea typeface="+mn-ea"/>
                          <a:cs typeface="+mn-cs"/>
                        </a:rPr>
                        <a:t>05774951</a:t>
                      </a:r>
                      <a:endParaRPr lang="en-US" dirty="0"/>
                    </a:p>
                  </a:txBody>
                  <a:tcPr/>
                </a:tc>
                <a:tc>
                  <a:txBody>
                    <a:bodyPr/>
                    <a:lstStyle/>
                    <a:p>
                      <a:r>
                        <a:rPr lang="en-US" dirty="0"/>
                        <a:t>Oral SERD</a:t>
                      </a:r>
                    </a:p>
                  </a:txBody>
                  <a:tcPr/>
                </a:tc>
                <a:tc>
                  <a:txBody>
                    <a:bodyPr/>
                    <a:lstStyle/>
                    <a:p>
                      <a:r>
                        <a:rPr lang="en-US" dirty="0" err="1"/>
                        <a:t>Camizestrant</a:t>
                      </a:r>
                      <a:r>
                        <a:rPr lang="en-US" dirty="0"/>
                        <a:t> vs standard ET</a:t>
                      </a:r>
                    </a:p>
                  </a:txBody>
                  <a:tcPr/>
                </a:tc>
                <a:tc>
                  <a:txBody>
                    <a:bodyPr/>
                    <a:lstStyle/>
                    <a:p>
                      <a:r>
                        <a:rPr lang="en-US" dirty="0"/>
                        <a:t>High-risk EBC after 2-5y standard ET</a:t>
                      </a:r>
                    </a:p>
                  </a:txBody>
                  <a:tcPr/>
                </a:tc>
                <a:extLst>
                  <a:ext uri="{0D108BD9-81ED-4DB2-BD59-A6C34878D82A}">
                    <a16:rowId xmlns:a16="http://schemas.microsoft.com/office/drawing/2014/main" val="584100998"/>
                  </a:ext>
                </a:extLst>
              </a:tr>
              <a:tr h="370840">
                <a:tc>
                  <a:txBody>
                    <a:bodyPr/>
                    <a:lstStyle/>
                    <a:p>
                      <a:r>
                        <a:rPr lang="en-US" dirty="0"/>
                        <a:t>CAMBRIA-2</a:t>
                      </a:r>
                    </a:p>
                  </a:txBody>
                  <a:tcPr/>
                </a:tc>
                <a:tc>
                  <a:txBody>
                    <a:bodyPr/>
                    <a:lstStyle/>
                    <a:p>
                      <a:r>
                        <a:rPr lang="en-US" sz="1800" b="0" i="0" u="none" strike="noStrike" kern="1200" dirty="0">
                          <a:solidFill>
                            <a:schemeClr val="dk1"/>
                          </a:solidFill>
                          <a:effectLst/>
                          <a:latin typeface="+mn-lt"/>
                          <a:ea typeface="+mn-ea"/>
                          <a:cs typeface="+mn-cs"/>
                        </a:rPr>
                        <a:t>05952557</a:t>
                      </a:r>
                      <a:endParaRPr lang="en-US" dirty="0"/>
                    </a:p>
                  </a:txBody>
                  <a:tcPr/>
                </a:tc>
                <a:tc>
                  <a:txBody>
                    <a:bodyPr/>
                    <a:lstStyle/>
                    <a:p>
                      <a:r>
                        <a:rPr lang="en-US" dirty="0"/>
                        <a:t>Oral SERD</a:t>
                      </a:r>
                    </a:p>
                  </a:txBody>
                  <a:tcPr/>
                </a:tc>
                <a:tc>
                  <a:txBody>
                    <a:bodyPr/>
                    <a:lstStyle/>
                    <a:p>
                      <a:r>
                        <a:rPr lang="en-US" dirty="0"/>
                        <a:t>Cami vs standard ET (both +/- </a:t>
                      </a:r>
                      <a:r>
                        <a:rPr lang="en-US" dirty="0" err="1"/>
                        <a:t>abemaciclib</a:t>
                      </a:r>
                      <a:r>
                        <a:rPr lang="en-US" dirty="0"/>
                        <a:t>)</a:t>
                      </a:r>
                    </a:p>
                  </a:txBody>
                  <a:tcPr/>
                </a:tc>
                <a:tc>
                  <a:txBody>
                    <a:bodyPr/>
                    <a:lstStyle/>
                    <a:p>
                      <a:r>
                        <a:rPr lang="en-US" dirty="0"/>
                        <a:t>High-risk EBC at the beginning of endocrine therapy</a:t>
                      </a:r>
                    </a:p>
                  </a:txBody>
                  <a:tcPr/>
                </a:tc>
                <a:extLst>
                  <a:ext uri="{0D108BD9-81ED-4DB2-BD59-A6C34878D82A}">
                    <a16:rowId xmlns:a16="http://schemas.microsoft.com/office/drawing/2014/main" val="2634385049"/>
                  </a:ext>
                </a:extLst>
              </a:tr>
              <a:tr h="370840">
                <a:tc>
                  <a:txBody>
                    <a:bodyPr/>
                    <a:lstStyle/>
                    <a:p>
                      <a:r>
                        <a:rPr lang="en-US" dirty="0"/>
                        <a:t>EMBER-4</a:t>
                      </a:r>
                    </a:p>
                  </a:txBody>
                  <a:tcPr/>
                </a:tc>
                <a:tc>
                  <a:txBody>
                    <a:bodyPr/>
                    <a:lstStyle/>
                    <a:p>
                      <a:r>
                        <a:rPr lang="en-US" dirty="0"/>
                        <a:t>05514054</a:t>
                      </a:r>
                    </a:p>
                  </a:txBody>
                  <a:tcPr/>
                </a:tc>
                <a:tc>
                  <a:txBody>
                    <a:bodyPr/>
                    <a:lstStyle/>
                    <a:p>
                      <a:r>
                        <a:rPr lang="en-US" dirty="0"/>
                        <a:t>Oral SERD</a:t>
                      </a:r>
                    </a:p>
                  </a:txBody>
                  <a:tcPr/>
                </a:tc>
                <a:tc>
                  <a:txBody>
                    <a:bodyPr/>
                    <a:lstStyle/>
                    <a:p>
                      <a:r>
                        <a:rPr lang="en-US" dirty="0" err="1"/>
                        <a:t>Imlunestrant</a:t>
                      </a:r>
                      <a:r>
                        <a:rPr lang="en-US" dirty="0"/>
                        <a:t> vs standard ET</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High-risk EBC after 2-5y standard ET</a:t>
                      </a:r>
                    </a:p>
                  </a:txBody>
                  <a:tcPr/>
                </a:tc>
                <a:extLst>
                  <a:ext uri="{0D108BD9-81ED-4DB2-BD59-A6C34878D82A}">
                    <a16:rowId xmlns:a16="http://schemas.microsoft.com/office/drawing/2014/main" val="3794290634"/>
                  </a:ext>
                </a:extLst>
              </a:tr>
              <a:tr h="370840">
                <a:tc>
                  <a:txBody>
                    <a:bodyPr/>
                    <a:lstStyle/>
                    <a:p>
                      <a:r>
                        <a:rPr lang="en-US" dirty="0"/>
                        <a:t>ELEGANT</a:t>
                      </a:r>
                    </a:p>
                  </a:txBody>
                  <a:tcPr/>
                </a:tc>
                <a:tc>
                  <a:txBody>
                    <a:bodyPr/>
                    <a:lstStyle/>
                    <a:p>
                      <a:r>
                        <a:rPr lang="en-US" dirty="0"/>
                        <a:t>06492616</a:t>
                      </a:r>
                    </a:p>
                  </a:txBody>
                  <a:tcPr/>
                </a:tc>
                <a:tc>
                  <a:txBody>
                    <a:bodyPr/>
                    <a:lstStyle/>
                    <a:p>
                      <a:r>
                        <a:rPr lang="en-US" dirty="0"/>
                        <a:t>Oral SERD</a:t>
                      </a:r>
                    </a:p>
                  </a:txBody>
                  <a:tcPr/>
                </a:tc>
                <a:tc>
                  <a:txBody>
                    <a:bodyPr/>
                    <a:lstStyle/>
                    <a:p>
                      <a:r>
                        <a:rPr lang="en-US" dirty="0" err="1"/>
                        <a:t>Elacestrant</a:t>
                      </a:r>
                      <a:r>
                        <a:rPr lang="en-US" dirty="0"/>
                        <a:t> vs standard ET</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High-risk EBC after </a:t>
                      </a:r>
                      <a:r>
                        <a:rPr lang="en-US"/>
                        <a:t>2-5y standard ET</a:t>
                      </a:r>
                      <a:endParaRPr lang="en-US" dirty="0"/>
                    </a:p>
                  </a:txBody>
                  <a:tcPr/>
                </a:tc>
                <a:extLst>
                  <a:ext uri="{0D108BD9-81ED-4DB2-BD59-A6C34878D82A}">
                    <a16:rowId xmlns:a16="http://schemas.microsoft.com/office/drawing/2014/main" val="3575118183"/>
                  </a:ext>
                </a:extLst>
              </a:tr>
            </a:tbl>
          </a:graphicData>
        </a:graphic>
      </p:graphicFrame>
    </p:spTree>
    <p:extLst>
      <p:ext uri="{BB962C8B-B14F-4D97-AF65-F5344CB8AC3E}">
        <p14:creationId xmlns:p14="http://schemas.microsoft.com/office/powerpoint/2010/main" val="3513714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49818A-657A-D3D6-55E3-2872FA971A04}"/>
              </a:ext>
            </a:extLst>
          </p:cNvPr>
          <p:cNvSpPr>
            <a:spLocks noGrp="1"/>
          </p:cNvSpPr>
          <p:nvPr>
            <p:ph type="title"/>
          </p:nvPr>
        </p:nvSpPr>
        <p:spPr/>
        <p:txBody>
          <a:bodyPr>
            <a:normAutofit/>
          </a:bodyPr>
          <a:lstStyle/>
          <a:p>
            <a:r>
              <a:rPr lang="en-US" sz="2800" dirty="0"/>
              <a:t>CONCLUSIONS</a:t>
            </a:r>
          </a:p>
        </p:txBody>
      </p:sp>
      <p:sp>
        <p:nvSpPr>
          <p:cNvPr id="3" name="Content Placeholder 2">
            <a:extLst>
              <a:ext uri="{FF2B5EF4-FFF2-40B4-BE49-F238E27FC236}">
                <a16:creationId xmlns:a16="http://schemas.microsoft.com/office/drawing/2014/main" id="{54C0DDC9-CEA8-EAF3-AD60-B9ECC64727C6}"/>
              </a:ext>
            </a:extLst>
          </p:cNvPr>
          <p:cNvSpPr>
            <a:spLocks noGrp="1"/>
          </p:cNvSpPr>
          <p:nvPr>
            <p:ph idx="1"/>
          </p:nvPr>
        </p:nvSpPr>
        <p:spPr>
          <a:xfrm>
            <a:off x="358774" y="891656"/>
            <a:ext cx="11472863" cy="5165725"/>
          </a:xfrm>
        </p:spPr>
        <p:txBody>
          <a:bodyPr/>
          <a:lstStyle/>
          <a:p>
            <a:pPr marL="285750" indent="-285750">
              <a:buFont typeface="Arial" panose="020B0604020202020204" pitchFamily="34" charset="0"/>
              <a:buChar char="•"/>
            </a:pPr>
            <a:r>
              <a:rPr lang="en-US" sz="1800" dirty="0"/>
              <a:t>In early stage HR+ breast cancer, treatment options are complex, and </a:t>
            </a:r>
            <a:r>
              <a:rPr lang="en-US" sz="1800" b="1" dirty="0"/>
              <a:t>integrating our understanding of a patient’s disease biology with the patient’s personal goals and medical history</a:t>
            </a:r>
            <a:r>
              <a:rPr lang="en-US" sz="1800" dirty="0"/>
              <a:t> allows us to help patients make the best possible decisions</a:t>
            </a:r>
          </a:p>
          <a:p>
            <a:pPr marL="285750" indent="-285750">
              <a:buFont typeface="Arial" panose="020B0604020202020204" pitchFamily="34" charset="0"/>
              <a:buChar char="•"/>
            </a:pPr>
            <a:endParaRPr lang="en-US" sz="1800" dirty="0"/>
          </a:p>
          <a:p>
            <a:pPr marL="285750" indent="-285750">
              <a:buFont typeface="Arial" panose="020B0604020202020204" pitchFamily="34" charset="0"/>
              <a:buChar char="•"/>
            </a:pPr>
            <a:r>
              <a:rPr lang="en-US" sz="1800" dirty="0"/>
              <a:t>Five years of endocrine therapy remains the backbone of treatment, with </a:t>
            </a:r>
            <a:r>
              <a:rPr lang="en-US" sz="1800" b="1" dirty="0"/>
              <a:t>consideration of extended ET and CDK 4/6i for higher-risk patients</a:t>
            </a:r>
          </a:p>
          <a:p>
            <a:pPr marL="457200" lvl="1" indent="-285750"/>
            <a:r>
              <a:rPr lang="en-US" sz="1800" dirty="0" err="1"/>
              <a:t>Abemaciclib</a:t>
            </a:r>
            <a:r>
              <a:rPr lang="en-US" sz="1800" dirty="0"/>
              <a:t> (2y) or </a:t>
            </a:r>
            <a:r>
              <a:rPr lang="en-US" sz="1800" dirty="0" err="1"/>
              <a:t>ribociclib</a:t>
            </a:r>
            <a:r>
              <a:rPr lang="en-US" sz="1800" dirty="0"/>
              <a:t> (3y) are now SOC opportunities for patients with high-risk early stage disease</a:t>
            </a:r>
          </a:p>
          <a:p>
            <a:pPr marL="685350" lvl="2" indent="-285750"/>
            <a:r>
              <a:rPr lang="en-US" sz="1800" dirty="0"/>
              <a:t>Consider dose reductions to mitigate side effects and/or starting at a lower dose and titrating up</a:t>
            </a:r>
          </a:p>
          <a:p>
            <a:pPr marL="457200" lvl="1" indent="-285750"/>
            <a:endParaRPr lang="en-US" sz="1800" dirty="0"/>
          </a:p>
          <a:p>
            <a:pPr marL="285750" indent="-285750">
              <a:buFont typeface="Arial" panose="020B0604020202020204" pitchFamily="34" charset="0"/>
              <a:buChar char="•"/>
            </a:pPr>
            <a:r>
              <a:rPr lang="en-US" sz="1800" b="1" dirty="0"/>
              <a:t>Future considerations</a:t>
            </a:r>
          </a:p>
          <a:p>
            <a:pPr marL="457200" lvl="1" indent="-285750"/>
            <a:r>
              <a:rPr lang="en-US" sz="1800" dirty="0" err="1"/>
              <a:t>Giredestrant</a:t>
            </a:r>
            <a:r>
              <a:rPr lang="en-US" sz="1800" dirty="0"/>
              <a:t> for certain subset of patients?</a:t>
            </a:r>
          </a:p>
          <a:p>
            <a:pPr marL="457200" lvl="1" indent="-285750"/>
            <a:r>
              <a:rPr lang="en-US" sz="1800" dirty="0"/>
              <a:t>Other adjuvant SERD trials could potentially change practice</a:t>
            </a:r>
          </a:p>
          <a:p>
            <a:pPr marL="457200" lvl="1" indent="-285750"/>
            <a:r>
              <a:rPr lang="en-US" sz="1800" dirty="0"/>
              <a:t>Potential future role for monitoring </a:t>
            </a:r>
            <a:r>
              <a:rPr lang="en-US" sz="1800" dirty="0" err="1"/>
              <a:t>ctDNA</a:t>
            </a:r>
            <a:endParaRPr lang="en-US" sz="1800" dirty="0"/>
          </a:p>
          <a:p>
            <a:pPr marL="457200" lvl="1" indent="-285750"/>
            <a:endParaRPr lang="en-US" sz="1800" dirty="0"/>
          </a:p>
          <a:p>
            <a:pPr marL="285750" indent="-285750">
              <a:buFont typeface="Arial" panose="020B0604020202020204" pitchFamily="34" charset="0"/>
              <a:buChar char="•"/>
            </a:pPr>
            <a:r>
              <a:rPr lang="en-US" sz="1800" dirty="0"/>
              <a:t>Managing side effects proactively and ensuring that mental health providers, nutritionists, pharmacists, and other professionals are available can be critical to optimizing compliance with and effectiveness of therapy</a:t>
            </a:r>
          </a:p>
        </p:txBody>
      </p:sp>
    </p:spTree>
    <p:extLst>
      <p:ext uri="{BB962C8B-B14F-4D97-AF65-F5344CB8AC3E}">
        <p14:creationId xmlns:p14="http://schemas.microsoft.com/office/powerpoint/2010/main" val="41608503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506EA8-A995-9205-1527-6E966F71401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8A705B-8707-FE81-D73E-B8CD2364ECA7}"/>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41843802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C621A6-4667-846E-3648-2F1370D3D74E}"/>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EC4F9DB4-DBF9-17E2-6C38-F16F624B6178}"/>
              </a:ext>
            </a:extLst>
          </p:cNvPr>
          <p:cNvSpPr/>
          <p:nvPr/>
        </p:nvSpPr>
        <p:spPr bwMode="auto">
          <a:xfrm>
            <a:off x="684426" y="2473249"/>
            <a:ext cx="10731324" cy="991469"/>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4BCD034E-AD45-57DD-25E3-3FD862CA2A9F}"/>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10: HR-Positive Breast Cancer</a:t>
            </a:r>
          </a:p>
        </p:txBody>
      </p:sp>
      <p:sp>
        <p:nvSpPr>
          <p:cNvPr id="7" name="Content Placeholder 6">
            <a:extLst>
              <a:ext uri="{FF2B5EF4-FFF2-40B4-BE49-F238E27FC236}">
                <a16:creationId xmlns:a16="http://schemas.microsoft.com/office/drawing/2014/main" id="{D4E65F32-EAA0-0C09-1A34-DE10E8F290D8}"/>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2500" dirty="0"/>
              <a:t>Current and Future Management of HR-Positive, HER2-Negative Localized Breast Cancer — </a:t>
            </a:r>
            <a:r>
              <a:rPr lang="en-US" sz="2500" b="0" dirty="0"/>
              <a:t>Dr Meisel</a:t>
            </a:r>
          </a:p>
          <a:p>
            <a:pPr>
              <a:lnSpc>
                <a:spcPct val="100000"/>
              </a:lnSpc>
              <a:spcBef>
                <a:spcPts val="3000"/>
              </a:spcBef>
            </a:pPr>
            <a:r>
              <a:rPr lang="en-US" sz="2500" dirty="0">
                <a:solidFill>
                  <a:schemeClr val="bg1"/>
                </a:solidFill>
              </a:rPr>
              <a:t>Optimizing First-Line Therapy for Patients with HR-Positive </a:t>
            </a:r>
            <a:r>
              <a:rPr lang="en-US" sz="2500" dirty="0" err="1">
                <a:solidFill>
                  <a:schemeClr val="bg1"/>
                </a:solidFill>
              </a:rPr>
              <a:t>mBC</a:t>
            </a:r>
            <a:r>
              <a:rPr lang="en-US" sz="2500" dirty="0">
                <a:solidFill>
                  <a:schemeClr val="bg1"/>
                </a:solidFill>
              </a:rPr>
              <a:t> — </a:t>
            </a:r>
            <a:r>
              <a:rPr lang="en-US" sz="2500" b="0" dirty="0">
                <a:solidFill>
                  <a:schemeClr val="bg1"/>
                </a:solidFill>
              </a:rPr>
              <a:t>Dr Hamilton</a:t>
            </a:r>
          </a:p>
          <a:p>
            <a:pPr>
              <a:lnSpc>
                <a:spcPct val="100000"/>
              </a:lnSpc>
              <a:spcBef>
                <a:spcPts val="3000"/>
              </a:spcBef>
            </a:pPr>
            <a:r>
              <a:rPr lang="en-US" sz="2500" dirty="0"/>
              <a:t>Current and Future Role of Oral SERDs for Progressive HR-Positive </a:t>
            </a:r>
            <a:r>
              <a:rPr lang="en-US" sz="2500" dirty="0" err="1"/>
              <a:t>mBC</a:t>
            </a:r>
            <a:r>
              <a:rPr lang="en-US" sz="2500" dirty="0"/>
              <a:t> — </a:t>
            </a:r>
            <a:r>
              <a:rPr lang="en-US" sz="2500" b="0" dirty="0"/>
              <a:t>Dr Wander</a:t>
            </a:r>
          </a:p>
          <a:p>
            <a:pPr>
              <a:lnSpc>
                <a:spcPct val="100000"/>
              </a:lnSpc>
              <a:spcBef>
                <a:spcPts val="3000"/>
              </a:spcBef>
            </a:pPr>
            <a:r>
              <a:rPr lang="en-US" sz="2500" dirty="0"/>
              <a:t>Clinical Utility of Agents Targeting the PI3K/AKT/mTOR Pathway for Patients with Progressive HR-Positive </a:t>
            </a:r>
            <a:r>
              <a:rPr lang="en-US" sz="2500" dirty="0" err="1"/>
              <a:t>mBC</a:t>
            </a:r>
            <a:r>
              <a:rPr lang="en-US" sz="2500" dirty="0"/>
              <a:t> — </a:t>
            </a:r>
            <a:r>
              <a:rPr lang="en-US" sz="2500" b="0" dirty="0"/>
              <a:t>Dr O’Shaughnessy </a:t>
            </a:r>
          </a:p>
        </p:txBody>
      </p:sp>
    </p:spTree>
    <p:extLst>
      <p:ext uri="{BB962C8B-B14F-4D97-AF65-F5344CB8AC3E}">
        <p14:creationId xmlns:p14="http://schemas.microsoft.com/office/powerpoint/2010/main" val="25993306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1C40857-CCEE-E882-4751-BE88652D499A}"/>
              </a:ext>
            </a:extLst>
          </p:cNvPr>
          <p:cNvSpPr>
            <a:spLocks noGrp="1"/>
          </p:cNvSpPr>
          <p:nvPr>
            <p:ph type="body" sz="quarter" idx="10"/>
          </p:nvPr>
        </p:nvSpPr>
        <p:spPr>
          <a:xfrm>
            <a:off x="335616" y="2227641"/>
            <a:ext cx="7970306" cy="718747"/>
          </a:xfrm>
        </p:spPr>
        <p:txBody>
          <a:bodyPr/>
          <a:lstStyle/>
          <a:p>
            <a:r>
              <a:rPr lang="en-US" dirty="0"/>
              <a:t>Optimizing 1L therapy for HR+ MBC</a:t>
            </a:r>
          </a:p>
        </p:txBody>
      </p:sp>
      <p:sp>
        <p:nvSpPr>
          <p:cNvPr id="4" name="Text Placeholder 3">
            <a:extLst>
              <a:ext uri="{FF2B5EF4-FFF2-40B4-BE49-F238E27FC236}">
                <a16:creationId xmlns:a16="http://schemas.microsoft.com/office/drawing/2014/main" id="{90D223A5-59A8-E11A-5DC4-ABA2556D09B5}"/>
              </a:ext>
            </a:extLst>
          </p:cNvPr>
          <p:cNvSpPr txBox="1">
            <a:spLocks/>
          </p:cNvSpPr>
          <p:nvPr/>
        </p:nvSpPr>
        <p:spPr>
          <a:xfrm>
            <a:off x="431309" y="6327583"/>
            <a:ext cx="2131138" cy="33855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kern="1200">
                <a:solidFill>
                  <a:schemeClr val="accent6"/>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285698">
                    <a:lumMod val="50000"/>
                  </a:srgbClr>
                </a:solidFill>
                <a:effectLst/>
                <a:uLnTx/>
                <a:uFillTx/>
                <a:latin typeface="Arial" panose="020B0604020202020204"/>
                <a:ea typeface="+mn-ea"/>
                <a:cs typeface="+mn-cs"/>
              </a:rPr>
              <a:t>April 26, 2026</a:t>
            </a:r>
          </a:p>
        </p:txBody>
      </p:sp>
      <p:sp>
        <p:nvSpPr>
          <p:cNvPr id="5" name="Text Placeholder 3">
            <a:extLst>
              <a:ext uri="{FF2B5EF4-FFF2-40B4-BE49-F238E27FC236}">
                <a16:creationId xmlns:a16="http://schemas.microsoft.com/office/drawing/2014/main" id="{8F341164-934A-FF63-120B-96939A656A81}"/>
              </a:ext>
            </a:extLst>
          </p:cNvPr>
          <p:cNvSpPr txBox="1">
            <a:spLocks/>
          </p:cNvSpPr>
          <p:nvPr/>
        </p:nvSpPr>
        <p:spPr>
          <a:xfrm>
            <a:off x="431309" y="3393544"/>
            <a:ext cx="4533215" cy="1243441"/>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kern="1200">
                <a:solidFill>
                  <a:schemeClr val="accent6"/>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a:ln>
                  <a:noFill/>
                </a:ln>
                <a:solidFill>
                  <a:srgbClr val="637592"/>
                </a:solidFill>
                <a:effectLst/>
                <a:uLnTx/>
                <a:uFillTx/>
                <a:latin typeface="Arial" panose="020B0604020202020204"/>
                <a:ea typeface="+mn-ea"/>
                <a:cs typeface="+mn-cs"/>
              </a:rPr>
              <a:t>Erika Hamilton, MD</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637592"/>
                </a:solidFill>
                <a:effectLst/>
                <a:uLnTx/>
                <a:uFillTx/>
                <a:latin typeface="Arial" panose="020B0604020202020204"/>
                <a:ea typeface="+mn-ea"/>
                <a:cs typeface="+mn-cs"/>
              </a:rPr>
              <a:t>Chief Development Officer, Late Phase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637592"/>
                </a:solidFill>
                <a:effectLst/>
                <a:uLnTx/>
                <a:uFillTx/>
                <a:latin typeface="Arial" panose="020B0604020202020204"/>
                <a:ea typeface="+mn-ea"/>
                <a:cs typeface="+mn-cs"/>
              </a:rPr>
              <a:t>Director, Breast Cancer Research Program</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637592"/>
                </a:solidFill>
                <a:effectLst/>
                <a:uLnTx/>
                <a:uFillTx/>
                <a:latin typeface="Arial" panose="020B0604020202020204"/>
                <a:ea typeface="+mn-ea"/>
                <a:cs typeface="+mn-cs"/>
              </a:rPr>
              <a:t>Sarah Cannon Research Institute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637592"/>
                </a:solidFill>
                <a:effectLst/>
                <a:uLnTx/>
                <a:uFillTx/>
                <a:latin typeface="Arial" panose="020B0604020202020204"/>
                <a:ea typeface="+mn-ea"/>
                <a:cs typeface="+mn-cs"/>
              </a:rPr>
              <a:t>Nashville, TN, USA </a:t>
            </a:r>
            <a:endParaRPr kumimoji="0" lang="en-CH" sz="1400" b="1" i="0" u="none" strike="noStrike" kern="1200" cap="none" spc="0" normalizeH="0" baseline="0" noProof="0">
              <a:ln>
                <a:noFill/>
              </a:ln>
              <a:solidFill>
                <a:srgbClr val="637592"/>
              </a:solidFill>
              <a:effectLst/>
              <a:uLnTx/>
              <a:uFillTx/>
              <a:latin typeface="Arial" panose="020B0604020202020204"/>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400" b="1" i="0" u="none" strike="noStrike" kern="1200" cap="none" spc="0" normalizeH="0" baseline="0" noProof="0" dirty="0">
              <a:ln>
                <a:noFill/>
              </a:ln>
              <a:solidFill>
                <a:srgbClr val="637592"/>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271375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63C6D7-C8A9-AAA1-52EB-07CAD2625281}"/>
              </a:ext>
            </a:extLst>
          </p:cNvPr>
          <p:cNvSpPr>
            <a:spLocks noGrp="1"/>
          </p:cNvSpPr>
          <p:nvPr>
            <p:ph type="title"/>
          </p:nvPr>
        </p:nvSpPr>
        <p:spPr>
          <a:xfrm>
            <a:off x="609600" y="331155"/>
            <a:ext cx="10972800" cy="284665"/>
          </a:xfrm>
        </p:spPr>
        <p:txBody>
          <a:bodyPr/>
          <a:lstStyle/>
          <a:p>
            <a:r>
              <a:rPr lang="en-US" dirty="0"/>
              <a:t>Disclosures</a:t>
            </a:r>
          </a:p>
        </p:txBody>
      </p:sp>
      <p:graphicFrame>
        <p:nvGraphicFramePr>
          <p:cNvPr id="6" name="Table 5">
            <a:extLst>
              <a:ext uri="{FF2B5EF4-FFF2-40B4-BE49-F238E27FC236}">
                <a16:creationId xmlns:a16="http://schemas.microsoft.com/office/drawing/2014/main" id="{276B048A-8756-3861-85F5-8BA38BEB9CAE}"/>
              </a:ext>
            </a:extLst>
          </p:cNvPr>
          <p:cNvGraphicFramePr>
            <a:graphicFrameLocks noGrp="1"/>
          </p:cNvGraphicFramePr>
          <p:nvPr/>
        </p:nvGraphicFramePr>
        <p:xfrm>
          <a:off x="429658" y="959202"/>
          <a:ext cx="11479576" cy="5155160"/>
        </p:xfrm>
        <a:graphic>
          <a:graphicData uri="http://schemas.openxmlformats.org/drawingml/2006/table">
            <a:tbl>
              <a:tblPr firstRow="1" bandRow="1">
                <a:tableStyleId>{5C22544A-7EE6-4342-B048-85BDC9FD1C3A}</a:tableStyleId>
              </a:tblPr>
              <a:tblGrid>
                <a:gridCol w="1927952">
                  <a:extLst>
                    <a:ext uri="{9D8B030D-6E8A-4147-A177-3AD203B41FA5}">
                      <a16:colId xmlns:a16="http://schemas.microsoft.com/office/drawing/2014/main" val="3498467246"/>
                    </a:ext>
                  </a:extLst>
                </a:gridCol>
                <a:gridCol w="9551624">
                  <a:extLst>
                    <a:ext uri="{9D8B030D-6E8A-4147-A177-3AD203B41FA5}">
                      <a16:colId xmlns:a16="http://schemas.microsoft.com/office/drawing/2014/main" val="2546099281"/>
                    </a:ext>
                  </a:extLst>
                </a:gridCol>
              </a:tblGrid>
              <a:tr h="989374">
                <a:tc>
                  <a:txBody>
                    <a:bodyPr/>
                    <a:lstStyle/>
                    <a:p>
                      <a:r>
                        <a:rPr lang="en-US" sz="1200" b="1" dirty="0">
                          <a:solidFill>
                            <a:srgbClr val="000000"/>
                          </a:solidFill>
                        </a:rPr>
                        <a:t>Consulting/Advisory Roles (All Payments to Institution)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dirty="0" err="1">
                          <a:solidFill>
                            <a:srgbClr val="000000"/>
                          </a:solidFill>
                        </a:rPr>
                        <a:t>Accutar</a:t>
                      </a:r>
                      <a:r>
                        <a:rPr lang="en-US" sz="1200" b="0" dirty="0">
                          <a:solidFill>
                            <a:srgbClr val="000000"/>
                          </a:solidFill>
                        </a:rPr>
                        <a:t> Biotechnology Inc, </a:t>
                      </a:r>
                      <a:r>
                        <a:rPr lang="en-US" sz="1200" b="0" dirty="0" err="1">
                          <a:solidFill>
                            <a:srgbClr val="000000"/>
                          </a:solidFill>
                        </a:rPr>
                        <a:t>Arvinas</a:t>
                      </a:r>
                      <a:r>
                        <a:rPr lang="en-US" sz="1200" b="0" dirty="0">
                          <a:solidFill>
                            <a:srgbClr val="000000"/>
                          </a:solidFill>
                        </a:rPr>
                        <a:t>, AstraZeneca Pharmaceuticals LP, </a:t>
                      </a:r>
                      <a:r>
                        <a:rPr lang="en-US" sz="1200" b="0" dirty="0" err="1">
                          <a:solidFill>
                            <a:srgbClr val="000000"/>
                          </a:solidFill>
                        </a:rPr>
                        <a:t>BeOne</a:t>
                      </a:r>
                      <a:r>
                        <a:rPr lang="en-US" sz="1200" b="0" dirty="0">
                          <a:solidFill>
                            <a:srgbClr val="000000"/>
                          </a:solidFill>
                        </a:rPr>
                        <a:t>, Circle Pharma, Daiichi Sankyo Inc, </a:t>
                      </a:r>
                      <a:r>
                        <a:rPr lang="en-US" sz="1200" b="0" dirty="0" err="1">
                          <a:solidFill>
                            <a:srgbClr val="000000"/>
                          </a:solidFill>
                        </a:rPr>
                        <a:t>Entos</a:t>
                      </a:r>
                      <a:r>
                        <a:rPr lang="en-US" sz="1200" b="0" dirty="0">
                          <a:solidFill>
                            <a:srgbClr val="000000"/>
                          </a:solidFill>
                        </a:rPr>
                        <a:t> Pharmaceuticals, Genentech, a member of the Roche Group, Gilead Sciences Inc, Halda Therapeutics, </a:t>
                      </a:r>
                      <a:r>
                        <a:rPr lang="en-US" sz="1200" b="0" dirty="0" err="1">
                          <a:solidFill>
                            <a:srgbClr val="000000"/>
                          </a:solidFill>
                        </a:rPr>
                        <a:t>Incyclix</a:t>
                      </a:r>
                      <a:r>
                        <a:rPr lang="en-US" sz="1200" b="0" dirty="0">
                          <a:solidFill>
                            <a:srgbClr val="000000"/>
                          </a:solidFill>
                        </a:rPr>
                        <a:t> Bio, IQVIA, Janssen Biotech Inc, Jazz Pharmaceuticals Inc, Jefferies LLC, Johnson &amp; Johnson, Lilly, Medical Pharma Services SRO, Mersana Therapeutics Inc, Novartis, Pfizer Inc, Pyxis Oncology, Samsung </a:t>
                      </a:r>
                      <a:r>
                        <a:rPr lang="en-US" sz="1200" b="0" dirty="0" err="1">
                          <a:solidFill>
                            <a:srgbClr val="000000"/>
                          </a:solidFill>
                        </a:rPr>
                        <a:t>Bioepis</a:t>
                      </a:r>
                      <a:r>
                        <a:rPr lang="en-US" sz="1200" b="0" dirty="0">
                          <a:solidFill>
                            <a:srgbClr val="000000"/>
                          </a:solidFill>
                        </a:rPr>
                        <a:t>, </a:t>
                      </a:r>
                      <a:r>
                        <a:rPr lang="en-US" sz="1200" b="0" dirty="0" err="1">
                          <a:solidFill>
                            <a:srgbClr val="000000"/>
                          </a:solidFill>
                        </a:rPr>
                        <a:t>Shorla</a:t>
                      </a:r>
                      <a:r>
                        <a:rPr lang="en-US" sz="1200" b="0" dirty="0">
                          <a:solidFill>
                            <a:srgbClr val="000000"/>
                          </a:solidFill>
                        </a:rPr>
                        <a:t> Oncology, </a:t>
                      </a:r>
                      <a:r>
                        <a:rPr lang="en-US" sz="1200" b="0" dirty="0" err="1">
                          <a:solidFill>
                            <a:srgbClr val="000000"/>
                          </a:solidFill>
                        </a:rPr>
                        <a:t>Stemline</a:t>
                      </a:r>
                      <a:r>
                        <a:rPr lang="en-US" sz="1200" b="0" dirty="0">
                          <a:solidFill>
                            <a:srgbClr val="000000"/>
                          </a:solidFill>
                        </a:rPr>
                        <a:t> Therapeutics Inc, Tempus, </a:t>
                      </a:r>
                      <a:r>
                        <a:rPr lang="en-US" sz="1200" b="0" dirty="0" err="1">
                          <a:solidFill>
                            <a:srgbClr val="000000"/>
                          </a:solidFill>
                        </a:rPr>
                        <a:t>Zentalis</a:t>
                      </a:r>
                      <a:r>
                        <a:rPr lang="en-US" sz="1200" b="0" dirty="0">
                          <a:solidFill>
                            <a:srgbClr val="000000"/>
                          </a:solidFill>
                        </a:rPr>
                        <a:t> Pharmaceuticals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98840359"/>
                  </a:ext>
                </a:extLst>
              </a:tr>
              <a:tr h="3540918">
                <a:tc>
                  <a:txBody>
                    <a:bodyPr/>
                    <a:lstStyle/>
                    <a:p>
                      <a:r>
                        <a:rPr lang="en-US" sz="1200" b="1" dirty="0">
                          <a:solidFill>
                            <a:srgbClr val="000000"/>
                          </a:solidFill>
                        </a:rPr>
                        <a:t>Research Funding (All Payments to Institution)</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dirty="0">
                          <a:solidFill>
                            <a:srgbClr val="000000"/>
                          </a:solidFill>
                        </a:rPr>
                        <a:t>AbbVie Inc, </a:t>
                      </a:r>
                      <a:r>
                        <a:rPr lang="en-US" sz="1200" b="0" dirty="0" err="1">
                          <a:solidFill>
                            <a:srgbClr val="000000"/>
                          </a:solidFill>
                        </a:rPr>
                        <a:t>Acerta</a:t>
                      </a:r>
                      <a:r>
                        <a:rPr lang="en-US" sz="1200" b="0" dirty="0">
                          <a:solidFill>
                            <a:srgbClr val="000000"/>
                          </a:solidFill>
                        </a:rPr>
                        <a:t> Pharma — A member of the AstraZeneca Group, </a:t>
                      </a:r>
                      <a:r>
                        <a:rPr lang="en-US" sz="1200" b="0" dirty="0" err="1">
                          <a:solidFill>
                            <a:srgbClr val="000000"/>
                          </a:solidFill>
                        </a:rPr>
                        <a:t>Accutar</a:t>
                      </a:r>
                      <a:r>
                        <a:rPr lang="en-US" sz="1200" b="0" dirty="0">
                          <a:solidFill>
                            <a:srgbClr val="000000"/>
                          </a:solidFill>
                        </a:rPr>
                        <a:t> Biotechnology Inc, ADC Therapeutics, </a:t>
                      </a:r>
                      <a:r>
                        <a:rPr lang="en-US" sz="1200" b="0" dirty="0" err="1">
                          <a:solidFill>
                            <a:srgbClr val="000000"/>
                          </a:solidFill>
                        </a:rPr>
                        <a:t>Akesobio</a:t>
                      </a:r>
                      <a:r>
                        <a:rPr lang="en-US" sz="1200" b="0" dirty="0">
                          <a:solidFill>
                            <a:srgbClr val="000000"/>
                          </a:solidFill>
                        </a:rPr>
                        <a:t> Australia Pty Ltd, Amgen Inc, </a:t>
                      </a:r>
                      <a:r>
                        <a:rPr lang="en-US" sz="1200" b="0" dirty="0" err="1">
                          <a:solidFill>
                            <a:srgbClr val="000000"/>
                          </a:solidFill>
                        </a:rPr>
                        <a:t>Aravive</a:t>
                      </a:r>
                      <a:r>
                        <a:rPr lang="en-US" sz="1200" b="0" dirty="0">
                          <a:solidFill>
                            <a:srgbClr val="000000"/>
                          </a:solidFill>
                        </a:rPr>
                        <a:t> Inc, ARS Pharmaceuticals, Artios Pharma Limited, </a:t>
                      </a:r>
                      <a:r>
                        <a:rPr lang="en-US" sz="1200" b="0" dirty="0" err="1">
                          <a:solidFill>
                            <a:srgbClr val="000000"/>
                          </a:solidFill>
                        </a:rPr>
                        <a:t>Arvinas</a:t>
                      </a:r>
                      <a:r>
                        <a:rPr lang="en-US" sz="1200" b="0" dirty="0">
                          <a:solidFill>
                            <a:srgbClr val="000000"/>
                          </a:solidFill>
                        </a:rPr>
                        <a:t>, AstraZeneca Pharmaceuticals LP, </a:t>
                      </a:r>
                      <a:r>
                        <a:rPr lang="en-US" sz="1200" b="0" dirty="0" err="1">
                          <a:solidFill>
                            <a:srgbClr val="000000"/>
                          </a:solidFill>
                        </a:rPr>
                        <a:t>AtlasMedx</a:t>
                      </a:r>
                      <a:r>
                        <a:rPr lang="en-US" sz="1200" b="0" dirty="0">
                          <a:solidFill>
                            <a:srgbClr val="000000"/>
                          </a:solidFill>
                        </a:rPr>
                        <a:t> Inc, </a:t>
                      </a:r>
                      <a:r>
                        <a:rPr lang="en-US" sz="1200" b="0" dirty="0" err="1">
                          <a:solidFill>
                            <a:srgbClr val="000000"/>
                          </a:solidFill>
                        </a:rPr>
                        <a:t>BeOne</a:t>
                      </a:r>
                      <a:r>
                        <a:rPr lang="en-US" sz="1200" b="0" dirty="0">
                          <a:solidFill>
                            <a:srgbClr val="000000"/>
                          </a:solidFill>
                        </a:rPr>
                        <a:t>, Black Diamond Therapeutics Inc, Bliss Biopharmaceutical (Hangzhou) Co Ltd, Boehringer Ingelheim Pharmaceuticals Inc, Bristol Myers Squibb, Compugen, Context Therapeutics, Cullinan Therapeutics, Curis Inc, </a:t>
                      </a:r>
                      <a:r>
                        <a:rPr lang="en-US" sz="1200" b="0" dirty="0" err="1">
                          <a:solidFill>
                            <a:srgbClr val="000000"/>
                          </a:solidFill>
                        </a:rPr>
                        <a:t>CytomX</a:t>
                      </a:r>
                      <a:r>
                        <a:rPr lang="en-US" sz="1200" b="0" dirty="0">
                          <a:solidFill>
                            <a:srgbClr val="000000"/>
                          </a:solidFill>
                        </a:rPr>
                        <a:t> Therapeutics, Daiichi Sankyo Inc, </a:t>
                      </a:r>
                      <a:r>
                        <a:rPr lang="en-US" sz="1200" b="0" dirty="0" err="1">
                          <a:solidFill>
                            <a:srgbClr val="000000"/>
                          </a:solidFill>
                        </a:rPr>
                        <a:t>Dantari</a:t>
                      </a:r>
                      <a:r>
                        <a:rPr lang="en-US" sz="1200" b="0" dirty="0">
                          <a:solidFill>
                            <a:srgbClr val="000000"/>
                          </a:solidFill>
                        </a:rPr>
                        <a:t>, </a:t>
                      </a:r>
                      <a:r>
                        <a:rPr lang="en-US" sz="1200" b="0" dirty="0" err="1">
                          <a:solidFill>
                            <a:srgbClr val="000000"/>
                          </a:solidFill>
                        </a:rPr>
                        <a:t>Deciphera</a:t>
                      </a:r>
                      <a:r>
                        <a:rPr lang="en-US" sz="1200" b="0" dirty="0">
                          <a:solidFill>
                            <a:srgbClr val="000000"/>
                          </a:solidFill>
                        </a:rPr>
                        <a:t> Pharmaceuticals Inc, Duality Biologics, </a:t>
                      </a:r>
                      <a:r>
                        <a:rPr lang="en-US" sz="1200" b="0" dirty="0" err="1">
                          <a:solidFill>
                            <a:srgbClr val="000000"/>
                          </a:solidFill>
                        </a:rPr>
                        <a:t>eFFECTOR</a:t>
                      </a:r>
                      <a:r>
                        <a:rPr lang="en-US" sz="1200" b="0" dirty="0">
                          <a:solidFill>
                            <a:srgbClr val="000000"/>
                          </a:solidFill>
                        </a:rPr>
                        <a:t> Therapeutics Inc, Eisai Inc, Ellipses Pharma, </a:t>
                      </a:r>
                      <a:r>
                        <a:rPr lang="en-US" sz="1200" b="0" dirty="0" err="1">
                          <a:solidFill>
                            <a:srgbClr val="000000"/>
                          </a:solidFill>
                        </a:rPr>
                        <a:t>Elucida</a:t>
                      </a:r>
                      <a:r>
                        <a:rPr lang="en-US" sz="1200" b="0" dirty="0">
                          <a:solidFill>
                            <a:srgbClr val="000000"/>
                          </a:solidFill>
                        </a:rPr>
                        <a:t> Oncology Inc, EMD Serono Inc, </a:t>
                      </a:r>
                      <a:r>
                        <a:rPr lang="en-US" sz="1200" b="0" dirty="0" err="1">
                          <a:solidFill>
                            <a:srgbClr val="000000"/>
                          </a:solidFill>
                        </a:rPr>
                        <a:t>Fochon</a:t>
                      </a:r>
                      <a:r>
                        <a:rPr lang="en-US" sz="1200" b="0" dirty="0">
                          <a:solidFill>
                            <a:srgbClr val="000000"/>
                          </a:solidFill>
                        </a:rPr>
                        <a:t> Pharmaceuticals, FUJIFILM Pharmaceuticals USA Inc, G1 Therapeutics Inc, Genentech, a member of the Roche Group, Gilead Sciences Inc, Harpoon Therapeutics, Hutchison </a:t>
                      </a:r>
                      <a:r>
                        <a:rPr lang="en-US" sz="1200" b="0" dirty="0" err="1">
                          <a:solidFill>
                            <a:srgbClr val="000000"/>
                          </a:solidFill>
                        </a:rPr>
                        <a:t>MediPharma</a:t>
                      </a:r>
                      <a:r>
                        <a:rPr lang="en-US" sz="1200" b="0" dirty="0">
                          <a:solidFill>
                            <a:srgbClr val="000000"/>
                          </a:solidFill>
                        </a:rPr>
                        <a:t>, </a:t>
                      </a:r>
                      <a:r>
                        <a:rPr lang="en-US" sz="1200" b="0" dirty="0" err="1">
                          <a:solidFill>
                            <a:srgbClr val="000000"/>
                          </a:solidFill>
                        </a:rPr>
                        <a:t>ImmunoGen</a:t>
                      </a:r>
                      <a:r>
                        <a:rPr lang="en-US" sz="1200" b="0" dirty="0">
                          <a:solidFill>
                            <a:srgbClr val="000000"/>
                          </a:solidFill>
                        </a:rPr>
                        <a:t> Inc, Incyte Corporation, Infinity Pharmaceuticals Inc, </a:t>
                      </a:r>
                      <a:r>
                        <a:rPr lang="en-US" sz="1200" b="0" dirty="0" err="1">
                          <a:solidFill>
                            <a:srgbClr val="000000"/>
                          </a:solidFill>
                        </a:rPr>
                        <a:t>Inspirna</a:t>
                      </a:r>
                      <a:r>
                        <a:rPr lang="en-US" sz="1200" b="0" dirty="0">
                          <a:solidFill>
                            <a:srgbClr val="000000"/>
                          </a:solidFill>
                        </a:rPr>
                        <a:t>, </a:t>
                      </a:r>
                      <a:r>
                        <a:rPr lang="en-US" sz="1200" b="0" dirty="0" err="1">
                          <a:solidFill>
                            <a:srgbClr val="000000"/>
                          </a:solidFill>
                        </a:rPr>
                        <a:t>InventisBio</a:t>
                      </a:r>
                      <a:r>
                        <a:rPr lang="en-US" sz="1200" b="0" dirty="0">
                          <a:solidFill>
                            <a:srgbClr val="000000"/>
                          </a:solidFill>
                        </a:rPr>
                        <a:t>, </a:t>
                      </a:r>
                      <a:r>
                        <a:rPr lang="en-US" sz="1200" b="0" dirty="0" err="1">
                          <a:solidFill>
                            <a:srgbClr val="000000"/>
                          </a:solidFill>
                        </a:rPr>
                        <a:t>Jacobio</a:t>
                      </a:r>
                      <a:r>
                        <a:rPr lang="en-US" sz="1200" b="0" dirty="0">
                          <a:solidFill>
                            <a:srgbClr val="000000"/>
                          </a:solidFill>
                        </a:rPr>
                        <a:t> Pharmaceuticals Group Co Ltd, </a:t>
                      </a:r>
                      <a:r>
                        <a:rPr lang="en-US" sz="1200" b="0" dirty="0" err="1">
                          <a:solidFill>
                            <a:srgbClr val="000000"/>
                          </a:solidFill>
                        </a:rPr>
                        <a:t>Karyopharm</a:t>
                      </a:r>
                      <a:r>
                        <a:rPr lang="en-US" sz="1200" b="0" dirty="0">
                          <a:solidFill>
                            <a:srgbClr val="000000"/>
                          </a:solidFill>
                        </a:rPr>
                        <a:t> Therapeutics, K-Group Beta, Kind Pharmaceuticals LLC, Leap Therapeutics Inc, Lilly, </a:t>
                      </a:r>
                      <a:r>
                        <a:rPr lang="en-US" sz="1200" b="0" dirty="0" err="1">
                          <a:solidFill>
                            <a:srgbClr val="000000"/>
                          </a:solidFill>
                        </a:rPr>
                        <a:t>Loxo</a:t>
                      </a:r>
                      <a:r>
                        <a:rPr lang="en-US" sz="1200" b="0" dirty="0">
                          <a:solidFill>
                            <a:srgbClr val="000000"/>
                          </a:solidFill>
                        </a:rPr>
                        <a:t> Oncology Inc, a wholly owned subsidiary of Eli Lilly &amp; Company, </a:t>
                      </a:r>
                      <a:r>
                        <a:rPr lang="en-US" sz="1200" b="0" dirty="0" err="1">
                          <a:solidFill>
                            <a:srgbClr val="000000"/>
                          </a:solidFill>
                        </a:rPr>
                        <a:t>Lycera</a:t>
                      </a:r>
                      <a:r>
                        <a:rPr lang="en-US" sz="1200" b="0" dirty="0">
                          <a:solidFill>
                            <a:srgbClr val="000000"/>
                          </a:solidFill>
                        </a:rPr>
                        <a:t>, </a:t>
                      </a:r>
                      <a:r>
                        <a:rPr lang="en-US" sz="1200" b="0" dirty="0" err="1">
                          <a:solidFill>
                            <a:srgbClr val="000000"/>
                          </a:solidFill>
                        </a:rPr>
                        <a:t>MacroGenics</a:t>
                      </a:r>
                      <a:r>
                        <a:rPr lang="en-US" sz="1200" b="0" dirty="0">
                          <a:solidFill>
                            <a:srgbClr val="000000"/>
                          </a:solidFill>
                        </a:rPr>
                        <a:t> Inc, Marker Therapeutics Inc, Merck, Mereo BioPharma, Mersana Therapeutics Inc, Merus, Molecular Templates, Myriad Genetic Laboratories Inc, Novartis, </a:t>
                      </a:r>
                      <a:r>
                        <a:rPr lang="en-US" sz="1200" b="0" dirty="0" err="1">
                          <a:solidFill>
                            <a:srgbClr val="000000"/>
                          </a:solidFill>
                        </a:rPr>
                        <a:t>NuCana</a:t>
                      </a:r>
                      <a:r>
                        <a:rPr lang="en-US" sz="1200" b="0" dirty="0">
                          <a:solidFill>
                            <a:srgbClr val="000000"/>
                          </a:solidFill>
                        </a:rPr>
                        <a:t>, Olema Oncology, </a:t>
                      </a:r>
                      <a:r>
                        <a:rPr lang="en-US" sz="1200" b="0" dirty="0" err="1">
                          <a:solidFill>
                            <a:srgbClr val="000000"/>
                          </a:solidFill>
                        </a:rPr>
                        <a:t>Oncothyreon</a:t>
                      </a:r>
                      <a:r>
                        <a:rPr lang="en-US" sz="1200" b="0" dirty="0">
                          <a:solidFill>
                            <a:srgbClr val="000000"/>
                          </a:solidFill>
                        </a:rPr>
                        <a:t>, ORIC Pharmaceuticals, </a:t>
                      </a:r>
                      <a:r>
                        <a:rPr lang="en-US" sz="1200" b="0" dirty="0" err="1">
                          <a:solidFill>
                            <a:srgbClr val="000000"/>
                          </a:solidFill>
                        </a:rPr>
                        <a:t>Orinove</a:t>
                      </a:r>
                      <a:r>
                        <a:rPr lang="en-US" sz="1200" b="0" dirty="0">
                          <a:solidFill>
                            <a:srgbClr val="000000"/>
                          </a:solidFill>
                        </a:rPr>
                        <a:t> Inc, Orum Therapeutics, Pfizer Inc, </a:t>
                      </a:r>
                      <a:r>
                        <a:rPr lang="en-US" sz="1200" b="0" dirty="0" err="1">
                          <a:solidFill>
                            <a:srgbClr val="000000"/>
                          </a:solidFill>
                        </a:rPr>
                        <a:t>pharmaand</a:t>
                      </a:r>
                      <a:r>
                        <a:rPr lang="en-US" sz="1200" b="0" dirty="0">
                          <a:solidFill>
                            <a:srgbClr val="000000"/>
                          </a:solidFill>
                        </a:rPr>
                        <a:t> GmbH, PharmaMar, Pieris Pharmaceuticals Inc, </a:t>
                      </a:r>
                      <a:r>
                        <a:rPr lang="en-US" sz="1200" b="0" dirty="0" err="1">
                          <a:solidFill>
                            <a:srgbClr val="000000"/>
                          </a:solidFill>
                        </a:rPr>
                        <a:t>Pionyr</a:t>
                      </a:r>
                      <a:r>
                        <a:rPr lang="en-US" sz="1200" b="0" dirty="0">
                          <a:solidFill>
                            <a:srgbClr val="000000"/>
                          </a:solidFill>
                        </a:rPr>
                        <a:t> Immunotherapeutics, </a:t>
                      </a:r>
                      <a:r>
                        <a:rPr lang="en-US" sz="1200" b="0" dirty="0" err="1">
                          <a:solidFill>
                            <a:srgbClr val="000000"/>
                          </a:solidFill>
                        </a:rPr>
                        <a:t>Plexxikon</a:t>
                      </a:r>
                      <a:r>
                        <a:rPr lang="en-US" sz="1200" b="0" dirty="0">
                          <a:solidFill>
                            <a:srgbClr val="000000"/>
                          </a:solidFill>
                        </a:rPr>
                        <a:t> Inc, Prelude Therapeutics, </a:t>
                      </a:r>
                      <a:r>
                        <a:rPr lang="en-US" sz="1200" b="0" dirty="0" err="1">
                          <a:solidFill>
                            <a:srgbClr val="000000"/>
                          </a:solidFill>
                        </a:rPr>
                        <a:t>ProFound</a:t>
                      </a:r>
                      <a:r>
                        <a:rPr lang="en-US" sz="1200" b="0" dirty="0">
                          <a:solidFill>
                            <a:srgbClr val="000000"/>
                          </a:solidFill>
                        </a:rPr>
                        <a:t> Therapeutics, Radius Health Inc, Regeneron Pharmaceuticals Inc, Relay Therapeutics, Repertoire Immune Medicines, </a:t>
                      </a:r>
                      <a:r>
                        <a:rPr lang="en-US" sz="1200" b="0" dirty="0" err="1">
                          <a:solidFill>
                            <a:srgbClr val="000000"/>
                          </a:solidFill>
                        </a:rPr>
                        <a:t>Seagen</a:t>
                      </a:r>
                      <a:r>
                        <a:rPr lang="en-US" sz="1200" b="0" dirty="0">
                          <a:solidFill>
                            <a:srgbClr val="000000"/>
                          </a:solidFill>
                        </a:rPr>
                        <a:t> Inc, </a:t>
                      </a:r>
                      <a:r>
                        <a:rPr lang="en-US" sz="1200" b="0" dirty="0" err="1">
                          <a:solidFill>
                            <a:srgbClr val="000000"/>
                          </a:solidFill>
                        </a:rPr>
                        <a:t>Sermonix</a:t>
                      </a:r>
                      <a:r>
                        <a:rPr lang="en-US" sz="1200" b="0" dirty="0">
                          <a:solidFill>
                            <a:srgbClr val="000000"/>
                          </a:solidFill>
                        </a:rPr>
                        <a:t> Pharmaceuticals, Shattuck Labs, </a:t>
                      </a:r>
                      <a:r>
                        <a:rPr lang="en-US" sz="1200" b="0" dirty="0" err="1">
                          <a:solidFill>
                            <a:srgbClr val="000000"/>
                          </a:solidFill>
                        </a:rPr>
                        <a:t>Stemline</a:t>
                      </a:r>
                      <a:r>
                        <a:rPr lang="en-US" sz="1200" b="0" dirty="0">
                          <a:solidFill>
                            <a:srgbClr val="000000"/>
                          </a:solidFill>
                        </a:rPr>
                        <a:t> Therapeutics Inc, Sutro Biopharma, </a:t>
                      </a:r>
                      <a:r>
                        <a:rPr lang="en-US" sz="1200" b="0" dirty="0" err="1">
                          <a:solidFill>
                            <a:srgbClr val="000000"/>
                          </a:solidFill>
                        </a:rPr>
                        <a:t>Syndax</a:t>
                      </a:r>
                      <a:r>
                        <a:rPr lang="en-US" sz="1200" b="0" dirty="0">
                          <a:solidFill>
                            <a:srgbClr val="000000"/>
                          </a:solidFill>
                        </a:rPr>
                        <a:t> Pharmaceuticals, Syros Pharmaceuticals Inc, Taiho Oncology Inc, Takeda Pharmaceuticals USA Inc, </a:t>
                      </a:r>
                      <a:r>
                        <a:rPr lang="en-US" sz="1200" b="0" dirty="0" err="1">
                          <a:solidFill>
                            <a:srgbClr val="000000"/>
                          </a:solidFill>
                        </a:rPr>
                        <a:t>Tesaro</a:t>
                      </a:r>
                      <a:r>
                        <a:rPr lang="en-US" sz="1200" b="0" dirty="0">
                          <a:solidFill>
                            <a:srgbClr val="000000"/>
                          </a:solidFill>
                        </a:rPr>
                        <a:t>, A GSK Company, </a:t>
                      </a:r>
                      <a:r>
                        <a:rPr lang="en-US" sz="1200" b="0" dirty="0" err="1">
                          <a:solidFill>
                            <a:srgbClr val="000000"/>
                          </a:solidFill>
                        </a:rPr>
                        <a:t>Tolmar</a:t>
                      </a:r>
                      <a:r>
                        <a:rPr lang="en-US" sz="1200" b="0" dirty="0">
                          <a:solidFill>
                            <a:srgbClr val="000000"/>
                          </a:solidFill>
                        </a:rPr>
                        <a:t>, </a:t>
                      </a:r>
                      <a:r>
                        <a:rPr lang="en-US" sz="1200" b="0" dirty="0" err="1">
                          <a:solidFill>
                            <a:srgbClr val="000000"/>
                          </a:solidFill>
                        </a:rPr>
                        <a:t>Transcenta</a:t>
                      </a:r>
                      <a:r>
                        <a:rPr lang="en-US" sz="1200" b="0" dirty="0">
                          <a:solidFill>
                            <a:srgbClr val="000000"/>
                          </a:solidFill>
                        </a:rPr>
                        <a:t>, Treadwell Therapeutics, </a:t>
                      </a:r>
                      <a:r>
                        <a:rPr lang="en-US" sz="1200" b="0" dirty="0" err="1">
                          <a:solidFill>
                            <a:srgbClr val="000000"/>
                          </a:solidFill>
                        </a:rPr>
                        <a:t>Verastem</a:t>
                      </a:r>
                      <a:r>
                        <a:rPr lang="en-US" sz="1200" b="0" dirty="0">
                          <a:solidFill>
                            <a:srgbClr val="000000"/>
                          </a:solidFill>
                        </a:rPr>
                        <a:t> Inc, Zenith Epigenetics, </a:t>
                      </a:r>
                      <a:r>
                        <a:rPr lang="en-US" sz="1200" b="0" dirty="0" err="1">
                          <a:solidFill>
                            <a:srgbClr val="000000"/>
                          </a:solidFill>
                        </a:rPr>
                        <a:t>Zymeworks</a:t>
                      </a:r>
                      <a:r>
                        <a:rPr lang="en-US" sz="1200" b="0" dirty="0">
                          <a:solidFill>
                            <a:srgbClr val="000000"/>
                          </a:solidFill>
                        </a:rPr>
                        <a:t> Inc</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68284277"/>
                  </a:ext>
                </a:extLst>
              </a:tr>
              <a:tr h="624868">
                <a:tc>
                  <a:txBody>
                    <a:bodyPr/>
                    <a:lstStyle/>
                    <a:p>
                      <a:r>
                        <a:rPr lang="en-US" sz="1200" b="1" dirty="0">
                          <a:solidFill>
                            <a:srgbClr val="000000"/>
                          </a:solidFill>
                        </a:rPr>
                        <a:t>Nonrelevant Financial Relationships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dirty="0">
                          <a:solidFill>
                            <a:srgbClr val="000000"/>
                          </a:solidFill>
                        </a:rPr>
                        <a:t>Dana-Farber Cancer Institute</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79407795"/>
                  </a:ext>
                </a:extLst>
              </a:tr>
            </a:tbl>
          </a:graphicData>
        </a:graphic>
      </p:graphicFrame>
    </p:spTree>
    <p:extLst>
      <p:ext uri="{BB962C8B-B14F-4D97-AF65-F5344CB8AC3E}">
        <p14:creationId xmlns:p14="http://schemas.microsoft.com/office/powerpoint/2010/main" val="1219437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AAC49549-2ECA-0E36-D07E-A2ADDB4FEA70}"/>
              </a:ext>
            </a:extLst>
          </p:cNvPr>
          <p:cNvSpPr txBox="1"/>
          <p:nvPr/>
        </p:nvSpPr>
        <p:spPr>
          <a:xfrm>
            <a:off x="691117" y="2466753"/>
            <a:ext cx="6973704" cy="132343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85698"/>
                </a:solidFill>
                <a:effectLst/>
                <a:uLnTx/>
                <a:uFillTx/>
                <a:latin typeface="Arial" panose="020B0604020202020204"/>
                <a:ea typeface="+mn-ea"/>
                <a:cs typeface="+mn-cs"/>
              </a:rPr>
              <a:t>CDK4/6i + ET as 1L therapy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85698"/>
                </a:solidFill>
                <a:effectLst/>
                <a:uLnTx/>
                <a:uFillTx/>
                <a:latin typeface="Arial" panose="020B0604020202020204"/>
                <a:ea typeface="+mn-ea"/>
                <a:cs typeface="+mn-cs"/>
              </a:rPr>
              <a:t>for HR+/HER2- MBC</a:t>
            </a:r>
          </a:p>
        </p:txBody>
      </p:sp>
    </p:spTree>
    <p:extLst>
      <p:ext uri="{BB962C8B-B14F-4D97-AF65-F5344CB8AC3E}">
        <p14:creationId xmlns:p14="http://schemas.microsoft.com/office/powerpoint/2010/main" val="7630593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42A822-AD60-D322-CBE0-C61C98C086BB}"/>
              </a:ext>
            </a:extLst>
          </p:cNvPr>
          <p:cNvSpPr>
            <a:spLocks noGrp="1"/>
          </p:cNvSpPr>
          <p:nvPr>
            <p:ph type="title"/>
          </p:nvPr>
        </p:nvSpPr>
        <p:spPr/>
        <p:txBody>
          <a:bodyPr/>
          <a:lstStyle/>
          <a:p>
            <a:r>
              <a:rPr lang="en-US" dirty="0"/>
              <a:t>Efficacy with 1L CDK4/6i +ET</a:t>
            </a:r>
          </a:p>
        </p:txBody>
      </p:sp>
      <p:sp>
        <p:nvSpPr>
          <p:cNvPr id="3" name="Slide Number Placeholder 2">
            <a:extLst>
              <a:ext uri="{FF2B5EF4-FFF2-40B4-BE49-F238E27FC236}">
                <a16:creationId xmlns:a16="http://schemas.microsoft.com/office/drawing/2014/main" id="{00CE6647-2234-93A4-AE14-F70CF5EEE3D6}"/>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49</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aphicFrame>
        <p:nvGraphicFramePr>
          <p:cNvPr id="4" name="Table 3">
            <a:extLst>
              <a:ext uri="{FF2B5EF4-FFF2-40B4-BE49-F238E27FC236}">
                <a16:creationId xmlns:a16="http://schemas.microsoft.com/office/drawing/2014/main" id="{E80D369F-3E85-496C-99DD-84DC997A3F2D}"/>
              </a:ext>
            </a:extLst>
          </p:cNvPr>
          <p:cNvGraphicFramePr>
            <a:graphicFrameLocks noGrp="1"/>
          </p:cNvGraphicFramePr>
          <p:nvPr/>
        </p:nvGraphicFramePr>
        <p:xfrm>
          <a:off x="861237" y="1520456"/>
          <a:ext cx="10419907" cy="3838353"/>
        </p:xfrm>
        <a:graphic>
          <a:graphicData uri="http://schemas.openxmlformats.org/drawingml/2006/table">
            <a:tbl>
              <a:tblPr/>
              <a:tblGrid>
                <a:gridCol w="1227260">
                  <a:extLst>
                    <a:ext uri="{9D8B030D-6E8A-4147-A177-3AD203B41FA5}">
                      <a16:colId xmlns:a16="http://schemas.microsoft.com/office/drawing/2014/main" val="1331668148"/>
                    </a:ext>
                  </a:extLst>
                </a:gridCol>
                <a:gridCol w="1227811">
                  <a:extLst>
                    <a:ext uri="{9D8B030D-6E8A-4147-A177-3AD203B41FA5}">
                      <a16:colId xmlns:a16="http://schemas.microsoft.com/office/drawing/2014/main" val="3524982252"/>
                    </a:ext>
                  </a:extLst>
                </a:gridCol>
                <a:gridCol w="825537">
                  <a:extLst>
                    <a:ext uri="{9D8B030D-6E8A-4147-A177-3AD203B41FA5}">
                      <a16:colId xmlns:a16="http://schemas.microsoft.com/office/drawing/2014/main" val="3834722911"/>
                    </a:ext>
                  </a:extLst>
                </a:gridCol>
                <a:gridCol w="1014802">
                  <a:extLst>
                    <a:ext uri="{9D8B030D-6E8A-4147-A177-3AD203B41FA5}">
                      <a16:colId xmlns:a16="http://schemas.microsoft.com/office/drawing/2014/main" val="3152297562"/>
                    </a:ext>
                  </a:extLst>
                </a:gridCol>
                <a:gridCol w="802439">
                  <a:extLst>
                    <a:ext uri="{9D8B030D-6E8A-4147-A177-3AD203B41FA5}">
                      <a16:colId xmlns:a16="http://schemas.microsoft.com/office/drawing/2014/main" val="86454840"/>
                    </a:ext>
                  </a:extLst>
                </a:gridCol>
                <a:gridCol w="1003048">
                  <a:extLst>
                    <a:ext uri="{9D8B030D-6E8A-4147-A177-3AD203B41FA5}">
                      <a16:colId xmlns:a16="http://schemas.microsoft.com/office/drawing/2014/main" val="2528085885"/>
                    </a:ext>
                  </a:extLst>
                </a:gridCol>
                <a:gridCol w="991248">
                  <a:extLst>
                    <a:ext uri="{9D8B030D-6E8A-4147-A177-3AD203B41FA5}">
                      <a16:colId xmlns:a16="http://schemas.microsoft.com/office/drawing/2014/main" val="2716567932"/>
                    </a:ext>
                  </a:extLst>
                </a:gridCol>
                <a:gridCol w="1026650">
                  <a:extLst>
                    <a:ext uri="{9D8B030D-6E8A-4147-A177-3AD203B41FA5}">
                      <a16:colId xmlns:a16="http://schemas.microsoft.com/office/drawing/2014/main" val="1210186189"/>
                    </a:ext>
                  </a:extLst>
                </a:gridCol>
                <a:gridCol w="1097454">
                  <a:extLst>
                    <a:ext uri="{9D8B030D-6E8A-4147-A177-3AD203B41FA5}">
                      <a16:colId xmlns:a16="http://schemas.microsoft.com/office/drawing/2014/main" val="2939040812"/>
                    </a:ext>
                  </a:extLst>
                </a:gridCol>
                <a:gridCol w="1203658">
                  <a:extLst>
                    <a:ext uri="{9D8B030D-6E8A-4147-A177-3AD203B41FA5}">
                      <a16:colId xmlns:a16="http://schemas.microsoft.com/office/drawing/2014/main" val="2507785315"/>
                    </a:ext>
                  </a:extLst>
                </a:gridCol>
              </a:tblGrid>
              <a:tr h="680159">
                <a:tc>
                  <a:txBody>
                    <a:bodyPr/>
                    <a:lstStyle/>
                    <a:p>
                      <a:pPr algn="ctr" rtl="0" fontAlgn="b">
                        <a:buNone/>
                      </a:pPr>
                      <a:r>
                        <a:rPr lang="en-US" sz="1400" b="1" i="0" u="none" strike="noStrike" dirty="0">
                          <a:solidFill>
                            <a:srgbClr val="000000"/>
                          </a:solidFill>
                          <a:effectLst/>
                          <a:latin typeface="Calibri" panose="020F0502020204030204" pitchFamily="34" charset="0"/>
                        </a:rPr>
                        <a:t>Study name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rtl="0" fontAlgn="b">
                        <a:buNone/>
                      </a:pPr>
                      <a:r>
                        <a:rPr lang="en-US" sz="1400" b="1" i="0" u="none" strike="noStrike" dirty="0">
                          <a:solidFill>
                            <a:srgbClr val="000000"/>
                          </a:solidFill>
                          <a:effectLst/>
                          <a:latin typeface="Calibri" panose="020F0502020204030204" pitchFamily="34" charset="0"/>
                        </a:rPr>
                        <a:t>Treatment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rtl="0" fontAlgn="b">
                        <a:buNone/>
                      </a:pPr>
                      <a:r>
                        <a:rPr lang="en-US" sz="1400" b="1" i="0" u="none" strike="noStrike" dirty="0">
                          <a:solidFill>
                            <a:srgbClr val="000000"/>
                          </a:solidFill>
                          <a:effectLst/>
                          <a:latin typeface="Calibri" panose="020F0502020204030204" pitchFamily="34" charset="0"/>
                        </a:rPr>
                        <a:t>CDK4/6i                  </a:t>
                      </a:r>
                      <a:r>
                        <a:rPr lang="en-US" sz="1400" b="1" i="0" u="none" strike="noStrike" dirty="0" err="1">
                          <a:solidFill>
                            <a:srgbClr val="000000"/>
                          </a:solidFill>
                          <a:effectLst/>
                          <a:latin typeface="Calibri" panose="020F0502020204030204" pitchFamily="34" charset="0"/>
                        </a:rPr>
                        <a:t>mPFS</a:t>
                      </a:r>
                      <a:r>
                        <a:rPr lang="en-US" sz="1400" b="1" i="0" u="none" strike="noStrike" dirty="0">
                          <a:solidFill>
                            <a:srgbClr val="000000"/>
                          </a:solidFill>
                          <a:effectLst/>
                          <a:latin typeface="Calibri" panose="020F0502020204030204" pitchFamily="34" charset="0"/>
                        </a:rPr>
                        <a:t>                (months)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rtl="0" fontAlgn="b">
                        <a:buNone/>
                      </a:pPr>
                      <a:r>
                        <a:rPr lang="en-US" sz="1400" b="1" i="0" u="none" strike="noStrike" dirty="0">
                          <a:solidFill>
                            <a:srgbClr val="000000"/>
                          </a:solidFill>
                          <a:effectLst/>
                          <a:latin typeface="Calibri" panose="020F0502020204030204" pitchFamily="34" charset="0"/>
                        </a:rPr>
                        <a:t>Placebo </a:t>
                      </a:r>
                      <a:r>
                        <a:rPr lang="en-US" sz="1400" b="1" i="0" u="none" strike="noStrike" dirty="0" err="1">
                          <a:solidFill>
                            <a:srgbClr val="000000"/>
                          </a:solidFill>
                          <a:effectLst/>
                          <a:latin typeface="Calibri" panose="020F0502020204030204" pitchFamily="34" charset="0"/>
                        </a:rPr>
                        <a:t>mPFS</a:t>
                      </a:r>
                      <a:r>
                        <a:rPr lang="en-US" sz="1400" b="1" i="0" u="none" strike="noStrike" dirty="0">
                          <a:solidFill>
                            <a:srgbClr val="000000"/>
                          </a:solidFill>
                          <a:effectLst/>
                          <a:latin typeface="Calibri" panose="020F0502020204030204" pitchFamily="34" charset="0"/>
                        </a:rPr>
                        <a:t>  (months)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rtl="0" fontAlgn="b">
                        <a:buNone/>
                      </a:pPr>
                      <a:r>
                        <a:rPr lang="en-US" sz="1400" b="1" i="0" u="none" strike="noStrike" dirty="0">
                          <a:solidFill>
                            <a:srgbClr val="000000"/>
                          </a:solidFill>
                          <a:effectLst/>
                          <a:latin typeface="Symbol" panose="05050102010706020507" pitchFamily="18" charset="2"/>
                        </a:rPr>
                        <a:t>D</a:t>
                      </a:r>
                      <a:r>
                        <a:rPr lang="en-US" sz="1400" b="1" i="0" u="none" strike="noStrike" dirty="0">
                          <a:solidFill>
                            <a:srgbClr val="000000"/>
                          </a:solidFill>
                          <a:effectLst/>
                          <a:latin typeface="Calibri" panose="020F0502020204030204" pitchFamily="34" charset="0"/>
                        </a:rPr>
                        <a:t> PFS (months)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rtl="0" fontAlgn="b">
                        <a:buNone/>
                      </a:pPr>
                      <a:r>
                        <a:rPr lang="en-US" sz="1400" b="1" i="0" u="none" strike="noStrike" dirty="0">
                          <a:solidFill>
                            <a:srgbClr val="000000"/>
                          </a:solidFill>
                          <a:effectLst/>
                          <a:latin typeface="Calibri" panose="020F0502020204030204" pitchFamily="34" charset="0"/>
                        </a:rPr>
                        <a:t>HR,                         P value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rtl="0" fontAlgn="b">
                        <a:buNone/>
                      </a:pPr>
                      <a:r>
                        <a:rPr lang="en-US" sz="1400" b="1" i="0" u="none" strike="noStrike" dirty="0">
                          <a:solidFill>
                            <a:srgbClr val="000000"/>
                          </a:solidFill>
                          <a:effectLst/>
                          <a:latin typeface="Calibri" panose="020F0502020204030204" pitchFamily="34" charset="0"/>
                        </a:rPr>
                        <a:t>CDK 4/6i </a:t>
                      </a:r>
                      <a:r>
                        <a:rPr lang="en-US" sz="1400" b="1" i="0" u="none" strike="noStrike" dirty="0" err="1">
                          <a:solidFill>
                            <a:srgbClr val="000000"/>
                          </a:solidFill>
                          <a:effectLst/>
                          <a:latin typeface="Calibri" panose="020F0502020204030204" pitchFamily="34" charset="0"/>
                        </a:rPr>
                        <a:t>mOS</a:t>
                      </a:r>
                      <a:r>
                        <a:rPr lang="en-US" sz="1400" b="1" i="0" u="none" strike="noStrike" dirty="0">
                          <a:solidFill>
                            <a:srgbClr val="000000"/>
                          </a:solidFill>
                          <a:effectLst/>
                          <a:latin typeface="Calibri" panose="020F0502020204030204" pitchFamily="34" charset="0"/>
                        </a:rPr>
                        <a:t> (months)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rtl="0" fontAlgn="b">
                        <a:buNone/>
                      </a:pPr>
                      <a:r>
                        <a:rPr lang="en-US" sz="1400" b="1" i="0" u="none" strike="noStrike" dirty="0">
                          <a:solidFill>
                            <a:srgbClr val="000000"/>
                          </a:solidFill>
                          <a:effectLst/>
                          <a:latin typeface="Calibri" panose="020F0502020204030204" pitchFamily="34" charset="0"/>
                        </a:rPr>
                        <a:t>Placebo            </a:t>
                      </a:r>
                      <a:r>
                        <a:rPr lang="en-US" sz="1400" b="1" i="0" u="none" strike="noStrike" dirty="0" err="1">
                          <a:solidFill>
                            <a:srgbClr val="000000"/>
                          </a:solidFill>
                          <a:effectLst/>
                          <a:latin typeface="Calibri" panose="020F0502020204030204" pitchFamily="34" charset="0"/>
                        </a:rPr>
                        <a:t>mOS</a:t>
                      </a:r>
                      <a:r>
                        <a:rPr lang="en-US" sz="1400" b="1" i="0" u="none" strike="noStrike" dirty="0">
                          <a:solidFill>
                            <a:srgbClr val="000000"/>
                          </a:solidFill>
                          <a:effectLst/>
                          <a:latin typeface="Calibri" panose="020F0502020204030204" pitchFamily="34" charset="0"/>
                        </a:rPr>
                        <a:t>  (months)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rtl="0" fontAlgn="b">
                        <a:buNone/>
                      </a:pPr>
                      <a:r>
                        <a:rPr lang="en-US" sz="1400" b="1" i="0" u="none" strike="noStrike" dirty="0">
                          <a:solidFill>
                            <a:srgbClr val="000000"/>
                          </a:solidFill>
                          <a:effectLst/>
                          <a:latin typeface="Symbol" panose="05050102010706020507" pitchFamily="18" charset="2"/>
                        </a:rPr>
                        <a:t>D</a:t>
                      </a:r>
                      <a:r>
                        <a:rPr lang="en-US" sz="1400" b="1" i="0" u="none" strike="noStrike" dirty="0">
                          <a:solidFill>
                            <a:srgbClr val="000000"/>
                          </a:solidFill>
                          <a:effectLst/>
                          <a:latin typeface="Calibri" panose="020F0502020204030204" pitchFamily="34" charset="0"/>
                        </a:rPr>
                        <a:t> OS    (months)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rtl="0" fontAlgn="b">
                        <a:buNone/>
                      </a:pPr>
                      <a:r>
                        <a:rPr lang="it-IT" sz="1400" b="1" i="0" u="none" strike="noStrike" dirty="0">
                          <a:solidFill>
                            <a:srgbClr val="000000"/>
                          </a:solidFill>
                          <a:effectLst/>
                          <a:latin typeface="Calibri" panose="020F0502020204030204" pitchFamily="34" charset="0"/>
                        </a:rPr>
                        <a:t>HR,                                                   P value/ 95% CI</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218423922"/>
                  </a:ext>
                </a:extLst>
              </a:tr>
              <a:tr h="680159">
                <a:tc>
                  <a:txBody>
                    <a:bodyPr/>
                    <a:lstStyle/>
                    <a:p>
                      <a:pPr algn="ctr" rtl="0" fontAlgn="b">
                        <a:buNone/>
                      </a:pPr>
                      <a:r>
                        <a:rPr lang="en-US" sz="1400" b="1" i="0" u="none" strike="noStrike" dirty="0">
                          <a:solidFill>
                            <a:srgbClr val="000000"/>
                          </a:solidFill>
                          <a:effectLst/>
                          <a:latin typeface="Calibri" panose="020F0502020204030204" pitchFamily="34" charset="0"/>
                        </a:rPr>
                        <a:t>PALOMA-2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0" i="0" u="none" strike="noStrike" dirty="0">
                          <a:solidFill>
                            <a:srgbClr val="000000"/>
                          </a:solidFill>
                          <a:effectLst/>
                          <a:latin typeface="Calibri" panose="020F0502020204030204" pitchFamily="34" charset="0"/>
                        </a:rPr>
                        <a:t>Palbociclib/ Placebo + Letrozole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0" i="0" u="none" strike="noStrike" dirty="0">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0" i="0" u="none" strike="noStrike" dirty="0">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0" i="0" u="none" strike="noStrike" dirty="0">
                          <a:solidFill>
                            <a:srgbClr val="000000"/>
                          </a:solidFill>
                          <a:effectLst/>
                          <a:latin typeface="Calibri" panose="020F0502020204030204" pitchFamily="34" charset="0"/>
                        </a:rPr>
                        <a:t>13.1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0" i="0" u="none" strike="noStrike" dirty="0">
                          <a:solidFill>
                            <a:srgbClr val="000000"/>
                          </a:solidFill>
                          <a:effectLst/>
                          <a:latin typeface="Calibri" panose="020F0502020204030204" pitchFamily="34" charset="0"/>
                        </a:rPr>
                        <a:t>0.56,           p&lt;0.0001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1" i="0" u="none" strike="noStrike" dirty="0">
                          <a:solidFill>
                            <a:srgbClr val="C00000"/>
                          </a:solidFill>
                          <a:effectLst/>
                          <a:latin typeface="Calibri" panose="020F0502020204030204" pitchFamily="34" charset="0"/>
                        </a:rPr>
                        <a:t>53.9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1" i="0" u="none" strike="noStrike" dirty="0">
                          <a:solidFill>
                            <a:srgbClr val="C00000"/>
                          </a:solidFill>
                          <a:effectLst/>
                          <a:latin typeface="Calibri" panose="020F0502020204030204" pitchFamily="34" charset="0"/>
                        </a:rPr>
                        <a:t>51.2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1" i="0" u="none" strike="noStrike" dirty="0">
                          <a:solidFill>
                            <a:srgbClr val="C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buNone/>
                      </a:pPr>
                      <a:r>
                        <a:rPr lang="en-US" sz="1400" b="0" i="0" u="none" strike="noStrike">
                          <a:solidFill>
                            <a:srgbClr val="000000"/>
                          </a:solidFill>
                          <a:effectLst/>
                          <a:latin typeface="Calibri" panose="020F0502020204030204" pitchFamily="34" charset="0"/>
                        </a:rPr>
                        <a:t>0.96 (95% CI, 0.78-1.18)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34731659"/>
                  </a:ext>
                </a:extLst>
              </a:tr>
              <a:tr h="742836">
                <a:tc>
                  <a:txBody>
                    <a:bodyPr/>
                    <a:lstStyle/>
                    <a:p>
                      <a:pPr algn="ctr" rtl="0" fontAlgn="b">
                        <a:buNone/>
                      </a:pPr>
                      <a:r>
                        <a:rPr lang="en-US" sz="1400" b="1" i="0" u="none" strike="noStrike" dirty="0">
                          <a:solidFill>
                            <a:srgbClr val="000000"/>
                          </a:solidFill>
                          <a:effectLst/>
                          <a:latin typeface="Calibri" panose="020F0502020204030204" pitchFamily="34" charset="0"/>
                        </a:rPr>
                        <a:t>MONALEESA-7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it-IT" sz="1400" b="0" i="0" u="none" strike="noStrike">
                          <a:solidFill>
                            <a:srgbClr val="000000"/>
                          </a:solidFill>
                          <a:effectLst/>
                          <a:latin typeface="Calibri" panose="020F0502020204030204" pitchFamily="34" charset="0"/>
                        </a:rPr>
                        <a:t>Ribociclib/ Placebo + AI/Tam + OFS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0"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0"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0" i="0" u="none" strike="noStrike" dirty="0">
                          <a:solidFill>
                            <a:srgbClr val="000000"/>
                          </a:solidFill>
                          <a:effectLst/>
                          <a:latin typeface="Calibri" panose="020F0502020204030204" pitchFamily="34" charset="0"/>
                        </a:rPr>
                        <a:t>10.8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0" i="0" u="none" strike="noStrike" dirty="0">
                          <a:solidFill>
                            <a:srgbClr val="000000"/>
                          </a:solidFill>
                          <a:effectLst/>
                          <a:latin typeface="Calibri" panose="020F0502020204030204" pitchFamily="34" charset="0"/>
                        </a:rPr>
                        <a:t>0.553,                           p &lt;0.001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1" i="0" u="none" strike="noStrike">
                          <a:solidFill>
                            <a:srgbClr val="C00000"/>
                          </a:solidFill>
                          <a:effectLst/>
                          <a:latin typeface="Calibri" panose="020F0502020204030204" pitchFamily="34" charset="0"/>
                        </a:rPr>
                        <a:t>58.7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1" i="0" u="none" strike="noStrike" dirty="0">
                          <a:solidFill>
                            <a:srgbClr val="C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1" i="0" u="none" strike="noStrike" dirty="0">
                          <a:solidFill>
                            <a:srgbClr val="C00000"/>
                          </a:solidFill>
                          <a:effectLst/>
                          <a:latin typeface="Calibri" panose="020F0502020204030204" pitchFamily="34" charset="0"/>
                        </a:rPr>
                        <a:t>10.7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0" i="0" u="none" strike="noStrike">
                          <a:solidFill>
                            <a:srgbClr val="000000"/>
                          </a:solidFill>
                          <a:effectLst/>
                          <a:latin typeface="Calibri" panose="020F0502020204030204" pitchFamily="34" charset="0"/>
                        </a:rPr>
                        <a:t>0.76                                                                              (95% CI, 0.61-0.96)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52989507"/>
                  </a:ext>
                </a:extLst>
              </a:tr>
              <a:tr h="832190">
                <a:tc>
                  <a:txBody>
                    <a:bodyPr/>
                    <a:lstStyle/>
                    <a:p>
                      <a:pPr algn="ctr" rtl="0" fontAlgn="b">
                        <a:buNone/>
                      </a:pPr>
                      <a:r>
                        <a:rPr lang="en-US" sz="1400" b="1" i="0" u="none" strike="noStrike" dirty="0">
                          <a:solidFill>
                            <a:srgbClr val="000000"/>
                          </a:solidFill>
                          <a:effectLst/>
                          <a:latin typeface="Calibri" panose="020F0502020204030204" pitchFamily="34" charset="0"/>
                        </a:rPr>
                        <a:t>MONALEESA-2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0" i="0" u="none" strike="noStrike">
                          <a:solidFill>
                            <a:srgbClr val="000000"/>
                          </a:solidFill>
                          <a:effectLst/>
                          <a:latin typeface="Calibri" panose="020F0502020204030204" pitchFamily="34" charset="0"/>
                        </a:rPr>
                        <a:t>Ribociclib/ Placebo + Letrozole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0" i="0" u="none" strike="noStrike">
                          <a:solidFill>
                            <a:srgbClr val="000000"/>
                          </a:solidFill>
                          <a:effectLst/>
                          <a:latin typeface="Calibri" panose="020F0502020204030204" pitchFamily="34" charset="0"/>
                        </a:rPr>
                        <a:t>25.3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0"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0"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0" i="0" u="none" strike="noStrike" dirty="0">
                          <a:solidFill>
                            <a:srgbClr val="000000"/>
                          </a:solidFill>
                          <a:effectLst/>
                          <a:latin typeface="Calibri" panose="020F0502020204030204" pitchFamily="34" charset="0"/>
                        </a:rPr>
                        <a:t>0.568, p=9.63x10</a:t>
                      </a:r>
                      <a:r>
                        <a:rPr lang="en-US" sz="1400" b="0" i="0" u="none" strike="noStrike" baseline="30000" dirty="0">
                          <a:solidFill>
                            <a:srgbClr val="000000"/>
                          </a:solidFill>
                          <a:effectLst/>
                          <a:latin typeface="Calibri" panose="020F0502020204030204" pitchFamily="34" charset="0"/>
                        </a:rPr>
                        <a:t>-8</a:t>
                      </a:r>
                      <a:endParaRPr lang="en-US" sz="1400" b="0" i="0" u="none" strike="noStrike" dirty="0">
                        <a:solidFill>
                          <a:srgbClr val="000000"/>
                        </a:solidFill>
                        <a:effectLst/>
                        <a:latin typeface="Calibri" panose="020F050202020403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1" i="0" u="none" strike="noStrike" dirty="0">
                          <a:solidFill>
                            <a:srgbClr val="C00000"/>
                          </a:solidFill>
                          <a:effectLst/>
                          <a:latin typeface="Calibri" panose="020F0502020204030204" pitchFamily="34" charset="0"/>
                        </a:rPr>
                        <a:t>63.9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1" i="0" u="none" strike="noStrike" dirty="0">
                          <a:solidFill>
                            <a:srgbClr val="C00000"/>
                          </a:solidFill>
                          <a:effectLst/>
                          <a:latin typeface="Calibri" panose="020F0502020204030204" pitchFamily="34" charset="0"/>
                        </a:rPr>
                        <a:t>51.4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1" i="0" u="none" strike="noStrike">
                          <a:solidFill>
                            <a:srgbClr val="C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0" i="0" u="none" strike="noStrike" dirty="0">
                          <a:solidFill>
                            <a:srgbClr val="000000"/>
                          </a:solidFill>
                          <a:effectLst/>
                          <a:latin typeface="Calibri" panose="020F0502020204030204" pitchFamily="34" charset="0"/>
                        </a:rPr>
                        <a:t>0.76                 p=0.004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89054324"/>
                  </a:ext>
                </a:extLst>
              </a:tr>
              <a:tr h="903009">
                <a:tc>
                  <a:txBody>
                    <a:bodyPr/>
                    <a:lstStyle/>
                    <a:p>
                      <a:pPr algn="ctr" rtl="0" fontAlgn="b">
                        <a:buNone/>
                      </a:pPr>
                      <a:r>
                        <a:rPr lang="en-US" sz="1400" b="1" i="0" u="none" strike="noStrike" dirty="0">
                          <a:solidFill>
                            <a:srgbClr val="000000"/>
                          </a:solidFill>
                          <a:effectLst/>
                          <a:latin typeface="Calibri" panose="020F0502020204030204" pitchFamily="34" charset="0"/>
                        </a:rPr>
                        <a:t>MONARCH-3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0" i="0" u="none" strike="noStrike" dirty="0" err="1">
                          <a:solidFill>
                            <a:srgbClr val="000000"/>
                          </a:solidFill>
                          <a:effectLst/>
                          <a:latin typeface="Calibri" panose="020F0502020204030204" pitchFamily="34" charset="0"/>
                        </a:rPr>
                        <a:t>Abemaciclib</a:t>
                      </a:r>
                      <a:r>
                        <a:rPr lang="en-US" sz="1400" b="0" i="0" u="none" strike="noStrike" dirty="0">
                          <a:solidFill>
                            <a:srgbClr val="000000"/>
                          </a:solidFill>
                          <a:effectLst/>
                          <a:latin typeface="Calibri" panose="020F0502020204030204" pitchFamily="34" charset="0"/>
                        </a:rPr>
                        <a:t>+ NSAI vs Placebo +NSAI</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0" i="0" u="none" strike="noStrike" dirty="0">
                          <a:solidFill>
                            <a:srgbClr val="000000"/>
                          </a:solidFill>
                          <a:effectLst/>
                          <a:latin typeface="Calibri" panose="020F0502020204030204" pitchFamily="34" charset="0"/>
                        </a:rPr>
                        <a:t>28.2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0" i="0" u="none" strike="noStrike" dirty="0">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0" i="0" u="none" strike="noStrike" dirty="0">
                          <a:solidFill>
                            <a:srgbClr val="000000"/>
                          </a:solidFill>
                          <a:effectLst/>
                          <a:latin typeface="Calibri" panose="020F0502020204030204" pitchFamily="34" charset="0"/>
                        </a:rPr>
                        <a:t>13.4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fontAlgn="b">
                        <a:buNone/>
                      </a:pPr>
                      <a:r>
                        <a:rPr lang="en-US" sz="1400" b="0" i="0" u="none" strike="noStrike" dirty="0">
                          <a:solidFill>
                            <a:srgbClr val="000000"/>
                          </a:solidFill>
                          <a:effectLst/>
                          <a:latin typeface="Calibri" panose="020F0502020204030204" pitchFamily="34" charset="0"/>
                        </a:rPr>
                        <a:t>0.54, p=0.000021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rtl="0" fontAlgn="b">
                        <a:buNone/>
                      </a:pPr>
                      <a:r>
                        <a:rPr lang="en-US" sz="1400" b="1" i="0" u="none" strike="noStrike" dirty="0">
                          <a:solidFill>
                            <a:srgbClr val="C00000"/>
                          </a:solidFill>
                          <a:effectLst/>
                          <a:latin typeface="Calibri" panose="020F0502020204030204" pitchFamily="34" charset="0"/>
                        </a:rPr>
                        <a:t>67.1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1" i="0" u="none" strike="noStrike" dirty="0">
                          <a:solidFill>
                            <a:srgbClr val="C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1" i="0" u="none" strike="noStrike" dirty="0">
                          <a:solidFill>
                            <a:srgbClr val="C00000"/>
                          </a:solidFill>
                          <a:effectLst/>
                          <a:latin typeface="Calibri" panose="020F0502020204030204" pitchFamily="34" charset="0"/>
                        </a:rPr>
                        <a:t>12.6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buNone/>
                      </a:pPr>
                      <a:r>
                        <a:rPr lang="en-US" sz="1400" b="0" i="0" u="none" strike="noStrike" dirty="0">
                          <a:solidFill>
                            <a:srgbClr val="000000"/>
                          </a:solidFill>
                          <a:effectLst/>
                          <a:latin typeface="Calibri" panose="020F0502020204030204" pitchFamily="34" charset="0"/>
                        </a:rPr>
                        <a:t>0.75, p=0.03 (IA)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80447690"/>
                  </a:ext>
                </a:extLst>
              </a:tr>
            </a:tbl>
          </a:graphicData>
        </a:graphic>
      </p:graphicFrame>
      <p:sp>
        <p:nvSpPr>
          <p:cNvPr id="6" name="TextBox 5">
            <a:extLst>
              <a:ext uri="{FF2B5EF4-FFF2-40B4-BE49-F238E27FC236}">
                <a16:creationId xmlns:a16="http://schemas.microsoft.com/office/drawing/2014/main" id="{84B1DFA4-F8DA-2F4D-A57D-3F1A9E33F4CA}"/>
              </a:ext>
            </a:extLst>
          </p:cNvPr>
          <p:cNvSpPr txBox="1"/>
          <p:nvPr/>
        </p:nvSpPr>
        <p:spPr>
          <a:xfrm>
            <a:off x="9427534" y="6304002"/>
            <a:ext cx="2077813"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C2340"/>
                </a:solidFill>
                <a:effectLst/>
                <a:uLnTx/>
                <a:uFillTx/>
                <a:latin typeface="Arial" panose="020B0604020202020204"/>
                <a:ea typeface="+mn-ea"/>
                <a:cs typeface="+mn-cs"/>
              </a:rPr>
              <a:t>Slamon DJ et al.  JCO 2024;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0C2340"/>
                </a:solidFill>
                <a:effectLst/>
                <a:uLnTx/>
                <a:uFillTx/>
                <a:latin typeface="Arial" panose="020B0604020202020204"/>
                <a:ea typeface="+mn-ea"/>
                <a:cs typeface="+mn-cs"/>
              </a:rPr>
              <a:t>Hortobagyi</a:t>
            </a:r>
            <a:r>
              <a:rPr kumimoji="0" lang="en-US" sz="1000" b="0" i="0" u="none" strike="noStrike" kern="1200" cap="none" spc="0" normalizeH="0" baseline="0" noProof="0" dirty="0">
                <a:ln>
                  <a:noFill/>
                </a:ln>
                <a:solidFill>
                  <a:srgbClr val="0C2340"/>
                </a:solidFill>
                <a:effectLst/>
                <a:uLnTx/>
                <a:uFillTx/>
                <a:latin typeface="Arial" panose="020B0604020202020204"/>
                <a:ea typeface="+mn-ea"/>
                <a:cs typeface="+mn-cs"/>
              </a:rPr>
              <a:t> GN et. al NEJM 2022;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C2340"/>
                </a:solidFill>
                <a:effectLst/>
                <a:uLnTx/>
                <a:uFillTx/>
                <a:latin typeface="Arial" panose="020B0604020202020204"/>
                <a:ea typeface="+mn-ea"/>
                <a:cs typeface="+mn-cs"/>
              </a:rPr>
              <a:t>Goetz M et al  JCO 2017</a:t>
            </a:r>
          </a:p>
        </p:txBody>
      </p:sp>
    </p:spTree>
    <p:extLst>
      <p:ext uri="{BB962C8B-B14F-4D97-AF65-F5344CB8AC3E}">
        <p14:creationId xmlns:p14="http://schemas.microsoft.com/office/powerpoint/2010/main" val="22209718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000" dirty="0">
                <a:ea typeface="ＭＳ Ｐゴシック" charset="0"/>
              </a:rPr>
              <a:t>Disclosures for Moderator Neil Love, MD</a:t>
            </a:r>
            <a:endParaRPr lang="en-US" sz="3000" dirty="0"/>
          </a:p>
        </p:txBody>
      </p:sp>
      <p:sp>
        <p:nvSpPr>
          <p:cNvPr id="3" name="Content Placeholder 2"/>
          <p:cNvSpPr>
            <a:spLocks noGrp="1"/>
          </p:cNvSpPr>
          <p:nvPr>
            <p:ph idx="1"/>
          </p:nvPr>
        </p:nvSpPr>
        <p:spPr>
          <a:xfrm>
            <a:off x="838200" y="1185685"/>
            <a:ext cx="10515600" cy="4800600"/>
          </a:xfrm>
        </p:spPr>
        <p:txBody>
          <a:bodyPr>
            <a:noAutofit/>
          </a:bodyPr>
          <a:lstStyle/>
          <a:p>
            <a:pPr marL="0" lvl="0" indent="0">
              <a:lnSpc>
                <a:spcPct val="100000"/>
              </a:lnSpc>
              <a:buNone/>
            </a:pPr>
            <a:r>
              <a:rPr lang="en-US" sz="1700" dirty="0">
                <a:solidFill>
                  <a:srgbClr val="002656"/>
                </a:solidFill>
              </a:rPr>
              <a:t>Dr Love is president and CEO of Research To Practice. Research To Practice receives funds in the form of educational grants to develop CME activities from the following companies: Aadi Bioscience, AbbVie Inc, ADC Therapeutics, </a:t>
            </a:r>
            <a:r>
              <a:rPr lang="en-US" sz="1700" dirty="0" err="1">
                <a:solidFill>
                  <a:srgbClr val="002656"/>
                </a:solidFill>
              </a:rPr>
              <a:t>Agendia</a:t>
            </a:r>
            <a:r>
              <a:rPr lang="en-US" sz="1700" dirty="0">
                <a:solidFill>
                  <a:srgbClr val="002656"/>
                </a:solidFill>
              </a:rPr>
              <a:t> Inc, Alexion Pharmaceuticals, Amgen Inc, Array BioPharma Inc, a subsidiary of Pfizer Inc, </a:t>
            </a:r>
            <a:r>
              <a:rPr lang="en-US" sz="1700" dirty="0" err="1">
                <a:solidFill>
                  <a:srgbClr val="002656"/>
                </a:solidFill>
              </a:rPr>
              <a:t>Arvinas</a:t>
            </a:r>
            <a:r>
              <a:rPr lang="en-US" sz="1700" dirty="0">
                <a:solidFill>
                  <a:srgbClr val="002656"/>
                </a:solidFill>
              </a:rPr>
              <a:t>, Astellas, AstraZeneca Pharmaceuticals LP, Aveo Pharmaceuticals, Bayer HealthCare Pharmaceuticals, </a:t>
            </a:r>
            <a:r>
              <a:rPr lang="en-US" sz="1700" dirty="0" err="1">
                <a:solidFill>
                  <a:srgbClr val="002656"/>
                </a:solidFill>
              </a:rPr>
              <a:t>BeOne</a:t>
            </a:r>
            <a:r>
              <a:rPr lang="en-US" sz="1700" dirty="0">
                <a:solidFill>
                  <a:srgbClr val="002656"/>
                </a:solidFill>
              </a:rPr>
              <a:t>, </a:t>
            </a:r>
            <a:r>
              <a:rPr lang="en-US" sz="1700" dirty="0" err="1">
                <a:solidFill>
                  <a:srgbClr val="002656"/>
                </a:solidFill>
              </a:rPr>
              <a:t>Biotheranostics</a:t>
            </a:r>
            <a:r>
              <a:rPr lang="en-US" sz="1700" dirty="0">
                <a:solidFill>
                  <a:srgbClr val="002656"/>
                </a:solidFill>
              </a:rPr>
              <a:t> Inc, A Hologic Company, Black Diamond Therapeutics Inc, Blueprint Medicines, Boehringer Ingelheim Pharmaceuticals Inc, Bristol Myers Squibb, </a:t>
            </a:r>
            <a:r>
              <a:rPr lang="en-US" sz="1700" dirty="0" err="1">
                <a:solidFill>
                  <a:srgbClr val="002656"/>
                </a:solidFill>
              </a:rPr>
              <a:t>Celcuity</a:t>
            </a:r>
            <a:r>
              <a:rPr lang="en-US" sz="1700" dirty="0">
                <a:solidFill>
                  <a:srgbClr val="002656"/>
                </a:solidFill>
              </a:rPr>
              <a:t>, Clovis Oncology, </a:t>
            </a:r>
            <a:r>
              <a:rPr lang="en-US" sz="1700" dirty="0" err="1">
                <a:solidFill>
                  <a:srgbClr val="002656"/>
                </a:solidFill>
              </a:rPr>
              <a:t>Coherus</a:t>
            </a:r>
            <a:r>
              <a:rPr lang="en-US" sz="1700" dirty="0">
                <a:solidFill>
                  <a:srgbClr val="002656"/>
                </a:solidFill>
              </a:rPr>
              <a:t> </a:t>
            </a:r>
            <a:r>
              <a:rPr lang="en-US" sz="1700" dirty="0" err="1">
                <a:solidFill>
                  <a:srgbClr val="002656"/>
                </a:solidFill>
              </a:rPr>
              <a:t>BioSciences</a:t>
            </a:r>
            <a:r>
              <a:rPr lang="en-US" sz="1700" dirty="0">
                <a:solidFill>
                  <a:srgbClr val="002656"/>
                </a:solidFill>
              </a:rPr>
              <a:t>, </a:t>
            </a:r>
            <a:r>
              <a:rPr lang="en-US" sz="1700" dirty="0" err="1">
                <a:solidFill>
                  <a:srgbClr val="002656"/>
                </a:solidFill>
              </a:rPr>
              <a:t>Corcept</a:t>
            </a:r>
            <a:r>
              <a:rPr lang="en-US" sz="1700" dirty="0">
                <a:solidFill>
                  <a:srgbClr val="002656"/>
                </a:solidFill>
              </a:rPr>
              <a:t> Therapeutics Inc, CTI BioPharma, a Sobi Company, Daiichi Sankyo Inc, Eisai Inc, Elevation Oncology Inc, Exact Sciences Corporation, Exelixis Inc, Genentech, a member of the Roche Group, Genmab US Inc, Geron Corporation, Gilead Sciences Inc, GSK, </a:t>
            </a:r>
            <a:r>
              <a:rPr lang="en-US" sz="1700" dirty="0" err="1">
                <a:solidFill>
                  <a:srgbClr val="002656"/>
                </a:solidFill>
              </a:rPr>
              <a:t>Helsinn</a:t>
            </a:r>
            <a:r>
              <a:rPr lang="en-US" sz="1700" dirty="0">
                <a:solidFill>
                  <a:srgbClr val="002656"/>
                </a:solidFill>
              </a:rPr>
              <a:t> Therapeutics (US) Inc, </a:t>
            </a:r>
            <a:r>
              <a:rPr lang="en-US" sz="1700" dirty="0" err="1">
                <a:solidFill>
                  <a:srgbClr val="002656"/>
                </a:solidFill>
              </a:rPr>
              <a:t>ImmunoGen</a:t>
            </a:r>
            <a:r>
              <a:rPr lang="en-US" sz="1700" dirty="0">
                <a:solidFill>
                  <a:srgbClr val="002656"/>
                </a:solidFill>
              </a:rPr>
              <a:t> Inc, Incyte Corporation, Ipsen Biopharmaceuticals Inc, Jazz Pharmaceuticals Inc, Johnson &amp; Johnson, </a:t>
            </a:r>
            <a:r>
              <a:rPr lang="en-US" sz="1700" dirty="0" err="1">
                <a:solidFill>
                  <a:srgbClr val="002656"/>
                </a:solidFill>
              </a:rPr>
              <a:t>Karyopharm</a:t>
            </a:r>
            <a:r>
              <a:rPr lang="en-US" sz="1700" dirty="0">
                <a:solidFill>
                  <a:srgbClr val="002656"/>
                </a:solidFill>
              </a:rPr>
              <a:t> Therapeutics, Kite, A Gilead Company, Kura Oncology, Legend Biotech, Lilly, MEI Pharma Inc, Merck, Mersana Therapeutics Inc, Mirati Therapeutics Inc, Mural Oncology Inc, Natera Inc, Novartis, Novartis Pharmaceuticals Corporation on behalf of Advanced Accelerator Applications, </a:t>
            </a:r>
            <a:r>
              <a:rPr lang="en-US" sz="1700" dirty="0" err="1">
                <a:solidFill>
                  <a:srgbClr val="002656"/>
                </a:solidFill>
              </a:rPr>
              <a:t>Novocure</a:t>
            </a:r>
            <a:r>
              <a:rPr lang="en-US" sz="1700" dirty="0">
                <a:solidFill>
                  <a:srgbClr val="002656"/>
                </a:solidFill>
              </a:rPr>
              <a:t> Inc, </a:t>
            </a:r>
            <a:r>
              <a:rPr lang="en-US" sz="1700" dirty="0" err="1">
                <a:solidFill>
                  <a:srgbClr val="002656"/>
                </a:solidFill>
              </a:rPr>
              <a:t>Nuvalent</a:t>
            </a:r>
            <a:r>
              <a:rPr lang="en-US" sz="1700" dirty="0">
                <a:solidFill>
                  <a:srgbClr val="002656"/>
                </a:solidFill>
              </a:rPr>
              <a:t>, Nuvation Bio Inc, Pfizer Inc, Pharmacyclics LLC, an AbbVie Company, Puma Biotechnology Inc, Regeneron Pharmaceuticals Inc, Revolution Medicines Inc, Rigel Pharmaceuticals Inc, R-Pharm US, Sanofi, </a:t>
            </a:r>
            <a:r>
              <a:rPr lang="en-US" sz="1700" dirty="0" err="1">
                <a:solidFill>
                  <a:srgbClr val="002656"/>
                </a:solidFill>
              </a:rPr>
              <a:t>Seagen</a:t>
            </a:r>
            <a:r>
              <a:rPr lang="en-US" sz="1700" dirty="0">
                <a:solidFill>
                  <a:srgbClr val="002656"/>
                </a:solidFill>
              </a:rPr>
              <a:t> Inc, Servier Pharmaceuticals LLC, </a:t>
            </a:r>
            <a:r>
              <a:rPr lang="en-US" sz="1700" dirty="0" err="1">
                <a:solidFill>
                  <a:srgbClr val="002656"/>
                </a:solidFill>
              </a:rPr>
              <a:t>SpringWorks</a:t>
            </a:r>
            <a:r>
              <a:rPr lang="en-US" sz="1700" dirty="0">
                <a:solidFill>
                  <a:srgbClr val="002656"/>
                </a:solidFill>
              </a:rPr>
              <a:t> Therapeutics Inc, </a:t>
            </a:r>
            <a:r>
              <a:rPr lang="en-US" sz="1700" dirty="0" err="1">
                <a:solidFill>
                  <a:srgbClr val="002656"/>
                </a:solidFill>
              </a:rPr>
              <a:t>Stemline</a:t>
            </a:r>
            <a:r>
              <a:rPr lang="en-US" sz="1700" dirty="0">
                <a:solidFill>
                  <a:srgbClr val="002656"/>
                </a:solidFill>
              </a:rPr>
              <a:t> Therapeutics Inc, Sumitomo Pharma America, Summit Therapeutics, </a:t>
            </a:r>
            <a:r>
              <a:rPr lang="en-US" sz="1700" dirty="0" err="1">
                <a:solidFill>
                  <a:srgbClr val="002656"/>
                </a:solidFill>
              </a:rPr>
              <a:t>Syndax</a:t>
            </a:r>
            <a:r>
              <a:rPr lang="en-US" sz="1700" dirty="0">
                <a:solidFill>
                  <a:srgbClr val="002656"/>
                </a:solidFill>
              </a:rPr>
              <a:t> Pharmaceuticals, Taiho Oncology Inc, Takeda Pharmaceuticals USA Inc, </a:t>
            </a:r>
            <a:r>
              <a:rPr lang="en-US" sz="1700" dirty="0" err="1">
                <a:solidFill>
                  <a:srgbClr val="002656"/>
                </a:solidFill>
              </a:rPr>
              <a:t>TerSera</a:t>
            </a:r>
            <a:r>
              <a:rPr lang="en-US" sz="1700" dirty="0">
                <a:solidFill>
                  <a:srgbClr val="002656"/>
                </a:solidFill>
              </a:rPr>
              <a:t> Therapeutics LLC, and </a:t>
            </a:r>
            <a:r>
              <a:rPr lang="en-US" sz="1700" dirty="0" err="1">
                <a:solidFill>
                  <a:srgbClr val="002656"/>
                </a:solidFill>
              </a:rPr>
              <a:t>Tesaro</a:t>
            </a:r>
            <a:r>
              <a:rPr lang="en-US" sz="1700" dirty="0">
                <a:solidFill>
                  <a:srgbClr val="002656"/>
                </a:solidFill>
              </a:rPr>
              <a:t>, A GSK Company. </a:t>
            </a:r>
          </a:p>
        </p:txBody>
      </p:sp>
    </p:spTree>
    <p:extLst>
      <p:ext uri="{BB962C8B-B14F-4D97-AF65-F5344CB8AC3E}">
        <p14:creationId xmlns:p14="http://schemas.microsoft.com/office/powerpoint/2010/main" val="37592190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B4A043-8F57-1E02-F26A-23EFC73033E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0756924-27F9-6E81-1EF7-492A245C44BB}"/>
              </a:ext>
            </a:extLst>
          </p:cNvPr>
          <p:cNvSpPr>
            <a:spLocks noGrp="1"/>
          </p:cNvSpPr>
          <p:nvPr>
            <p:ph type="title"/>
          </p:nvPr>
        </p:nvSpPr>
        <p:spPr>
          <a:xfrm>
            <a:off x="66777" y="132414"/>
            <a:ext cx="12025696" cy="704257"/>
          </a:xfrm>
        </p:spPr>
        <p:txBody>
          <a:bodyPr/>
          <a:lstStyle/>
          <a:p>
            <a:r>
              <a:rPr lang="en-US" dirty="0"/>
              <a:t>RIGHT Choice trial: 1L CDK4/6i+ET or Chemotherapy?</a:t>
            </a:r>
          </a:p>
        </p:txBody>
      </p:sp>
      <p:sp>
        <p:nvSpPr>
          <p:cNvPr id="3" name="Slide Number Placeholder 2">
            <a:extLst>
              <a:ext uri="{FF2B5EF4-FFF2-40B4-BE49-F238E27FC236}">
                <a16:creationId xmlns:a16="http://schemas.microsoft.com/office/drawing/2014/main" id="{E4B1D567-0A44-FAA5-CEE1-F561383D0EBB}"/>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50</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70AB203D-0D88-BE1E-3707-3AEF7BD7785C}"/>
              </a:ext>
            </a:extLst>
          </p:cNvPr>
          <p:cNvPicPr>
            <a:picLocks noChangeAspect="1"/>
          </p:cNvPicPr>
          <p:nvPr/>
        </p:nvPicPr>
        <p:blipFill>
          <a:blip r:embed="rId2"/>
          <a:stretch>
            <a:fillRect/>
          </a:stretch>
        </p:blipFill>
        <p:spPr>
          <a:xfrm>
            <a:off x="597257" y="6661019"/>
            <a:ext cx="2416531" cy="178319"/>
          </a:xfrm>
          <a:prstGeom prst="rect">
            <a:avLst/>
          </a:prstGeom>
        </p:spPr>
      </p:pic>
      <p:grpSp>
        <p:nvGrpSpPr>
          <p:cNvPr id="15" name="Group 14">
            <a:extLst>
              <a:ext uri="{FF2B5EF4-FFF2-40B4-BE49-F238E27FC236}">
                <a16:creationId xmlns:a16="http://schemas.microsoft.com/office/drawing/2014/main" id="{DCC26115-730A-7D53-3334-D84398FC947B}"/>
              </a:ext>
            </a:extLst>
          </p:cNvPr>
          <p:cNvGrpSpPr/>
          <p:nvPr/>
        </p:nvGrpSpPr>
        <p:grpSpPr>
          <a:xfrm>
            <a:off x="161948" y="763725"/>
            <a:ext cx="4949046" cy="3948150"/>
            <a:chOff x="-229936" y="992990"/>
            <a:chExt cx="4405800" cy="3516644"/>
          </a:xfrm>
        </p:grpSpPr>
        <p:sp>
          <p:nvSpPr>
            <p:cNvPr id="5" name="Line 26">
              <a:extLst>
                <a:ext uri="{FF2B5EF4-FFF2-40B4-BE49-F238E27FC236}">
                  <a16:creationId xmlns:a16="http://schemas.microsoft.com/office/drawing/2014/main" id="{C6A47594-B08F-277D-C50E-4B28FD3AB310}"/>
                </a:ext>
              </a:extLst>
            </p:cNvPr>
            <p:cNvSpPr>
              <a:spLocks noChangeShapeType="1"/>
            </p:cNvSpPr>
            <p:nvPr/>
          </p:nvSpPr>
          <p:spPr bwMode="auto">
            <a:xfrm flipH="1">
              <a:off x="1589379" y="2602112"/>
              <a:ext cx="243000" cy="576000"/>
            </a:xfrm>
            <a:prstGeom prst="line">
              <a:avLst/>
            </a:prstGeom>
            <a:noFill/>
            <a:ln w="38100">
              <a:solidFill>
                <a:schemeClr val="tx1"/>
              </a:solidFill>
              <a:round/>
              <a:tailEnd type="triangle" w="med" len="med"/>
            </a:ln>
          </p:spPr>
          <p:txBody>
            <a:bodyPr/>
            <a:lstStyle/>
            <a:p>
              <a:pPr marL="0" marR="0" lvl="0" indent="0" algn="l" defTabSz="685783"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endParaRPr>
            </a:p>
          </p:txBody>
        </p:sp>
        <p:sp>
          <p:nvSpPr>
            <p:cNvPr id="6" name="Line 27">
              <a:extLst>
                <a:ext uri="{FF2B5EF4-FFF2-40B4-BE49-F238E27FC236}">
                  <a16:creationId xmlns:a16="http://schemas.microsoft.com/office/drawing/2014/main" id="{8EFF7494-0049-E235-D1E1-E44AB53D71C2}"/>
                </a:ext>
              </a:extLst>
            </p:cNvPr>
            <p:cNvSpPr>
              <a:spLocks noChangeShapeType="1"/>
            </p:cNvSpPr>
            <p:nvPr/>
          </p:nvSpPr>
          <p:spPr bwMode="auto">
            <a:xfrm>
              <a:off x="2135119" y="2593648"/>
              <a:ext cx="270000" cy="576000"/>
            </a:xfrm>
            <a:prstGeom prst="line">
              <a:avLst/>
            </a:prstGeom>
            <a:noFill/>
            <a:ln w="38100">
              <a:solidFill>
                <a:schemeClr val="tx1"/>
              </a:solidFill>
              <a:round/>
              <a:tailEnd type="triangle" w="med" len="med"/>
            </a:ln>
          </p:spPr>
          <p:txBody>
            <a:bodyPr/>
            <a:lstStyle/>
            <a:p>
              <a:pPr marL="0" marR="0" lvl="0" indent="0" algn="l" defTabSz="685783"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endParaRPr>
            </a:p>
          </p:txBody>
        </p:sp>
        <p:sp>
          <p:nvSpPr>
            <p:cNvPr id="7" name="AutoShape 12">
              <a:extLst>
                <a:ext uri="{FF2B5EF4-FFF2-40B4-BE49-F238E27FC236}">
                  <a16:creationId xmlns:a16="http://schemas.microsoft.com/office/drawing/2014/main" id="{2ECBD93D-4952-3DF7-E528-D2919885C11F}"/>
                </a:ext>
              </a:extLst>
            </p:cNvPr>
            <p:cNvSpPr>
              <a:spLocks noChangeArrowheads="1"/>
            </p:cNvSpPr>
            <p:nvPr/>
          </p:nvSpPr>
          <p:spPr bwMode="auto">
            <a:xfrm>
              <a:off x="714439" y="992990"/>
              <a:ext cx="2307770" cy="1459835"/>
            </a:xfrm>
            <a:prstGeom prst="roundRect">
              <a:avLst>
                <a:gd name="adj" fmla="val 17560"/>
              </a:avLst>
            </a:prstGeom>
            <a:solidFill>
              <a:schemeClr val="accent2">
                <a:lumMod val="60000"/>
                <a:lumOff val="40000"/>
              </a:schemeClr>
            </a:solidFill>
            <a:ln w="19050">
              <a:noFill/>
              <a:round/>
            </a:ln>
          </p:spPr>
          <p:txBody>
            <a:bodyPr anchor="ctr"/>
            <a:lstStyle/>
            <a:p>
              <a:pPr marL="135887" marR="0" lvl="0" indent="-135887" algn="l" defTabSz="571486"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GB" altLang="en-US" sz="1400" b="1" i="0" u="none" strike="noStrike" kern="1200" cap="none" spc="0" normalizeH="0" baseline="0" noProof="0" dirty="0">
                  <a:ln>
                    <a:noFill/>
                  </a:ln>
                  <a:solidFill>
                    <a:srgbClr val="002060"/>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ER+ and/or </a:t>
              </a:r>
              <a:r>
                <a:rPr kumimoji="0" lang="en-GB" altLang="en-US" sz="1400" b="1" i="0" u="none" strike="noStrike" kern="1200" cap="none" spc="0" normalizeH="0" baseline="0" noProof="0" dirty="0" err="1">
                  <a:ln>
                    <a:noFill/>
                  </a:ln>
                  <a:solidFill>
                    <a:srgbClr val="002060"/>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PgR</a:t>
              </a:r>
              <a:r>
                <a:rPr kumimoji="0" lang="en-GB" altLang="en-US" sz="1400" b="1" i="0" u="none" strike="noStrike" kern="1200" cap="none" spc="0" normalizeH="0" baseline="0" noProof="0" dirty="0">
                  <a:ln>
                    <a:noFill/>
                  </a:ln>
                  <a:solidFill>
                    <a:srgbClr val="002060"/>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+/HER2- MBC</a:t>
              </a:r>
            </a:p>
            <a:p>
              <a:pPr marL="135887" marR="0" lvl="0" indent="-135887" algn="l" defTabSz="571486"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GB" altLang="en-US" sz="1400" b="1" i="0" u="none" strike="noStrike" kern="1200" cap="none" spc="0" normalizeH="0" baseline="0" noProof="0" dirty="0">
                  <a:ln>
                    <a:noFill/>
                  </a:ln>
                  <a:solidFill>
                    <a:srgbClr val="002060"/>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Age 18-60</a:t>
              </a:r>
            </a:p>
            <a:p>
              <a:pPr marL="135887" marR="0" lvl="0" indent="-135887" algn="l" defTabSz="571486"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GB" altLang="en-US" sz="1400" b="1" i="0" u="none" strike="noStrike" kern="1200" cap="none" spc="0" normalizeH="0" baseline="0" noProof="0" dirty="0">
                  <a:ln>
                    <a:noFill/>
                  </a:ln>
                  <a:solidFill>
                    <a:srgbClr val="002060"/>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Indication for aggressive Tx:</a:t>
              </a:r>
            </a:p>
            <a:p>
              <a:pPr marL="306062" marR="0" lvl="1" indent="-114297" algn="l" defTabSz="571486"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GB" sz="14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sym typeface="Arial" panose="020B0604020202020204"/>
                </a:rPr>
                <a:t>Symptom. visceral </a:t>
              </a:r>
              <a:r>
                <a:rPr kumimoji="0" lang="en-GB" sz="1400" b="1" i="0" u="none"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sym typeface="Arial" panose="020B0604020202020204"/>
                </a:rPr>
                <a:t>mets</a:t>
              </a:r>
              <a:r>
                <a:rPr kumimoji="0" lang="en-GB" sz="14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sym typeface="Arial" panose="020B0604020202020204"/>
                </a:rPr>
                <a:t>, </a:t>
              </a:r>
            </a:p>
            <a:p>
              <a:pPr marL="306062" marR="0" lvl="1" indent="-114297" algn="l" defTabSz="571486"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GB" sz="14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sym typeface="Arial" panose="020B0604020202020204"/>
                </a:rPr>
                <a:t>Rapid PD or</a:t>
              </a:r>
            </a:p>
            <a:p>
              <a:pPr marL="306062" marR="0" lvl="1" indent="-114297" algn="l" defTabSz="571486"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GB" sz="14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sym typeface="Arial" panose="020B0604020202020204"/>
                </a:rPr>
                <a:t>Impending visceral crisis</a:t>
              </a:r>
              <a:endParaRPr kumimoji="0" lang="en-GB" altLang="en-US" sz="1400" b="1" i="0" u="none" strike="noStrike" kern="1200" cap="none" spc="0" normalizeH="0" baseline="0" noProof="0" dirty="0">
                <a:ln>
                  <a:noFill/>
                </a:ln>
                <a:solidFill>
                  <a:srgbClr val="002060"/>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endParaRPr>
            </a:p>
          </p:txBody>
        </p:sp>
        <p:sp>
          <p:nvSpPr>
            <p:cNvPr id="8" name="AutoShape 14">
              <a:extLst>
                <a:ext uri="{FF2B5EF4-FFF2-40B4-BE49-F238E27FC236}">
                  <a16:creationId xmlns:a16="http://schemas.microsoft.com/office/drawing/2014/main" id="{F8F02B2B-FE41-2A89-92EE-985D09FAA32E}"/>
                </a:ext>
              </a:extLst>
            </p:cNvPr>
            <p:cNvSpPr>
              <a:spLocks noChangeArrowheads="1"/>
            </p:cNvSpPr>
            <p:nvPr/>
          </p:nvSpPr>
          <p:spPr bwMode="auto">
            <a:xfrm>
              <a:off x="456034" y="3339056"/>
              <a:ext cx="1427075" cy="935037"/>
            </a:xfrm>
            <a:prstGeom prst="roundRect">
              <a:avLst>
                <a:gd name="adj" fmla="val 17560"/>
              </a:avLst>
            </a:prstGeom>
            <a:solidFill>
              <a:srgbClr val="C00000"/>
            </a:solidFill>
            <a:ln w="19050" algn="ctr">
              <a:noFill/>
              <a:round/>
            </a:ln>
          </p:spPr>
          <p:txBody>
            <a:bodyPr lIns="0" rIns="0" anchor="ctr"/>
            <a:lstStyle/>
            <a:p>
              <a:pPr marL="0" marR="0" lvl="0" indent="0" algn="ctr" defTabSz="685783" rtl="0" eaLnBrk="0" fontAlgn="base" latinLnBrk="0" hangingPunct="0">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ET+ </a:t>
              </a:r>
              <a:r>
                <a:rPr kumimoji="0" lang="en-GB" sz="1400" b="1" i="0" u="none" strike="noStrike" kern="1200" cap="none" spc="0" normalizeH="0" baseline="0" noProof="0" dirty="0" err="1">
                  <a:ln>
                    <a:noFill/>
                  </a:ln>
                  <a:solidFill>
                    <a:srgbClr val="FFFFFF"/>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Ribociclib</a:t>
              </a:r>
              <a:endParaRPr kumimoji="0" lang="en-GB" sz="1400" b="1" i="0" u="none" strike="noStrike" kern="1200" cap="none" spc="0" normalizeH="0" baseline="0" noProof="0" dirty="0">
                <a:ln>
                  <a:noFill/>
                </a:ln>
                <a:solidFill>
                  <a:srgbClr val="FFFFFF"/>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endParaRPr>
            </a:p>
          </p:txBody>
        </p:sp>
        <p:sp>
          <p:nvSpPr>
            <p:cNvPr id="9" name="AutoShape 15">
              <a:extLst>
                <a:ext uri="{FF2B5EF4-FFF2-40B4-BE49-F238E27FC236}">
                  <a16:creationId xmlns:a16="http://schemas.microsoft.com/office/drawing/2014/main" id="{1BDDE4CE-05D5-04DA-CB73-A5513A1B459C}"/>
                </a:ext>
              </a:extLst>
            </p:cNvPr>
            <p:cNvSpPr>
              <a:spLocks noChangeArrowheads="1"/>
            </p:cNvSpPr>
            <p:nvPr/>
          </p:nvSpPr>
          <p:spPr bwMode="auto">
            <a:xfrm>
              <a:off x="1963118" y="3339053"/>
              <a:ext cx="1427075" cy="935037"/>
            </a:xfrm>
            <a:prstGeom prst="roundRect">
              <a:avLst>
                <a:gd name="adj" fmla="val 17560"/>
              </a:avLst>
            </a:prstGeom>
            <a:solidFill>
              <a:schemeClr val="tx2">
                <a:lumMod val="60000"/>
                <a:lumOff val="40000"/>
              </a:schemeClr>
            </a:solidFill>
            <a:ln w="19050" algn="ctr">
              <a:noFill/>
              <a:round/>
            </a:ln>
          </p:spPr>
          <p:txBody>
            <a:bodyPr anchor="ctr"/>
            <a:lstStyle/>
            <a:p>
              <a:pPr marL="0" marR="0" lvl="0" indent="0" algn="ctr" defTabSz="685783" rtl="0" eaLnBrk="0" fontAlgn="base" latinLnBrk="0" hangingPunct="0">
                <a:lnSpc>
                  <a:spcPct val="100000"/>
                </a:lnSpc>
                <a:spcBef>
                  <a:spcPct val="50000"/>
                </a:spcBef>
                <a:spcAft>
                  <a:spcPct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Combination Chemotherapy</a:t>
              </a:r>
            </a:p>
          </p:txBody>
        </p:sp>
        <p:sp>
          <p:nvSpPr>
            <p:cNvPr id="10" name="Rectangle 9">
              <a:extLst>
                <a:ext uri="{FF2B5EF4-FFF2-40B4-BE49-F238E27FC236}">
                  <a16:creationId xmlns:a16="http://schemas.microsoft.com/office/drawing/2014/main" id="{1862D3F8-A109-8942-28EB-262F8DC5A983}"/>
                </a:ext>
              </a:extLst>
            </p:cNvPr>
            <p:cNvSpPr/>
            <p:nvPr/>
          </p:nvSpPr>
          <p:spPr>
            <a:xfrm>
              <a:off x="348065" y="2783643"/>
              <a:ext cx="1241314" cy="525775"/>
            </a:xfrm>
            <a:prstGeom prst="rect">
              <a:avLst/>
            </a:prstGeom>
          </p:spPr>
          <p:txBody>
            <a:bodyPr wrap="square">
              <a:spAutoFit/>
            </a:bodyPr>
            <a:lstStyle/>
            <a:p>
              <a:pPr marL="0" marR="0" lvl="0" indent="0" algn="ctr" defTabSz="685783" rtl="0" eaLnBrk="1" fontAlgn="auto" latinLnBrk="0" hangingPunct="1">
                <a:lnSpc>
                  <a:spcPct val="85000"/>
                </a:lnSpc>
                <a:spcBef>
                  <a:spcPts val="0"/>
                </a:spcBef>
                <a:spcAft>
                  <a:spcPts val="225"/>
                </a:spcAft>
                <a:buClrTx/>
                <a:buSzPct val="100000"/>
                <a:buFontTx/>
                <a:buNone/>
                <a:tabLst/>
                <a:defRPr/>
              </a:pPr>
              <a:r>
                <a:rPr kumimoji="0" lang="en-GB" sz="1200" b="1" i="0" u="none" strike="noStrike" kern="1200" cap="none" spc="0" normalizeH="0" baseline="0" noProof="0" dirty="0">
                  <a:ln>
                    <a:noFill/>
                  </a:ln>
                  <a:solidFill>
                    <a:srgbClr val="013865"/>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Stratification : </a:t>
              </a:r>
            </a:p>
            <a:p>
              <a:pPr marL="65403" marR="0" lvl="0" indent="-65403" algn="l" defTabSz="685783" rtl="0" eaLnBrk="1" fontAlgn="auto" latinLnBrk="0" hangingPunct="1">
                <a:lnSpc>
                  <a:spcPct val="85000"/>
                </a:lnSpc>
                <a:spcBef>
                  <a:spcPts val="0"/>
                </a:spcBef>
                <a:spcAft>
                  <a:spcPts val="0"/>
                </a:spcAft>
                <a:buClrTx/>
                <a:buSzPct val="100000"/>
                <a:buFontTx/>
                <a:buChar char="-"/>
                <a:tabLst/>
                <a:defRPr/>
              </a:pPr>
              <a:r>
                <a:rPr kumimoji="0" lang="en-GB" sz="1200" b="1" i="0" u="none" strike="noStrike" kern="1200" cap="none" spc="0" normalizeH="0" baseline="0" noProof="0" dirty="0">
                  <a:ln>
                    <a:noFill/>
                  </a:ln>
                  <a:solidFill>
                    <a:srgbClr val="013865"/>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DFI (&lt;/&gt;2 yrs)</a:t>
              </a:r>
            </a:p>
            <a:p>
              <a:pPr marL="65403" marR="0" lvl="0" indent="-65403" algn="l" defTabSz="685783" rtl="0" eaLnBrk="1" fontAlgn="auto" latinLnBrk="0" hangingPunct="1">
                <a:lnSpc>
                  <a:spcPct val="85000"/>
                </a:lnSpc>
                <a:spcBef>
                  <a:spcPts val="0"/>
                </a:spcBef>
                <a:spcAft>
                  <a:spcPts val="0"/>
                </a:spcAft>
                <a:buClrTx/>
                <a:buSzPct val="100000"/>
                <a:buFontTx/>
                <a:buChar char="-"/>
                <a:tabLst/>
                <a:defRPr/>
              </a:pPr>
              <a:r>
                <a:rPr kumimoji="0" lang="en-GB" sz="1200" b="1" i="0" u="none" strike="noStrike" kern="1200" cap="none" spc="0" normalizeH="0" baseline="0" noProof="0" dirty="0">
                  <a:ln>
                    <a:noFill/>
                  </a:ln>
                  <a:solidFill>
                    <a:srgbClr val="013865"/>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Liver metastases</a:t>
              </a:r>
            </a:p>
          </p:txBody>
        </p:sp>
        <p:sp>
          <p:nvSpPr>
            <p:cNvPr id="11" name="Rectangle 10">
              <a:extLst>
                <a:ext uri="{FF2B5EF4-FFF2-40B4-BE49-F238E27FC236}">
                  <a16:creationId xmlns:a16="http://schemas.microsoft.com/office/drawing/2014/main" id="{16C8C467-47FA-D669-FA06-0E6481B8FDD4}"/>
                </a:ext>
              </a:extLst>
            </p:cNvPr>
            <p:cNvSpPr/>
            <p:nvPr/>
          </p:nvSpPr>
          <p:spPr>
            <a:xfrm>
              <a:off x="1554370" y="2378182"/>
              <a:ext cx="1122285" cy="246725"/>
            </a:xfrm>
            <a:prstGeom prst="rect">
              <a:avLst/>
            </a:prstGeom>
          </p:spPr>
          <p:txBody>
            <a:bodyPr wrap="none">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13865"/>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N = 222 patients </a:t>
              </a:r>
              <a:endParaRPr kumimoji="0" lang="en-GB" sz="1200" b="0" i="0" u="none" strike="noStrike" kern="1200" cap="none" spc="0" normalizeH="0" baseline="0" noProof="0" dirty="0">
                <a:ln>
                  <a:noFill/>
                </a:ln>
                <a:solidFill>
                  <a:srgbClr val="013865"/>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endParaRPr>
            </a:p>
          </p:txBody>
        </p:sp>
        <p:sp>
          <p:nvSpPr>
            <p:cNvPr id="13" name="Rectangle 12">
              <a:extLst>
                <a:ext uri="{FF2B5EF4-FFF2-40B4-BE49-F238E27FC236}">
                  <a16:creationId xmlns:a16="http://schemas.microsoft.com/office/drawing/2014/main" id="{05F3EBE4-7FA9-8BBD-FB47-BAB3C1B024AC}"/>
                </a:ext>
              </a:extLst>
            </p:cNvPr>
            <p:cNvSpPr/>
            <p:nvPr/>
          </p:nvSpPr>
          <p:spPr>
            <a:xfrm>
              <a:off x="-229936" y="4262909"/>
              <a:ext cx="4405800" cy="246725"/>
            </a:xfrm>
            <a:prstGeom prst="rect">
              <a:avLst/>
            </a:prstGeom>
          </p:spPr>
          <p:txBody>
            <a:bodyPr wrap="none">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dirty="0">
                  <a:ln>
                    <a:noFill/>
                  </a:ln>
                  <a:solidFill>
                    <a:srgbClr val="013865"/>
                  </a:solidFill>
                  <a:effectLst/>
                  <a:uLnTx/>
                  <a:uFillTx/>
                  <a:latin typeface="Calibri" panose="020F0502020204030204" pitchFamily="34" charset="0"/>
                  <a:ea typeface="+mn-ea"/>
                  <a:cs typeface="Calibri" panose="020F0502020204030204" pitchFamily="34" charset="0"/>
                  <a:sym typeface="Arial" panose="020B0604020202020204"/>
                </a:rPr>
                <a:t>Docetaxel/Capecitabine, Paclitaxel/Gemcitabine, Capecitabine.VInorelbine</a:t>
              </a:r>
            </a:p>
          </p:txBody>
        </p:sp>
      </p:grpSp>
      <p:sp>
        <p:nvSpPr>
          <p:cNvPr id="16" name="Rectangle 15">
            <a:extLst>
              <a:ext uri="{FF2B5EF4-FFF2-40B4-BE49-F238E27FC236}">
                <a16:creationId xmlns:a16="http://schemas.microsoft.com/office/drawing/2014/main" id="{653BA9DA-8FE2-526E-FDA4-3B07C9CF43B4}"/>
              </a:ext>
            </a:extLst>
          </p:cNvPr>
          <p:cNvSpPr/>
          <p:nvPr/>
        </p:nvSpPr>
        <p:spPr>
          <a:xfrm>
            <a:off x="511948" y="5053944"/>
            <a:ext cx="4013962" cy="927946"/>
          </a:xfrm>
          <a:prstGeom prst="rect">
            <a:avLst/>
          </a:prstGeom>
          <a:solidFill>
            <a:schemeClr val="accent3">
              <a:lumMod val="40000"/>
              <a:lumOff val="60000"/>
              <a:alpha val="58824"/>
            </a:schemeClr>
          </a:solidFill>
        </p:spPr>
        <p:txBody>
          <a:bodyPr wrap="square" lIns="27000" rIns="27000">
            <a:spAutoFit/>
          </a:bodyPr>
          <a:lstStyle/>
          <a:p>
            <a:pPr marL="0" marR="0" lvl="0" indent="0" algn="l" defTabSz="457189" rtl="0" eaLnBrk="0" fontAlgn="base" latinLnBrk="0" hangingPunct="0">
              <a:lnSpc>
                <a:spcPct val="100000"/>
              </a:lnSpc>
              <a:spcBef>
                <a:spcPts val="0"/>
              </a:spcBef>
              <a:spcAft>
                <a:spcPts val="300"/>
              </a:spcAft>
              <a:buClrTx/>
              <a:buSzTx/>
              <a:buFontTx/>
              <a:buNone/>
              <a:tabLst/>
              <a:defRPr/>
            </a:pPr>
            <a:r>
              <a:rPr kumimoji="0" lang="en-US" altLang="zh-TW"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Patient Population:</a:t>
            </a:r>
          </a:p>
          <a:p>
            <a:pPr marL="0" marR="0" lvl="0" indent="0" algn="l" defTabSz="914378" rtl="0" eaLnBrk="0" fontAlgn="base" latinLnBrk="0" hangingPunct="0">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De novo MBC 64%                 </a:t>
            </a:r>
            <a:r>
              <a:rPr kumimoji="0" lang="en-US" sz="1400" b="1" i="0" u="none" strike="noStrike" kern="0" cap="none" spc="0" normalizeH="0" baseline="0" noProof="0" dirty="0" err="1">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Sympt</a:t>
            </a:r>
            <a:r>
              <a:rPr kumimoji="0" lang="en-US" sz="1400" b="1" i="0" u="none" strike="noStrike" kern="0" cap="none" spc="0" normalizeH="0" baseline="0" noProof="0" dirty="0">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 visceral </a:t>
            </a:r>
            <a:r>
              <a:rPr kumimoji="0" lang="en-US" sz="1400" b="1" i="0" u="none" strike="noStrike" kern="0" cap="none" spc="0" normalizeH="0" baseline="0" noProof="0" dirty="0" err="1">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mets</a:t>
            </a:r>
            <a:r>
              <a:rPr kumimoji="0" lang="en-US" sz="1400" b="1" i="0" u="none" strike="noStrike" kern="0" cap="none" spc="0" normalizeH="0" baseline="0" noProof="0" dirty="0">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 68%</a:t>
            </a:r>
          </a:p>
          <a:p>
            <a:pPr marL="0" marR="0" lvl="0" indent="0" algn="l" defTabSz="914378" rtl="0" eaLnBrk="0" fontAlgn="base" latinLnBrk="0" hangingPunct="0">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DFI &gt;2 yrs 25%                        Rapid PD 18% </a:t>
            </a:r>
          </a:p>
          <a:p>
            <a:pPr marL="0" marR="0" lvl="0" indent="0" algn="l" defTabSz="914378" rtl="0" eaLnBrk="0" fontAlgn="base" latinLnBrk="0" hangingPunct="0">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Metastatic sites </a:t>
            </a:r>
            <a:r>
              <a:rPr kumimoji="0" lang="en-US" sz="1400" b="1" i="0" u="sng" strike="noStrike" kern="0" cap="none" spc="0" normalizeH="0" baseline="0" noProof="0" dirty="0">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&gt;</a:t>
            </a:r>
            <a:r>
              <a:rPr kumimoji="0" lang="en-US" sz="1400" b="1" i="0" u="none" strike="noStrike" kern="0" cap="none" spc="0" normalizeH="0" baseline="0" noProof="0" dirty="0">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3  56%      Lung/liver </a:t>
            </a:r>
            <a:r>
              <a:rPr kumimoji="0" lang="en-US" sz="1400" b="1" i="0" u="none" strike="noStrike" kern="0" cap="none" spc="0" normalizeH="0" baseline="0" noProof="0" dirty="0" err="1">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mets</a:t>
            </a:r>
            <a:r>
              <a:rPr kumimoji="0" lang="en-US" sz="1400" b="1" i="0" u="none" strike="noStrike" kern="0" cap="none" spc="0" normalizeH="0" baseline="0" noProof="0" dirty="0">
                <a:ln>
                  <a:noFill/>
                </a:ln>
                <a:solidFill>
                  <a:prstClr val="black"/>
                </a:solidFill>
                <a:effectLst/>
                <a:uLnTx/>
                <a:uFillTx/>
                <a:latin typeface="Calibri" panose="020F0502020204030204" pitchFamily="34" charset="0"/>
                <a:ea typeface="MS PGothic" panose="020B0600070205080204" charset="-128"/>
                <a:cs typeface="Calibri" panose="020F0502020204030204" pitchFamily="34" charset="0"/>
                <a:sym typeface="Arial" panose="020B0604020202020204"/>
              </a:rPr>
              <a:t> 76%</a:t>
            </a:r>
          </a:p>
        </p:txBody>
      </p:sp>
      <p:grpSp>
        <p:nvGrpSpPr>
          <p:cNvPr id="26" name="Group 25">
            <a:extLst>
              <a:ext uri="{FF2B5EF4-FFF2-40B4-BE49-F238E27FC236}">
                <a16:creationId xmlns:a16="http://schemas.microsoft.com/office/drawing/2014/main" id="{CA32CAC6-5F92-7C71-80EA-E7D6CFD6FD66}"/>
              </a:ext>
            </a:extLst>
          </p:cNvPr>
          <p:cNvGrpSpPr/>
          <p:nvPr/>
        </p:nvGrpSpPr>
        <p:grpSpPr>
          <a:xfrm>
            <a:off x="5756475" y="1596000"/>
            <a:ext cx="5832626" cy="3230897"/>
            <a:chOff x="5756475" y="1596000"/>
            <a:chExt cx="5832626" cy="3230897"/>
          </a:xfrm>
        </p:grpSpPr>
        <p:sp>
          <p:nvSpPr>
            <p:cNvPr id="19" name="TextBox 18">
              <a:extLst>
                <a:ext uri="{FF2B5EF4-FFF2-40B4-BE49-F238E27FC236}">
                  <a16:creationId xmlns:a16="http://schemas.microsoft.com/office/drawing/2014/main" id="{B201C70A-F79B-A696-BB19-86E04FDA88DE}"/>
                </a:ext>
              </a:extLst>
            </p:cNvPr>
            <p:cNvSpPr txBox="1"/>
            <p:nvPr/>
          </p:nvSpPr>
          <p:spPr>
            <a:xfrm>
              <a:off x="6225961" y="1596000"/>
              <a:ext cx="5250155" cy="369332"/>
            </a:xfrm>
            <a:prstGeom prst="rect">
              <a:avLst/>
            </a:prstGeom>
            <a:solidFill>
              <a:schemeClr val="accent2">
                <a:lumMod val="20000"/>
                <a:lumOff val="8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Final PFS after median follow up of 37 months</a:t>
              </a:r>
            </a:p>
          </p:txBody>
        </p:sp>
        <p:pic>
          <p:nvPicPr>
            <p:cNvPr id="21" name="Picture 20">
              <a:extLst>
                <a:ext uri="{FF2B5EF4-FFF2-40B4-BE49-F238E27FC236}">
                  <a16:creationId xmlns:a16="http://schemas.microsoft.com/office/drawing/2014/main" id="{A8F034AE-1EC1-C50A-0251-9135B4FC6B87}"/>
                </a:ext>
              </a:extLst>
            </p:cNvPr>
            <p:cNvPicPr>
              <a:picLocks noChangeAspect="1"/>
            </p:cNvPicPr>
            <p:nvPr/>
          </p:nvPicPr>
          <p:blipFill>
            <a:blip r:embed="rId3"/>
            <a:srcRect l="2383" r="2883"/>
            <a:stretch>
              <a:fillRect/>
            </a:stretch>
          </p:blipFill>
          <p:spPr>
            <a:xfrm>
              <a:off x="5756475" y="2149998"/>
              <a:ext cx="5832626" cy="2676899"/>
            </a:xfrm>
            <a:prstGeom prst="rect">
              <a:avLst/>
            </a:prstGeom>
            <a:ln w="19050">
              <a:solidFill>
                <a:schemeClr val="tx1"/>
              </a:solidFill>
            </a:ln>
          </p:spPr>
        </p:pic>
        <p:sp>
          <p:nvSpPr>
            <p:cNvPr id="22" name="Rectangle 21">
              <a:extLst>
                <a:ext uri="{FF2B5EF4-FFF2-40B4-BE49-F238E27FC236}">
                  <a16:creationId xmlns:a16="http://schemas.microsoft.com/office/drawing/2014/main" id="{C00F2063-3794-CC95-AFC2-CFD90A441FFB}"/>
                </a:ext>
              </a:extLst>
            </p:cNvPr>
            <p:cNvSpPr/>
            <p:nvPr/>
          </p:nvSpPr>
          <p:spPr>
            <a:xfrm>
              <a:off x="11190096" y="2646943"/>
              <a:ext cx="381372" cy="369332"/>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23" name="TextBox 22">
            <a:extLst>
              <a:ext uri="{FF2B5EF4-FFF2-40B4-BE49-F238E27FC236}">
                <a16:creationId xmlns:a16="http://schemas.microsoft.com/office/drawing/2014/main" id="{F9A261FF-954F-9C22-FCAC-8E0EDCECA93B}"/>
              </a:ext>
            </a:extLst>
          </p:cNvPr>
          <p:cNvSpPr txBox="1"/>
          <p:nvPr/>
        </p:nvSpPr>
        <p:spPr>
          <a:xfrm>
            <a:off x="10753653" y="4145872"/>
            <a:ext cx="97975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060"/>
                </a:solidFill>
                <a:effectLst/>
                <a:highlight>
                  <a:srgbClr val="FFFF00"/>
                </a:highlight>
                <a:uLnTx/>
                <a:uFillTx/>
                <a:latin typeface="Symbol" panose="05050102010706020507" pitchFamily="18" charset="2"/>
                <a:ea typeface="+mn-ea"/>
                <a:cs typeface="+mn-cs"/>
              </a:rPr>
              <a:t>D</a:t>
            </a:r>
            <a:r>
              <a:rPr kumimoji="0" lang="en-US" sz="1200" b="1" i="0" u="none" strike="noStrike" kern="1200" cap="none" spc="0" normalizeH="0" baseline="0" noProof="0" dirty="0">
                <a:ln>
                  <a:noFill/>
                </a:ln>
                <a:solidFill>
                  <a:srgbClr val="002060"/>
                </a:solidFill>
                <a:effectLst/>
                <a:highlight>
                  <a:srgbClr val="FFFF00"/>
                </a:highlight>
                <a:uLnTx/>
                <a:uFillTx/>
                <a:latin typeface="Arial" panose="020B0604020202020204"/>
                <a:ea typeface="+mn-ea"/>
                <a:cs typeface="+mn-cs"/>
              </a:rPr>
              <a:t>9 months</a:t>
            </a:r>
          </a:p>
        </p:txBody>
      </p:sp>
      <p:sp>
        <p:nvSpPr>
          <p:cNvPr id="24" name="TextBox 23">
            <a:extLst>
              <a:ext uri="{FF2B5EF4-FFF2-40B4-BE49-F238E27FC236}">
                <a16:creationId xmlns:a16="http://schemas.microsoft.com/office/drawing/2014/main" id="{96DE71BE-2D94-D590-AD86-F3D1B60AF107}"/>
              </a:ext>
            </a:extLst>
          </p:cNvPr>
          <p:cNvSpPr txBox="1"/>
          <p:nvPr/>
        </p:nvSpPr>
        <p:spPr>
          <a:xfrm>
            <a:off x="10180868" y="6602475"/>
            <a:ext cx="145905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2060"/>
                </a:solidFill>
                <a:effectLst/>
                <a:uLnTx/>
                <a:uFillTx/>
                <a:latin typeface="Arial" panose="020B0604020202020204"/>
                <a:ea typeface="+mn-ea"/>
                <a:cs typeface="+mn-cs"/>
              </a:rPr>
              <a:t>Lu Y-S et al JCO 2024</a:t>
            </a:r>
          </a:p>
        </p:txBody>
      </p:sp>
      <p:sp>
        <p:nvSpPr>
          <p:cNvPr id="25" name="TextBox 24">
            <a:extLst>
              <a:ext uri="{FF2B5EF4-FFF2-40B4-BE49-F238E27FC236}">
                <a16:creationId xmlns:a16="http://schemas.microsoft.com/office/drawing/2014/main" id="{AC3F3B00-21F1-1763-D4BE-545EA29B1AD5}"/>
              </a:ext>
            </a:extLst>
          </p:cNvPr>
          <p:cNvSpPr txBox="1"/>
          <p:nvPr/>
        </p:nvSpPr>
        <p:spPr>
          <a:xfrm>
            <a:off x="5329954" y="884305"/>
            <a:ext cx="524765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Study was conducted primarily in Asia, Africa, Egypt, Eastern EU primarily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where chemo is usually given as first line therapy for these patients</a:t>
            </a:r>
          </a:p>
        </p:txBody>
      </p:sp>
    </p:spTree>
    <p:extLst>
      <p:ext uri="{BB962C8B-B14F-4D97-AF65-F5344CB8AC3E}">
        <p14:creationId xmlns:p14="http://schemas.microsoft.com/office/powerpoint/2010/main" val="15164784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CB48A2-DBD7-9DB5-5A25-55016DF2162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8362AF0-2417-CCA6-BA79-0E2A9513B384}"/>
              </a:ext>
            </a:extLst>
          </p:cNvPr>
          <p:cNvSpPr>
            <a:spLocks noGrp="1"/>
          </p:cNvSpPr>
          <p:nvPr>
            <p:ph type="title"/>
          </p:nvPr>
        </p:nvSpPr>
        <p:spPr>
          <a:xfrm>
            <a:off x="316565" y="175559"/>
            <a:ext cx="11344835" cy="704257"/>
          </a:xfrm>
        </p:spPr>
        <p:txBody>
          <a:bodyPr/>
          <a:lstStyle/>
          <a:p>
            <a:r>
              <a:rPr lang="en-US" dirty="0"/>
              <a:t>RIGHT Choice: Subgroup analysis</a:t>
            </a:r>
          </a:p>
        </p:txBody>
      </p:sp>
      <p:sp>
        <p:nvSpPr>
          <p:cNvPr id="3" name="Slide Number Placeholder 2">
            <a:extLst>
              <a:ext uri="{FF2B5EF4-FFF2-40B4-BE49-F238E27FC236}">
                <a16:creationId xmlns:a16="http://schemas.microsoft.com/office/drawing/2014/main" id="{93E30B9B-A1DB-8229-A9D6-9F8B009FC65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51</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365C289B-5B8D-E3B3-5E26-2B98BB53F18F}"/>
              </a:ext>
            </a:extLst>
          </p:cNvPr>
          <p:cNvPicPr>
            <a:picLocks noChangeAspect="1"/>
          </p:cNvPicPr>
          <p:nvPr/>
        </p:nvPicPr>
        <p:blipFill>
          <a:blip r:embed="rId2"/>
          <a:stretch>
            <a:fillRect/>
          </a:stretch>
        </p:blipFill>
        <p:spPr>
          <a:xfrm>
            <a:off x="597257" y="6661019"/>
            <a:ext cx="2416531" cy="178319"/>
          </a:xfrm>
          <a:prstGeom prst="rect">
            <a:avLst/>
          </a:prstGeom>
        </p:spPr>
      </p:pic>
      <p:pic>
        <p:nvPicPr>
          <p:cNvPr id="8" name="Picture 7">
            <a:extLst>
              <a:ext uri="{FF2B5EF4-FFF2-40B4-BE49-F238E27FC236}">
                <a16:creationId xmlns:a16="http://schemas.microsoft.com/office/drawing/2014/main" id="{FAEA31AE-9C6B-8465-2851-11414EB20D99}"/>
              </a:ext>
            </a:extLst>
          </p:cNvPr>
          <p:cNvPicPr>
            <a:picLocks noChangeAspect="1"/>
          </p:cNvPicPr>
          <p:nvPr/>
        </p:nvPicPr>
        <p:blipFill>
          <a:blip r:embed="rId3"/>
          <a:stretch>
            <a:fillRect/>
          </a:stretch>
        </p:blipFill>
        <p:spPr>
          <a:xfrm>
            <a:off x="6013497" y="781443"/>
            <a:ext cx="5139853" cy="2647557"/>
          </a:xfrm>
          <a:prstGeom prst="rect">
            <a:avLst/>
          </a:prstGeom>
          <a:ln>
            <a:solidFill>
              <a:srgbClr val="0C2340"/>
            </a:solidFill>
          </a:ln>
        </p:spPr>
      </p:pic>
      <p:pic>
        <p:nvPicPr>
          <p:cNvPr id="10" name="Picture 9">
            <a:extLst>
              <a:ext uri="{FF2B5EF4-FFF2-40B4-BE49-F238E27FC236}">
                <a16:creationId xmlns:a16="http://schemas.microsoft.com/office/drawing/2014/main" id="{849BD51B-71B7-4E13-7354-727E44DA19F1}"/>
              </a:ext>
            </a:extLst>
          </p:cNvPr>
          <p:cNvPicPr>
            <a:picLocks noChangeAspect="1"/>
          </p:cNvPicPr>
          <p:nvPr/>
        </p:nvPicPr>
        <p:blipFill>
          <a:blip r:embed="rId4"/>
          <a:stretch>
            <a:fillRect/>
          </a:stretch>
        </p:blipFill>
        <p:spPr>
          <a:xfrm>
            <a:off x="316565" y="781444"/>
            <a:ext cx="5188882" cy="2647556"/>
          </a:xfrm>
          <a:prstGeom prst="rect">
            <a:avLst/>
          </a:prstGeom>
          <a:ln>
            <a:solidFill>
              <a:srgbClr val="0C2340"/>
            </a:solidFill>
          </a:ln>
        </p:spPr>
      </p:pic>
      <p:sp>
        <p:nvSpPr>
          <p:cNvPr id="13" name="TextBox 12">
            <a:extLst>
              <a:ext uri="{FF2B5EF4-FFF2-40B4-BE49-F238E27FC236}">
                <a16:creationId xmlns:a16="http://schemas.microsoft.com/office/drawing/2014/main" id="{3D2F08CA-708C-0BCF-6BEB-FDDA9AA20ABF}"/>
              </a:ext>
            </a:extLst>
          </p:cNvPr>
          <p:cNvSpPr txBox="1"/>
          <p:nvPr/>
        </p:nvSpPr>
        <p:spPr>
          <a:xfrm>
            <a:off x="5611646" y="4363610"/>
            <a:ext cx="5943553" cy="523220"/>
          </a:xfrm>
          <a:prstGeom prst="rect">
            <a:avLst/>
          </a:prstGeom>
          <a:solidFill>
            <a:schemeClr val="accent2">
              <a:lumMod val="40000"/>
              <a:lumOff val="6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2060"/>
                </a:solidFill>
                <a:effectLst/>
                <a:uLnTx/>
                <a:uFillTx/>
                <a:latin typeface="Arial" panose="020B0604020202020204"/>
                <a:ea typeface="+mn-ea"/>
                <a:cs typeface="+mn-cs"/>
              </a:rPr>
              <a:t>Ribociclib+ET</a:t>
            </a:r>
            <a:r>
              <a:rPr kumimoji="0" lang="en-US" sz="1400" b="0" i="0" u="none" strike="noStrike" kern="1200" cap="none" spc="0" normalizeH="0" baseline="0" noProof="0" dirty="0">
                <a:ln>
                  <a:noFill/>
                </a:ln>
                <a:solidFill>
                  <a:srgbClr val="002060"/>
                </a:solidFill>
                <a:effectLst/>
                <a:uLnTx/>
                <a:uFillTx/>
                <a:latin typeface="Arial" panose="020B0604020202020204"/>
                <a:ea typeface="+mn-ea"/>
                <a:cs typeface="+mn-cs"/>
              </a:rPr>
              <a:t> is as effective if not superior to combination chemotherapy based on PFS, TTF, TTR and ORR</a:t>
            </a:r>
          </a:p>
        </p:txBody>
      </p:sp>
      <p:sp>
        <p:nvSpPr>
          <p:cNvPr id="14" name="TextBox 13">
            <a:extLst>
              <a:ext uri="{FF2B5EF4-FFF2-40B4-BE49-F238E27FC236}">
                <a16:creationId xmlns:a16="http://schemas.microsoft.com/office/drawing/2014/main" id="{9B2C203E-7FC4-9AEF-6FB7-FDAEEDA9548B}"/>
              </a:ext>
            </a:extLst>
          </p:cNvPr>
          <p:cNvSpPr txBox="1"/>
          <p:nvPr/>
        </p:nvSpPr>
        <p:spPr>
          <a:xfrm>
            <a:off x="9229772" y="6543941"/>
            <a:ext cx="243162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2060"/>
                </a:solidFill>
                <a:effectLst/>
                <a:uLnTx/>
                <a:uFillTx/>
                <a:latin typeface="Arial" panose="020B0604020202020204"/>
                <a:ea typeface="+mn-ea"/>
                <a:cs typeface="+mn-cs"/>
              </a:rPr>
              <a:t>Azim HA et al. ESMO 2023 402P.</a:t>
            </a:r>
          </a:p>
        </p:txBody>
      </p:sp>
      <p:pic>
        <p:nvPicPr>
          <p:cNvPr id="18" name="Picture 17">
            <a:extLst>
              <a:ext uri="{FF2B5EF4-FFF2-40B4-BE49-F238E27FC236}">
                <a16:creationId xmlns:a16="http://schemas.microsoft.com/office/drawing/2014/main" id="{23259874-51CD-3FAF-9B22-9BD1F718154B}"/>
              </a:ext>
            </a:extLst>
          </p:cNvPr>
          <p:cNvPicPr>
            <a:picLocks noChangeAspect="1"/>
          </p:cNvPicPr>
          <p:nvPr/>
        </p:nvPicPr>
        <p:blipFill>
          <a:blip r:embed="rId5"/>
          <a:stretch>
            <a:fillRect/>
          </a:stretch>
        </p:blipFill>
        <p:spPr>
          <a:xfrm>
            <a:off x="316565" y="3632348"/>
            <a:ext cx="4629546" cy="2508965"/>
          </a:xfrm>
          <a:prstGeom prst="rect">
            <a:avLst/>
          </a:prstGeom>
          <a:ln w="12700">
            <a:solidFill>
              <a:schemeClr val="tx1"/>
            </a:solidFill>
          </a:ln>
        </p:spPr>
      </p:pic>
    </p:spTree>
    <p:extLst>
      <p:ext uri="{BB962C8B-B14F-4D97-AF65-F5344CB8AC3E}">
        <p14:creationId xmlns:p14="http://schemas.microsoft.com/office/powerpoint/2010/main" val="31738529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B1A4E7-A163-5545-2AC0-782202710669}"/>
            </a:ext>
          </a:extLst>
        </p:cNvPr>
        <p:cNvGrpSpPr/>
        <p:nvPr/>
      </p:nvGrpSpPr>
      <p:grpSpPr>
        <a:xfrm>
          <a:off x="0" y="0"/>
          <a:ext cx="0" cy="0"/>
          <a:chOff x="0" y="0"/>
          <a:chExt cx="0" cy="0"/>
        </a:xfrm>
      </p:grpSpPr>
      <p:pic>
        <p:nvPicPr>
          <p:cNvPr id="5" name="Imagen 35" descr="Diagrama&#10;&#10;Descripción generada automáticamente">
            <a:extLst>
              <a:ext uri="{FF2B5EF4-FFF2-40B4-BE49-F238E27FC236}">
                <a16:creationId xmlns:a16="http://schemas.microsoft.com/office/drawing/2014/main" id="{E2A6D5E2-FC0D-9199-C2CA-693AB79CC969}"/>
              </a:ext>
            </a:extLst>
          </p:cNvPr>
          <p:cNvPicPr>
            <a:picLocks noChangeAspect="1"/>
          </p:cNvPicPr>
          <p:nvPr/>
        </p:nvPicPr>
        <p:blipFill>
          <a:blip r:embed="rId2"/>
          <a:srcRect r="35040"/>
          <a:stretch>
            <a:fillRect/>
          </a:stretch>
        </p:blipFill>
        <p:spPr>
          <a:xfrm>
            <a:off x="120622" y="1037377"/>
            <a:ext cx="5546220" cy="3239899"/>
          </a:xfrm>
          <a:prstGeom prst="rect">
            <a:avLst/>
          </a:prstGeom>
        </p:spPr>
      </p:pic>
      <p:pic>
        <p:nvPicPr>
          <p:cNvPr id="8" name="Picture 7">
            <a:extLst>
              <a:ext uri="{FF2B5EF4-FFF2-40B4-BE49-F238E27FC236}">
                <a16:creationId xmlns:a16="http://schemas.microsoft.com/office/drawing/2014/main" id="{12FFBADD-C498-C505-3CA7-A131C13F0950}"/>
              </a:ext>
            </a:extLst>
          </p:cNvPr>
          <p:cNvPicPr>
            <a:picLocks noChangeAspect="1"/>
          </p:cNvPicPr>
          <p:nvPr/>
        </p:nvPicPr>
        <p:blipFill>
          <a:blip r:embed="rId3"/>
          <a:srcRect r="1778"/>
          <a:stretch>
            <a:fillRect/>
          </a:stretch>
        </p:blipFill>
        <p:spPr>
          <a:xfrm>
            <a:off x="5516628" y="3638904"/>
            <a:ext cx="5241817" cy="3043535"/>
          </a:xfrm>
          <a:prstGeom prst="rect">
            <a:avLst/>
          </a:prstGeom>
        </p:spPr>
      </p:pic>
      <p:sp>
        <p:nvSpPr>
          <p:cNvPr id="16" name="TextBox 15">
            <a:extLst>
              <a:ext uri="{FF2B5EF4-FFF2-40B4-BE49-F238E27FC236}">
                <a16:creationId xmlns:a16="http://schemas.microsoft.com/office/drawing/2014/main" id="{CF6D76B4-2274-5B97-98DD-B566EEAE07DE}"/>
              </a:ext>
            </a:extLst>
          </p:cNvPr>
          <p:cNvSpPr txBox="1"/>
          <p:nvPr/>
        </p:nvSpPr>
        <p:spPr>
          <a:xfrm>
            <a:off x="7854124" y="3133031"/>
            <a:ext cx="1608133" cy="369332"/>
          </a:xfrm>
          <a:prstGeom prst="rect">
            <a:avLst/>
          </a:prstGeom>
          <a:solidFill>
            <a:schemeClr val="accent2"/>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a:ea typeface="+mn-ea"/>
                <a:cs typeface="+mn-cs"/>
              </a:rPr>
              <a:t>Efficacy data</a:t>
            </a:r>
          </a:p>
        </p:txBody>
      </p:sp>
      <p:sp>
        <p:nvSpPr>
          <p:cNvPr id="2" name="Title 1">
            <a:extLst>
              <a:ext uri="{FF2B5EF4-FFF2-40B4-BE49-F238E27FC236}">
                <a16:creationId xmlns:a16="http://schemas.microsoft.com/office/drawing/2014/main" id="{9835D741-444B-F1C4-A324-10250E52BD18}"/>
              </a:ext>
            </a:extLst>
          </p:cNvPr>
          <p:cNvSpPr>
            <a:spLocks noGrp="1"/>
          </p:cNvSpPr>
          <p:nvPr>
            <p:ph type="title"/>
          </p:nvPr>
        </p:nvSpPr>
        <p:spPr>
          <a:xfrm>
            <a:off x="120622" y="53694"/>
            <a:ext cx="12071378" cy="704257"/>
          </a:xfrm>
        </p:spPr>
        <p:txBody>
          <a:bodyPr/>
          <a:lstStyle/>
          <a:p>
            <a:r>
              <a:rPr lang="en-US" sz="3200" dirty="0"/>
              <a:t>ABIGAIL: Non inferiority trial of </a:t>
            </a:r>
            <a:r>
              <a:rPr lang="en-US" sz="3200" dirty="0" err="1"/>
              <a:t>abema+ET</a:t>
            </a:r>
            <a:r>
              <a:rPr lang="en-US" sz="3200" dirty="0"/>
              <a:t> +/- induction chemo in untreated HR+/HER2- MBC</a:t>
            </a:r>
          </a:p>
        </p:txBody>
      </p:sp>
      <p:sp>
        <p:nvSpPr>
          <p:cNvPr id="3" name="Slide Number Placeholder 2">
            <a:extLst>
              <a:ext uri="{FF2B5EF4-FFF2-40B4-BE49-F238E27FC236}">
                <a16:creationId xmlns:a16="http://schemas.microsoft.com/office/drawing/2014/main" id="{0B3AC9F2-6495-7380-A3FB-C3020C6963AB}"/>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52</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487C61D8-78E1-878B-416C-F9742B46845A}"/>
              </a:ext>
            </a:extLst>
          </p:cNvPr>
          <p:cNvPicPr>
            <a:picLocks noChangeAspect="1"/>
          </p:cNvPicPr>
          <p:nvPr/>
        </p:nvPicPr>
        <p:blipFill>
          <a:blip r:embed="rId4"/>
          <a:stretch>
            <a:fillRect/>
          </a:stretch>
        </p:blipFill>
        <p:spPr>
          <a:xfrm>
            <a:off x="597257" y="6661019"/>
            <a:ext cx="2416531" cy="178319"/>
          </a:xfrm>
          <a:prstGeom prst="rect">
            <a:avLst/>
          </a:prstGeom>
        </p:spPr>
      </p:pic>
      <p:sp>
        <p:nvSpPr>
          <p:cNvPr id="13" name="TextBox 12">
            <a:extLst>
              <a:ext uri="{FF2B5EF4-FFF2-40B4-BE49-F238E27FC236}">
                <a16:creationId xmlns:a16="http://schemas.microsoft.com/office/drawing/2014/main" id="{07D9B90E-19AE-D70D-DB53-A4CCB102258B}"/>
              </a:ext>
            </a:extLst>
          </p:cNvPr>
          <p:cNvSpPr txBox="1"/>
          <p:nvPr/>
        </p:nvSpPr>
        <p:spPr>
          <a:xfrm>
            <a:off x="6428384" y="1805278"/>
            <a:ext cx="5176203" cy="523220"/>
          </a:xfrm>
          <a:prstGeom prst="rect">
            <a:avLst/>
          </a:prstGeom>
          <a:solidFill>
            <a:schemeClr val="accent2">
              <a:lumMod val="40000"/>
              <a:lumOff val="6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The primary endpoint was met with a12-week ORR per BICR of 58.8% in </a:t>
            </a: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abemaciclib+ET</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and 40.2% in paclitaxel (p=0.0193)</a:t>
            </a:r>
          </a:p>
        </p:txBody>
      </p:sp>
      <p:sp>
        <p:nvSpPr>
          <p:cNvPr id="14" name="TextBox 13">
            <a:extLst>
              <a:ext uri="{FF2B5EF4-FFF2-40B4-BE49-F238E27FC236}">
                <a16:creationId xmlns:a16="http://schemas.microsoft.com/office/drawing/2014/main" id="{8E9B55DC-1BED-8762-CB26-50EA82B17D34}"/>
              </a:ext>
            </a:extLst>
          </p:cNvPr>
          <p:cNvSpPr txBox="1"/>
          <p:nvPr/>
        </p:nvSpPr>
        <p:spPr>
          <a:xfrm>
            <a:off x="9462257" y="6636274"/>
            <a:ext cx="226055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Haba-Rodríguez J et al. ESMO 2024</a:t>
            </a:r>
          </a:p>
        </p:txBody>
      </p:sp>
      <p:sp>
        <p:nvSpPr>
          <p:cNvPr id="11" name="TextBox 10">
            <a:extLst>
              <a:ext uri="{FF2B5EF4-FFF2-40B4-BE49-F238E27FC236}">
                <a16:creationId xmlns:a16="http://schemas.microsoft.com/office/drawing/2014/main" id="{B304298E-EDDB-CA15-ABA4-96A175711C58}"/>
              </a:ext>
            </a:extLst>
          </p:cNvPr>
          <p:cNvSpPr txBox="1"/>
          <p:nvPr/>
        </p:nvSpPr>
        <p:spPr>
          <a:xfrm>
            <a:off x="10758445" y="3700669"/>
            <a:ext cx="1312933" cy="430887"/>
          </a:xfrm>
          <a:prstGeom prst="rect">
            <a:avLst/>
          </a:prstGeom>
          <a:solidFill>
            <a:schemeClr val="tx2">
              <a:lumMod val="75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Odds ratio (95%CI);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p value</a:t>
            </a:r>
          </a:p>
        </p:txBody>
      </p:sp>
      <p:sp>
        <p:nvSpPr>
          <p:cNvPr id="12" name="TextBox 11">
            <a:extLst>
              <a:ext uri="{FF2B5EF4-FFF2-40B4-BE49-F238E27FC236}">
                <a16:creationId xmlns:a16="http://schemas.microsoft.com/office/drawing/2014/main" id="{783697F7-FACA-D4E3-1243-22CDA9866243}"/>
              </a:ext>
            </a:extLst>
          </p:cNvPr>
          <p:cNvSpPr txBox="1"/>
          <p:nvPr/>
        </p:nvSpPr>
        <p:spPr>
          <a:xfrm>
            <a:off x="10758445" y="4131556"/>
            <a:ext cx="1312933" cy="646331"/>
          </a:xfrm>
          <a:prstGeom prst="rect">
            <a:avLst/>
          </a:prstGeom>
          <a:solidFill>
            <a:schemeClr val="accent2">
              <a:lumMod val="20000"/>
              <a:lumOff val="80000"/>
            </a:schemeClr>
          </a:solidFill>
          <a:ln w="28575">
            <a:solidFill>
              <a:srgbClr val="0C234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340"/>
                </a:solidFill>
                <a:effectLst/>
                <a:uLnTx/>
                <a:uFillTx/>
                <a:latin typeface="Arial Narrow" panose="020B0606020202030204" pitchFamily="34" charset="0"/>
                <a:ea typeface="+mn-ea"/>
                <a:cs typeface="+mn-cs"/>
              </a:rPr>
              <a:t>2.11 (1.13-3.96)’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340"/>
                </a:solidFill>
                <a:effectLst/>
                <a:uLnTx/>
                <a:uFillTx/>
                <a:latin typeface="Arial Narrow" panose="020B0606020202030204" pitchFamily="34" charset="0"/>
                <a:ea typeface="+mn-ea"/>
                <a:cs typeface="+mn-cs"/>
              </a:rPr>
              <a:t>0.0193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C2340"/>
              </a:solidFill>
              <a:effectLst/>
              <a:uLnTx/>
              <a:uFillTx/>
              <a:latin typeface="Arial Narrow" panose="020B0606020202030204" pitchFamily="34" charset="0"/>
              <a:ea typeface="+mn-ea"/>
              <a:cs typeface="+mn-cs"/>
            </a:endParaRPr>
          </a:p>
        </p:txBody>
      </p:sp>
    </p:spTree>
    <p:extLst>
      <p:ext uri="{BB962C8B-B14F-4D97-AF65-F5344CB8AC3E}">
        <p14:creationId xmlns:p14="http://schemas.microsoft.com/office/powerpoint/2010/main" val="21194642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886F31-7BB5-A374-E106-7A67661BF07D}"/>
            </a:ext>
          </a:extLst>
        </p:cNvPr>
        <p:cNvGrpSpPr/>
        <p:nvPr/>
      </p:nvGrpSpPr>
      <p:grpSpPr>
        <a:xfrm>
          <a:off x="0" y="0"/>
          <a:ext cx="0" cy="0"/>
          <a:chOff x="0" y="0"/>
          <a:chExt cx="0" cy="0"/>
        </a:xfrm>
      </p:grpSpPr>
      <p:pic>
        <p:nvPicPr>
          <p:cNvPr id="6" name="Picture 5">
            <a:extLst>
              <a:ext uri="{FF2B5EF4-FFF2-40B4-BE49-F238E27FC236}">
                <a16:creationId xmlns:a16="http://schemas.microsoft.com/office/drawing/2014/main" id="{40E499D7-1612-FE9D-EA7A-90C30E74714B}"/>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rcRect l="1014" t="4429" r="764"/>
          <a:stretch>
            <a:fillRect/>
          </a:stretch>
        </p:blipFill>
        <p:spPr>
          <a:xfrm>
            <a:off x="503147" y="892019"/>
            <a:ext cx="9937102" cy="4989213"/>
          </a:xfrm>
          <a:prstGeom prst="rect">
            <a:avLst/>
          </a:prstGeom>
        </p:spPr>
      </p:pic>
      <p:sp>
        <p:nvSpPr>
          <p:cNvPr id="3" name="Slide Number Placeholder 2">
            <a:extLst>
              <a:ext uri="{FF2B5EF4-FFF2-40B4-BE49-F238E27FC236}">
                <a16:creationId xmlns:a16="http://schemas.microsoft.com/office/drawing/2014/main" id="{16B2BD22-A36A-DF47-55C2-3B72CC0A31D6}"/>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53</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37610A19-C31F-E630-6390-0CD1DDC9933B}"/>
              </a:ext>
            </a:extLst>
          </p:cNvPr>
          <p:cNvPicPr>
            <a:picLocks noChangeAspect="1"/>
          </p:cNvPicPr>
          <p:nvPr/>
        </p:nvPicPr>
        <p:blipFill>
          <a:blip r:embed="rId5"/>
          <a:stretch>
            <a:fillRect/>
          </a:stretch>
        </p:blipFill>
        <p:spPr>
          <a:xfrm>
            <a:off x="597257" y="6661019"/>
            <a:ext cx="2416531" cy="178319"/>
          </a:xfrm>
          <a:prstGeom prst="rect">
            <a:avLst/>
          </a:prstGeom>
        </p:spPr>
      </p:pic>
      <p:sp>
        <p:nvSpPr>
          <p:cNvPr id="13" name="TextBox 12">
            <a:extLst>
              <a:ext uri="{FF2B5EF4-FFF2-40B4-BE49-F238E27FC236}">
                <a16:creationId xmlns:a16="http://schemas.microsoft.com/office/drawing/2014/main" id="{854BD3E7-715A-DA28-3229-F1466E1ABFB4}"/>
              </a:ext>
            </a:extLst>
          </p:cNvPr>
          <p:cNvSpPr txBox="1"/>
          <p:nvPr/>
        </p:nvSpPr>
        <p:spPr>
          <a:xfrm>
            <a:off x="597257" y="5881232"/>
            <a:ext cx="10157370" cy="307777"/>
          </a:xfrm>
          <a:prstGeom prst="rect">
            <a:avLst/>
          </a:prstGeom>
          <a:solidFill>
            <a:schemeClr val="accent2">
              <a:lumMod val="40000"/>
              <a:lumOff val="6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Third study to demonstrate that CDK4/6i +ET is an appropriate 1L treatment option even in patients with high tumor burden</a:t>
            </a:r>
          </a:p>
        </p:txBody>
      </p:sp>
      <p:sp>
        <p:nvSpPr>
          <p:cNvPr id="14" name="TextBox 13">
            <a:extLst>
              <a:ext uri="{FF2B5EF4-FFF2-40B4-BE49-F238E27FC236}">
                <a16:creationId xmlns:a16="http://schemas.microsoft.com/office/drawing/2014/main" id="{3D2CE934-9FEB-3A16-AE2A-4F52B2FCA135}"/>
              </a:ext>
            </a:extLst>
          </p:cNvPr>
          <p:cNvSpPr txBox="1"/>
          <p:nvPr/>
        </p:nvSpPr>
        <p:spPr>
          <a:xfrm>
            <a:off x="9462257" y="6636274"/>
            <a:ext cx="195598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Marques CE et al SABCS 2025</a:t>
            </a:r>
          </a:p>
        </p:txBody>
      </p:sp>
      <p:sp>
        <p:nvSpPr>
          <p:cNvPr id="8" name="Title 7">
            <a:extLst>
              <a:ext uri="{FF2B5EF4-FFF2-40B4-BE49-F238E27FC236}">
                <a16:creationId xmlns:a16="http://schemas.microsoft.com/office/drawing/2014/main" id="{89E58343-4A95-2477-A438-E3F88DA5EB44}"/>
              </a:ext>
            </a:extLst>
          </p:cNvPr>
          <p:cNvSpPr>
            <a:spLocks noGrp="1"/>
          </p:cNvSpPr>
          <p:nvPr>
            <p:ph type="title"/>
          </p:nvPr>
        </p:nvSpPr>
        <p:spPr>
          <a:xfrm>
            <a:off x="206736" y="122183"/>
            <a:ext cx="11344835" cy="704257"/>
          </a:xfrm>
        </p:spPr>
        <p:txBody>
          <a:bodyPr/>
          <a:lstStyle/>
          <a:p>
            <a:r>
              <a:rPr lang="en-US" dirty="0"/>
              <a:t>AMBRE: 1L trial of chemo vs </a:t>
            </a:r>
            <a:r>
              <a:rPr lang="en-US" dirty="0" err="1"/>
              <a:t>Abema+ET</a:t>
            </a:r>
            <a:endParaRPr lang="en-US" dirty="0"/>
          </a:p>
        </p:txBody>
      </p:sp>
    </p:spTree>
    <p:extLst>
      <p:ext uri="{BB962C8B-B14F-4D97-AF65-F5344CB8AC3E}">
        <p14:creationId xmlns:p14="http://schemas.microsoft.com/office/powerpoint/2010/main" val="33042096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BBD9B4-7AF4-ED41-FE85-00E7DEA2DBAE}"/>
            </a:ext>
          </a:extLst>
        </p:cNvPr>
        <p:cNvGrpSpPr/>
        <p:nvPr/>
      </p:nvGrpSpPr>
      <p:grpSpPr>
        <a:xfrm>
          <a:off x="0" y="0"/>
          <a:ext cx="0" cy="0"/>
          <a:chOff x="0" y="0"/>
          <a:chExt cx="0" cy="0"/>
        </a:xfrm>
      </p:grpSpPr>
      <p:sp>
        <p:nvSpPr>
          <p:cNvPr id="5" name="TextBox 4">
            <a:extLst>
              <a:ext uri="{FF2B5EF4-FFF2-40B4-BE49-F238E27FC236}">
                <a16:creationId xmlns:a16="http://schemas.microsoft.com/office/drawing/2014/main" id="{BA94E47F-855E-3BAA-D40B-3FDCDB2B13DB}"/>
              </a:ext>
            </a:extLst>
          </p:cNvPr>
          <p:cNvSpPr txBox="1"/>
          <p:nvPr/>
        </p:nvSpPr>
        <p:spPr>
          <a:xfrm>
            <a:off x="691117" y="2466753"/>
            <a:ext cx="6646691" cy="132343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85698"/>
                </a:solidFill>
                <a:effectLst/>
                <a:uLnTx/>
                <a:uFillTx/>
                <a:latin typeface="Arial" panose="020B0604020202020204"/>
                <a:ea typeface="+mn-ea"/>
                <a:cs typeface="+mn-cs"/>
              </a:rPr>
              <a:t>Oral SERDs as 1L therapy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85698"/>
                </a:solidFill>
                <a:effectLst/>
                <a:uLnTx/>
                <a:uFillTx/>
                <a:latin typeface="Arial" panose="020B0604020202020204"/>
                <a:ea typeface="+mn-ea"/>
                <a:cs typeface="+mn-cs"/>
              </a:rPr>
              <a:t>for HR+/HER2- MBC</a:t>
            </a:r>
          </a:p>
        </p:txBody>
      </p:sp>
    </p:spTree>
    <p:extLst>
      <p:ext uri="{BB962C8B-B14F-4D97-AF65-F5344CB8AC3E}">
        <p14:creationId xmlns:p14="http://schemas.microsoft.com/office/powerpoint/2010/main" val="33509683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B48D3F-FB71-AB71-6C61-DBC639E52BB0}"/>
              </a:ext>
            </a:extLst>
          </p:cNvPr>
          <p:cNvSpPr>
            <a:spLocks noGrp="1"/>
          </p:cNvSpPr>
          <p:nvPr>
            <p:ph type="title"/>
          </p:nvPr>
        </p:nvSpPr>
        <p:spPr/>
        <p:txBody>
          <a:bodyPr/>
          <a:lstStyle/>
          <a:p>
            <a:r>
              <a:rPr lang="en-US" dirty="0"/>
              <a:t>New Oral SERDs</a:t>
            </a:r>
          </a:p>
        </p:txBody>
      </p:sp>
      <p:sp>
        <p:nvSpPr>
          <p:cNvPr id="3" name="Slide Number Placeholder 2">
            <a:extLst>
              <a:ext uri="{FF2B5EF4-FFF2-40B4-BE49-F238E27FC236}">
                <a16:creationId xmlns:a16="http://schemas.microsoft.com/office/drawing/2014/main" id="{8903905A-1AED-F805-3AC4-2F5EC8061CD7}"/>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55</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5" name="Picture 4">
            <a:extLst>
              <a:ext uri="{FF2B5EF4-FFF2-40B4-BE49-F238E27FC236}">
                <a16:creationId xmlns:a16="http://schemas.microsoft.com/office/drawing/2014/main" id="{A549640E-A8AB-2E30-DCC3-BE2661B65F2C}"/>
              </a:ext>
            </a:extLst>
          </p:cNvPr>
          <p:cNvPicPr>
            <a:picLocks noChangeAspect="1"/>
          </p:cNvPicPr>
          <p:nvPr/>
        </p:nvPicPr>
        <p:blipFill>
          <a:blip r:embed="rId2"/>
          <a:stretch>
            <a:fillRect/>
          </a:stretch>
        </p:blipFill>
        <p:spPr>
          <a:xfrm>
            <a:off x="757980" y="1228418"/>
            <a:ext cx="3267531" cy="4401164"/>
          </a:xfrm>
          <a:prstGeom prst="rect">
            <a:avLst/>
          </a:prstGeom>
        </p:spPr>
      </p:pic>
      <p:sp>
        <p:nvSpPr>
          <p:cNvPr id="6" name="TextBox 5">
            <a:extLst>
              <a:ext uri="{FF2B5EF4-FFF2-40B4-BE49-F238E27FC236}">
                <a16:creationId xmlns:a16="http://schemas.microsoft.com/office/drawing/2014/main" id="{A48F81E1-6DA6-1EEA-B72D-6FA9833713F2}"/>
              </a:ext>
            </a:extLst>
          </p:cNvPr>
          <p:cNvSpPr txBox="1"/>
          <p:nvPr/>
        </p:nvSpPr>
        <p:spPr>
          <a:xfrm>
            <a:off x="4525346" y="1997839"/>
            <a:ext cx="6263253" cy="2862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panose="020B0604020202020204"/>
                <a:ea typeface="ＭＳ Ｐゴシック"/>
                <a:cs typeface="+mn-cs"/>
              </a:rPr>
              <a:t>Oral SERDs offer several advantages over conventional ET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Oral bioavailability</a:t>
            </a: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endPar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High potency</a:t>
            </a: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endPar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Activity against </a:t>
            </a:r>
            <a:r>
              <a:rPr kumimoji="0" lang="en-US" sz="1600" b="0" i="1" u="none" strike="noStrike" kern="1200" cap="none" spc="0" normalizeH="0" baseline="0" noProof="0" dirty="0">
                <a:ln>
                  <a:noFill/>
                </a:ln>
                <a:solidFill>
                  <a:srgbClr val="000000"/>
                </a:solidFill>
                <a:effectLst/>
                <a:uLnTx/>
                <a:uFillTx/>
                <a:latin typeface="Arial" panose="020B0604020202020204"/>
                <a:ea typeface="+mn-ea"/>
                <a:cs typeface="+mn-cs"/>
              </a:rPr>
              <a:t>ESR1</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mutant ER </a:t>
            </a: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endPar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Less toxicity</a:t>
            </a: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endPar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Demonstrated efficacy in pretreated HR+/HER2- MBC</a:t>
            </a:r>
          </a:p>
        </p:txBody>
      </p:sp>
      <p:sp>
        <p:nvSpPr>
          <p:cNvPr id="7" name="TextBox 6">
            <a:extLst>
              <a:ext uri="{FF2B5EF4-FFF2-40B4-BE49-F238E27FC236}">
                <a16:creationId xmlns:a16="http://schemas.microsoft.com/office/drawing/2014/main" id="{A104DDE2-C40E-92DF-BB53-896CA08891BF}"/>
              </a:ext>
            </a:extLst>
          </p:cNvPr>
          <p:cNvSpPr txBox="1"/>
          <p:nvPr/>
        </p:nvSpPr>
        <p:spPr>
          <a:xfrm>
            <a:off x="8188093" y="6611779"/>
            <a:ext cx="370325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Figure adapted from C. Corti Cancer Treatment Reviews 2023</a:t>
            </a:r>
          </a:p>
        </p:txBody>
      </p:sp>
    </p:spTree>
    <p:extLst>
      <p:ext uri="{BB962C8B-B14F-4D97-AF65-F5344CB8AC3E}">
        <p14:creationId xmlns:p14="http://schemas.microsoft.com/office/powerpoint/2010/main" val="12488087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14E24F-42D1-E724-EAEC-7F8EBFEAF64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9F43D73-BCE0-595F-4747-200B0581B823}"/>
              </a:ext>
            </a:extLst>
          </p:cNvPr>
          <p:cNvSpPr>
            <a:spLocks noGrp="1"/>
          </p:cNvSpPr>
          <p:nvPr>
            <p:ph type="title"/>
          </p:nvPr>
        </p:nvSpPr>
        <p:spPr>
          <a:xfrm>
            <a:off x="120622" y="53694"/>
            <a:ext cx="12071378" cy="704257"/>
          </a:xfrm>
        </p:spPr>
        <p:txBody>
          <a:bodyPr/>
          <a:lstStyle/>
          <a:p>
            <a:r>
              <a:rPr lang="en-US" sz="3200" dirty="0">
                <a:solidFill>
                  <a:srgbClr val="003767"/>
                </a:solidFill>
              </a:rPr>
              <a:t>SERENA-6: 1L trial of ctDNA guided early switch study for HR+/HER2- MBC</a:t>
            </a:r>
            <a:endParaRPr lang="en-US" sz="3200" dirty="0"/>
          </a:p>
        </p:txBody>
      </p:sp>
      <p:sp>
        <p:nvSpPr>
          <p:cNvPr id="3" name="Slide Number Placeholder 2">
            <a:extLst>
              <a:ext uri="{FF2B5EF4-FFF2-40B4-BE49-F238E27FC236}">
                <a16:creationId xmlns:a16="http://schemas.microsoft.com/office/drawing/2014/main" id="{EA7AD041-8203-462F-DFAA-6B0F790225A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56</a:t>
            </a:fld>
            <a:endParaRPr kumimoji="0" lang="en-US" sz="18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8AA14737-A5A1-AC10-9A2E-442A6F2960D0}"/>
              </a:ext>
            </a:extLst>
          </p:cNvPr>
          <p:cNvPicPr>
            <a:picLocks noChangeAspect="1"/>
          </p:cNvPicPr>
          <p:nvPr/>
        </p:nvPicPr>
        <p:blipFill>
          <a:blip r:embed="rId2"/>
          <a:stretch>
            <a:fillRect/>
          </a:stretch>
        </p:blipFill>
        <p:spPr>
          <a:xfrm>
            <a:off x="597257" y="6661019"/>
            <a:ext cx="2416531" cy="178319"/>
          </a:xfrm>
          <a:prstGeom prst="rect">
            <a:avLst/>
          </a:prstGeom>
        </p:spPr>
      </p:pic>
      <p:sp>
        <p:nvSpPr>
          <p:cNvPr id="13" name="TextBox 12">
            <a:extLst>
              <a:ext uri="{FF2B5EF4-FFF2-40B4-BE49-F238E27FC236}">
                <a16:creationId xmlns:a16="http://schemas.microsoft.com/office/drawing/2014/main" id="{4A8CB328-9736-22D3-2D9C-29C5BC2858B3}"/>
              </a:ext>
            </a:extLst>
          </p:cNvPr>
          <p:cNvSpPr txBox="1"/>
          <p:nvPr/>
        </p:nvSpPr>
        <p:spPr>
          <a:xfrm>
            <a:off x="367563" y="1062326"/>
            <a:ext cx="11659596" cy="523220"/>
          </a:xfrm>
          <a:prstGeom prst="rect">
            <a:avLst/>
          </a:prstGeom>
          <a:solidFill>
            <a:schemeClr val="accent2">
              <a:lumMod val="40000"/>
              <a:lumOff val="60000"/>
            </a:schemeClr>
          </a:solid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solidFill>
                  <a:srgbClr val="000000"/>
                </a:solidFill>
                <a:effectLst/>
                <a:uLnTx/>
                <a:uFillTx/>
                <a:latin typeface="Arial" panose="020B0604020202020204"/>
                <a:ea typeface="+mn-ea"/>
                <a:cs typeface="+mn-cs"/>
              </a:rPr>
              <a:t>ESR1</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mutations are detected in ~40% of patients treated with 1L CDK 4/6i+AI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Camizestrant</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an oral SERD significantly improved PFS vs fulvestrant in pretreated HR+/HER2- MBC including pts with </a:t>
            </a:r>
            <a:r>
              <a:rPr kumimoji="0" lang="en-US" sz="1400" b="0" i="1" u="none" strike="noStrike" kern="1200" cap="none" spc="0" normalizeH="0" baseline="0" noProof="0" dirty="0">
                <a:ln>
                  <a:noFill/>
                </a:ln>
                <a:solidFill>
                  <a:srgbClr val="000000"/>
                </a:solidFill>
                <a:effectLst/>
                <a:uLnTx/>
                <a:uFillTx/>
                <a:latin typeface="Arial" panose="020B0604020202020204"/>
                <a:ea typeface="+mn-ea"/>
                <a:cs typeface="+mn-cs"/>
              </a:rPr>
              <a:t>ESR1 </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mutations</a:t>
            </a:r>
          </a:p>
        </p:txBody>
      </p:sp>
      <p:sp>
        <p:nvSpPr>
          <p:cNvPr id="14" name="TextBox 13">
            <a:extLst>
              <a:ext uri="{FF2B5EF4-FFF2-40B4-BE49-F238E27FC236}">
                <a16:creationId xmlns:a16="http://schemas.microsoft.com/office/drawing/2014/main" id="{3B9D4A06-60ED-63D0-7615-EB9144F79401}"/>
              </a:ext>
            </a:extLst>
          </p:cNvPr>
          <p:cNvSpPr txBox="1"/>
          <p:nvPr/>
        </p:nvSpPr>
        <p:spPr>
          <a:xfrm>
            <a:off x="9462257" y="6636274"/>
            <a:ext cx="180850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Turner NC et al. ASCO 2025</a:t>
            </a:r>
          </a:p>
        </p:txBody>
      </p:sp>
      <p:sp>
        <p:nvSpPr>
          <p:cNvPr id="6" name="TextBox 5">
            <a:extLst>
              <a:ext uri="{FF2B5EF4-FFF2-40B4-BE49-F238E27FC236}">
                <a16:creationId xmlns:a16="http://schemas.microsoft.com/office/drawing/2014/main" id="{9DA723B1-2CC5-27C3-1EA3-843862E747CA}"/>
              </a:ext>
            </a:extLst>
          </p:cNvPr>
          <p:cNvSpPr txBox="1"/>
          <p:nvPr/>
        </p:nvSpPr>
        <p:spPr>
          <a:xfrm>
            <a:off x="1002111" y="1691759"/>
            <a:ext cx="9997751" cy="646331"/>
          </a:xfrm>
          <a:prstGeom prst="rect">
            <a:avLst/>
          </a:prstGeom>
          <a:solidFill>
            <a:schemeClr val="accent3">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85698"/>
                </a:solidFill>
                <a:effectLst/>
                <a:uLnTx/>
                <a:uFillTx/>
                <a:latin typeface="Arial" panose="020B0604020202020204" pitchFamily="34" charset="0"/>
                <a:ea typeface="+mn-ea"/>
                <a:cs typeface="Arial" panose="020B0604020202020204" pitchFamily="34" charset="0"/>
              </a:rPr>
              <a:t>Will using </a:t>
            </a:r>
            <a:r>
              <a:rPr kumimoji="0" lang="en-US" sz="1800" b="1" i="0" u="none" strike="noStrike" kern="1200" cap="none" spc="0" normalizeH="0" baseline="0" noProof="0" dirty="0" err="1">
                <a:ln>
                  <a:noFill/>
                </a:ln>
                <a:solidFill>
                  <a:srgbClr val="285698"/>
                </a:solidFill>
                <a:effectLst/>
                <a:uLnTx/>
                <a:uFillTx/>
                <a:latin typeface="Arial" panose="020B0604020202020204" pitchFamily="34" charset="0"/>
                <a:ea typeface="+mn-ea"/>
                <a:cs typeface="Arial" panose="020B0604020202020204" pitchFamily="34" charset="0"/>
              </a:rPr>
              <a:t>camizestrant</a:t>
            </a:r>
            <a:r>
              <a:rPr kumimoji="0" lang="en-US" sz="1800" b="1" i="0" u="none" strike="noStrike" kern="1200" cap="none" spc="0" normalizeH="0" baseline="0" noProof="0" dirty="0">
                <a:ln>
                  <a:noFill/>
                </a:ln>
                <a:solidFill>
                  <a:srgbClr val="285698"/>
                </a:solidFill>
                <a:effectLst/>
                <a:uLnTx/>
                <a:uFillTx/>
                <a:latin typeface="Arial" panose="020B0604020202020204" pitchFamily="34" charset="0"/>
                <a:ea typeface="+mn-ea"/>
                <a:cs typeface="Arial" panose="020B0604020202020204" pitchFamily="34" charset="0"/>
              </a:rPr>
              <a:t> to treat emerging </a:t>
            </a:r>
            <a:r>
              <a:rPr kumimoji="0" lang="en-US" sz="1800" b="1" i="1" u="none" strike="noStrike" kern="1200" cap="none" spc="0" normalizeH="0" baseline="0" noProof="0" dirty="0">
                <a:ln>
                  <a:noFill/>
                </a:ln>
                <a:solidFill>
                  <a:srgbClr val="285698"/>
                </a:solidFill>
                <a:effectLst/>
                <a:uLnTx/>
                <a:uFillTx/>
                <a:latin typeface="Arial" panose="020B0604020202020204" pitchFamily="34" charset="0"/>
                <a:ea typeface="+mn-ea"/>
                <a:cs typeface="Arial" panose="020B0604020202020204" pitchFamily="34" charset="0"/>
              </a:rPr>
              <a:t>ESR1</a:t>
            </a:r>
            <a:r>
              <a:rPr kumimoji="0" lang="en-US" sz="1800" b="1" i="0" u="none" strike="noStrike" kern="1200" cap="none" spc="0" normalizeH="0" baseline="0" noProof="0" dirty="0">
                <a:ln>
                  <a:noFill/>
                </a:ln>
                <a:solidFill>
                  <a:srgbClr val="285698"/>
                </a:solidFill>
                <a:effectLst/>
                <a:uLnTx/>
                <a:uFillTx/>
                <a:latin typeface="Arial" panose="020B0604020202020204" pitchFamily="34" charset="0"/>
                <a:ea typeface="+mn-ea"/>
                <a:cs typeface="Arial" panose="020B0604020202020204" pitchFamily="34" charset="0"/>
              </a:rPr>
              <a:t> mutations ahead of disease progression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85698"/>
                </a:solidFill>
                <a:effectLst/>
                <a:uLnTx/>
                <a:uFillTx/>
                <a:latin typeface="Arial" panose="020B0604020202020204" pitchFamily="34" charset="0"/>
                <a:ea typeface="+mn-ea"/>
                <a:cs typeface="Arial" panose="020B0604020202020204" pitchFamily="34" charset="0"/>
              </a:rPr>
              <a:t>extend the duration of benefit of 1L CDK4/6i + AI?</a:t>
            </a:r>
          </a:p>
        </p:txBody>
      </p:sp>
      <p:pic>
        <p:nvPicPr>
          <p:cNvPr id="7" name="Picture 6">
            <a:extLst>
              <a:ext uri="{FF2B5EF4-FFF2-40B4-BE49-F238E27FC236}">
                <a16:creationId xmlns:a16="http://schemas.microsoft.com/office/drawing/2014/main" id="{E75571E7-0E2B-D478-06F2-D591152AB0E2}"/>
              </a:ext>
            </a:extLst>
          </p:cNvPr>
          <p:cNvPicPr>
            <a:picLocks noChangeAspect="1"/>
          </p:cNvPicPr>
          <p:nvPr/>
        </p:nvPicPr>
        <p:blipFill>
          <a:blip r:embed="rId3"/>
          <a:stretch>
            <a:fillRect/>
          </a:stretch>
        </p:blipFill>
        <p:spPr>
          <a:xfrm>
            <a:off x="1435513" y="2392985"/>
            <a:ext cx="9320974" cy="3785374"/>
          </a:xfrm>
          <a:prstGeom prst="rect">
            <a:avLst/>
          </a:prstGeom>
        </p:spPr>
      </p:pic>
    </p:spTree>
    <p:extLst>
      <p:ext uri="{BB962C8B-B14F-4D97-AF65-F5344CB8AC3E}">
        <p14:creationId xmlns:p14="http://schemas.microsoft.com/office/powerpoint/2010/main" val="34207356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0E434C-0D5D-8896-5D0F-7EDBDF5AF95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CE01A4C-BA50-C720-972A-E45ADCA0972E}"/>
              </a:ext>
            </a:extLst>
          </p:cNvPr>
          <p:cNvSpPr>
            <a:spLocks noGrp="1"/>
          </p:cNvSpPr>
          <p:nvPr>
            <p:ph type="title"/>
          </p:nvPr>
        </p:nvSpPr>
        <p:spPr>
          <a:xfrm>
            <a:off x="120622" y="53694"/>
            <a:ext cx="12071378" cy="704257"/>
          </a:xfrm>
        </p:spPr>
        <p:txBody>
          <a:bodyPr/>
          <a:lstStyle/>
          <a:p>
            <a:r>
              <a:rPr lang="en-US" sz="3200" dirty="0">
                <a:solidFill>
                  <a:srgbClr val="003767"/>
                </a:solidFill>
              </a:rPr>
              <a:t>SERENA-6: Patient characteristics</a:t>
            </a:r>
            <a:endParaRPr lang="en-US" sz="3200" dirty="0"/>
          </a:p>
        </p:txBody>
      </p:sp>
      <p:sp>
        <p:nvSpPr>
          <p:cNvPr id="3" name="Slide Number Placeholder 2">
            <a:extLst>
              <a:ext uri="{FF2B5EF4-FFF2-40B4-BE49-F238E27FC236}">
                <a16:creationId xmlns:a16="http://schemas.microsoft.com/office/drawing/2014/main" id="{DD2DA255-DFE6-37E4-3ACC-E395ACB72A6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57</a:t>
            </a:fld>
            <a:endParaRPr kumimoji="0" lang="en-US" sz="18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1EDA45E4-BB87-A066-3F9F-135BDEC3F6B5}"/>
              </a:ext>
            </a:extLst>
          </p:cNvPr>
          <p:cNvPicPr>
            <a:picLocks noChangeAspect="1"/>
          </p:cNvPicPr>
          <p:nvPr/>
        </p:nvPicPr>
        <p:blipFill>
          <a:blip r:embed="rId2"/>
          <a:stretch>
            <a:fillRect/>
          </a:stretch>
        </p:blipFill>
        <p:spPr>
          <a:xfrm>
            <a:off x="597257" y="6661019"/>
            <a:ext cx="2416531" cy="178319"/>
          </a:xfrm>
          <a:prstGeom prst="rect">
            <a:avLst/>
          </a:prstGeom>
        </p:spPr>
      </p:pic>
      <p:sp>
        <p:nvSpPr>
          <p:cNvPr id="14" name="TextBox 13">
            <a:extLst>
              <a:ext uri="{FF2B5EF4-FFF2-40B4-BE49-F238E27FC236}">
                <a16:creationId xmlns:a16="http://schemas.microsoft.com/office/drawing/2014/main" id="{8C8866FC-341D-3729-4C74-3417024992ED}"/>
              </a:ext>
            </a:extLst>
          </p:cNvPr>
          <p:cNvSpPr txBox="1"/>
          <p:nvPr/>
        </p:nvSpPr>
        <p:spPr>
          <a:xfrm>
            <a:off x="7422746" y="6599075"/>
            <a:ext cx="483337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Turner NC et al. ASCO 2025; Bidard F-C et al. </a:t>
            </a:r>
            <a:r>
              <a:rPr kumimoji="0" lang="en-US" sz="1000" b="0" i="1" u="none" strike="noStrike" kern="1200" cap="none" spc="0" normalizeH="0" baseline="0" noProof="0" dirty="0">
                <a:ln>
                  <a:noFill/>
                </a:ln>
                <a:solidFill>
                  <a:srgbClr val="000000"/>
                </a:solidFill>
                <a:effectLst/>
                <a:uLnTx/>
                <a:uFillTx/>
                <a:latin typeface="Arial" panose="020B0604020202020204"/>
                <a:ea typeface="+mn-ea"/>
                <a:cs typeface="+mn-cs"/>
              </a:rPr>
              <a:t>N Engl J Med </a:t>
            </a: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2025;393(6):569-80. </a:t>
            </a:r>
          </a:p>
        </p:txBody>
      </p:sp>
      <p:pic>
        <p:nvPicPr>
          <p:cNvPr id="5" name="Picture 4">
            <a:extLst>
              <a:ext uri="{FF2B5EF4-FFF2-40B4-BE49-F238E27FC236}">
                <a16:creationId xmlns:a16="http://schemas.microsoft.com/office/drawing/2014/main" id="{48B97C78-A940-2C08-98CA-9EDDBE710545}"/>
              </a:ext>
            </a:extLst>
          </p:cNvPr>
          <p:cNvPicPr>
            <a:picLocks noChangeAspect="1"/>
          </p:cNvPicPr>
          <p:nvPr/>
        </p:nvPicPr>
        <p:blipFill>
          <a:blip r:embed="rId3"/>
          <a:stretch>
            <a:fillRect/>
          </a:stretch>
        </p:blipFill>
        <p:spPr>
          <a:xfrm>
            <a:off x="481861" y="675930"/>
            <a:ext cx="10783805" cy="4934639"/>
          </a:xfrm>
          <a:prstGeom prst="rect">
            <a:avLst/>
          </a:prstGeom>
        </p:spPr>
      </p:pic>
      <p:sp>
        <p:nvSpPr>
          <p:cNvPr id="8" name="Rectangle 7">
            <a:extLst>
              <a:ext uri="{FF2B5EF4-FFF2-40B4-BE49-F238E27FC236}">
                <a16:creationId xmlns:a16="http://schemas.microsoft.com/office/drawing/2014/main" id="{C95E8AA6-510F-751D-72C2-84691A16B5F5}"/>
              </a:ext>
            </a:extLst>
          </p:cNvPr>
          <p:cNvSpPr/>
          <p:nvPr/>
        </p:nvSpPr>
        <p:spPr>
          <a:xfrm>
            <a:off x="523875" y="2800350"/>
            <a:ext cx="10668000" cy="666750"/>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64BB81FB-38D2-578A-06F2-8125F64BA769}"/>
              </a:ext>
            </a:extLst>
          </p:cNvPr>
          <p:cNvSpPr/>
          <p:nvPr/>
        </p:nvSpPr>
        <p:spPr>
          <a:xfrm>
            <a:off x="530238" y="4888694"/>
            <a:ext cx="10668000" cy="666750"/>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27026487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98C317-33F6-E5C5-EB53-DCCF2BE6EF5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6959A35-B976-2CFC-01C6-CD08C487A70A}"/>
              </a:ext>
            </a:extLst>
          </p:cNvPr>
          <p:cNvSpPr>
            <a:spLocks noGrp="1"/>
          </p:cNvSpPr>
          <p:nvPr>
            <p:ph type="title"/>
          </p:nvPr>
        </p:nvSpPr>
        <p:spPr>
          <a:xfrm>
            <a:off x="120622" y="138563"/>
            <a:ext cx="12071378" cy="704257"/>
          </a:xfrm>
        </p:spPr>
        <p:txBody>
          <a:bodyPr/>
          <a:lstStyle/>
          <a:p>
            <a:r>
              <a:rPr lang="en-US" sz="3200" dirty="0">
                <a:solidFill>
                  <a:srgbClr val="003767"/>
                </a:solidFill>
              </a:rPr>
              <a:t>SERENA-6: Primary and secondary endpoints</a:t>
            </a:r>
            <a:endParaRPr lang="en-US" sz="3200" dirty="0"/>
          </a:p>
        </p:txBody>
      </p:sp>
      <p:sp>
        <p:nvSpPr>
          <p:cNvPr id="3" name="Slide Number Placeholder 2">
            <a:extLst>
              <a:ext uri="{FF2B5EF4-FFF2-40B4-BE49-F238E27FC236}">
                <a16:creationId xmlns:a16="http://schemas.microsoft.com/office/drawing/2014/main" id="{8E3B1BA4-C19B-07DA-CFBE-A05F88A864F3}"/>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58</a:t>
            </a:fld>
            <a:endParaRPr kumimoji="0" lang="en-US" sz="18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85BC6F54-8647-F870-5536-AB022E7A713F}"/>
              </a:ext>
            </a:extLst>
          </p:cNvPr>
          <p:cNvPicPr>
            <a:picLocks noChangeAspect="1"/>
          </p:cNvPicPr>
          <p:nvPr/>
        </p:nvPicPr>
        <p:blipFill>
          <a:blip r:embed="rId2"/>
          <a:stretch>
            <a:fillRect/>
          </a:stretch>
        </p:blipFill>
        <p:spPr>
          <a:xfrm>
            <a:off x="597257" y="6661019"/>
            <a:ext cx="2416531" cy="178319"/>
          </a:xfrm>
          <a:prstGeom prst="rect">
            <a:avLst/>
          </a:prstGeom>
        </p:spPr>
      </p:pic>
      <p:pic>
        <p:nvPicPr>
          <p:cNvPr id="5" name="Picture 4">
            <a:extLst>
              <a:ext uri="{FF2B5EF4-FFF2-40B4-BE49-F238E27FC236}">
                <a16:creationId xmlns:a16="http://schemas.microsoft.com/office/drawing/2014/main" id="{E1B2BDF5-D007-93F3-9CEF-89C850672B31}"/>
              </a:ext>
            </a:extLst>
          </p:cNvPr>
          <p:cNvPicPr>
            <a:picLocks noChangeAspect="1"/>
          </p:cNvPicPr>
          <p:nvPr/>
        </p:nvPicPr>
        <p:blipFill>
          <a:blip r:embed="rId3"/>
          <a:stretch>
            <a:fillRect/>
          </a:stretch>
        </p:blipFill>
        <p:spPr>
          <a:xfrm>
            <a:off x="177500" y="906886"/>
            <a:ext cx="6450127" cy="2767824"/>
          </a:xfrm>
          <a:prstGeom prst="rect">
            <a:avLst/>
          </a:prstGeom>
        </p:spPr>
      </p:pic>
      <p:sp>
        <p:nvSpPr>
          <p:cNvPr id="6" name="TextBox 5">
            <a:extLst>
              <a:ext uri="{FF2B5EF4-FFF2-40B4-BE49-F238E27FC236}">
                <a16:creationId xmlns:a16="http://schemas.microsoft.com/office/drawing/2014/main" id="{96CF029D-AB7F-4E25-19EF-2FB5859FA753}"/>
              </a:ext>
            </a:extLst>
          </p:cNvPr>
          <p:cNvSpPr txBox="1"/>
          <p:nvPr/>
        </p:nvSpPr>
        <p:spPr>
          <a:xfrm>
            <a:off x="120622" y="780545"/>
            <a:ext cx="3686175" cy="307777"/>
          </a:xfrm>
          <a:prstGeom prst="rect">
            <a:avLst/>
          </a:prstGeom>
          <a:solidFill>
            <a:schemeClr val="accent2"/>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3767"/>
                </a:solidFill>
                <a:effectLst/>
                <a:uLnTx/>
                <a:uFillTx/>
                <a:latin typeface="Arial" panose="020B0604020202020204" pitchFamily="34" charset="0"/>
                <a:ea typeface="+mn-ea"/>
                <a:cs typeface="Arial" panose="020B0604020202020204" pitchFamily="34" charset="0"/>
              </a:rPr>
              <a:t>Primary EP – Investigator assessed PFS</a:t>
            </a:r>
            <a:endParaRPr kumimoji="0" lang="en-US" sz="1400" b="1" i="0" u="none" strike="noStrike" kern="1200" cap="none" spc="0" normalizeH="0" baseline="0" noProof="0" dirty="0">
              <a:ln>
                <a:noFill/>
              </a:ln>
              <a:solidFill>
                <a:srgbClr val="285698"/>
              </a:solidFill>
              <a:effectLst/>
              <a:uLnTx/>
              <a:uFillTx/>
              <a:latin typeface="Arial" panose="020B0604020202020204" pitchFamily="34" charset="0"/>
              <a:ea typeface="+mn-ea"/>
              <a:cs typeface="Arial" panose="020B0604020202020204" pitchFamily="34" charset="0"/>
            </a:endParaRPr>
          </a:p>
        </p:txBody>
      </p:sp>
      <p:grpSp>
        <p:nvGrpSpPr>
          <p:cNvPr id="7" name="Group 6">
            <a:extLst>
              <a:ext uri="{FF2B5EF4-FFF2-40B4-BE49-F238E27FC236}">
                <a16:creationId xmlns:a16="http://schemas.microsoft.com/office/drawing/2014/main" id="{DC16367A-CFB0-5666-37FA-F239EF1A750D}"/>
              </a:ext>
            </a:extLst>
          </p:cNvPr>
          <p:cNvGrpSpPr/>
          <p:nvPr/>
        </p:nvGrpSpPr>
        <p:grpSpPr>
          <a:xfrm>
            <a:off x="6354147" y="3703128"/>
            <a:ext cx="5744547" cy="2905344"/>
            <a:chOff x="2812998" y="2418767"/>
            <a:chExt cx="7877865" cy="3582227"/>
          </a:xfrm>
        </p:grpSpPr>
        <p:pic>
          <p:nvPicPr>
            <p:cNvPr id="8" name="Picture 7">
              <a:extLst>
                <a:ext uri="{FF2B5EF4-FFF2-40B4-BE49-F238E27FC236}">
                  <a16:creationId xmlns:a16="http://schemas.microsoft.com/office/drawing/2014/main" id="{D0E35B06-F6F7-A73B-73A1-98AA122586F3}"/>
                </a:ext>
              </a:extLst>
            </p:cNvPr>
            <p:cNvPicPr>
              <a:picLocks noChangeAspect="1"/>
            </p:cNvPicPr>
            <p:nvPr/>
          </p:nvPicPr>
          <p:blipFill>
            <a:blip r:embed="rId4"/>
            <a:stretch>
              <a:fillRect/>
            </a:stretch>
          </p:blipFill>
          <p:spPr>
            <a:xfrm>
              <a:off x="2812998" y="2418767"/>
              <a:ext cx="7877865" cy="3582227"/>
            </a:xfrm>
            <a:prstGeom prst="rect">
              <a:avLst/>
            </a:prstGeom>
          </p:spPr>
        </p:pic>
        <p:sp>
          <p:nvSpPr>
            <p:cNvPr id="9" name="Rectangle 8">
              <a:extLst>
                <a:ext uri="{FF2B5EF4-FFF2-40B4-BE49-F238E27FC236}">
                  <a16:creationId xmlns:a16="http://schemas.microsoft.com/office/drawing/2014/main" id="{D15DF1F5-6620-BB47-309B-7F960416049E}"/>
                </a:ext>
              </a:extLst>
            </p:cNvPr>
            <p:cNvSpPr/>
            <p:nvPr/>
          </p:nvSpPr>
          <p:spPr>
            <a:xfrm>
              <a:off x="2819400" y="2419350"/>
              <a:ext cx="5057775" cy="40028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0" name="TextBox 9">
            <a:extLst>
              <a:ext uri="{FF2B5EF4-FFF2-40B4-BE49-F238E27FC236}">
                <a16:creationId xmlns:a16="http://schemas.microsoft.com/office/drawing/2014/main" id="{B830EF81-D3AD-4192-7BB5-CFB834E1D80E}"/>
              </a:ext>
            </a:extLst>
          </p:cNvPr>
          <p:cNvSpPr txBox="1"/>
          <p:nvPr/>
        </p:nvSpPr>
        <p:spPr>
          <a:xfrm>
            <a:off x="6850224" y="3674710"/>
            <a:ext cx="2376196" cy="307777"/>
          </a:xfrm>
          <a:prstGeom prst="rect">
            <a:avLst/>
          </a:prstGeom>
          <a:solidFill>
            <a:schemeClr val="accent2"/>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3767"/>
                </a:solidFill>
                <a:effectLst/>
                <a:uLnTx/>
                <a:uFillTx/>
                <a:latin typeface="Arial" panose="020B0604020202020204" pitchFamily="34" charset="0"/>
                <a:ea typeface="+mn-ea"/>
                <a:cs typeface="Arial" panose="020B0604020202020204" pitchFamily="34" charset="0"/>
              </a:rPr>
              <a:t>Key secondary EP – PFS2</a:t>
            </a:r>
            <a:endParaRPr kumimoji="0" lang="en-US" sz="1400" b="1" i="0" u="none" strike="noStrike" kern="1200" cap="none" spc="0" normalizeH="0" baseline="0" noProof="0" dirty="0">
              <a:ln>
                <a:noFill/>
              </a:ln>
              <a:solidFill>
                <a:srgbClr val="285698"/>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4F6EB1BF-AFB1-30D7-5CE2-8FB039669369}"/>
              </a:ext>
            </a:extLst>
          </p:cNvPr>
          <p:cNvSpPr txBox="1"/>
          <p:nvPr/>
        </p:nvSpPr>
        <p:spPr>
          <a:xfrm>
            <a:off x="6770502" y="1984647"/>
            <a:ext cx="5152373" cy="523220"/>
          </a:xfrm>
          <a:prstGeom prst="rect">
            <a:avLst/>
          </a:prstGeom>
          <a:solidFill>
            <a:schemeClr val="accent2">
              <a:lumMod val="20000"/>
              <a:lumOff val="8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Significant improvement in PFS with switching to </a:t>
            </a: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camizestrant</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All subgroups benefited from switching to </a:t>
            </a: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camizestrant</a:t>
            </a: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2A55EF0A-18C9-ABA4-4196-63850C772489}"/>
              </a:ext>
            </a:extLst>
          </p:cNvPr>
          <p:cNvSpPr txBox="1"/>
          <p:nvPr/>
        </p:nvSpPr>
        <p:spPr>
          <a:xfrm>
            <a:off x="1024034" y="4938681"/>
            <a:ext cx="5423419" cy="523220"/>
          </a:xfrm>
          <a:prstGeom prst="rect">
            <a:avLst/>
          </a:prstGeom>
          <a:solidFill>
            <a:schemeClr val="accent2">
              <a:lumMod val="20000"/>
              <a:lumOff val="80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3869"/>
                </a:solidFill>
                <a:effectLst/>
                <a:uLnTx/>
                <a:uFillTx/>
                <a:latin typeface="Arial" panose="020B0604020202020204" pitchFamily="34" charset="0"/>
                <a:ea typeface="Times New Roman" panose="02020603050405020304" pitchFamily="18" charset="0"/>
                <a:cs typeface="+mn-cs"/>
              </a:rPr>
              <a:t>No significant improvement in PFS2 between the 2 arms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3869"/>
                </a:solidFill>
                <a:effectLst/>
                <a:uLnTx/>
                <a:uFillTx/>
                <a:latin typeface="Arial" panose="020B0604020202020204" pitchFamily="34" charset="0"/>
                <a:ea typeface="Times New Roman" panose="02020603050405020304" pitchFamily="18" charset="0"/>
                <a:cs typeface="+mn-cs"/>
              </a:rPr>
              <a:t>(HR 0.52, P=0.0038, which was below the IA threshold P=0.0001)</a:t>
            </a:r>
            <a:endParaRPr kumimoji="0" lang="en-US" sz="1400" b="0" i="0" u="none" strike="noStrike" kern="1200" cap="none" spc="0" normalizeH="0" baseline="0" noProof="0" dirty="0">
              <a:ln>
                <a:noFill/>
              </a:ln>
              <a:solidFill>
                <a:srgbClr val="003869"/>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C6662CDE-7E69-0600-67DF-B16294E477B1}"/>
              </a:ext>
            </a:extLst>
          </p:cNvPr>
          <p:cNvSpPr txBox="1"/>
          <p:nvPr/>
        </p:nvSpPr>
        <p:spPr>
          <a:xfrm>
            <a:off x="7422746" y="6599075"/>
            <a:ext cx="483337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Turner NC et al. ASCO 2025; Bidard F-C et al. </a:t>
            </a:r>
            <a:r>
              <a:rPr kumimoji="0" lang="en-US" sz="1000" b="0" i="1" u="none" strike="noStrike" kern="1200" cap="none" spc="0" normalizeH="0" baseline="0" noProof="0" dirty="0">
                <a:ln>
                  <a:noFill/>
                </a:ln>
                <a:solidFill>
                  <a:srgbClr val="000000"/>
                </a:solidFill>
                <a:effectLst/>
                <a:uLnTx/>
                <a:uFillTx/>
                <a:latin typeface="Arial" panose="020B0604020202020204"/>
                <a:ea typeface="+mn-ea"/>
                <a:cs typeface="+mn-cs"/>
              </a:rPr>
              <a:t>N Engl J Med </a:t>
            </a: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2025;393(6):569-80. </a:t>
            </a:r>
          </a:p>
        </p:txBody>
      </p:sp>
    </p:spTree>
    <p:extLst>
      <p:ext uri="{BB962C8B-B14F-4D97-AF65-F5344CB8AC3E}">
        <p14:creationId xmlns:p14="http://schemas.microsoft.com/office/powerpoint/2010/main" val="2688590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43F370-5DD0-6561-020D-BA535061903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A89858B-2706-0D8B-9DBA-9CA2ABE6FFC0}"/>
              </a:ext>
            </a:extLst>
          </p:cNvPr>
          <p:cNvSpPr>
            <a:spLocks noGrp="1"/>
          </p:cNvSpPr>
          <p:nvPr>
            <p:ph type="title"/>
          </p:nvPr>
        </p:nvSpPr>
        <p:spPr>
          <a:xfrm>
            <a:off x="120622" y="138563"/>
            <a:ext cx="12071378" cy="704257"/>
          </a:xfrm>
        </p:spPr>
        <p:txBody>
          <a:bodyPr/>
          <a:lstStyle/>
          <a:p>
            <a:r>
              <a:rPr lang="en-US" sz="3200" dirty="0">
                <a:solidFill>
                  <a:srgbClr val="003767"/>
                </a:solidFill>
              </a:rPr>
              <a:t>SERENA-6: Adverse Events</a:t>
            </a:r>
            <a:endParaRPr lang="en-US" sz="3200" dirty="0"/>
          </a:p>
        </p:txBody>
      </p:sp>
      <p:sp>
        <p:nvSpPr>
          <p:cNvPr id="3" name="Slide Number Placeholder 2">
            <a:extLst>
              <a:ext uri="{FF2B5EF4-FFF2-40B4-BE49-F238E27FC236}">
                <a16:creationId xmlns:a16="http://schemas.microsoft.com/office/drawing/2014/main" id="{F8840AF1-2052-04D5-CEE7-DFC9BD67F8F5}"/>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59</a:t>
            </a:fld>
            <a:endParaRPr kumimoji="0" lang="en-US" sz="18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EEF6EBA6-DB5C-A7D9-3598-1FA64514291F}"/>
              </a:ext>
            </a:extLst>
          </p:cNvPr>
          <p:cNvPicPr>
            <a:picLocks noChangeAspect="1"/>
          </p:cNvPicPr>
          <p:nvPr/>
        </p:nvPicPr>
        <p:blipFill>
          <a:blip r:embed="rId2"/>
          <a:stretch>
            <a:fillRect/>
          </a:stretch>
        </p:blipFill>
        <p:spPr>
          <a:xfrm>
            <a:off x="597257" y="6661019"/>
            <a:ext cx="2416531" cy="178319"/>
          </a:xfrm>
          <a:prstGeom prst="rect">
            <a:avLst/>
          </a:prstGeom>
        </p:spPr>
      </p:pic>
      <p:pic>
        <p:nvPicPr>
          <p:cNvPr id="13" name="Picture 12">
            <a:extLst>
              <a:ext uri="{FF2B5EF4-FFF2-40B4-BE49-F238E27FC236}">
                <a16:creationId xmlns:a16="http://schemas.microsoft.com/office/drawing/2014/main" id="{48CACC0F-6156-1BE5-053F-D2D83FC71B2D}"/>
              </a:ext>
            </a:extLst>
          </p:cNvPr>
          <p:cNvPicPr>
            <a:picLocks noChangeAspect="1"/>
          </p:cNvPicPr>
          <p:nvPr/>
        </p:nvPicPr>
        <p:blipFill>
          <a:blip r:embed="rId3"/>
          <a:stretch>
            <a:fillRect/>
          </a:stretch>
        </p:blipFill>
        <p:spPr>
          <a:xfrm>
            <a:off x="1128328" y="1071178"/>
            <a:ext cx="9404412" cy="3336051"/>
          </a:xfrm>
          <a:prstGeom prst="rect">
            <a:avLst/>
          </a:prstGeom>
        </p:spPr>
      </p:pic>
      <p:pic>
        <p:nvPicPr>
          <p:cNvPr id="15" name="Picture 14">
            <a:extLst>
              <a:ext uri="{FF2B5EF4-FFF2-40B4-BE49-F238E27FC236}">
                <a16:creationId xmlns:a16="http://schemas.microsoft.com/office/drawing/2014/main" id="{E0CF2B16-6C25-2AF1-2F73-5FF169E38FDF}"/>
              </a:ext>
            </a:extLst>
          </p:cNvPr>
          <p:cNvPicPr>
            <a:picLocks noChangeAspect="1"/>
          </p:cNvPicPr>
          <p:nvPr/>
        </p:nvPicPr>
        <p:blipFill>
          <a:blip r:embed="rId4"/>
          <a:stretch>
            <a:fillRect/>
          </a:stretch>
        </p:blipFill>
        <p:spPr>
          <a:xfrm>
            <a:off x="1128328" y="4407229"/>
            <a:ext cx="9512008" cy="538858"/>
          </a:xfrm>
          <a:prstGeom prst="rect">
            <a:avLst/>
          </a:prstGeom>
        </p:spPr>
      </p:pic>
      <p:sp>
        <p:nvSpPr>
          <p:cNvPr id="16" name="TextBox 15">
            <a:extLst>
              <a:ext uri="{FF2B5EF4-FFF2-40B4-BE49-F238E27FC236}">
                <a16:creationId xmlns:a16="http://schemas.microsoft.com/office/drawing/2014/main" id="{17D40508-EA4E-1F3C-3508-2FE62DCE63B7}"/>
              </a:ext>
            </a:extLst>
          </p:cNvPr>
          <p:cNvSpPr txBox="1"/>
          <p:nvPr/>
        </p:nvSpPr>
        <p:spPr>
          <a:xfrm>
            <a:off x="1200453" y="5140047"/>
            <a:ext cx="9367757" cy="738664"/>
          </a:xfrm>
          <a:prstGeom prst="rect">
            <a:avLst/>
          </a:prstGeom>
          <a:solidFill>
            <a:schemeClr val="accent2">
              <a:lumMod val="20000"/>
              <a:lumOff val="8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Camizestrant</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 CDK 4/6i was well tolerated with low rates of discontinuation</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QoL analysis indicated that </a:t>
            </a: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Camizestrant</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 CDK 4/6i delayed time to deterioration in QoL vs continuing CDK 4/6i+AI</a:t>
            </a:r>
          </a:p>
        </p:txBody>
      </p:sp>
      <p:sp>
        <p:nvSpPr>
          <p:cNvPr id="5" name="TextBox 4">
            <a:extLst>
              <a:ext uri="{FF2B5EF4-FFF2-40B4-BE49-F238E27FC236}">
                <a16:creationId xmlns:a16="http://schemas.microsoft.com/office/drawing/2014/main" id="{6B44AE71-23BF-C400-5CFF-998707B7C1EC}"/>
              </a:ext>
            </a:extLst>
          </p:cNvPr>
          <p:cNvSpPr txBox="1"/>
          <p:nvPr/>
        </p:nvSpPr>
        <p:spPr>
          <a:xfrm>
            <a:off x="7422746" y="6599075"/>
            <a:ext cx="483337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Turner NC et al. ASCO 2025; Bidard F-C et al. </a:t>
            </a:r>
            <a:r>
              <a:rPr kumimoji="0" lang="en-US" sz="1000" b="0" i="1" u="none" strike="noStrike" kern="1200" cap="none" spc="0" normalizeH="0" baseline="0" noProof="0" dirty="0">
                <a:ln>
                  <a:noFill/>
                </a:ln>
                <a:solidFill>
                  <a:srgbClr val="000000"/>
                </a:solidFill>
                <a:effectLst/>
                <a:uLnTx/>
                <a:uFillTx/>
                <a:latin typeface="Arial" panose="020B0604020202020204"/>
                <a:ea typeface="+mn-ea"/>
                <a:cs typeface="+mn-cs"/>
              </a:rPr>
              <a:t>N Engl J Med </a:t>
            </a: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2025;393(6):569-80. </a:t>
            </a:r>
          </a:p>
        </p:txBody>
      </p:sp>
    </p:spTree>
    <p:extLst>
      <p:ext uri="{BB962C8B-B14F-4D97-AF65-F5344CB8AC3E}">
        <p14:creationId xmlns:p14="http://schemas.microsoft.com/office/powerpoint/2010/main" val="22928662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29D6DF-287A-EC39-C149-480EBD8DB50C}"/>
            </a:ext>
          </a:extLst>
        </p:cNvPr>
        <p:cNvGrpSpPr/>
        <p:nvPr/>
      </p:nvGrpSpPr>
      <p:grpSpPr>
        <a:xfrm>
          <a:off x="0" y="0"/>
          <a:ext cx="0" cy="0"/>
          <a:chOff x="0" y="0"/>
          <a:chExt cx="0" cy="0"/>
        </a:xfrm>
      </p:grpSpPr>
      <p:sp>
        <p:nvSpPr>
          <p:cNvPr id="7" name="Title 1">
            <a:extLst>
              <a:ext uri="{FF2B5EF4-FFF2-40B4-BE49-F238E27FC236}">
                <a16:creationId xmlns:a16="http://schemas.microsoft.com/office/drawing/2014/main" id="{F62E7DE7-5DBF-1E31-B1DA-A2140A7F88C1}"/>
              </a:ext>
            </a:extLst>
          </p:cNvPr>
          <p:cNvSpPr txBox="1">
            <a:spLocks/>
          </p:cNvSpPr>
          <p:nvPr/>
        </p:nvSpPr>
        <p:spPr bwMode="auto">
          <a:xfrm>
            <a:off x="471268" y="529468"/>
            <a:ext cx="11275255" cy="73152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300" b="1" i="0" u="none" strike="noStrike" kern="0" cap="none" spc="0" normalizeH="0" baseline="0" noProof="0" dirty="0">
                <a:ln>
                  <a:noFill/>
                </a:ln>
                <a:solidFill>
                  <a:srgbClr val="3333FF"/>
                </a:solidFill>
                <a:effectLst/>
                <a:uLnTx/>
                <a:uFillTx/>
                <a:latin typeface="Calibri"/>
                <a:ea typeface="MS PGothic" pitchFamily="34" charset="-128"/>
                <a:cs typeface="Calibri"/>
              </a:rPr>
              <a:t>Commercial Support</a:t>
            </a:r>
          </a:p>
        </p:txBody>
      </p:sp>
      <p:sp>
        <p:nvSpPr>
          <p:cNvPr id="8" name="Content Placeholder 2">
            <a:extLst>
              <a:ext uri="{FF2B5EF4-FFF2-40B4-BE49-F238E27FC236}">
                <a16:creationId xmlns:a16="http://schemas.microsoft.com/office/drawing/2014/main" id="{F4C95CE2-E94F-DADB-4399-BBB9E1B13E2B}"/>
              </a:ext>
            </a:extLst>
          </p:cNvPr>
          <p:cNvSpPr txBox="1">
            <a:spLocks/>
          </p:cNvSpPr>
          <p:nvPr/>
        </p:nvSpPr>
        <p:spPr bwMode="auto">
          <a:xfrm>
            <a:off x="838200" y="1352810"/>
            <a:ext cx="10515600" cy="296948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5000"/>
              </a:lnSpc>
              <a:spcBef>
                <a:spcPct val="30000"/>
              </a:spcBef>
              <a:spcAft>
                <a:spcPts val="800"/>
              </a:spcAft>
              <a:buClr>
                <a:srgbClr val="000000"/>
              </a:buClr>
              <a:buSzPct val="100000"/>
              <a:buFont typeface="Arial" pitchFamily="-72" charset="0"/>
              <a:buNone/>
              <a:tabLst/>
              <a:defRPr/>
            </a:pPr>
            <a:r>
              <a:rPr kumimoji="0" lang="en-US" sz="2300" b="0" i="0" u="none" strike="noStrike" kern="0" cap="none" spc="0" normalizeH="0" baseline="0" noProof="0" dirty="0">
                <a:ln>
                  <a:noFill/>
                </a:ln>
                <a:solidFill>
                  <a:srgbClr val="000000"/>
                </a:solidFill>
                <a:effectLst/>
                <a:uLnTx/>
                <a:uFillTx/>
                <a:latin typeface="Calibri" charset="0"/>
                <a:ea typeface="MS PGothic" pitchFamily="34" charset="-128"/>
              </a:rPr>
              <a:t>This activity is supported by educational grants from AbbVie Inc, ADC Therapeutics, Astellas, Astellas and Pfizer Inc, AstraZeneca Pharmaceuticals LP, </a:t>
            </a:r>
            <a:r>
              <a:rPr kumimoji="0" lang="en-US" sz="2300" b="0" i="0" u="none" strike="noStrike" kern="0" cap="none" spc="0" normalizeH="0" baseline="0" noProof="0" dirty="0" err="1">
                <a:ln>
                  <a:noFill/>
                </a:ln>
                <a:solidFill>
                  <a:srgbClr val="000000"/>
                </a:solidFill>
                <a:effectLst/>
                <a:uLnTx/>
                <a:uFillTx/>
                <a:latin typeface="Calibri" charset="0"/>
                <a:ea typeface="MS PGothic" pitchFamily="34" charset="-128"/>
              </a:rPr>
              <a:t>BeOne</a:t>
            </a:r>
            <a:r>
              <a:rPr kumimoji="0" lang="en-US" sz="2300" b="0" i="0" u="none" strike="noStrike" kern="0" cap="none" spc="0" normalizeH="0" baseline="0" noProof="0" dirty="0">
                <a:ln>
                  <a:noFill/>
                </a:ln>
                <a:solidFill>
                  <a:srgbClr val="000000"/>
                </a:solidFill>
                <a:effectLst/>
                <a:uLnTx/>
                <a:uFillTx/>
                <a:latin typeface="Calibri" charset="0"/>
                <a:ea typeface="MS PGothic" pitchFamily="34" charset="-128"/>
              </a:rPr>
              <a:t>, Blueprint Medicines, Bristol Myers Squibb, </a:t>
            </a:r>
            <a:r>
              <a:rPr kumimoji="0" lang="en-US" sz="2300" b="0" i="0" u="none" strike="noStrike" kern="0" cap="none" spc="0" normalizeH="0" baseline="0" noProof="0" dirty="0" err="1">
                <a:ln>
                  <a:noFill/>
                </a:ln>
                <a:solidFill>
                  <a:srgbClr val="000000"/>
                </a:solidFill>
                <a:effectLst/>
                <a:uLnTx/>
                <a:uFillTx/>
                <a:latin typeface="Calibri" charset="0"/>
                <a:ea typeface="MS PGothic" pitchFamily="34" charset="-128"/>
              </a:rPr>
              <a:t>Corcept</a:t>
            </a:r>
            <a:r>
              <a:rPr kumimoji="0" lang="en-US" sz="2300" b="0" i="0" u="none" strike="noStrike" kern="0" cap="none" spc="0" normalizeH="0" baseline="0" noProof="0" dirty="0">
                <a:ln>
                  <a:noFill/>
                </a:ln>
                <a:solidFill>
                  <a:srgbClr val="000000"/>
                </a:solidFill>
                <a:effectLst/>
                <a:uLnTx/>
                <a:uFillTx/>
                <a:latin typeface="Calibri" charset="0"/>
                <a:ea typeface="MS PGothic" pitchFamily="34" charset="-128"/>
              </a:rPr>
              <a:t> Therapeutics Inc, Daiichi Sankyo Inc, Exelixis Inc, Genentech, a member of the Roche Group, Gilead Sciences Inc, GSK, Johnson &amp; Johnson, Kite, A Gilead Company, Legend Biotech, Lilly, Merck, Natera Inc, Novartis, Puma Biotechnology Inc, Regeneron Pharmaceuticals Inc, Revolution Medicines Inc, Rigel Pharmaceuticals Inc, </a:t>
            </a:r>
            <a:r>
              <a:rPr kumimoji="0" lang="en-US" sz="2300" b="0" i="0" u="none" strike="noStrike" kern="0" cap="none" spc="0" normalizeH="0" baseline="0" noProof="0" dirty="0" err="1">
                <a:ln>
                  <a:noFill/>
                </a:ln>
                <a:solidFill>
                  <a:srgbClr val="000000"/>
                </a:solidFill>
                <a:effectLst/>
                <a:uLnTx/>
                <a:uFillTx/>
                <a:latin typeface="Calibri" charset="0"/>
                <a:ea typeface="MS PGothic" pitchFamily="34" charset="-128"/>
              </a:rPr>
              <a:t>SpringWorks</a:t>
            </a:r>
            <a:r>
              <a:rPr kumimoji="0" lang="en-US" sz="2300" b="0" i="0" u="none" strike="noStrike" kern="0" cap="none" spc="0" normalizeH="0" baseline="0" noProof="0" dirty="0">
                <a:ln>
                  <a:noFill/>
                </a:ln>
                <a:solidFill>
                  <a:srgbClr val="000000"/>
                </a:solidFill>
                <a:effectLst/>
                <a:uLnTx/>
                <a:uFillTx/>
                <a:latin typeface="Calibri" charset="0"/>
                <a:ea typeface="MS PGothic" pitchFamily="34" charset="-128"/>
              </a:rPr>
              <a:t> Therapeutics Inc, </a:t>
            </a:r>
            <a:r>
              <a:rPr kumimoji="0" lang="en-US" sz="2300" b="0" i="0" u="none" strike="noStrike" kern="0" cap="none" spc="0" normalizeH="0" baseline="0" noProof="0" dirty="0" err="1">
                <a:ln>
                  <a:noFill/>
                </a:ln>
                <a:solidFill>
                  <a:srgbClr val="000000"/>
                </a:solidFill>
                <a:effectLst/>
                <a:uLnTx/>
                <a:uFillTx/>
                <a:latin typeface="Calibri" charset="0"/>
                <a:ea typeface="MS PGothic" pitchFamily="34" charset="-128"/>
              </a:rPr>
              <a:t>Stemline</a:t>
            </a:r>
            <a:r>
              <a:rPr kumimoji="0" lang="en-US" sz="2300" b="0" i="0" u="none" strike="noStrike" kern="0" cap="none" spc="0" normalizeH="0" baseline="0" noProof="0" dirty="0">
                <a:ln>
                  <a:noFill/>
                </a:ln>
                <a:solidFill>
                  <a:srgbClr val="000000"/>
                </a:solidFill>
                <a:effectLst/>
                <a:uLnTx/>
                <a:uFillTx/>
                <a:latin typeface="Calibri" charset="0"/>
                <a:ea typeface="MS PGothic" pitchFamily="34" charset="-128"/>
              </a:rPr>
              <a:t> Therapeutics Inc, and Summit Therapeutics.</a:t>
            </a:r>
          </a:p>
        </p:txBody>
      </p:sp>
      <p:sp>
        <p:nvSpPr>
          <p:cNvPr id="9" name="Title 1">
            <a:extLst>
              <a:ext uri="{FF2B5EF4-FFF2-40B4-BE49-F238E27FC236}">
                <a16:creationId xmlns:a16="http://schemas.microsoft.com/office/drawing/2014/main" id="{1B0FA789-FAED-88CC-BB3B-A5B727BF9EE7}"/>
              </a:ext>
            </a:extLst>
          </p:cNvPr>
          <p:cNvSpPr txBox="1">
            <a:spLocks/>
          </p:cNvSpPr>
          <p:nvPr/>
        </p:nvSpPr>
        <p:spPr bwMode="auto">
          <a:xfrm>
            <a:off x="838200" y="4635304"/>
            <a:ext cx="10515600" cy="785859"/>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300" b="1" i="0" u="none" strike="noStrike" kern="0" cap="none" spc="0" normalizeH="0" baseline="0" noProof="0" dirty="0">
                <a:ln>
                  <a:noFill/>
                </a:ln>
                <a:solidFill>
                  <a:srgbClr val="3333FF"/>
                </a:solidFill>
                <a:effectLst/>
                <a:uLnTx/>
                <a:uFillTx/>
                <a:latin typeface="Calibri"/>
                <a:ea typeface="MS PGothic" pitchFamily="34" charset="-128"/>
                <a:cs typeface="Calibri"/>
              </a:rPr>
              <a:t>Research To Practice CME Planning Committee Members, </a:t>
            </a:r>
            <a:br>
              <a:rPr kumimoji="0" lang="en-US" sz="2300" b="1" i="0" u="none" strike="noStrike" kern="0" cap="none" spc="0" normalizeH="0" baseline="0" noProof="0" dirty="0">
                <a:ln>
                  <a:noFill/>
                </a:ln>
                <a:solidFill>
                  <a:srgbClr val="3333FF"/>
                </a:solidFill>
                <a:effectLst/>
                <a:uLnTx/>
                <a:uFillTx/>
                <a:latin typeface="Calibri"/>
                <a:ea typeface="MS PGothic" pitchFamily="34" charset="-128"/>
                <a:cs typeface="Calibri"/>
              </a:rPr>
            </a:br>
            <a:r>
              <a:rPr kumimoji="0" lang="en-US" sz="2300" b="1" i="0" u="none" strike="noStrike" kern="0" cap="none" spc="0" normalizeH="0" baseline="0" noProof="0" dirty="0">
                <a:ln>
                  <a:noFill/>
                </a:ln>
                <a:solidFill>
                  <a:srgbClr val="3333FF"/>
                </a:solidFill>
                <a:effectLst/>
                <a:uLnTx/>
                <a:uFillTx/>
                <a:latin typeface="Calibri"/>
                <a:ea typeface="MS PGothic" pitchFamily="34" charset="-128"/>
                <a:cs typeface="Calibri"/>
              </a:rPr>
              <a:t>Staff and Reviewers</a:t>
            </a:r>
          </a:p>
        </p:txBody>
      </p:sp>
      <p:sp>
        <p:nvSpPr>
          <p:cNvPr id="10" name="Content Placeholder 2">
            <a:extLst>
              <a:ext uri="{FF2B5EF4-FFF2-40B4-BE49-F238E27FC236}">
                <a16:creationId xmlns:a16="http://schemas.microsoft.com/office/drawing/2014/main" id="{EE3C589C-9777-40F4-A2A2-C878B43A1AAD}"/>
              </a:ext>
            </a:extLst>
          </p:cNvPr>
          <p:cNvSpPr txBox="1">
            <a:spLocks/>
          </p:cNvSpPr>
          <p:nvPr/>
        </p:nvSpPr>
        <p:spPr bwMode="auto">
          <a:xfrm>
            <a:off x="838200" y="5459852"/>
            <a:ext cx="10515600" cy="1143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5000"/>
              </a:lnSpc>
              <a:spcBef>
                <a:spcPct val="30000"/>
              </a:spcBef>
              <a:spcAft>
                <a:spcPts val="800"/>
              </a:spcAft>
              <a:buClr>
                <a:srgbClr val="000000"/>
              </a:buClr>
              <a:buSzPct val="100000"/>
              <a:buFont typeface="Arial" pitchFamily="-72" charset="0"/>
              <a:buNone/>
              <a:tabLst/>
              <a:defRPr/>
            </a:pPr>
            <a:r>
              <a:rPr kumimoji="0" lang="en-US" sz="2300" b="0" i="0" u="none" strike="noStrike" kern="0" cap="none" spc="0" normalizeH="0" baseline="0" noProof="0" dirty="0">
                <a:ln>
                  <a:noFill/>
                </a:ln>
                <a:solidFill>
                  <a:srgbClr val="000000"/>
                </a:solidFill>
                <a:effectLst/>
                <a:uLnTx/>
                <a:uFillTx/>
                <a:latin typeface="Calibri" charset="0"/>
                <a:ea typeface="MS PGothic" pitchFamily="34" charset="-128"/>
              </a:rPr>
              <a:t>Planners, scientific staff and independent reviewers for Research To Practice have no relevant financial relationships to disclose.</a:t>
            </a:r>
          </a:p>
        </p:txBody>
      </p:sp>
    </p:spTree>
    <p:extLst>
      <p:ext uri="{BB962C8B-B14F-4D97-AF65-F5344CB8AC3E}">
        <p14:creationId xmlns:p14="http://schemas.microsoft.com/office/powerpoint/2010/main" val="19163969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716A6A-207D-6258-9B7B-0C5711207B68}"/>
              </a:ext>
            </a:extLst>
          </p:cNvPr>
          <p:cNvSpPr>
            <a:spLocks noGrp="1"/>
          </p:cNvSpPr>
          <p:nvPr>
            <p:ph type="title"/>
          </p:nvPr>
        </p:nvSpPr>
        <p:spPr>
          <a:xfrm>
            <a:off x="253389" y="0"/>
            <a:ext cx="11344835" cy="995628"/>
          </a:xfrm>
        </p:spPr>
        <p:txBody>
          <a:bodyPr/>
          <a:lstStyle/>
          <a:p>
            <a:r>
              <a:rPr lang="en-US" sz="3200" dirty="0" err="1"/>
              <a:t>persevERA</a:t>
            </a:r>
            <a:r>
              <a:rPr lang="en-US" sz="3200" dirty="0"/>
              <a:t>: Ph 3 trial of 1L </a:t>
            </a:r>
            <a:r>
              <a:rPr lang="en-US" sz="3200" dirty="0" err="1"/>
              <a:t>giredestrant</a:t>
            </a:r>
            <a:r>
              <a:rPr lang="en-US" sz="3200" dirty="0"/>
              <a:t> + palbociclib vs letrozole + palbociclib For HR+/HER2- MBC</a:t>
            </a:r>
          </a:p>
        </p:txBody>
      </p:sp>
      <p:sp>
        <p:nvSpPr>
          <p:cNvPr id="3" name="Slide Number Placeholder 2">
            <a:extLst>
              <a:ext uri="{FF2B5EF4-FFF2-40B4-BE49-F238E27FC236}">
                <a16:creationId xmlns:a16="http://schemas.microsoft.com/office/drawing/2014/main" id="{60F9188F-5BF4-5E06-0DDF-2CE0E9D42CF9}"/>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60</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963390A4-3DCE-A291-F153-09803850124A}"/>
              </a:ext>
            </a:extLst>
          </p:cNvPr>
          <p:cNvPicPr>
            <a:picLocks noChangeAspect="1"/>
          </p:cNvPicPr>
          <p:nvPr/>
        </p:nvPicPr>
        <p:blipFill>
          <a:blip r:embed="rId2"/>
          <a:stretch>
            <a:fillRect/>
          </a:stretch>
        </p:blipFill>
        <p:spPr>
          <a:xfrm>
            <a:off x="597257" y="6661019"/>
            <a:ext cx="2416531" cy="178319"/>
          </a:xfrm>
          <a:prstGeom prst="rect">
            <a:avLst/>
          </a:prstGeom>
        </p:spPr>
      </p:pic>
      <p:pic>
        <p:nvPicPr>
          <p:cNvPr id="7" name="Picture 6" descr="A screenshot of a medical report&#10;&#10;AI-generated content may be incorrect.">
            <a:extLst>
              <a:ext uri="{FF2B5EF4-FFF2-40B4-BE49-F238E27FC236}">
                <a16:creationId xmlns:a16="http://schemas.microsoft.com/office/drawing/2014/main" id="{F083A93B-4D56-23EE-6FDE-7DF3329C0C45}"/>
              </a:ext>
            </a:extLst>
          </p:cNvPr>
          <p:cNvPicPr>
            <a:picLocks noChangeAspect="1"/>
          </p:cNvPicPr>
          <p:nvPr/>
        </p:nvPicPr>
        <p:blipFill>
          <a:blip r:embed="rId3"/>
          <a:stretch>
            <a:fillRect/>
          </a:stretch>
        </p:blipFill>
        <p:spPr>
          <a:xfrm>
            <a:off x="3440170" y="3206412"/>
            <a:ext cx="6430943" cy="3335370"/>
          </a:xfrm>
          <a:prstGeom prst="rect">
            <a:avLst/>
          </a:prstGeom>
        </p:spPr>
      </p:pic>
      <p:sp>
        <p:nvSpPr>
          <p:cNvPr id="8" name="Rectangle 7">
            <a:extLst>
              <a:ext uri="{FF2B5EF4-FFF2-40B4-BE49-F238E27FC236}">
                <a16:creationId xmlns:a16="http://schemas.microsoft.com/office/drawing/2014/main" id="{D1C4DD6B-F800-ABD2-31D8-FAF976402527}"/>
              </a:ext>
            </a:extLst>
          </p:cNvPr>
          <p:cNvSpPr/>
          <p:nvPr/>
        </p:nvSpPr>
        <p:spPr>
          <a:xfrm>
            <a:off x="3360145" y="3087176"/>
            <a:ext cx="6797407" cy="342379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pic>
        <p:nvPicPr>
          <p:cNvPr id="11" name="Picture 10" descr="A diagram of a patient&#10;&#10;AI-generated content may be incorrect.">
            <a:extLst>
              <a:ext uri="{FF2B5EF4-FFF2-40B4-BE49-F238E27FC236}">
                <a16:creationId xmlns:a16="http://schemas.microsoft.com/office/drawing/2014/main" id="{68A43D65-752D-AC4F-79D5-30E0A61A8014}"/>
              </a:ext>
            </a:extLst>
          </p:cNvPr>
          <p:cNvPicPr>
            <a:picLocks noChangeAspect="1"/>
          </p:cNvPicPr>
          <p:nvPr/>
        </p:nvPicPr>
        <p:blipFill>
          <a:blip r:embed="rId4"/>
          <a:stretch>
            <a:fillRect/>
          </a:stretch>
        </p:blipFill>
        <p:spPr>
          <a:xfrm>
            <a:off x="735087" y="1071153"/>
            <a:ext cx="10721826" cy="1936597"/>
          </a:xfrm>
          <a:prstGeom prst="rect">
            <a:avLst/>
          </a:prstGeom>
        </p:spPr>
      </p:pic>
      <p:sp>
        <p:nvSpPr>
          <p:cNvPr id="12" name="Rectangle 11">
            <a:extLst>
              <a:ext uri="{FF2B5EF4-FFF2-40B4-BE49-F238E27FC236}">
                <a16:creationId xmlns:a16="http://schemas.microsoft.com/office/drawing/2014/main" id="{BCE105F7-1838-723B-9A52-5D39CFA6585A}"/>
              </a:ext>
            </a:extLst>
          </p:cNvPr>
          <p:cNvSpPr/>
          <p:nvPr/>
        </p:nvSpPr>
        <p:spPr>
          <a:xfrm>
            <a:off x="925417" y="1013551"/>
            <a:ext cx="2088371" cy="11268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81764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EAEF89-B66F-567E-8793-177EE989184C}"/>
              </a:ext>
            </a:extLst>
          </p:cNvPr>
          <p:cNvSpPr>
            <a:spLocks noGrp="1"/>
          </p:cNvSpPr>
          <p:nvPr>
            <p:ph type="title"/>
          </p:nvPr>
        </p:nvSpPr>
        <p:spPr>
          <a:xfrm>
            <a:off x="356026" y="264005"/>
            <a:ext cx="11344835" cy="963980"/>
          </a:xfrm>
        </p:spPr>
        <p:txBody>
          <a:bodyPr/>
          <a:lstStyle/>
          <a:p>
            <a:r>
              <a:rPr lang="en-US" sz="3200" dirty="0"/>
              <a:t>SERENA-4:Ph 3 trial of Palbociclib with </a:t>
            </a:r>
            <a:r>
              <a:rPr lang="en-US" sz="3200" dirty="0" err="1"/>
              <a:t>camizestrant</a:t>
            </a:r>
            <a:r>
              <a:rPr lang="en-US" sz="3200" dirty="0"/>
              <a:t> or anastrozole for 1L HR+/HER2- MBC</a:t>
            </a:r>
          </a:p>
        </p:txBody>
      </p:sp>
      <p:sp>
        <p:nvSpPr>
          <p:cNvPr id="3" name="Slide Number Placeholder 2">
            <a:extLst>
              <a:ext uri="{FF2B5EF4-FFF2-40B4-BE49-F238E27FC236}">
                <a16:creationId xmlns:a16="http://schemas.microsoft.com/office/drawing/2014/main" id="{FB612F9E-F5A9-DE0D-915D-993897ADB68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61</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6" name="Picture 5">
            <a:extLst>
              <a:ext uri="{FF2B5EF4-FFF2-40B4-BE49-F238E27FC236}">
                <a16:creationId xmlns:a16="http://schemas.microsoft.com/office/drawing/2014/main" id="{E1829266-2771-8028-6E87-26AE4E23E853}"/>
              </a:ext>
            </a:extLst>
          </p:cNvPr>
          <p:cNvPicPr>
            <a:picLocks noChangeAspect="1"/>
          </p:cNvPicPr>
          <p:nvPr/>
        </p:nvPicPr>
        <p:blipFill>
          <a:blip r:embed="rId2"/>
          <a:stretch>
            <a:fillRect/>
          </a:stretch>
        </p:blipFill>
        <p:spPr>
          <a:xfrm>
            <a:off x="597257" y="6661019"/>
            <a:ext cx="2416531" cy="178319"/>
          </a:xfrm>
          <a:prstGeom prst="rect">
            <a:avLst/>
          </a:prstGeom>
        </p:spPr>
      </p:pic>
      <p:pic>
        <p:nvPicPr>
          <p:cNvPr id="7" name="Picture 6">
            <a:extLst>
              <a:ext uri="{FF2B5EF4-FFF2-40B4-BE49-F238E27FC236}">
                <a16:creationId xmlns:a16="http://schemas.microsoft.com/office/drawing/2014/main" id="{A0A68D5C-88FB-E592-9E38-180967A7FD0C}"/>
              </a:ext>
            </a:extLst>
          </p:cNvPr>
          <p:cNvPicPr>
            <a:picLocks noChangeAspect="1"/>
          </p:cNvPicPr>
          <p:nvPr/>
        </p:nvPicPr>
        <p:blipFill>
          <a:blip r:embed="rId3"/>
          <a:stretch>
            <a:fillRect/>
          </a:stretch>
        </p:blipFill>
        <p:spPr>
          <a:xfrm>
            <a:off x="701378" y="1766716"/>
            <a:ext cx="7897327" cy="3124636"/>
          </a:xfrm>
          <a:prstGeom prst="rect">
            <a:avLst/>
          </a:prstGeom>
        </p:spPr>
      </p:pic>
      <p:sp>
        <p:nvSpPr>
          <p:cNvPr id="9" name="TextBox 8">
            <a:extLst>
              <a:ext uri="{FF2B5EF4-FFF2-40B4-BE49-F238E27FC236}">
                <a16:creationId xmlns:a16="http://schemas.microsoft.com/office/drawing/2014/main" id="{BA6BA15D-AE28-AE9A-ADDC-201D48339467}"/>
              </a:ext>
            </a:extLst>
          </p:cNvPr>
          <p:cNvSpPr txBox="1"/>
          <p:nvPr/>
        </p:nvSpPr>
        <p:spPr>
          <a:xfrm>
            <a:off x="943991" y="4952239"/>
            <a:ext cx="214513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340"/>
                </a:solidFill>
                <a:effectLst/>
                <a:uLnTx/>
                <a:uFillTx/>
                <a:latin typeface="Arial" panose="020B0604020202020204"/>
                <a:ea typeface="+mn-ea"/>
                <a:cs typeface="+mn-cs"/>
              </a:rPr>
              <a:t>AZD9833 aka </a:t>
            </a:r>
            <a:r>
              <a:rPr kumimoji="0" lang="en-US" sz="1200" b="1" i="0" u="none" strike="noStrike" kern="1200" cap="none" spc="0" normalizeH="0" baseline="0" noProof="0" dirty="0" err="1">
                <a:ln>
                  <a:noFill/>
                </a:ln>
                <a:solidFill>
                  <a:srgbClr val="0C2340"/>
                </a:solidFill>
                <a:effectLst/>
                <a:uLnTx/>
                <a:uFillTx/>
                <a:latin typeface="Arial" panose="020B0604020202020204"/>
                <a:ea typeface="+mn-ea"/>
                <a:cs typeface="+mn-cs"/>
              </a:rPr>
              <a:t>Camizestrant</a:t>
            </a:r>
            <a:endParaRPr kumimoji="0" lang="en-US" sz="1200" b="1" i="0" u="none" strike="noStrike" kern="1200" cap="none" spc="0" normalizeH="0" baseline="0" noProof="0" dirty="0">
              <a:ln>
                <a:noFill/>
              </a:ln>
              <a:solidFill>
                <a:srgbClr val="0C2340"/>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D6AB06F8-032C-974F-C804-E664A18C1581}"/>
              </a:ext>
            </a:extLst>
          </p:cNvPr>
          <p:cNvSpPr txBox="1"/>
          <p:nvPr/>
        </p:nvSpPr>
        <p:spPr>
          <a:xfrm>
            <a:off x="6981242" y="1412651"/>
            <a:ext cx="4613186" cy="369332"/>
          </a:xfrm>
          <a:prstGeom prst="rect">
            <a:avLst/>
          </a:prstGeom>
          <a:solidFill>
            <a:srgbClr val="FFC000"/>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C2340"/>
                </a:solidFill>
                <a:effectLst/>
                <a:uLnTx/>
                <a:uFillTx/>
                <a:latin typeface="Arial" panose="020B0604020202020204"/>
                <a:ea typeface="+mn-ea"/>
                <a:cs typeface="+mn-cs"/>
              </a:rPr>
              <a:t>Trial completed enrollment; results awaited</a:t>
            </a:r>
          </a:p>
        </p:txBody>
      </p:sp>
      <p:sp>
        <p:nvSpPr>
          <p:cNvPr id="11" name="TextBox 10">
            <a:extLst>
              <a:ext uri="{FF2B5EF4-FFF2-40B4-BE49-F238E27FC236}">
                <a16:creationId xmlns:a16="http://schemas.microsoft.com/office/drawing/2014/main" id="{9B114DC9-3A0C-23A7-7B41-077861445BBC}"/>
              </a:ext>
            </a:extLst>
          </p:cNvPr>
          <p:cNvSpPr txBox="1"/>
          <p:nvPr/>
        </p:nvSpPr>
        <p:spPr>
          <a:xfrm>
            <a:off x="4953000" y="1597317"/>
            <a:ext cx="99899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C2340"/>
                </a:solidFill>
                <a:effectLst/>
                <a:uLnTx/>
                <a:uFillTx/>
                <a:latin typeface="Arial" panose="020B0604020202020204"/>
                <a:ea typeface="+mn-ea"/>
                <a:cs typeface="+mn-cs"/>
              </a:rPr>
              <a:t>N=1342</a:t>
            </a:r>
          </a:p>
        </p:txBody>
      </p:sp>
      <p:pic>
        <p:nvPicPr>
          <p:cNvPr id="13" name="Picture 12">
            <a:extLst>
              <a:ext uri="{FF2B5EF4-FFF2-40B4-BE49-F238E27FC236}">
                <a16:creationId xmlns:a16="http://schemas.microsoft.com/office/drawing/2014/main" id="{4A4E8EC5-34DB-9963-9697-743DF2A159AC}"/>
              </a:ext>
            </a:extLst>
          </p:cNvPr>
          <p:cNvPicPr>
            <a:picLocks noChangeAspect="1"/>
          </p:cNvPicPr>
          <p:nvPr/>
        </p:nvPicPr>
        <p:blipFill>
          <a:blip r:embed="rId4"/>
          <a:stretch>
            <a:fillRect/>
          </a:stretch>
        </p:blipFill>
        <p:spPr>
          <a:xfrm>
            <a:off x="9123964" y="2456463"/>
            <a:ext cx="2162477" cy="2248214"/>
          </a:xfrm>
          <a:prstGeom prst="rect">
            <a:avLst/>
          </a:prstGeom>
        </p:spPr>
      </p:pic>
      <p:sp>
        <p:nvSpPr>
          <p:cNvPr id="4" name="TextBox 3">
            <a:extLst>
              <a:ext uri="{FF2B5EF4-FFF2-40B4-BE49-F238E27FC236}">
                <a16:creationId xmlns:a16="http://schemas.microsoft.com/office/drawing/2014/main" id="{67F25432-2A5D-B235-7559-4686961CBD0C}"/>
              </a:ext>
            </a:extLst>
          </p:cNvPr>
          <p:cNvSpPr txBox="1"/>
          <p:nvPr/>
        </p:nvSpPr>
        <p:spPr>
          <a:xfrm>
            <a:off x="8725358" y="6442401"/>
            <a:ext cx="331026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Im</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S-A et al.  ASCO 2021;Abstract TPS1101.</a:t>
            </a:r>
          </a:p>
        </p:txBody>
      </p:sp>
    </p:spTree>
    <p:extLst>
      <p:ext uri="{BB962C8B-B14F-4D97-AF65-F5344CB8AC3E}">
        <p14:creationId xmlns:p14="http://schemas.microsoft.com/office/powerpoint/2010/main" val="10421197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7740C0-184D-5B43-D5B5-11880632F7E2}"/>
              </a:ext>
            </a:extLst>
          </p:cNvPr>
          <p:cNvSpPr>
            <a:spLocks noGrp="1"/>
          </p:cNvSpPr>
          <p:nvPr>
            <p:ph type="title"/>
          </p:nvPr>
        </p:nvSpPr>
        <p:spPr>
          <a:xfrm>
            <a:off x="268940" y="99359"/>
            <a:ext cx="11344835" cy="704257"/>
          </a:xfrm>
        </p:spPr>
        <p:txBody>
          <a:bodyPr/>
          <a:lstStyle/>
          <a:p>
            <a:r>
              <a:rPr lang="en-US" dirty="0" err="1"/>
              <a:t>pionERA</a:t>
            </a:r>
            <a:r>
              <a:rPr lang="en-US" dirty="0"/>
              <a:t>: Trial of </a:t>
            </a:r>
            <a:r>
              <a:rPr lang="en-US" dirty="0" err="1"/>
              <a:t>giredestrant</a:t>
            </a:r>
            <a:r>
              <a:rPr lang="en-US" dirty="0"/>
              <a:t> or fulvestrant with CDK4/6i in endocrine resistant 1L HR+/HER2- MBC</a:t>
            </a:r>
          </a:p>
        </p:txBody>
      </p:sp>
      <p:sp>
        <p:nvSpPr>
          <p:cNvPr id="3" name="Slide Number Placeholder 2">
            <a:extLst>
              <a:ext uri="{FF2B5EF4-FFF2-40B4-BE49-F238E27FC236}">
                <a16:creationId xmlns:a16="http://schemas.microsoft.com/office/drawing/2014/main" id="{1DFBD3AA-DAD6-51FE-05CC-E7C28F052285}"/>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1560D8A6-66C4-14B9-9923-D56D9B54C5EE}"/>
              </a:ext>
            </a:extLst>
          </p:cNvPr>
          <p:cNvPicPr>
            <a:picLocks noChangeAspect="1"/>
          </p:cNvPicPr>
          <p:nvPr/>
        </p:nvPicPr>
        <p:blipFill>
          <a:blip r:embed="rId2"/>
          <a:stretch>
            <a:fillRect/>
          </a:stretch>
        </p:blipFill>
        <p:spPr>
          <a:xfrm>
            <a:off x="597257" y="6661019"/>
            <a:ext cx="2416531" cy="178319"/>
          </a:xfrm>
          <a:prstGeom prst="rect">
            <a:avLst/>
          </a:prstGeom>
        </p:spPr>
      </p:pic>
      <p:pic>
        <p:nvPicPr>
          <p:cNvPr id="5" name="Picture 4">
            <a:extLst>
              <a:ext uri="{FF2B5EF4-FFF2-40B4-BE49-F238E27FC236}">
                <a16:creationId xmlns:a16="http://schemas.microsoft.com/office/drawing/2014/main" id="{1B4AFBB6-D070-8B56-9397-ECEAE9BBB476}"/>
              </a:ext>
            </a:extLst>
          </p:cNvPr>
          <p:cNvPicPr>
            <a:picLocks noChangeAspect="1"/>
          </p:cNvPicPr>
          <p:nvPr/>
        </p:nvPicPr>
        <p:blipFill>
          <a:blip r:embed="rId3"/>
          <a:srcRect r="-3023"/>
          <a:stretch>
            <a:fillRect/>
          </a:stretch>
        </p:blipFill>
        <p:spPr>
          <a:xfrm>
            <a:off x="446449" y="1668121"/>
            <a:ext cx="9559400" cy="2926334"/>
          </a:xfrm>
          <a:prstGeom prst="rect">
            <a:avLst/>
          </a:prstGeom>
        </p:spPr>
      </p:pic>
      <p:sp>
        <p:nvSpPr>
          <p:cNvPr id="6" name="TextBox 5">
            <a:extLst>
              <a:ext uri="{FF2B5EF4-FFF2-40B4-BE49-F238E27FC236}">
                <a16:creationId xmlns:a16="http://schemas.microsoft.com/office/drawing/2014/main" id="{13326F8E-AA7E-6D38-9CC0-E5A3681F1E8A}"/>
              </a:ext>
            </a:extLst>
          </p:cNvPr>
          <p:cNvSpPr txBox="1"/>
          <p:nvPr/>
        </p:nvSpPr>
        <p:spPr>
          <a:xfrm>
            <a:off x="7970070" y="1221265"/>
            <a:ext cx="2740879" cy="369332"/>
          </a:xfrm>
          <a:prstGeom prst="rect">
            <a:avLst/>
          </a:prstGeom>
          <a:solidFill>
            <a:srgbClr val="FFC000"/>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C2340"/>
                </a:solidFill>
                <a:effectLst/>
                <a:uLnTx/>
                <a:uFillTx/>
                <a:latin typeface="Arial" panose="020B0604020202020204"/>
                <a:ea typeface="+mn-ea"/>
                <a:cs typeface="+mn-cs"/>
              </a:rPr>
              <a:t>Trial is currently enrolling</a:t>
            </a:r>
          </a:p>
        </p:txBody>
      </p:sp>
      <p:sp>
        <p:nvSpPr>
          <p:cNvPr id="7" name="TextBox 6">
            <a:extLst>
              <a:ext uri="{FF2B5EF4-FFF2-40B4-BE49-F238E27FC236}">
                <a16:creationId xmlns:a16="http://schemas.microsoft.com/office/drawing/2014/main" id="{9DF44000-57B0-CEAB-AE79-8FBAFD916602}"/>
              </a:ext>
            </a:extLst>
          </p:cNvPr>
          <p:cNvSpPr txBox="1"/>
          <p:nvPr/>
        </p:nvSpPr>
        <p:spPr>
          <a:xfrm>
            <a:off x="9114962" y="6353242"/>
            <a:ext cx="247978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Courtesy of Erika Hamilton, MD</a:t>
            </a:r>
          </a:p>
        </p:txBody>
      </p:sp>
      <p:sp>
        <p:nvSpPr>
          <p:cNvPr id="9" name="Rectangle 8">
            <a:extLst>
              <a:ext uri="{FF2B5EF4-FFF2-40B4-BE49-F238E27FC236}">
                <a16:creationId xmlns:a16="http://schemas.microsoft.com/office/drawing/2014/main" id="{63F162AB-EA13-B539-EE04-58C185244B6E}"/>
              </a:ext>
            </a:extLst>
          </p:cNvPr>
          <p:cNvSpPr/>
          <p:nvPr/>
        </p:nvSpPr>
        <p:spPr>
          <a:xfrm>
            <a:off x="5662670" y="4351663"/>
            <a:ext cx="4549966" cy="24279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60CD8D2A-9E77-C215-F0DA-F50EADB9308C}"/>
              </a:ext>
            </a:extLst>
          </p:cNvPr>
          <p:cNvSpPr txBox="1"/>
          <p:nvPr/>
        </p:nvSpPr>
        <p:spPr>
          <a:xfrm>
            <a:off x="5519451" y="4274139"/>
            <a:ext cx="607529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Stratification: </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non-/visceral, </a:t>
            </a:r>
            <a:r>
              <a:rPr kumimoji="0" lang="en-US" sz="1400" b="0" i="1" u="none" strike="noStrike" kern="1200" cap="none" spc="0" normalizeH="0" baseline="0" noProof="0" dirty="0">
                <a:ln>
                  <a:noFill/>
                </a:ln>
                <a:solidFill>
                  <a:srgbClr val="000000"/>
                </a:solidFill>
                <a:effectLst/>
                <a:uLnTx/>
                <a:uFillTx/>
                <a:latin typeface="Arial" panose="020B0604020202020204"/>
                <a:ea typeface="+mn-ea"/>
                <a:cs typeface="+mn-cs"/>
              </a:rPr>
              <a:t>ESR1</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mutational status, choice of CDK4/6i, yes/no prior adjuvant CDK4/6</a:t>
            </a:r>
          </a:p>
        </p:txBody>
      </p:sp>
    </p:spTree>
    <p:extLst>
      <p:ext uri="{BB962C8B-B14F-4D97-AF65-F5344CB8AC3E}">
        <p14:creationId xmlns:p14="http://schemas.microsoft.com/office/powerpoint/2010/main" val="21731485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778053-188B-C580-F6C7-B5317828F697}"/>
              </a:ext>
            </a:extLst>
          </p:cNvPr>
          <p:cNvSpPr>
            <a:spLocks noGrp="1"/>
          </p:cNvSpPr>
          <p:nvPr>
            <p:ph type="body" sz="quarter" idx="10"/>
          </p:nvPr>
        </p:nvSpPr>
        <p:spPr>
          <a:xfrm>
            <a:off x="216067" y="2943821"/>
            <a:ext cx="8284121" cy="1128075"/>
          </a:xfrm>
        </p:spPr>
        <p:txBody>
          <a:bodyPr/>
          <a:lstStyle/>
          <a:p>
            <a:r>
              <a:rPr lang="en-US" dirty="0"/>
              <a:t>PI3K/AKT/mTOR targeting agents for HR+/HER2- MBC</a:t>
            </a:r>
          </a:p>
        </p:txBody>
      </p:sp>
    </p:spTree>
    <p:extLst>
      <p:ext uri="{BB962C8B-B14F-4D97-AF65-F5344CB8AC3E}">
        <p14:creationId xmlns:p14="http://schemas.microsoft.com/office/powerpoint/2010/main" val="21750778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BD3854-C186-698A-41D7-5208BCFA7AD4}"/>
              </a:ext>
            </a:extLst>
          </p:cNvPr>
          <p:cNvSpPr>
            <a:spLocks noGrp="1"/>
          </p:cNvSpPr>
          <p:nvPr>
            <p:ph type="title"/>
          </p:nvPr>
        </p:nvSpPr>
        <p:spPr>
          <a:xfrm>
            <a:off x="423582" y="278931"/>
            <a:ext cx="11344835" cy="704257"/>
          </a:xfrm>
        </p:spPr>
        <p:txBody>
          <a:bodyPr/>
          <a:lstStyle/>
          <a:p>
            <a:r>
              <a:rPr lang="en-US" dirty="0">
                <a:solidFill>
                  <a:schemeClr val="tx2"/>
                </a:solidFill>
                <a:latin typeface="Arial" panose="020B0604020202020204" pitchFamily="34" charset="0"/>
                <a:cs typeface="Arial" panose="020B0604020202020204" pitchFamily="34" charset="0"/>
              </a:rPr>
              <a:t>PI3K pathway often aberrantly activated in breast cancer</a:t>
            </a:r>
            <a:endParaRPr lang="en-US" dirty="0">
              <a:solidFill>
                <a:schemeClr val="tx2"/>
              </a:solidFill>
            </a:endParaRPr>
          </a:p>
        </p:txBody>
      </p:sp>
      <p:sp>
        <p:nvSpPr>
          <p:cNvPr id="3" name="Slide Number Placeholder 2">
            <a:extLst>
              <a:ext uri="{FF2B5EF4-FFF2-40B4-BE49-F238E27FC236}">
                <a16:creationId xmlns:a16="http://schemas.microsoft.com/office/drawing/2014/main" id="{55A77FEA-44A7-8308-CAA2-817D551ED873}"/>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64</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B38CC421-BE0D-819C-4B78-62F5A9A7851C}"/>
              </a:ext>
            </a:extLst>
          </p:cNvPr>
          <p:cNvPicPr>
            <a:picLocks noChangeAspect="1"/>
          </p:cNvPicPr>
          <p:nvPr/>
        </p:nvPicPr>
        <p:blipFill>
          <a:blip r:embed="rId2"/>
          <a:stretch>
            <a:fillRect/>
          </a:stretch>
        </p:blipFill>
        <p:spPr>
          <a:xfrm>
            <a:off x="597257" y="6661019"/>
            <a:ext cx="2416531" cy="178319"/>
          </a:xfrm>
          <a:prstGeom prst="rect">
            <a:avLst/>
          </a:prstGeom>
        </p:spPr>
      </p:pic>
      <p:pic>
        <p:nvPicPr>
          <p:cNvPr id="5" name="Picture 4" descr="A diagram of a cell line&#10;&#10;AI-generated content may be incorrect.">
            <a:extLst>
              <a:ext uri="{FF2B5EF4-FFF2-40B4-BE49-F238E27FC236}">
                <a16:creationId xmlns:a16="http://schemas.microsoft.com/office/drawing/2014/main" id="{1F549BB7-04F2-C576-7353-9A711B78C034}"/>
              </a:ext>
            </a:extLst>
          </p:cNvPr>
          <p:cNvPicPr>
            <a:picLocks noChangeAspect="1"/>
          </p:cNvPicPr>
          <p:nvPr/>
        </p:nvPicPr>
        <p:blipFill>
          <a:blip r:embed="rId3"/>
          <a:stretch>
            <a:fillRect/>
          </a:stretch>
        </p:blipFill>
        <p:spPr>
          <a:xfrm>
            <a:off x="597257" y="1390431"/>
            <a:ext cx="4493401" cy="4232033"/>
          </a:xfrm>
          <a:prstGeom prst="rect">
            <a:avLst/>
          </a:prstGeom>
        </p:spPr>
      </p:pic>
      <p:graphicFrame>
        <p:nvGraphicFramePr>
          <p:cNvPr id="8" name="Table 7">
            <a:extLst>
              <a:ext uri="{FF2B5EF4-FFF2-40B4-BE49-F238E27FC236}">
                <a16:creationId xmlns:a16="http://schemas.microsoft.com/office/drawing/2014/main" id="{D42ABEE8-49F1-D77E-00B0-C7143F663798}"/>
              </a:ext>
            </a:extLst>
          </p:cNvPr>
          <p:cNvGraphicFramePr>
            <a:graphicFrameLocks noGrp="1"/>
          </p:cNvGraphicFramePr>
          <p:nvPr/>
        </p:nvGraphicFramePr>
        <p:xfrm>
          <a:off x="6937480" y="1390431"/>
          <a:ext cx="3895682" cy="2226164"/>
        </p:xfrm>
        <a:graphic>
          <a:graphicData uri="http://schemas.openxmlformats.org/drawingml/2006/table">
            <a:tbl>
              <a:tblPr bandRow="1">
                <a:tableStyleId>{5C22544A-7EE6-4342-B048-85BDC9FD1C3A}</a:tableStyleId>
              </a:tblPr>
              <a:tblGrid>
                <a:gridCol w="1533406">
                  <a:extLst>
                    <a:ext uri="{9D8B030D-6E8A-4147-A177-3AD203B41FA5}">
                      <a16:colId xmlns:a16="http://schemas.microsoft.com/office/drawing/2014/main" val="2058417682"/>
                    </a:ext>
                  </a:extLst>
                </a:gridCol>
                <a:gridCol w="2362276">
                  <a:extLst>
                    <a:ext uri="{9D8B030D-6E8A-4147-A177-3AD203B41FA5}">
                      <a16:colId xmlns:a16="http://schemas.microsoft.com/office/drawing/2014/main" val="3652369788"/>
                    </a:ext>
                  </a:extLst>
                </a:gridCol>
              </a:tblGrid>
              <a:tr h="811508">
                <a:tc>
                  <a:txBody>
                    <a:bodyPr/>
                    <a:lstStyle/>
                    <a:p>
                      <a:pPr fontAlgn="base">
                        <a:lnSpc>
                          <a:spcPts val="2175"/>
                        </a:lnSpc>
                        <a:buNone/>
                      </a:pPr>
                      <a:r>
                        <a:rPr lang="en-US" sz="1800" b="1">
                          <a:solidFill>
                            <a:srgbClr val="FFFFFF"/>
                          </a:solidFill>
                          <a:effectLst/>
                          <a:latin typeface="Arial"/>
                        </a:rPr>
                        <a:t>Breast Cancer</a:t>
                      </a:r>
                      <a:endParaRPr lang="en-US" sz="1800">
                        <a:solidFill>
                          <a:srgbClr val="285698"/>
                        </a:solidFill>
                        <a:effectLst/>
                      </a:endParaRPr>
                    </a:p>
                  </a:txBody>
                  <a:tcPr anchor="ctr">
                    <a:lnL w="11449" cap="flat" cmpd="sng" algn="ctr">
                      <a:solidFill>
                        <a:srgbClr val="FFFFFF"/>
                      </a:solidFill>
                      <a:prstDash val="solid"/>
                      <a:round/>
                      <a:headEnd type="none" w="med" len="med"/>
                      <a:tailEnd type="none" w="med" len="med"/>
                    </a:lnL>
                    <a:lnR w="11449" cap="flat" cmpd="sng" algn="ctr">
                      <a:solidFill>
                        <a:srgbClr val="FFFFFF"/>
                      </a:solidFill>
                      <a:prstDash val="solid"/>
                      <a:round/>
                      <a:headEnd type="none" w="med" len="med"/>
                      <a:tailEnd type="none" w="med" len="med"/>
                    </a:lnR>
                    <a:lnT w="11449" cap="flat" cmpd="sng" algn="ctr">
                      <a:solidFill>
                        <a:srgbClr val="FFFFFF"/>
                      </a:solidFill>
                      <a:prstDash val="solid"/>
                      <a:round/>
                      <a:headEnd type="none" w="med" len="med"/>
                      <a:tailEnd type="none" w="med" len="med"/>
                    </a:lnT>
                    <a:lnB w="34385" cap="flat" cmpd="sng" algn="ctr">
                      <a:solidFill>
                        <a:srgbClr val="FFFFFF"/>
                      </a:solidFill>
                      <a:prstDash val="solid"/>
                      <a:round/>
                      <a:headEnd type="none" w="med" len="med"/>
                      <a:tailEnd type="none" w="med" len="med"/>
                    </a:lnB>
                    <a:solidFill>
                      <a:srgbClr val="0089CA"/>
                    </a:solidFill>
                  </a:tcPr>
                </a:tc>
                <a:tc>
                  <a:txBody>
                    <a:bodyPr/>
                    <a:lstStyle/>
                    <a:p>
                      <a:pPr fontAlgn="base">
                        <a:lnSpc>
                          <a:spcPts val="2175"/>
                        </a:lnSpc>
                        <a:buNone/>
                      </a:pPr>
                      <a:r>
                        <a:rPr lang="en-US" sz="1800" b="1" i="1">
                          <a:solidFill>
                            <a:srgbClr val="FFFFFF"/>
                          </a:solidFill>
                          <a:effectLst/>
                          <a:latin typeface="Arial"/>
                        </a:rPr>
                        <a:t>PIK3CA/AKT/PTEN </a:t>
                      </a:r>
                      <a:r>
                        <a:rPr lang="en-US" sz="1800" b="1">
                          <a:solidFill>
                            <a:srgbClr val="FFFFFF"/>
                          </a:solidFill>
                          <a:effectLst/>
                          <a:latin typeface="Arial"/>
                        </a:rPr>
                        <a:t>alterations</a:t>
                      </a:r>
                      <a:endParaRPr lang="en-US" sz="1800">
                        <a:solidFill>
                          <a:srgbClr val="285698"/>
                        </a:solidFill>
                        <a:effectLst/>
                      </a:endParaRPr>
                    </a:p>
                  </a:txBody>
                  <a:tcPr anchor="ctr">
                    <a:lnL w="11449" cap="flat" cmpd="sng" algn="ctr">
                      <a:solidFill>
                        <a:srgbClr val="FFFFFF"/>
                      </a:solidFill>
                      <a:prstDash val="solid"/>
                      <a:round/>
                      <a:headEnd type="none" w="med" len="med"/>
                      <a:tailEnd type="none" w="med" len="med"/>
                    </a:lnL>
                    <a:lnR w="11449" cap="flat" cmpd="sng" algn="ctr">
                      <a:solidFill>
                        <a:srgbClr val="FFFFFF"/>
                      </a:solidFill>
                      <a:prstDash val="solid"/>
                      <a:round/>
                      <a:headEnd type="none" w="med" len="med"/>
                      <a:tailEnd type="none" w="med" len="med"/>
                    </a:lnR>
                    <a:lnT w="11449" cap="flat" cmpd="sng" algn="ctr">
                      <a:solidFill>
                        <a:srgbClr val="FFFFFF"/>
                      </a:solidFill>
                      <a:prstDash val="solid"/>
                      <a:round/>
                      <a:headEnd type="none" w="med" len="med"/>
                      <a:tailEnd type="none" w="med" len="med"/>
                    </a:lnT>
                    <a:lnB w="34385" cap="flat" cmpd="sng" algn="ctr">
                      <a:solidFill>
                        <a:srgbClr val="FFFFFF"/>
                      </a:solidFill>
                      <a:prstDash val="solid"/>
                      <a:round/>
                      <a:headEnd type="none" w="med" len="med"/>
                      <a:tailEnd type="none" w="med" len="med"/>
                    </a:lnB>
                    <a:solidFill>
                      <a:srgbClr val="0089CA"/>
                    </a:solidFill>
                  </a:tcPr>
                </a:tc>
                <a:extLst>
                  <a:ext uri="{0D108BD9-81ED-4DB2-BD59-A6C34878D82A}">
                    <a16:rowId xmlns:a16="http://schemas.microsoft.com/office/drawing/2014/main" val="3978747515"/>
                  </a:ext>
                </a:extLst>
              </a:tr>
              <a:tr h="471552">
                <a:tc>
                  <a:txBody>
                    <a:bodyPr/>
                    <a:lstStyle/>
                    <a:p>
                      <a:pPr fontAlgn="base">
                        <a:lnSpc>
                          <a:spcPts val="2175"/>
                        </a:lnSpc>
                        <a:buNone/>
                      </a:pPr>
                      <a:r>
                        <a:rPr lang="en-US" sz="1800">
                          <a:solidFill>
                            <a:srgbClr val="285698"/>
                          </a:solidFill>
                          <a:effectLst/>
                          <a:latin typeface="Arial"/>
                        </a:rPr>
                        <a:t>HR+/HER2-</a:t>
                      </a:r>
                    </a:p>
                  </a:txBody>
                  <a:tcPr>
                    <a:lnL w="11449" cap="flat" cmpd="sng" algn="ctr">
                      <a:solidFill>
                        <a:srgbClr val="FFFFFF"/>
                      </a:solidFill>
                      <a:prstDash val="solid"/>
                      <a:round/>
                      <a:headEnd type="none" w="med" len="med"/>
                      <a:tailEnd type="none" w="med" len="med"/>
                    </a:lnL>
                    <a:lnR w="11449" cap="flat" cmpd="sng" algn="ctr">
                      <a:solidFill>
                        <a:srgbClr val="FFFFFF"/>
                      </a:solidFill>
                      <a:prstDash val="solid"/>
                      <a:round/>
                      <a:headEnd type="none" w="med" len="med"/>
                      <a:tailEnd type="none" w="med" len="med"/>
                    </a:lnR>
                    <a:lnT w="34385" cap="flat" cmpd="sng" algn="ctr">
                      <a:solidFill>
                        <a:srgbClr val="FFFFFF"/>
                      </a:solidFill>
                      <a:prstDash val="solid"/>
                      <a:round/>
                      <a:headEnd type="none" w="med" len="med"/>
                      <a:tailEnd type="none" w="med" len="med"/>
                    </a:lnT>
                    <a:lnB w="11449" cap="flat" cmpd="sng" algn="ctr">
                      <a:solidFill>
                        <a:srgbClr val="FFFFFF"/>
                      </a:solidFill>
                      <a:prstDash val="solid"/>
                      <a:round/>
                      <a:headEnd type="none" w="med" len="med"/>
                      <a:tailEnd type="none" w="med" len="med"/>
                    </a:lnB>
                    <a:solidFill>
                      <a:srgbClr val="CBDAEC"/>
                    </a:solidFill>
                  </a:tcPr>
                </a:tc>
                <a:tc>
                  <a:txBody>
                    <a:bodyPr/>
                    <a:lstStyle/>
                    <a:p>
                      <a:pPr fontAlgn="base">
                        <a:lnSpc>
                          <a:spcPts val="2175"/>
                        </a:lnSpc>
                        <a:buNone/>
                      </a:pPr>
                      <a:r>
                        <a:rPr lang="en-US" sz="1800">
                          <a:solidFill>
                            <a:srgbClr val="285698"/>
                          </a:solidFill>
                          <a:effectLst/>
                          <a:latin typeface="Arial"/>
                        </a:rPr>
                        <a:t>~50%</a:t>
                      </a:r>
                    </a:p>
                  </a:txBody>
                  <a:tcPr>
                    <a:lnL w="11449" cap="flat" cmpd="sng" algn="ctr">
                      <a:solidFill>
                        <a:srgbClr val="FFFFFF"/>
                      </a:solidFill>
                      <a:prstDash val="solid"/>
                      <a:round/>
                      <a:headEnd type="none" w="med" len="med"/>
                      <a:tailEnd type="none" w="med" len="med"/>
                    </a:lnL>
                    <a:lnR w="11449" cap="flat" cmpd="sng" algn="ctr">
                      <a:solidFill>
                        <a:srgbClr val="FFFFFF"/>
                      </a:solidFill>
                      <a:prstDash val="solid"/>
                      <a:round/>
                      <a:headEnd type="none" w="med" len="med"/>
                      <a:tailEnd type="none" w="med" len="med"/>
                    </a:lnR>
                    <a:lnT w="34385" cap="flat" cmpd="sng" algn="ctr">
                      <a:solidFill>
                        <a:srgbClr val="FFFFFF"/>
                      </a:solidFill>
                      <a:prstDash val="solid"/>
                      <a:round/>
                      <a:headEnd type="none" w="med" len="med"/>
                      <a:tailEnd type="none" w="med" len="med"/>
                    </a:lnT>
                    <a:lnB w="11449" cap="flat" cmpd="sng" algn="ctr">
                      <a:solidFill>
                        <a:srgbClr val="FFFFFF"/>
                      </a:solidFill>
                      <a:prstDash val="solid"/>
                      <a:round/>
                      <a:headEnd type="none" w="med" len="med"/>
                      <a:tailEnd type="none" w="med" len="med"/>
                    </a:lnB>
                    <a:solidFill>
                      <a:srgbClr val="CBDAEC"/>
                    </a:solidFill>
                  </a:tcPr>
                </a:tc>
                <a:extLst>
                  <a:ext uri="{0D108BD9-81ED-4DB2-BD59-A6C34878D82A}">
                    <a16:rowId xmlns:a16="http://schemas.microsoft.com/office/drawing/2014/main" val="2587028931"/>
                  </a:ext>
                </a:extLst>
              </a:tr>
              <a:tr h="471552">
                <a:tc>
                  <a:txBody>
                    <a:bodyPr/>
                    <a:lstStyle/>
                    <a:p>
                      <a:pPr fontAlgn="base">
                        <a:lnSpc>
                          <a:spcPts val="2175"/>
                        </a:lnSpc>
                        <a:buNone/>
                      </a:pPr>
                      <a:r>
                        <a:rPr lang="en-US" sz="1800">
                          <a:solidFill>
                            <a:srgbClr val="285698"/>
                          </a:solidFill>
                          <a:effectLst/>
                          <a:latin typeface="Arial"/>
                        </a:rPr>
                        <a:t>HER2+</a:t>
                      </a:r>
                    </a:p>
                  </a:txBody>
                  <a:tcPr>
                    <a:lnL w="11449" cap="flat" cmpd="sng" algn="ctr">
                      <a:solidFill>
                        <a:srgbClr val="FFFFFF"/>
                      </a:solidFill>
                      <a:prstDash val="solid"/>
                      <a:round/>
                      <a:headEnd type="none" w="med" len="med"/>
                      <a:tailEnd type="none" w="med" len="med"/>
                    </a:lnL>
                    <a:lnR w="11449" cap="flat" cmpd="sng" algn="ctr">
                      <a:solidFill>
                        <a:srgbClr val="FFFFFF"/>
                      </a:solidFill>
                      <a:prstDash val="solid"/>
                      <a:round/>
                      <a:headEnd type="none" w="med" len="med"/>
                      <a:tailEnd type="none" w="med" len="med"/>
                    </a:lnR>
                    <a:lnT w="11449" cap="flat" cmpd="sng" algn="ctr">
                      <a:solidFill>
                        <a:srgbClr val="FFFFFF"/>
                      </a:solidFill>
                      <a:prstDash val="solid"/>
                      <a:round/>
                      <a:headEnd type="none" w="med" len="med"/>
                      <a:tailEnd type="none" w="med" len="med"/>
                    </a:lnT>
                    <a:lnB w="11449" cap="flat" cmpd="sng" algn="ctr">
                      <a:solidFill>
                        <a:srgbClr val="FFFFFF"/>
                      </a:solidFill>
                      <a:prstDash val="solid"/>
                      <a:round/>
                      <a:headEnd type="none" w="med" len="med"/>
                      <a:tailEnd type="none" w="med" len="med"/>
                    </a:lnB>
                    <a:solidFill>
                      <a:srgbClr val="E7EDF6"/>
                    </a:solidFill>
                  </a:tcPr>
                </a:tc>
                <a:tc>
                  <a:txBody>
                    <a:bodyPr/>
                    <a:lstStyle/>
                    <a:p>
                      <a:pPr fontAlgn="base">
                        <a:lnSpc>
                          <a:spcPts val="2175"/>
                        </a:lnSpc>
                        <a:buNone/>
                      </a:pPr>
                      <a:r>
                        <a:rPr lang="en-US" sz="1800">
                          <a:solidFill>
                            <a:srgbClr val="285698"/>
                          </a:solidFill>
                          <a:effectLst/>
                          <a:latin typeface="Arial"/>
                        </a:rPr>
                        <a:t>~35-40%</a:t>
                      </a:r>
                    </a:p>
                  </a:txBody>
                  <a:tcPr>
                    <a:lnL w="11449" cap="flat" cmpd="sng" algn="ctr">
                      <a:solidFill>
                        <a:srgbClr val="FFFFFF"/>
                      </a:solidFill>
                      <a:prstDash val="solid"/>
                      <a:round/>
                      <a:headEnd type="none" w="med" len="med"/>
                      <a:tailEnd type="none" w="med" len="med"/>
                    </a:lnL>
                    <a:lnR w="11449" cap="flat" cmpd="sng" algn="ctr">
                      <a:solidFill>
                        <a:srgbClr val="FFFFFF"/>
                      </a:solidFill>
                      <a:prstDash val="solid"/>
                      <a:round/>
                      <a:headEnd type="none" w="med" len="med"/>
                      <a:tailEnd type="none" w="med" len="med"/>
                    </a:lnR>
                    <a:lnT w="11449" cap="flat" cmpd="sng" algn="ctr">
                      <a:solidFill>
                        <a:srgbClr val="FFFFFF"/>
                      </a:solidFill>
                      <a:prstDash val="solid"/>
                      <a:round/>
                      <a:headEnd type="none" w="med" len="med"/>
                      <a:tailEnd type="none" w="med" len="med"/>
                    </a:lnT>
                    <a:lnB w="11449" cap="flat" cmpd="sng" algn="ctr">
                      <a:solidFill>
                        <a:srgbClr val="FFFFFF"/>
                      </a:solidFill>
                      <a:prstDash val="solid"/>
                      <a:round/>
                      <a:headEnd type="none" w="med" len="med"/>
                      <a:tailEnd type="none" w="med" len="med"/>
                    </a:lnB>
                    <a:solidFill>
                      <a:srgbClr val="E7EDF6"/>
                    </a:solidFill>
                  </a:tcPr>
                </a:tc>
                <a:extLst>
                  <a:ext uri="{0D108BD9-81ED-4DB2-BD59-A6C34878D82A}">
                    <a16:rowId xmlns:a16="http://schemas.microsoft.com/office/drawing/2014/main" val="2924926095"/>
                  </a:ext>
                </a:extLst>
              </a:tr>
              <a:tr h="471552">
                <a:tc>
                  <a:txBody>
                    <a:bodyPr/>
                    <a:lstStyle/>
                    <a:p>
                      <a:pPr fontAlgn="base">
                        <a:lnSpc>
                          <a:spcPts val="2175"/>
                        </a:lnSpc>
                        <a:buNone/>
                      </a:pPr>
                      <a:r>
                        <a:rPr lang="en-US" sz="1800">
                          <a:solidFill>
                            <a:srgbClr val="285698"/>
                          </a:solidFill>
                          <a:effectLst/>
                          <a:latin typeface="Arial"/>
                        </a:rPr>
                        <a:t>TNBC</a:t>
                      </a:r>
                    </a:p>
                  </a:txBody>
                  <a:tcPr>
                    <a:lnL w="11449" cap="flat" cmpd="sng" algn="ctr">
                      <a:solidFill>
                        <a:srgbClr val="FFFFFF"/>
                      </a:solidFill>
                      <a:prstDash val="solid"/>
                      <a:round/>
                      <a:headEnd type="none" w="med" len="med"/>
                      <a:tailEnd type="none" w="med" len="med"/>
                    </a:lnL>
                    <a:lnR w="11449" cap="flat" cmpd="sng" algn="ctr">
                      <a:solidFill>
                        <a:srgbClr val="FFFFFF"/>
                      </a:solidFill>
                      <a:prstDash val="solid"/>
                      <a:round/>
                      <a:headEnd type="none" w="med" len="med"/>
                      <a:tailEnd type="none" w="med" len="med"/>
                    </a:lnR>
                    <a:lnT w="11449" cap="flat" cmpd="sng" algn="ctr">
                      <a:solidFill>
                        <a:srgbClr val="FFFFFF"/>
                      </a:solidFill>
                      <a:prstDash val="solid"/>
                      <a:round/>
                      <a:headEnd type="none" w="med" len="med"/>
                      <a:tailEnd type="none" w="med" len="med"/>
                    </a:lnT>
                    <a:lnB w="11449" cap="flat" cmpd="sng" algn="ctr">
                      <a:solidFill>
                        <a:srgbClr val="FFFFFF"/>
                      </a:solidFill>
                      <a:prstDash val="solid"/>
                      <a:round/>
                      <a:headEnd type="none" w="med" len="med"/>
                      <a:tailEnd type="none" w="med" len="med"/>
                    </a:lnB>
                    <a:solidFill>
                      <a:srgbClr val="CBDAEC"/>
                    </a:solidFill>
                  </a:tcPr>
                </a:tc>
                <a:tc>
                  <a:txBody>
                    <a:bodyPr/>
                    <a:lstStyle/>
                    <a:p>
                      <a:pPr fontAlgn="base">
                        <a:lnSpc>
                          <a:spcPts val="2175"/>
                        </a:lnSpc>
                        <a:buNone/>
                      </a:pPr>
                      <a:r>
                        <a:rPr lang="en-US" sz="1800" dirty="0">
                          <a:solidFill>
                            <a:srgbClr val="285698"/>
                          </a:solidFill>
                          <a:effectLst/>
                          <a:latin typeface="Arial"/>
                        </a:rPr>
                        <a:t>~25-30%</a:t>
                      </a:r>
                    </a:p>
                  </a:txBody>
                  <a:tcPr>
                    <a:lnL w="11449" cap="flat" cmpd="sng" algn="ctr">
                      <a:solidFill>
                        <a:srgbClr val="FFFFFF"/>
                      </a:solidFill>
                      <a:prstDash val="solid"/>
                      <a:round/>
                      <a:headEnd type="none" w="med" len="med"/>
                      <a:tailEnd type="none" w="med" len="med"/>
                    </a:lnL>
                    <a:lnR w="11449" cap="flat" cmpd="sng" algn="ctr">
                      <a:solidFill>
                        <a:srgbClr val="FFFFFF"/>
                      </a:solidFill>
                      <a:prstDash val="solid"/>
                      <a:round/>
                      <a:headEnd type="none" w="med" len="med"/>
                      <a:tailEnd type="none" w="med" len="med"/>
                    </a:lnR>
                    <a:lnT w="11449" cap="flat" cmpd="sng" algn="ctr">
                      <a:solidFill>
                        <a:srgbClr val="FFFFFF"/>
                      </a:solidFill>
                      <a:prstDash val="solid"/>
                      <a:round/>
                      <a:headEnd type="none" w="med" len="med"/>
                      <a:tailEnd type="none" w="med" len="med"/>
                    </a:lnT>
                    <a:lnB w="11449" cap="flat" cmpd="sng" algn="ctr">
                      <a:solidFill>
                        <a:srgbClr val="FFFFFF"/>
                      </a:solidFill>
                      <a:prstDash val="solid"/>
                      <a:round/>
                      <a:headEnd type="none" w="med" len="med"/>
                      <a:tailEnd type="none" w="med" len="med"/>
                    </a:lnB>
                    <a:solidFill>
                      <a:srgbClr val="CBDAEC"/>
                    </a:solidFill>
                  </a:tcPr>
                </a:tc>
                <a:extLst>
                  <a:ext uri="{0D108BD9-81ED-4DB2-BD59-A6C34878D82A}">
                    <a16:rowId xmlns:a16="http://schemas.microsoft.com/office/drawing/2014/main" val="1505012506"/>
                  </a:ext>
                </a:extLst>
              </a:tr>
            </a:tbl>
          </a:graphicData>
        </a:graphic>
      </p:graphicFrame>
      <p:sp>
        <p:nvSpPr>
          <p:cNvPr id="9" name="Content Placeholder 2">
            <a:extLst>
              <a:ext uri="{FF2B5EF4-FFF2-40B4-BE49-F238E27FC236}">
                <a16:creationId xmlns:a16="http://schemas.microsoft.com/office/drawing/2014/main" id="{998B5178-D8CC-2B94-65E0-B735EB46E8AE}"/>
              </a:ext>
            </a:extLst>
          </p:cNvPr>
          <p:cNvSpPr>
            <a:spLocks noGrp="1"/>
          </p:cNvSpPr>
          <p:nvPr/>
        </p:nvSpPr>
        <p:spPr>
          <a:xfrm>
            <a:off x="7101344" y="4001943"/>
            <a:ext cx="3635279" cy="2224997"/>
          </a:xfrm>
          <a:prstGeom prst="rect">
            <a:avLst/>
          </a:prstGeom>
          <a:solidFill>
            <a:schemeClr val="accent2">
              <a:lumMod val="40000"/>
              <a:lumOff val="60000"/>
            </a:schemeClr>
          </a:solidFill>
        </p:spPr>
        <p:txBody>
          <a:bodyPr vert="horz" lIns="91440" tIns="45720" rIns="91440" bIns="45720" rtlCol="0" anchor="t">
            <a:noAutofit/>
          </a:bodyPr>
          <a:lstStyle>
            <a:lvl1pPr marL="0" indent="0" algn="l" defTabSz="914400" rtl="0" eaLnBrk="1" latinLnBrk="0" hangingPunct="1">
              <a:lnSpc>
                <a:spcPct val="90000"/>
              </a:lnSpc>
              <a:spcBef>
                <a:spcPts val="1000"/>
              </a:spcBef>
              <a:buFont typeface="Arial" panose="020B0604020202020204" pitchFamily="34" charset="0"/>
              <a:buNone/>
              <a:defRPr sz="2800" b="1"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Everolimus</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mTOR inhibitor</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err="1">
                <a:ln>
                  <a:noFill/>
                </a:ln>
                <a:solidFill>
                  <a:srgbClr val="000000"/>
                </a:solidFill>
                <a:effectLst/>
                <a:uLnTx/>
                <a:uFillTx/>
                <a:latin typeface="Arial"/>
                <a:ea typeface="+mn-ea"/>
                <a:cs typeface="Arial"/>
              </a:rPr>
              <a:t>Alpelisib</a:t>
            </a:r>
            <a:r>
              <a:rPr kumimoji="0" lang="en-US" sz="1800" b="1" i="0" u="none" strike="noStrike" kern="1200" cap="none" spc="0" normalizeH="0" baseline="0" noProof="0" dirty="0">
                <a:ln>
                  <a:noFill/>
                </a:ln>
                <a:solidFill>
                  <a:srgbClr val="000000"/>
                </a:solidFill>
                <a:effectLst/>
                <a:uLnTx/>
                <a:uFillTx/>
                <a:latin typeface="Arial"/>
                <a:ea typeface="+mn-ea"/>
                <a:cs typeface="Arial"/>
              </a:rPr>
              <a:t> – PI3K</a:t>
            </a:r>
            <a:r>
              <a:rPr kumimoji="0" lang="en-US" sz="1800" b="1" i="0" u="none" strike="noStrike" kern="1200" cap="none" spc="0" normalizeH="0" baseline="0" noProof="0" dirty="0">
                <a:ln>
                  <a:noFill/>
                </a:ln>
                <a:solidFill>
                  <a:srgbClr val="000000"/>
                </a:solidFill>
                <a:effectLst/>
                <a:uLnTx/>
                <a:uFillTx/>
                <a:latin typeface="Symbol"/>
                <a:ea typeface="+mn-ea"/>
                <a:cs typeface="Arial"/>
                <a:sym typeface="Symbol"/>
              </a:rPr>
              <a:t>a</a:t>
            </a:r>
            <a:r>
              <a:rPr kumimoji="0" lang="en-US" sz="1800" b="1" i="0" u="none" strike="noStrike" kern="1200" cap="none" spc="0" normalizeH="0" baseline="0" noProof="0" dirty="0">
                <a:ln>
                  <a:noFill/>
                </a:ln>
                <a:solidFill>
                  <a:srgbClr val="000000"/>
                </a:solidFill>
                <a:effectLst/>
                <a:uLnTx/>
                <a:uFillTx/>
                <a:latin typeface="Arial"/>
                <a:ea typeface="+mn-ea"/>
                <a:cs typeface="Arial"/>
              </a:rPr>
              <a:t> inhibitor</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err="1">
                <a:ln>
                  <a:noFill/>
                </a:ln>
                <a:solidFill>
                  <a:srgbClr val="000000"/>
                </a:solidFill>
                <a:effectLst/>
                <a:uLnTx/>
                <a:uFillTx/>
                <a:latin typeface="Arial"/>
                <a:ea typeface="+mn-ea"/>
                <a:cs typeface="Arial"/>
              </a:rPr>
              <a:t>Inavolisib</a:t>
            </a:r>
            <a:r>
              <a:rPr kumimoji="0" lang="en-US" sz="1800" b="1" i="0" u="none" strike="noStrike" kern="1200" cap="none" spc="0" normalizeH="0" baseline="0" noProof="0" dirty="0">
                <a:ln>
                  <a:noFill/>
                </a:ln>
                <a:solidFill>
                  <a:srgbClr val="000000"/>
                </a:solidFill>
                <a:effectLst/>
                <a:uLnTx/>
                <a:uFillTx/>
                <a:latin typeface="Arial"/>
                <a:ea typeface="+mn-ea"/>
                <a:cs typeface="Arial"/>
              </a:rPr>
              <a:t> – PI3K</a:t>
            </a:r>
            <a:r>
              <a:rPr kumimoji="0" lang="en-US" sz="1800" b="1" i="0" u="none" strike="noStrike" kern="1200" cap="none" spc="0" normalizeH="0" baseline="0" noProof="0" dirty="0">
                <a:ln>
                  <a:noFill/>
                </a:ln>
                <a:solidFill>
                  <a:srgbClr val="000000"/>
                </a:solidFill>
                <a:effectLst/>
                <a:uLnTx/>
                <a:uFillTx/>
                <a:latin typeface="Symbol"/>
                <a:ea typeface="+mn-ea"/>
                <a:cs typeface="Arial"/>
                <a:sym typeface="Symbol"/>
              </a:rPr>
              <a:t>a</a:t>
            </a:r>
            <a:r>
              <a:rPr kumimoji="0" lang="en-US" sz="1800" b="1" i="0" u="none" strike="noStrike" kern="1200" cap="none" spc="0" normalizeH="0" baseline="0" noProof="0" dirty="0">
                <a:ln>
                  <a:noFill/>
                </a:ln>
                <a:solidFill>
                  <a:srgbClr val="000000"/>
                </a:solidFill>
                <a:effectLst/>
                <a:uLnTx/>
                <a:uFillTx/>
                <a:latin typeface="Arial"/>
                <a:ea typeface="+mn-ea"/>
                <a:cs typeface="Arial"/>
              </a:rPr>
              <a:t> inhibitor</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err="1">
                <a:ln>
                  <a:noFill/>
                </a:ln>
                <a:solidFill>
                  <a:srgbClr val="000000"/>
                </a:solidFill>
                <a:effectLst/>
                <a:uLnTx/>
                <a:uFillTx/>
                <a:latin typeface="Arial"/>
                <a:ea typeface="+mn-ea"/>
                <a:cs typeface="Arial"/>
              </a:rPr>
              <a:t>Capivasertib</a:t>
            </a:r>
            <a:r>
              <a:rPr kumimoji="0" lang="en-US" sz="1800" b="1" i="0" u="none" strike="noStrike" kern="1200" cap="none" spc="0" normalizeH="0" baseline="0" noProof="0" dirty="0">
                <a:ln>
                  <a:noFill/>
                </a:ln>
                <a:solidFill>
                  <a:srgbClr val="000000"/>
                </a:solidFill>
                <a:effectLst/>
                <a:uLnTx/>
                <a:uFillTx/>
                <a:latin typeface="Arial"/>
                <a:ea typeface="+mn-ea"/>
                <a:cs typeface="Arial"/>
              </a:rPr>
              <a:t> – AKT inhibitor</a:t>
            </a:r>
          </a:p>
        </p:txBody>
      </p:sp>
    </p:spTree>
    <p:extLst>
      <p:ext uri="{BB962C8B-B14F-4D97-AF65-F5344CB8AC3E}">
        <p14:creationId xmlns:p14="http://schemas.microsoft.com/office/powerpoint/2010/main" val="4394460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E21642-2193-AC1C-64ED-C5A316D878E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D191FE2-154C-F643-0760-3D9F91E04CD8}"/>
              </a:ext>
            </a:extLst>
          </p:cNvPr>
          <p:cNvSpPr>
            <a:spLocks noGrp="1"/>
          </p:cNvSpPr>
          <p:nvPr>
            <p:ph type="title"/>
          </p:nvPr>
        </p:nvSpPr>
        <p:spPr>
          <a:xfrm>
            <a:off x="120622" y="53694"/>
            <a:ext cx="12071378" cy="704257"/>
          </a:xfrm>
        </p:spPr>
        <p:txBody>
          <a:bodyPr/>
          <a:lstStyle/>
          <a:p>
            <a:r>
              <a:rPr lang="en-US" sz="2800" dirty="0"/>
              <a:t>INAVO120: 1L </a:t>
            </a:r>
            <a:r>
              <a:rPr lang="en-US" sz="2800" dirty="0" err="1"/>
              <a:t>Inavolisib</a:t>
            </a:r>
            <a:r>
              <a:rPr lang="en-US" sz="2800" dirty="0"/>
              <a:t>/placebo + </a:t>
            </a:r>
            <a:r>
              <a:rPr lang="en-US" sz="2800" dirty="0" err="1"/>
              <a:t>palbo</a:t>
            </a:r>
            <a:r>
              <a:rPr lang="en-US" sz="2800" dirty="0"/>
              <a:t> + fulvestrant in PIK3CA mutant HR+/HER2- MBC</a:t>
            </a:r>
          </a:p>
        </p:txBody>
      </p:sp>
      <p:sp>
        <p:nvSpPr>
          <p:cNvPr id="3" name="Slide Number Placeholder 2">
            <a:extLst>
              <a:ext uri="{FF2B5EF4-FFF2-40B4-BE49-F238E27FC236}">
                <a16:creationId xmlns:a16="http://schemas.microsoft.com/office/drawing/2014/main" id="{CF97EF6B-D2DD-987A-6BB3-4651E40F2FFA}"/>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65</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D7A4BC10-06BD-DBE2-A616-9B2DF4187143}"/>
              </a:ext>
            </a:extLst>
          </p:cNvPr>
          <p:cNvPicPr>
            <a:picLocks noChangeAspect="1"/>
          </p:cNvPicPr>
          <p:nvPr/>
        </p:nvPicPr>
        <p:blipFill>
          <a:blip r:embed="rId3"/>
          <a:stretch>
            <a:fillRect/>
          </a:stretch>
        </p:blipFill>
        <p:spPr>
          <a:xfrm>
            <a:off x="597257" y="6661019"/>
            <a:ext cx="2416531" cy="178319"/>
          </a:xfrm>
          <a:prstGeom prst="rect">
            <a:avLst/>
          </a:prstGeom>
        </p:spPr>
      </p:pic>
      <p:sp>
        <p:nvSpPr>
          <p:cNvPr id="14" name="TextBox 13">
            <a:extLst>
              <a:ext uri="{FF2B5EF4-FFF2-40B4-BE49-F238E27FC236}">
                <a16:creationId xmlns:a16="http://schemas.microsoft.com/office/drawing/2014/main" id="{0E56DEED-861F-E1BE-7548-0BA5B89A5DE8}"/>
              </a:ext>
            </a:extLst>
          </p:cNvPr>
          <p:cNvSpPr txBox="1"/>
          <p:nvPr/>
        </p:nvSpPr>
        <p:spPr>
          <a:xfrm>
            <a:off x="8534752" y="6605686"/>
            <a:ext cx="254589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Turner NC et al. NEJM 2024; ASCO 2025</a:t>
            </a:r>
          </a:p>
        </p:txBody>
      </p:sp>
      <p:sp>
        <p:nvSpPr>
          <p:cNvPr id="11" name="TextBox 10">
            <a:extLst>
              <a:ext uri="{FF2B5EF4-FFF2-40B4-BE49-F238E27FC236}">
                <a16:creationId xmlns:a16="http://schemas.microsoft.com/office/drawing/2014/main" id="{E85E581D-120C-FDA5-BD31-ECD8F14E8E1E}"/>
              </a:ext>
            </a:extLst>
          </p:cNvPr>
          <p:cNvSpPr txBox="1"/>
          <p:nvPr/>
        </p:nvSpPr>
        <p:spPr>
          <a:xfrm>
            <a:off x="2235102" y="2493525"/>
            <a:ext cx="2032672" cy="492443"/>
          </a:xfrm>
          <a:prstGeom prst="rect">
            <a:avLst/>
          </a:prstGeom>
          <a:solidFill>
            <a:schemeClr val="accent2"/>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Primary PFS Analysis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Full analysis population</a:t>
            </a:r>
          </a:p>
        </p:txBody>
      </p:sp>
      <p:pic>
        <p:nvPicPr>
          <p:cNvPr id="16" name="Picture 15">
            <a:extLst>
              <a:ext uri="{FF2B5EF4-FFF2-40B4-BE49-F238E27FC236}">
                <a16:creationId xmlns:a16="http://schemas.microsoft.com/office/drawing/2014/main" id="{3ABEE11B-707D-1245-6471-A3C031954E16}"/>
              </a:ext>
            </a:extLst>
          </p:cNvPr>
          <p:cNvPicPr>
            <a:picLocks noChangeAspect="1"/>
          </p:cNvPicPr>
          <p:nvPr/>
        </p:nvPicPr>
        <p:blipFill>
          <a:blip r:embed="rId4"/>
          <a:stretch>
            <a:fillRect/>
          </a:stretch>
        </p:blipFill>
        <p:spPr>
          <a:xfrm>
            <a:off x="7248380" y="4205753"/>
            <a:ext cx="4088126" cy="1161888"/>
          </a:xfrm>
          <a:prstGeom prst="rect">
            <a:avLst/>
          </a:prstGeom>
        </p:spPr>
      </p:pic>
      <p:sp>
        <p:nvSpPr>
          <p:cNvPr id="17" name="TextBox 16">
            <a:extLst>
              <a:ext uri="{FF2B5EF4-FFF2-40B4-BE49-F238E27FC236}">
                <a16:creationId xmlns:a16="http://schemas.microsoft.com/office/drawing/2014/main" id="{E777D569-BE13-F78E-66EA-2B3EA9DA6261}"/>
              </a:ext>
            </a:extLst>
          </p:cNvPr>
          <p:cNvSpPr txBox="1"/>
          <p:nvPr/>
        </p:nvSpPr>
        <p:spPr>
          <a:xfrm>
            <a:off x="8315480" y="3625418"/>
            <a:ext cx="2265364" cy="492443"/>
          </a:xfrm>
          <a:prstGeom prst="rect">
            <a:avLst/>
          </a:prstGeom>
          <a:solidFill>
            <a:schemeClr val="accent2"/>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Updated PFS Analysis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Median follow up: 34.2 months</a:t>
            </a:r>
          </a:p>
        </p:txBody>
      </p:sp>
      <p:grpSp>
        <p:nvGrpSpPr>
          <p:cNvPr id="25" name="Group 24">
            <a:extLst>
              <a:ext uri="{FF2B5EF4-FFF2-40B4-BE49-F238E27FC236}">
                <a16:creationId xmlns:a16="http://schemas.microsoft.com/office/drawing/2014/main" id="{28C2CE29-18B0-CCEF-02D6-201D7A2161EE}"/>
              </a:ext>
            </a:extLst>
          </p:cNvPr>
          <p:cNvGrpSpPr/>
          <p:nvPr/>
        </p:nvGrpSpPr>
        <p:grpSpPr>
          <a:xfrm>
            <a:off x="348242" y="2463715"/>
            <a:ext cx="6485451" cy="3172408"/>
            <a:chOff x="120622" y="1110343"/>
            <a:chExt cx="5449754" cy="2869440"/>
          </a:xfrm>
        </p:grpSpPr>
        <p:grpSp>
          <p:nvGrpSpPr>
            <p:cNvPr id="12" name="Group 11">
              <a:extLst>
                <a:ext uri="{FF2B5EF4-FFF2-40B4-BE49-F238E27FC236}">
                  <a16:creationId xmlns:a16="http://schemas.microsoft.com/office/drawing/2014/main" id="{2E181EE1-D0FD-8673-E7FF-AEA3A6C8EFC4}"/>
                </a:ext>
              </a:extLst>
            </p:cNvPr>
            <p:cNvGrpSpPr/>
            <p:nvPr/>
          </p:nvGrpSpPr>
          <p:grpSpPr>
            <a:xfrm>
              <a:off x="217163" y="1240351"/>
              <a:ext cx="5222362" cy="2573684"/>
              <a:chOff x="217163" y="1240351"/>
              <a:chExt cx="5222362" cy="2573684"/>
            </a:xfrm>
          </p:grpSpPr>
          <p:pic>
            <p:nvPicPr>
              <p:cNvPr id="6" name="Picture 5">
                <a:extLst>
                  <a:ext uri="{FF2B5EF4-FFF2-40B4-BE49-F238E27FC236}">
                    <a16:creationId xmlns:a16="http://schemas.microsoft.com/office/drawing/2014/main" id="{F4AA5054-4215-2B0F-E74F-8DF137CD2C37}"/>
                  </a:ext>
                </a:extLst>
              </p:cNvPr>
              <p:cNvPicPr>
                <a:picLocks noChangeAspect="1"/>
              </p:cNvPicPr>
              <p:nvPr/>
            </p:nvPicPr>
            <p:blipFill>
              <a:blip r:embed="rId5"/>
              <a:srcRect l="13642" t="10701"/>
              <a:stretch>
                <a:fillRect/>
              </a:stretch>
            </p:blipFill>
            <p:spPr>
              <a:xfrm>
                <a:off x="217163" y="1609683"/>
                <a:ext cx="4307349" cy="2204352"/>
              </a:xfrm>
              <a:prstGeom prst="rect">
                <a:avLst/>
              </a:prstGeom>
            </p:spPr>
          </p:pic>
          <p:pic>
            <p:nvPicPr>
              <p:cNvPr id="9" name="Picture 8">
                <a:extLst>
                  <a:ext uri="{FF2B5EF4-FFF2-40B4-BE49-F238E27FC236}">
                    <a16:creationId xmlns:a16="http://schemas.microsoft.com/office/drawing/2014/main" id="{9BCE1719-EC18-A6E3-A4C8-13EA39CEB876}"/>
                  </a:ext>
                </a:extLst>
              </p:cNvPr>
              <p:cNvPicPr>
                <a:picLocks noChangeAspect="1"/>
              </p:cNvPicPr>
              <p:nvPr/>
            </p:nvPicPr>
            <p:blipFill>
              <a:blip r:embed="rId6"/>
              <a:srcRect l="5173"/>
              <a:stretch>
                <a:fillRect/>
              </a:stretch>
            </p:blipFill>
            <p:spPr>
              <a:xfrm>
                <a:off x="3414223" y="1240351"/>
                <a:ext cx="2025302" cy="1542514"/>
              </a:xfrm>
              <a:prstGeom prst="rect">
                <a:avLst/>
              </a:prstGeom>
            </p:spPr>
          </p:pic>
          <p:sp>
            <p:nvSpPr>
              <p:cNvPr id="10" name="TextBox 9">
                <a:extLst>
                  <a:ext uri="{FF2B5EF4-FFF2-40B4-BE49-F238E27FC236}">
                    <a16:creationId xmlns:a16="http://schemas.microsoft.com/office/drawing/2014/main" id="{BE3BDC1C-F0A0-7BCD-C5EC-24BB0FD98EDB}"/>
                  </a:ext>
                </a:extLst>
              </p:cNvPr>
              <p:cNvSpPr txBox="1"/>
              <p:nvPr/>
            </p:nvSpPr>
            <p:spPr>
              <a:xfrm>
                <a:off x="4424504" y="2920031"/>
                <a:ext cx="1015021"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2060"/>
                    </a:solidFill>
                    <a:effectLst/>
                    <a:highlight>
                      <a:srgbClr val="FFFF00"/>
                    </a:highlight>
                    <a:uLnTx/>
                    <a:uFillTx/>
                    <a:latin typeface="Symbol" panose="05050102010706020507" pitchFamily="18" charset="2"/>
                    <a:ea typeface="+mn-ea"/>
                    <a:cs typeface="+mn-cs"/>
                  </a:rPr>
                  <a:t>D</a:t>
                </a:r>
                <a:r>
                  <a:rPr kumimoji="0" lang="en-US" sz="1100" b="1" i="0" u="none" strike="noStrike" kern="1200" cap="none" spc="0" normalizeH="0" baseline="0" noProof="0" dirty="0">
                    <a:ln>
                      <a:noFill/>
                    </a:ln>
                    <a:solidFill>
                      <a:srgbClr val="002060"/>
                    </a:solidFill>
                    <a:effectLst/>
                    <a:highlight>
                      <a:srgbClr val="FFFF00"/>
                    </a:highlight>
                    <a:uLnTx/>
                    <a:uFillTx/>
                    <a:latin typeface="Arial" panose="020B0604020202020204"/>
                    <a:ea typeface="+mn-ea"/>
                    <a:cs typeface="+mn-cs"/>
                  </a:rPr>
                  <a:t>7.7 months</a:t>
                </a:r>
              </a:p>
            </p:txBody>
          </p:sp>
        </p:grpSp>
        <p:sp>
          <p:nvSpPr>
            <p:cNvPr id="24" name="Rectangle 23">
              <a:extLst>
                <a:ext uri="{FF2B5EF4-FFF2-40B4-BE49-F238E27FC236}">
                  <a16:creationId xmlns:a16="http://schemas.microsoft.com/office/drawing/2014/main" id="{69C1C85F-21CA-3DEF-0501-B448FECEA5D1}"/>
                </a:ext>
              </a:extLst>
            </p:cNvPr>
            <p:cNvSpPr/>
            <p:nvPr/>
          </p:nvSpPr>
          <p:spPr>
            <a:xfrm>
              <a:off x="120622" y="1110343"/>
              <a:ext cx="5449754" cy="2869440"/>
            </a:xfrm>
            <a:prstGeom prst="rect">
              <a:avLst/>
            </a:prstGeom>
            <a:noFill/>
            <a:ln/>
          </p:spPr>
          <p:style>
            <a:lnRef idx="2">
              <a:schemeClr val="accent6"/>
            </a:lnRef>
            <a:fillRef idx="1">
              <a:schemeClr val="lt1"/>
            </a:fillRef>
            <a:effectRef idx="0">
              <a:schemeClr val="accent6"/>
            </a:effectRef>
            <a:fontRef idx="minor">
              <a:schemeClr val="dk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85698"/>
                </a:solidFill>
                <a:effectLst/>
                <a:uLnTx/>
                <a:uFillTx/>
                <a:latin typeface="Arial" panose="020B0604020202020204"/>
                <a:ea typeface="+mn-ea"/>
                <a:cs typeface="+mn-cs"/>
              </a:endParaRPr>
            </a:p>
          </p:txBody>
        </p:sp>
      </p:grpSp>
      <p:sp>
        <p:nvSpPr>
          <p:cNvPr id="26" name="TextBox 25">
            <a:extLst>
              <a:ext uri="{FF2B5EF4-FFF2-40B4-BE49-F238E27FC236}">
                <a16:creationId xmlns:a16="http://schemas.microsoft.com/office/drawing/2014/main" id="{B5F51330-7F23-BA08-4F9E-2F17FF285796}"/>
              </a:ext>
            </a:extLst>
          </p:cNvPr>
          <p:cNvSpPr txBox="1"/>
          <p:nvPr/>
        </p:nvSpPr>
        <p:spPr>
          <a:xfrm>
            <a:off x="1099300" y="5693268"/>
            <a:ext cx="9938523" cy="523220"/>
          </a:xfrm>
          <a:prstGeom prst="rect">
            <a:avLst/>
          </a:prstGeom>
          <a:solidFill>
            <a:schemeClr val="accent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Statistically significant and clinically meaningful improvement in </a:t>
            </a:r>
            <a:r>
              <a:rPr kumimoji="0" lang="en-US" sz="1400" b="1" i="0" u="none" strike="noStrike" kern="1200" cap="none" spc="0" normalizeH="0" baseline="0" noProof="0" dirty="0" err="1">
                <a:ln>
                  <a:noFill/>
                </a:ln>
                <a:solidFill>
                  <a:srgbClr val="000000"/>
                </a:solidFill>
                <a:effectLst/>
                <a:uLnTx/>
                <a:uFillTx/>
                <a:latin typeface="Arial" panose="020B0604020202020204"/>
                <a:ea typeface="+mn-ea"/>
                <a:cs typeface="+mn-cs"/>
              </a:rPr>
              <a:t>mPFS</a:t>
            </a: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 with </a:t>
            </a:r>
            <a:r>
              <a:rPr kumimoji="0" lang="en-US" sz="1400" b="1" i="0" u="none" strike="noStrike" kern="1200" cap="none" spc="0" normalizeH="0" baseline="0" noProof="0" dirty="0" err="1">
                <a:ln>
                  <a:noFill/>
                </a:ln>
                <a:solidFill>
                  <a:srgbClr val="000000"/>
                </a:solidFill>
                <a:effectLst/>
                <a:uLnTx/>
                <a:uFillTx/>
                <a:latin typeface="Arial" panose="020B0604020202020204"/>
                <a:ea typeface="+mn-ea"/>
                <a:cs typeface="+mn-cs"/>
              </a:rPr>
              <a:t>inavolisib</a:t>
            </a: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 combination in patients with </a:t>
            </a:r>
            <a:r>
              <a:rPr kumimoji="0" lang="en-US" sz="1400" b="1" i="1" u="none" strike="noStrike" kern="1200" cap="none" spc="0" normalizeH="0" baseline="0" noProof="0" dirty="0">
                <a:ln>
                  <a:noFill/>
                </a:ln>
                <a:solidFill>
                  <a:srgbClr val="000000"/>
                </a:solidFill>
                <a:effectLst/>
                <a:uLnTx/>
                <a:uFillTx/>
                <a:latin typeface="Arial" panose="020B0604020202020204"/>
                <a:ea typeface="+mn-ea"/>
                <a:cs typeface="+mn-cs"/>
              </a:rPr>
              <a:t>PIK3CA</a:t>
            </a: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 mutant HR+/HER2- MBC</a:t>
            </a:r>
          </a:p>
        </p:txBody>
      </p:sp>
      <p:sp>
        <p:nvSpPr>
          <p:cNvPr id="5" name="TextBox 4">
            <a:extLst>
              <a:ext uri="{FF2B5EF4-FFF2-40B4-BE49-F238E27FC236}">
                <a16:creationId xmlns:a16="http://schemas.microsoft.com/office/drawing/2014/main" id="{25F3479D-6D9D-1C39-5469-E590FAB0DA84}"/>
              </a:ext>
            </a:extLst>
          </p:cNvPr>
          <p:cNvSpPr txBox="1"/>
          <p:nvPr/>
        </p:nvSpPr>
        <p:spPr>
          <a:xfrm>
            <a:off x="7885124" y="2033508"/>
            <a:ext cx="3126076" cy="1384995"/>
          </a:xfrm>
          <a:prstGeom prst="rect">
            <a:avLst/>
          </a:prstGeom>
          <a:solidFill>
            <a:schemeClr val="accent3">
              <a:lumMod val="20000"/>
              <a:lumOff val="80000"/>
            </a:schemeClr>
          </a:solidFill>
          <a:ln w="19050">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Patient population: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Premenopausal                        38%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BMI </a:t>
            </a:r>
            <a:r>
              <a:rPr kumimoji="0" lang="en-US" sz="1400" b="0" i="0" u="sng" strike="noStrike" kern="1200" cap="none" spc="0" normalizeH="0" baseline="0" noProof="0" dirty="0">
                <a:ln>
                  <a:noFill/>
                </a:ln>
                <a:solidFill>
                  <a:srgbClr val="000000"/>
                </a:solidFill>
                <a:effectLst/>
                <a:uLnTx/>
                <a:uFillTx/>
                <a:latin typeface="Arial" panose="020B0604020202020204"/>
                <a:ea typeface="+mn-ea"/>
                <a:cs typeface="+mn-cs"/>
              </a:rPr>
              <a:t>&gt;</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18.5 to &lt; 25                     47%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Visceral metastases                  80%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Primary endocrine resistance    34%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Prior (neo)adj chemo                 83%</a:t>
            </a:r>
          </a:p>
        </p:txBody>
      </p:sp>
      <p:sp>
        <p:nvSpPr>
          <p:cNvPr id="15" name="TextBox 14">
            <a:extLst>
              <a:ext uri="{FF2B5EF4-FFF2-40B4-BE49-F238E27FC236}">
                <a16:creationId xmlns:a16="http://schemas.microsoft.com/office/drawing/2014/main" id="{DEB46E55-5EEB-4A12-917A-299B66C26FF0}"/>
              </a:ext>
            </a:extLst>
          </p:cNvPr>
          <p:cNvSpPr txBox="1"/>
          <p:nvPr/>
        </p:nvSpPr>
        <p:spPr>
          <a:xfrm>
            <a:off x="182315" y="1131042"/>
            <a:ext cx="6824413"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Key eligibility criteria: </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PIK3CA-mutated, HR+, HER2- </a:t>
            </a: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mBC</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by central ctDNA or local tissue/ctDNA test, measurable disease, no prior therapy for </a:t>
            </a: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mBC</a:t>
            </a: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Progression during/within 12 </a:t>
            </a: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mos</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of adjuvant ET completion, no prior therapy for </a:t>
            </a:r>
            <a:r>
              <a:rPr kumimoji="0" lang="en-US" sz="1400" b="0" i="0" u="none" strike="noStrike" kern="1200" cap="none" spc="0" normalizeH="0" baseline="0" noProof="0" dirty="0" err="1">
                <a:ln>
                  <a:noFill/>
                </a:ln>
                <a:solidFill>
                  <a:srgbClr val="000000"/>
                </a:solidFill>
                <a:effectLst/>
                <a:uLnTx/>
                <a:uFillTx/>
                <a:latin typeface="Arial" panose="020B0604020202020204"/>
                <a:ea typeface="+mn-ea"/>
                <a:cs typeface="+mn-cs"/>
              </a:rPr>
              <a:t>mBC</a:t>
            </a: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Fasting glucose &lt;126 mg/dL </a:t>
            </a:r>
            <a:r>
              <a:rPr kumimoji="0" lang="en-US" sz="1400" b="0" i="0" u="none" strike="noStrike" kern="1200" cap="none" spc="0" normalizeH="0" baseline="0" noProof="0">
                <a:ln>
                  <a:noFill/>
                </a:ln>
                <a:solidFill>
                  <a:srgbClr val="000000"/>
                </a:solidFill>
                <a:effectLst/>
                <a:uLnTx/>
                <a:uFillTx/>
                <a:latin typeface="Arial" panose="020B0604020202020204"/>
                <a:ea typeface="+mn-ea"/>
                <a:cs typeface="+mn-cs"/>
              </a:rPr>
              <a:t>and HbA1c </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&lt; 6.0%</a:t>
            </a:r>
          </a:p>
        </p:txBody>
      </p:sp>
      <p:sp>
        <p:nvSpPr>
          <p:cNvPr id="18" name="Rounded Rectangle 17">
            <a:extLst>
              <a:ext uri="{FF2B5EF4-FFF2-40B4-BE49-F238E27FC236}">
                <a16:creationId xmlns:a16="http://schemas.microsoft.com/office/drawing/2014/main" id="{F58A295F-025F-1C66-41EA-382C340A0C32}"/>
              </a:ext>
            </a:extLst>
          </p:cNvPr>
          <p:cNvSpPr/>
          <p:nvPr/>
        </p:nvSpPr>
        <p:spPr>
          <a:xfrm>
            <a:off x="182315" y="1131042"/>
            <a:ext cx="6824413" cy="1169551"/>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 name="Rounded Rectangle 18">
            <a:extLst>
              <a:ext uri="{FF2B5EF4-FFF2-40B4-BE49-F238E27FC236}">
                <a16:creationId xmlns:a16="http://schemas.microsoft.com/office/drawing/2014/main" id="{9238C0A0-605B-6F16-C1F5-2EF386C0449A}"/>
              </a:ext>
            </a:extLst>
          </p:cNvPr>
          <p:cNvSpPr/>
          <p:nvPr/>
        </p:nvSpPr>
        <p:spPr>
          <a:xfrm>
            <a:off x="182315" y="1131042"/>
            <a:ext cx="6967632" cy="1169551"/>
          </a:xfrm>
          <a:prstGeom prst="round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6035594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50DAA5-9F40-E40A-A124-ACCFC531E0F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9742C0F-D85A-6FBA-445C-C94A635FD979}"/>
              </a:ext>
            </a:extLst>
          </p:cNvPr>
          <p:cNvSpPr>
            <a:spLocks noGrp="1"/>
          </p:cNvSpPr>
          <p:nvPr>
            <p:ph type="title"/>
          </p:nvPr>
        </p:nvSpPr>
        <p:spPr>
          <a:xfrm>
            <a:off x="120622" y="53694"/>
            <a:ext cx="12071378" cy="704257"/>
          </a:xfrm>
        </p:spPr>
        <p:txBody>
          <a:bodyPr/>
          <a:lstStyle/>
          <a:p>
            <a:r>
              <a:rPr lang="en-US" sz="3200" dirty="0"/>
              <a:t>INAVO120: Overall survival and safety</a:t>
            </a:r>
          </a:p>
        </p:txBody>
      </p:sp>
      <p:sp>
        <p:nvSpPr>
          <p:cNvPr id="3" name="Slide Number Placeholder 2">
            <a:extLst>
              <a:ext uri="{FF2B5EF4-FFF2-40B4-BE49-F238E27FC236}">
                <a16:creationId xmlns:a16="http://schemas.microsoft.com/office/drawing/2014/main" id="{8D03399F-B8B2-3256-578F-8A4873D17643}"/>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66</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Picture 3">
            <a:extLst>
              <a:ext uri="{FF2B5EF4-FFF2-40B4-BE49-F238E27FC236}">
                <a16:creationId xmlns:a16="http://schemas.microsoft.com/office/drawing/2014/main" id="{D9FDBE23-7E8D-E523-CDD0-C05F6AC7C62C}"/>
              </a:ext>
            </a:extLst>
          </p:cNvPr>
          <p:cNvPicPr>
            <a:picLocks noChangeAspect="1"/>
          </p:cNvPicPr>
          <p:nvPr/>
        </p:nvPicPr>
        <p:blipFill>
          <a:blip r:embed="rId3"/>
          <a:stretch>
            <a:fillRect/>
          </a:stretch>
        </p:blipFill>
        <p:spPr>
          <a:xfrm>
            <a:off x="597257" y="6661019"/>
            <a:ext cx="2416531" cy="178319"/>
          </a:xfrm>
          <a:prstGeom prst="rect">
            <a:avLst/>
          </a:prstGeom>
        </p:spPr>
      </p:pic>
      <p:sp>
        <p:nvSpPr>
          <p:cNvPr id="14" name="TextBox 13">
            <a:extLst>
              <a:ext uri="{FF2B5EF4-FFF2-40B4-BE49-F238E27FC236}">
                <a16:creationId xmlns:a16="http://schemas.microsoft.com/office/drawing/2014/main" id="{CAF6E523-CE57-6304-CB7E-052E00430A4D}"/>
              </a:ext>
            </a:extLst>
          </p:cNvPr>
          <p:cNvSpPr txBox="1"/>
          <p:nvPr/>
        </p:nvSpPr>
        <p:spPr>
          <a:xfrm>
            <a:off x="8887889" y="6611779"/>
            <a:ext cx="333937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Jhaveri et al. NEJM 2025; Turner NC et al. ASCO 2025 </a:t>
            </a:r>
          </a:p>
        </p:txBody>
      </p:sp>
      <p:pic>
        <p:nvPicPr>
          <p:cNvPr id="19" name="Picture 18">
            <a:extLst>
              <a:ext uri="{FF2B5EF4-FFF2-40B4-BE49-F238E27FC236}">
                <a16:creationId xmlns:a16="http://schemas.microsoft.com/office/drawing/2014/main" id="{11C98516-21C7-18DC-FAFB-EE19A75B8E30}"/>
              </a:ext>
            </a:extLst>
          </p:cNvPr>
          <p:cNvPicPr>
            <a:picLocks noChangeAspect="1"/>
          </p:cNvPicPr>
          <p:nvPr/>
        </p:nvPicPr>
        <p:blipFill>
          <a:blip r:embed="rId4"/>
          <a:srcRect l="3581" t="9681"/>
          <a:stretch>
            <a:fillRect/>
          </a:stretch>
        </p:blipFill>
        <p:spPr>
          <a:xfrm>
            <a:off x="120622" y="1133178"/>
            <a:ext cx="6576614" cy="2142415"/>
          </a:xfrm>
          <a:prstGeom prst="rect">
            <a:avLst/>
          </a:prstGeom>
          <a:ln w="19050">
            <a:solidFill>
              <a:schemeClr val="tx1"/>
            </a:solidFill>
          </a:ln>
        </p:spPr>
      </p:pic>
      <p:sp>
        <p:nvSpPr>
          <p:cNvPr id="20" name="TextBox 19">
            <a:extLst>
              <a:ext uri="{FF2B5EF4-FFF2-40B4-BE49-F238E27FC236}">
                <a16:creationId xmlns:a16="http://schemas.microsoft.com/office/drawing/2014/main" id="{35D1F5D5-281B-E822-7720-4C12BAC96028}"/>
              </a:ext>
            </a:extLst>
          </p:cNvPr>
          <p:cNvSpPr txBox="1"/>
          <p:nvPr/>
        </p:nvSpPr>
        <p:spPr>
          <a:xfrm>
            <a:off x="1392352" y="613680"/>
            <a:ext cx="4134465" cy="492443"/>
          </a:xfrm>
          <a:prstGeom prst="rect">
            <a:avLst/>
          </a:prstGeom>
          <a:solidFill>
            <a:schemeClr val="accent2"/>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Overall Survival (</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Median follow up: 34.2 months</a:t>
            </a: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Full analysis population</a:t>
            </a:r>
          </a:p>
        </p:txBody>
      </p:sp>
      <p:grpSp>
        <p:nvGrpSpPr>
          <p:cNvPr id="5" name="Group 4">
            <a:extLst>
              <a:ext uri="{FF2B5EF4-FFF2-40B4-BE49-F238E27FC236}">
                <a16:creationId xmlns:a16="http://schemas.microsoft.com/office/drawing/2014/main" id="{B16CBA7B-4F76-A95D-4BB6-9BFA399AC4AB}"/>
              </a:ext>
            </a:extLst>
          </p:cNvPr>
          <p:cNvGrpSpPr/>
          <p:nvPr/>
        </p:nvGrpSpPr>
        <p:grpSpPr>
          <a:xfrm>
            <a:off x="5288958" y="3649609"/>
            <a:ext cx="6903042" cy="2457209"/>
            <a:chOff x="5288958" y="3570014"/>
            <a:chExt cx="6903042" cy="2457209"/>
          </a:xfrm>
        </p:grpSpPr>
        <p:pic>
          <p:nvPicPr>
            <p:cNvPr id="6" name="Picture 5">
              <a:extLst>
                <a:ext uri="{FF2B5EF4-FFF2-40B4-BE49-F238E27FC236}">
                  <a16:creationId xmlns:a16="http://schemas.microsoft.com/office/drawing/2014/main" id="{82F81903-027F-BBD5-4437-B4AEE261C4B7}"/>
                </a:ext>
              </a:extLst>
            </p:cNvPr>
            <p:cNvPicPr>
              <a:picLocks noChangeAspect="1"/>
            </p:cNvPicPr>
            <p:nvPr/>
          </p:nvPicPr>
          <p:blipFill>
            <a:blip r:embed="rId5"/>
            <a:stretch>
              <a:fillRect/>
            </a:stretch>
          </p:blipFill>
          <p:spPr>
            <a:xfrm>
              <a:off x="5288958" y="3570014"/>
              <a:ext cx="6903042" cy="2457209"/>
            </a:xfrm>
            <a:prstGeom prst="rect">
              <a:avLst/>
            </a:prstGeom>
          </p:spPr>
        </p:pic>
        <p:sp>
          <p:nvSpPr>
            <p:cNvPr id="8" name="TextBox 7">
              <a:extLst>
                <a:ext uri="{FF2B5EF4-FFF2-40B4-BE49-F238E27FC236}">
                  <a16:creationId xmlns:a16="http://schemas.microsoft.com/office/drawing/2014/main" id="{3E461C57-5473-F3C2-279A-312A0B7EDDF8}"/>
                </a:ext>
              </a:extLst>
            </p:cNvPr>
            <p:cNvSpPr txBox="1"/>
            <p:nvPr/>
          </p:nvSpPr>
          <p:spPr>
            <a:xfrm>
              <a:off x="5288958" y="4553517"/>
              <a:ext cx="6903041" cy="749618"/>
            </a:xfrm>
            <a:prstGeom prst="rect">
              <a:avLst/>
            </a:prstGeom>
            <a:noFill/>
            <a:ln w="15875">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1" name="TextBox 10">
            <a:extLst>
              <a:ext uri="{FF2B5EF4-FFF2-40B4-BE49-F238E27FC236}">
                <a16:creationId xmlns:a16="http://schemas.microsoft.com/office/drawing/2014/main" id="{48E38693-1CC3-3188-BBB2-8E06BB594849}"/>
              </a:ext>
            </a:extLst>
          </p:cNvPr>
          <p:cNvSpPr txBox="1"/>
          <p:nvPr/>
        </p:nvSpPr>
        <p:spPr>
          <a:xfrm>
            <a:off x="7423797" y="1350244"/>
            <a:ext cx="4339651" cy="369332"/>
          </a:xfrm>
          <a:prstGeom prst="rect">
            <a:avLst/>
          </a:prstGeom>
          <a:solidFill>
            <a:schemeClr val="accent2">
              <a:lumMod val="20000"/>
              <a:lumOff val="80000"/>
            </a:schemeClr>
          </a:solidFill>
        </p:spPr>
        <p:txBody>
          <a:bodyPr wrap="non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340"/>
                </a:solidFill>
                <a:effectLst/>
                <a:uLnTx/>
                <a:uFillTx/>
                <a:latin typeface="Arial" panose="020B0604020202020204"/>
                <a:ea typeface="+mn-ea"/>
                <a:cs typeface="+mn-cs"/>
              </a:rPr>
              <a:t>Improvement in median OS: 7 months</a:t>
            </a:r>
            <a:endParaRPr kumimoji="0" lang="en-US" sz="1800" b="0" i="0" u="none" strike="noStrike" kern="1200" cap="none" spc="0" normalizeH="0" baseline="0" noProof="0" dirty="0">
              <a:ln>
                <a:noFill/>
              </a:ln>
              <a:solidFill>
                <a:srgbClr val="285698"/>
              </a:solidFill>
              <a:effectLst/>
              <a:uLnTx/>
              <a:uFillTx/>
              <a:latin typeface="Arial" panose="020B0604020202020204"/>
              <a:ea typeface="+mn-ea"/>
              <a:cs typeface="Arial"/>
            </a:endParaRPr>
          </a:p>
        </p:txBody>
      </p:sp>
      <p:sp>
        <p:nvSpPr>
          <p:cNvPr id="12" name="TextBox 11">
            <a:extLst>
              <a:ext uri="{FF2B5EF4-FFF2-40B4-BE49-F238E27FC236}">
                <a16:creationId xmlns:a16="http://schemas.microsoft.com/office/drawing/2014/main" id="{E11AA161-9CBE-2A20-93FC-5AD7BA5DDB8A}"/>
              </a:ext>
            </a:extLst>
          </p:cNvPr>
          <p:cNvSpPr txBox="1"/>
          <p:nvPr/>
        </p:nvSpPr>
        <p:spPr>
          <a:xfrm>
            <a:off x="7472688" y="1719576"/>
            <a:ext cx="4241867" cy="523220"/>
          </a:xfrm>
          <a:prstGeom prst="rect">
            <a:avLst/>
          </a:prstGeom>
          <a:solidFill>
            <a:schemeClr val="accent2">
              <a:lumMod val="20000"/>
              <a:lumOff val="80000"/>
            </a:schemeClr>
          </a:solidFill>
        </p:spPr>
        <p:txBody>
          <a:bodyPr wrap="non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340"/>
                </a:solidFill>
                <a:effectLst/>
                <a:uLnTx/>
                <a:uFillTx/>
                <a:latin typeface="Arial" panose="020B0604020202020204"/>
                <a:ea typeface="+mn-ea"/>
                <a:cs typeface="+mn-cs"/>
              </a:rPr>
              <a:t>The prespecified boundary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340"/>
                </a:solidFill>
                <a:effectLst/>
                <a:uLnTx/>
                <a:uFillTx/>
                <a:latin typeface="Arial" panose="020B0604020202020204"/>
                <a:ea typeface="+mn-ea"/>
                <a:cs typeface="+mn-cs"/>
              </a:rPr>
              <a:t>statistical significance (p &lt; 0.0469) was crossed</a:t>
            </a:r>
            <a:endParaRPr kumimoji="0" lang="en-US" sz="1400" b="0" i="0" u="none" strike="noStrike" kern="1200" cap="none" spc="0" normalizeH="0" baseline="0" noProof="0" dirty="0">
              <a:ln>
                <a:noFill/>
              </a:ln>
              <a:solidFill>
                <a:srgbClr val="285698"/>
              </a:solidFill>
              <a:effectLst/>
              <a:uLnTx/>
              <a:uFillTx/>
              <a:latin typeface="Arial" panose="020B0604020202020204"/>
              <a:ea typeface="+mn-ea"/>
              <a:cs typeface="Arial"/>
            </a:endParaRPr>
          </a:p>
        </p:txBody>
      </p:sp>
      <p:sp>
        <p:nvSpPr>
          <p:cNvPr id="16" name="TextBox 15">
            <a:extLst>
              <a:ext uri="{FF2B5EF4-FFF2-40B4-BE49-F238E27FC236}">
                <a16:creationId xmlns:a16="http://schemas.microsoft.com/office/drawing/2014/main" id="{9024297A-2A87-66FD-AB60-283F8518ECD8}"/>
              </a:ext>
            </a:extLst>
          </p:cNvPr>
          <p:cNvSpPr txBox="1"/>
          <p:nvPr/>
        </p:nvSpPr>
        <p:spPr>
          <a:xfrm>
            <a:off x="734991" y="3968329"/>
            <a:ext cx="4068823" cy="523220"/>
          </a:xfrm>
          <a:prstGeom prst="rect">
            <a:avLst/>
          </a:prstGeom>
          <a:solidFill>
            <a:schemeClr val="accent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Longer exposure to </a:t>
            </a:r>
            <a:r>
              <a:rPr kumimoji="0" lang="en-US" sz="1400" b="1" i="0" u="none" strike="noStrike" kern="1200" cap="none" spc="0" normalizeH="0" baseline="0" noProof="0" dirty="0" err="1">
                <a:ln>
                  <a:noFill/>
                </a:ln>
                <a:solidFill>
                  <a:srgbClr val="000000"/>
                </a:solidFill>
                <a:effectLst/>
                <a:uLnTx/>
                <a:uFillTx/>
                <a:latin typeface="Arial" panose="020B0604020202020204"/>
                <a:ea typeface="+mn-ea"/>
                <a:cs typeface="+mn-cs"/>
              </a:rPr>
              <a:t>inavolisib</a:t>
            </a: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 did not lead to new safety signals</a:t>
            </a:r>
          </a:p>
        </p:txBody>
      </p:sp>
      <p:sp>
        <p:nvSpPr>
          <p:cNvPr id="10" name="TextBox 9">
            <a:extLst>
              <a:ext uri="{FF2B5EF4-FFF2-40B4-BE49-F238E27FC236}">
                <a16:creationId xmlns:a16="http://schemas.microsoft.com/office/drawing/2014/main" id="{07E1E2DB-EDBC-9865-EC39-FE119BA29B66}"/>
              </a:ext>
            </a:extLst>
          </p:cNvPr>
          <p:cNvSpPr txBox="1"/>
          <p:nvPr/>
        </p:nvSpPr>
        <p:spPr>
          <a:xfrm>
            <a:off x="734991" y="4782326"/>
            <a:ext cx="4068823" cy="147732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Google Sans"/>
                <a:ea typeface="+mn-ea"/>
                <a:cs typeface="+mn-cs"/>
              </a:rPr>
              <a:t>On </a:t>
            </a:r>
            <a:r>
              <a:rPr kumimoji="0" lang="en-US" sz="1800" b="0" i="0" u="none" strike="noStrike" kern="1200" cap="none" spc="0" normalizeH="0" baseline="0" noProof="0" dirty="0">
                <a:ln>
                  <a:noFill/>
                </a:ln>
                <a:solidFill>
                  <a:srgbClr val="C00000"/>
                </a:solidFill>
                <a:effectLst/>
                <a:uLnTx/>
                <a:uFillTx/>
                <a:latin typeface="Arial" panose="020B0604020202020204"/>
                <a:ea typeface="+mn-ea"/>
                <a:cs typeface="+mn-cs"/>
              </a:rPr>
              <a:t>October 10, 2024</a:t>
            </a:r>
            <a:r>
              <a:rPr kumimoji="0" lang="en-US" sz="1800" b="0" i="0" u="none" strike="noStrike" kern="1200" cap="none" spc="0" normalizeH="0" baseline="0" noProof="0" dirty="0">
                <a:ln>
                  <a:noFill/>
                </a:ln>
                <a:solidFill>
                  <a:srgbClr val="C00000"/>
                </a:solidFill>
                <a:effectLst/>
                <a:uLnTx/>
                <a:uFillTx/>
                <a:latin typeface="Google Sans"/>
                <a:ea typeface="+mn-ea"/>
                <a:cs typeface="+mn-cs"/>
              </a:rPr>
              <a:t>, the FDA approved </a:t>
            </a:r>
            <a:r>
              <a:rPr kumimoji="0" lang="en-US" sz="1800" b="0" i="0" u="none" strike="noStrike" kern="1200" cap="none" spc="0" normalizeH="0" baseline="0" noProof="0" dirty="0" err="1">
                <a:ln>
                  <a:noFill/>
                </a:ln>
                <a:solidFill>
                  <a:srgbClr val="C00000"/>
                </a:solidFill>
                <a:effectLst/>
                <a:uLnTx/>
                <a:uFillTx/>
                <a:latin typeface="Google Sans"/>
                <a:ea typeface="+mn-ea"/>
                <a:cs typeface="+mn-cs"/>
              </a:rPr>
              <a:t>Inavolisib</a:t>
            </a:r>
            <a:r>
              <a:rPr kumimoji="0" lang="en-US" sz="1800" b="0" i="0" u="none" strike="noStrike" kern="1200" cap="none" spc="0" normalizeH="0" baseline="0" noProof="0" dirty="0">
                <a:ln>
                  <a:noFill/>
                </a:ln>
                <a:solidFill>
                  <a:srgbClr val="C00000"/>
                </a:solidFill>
                <a:effectLst/>
                <a:uLnTx/>
                <a:uFillTx/>
                <a:latin typeface="Google Sans"/>
                <a:ea typeface="+mn-ea"/>
                <a:cs typeface="+mn-cs"/>
              </a:rPr>
              <a:t> in combination with palbociclib and fulvestrant for adults with </a:t>
            </a:r>
            <a:r>
              <a:rPr kumimoji="0" lang="en-US" sz="1800" b="0" i="1" u="none" strike="noStrike" kern="1200" cap="none" spc="0" normalizeH="0" baseline="0" noProof="0" dirty="0">
                <a:ln>
                  <a:noFill/>
                </a:ln>
                <a:solidFill>
                  <a:srgbClr val="C00000"/>
                </a:solidFill>
                <a:effectLst/>
                <a:uLnTx/>
                <a:uFillTx/>
                <a:latin typeface="Google Sans"/>
                <a:ea typeface="+mn-ea"/>
                <a:cs typeface="+mn-cs"/>
              </a:rPr>
              <a:t>PIK3CA</a:t>
            </a:r>
            <a:r>
              <a:rPr kumimoji="0" lang="en-US" sz="1800" b="0" i="0" u="none" strike="noStrike" kern="1200" cap="none" spc="0" normalizeH="0" baseline="0" noProof="0" dirty="0">
                <a:ln>
                  <a:noFill/>
                </a:ln>
                <a:solidFill>
                  <a:srgbClr val="C00000"/>
                </a:solidFill>
                <a:effectLst/>
                <a:uLnTx/>
                <a:uFillTx/>
                <a:latin typeface="Google Sans"/>
                <a:ea typeface="+mn-ea"/>
                <a:cs typeface="+mn-cs"/>
              </a:rPr>
              <a:t>-mutated HR+/HER2- MBC (1L setting)</a:t>
            </a:r>
            <a:endParaRPr kumimoji="0" lang="en-US" sz="1800" b="0" i="0" u="none" strike="noStrike" kern="1200" cap="none" spc="0" normalizeH="0" baseline="0" noProof="0" dirty="0">
              <a:ln>
                <a:noFill/>
              </a:ln>
              <a:solidFill>
                <a:srgbClr val="C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43962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3ED151-FA9B-345B-54E3-33F72B2FC22C}"/>
              </a:ext>
            </a:extLst>
          </p:cNvPr>
          <p:cNvSpPr>
            <a:spLocks noGrp="1"/>
          </p:cNvSpPr>
          <p:nvPr>
            <p:ph type="title"/>
          </p:nvPr>
        </p:nvSpPr>
        <p:spPr>
          <a:xfrm>
            <a:off x="423582" y="196330"/>
            <a:ext cx="11344835" cy="1092643"/>
          </a:xfrm>
        </p:spPr>
        <p:txBody>
          <a:bodyPr/>
          <a:lstStyle/>
          <a:p>
            <a:r>
              <a:rPr lang="en-US" sz="3200" dirty="0"/>
              <a:t>INAVO123: 1L </a:t>
            </a:r>
            <a:r>
              <a:rPr lang="en-US" sz="3200" dirty="0" err="1"/>
              <a:t>Inavolisib</a:t>
            </a:r>
            <a:r>
              <a:rPr lang="en-US" sz="3200" dirty="0"/>
              <a:t>/placebo + CDK4/6i + letrozole for </a:t>
            </a:r>
            <a:r>
              <a:rPr lang="en-US" sz="3200" i="1" dirty="0"/>
              <a:t>PIK3CA</a:t>
            </a:r>
            <a:r>
              <a:rPr lang="en-US" sz="3200" dirty="0"/>
              <a:t>m endocrine sensitive HR+/HER2- MBC</a:t>
            </a:r>
          </a:p>
        </p:txBody>
      </p:sp>
      <p:sp>
        <p:nvSpPr>
          <p:cNvPr id="3" name="Slide Number Placeholder 2">
            <a:extLst>
              <a:ext uri="{FF2B5EF4-FFF2-40B4-BE49-F238E27FC236}">
                <a16:creationId xmlns:a16="http://schemas.microsoft.com/office/drawing/2014/main" id="{F11AD886-8EA7-761C-D2EC-F3419BCBA44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67</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D12EBDDF-2973-9EEC-E9EA-6B099698FEFA}"/>
              </a:ext>
            </a:extLst>
          </p:cNvPr>
          <p:cNvSpPr txBox="1"/>
          <p:nvPr/>
        </p:nvSpPr>
        <p:spPr>
          <a:xfrm>
            <a:off x="1184987" y="5706843"/>
            <a:ext cx="817243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Endocrine sensitive:  </a:t>
            </a:r>
            <a:r>
              <a:rPr kumimoji="0" lang="en-US" sz="1200" b="0" i="1" u="none" strike="noStrike" kern="1200" cap="none" spc="0" normalizeH="0" baseline="0" noProof="0" dirty="0">
                <a:ln>
                  <a:noFill/>
                </a:ln>
                <a:solidFill>
                  <a:srgbClr val="000000"/>
                </a:solidFill>
                <a:effectLst/>
                <a:uLnTx/>
                <a:uFillTx/>
                <a:latin typeface="Arial" panose="020B0604020202020204"/>
                <a:ea typeface="+mn-ea"/>
                <a:cs typeface="+mn-cs"/>
              </a:rPr>
              <a:t>De novo </a:t>
            </a: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or relapsed after at least 2 years of standard neoadjuvant/adjuvant endocrine therapy</a:t>
            </a:r>
          </a:p>
        </p:txBody>
      </p:sp>
      <p:pic>
        <p:nvPicPr>
          <p:cNvPr id="4" name="Picture 3">
            <a:extLst>
              <a:ext uri="{FF2B5EF4-FFF2-40B4-BE49-F238E27FC236}">
                <a16:creationId xmlns:a16="http://schemas.microsoft.com/office/drawing/2014/main" id="{BD6D9B00-9A3C-4176-75A8-827D7E26BA86}"/>
              </a:ext>
            </a:extLst>
          </p:cNvPr>
          <p:cNvPicPr>
            <a:picLocks noChangeAspect="1"/>
          </p:cNvPicPr>
          <p:nvPr/>
        </p:nvPicPr>
        <p:blipFill>
          <a:blip r:embed="rId2"/>
          <a:stretch>
            <a:fillRect/>
          </a:stretch>
        </p:blipFill>
        <p:spPr>
          <a:xfrm>
            <a:off x="597257" y="6661019"/>
            <a:ext cx="2416531" cy="178319"/>
          </a:xfrm>
          <a:prstGeom prst="rect">
            <a:avLst/>
          </a:prstGeom>
        </p:spPr>
      </p:pic>
      <p:sp>
        <p:nvSpPr>
          <p:cNvPr id="5" name="TextBox 4">
            <a:extLst>
              <a:ext uri="{FF2B5EF4-FFF2-40B4-BE49-F238E27FC236}">
                <a16:creationId xmlns:a16="http://schemas.microsoft.com/office/drawing/2014/main" id="{1758C048-8E57-B47B-0812-DF8300D876DC}"/>
              </a:ext>
            </a:extLst>
          </p:cNvPr>
          <p:cNvSpPr txBox="1"/>
          <p:nvPr/>
        </p:nvSpPr>
        <p:spPr>
          <a:xfrm>
            <a:off x="8101449" y="1405804"/>
            <a:ext cx="2740879" cy="369332"/>
          </a:xfrm>
          <a:prstGeom prst="rect">
            <a:avLst/>
          </a:prstGeom>
          <a:solidFill>
            <a:srgbClr val="FFC000"/>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C2340"/>
                </a:solidFill>
                <a:effectLst/>
                <a:uLnTx/>
                <a:uFillTx/>
                <a:latin typeface="Arial" panose="020B0604020202020204"/>
                <a:ea typeface="+mn-ea"/>
                <a:cs typeface="+mn-cs"/>
              </a:rPr>
              <a:t>Trial is currently enrolling</a:t>
            </a:r>
          </a:p>
        </p:txBody>
      </p:sp>
      <p:pic>
        <p:nvPicPr>
          <p:cNvPr id="9" name="Picture 8" descr="A diagram of a diagram&#10;&#10;AI-generated content may be incorrect.">
            <a:extLst>
              <a:ext uri="{FF2B5EF4-FFF2-40B4-BE49-F238E27FC236}">
                <a16:creationId xmlns:a16="http://schemas.microsoft.com/office/drawing/2014/main" id="{02015764-21A1-3E21-03F0-EF87DDBC983E}"/>
              </a:ext>
            </a:extLst>
          </p:cNvPr>
          <p:cNvPicPr>
            <a:picLocks noChangeAspect="1"/>
          </p:cNvPicPr>
          <p:nvPr/>
        </p:nvPicPr>
        <p:blipFill>
          <a:blip r:embed="rId3"/>
          <a:stretch>
            <a:fillRect/>
          </a:stretch>
        </p:blipFill>
        <p:spPr>
          <a:xfrm>
            <a:off x="1410160" y="1790141"/>
            <a:ext cx="8597253" cy="3816987"/>
          </a:xfrm>
          <a:prstGeom prst="rect">
            <a:avLst/>
          </a:prstGeom>
        </p:spPr>
      </p:pic>
      <p:sp>
        <p:nvSpPr>
          <p:cNvPr id="10" name="TextBox 9">
            <a:extLst>
              <a:ext uri="{FF2B5EF4-FFF2-40B4-BE49-F238E27FC236}">
                <a16:creationId xmlns:a16="http://schemas.microsoft.com/office/drawing/2014/main" id="{363AB497-3722-033E-B77E-D5162AEEE6C8}"/>
              </a:ext>
            </a:extLst>
          </p:cNvPr>
          <p:cNvSpPr txBox="1"/>
          <p:nvPr/>
        </p:nvSpPr>
        <p:spPr>
          <a:xfrm>
            <a:off x="6653247" y="6470006"/>
            <a:ext cx="431489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Cortes J et al. ESMO Breast 2025; Abstract 408TiP.</a:t>
            </a:r>
          </a:p>
        </p:txBody>
      </p:sp>
    </p:spTree>
    <p:extLst>
      <p:ext uri="{BB962C8B-B14F-4D97-AF65-F5344CB8AC3E}">
        <p14:creationId xmlns:p14="http://schemas.microsoft.com/office/powerpoint/2010/main" val="19026661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B1170A-1FED-CE3D-C909-6367AD40537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2765B99-6BA0-7894-C00D-DFDEAC112CDE}"/>
              </a:ext>
            </a:extLst>
          </p:cNvPr>
          <p:cNvSpPr>
            <a:spLocks noGrp="1"/>
          </p:cNvSpPr>
          <p:nvPr>
            <p:ph type="title"/>
          </p:nvPr>
        </p:nvSpPr>
        <p:spPr>
          <a:xfrm>
            <a:off x="302283" y="18662"/>
            <a:ext cx="11344835" cy="1092643"/>
          </a:xfrm>
        </p:spPr>
        <p:txBody>
          <a:bodyPr/>
          <a:lstStyle/>
          <a:p>
            <a:r>
              <a:rPr lang="en-US" sz="3200" dirty="0"/>
              <a:t>CAPItello-292: Trial with </a:t>
            </a:r>
            <a:r>
              <a:rPr lang="en-US" sz="3200" dirty="0" err="1"/>
              <a:t>Capivasertib</a:t>
            </a:r>
            <a:r>
              <a:rPr lang="en-US" sz="3200" dirty="0"/>
              <a:t> + CDK4/6i + fulvestrant for HR+/HER2- MBC</a:t>
            </a:r>
          </a:p>
        </p:txBody>
      </p:sp>
      <p:sp>
        <p:nvSpPr>
          <p:cNvPr id="3" name="Slide Number Placeholder 2">
            <a:extLst>
              <a:ext uri="{FF2B5EF4-FFF2-40B4-BE49-F238E27FC236}">
                <a16:creationId xmlns:a16="http://schemas.microsoft.com/office/drawing/2014/main" id="{019D9F84-CC04-B7C0-BF0E-35901ABB5A2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68</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7844F146-6D9A-7EDC-266B-22E9F32AD0F1}"/>
              </a:ext>
            </a:extLst>
          </p:cNvPr>
          <p:cNvSpPr txBox="1"/>
          <p:nvPr/>
        </p:nvSpPr>
        <p:spPr>
          <a:xfrm>
            <a:off x="183122" y="1020977"/>
            <a:ext cx="11883787" cy="954107"/>
          </a:xfrm>
          <a:prstGeom prst="rect">
            <a:avLst/>
          </a:prstGeom>
          <a:solidFill>
            <a:schemeClr val="accent3">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340"/>
                </a:solidFill>
                <a:effectLst/>
                <a:uLnTx/>
                <a:uFillTx/>
                <a:latin typeface="Arial" panose="020B0604020202020204"/>
                <a:ea typeface="+mn-ea"/>
                <a:cs typeface="+mn-cs"/>
              </a:rPr>
              <a:t>Rationale: </a:t>
            </a:r>
            <a:r>
              <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rPr>
              <a:t>Simultaneously inhibiting PI3K/AKT and CDK4/6 pathways may delay CDK4/6i resistance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C2340"/>
                </a:solidFill>
                <a:effectLst/>
                <a:uLnTx/>
                <a:uFillTx/>
                <a:latin typeface="Arial" panose="020B0604020202020204"/>
                <a:ea typeface="+mn-ea"/>
                <a:cs typeface="+mn-cs"/>
              </a:rPr>
              <a:t>Capivasertib</a:t>
            </a:r>
            <a:r>
              <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rPr>
              <a:t> is selective inhibitor of all three isoforms of AKT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rPr>
              <a:t>The trial is a phase1b/3 study; ph1b is the dose finding phase to determine the optimal dose of </a:t>
            </a:r>
            <a:r>
              <a:rPr kumimoji="0" lang="en-US" sz="1400" b="0" i="0" u="none" strike="noStrike" kern="1200" cap="none" spc="0" normalizeH="0" baseline="0" noProof="0" dirty="0" err="1">
                <a:ln>
                  <a:noFill/>
                </a:ln>
                <a:solidFill>
                  <a:srgbClr val="0C2340"/>
                </a:solidFill>
                <a:effectLst/>
                <a:uLnTx/>
                <a:uFillTx/>
                <a:latin typeface="Arial" panose="020B0604020202020204"/>
                <a:ea typeface="+mn-ea"/>
                <a:cs typeface="+mn-cs"/>
              </a:rPr>
              <a:t>capivasertib</a:t>
            </a:r>
            <a:r>
              <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rPr>
              <a:t> to use in combination with CDK4/6i+ ET</a:t>
            </a:r>
          </a:p>
        </p:txBody>
      </p:sp>
      <p:pic>
        <p:nvPicPr>
          <p:cNvPr id="6" name="Picture 5">
            <a:extLst>
              <a:ext uri="{FF2B5EF4-FFF2-40B4-BE49-F238E27FC236}">
                <a16:creationId xmlns:a16="http://schemas.microsoft.com/office/drawing/2014/main" id="{DE712758-0781-6965-5E24-EED2004087A9}"/>
              </a:ext>
            </a:extLst>
          </p:cNvPr>
          <p:cNvPicPr>
            <a:picLocks noChangeAspect="1"/>
          </p:cNvPicPr>
          <p:nvPr/>
        </p:nvPicPr>
        <p:blipFill>
          <a:blip r:embed="rId2"/>
          <a:stretch>
            <a:fillRect/>
          </a:stretch>
        </p:blipFill>
        <p:spPr>
          <a:xfrm>
            <a:off x="597257" y="6661019"/>
            <a:ext cx="2416531" cy="178319"/>
          </a:xfrm>
          <a:prstGeom prst="rect">
            <a:avLst/>
          </a:prstGeom>
        </p:spPr>
      </p:pic>
      <p:pic>
        <p:nvPicPr>
          <p:cNvPr id="9" name="Picture 8">
            <a:extLst>
              <a:ext uri="{FF2B5EF4-FFF2-40B4-BE49-F238E27FC236}">
                <a16:creationId xmlns:a16="http://schemas.microsoft.com/office/drawing/2014/main" id="{E7630A45-CB4C-3BCA-D17A-8480A687FAFC}"/>
              </a:ext>
            </a:extLst>
          </p:cNvPr>
          <p:cNvPicPr>
            <a:picLocks noChangeAspect="1"/>
          </p:cNvPicPr>
          <p:nvPr/>
        </p:nvPicPr>
        <p:blipFill>
          <a:blip r:embed="rId3"/>
          <a:stretch>
            <a:fillRect/>
          </a:stretch>
        </p:blipFill>
        <p:spPr>
          <a:xfrm>
            <a:off x="1" y="2704321"/>
            <a:ext cx="4696020" cy="2466755"/>
          </a:xfrm>
          <a:prstGeom prst="rect">
            <a:avLst/>
          </a:prstGeom>
        </p:spPr>
      </p:pic>
      <p:sp>
        <p:nvSpPr>
          <p:cNvPr id="10" name="TextBox 9">
            <a:extLst>
              <a:ext uri="{FF2B5EF4-FFF2-40B4-BE49-F238E27FC236}">
                <a16:creationId xmlns:a16="http://schemas.microsoft.com/office/drawing/2014/main" id="{F5449E4A-3F77-0A18-9DFD-3CE0D5B4A395}"/>
              </a:ext>
            </a:extLst>
          </p:cNvPr>
          <p:cNvSpPr txBox="1"/>
          <p:nvPr/>
        </p:nvSpPr>
        <p:spPr>
          <a:xfrm>
            <a:off x="302283" y="2128973"/>
            <a:ext cx="5277422" cy="307777"/>
          </a:xfrm>
          <a:prstGeom prst="rect">
            <a:avLst/>
          </a:prstGeom>
          <a:solidFill>
            <a:schemeClr val="accent2"/>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3767"/>
                </a:solidFill>
                <a:effectLst/>
                <a:uLnTx/>
                <a:uFillTx/>
                <a:latin typeface="Arial" panose="020B0604020202020204" pitchFamily="34" charset="0"/>
                <a:ea typeface="+mn-ea"/>
                <a:cs typeface="Arial" panose="020B0604020202020204" pitchFamily="34" charset="0"/>
              </a:rPr>
              <a:t>Ph1b: Activity with </a:t>
            </a:r>
            <a:r>
              <a:rPr kumimoji="0" lang="en-US" sz="1400" b="1" i="0" u="none" strike="noStrike" kern="1200" cap="none" spc="0" normalizeH="0" baseline="0" noProof="0" dirty="0" err="1">
                <a:ln>
                  <a:noFill/>
                </a:ln>
                <a:solidFill>
                  <a:srgbClr val="003767"/>
                </a:solidFill>
                <a:effectLst/>
                <a:uLnTx/>
                <a:uFillTx/>
                <a:latin typeface="Arial" panose="020B0604020202020204" pitchFamily="34" charset="0"/>
                <a:ea typeface="+mn-ea"/>
                <a:cs typeface="Arial" panose="020B0604020202020204" pitchFamily="34" charset="0"/>
              </a:rPr>
              <a:t>Capivasertib</a:t>
            </a:r>
            <a:r>
              <a:rPr kumimoji="0" lang="en-US" sz="1400" b="1" i="0" u="none" strike="noStrike" kern="1200" cap="none" spc="0" normalizeH="0" baseline="0" noProof="0" dirty="0">
                <a:ln>
                  <a:noFill/>
                </a:ln>
                <a:solidFill>
                  <a:srgbClr val="003767"/>
                </a:solidFill>
                <a:effectLst/>
                <a:uLnTx/>
                <a:uFillTx/>
                <a:latin typeface="Arial" panose="020B0604020202020204" pitchFamily="34" charset="0"/>
                <a:ea typeface="+mn-ea"/>
                <a:cs typeface="Arial" panose="020B0604020202020204" pitchFamily="34" charset="0"/>
              </a:rPr>
              <a:t>(400mg)+ </a:t>
            </a:r>
            <a:r>
              <a:rPr kumimoji="0" lang="en-US" sz="1400" b="1" i="0" u="none" strike="noStrike" kern="1200" cap="none" spc="0" normalizeH="0" baseline="0" noProof="0" dirty="0" err="1">
                <a:ln>
                  <a:noFill/>
                </a:ln>
                <a:solidFill>
                  <a:srgbClr val="003767"/>
                </a:solidFill>
                <a:effectLst/>
                <a:uLnTx/>
                <a:uFillTx/>
                <a:latin typeface="Arial" panose="020B0604020202020204" pitchFamily="34" charset="0"/>
                <a:ea typeface="+mn-ea"/>
                <a:cs typeface="Arial" panose="020B0604020202020204" pitchFamily="34" charset="0"/>
              </a:rPr>
              <a:t>palbo+fulvestrant</a:t>
            </a:r>
            <a:endParaRPr kumimoji="0" lang="en-US" sz="1400" b="1" i="0" u="none" strike="noStrike" kern="1200" cap="none" spc="0" normalizeH="0" baseline="0" noProof="0" dirty="0">
              <a:ln>
                <a:noFill/>
              </a:ln>
              <a:solidFill>
                <a:srgbClr val="285698"/>
              </a:solidFill>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3883980F-9621-AA86-AAEA-69F7FD7A9C47}"/>
              </a:ext>
            </a:extLst>
          </p:cNvPr>
          <p:cNvSpPr txBox="1"/>
          <p:nvPr/>
        </p:nvSpPr>
        <p:spPr>
          <a:xfrm>
            <a:off x="8411284" y="6611779"/>
            <a:ext cx="350608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C2340"/>
                </a:solidFill>
                <a:effectLst/>
                <a:uLnTx/>
                <a:uFillTx/>
                <a:latin typeface="Arial" panose="020B0604020202020204"/>
                <a:ea typeface="+mn-ea"/>
                <a:cs typeface="+mn-cs"/>
              </a:rPr>
              <a:t>Hamilton E et al. SABCS 2023; Neven P et al. ESMO 2025</a:t>
            </a:r>
          </a:p>
        </p:txBody>
      </p:sp>
      <p:pic>
        <p:nvPicPr>
          <p:cNvPr id="4" name="Picture 3">
            <a:extLst>
              <a:ext uri="{FF2B5EF4-FFF2-40B4-BE49-F238E27FC236}">
                <a16:creationId xmlns:a16="http://schemas.microsoft.com/office/drawing/2014/main" id="{10DF38DB-17DE-1531-D9AA-2C7E415CA2FE}"/>
              </a:ext>
            </a:extLst>
          </p:cNvPr>
          <p:cNvPicPr>
            <a:picLocks noChangeAspect="1"/>
          </p:cNvPicPr>
          <p:nvPr/>
        </p:nvPicPr>
        <p:blipFill>
          <a:blip r:embed="rId4"/>
          <a:stretch>
            <a:fillRect/>
          </a:stretch>
        </p:blipFill>
        <p:spPr>
          <a:xfrm>
            <a:off x="4565819" y="2704322"/>
            <a:ext cx="7571568" cy="3887840"/>
          </a:xfrm>
          <a:prstGeom prst="rect">
            <a:avLst/>
          </a:prstGeom>
        </p:spPr>
      </p:pic>
      <p:sp>
        <p:nvSpPr>
          <p:cNvPr id="7" name="Rectangle 6">
            <a:extLst>
              <a:ext uri="{FF2B5EF4-FFF2-40B4-BE49-F238E27FC236}">
                <a16:creationId xmlns:a16="http://schemas.microsoft.com/office/drawing/2014/main" id="{5A344F3B-F6D8-609D-ACE6-974EED39E94F}"/>
              </a:ext>
            </a:extLst>
          </p:cNvPr>
          <p:cNvSpPr/>
          <p:nvPr/>
        </p:nvSpPr>
        <p:spPr>
          <a:xfrm>
            <a:off x="11647118" y="6246564"/>
            <a:ext cx="419791" cy="34559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12861955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C9E542-9D8C-41AB-D97D-DE981A5901C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019AA65-75F0-611F-49FE-ABD9444A8049}"/>
              </a:ext>
            </a:extLst>
          </p:cNvPr>
          <p:cNvSpPr>
            <a:spLocks noGrp="1"/>
          </p:cNvSpPr>
          <p:nvPr>
            <p:ph type="title"/>
          </p:nvPr>
        </p:nvSpPr>
        <p:spPr/>
        <p:txBody>
          <a:bodyPr/>
          <a:lstStyle/>
          <a:p>
            <a:r>
              <a:rPr lang="en-US" dirty="0"/>
              <a:t>Summary</a:t>
            </a:r>
          </a:p>
        </p:txBody>
      </p:sp>
      <p:sp>
        <p:nvSpPr>
          <p:cNvPr id="3" name="Slide Number Placeholder 2">
            <a:extLst>
              <a:ext uri="{FF2B5EF4-FFF2-40B4-BE49-F238E27FC236}">
                <a16:creationId xmlns:a16="http://schemas.microsoft.com/office/drawing/2014/main" id="{7402BF23-3FBB-6A4B-679C-FEE3E7903EE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69</a:t>
            </a:fld>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4F92C533-C9D5-BD27-15CF-5A14D064DD71}"/>
              </a:ext>
            </a:extLst>
          </p:cNvPr>
          <p:cNvSpPr txBox="1"/>
          <p:nvPr/>
        </p:nvSpPr>
        <p:spPr>
          <a:xfrm>
            <a:off x="597257" y="1302213"/>
            <a:ext cx="10662622" cy="4278094"/>
          </a:xfrm>
          <a:prstGeom prst="rect">
            <a:avLst/>
          </a:prstGeom>
          <a:solidFill>
            <a:schemeClr val="accent2">
              <a:lumMod val="40000"/>
              <a:lumOff val="60000"/>
            </a:schemeClr>
          </a:solid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1L CDK4/6i +ET is superior to chemotherapy even in patients with high tumor burden (RIGHT Choice, ABIGAIL, AMBRE)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Oral SERDs in combination + CDK4/6i are under investigation in 1L HR+/HER2- MBC with the goal of replacing AI as the ET backbone (SERENA-4, </a:t>
            </a:r>
            <a:r>
              <a:rPr kumimoji="0" lang="en-US" sz="1600" b="0" i="0" u="none" strike="noStrike" kern="1200" cap="none" spc="0" normalizeH="0" baseline="0" noProof="0" dirty="0" err="1">
                <a:ln>
                  <a:noFill/>
                </a:ln>
                <a:solidFill>
                  <a:srgbClr val="0C2340"/>
                </a:solidFill>
                <a:effectLst/>
                <a:uLnTx/>
                <a:uFillTx/>
                <a:latin typeface="Arial" panose="020B0604020202020204" pitchFamily="34" charset="0"/>
                <a:ea typeface="+mn-ea"/>
                <a:cs typeface="Arial" panose="020B0604020202020204" pitchFamily="34" charset="0"/>
              </a:rPr>
              <a:t>pionERA</a:t>
            </a: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ctDNA guided switching of therapy to </a:t>
            </a:r>
            <a:r>
              <a:rPr kumimoji="0" lang="en-US" sz="1600" b="0" i="0" u="none" strike="noStrike" kern="1200" cap="none" spc="0" normalizeH="0" baseline="0" noProof="0" dirty="0" err="1">
                <a:ln>
                  <a:noFill/>
                </a:ln>
                <a:solidFill>
                  <a:srgbClr val="0C2340"/>
                </a:solidFill>
                <a:effectLst/>
                <a:uLnTx/>
                <a:uFillTx/>
                <a:latin typeface="Arial" panose="020B0604020202020204" pitchFamily="34" charset="0"/>
                <a:ea typeface="+mn-ea"/>
                <a:cs typeface="Arial" panose="020B0604020202020204" pitchFamily="34" charset="0"/>
              </a:rPr>
              <a:t>camizestrant</a:t>
            </a: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 at emergence of </a:t>
            </a:r>
            <a:r>
              <a:rPr kumimoji="0" lang="en-US" sz="1600" b="0" i="1"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ESR1</a:t>
            </a: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 mutations prolonged 1</a:t>
            </a:r>
            <a:r>
              <a:rPr kumimoji="0" lang="en-US" sz="1600" b="0" i="0" u="none" strike="noStrike" kern="1200" cap="none" spc="0" normalizeH="0" baseline="30000" noProof="0" dirty="0">
                <a:ln>
                  <a:noFill/>
                </a:ln>
                <a:solidFill>
                  <a:srgbClr val="0C2340"/>
                </a:solidFill>
                <a:effectLst/>
                <a:uLnTx/>
                <a:uFillTx/>
                <a:latin typeface="Arial" panose="020B0604020202020204" pitchFamily="34" charset="0"/>
                <a:ea typeface="+mn-ea"/>
                <a:cs typeface="Arial" panose="020B0604020202020204" pitchFamily="34" charset="0"/>
              </a:rPr>
              <a:t>st</a:t>
            </a: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 line PFS (SERENA-6) but clinical utility remains to be demonstrated</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Endocrine resistance due to PI3K/AKT/mTOR pathway activation can be overcome by using targeted agents like </a:t>
            </a:r>
            <a:r>
              <a:rPr kumimoji="0" lang="en-US" sz="1600" b="0" i="0" u="none" strike="noStrike" kern="1200" cap="none" spc="0" normalizeH="0" baseline="0" noProof="0" dirty="0" err="1">
                <a:ln>
                  <a:noFill/>
                </a:ln>
                <a:solidFill>
                  <a:srgbClr val="0C2340"/>
                </a:solidFill>
                <a:effectLst/>
                <a:uLnTx/>
                <a:uFillTx/>
                <a:latin typeface="Arial" panose="020B0604020202020204" pitchFamily="34" charset="0"/>
                <a:ea typeface="+mn-ea"/>
                <a:cs typeface="Arial" panose="020B0604020202020204" pitchFamily="34" charset="0"/>
              </a:rPr>
              <a:t>capivasertib</a:t>
            </a: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 and </a:t>
            </a:r>
            <a:r>
              <a:rPr kumimoji="0" lang="en-US" sz="1600" b="0" i="0" u="none" strike="noStrike" kern="1200" cap="none" spc="0" normalizeH="0" baseline="0" noProof="0" dirty="0" err="1">
                <a:ln>
                  <a:noFill/>
                </a:ln>
                <a:solidFill>
                  <a:srgbClr val="0C2340"/>
                </a:solidFill>
                <a:effectLst/>
                <a:uLnTx/>
                <a:uFillTx/>
                <a:latin typeface="Arial" panose="020B0604020202020204" pitchFamily="34" charset="0"/>
                <a:ea typeface="+mn-ea"/>
                <a:cs typeface="Arial" panose="020B0604020202020204" pitchFamily="34" charset="0"/>
              </a:rPr>
              <a:t>inavolisib</a:t>
            </a: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 (INAVO120)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Although efficacious, the current approved PI3K inhibitors do not have a favorable side effect profile </a:t>
            </a: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600" b="0" i="0" u="sng" strike="noStrike" kern="1200" cap="none" spc="0" normalizeH="0" baseline="0" noProof="0" dirty="0">
                <a:ln>
                  <a:noFill/>
                </a:ln>
                <a:solidFill>
                  <a:srgbClr val="0C2340"/>
                </a:solidFill>
                <a:effectLst/>
                <a:uLnTx/>
                <a:uFillTx/>
                <a:latin typeface="Arial" panose="020B0604020202020204"/>
                <a:ea typeface="+mn-ea"/>
                <a:cs typeface="+mn-cs"/>
              </a:rPr>
              <a:t>Opportunity</a:t>
            </a:r>
            <a:r>
              <a:rPr kumimoji="0" lang="en-US" sz="1600" b="0" i="0" u="none" strike="noStrike" kern="1200" cap="none" spc="0" normalizeH="0" baseline="0" noProof="0" dirty="0">
                <a:ln>
                  <a:noFill/>
                </a:ln>
                <a:solidFill>
                  <a:srgbClr val="0C2340"/>
                </a:solidFill>
                <a:effectLst/>
                <a:uLnTx/>
                <a:uFillTx/>
                <a:latin typeface="Arial" panose="020B0604020202020204"/>
                <a:ea typeface="+mn-ea"/>
                <a:cs typeface="+mn-cs"/>
              </a:rPr>
              <a:t>: Development of novel agents with improved side effect profile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C2340"/>
                </a:solidFill>
                <a:effectLst/>
                <a:uLnTx/>
                <a:uFillTx/>
                <a:latin typeface="Arial" panose="020B0604020202020204" pitchFamily="34" charset="0"/>
                <a:ea typeface="+mn-ea"/>
                <a:cs typeface="Arial" panose="020B0604020202020204" pitchFamily="34" charset="0"/>
              </a:rPr>
              <a:t>Optimal therapy for treatment of 1L HR+/HER2- MBC depends on endocrine sensitivity of the tumor as well as the mutational profile</a:t>
            </a:r>
          </a:p>
        </p:txBody>
      </p:sp>
      <p:pic>
        <p:nvPicPr>
          <p:cNvPr id="6" name="Picture 5">
            <a:extLst>
              <a:ext uri="{FF2B5EF4-FFF2-40B4-BE49-F238E27FC236}">
                <a16:creationId xmlns:a16="http://schemas.microsoft.com/office/drawing/2014/main" id="{E0F07CDA-3E36-E821-CE1A-C29667D7B5CE}"/>
              </a:ext>
            </a:extLst>
          </p:cNvPr>
          <p:cNvPicPr>
            <a:picLocks noChangeAspect="1"/>
          </p:cNvPicPr>
          <p:nvPr/>
        </p:nvPicPr>
        <p:blipFill>
          <a:blip r:embed="rId2"/>
          <a:stretch>
            <a:fillRect/>
          </a:stretch>
        </p:blipFill>
        <p:spPr>
          <a:xfrm>
            <a:off x="597257" y="6661019"/>
            <a:ext cx="2416531" cy="178319"/>
          </a:xfrm>
          <a:prstGeom prst="rect">
            <a:avLst/>
          </a:prstGeom>
        </p:spPr>
      </p:pic>
    </p:spTree>
    <p:extLst>
      <p:ext uri="{BB962C8B-B14F-4D97-AF65-F5344CB8AC3E}">
        <p14:creationId xmlns:p14="http://schemas.microsoft.com/office/powerpoint/2010/main" val="2319481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054422-64C8-0047-305A-A37537503F38}"/>
            </a:ext>
          </a:extLst>
        </p:cNvPr>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9321BF4-A265-C716-A99D-1599EE74F77C}"/>
              </a:ext>
            </a:extLst>
          </p:cNvPr>
          <p:cNvSpPr txBox="1">
            <a:spLocks/>
          </p:cNvSpPr>
          <p:nvPr/>
        </p:nvSpPr>
        <p:spPr bwMode="auto">
          <a:xfrm>
            <a:off x="1415480" y="1916832"/>
            <a:ext cx="9361040" cy="2520280"/>
          </a:xfrm>
          <a:prstGeom prst="rect">
            <a:avLst/>
          </a:prstGeom>
          <a:solidFill>
            <a:srgbClr val="E9F8FD"/>
          </a:solidFill>
          <a:ln w="9525">
            <a:solidFill>
              <a:srgbClr val="000000">
                <a:lumMod val="50000"/>
                <a:lumOff val="50000"/>
              </a:srgbClr>
            </a:solidFill>
            <a:miter lim="800000"/>
            <a:headEnd/>
            <a:tailEnd/>
          </a:ln>
        </p:spPr>
        <p:txBody>
          <a:bodyPr vert="horz" wrap="square" lIns="365760" tIns="0" rIns="365760" bIns="0" numCol="1" anchor="ctr"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0000"/>
              </a:lnSpc>
              <a:spcBef>
                <a:spcPct val="30000"/>
              </a:spcBef>
              <a:spcAft>
                <a:spcPts val="800"/>
              </a:spcAft>
              <a:buClr>
                <a:srgbClr val="000000"/>
              </a:buClr>
              <a:buSzPct val="100000"/>
              <a:buFont typeface="Arial" pitchFamily="-72" charset="0"/>
              <a:buNone/>
              <a:tabLst/>
              <a:defRPr/>
            </a:pPr>
            <a:r>
              <a:rPr kumimoji="0" lang="en-US" sz="3200" b="1" i="0" u="none" strike="noStrike" kern="0" cap="none" spc="0" normalizeH="0" baseline="0" noProof="0">
                <a:ln>
                  <a:noFill/>
                </a:ln>
                <a:solidFill>
                  <a:srgbClr val="000000"/>
                </a:solidFill>
                <a:effectLst/>
                <a:uLnTx/>
                <a:uFillTx/>
                <a:latin typeface="Calibri" charset="0"/>
                <a:ea typeface="MS PGothic" pitchFamily="34" charset="-128"/>
              </a:rPr>
              <a:t>This educational activity contains discussion of </a:t>
            </a:r>
            <a:br>
              <a:rPr kumimoji="0" lang="en-US" sz="3200" b="1" i="0" u="none" strike="noStrike" kern="0" cap="none" spc="0" normalizeH="0" baseline="0" noProof="0">
                <a:ln>
                  <a:noFill/>
                </a:ln>
                <a:solidFill>
                  <a:srgbClr val="000000"/>
                </a:solidFill>
                <a:effectLst/>
                <a:uLnTx/>
                <a:uFillTx/>
                <a:latin typeface="Calibri" charset="0"/>
                <a:ea typeface="MS PGothic" pitchFamily="34" charset="-128"/>
              </a:rPr>
            </a:br>
            <a:r>
              <a:rPr kumimoji="0" lang="en-US" sz="3200" b="1" i="0" u="none" strike="noStrike" kern="0" cap="none" spc="0" normalizeH="0" baseline="0" noProof="0">
                <a:ln>
                  <a:noFill/>
                </a:ln>
                <a:solidFill>
                  <a:srgbClr val="000000"/>
                </a:solidFill>
                <a:effectLst/>
                <a:uLnTx/>
                <a:uFillTx/>
                <a:latin typeface="Calibri" charset="0"/>
                <a:ea typeface="MS PGothic" pitchFamily="34" charset="-128"/>
              </a:rPr>
              <a:t>non-FDA-approved uses of agents and regimens. Please refer to official prescribing information for each product for approved indications. </a:t>
            </a:r>
            <a:endParaRPr kumimoji="0" lang="en-US" sz="3200" b="1" i="0" u="none" strike="noStrike" kern="0" cap="none" spc="0" normalizeH="0" baseline="0" noProof="0" dirty="0">
              <a:ln>
                <a:noFill/>
              </a:ln>
              <a:solidFill>
                <a:srgbClr val="000000"/>
              </a:solidFill>
              <a:effectLst/>
              <a:uLnTx/>
              <a:uFillTx/>
              <a:latin typeface="Calibri" charset="0"/>
              <a:ea typeface="MS PGothic" pitchFamily="34" charset="-128"/>
            </a:endParaRPr>
          </a:p>
        </p:txBody>
      </p:sp>
    </p:spTree>
    <p:extLst>
      <p:ext uri="{BB962C8B-B14F-4D97-AF65-F5344CB8AC3E}">
        <p14:creationId xmlns:p14="http://schemas.microsoft.com/office/powerpoint/2010/main" val="16205285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a:extLst>
              <a:ext uri="{FF2B5EF4-FFF2-40B4-BE49-F238E27FC236}">
                <a16:creationId xmlns:a16="http://schemas.microsoft.com/office/drawing/2014/main" id="{A73FECC6-5EDD-CF3D-CCC8-589527C137E2}"/>
              </a:ext>
            </a:extLst>
          </p:cNvPr>
          <p:cNvSpPr>
            <a:spLocks noGrp="1"/>
          </p:cNvSpPr>
          <p:nvPr>
            <p:ph type="title" idx="4294967295"/>
          </p:nvPr>
        </p:nvSpPr>
        <p:spPr>
          <a:xfrm>
            <a:off x="191466" y="515547"/>
            <a:ext cx="11066003" cy="704850"/>
          </a:xfrm>
        </p:spPr>
        <p:txBody>
          <a:bodyPr/>
          <a:lstStyle/>
          <a:p>
            <a:r>
              <a:rPr lang="en-US" sz="3200" dirty="0"/>
              <a:t>Treatment algorithm for HR+/HER2- MBC</a:t>
            </a:r>
          </a:p>
        </p:txBody>
      </p:sp>
      <p:sp>
        <p:nvSpPr>
          <p:cNvPr id="3" name="TextBox 2">
            <a:extLst>
              <a:ext uri="{FF2B5EF4-FFF2-40B4-BE49-F238E27FC236}">
                <a16:creationId xmlns:a16="http://schemas.microsoft.com/office/drawing/2014/main" id="{8FD8297E-37BA-0FD4-04F9-AD22903C2E1F}"/>
              </a:ext>
            </a:extLst>
          </p:cNvPr>
          <p:cNvSpPr txBox="1"/>
          <p:nvPr/>
        </p:nvSpPr>
        <p:spPr>
          <a:xfrm>
            <a:off x="547511" y="1292494"/>
            <a:ext cx="376484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2B5696">
                  <a:lumMod val="50000"/>
                </a:srgbClr>
              </a:solidFill>
              <a:effectLst/>
              <a:uLnTx/>
              <a:uFillTx/>
              <a:latin typeface="Arial" panose="020B0604020202020204"/>
              <a:ea typeface="Calibri" panose="020F0502020204030204" pitchFamily="34"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B5696">
                  <a:lumMod val="50000"/>
                </a:srgbClr>
              </a:solidFill>
              <a:effectLst/>
              <a:uLnTx/>
              <a:uFillTx/>
              <a:latin typeface="Arial" panose="020B0604020202020204"/>
              <a:ea typeface="Calibri" panose="020F0502020204030204" pitchFamily="34" charset="0"/>
              <a:cs typeface="+mn-cs"/>
            </a:endParaRPr>
          </a:p>
        </p:txBody>
      </p:sp>
      <p:sp>
        <p:nvSpPr>
          <p:cNvPr id="2" name="Rectangle: Rounded Corners 1">
            <a:extLst>
              <a:ext uri="{FF2B5EF4-FFF2-40B4-BE49-F238E27FC236}">
                <a16:creationId xmlns:a16="http://schemas.microsoft.com/office/drawing/2014/main" id="{7C923A80-D12B-FE34-1F3C-41A5A7C479B1}"/>
              </a:ext>
            </a:extLst>
          </p:cNvPr>
          <p:cNvSpPr/>
          <p:nvPr/>
        </p:nvSpPr>
        <p:spPr>
          <a:xfrm>
            <a:off x="2837937" y="1956460"/>
            <a:ext cx="2182483" cy="646331"/>
          </a:xfrm>
          <a:prstGeom prst="round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5698"/>
                </a:solidFill>
                <a:effectLst/>
                <a:uLnTx/>
                <a:uFillTx/>
                <a:latin typeface="Arial" panose="020B0604020202020204"/>
                <a:ea typeface="+mn-ea"/>
                <a:cs typeface="+mn-cs"/>
              </a:rPr>
              <a:t>AI + CDK4/6i</a:t>
            </a:r>
          </a:p>
        </p:txBody>
      </p:sp>
      <p:sp>
        <p:nvSpPr>
          <p:cNvPr id="4" name="Rectangle: Rounded Corners 3">
            <a:extLst>
              <a:ext uri="{FF2B5EF4-FFF2-40B4-BE49-F238E27FC236}">
                <a16:creationId xmlns:a16="http://schemas.microsoft.com/office/drawing/2014/main" id="{94D7606E-5265-099E-6C79-D9D8BCBF59B0}"/>
              </a:ext>
            </a:extLst>
          </p:cNvPr>
          <p:cNvSpPr/>
          <p:nvPr/>
        </p:nvSpPr>
        <p:spPr>
          <a:xfrm>
            <a:off x="1844360" y="3225695"/>
            <a:ext cx="1433130" cy="863420"/>
          </a:xfrm>
          <a:prstGeom prst="roundRect">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Fulv</a:t>
            </a: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 + </a:t>
            </a: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Abema</a:t>
            </a:r>
            <a:endPar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Exe + </a:t>
            </a: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evero</a:t>
            </a:r>
            <a:endPar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Abemaciclib</a:t>
            </a:r>
            <a:endPar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 name="Rectangle: Rounded Corners 4">
            <a:extLst>
              <a:ext uri="{FF2B5EF4-FFF2-40B4-BE49-F238E27FC236}">
                <a16:creationId xmlns:a16="http://schemas.microsoft.com/office/drawing/2014/main" id="{44A8857C-A4BC-413D-B0C2-6237F30F953B}"/>
              </a:ext>
            </a:extLst>
          </p:cNvPr>
          <p:cNvSpPr/>
          <p:nvPr/>
        </p:nvSpPr>
        <p:spPr>
          <a:xfrm>
            <a:off x="6838950" y="3248486"/>
            <a:ext cx="1790700" cy="646331"/>
          </a:xfrm>
          <a:prstGeom prst="roundRect">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panose="020B0604020202020204"/>
                <a:ea typeface="+mn-ea"/>
                <a:cs typeface="+mn-cs"/>
              </a:rPr>
              <a:t>Elacestrant</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8" name="Rectangle: Rounded Corners 7">
            <a:extLst>
              <a:ext uri="{FF2B5EF4-FFF2-40B4-BE49-F238E27FC236}">
                <a16:creationId xmlns:a16="http://schemas.microsoft.com/office/drawing/2014/main" id="{A06794B5-2FF8-F91F-7A21-46CF654E2283}"/>
              </a:ext>
            </a:extLst>
          </p:cNvPr>
          <p:cNvSpPr/>
          <p:nvPr/>
        </p:nvSpPr>
        <p:spPr>
          <a:xfrm>
            <a:off x="6686675" y="2043290"/>
            <a:ext cx="2182483" cy="646331"/>
          </a:xfrm>
          <a:prstGeom prst="round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85698"/>
                </a:solidFill>
                <a:effectLst/>
                <a:uLnTx/>
                <a:uFillTx/>
                <a:latin typeface="Arial" panose="020B0604020202020204"/>
                <a:ea typeface="+mn-ea"/>
                <a:cs typeface="+mn-cs"/>
              </a:rPr>
              <a:t>Fulvestrant</a:t>
            </a:r>
            <a:r>
              <a:rPr kumimoji="0" lang="en-US" sz="1400" b="1" i="0" u="none" strike="noStrike" kern="1200" cap="none" spc="0" normalizeH="0" baseline="0" noProof="0" dirty="0">
                <a:ln>
                  <a:noFill/>
                </a:ln>
                <a:solidFill>
                  <a:srgbClr val="285698"/>
                </a:solidFill>
                <a:effectLst/>
                <a:uLnTx/>
                <a:uFillTx/>
                <a:latin typeface="Arial" panose="020B0604020202020204"/>
                <a:ea typeface="+mn-ea"/>
                <a:cs typeface="+mn-cs"/>
              </a:rPr>
              <a:t> + CDK4/6i</a:t>
            </a:r>
          </a:p>
        </p:txBody>
      </p:sp>
      <p:sp>
        <p:nvSpPr>
          <p:cNvPr id="9" name="Rectangle: Rounded Corners 8">
            <a:extLst>
              <a:ext uri="{FF2B5EF4-FFF2-40B4-BE49-F238E27FC236}">
                <a16:creationId xmlns:a16="http://schemas.microsoft.com/office/drawing/2014/main" id="{F9A26E4F-10BA-DEFB-0E70-D1A1611C68E2}"/>
              </a:ext>
            </a:extLst>
          </p:cNvPr>
          <p:cNvSpPr/>
          <p:nvPr/>
        </p:nvSpPr>
        <p:spPr>
          <a:xfrm>
            <a:off x="9336165" y="2035296"/>
            <a:ext cx="2182483" cy="646331"/>
          </a:xfrm>
          <a:prstGeom prst="round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85698"/>
                </a:solidFill>
                <a:effectLst/>
                <a:uLnTx/>
                <a:uFillTx/>
                <a:latin typeface="Arial" panose="020B0604020202020204"/>
                <a:ea typeface="+mn-ea"/>
                <a:cs typeface="+mn-cs"/>
              </a:rPr>
              <a:t>Fulvestrant</a:t>
            </a:r>
            <a:r>
              <a:rPr kumimoji="0" lang="en-US" sz="1400" b="1" i="0" u="none" strike="noStrike" kern="1200" cap="none" spc="0" normalizeH="0" baseline="0" noProof="0" dirty="0">
                <a:ln>
                  <a:noFill/>
                </a:ln>
                <a:solidFill>
                  <a:srgbClr val="285698"/>
                </a:solidFill>
                <a:effectLst/>
                <a:uLnTx/>
                <a:uFillTx/>
                <a:latin typeface="Arial" panose="020B0604020202020204"/>
                <a:ea typeface="+mn-ea"/>
                <a:cs typeface="+mn-cs"/>
              </a:rPr>
              <a:t> + palbociclib + </a:t>
            </a:r>
            <a:r>
              <a:rPr kumimoji="0" lang="en-US" sz="1400" b="1" i="0" u="none" strike="noStrike" kern="1200" cap="none" spc="0" normalizeH="0" baseline="0" noProof="0" dirty="0" err="1">
                <a:ln>
                  <a:noFill/>
                </a:ln>
                <a:solidFill>
                  <a:srgbClr val="285698"/>
                </a:solidFill>
                <a:effectLst/>
                <a:uLnTx/>
                <a:uFillTx/>
                <a:latin typeface="Arial" panose="020B0604020202020204"/>
                <a:ea typeface="+mn-ea"/>
                <a:cs typeface="+mn-cs"/>
              </a:rPr>
              <a:t>inavolisib</a:t>
            </a:r>
            <a:endParaRPr kumimoji="0" lang="en-US" sz="1400" b="1" i="0" u="none" strike="noStrike" kern="1200" cap="none" spc="0" normalizeH="0" baseline="0" noProof="0" dirty="0">
              <a:ln>
                <a:noFill/>
              </a:ln>
              <a:solidFill>
                <a:srgbClr val="285698"/>
              </a:solidFill>
              <a:effectLst/>
              <a:uLnTx/>
              <a:uFillTx/>
              <a:latin typeface="Arial" panose="020B0604020202020204"/>
              <a:ea typeface="+mn-ea"/>
              <a:cs typeface="+mn-cs"/>
            </a:endParaRPr>
          </a:p>
        </p:txBody>
      </p:sp>
      <p:sp>
        <p:nvSpPr>
          <p:cNvPr id="11" name="Rectangle: Rounded Corners 10">
            <a:extLst>
              <a:ext uri="{FF2B5EF4-FFF2-40B4-BE49-F238E27FC236}">
                <a16:creationId xmlns:a16="http://schemas.microsoft.com/office/drawing/2014/main" id="{0FC2B54B-6943-69F6-EC55-CEFC00A62CDB}"/>
              </a:ext>
            </a:extLst>
          </p:cNvPr>
          <p:cNvSpPr/>
          <p:nvPr/>
        </p:nvSpPr>
        <p:spPr>
          <a:xfrm>
            <a:off x="2358189" y="4872298"/>
            <a:ext cx="9384631" cy="646331"/>
          </a:xfrm>
          <a:prstGeom prst="round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t>T-DXd/ Sacituzumab </a:t>
            </a:r>
            <a:r>
              <a:rPr kumimoji="0" lang="en-US" sz="1400" b="1" i="0" u="none" strike="noStrike" kern="1200" cap="none" spc="0" normalizeH="0" baseline="0" noProof="0" dirty="0" err="1">
                <a:ln>
                  <a:noFill/>
                </a:ln>
                <a:solidFill>
                  <a:srgbClr val="FFFFFF"/>
                </a:solidFill>
                <a:effectLst/>
                <a:uLnTx/>
                <a:uFillTx/>
                <a:latin typeface="Arial" panose="020B0604020202020204"/>
                <a:ea typeface="+mn-ea"/>
                <a:cs typeface="+mn-cs"/>
              </a:rPr>
              <a:t>govitecan</a:t>
            </a:r>
            <a: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t>/ Dato-</a:t>
            </a:r>
            <a:r>
              <a:rPr kumimoji="0" lang="en-US" sz="1400" b="1" i="0" u="none" strike="noStrike" kern="1200" cap="none" spc="0" normalizeH="0" baseline="0" noProof="0" dirty="0" err="1">
                <a:ln>
                  <a:noFill/>
                </a:ln>
                <a:solidFill>
                  <a:srgbClr val="FFFFFF"/>
                </a:solidFill>
                <a:effectLst/>
                <a:uLnTx/>
                <a:uFillTx/>
                <a:latin typeface="Arial" panose="020B0604020202020204"/>
                <a:ea typeface="+mn-ea"/>
                <a:cs typeface="+mn-cs"/>
              </a:rPr>
              <a:t>DXd</a:t>
            </a:r>
            <a: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t>/ or chemotherapy</a:t>
            </a:r>
          </a:p>
        </p:txBody>
      </p:sp>
      <p:sp>
        <p:nvSpPr>
          <p:cNvPr id="12" name="TextBox 11">
            <a:extLst>
              <a:ext uri="{FF2B5EF4-FFF2-40B4-BE49-F238E27FC236}">
                <a16:creationId xmlns:a16="http://schemas.microsoft.com/office/drawing/2014/main" id="{0655FB42-BD18-E24E-7919-C420D4BEF769}"/>
              </a:ext>
            </a:extLst>
          </p:cNvPr>
          <p:cNvSpPr txBox="1"/>
          <p:nvPr/>
        </p:nvSpPr>
        <p:spPr>
          <a:xfrm>
            <a:off x="6580933" y="1631793"/>
            <a:ext cx="224042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C00000"/>
                </a:solidFill>
                <a:effectLst/>
                <a:uLnTx/>
                <a:uFillTx/>
                <a:latin typeface="Arial" panose="020B0604020202020204"/>
                <a:ea typeface="+mn-ea"/>
                <a:cs typeface="+mn-cs"/>
              </a:rPr>
              <a:t>Early relapse on adjuvant AI</a:t>
            </a:r>
          </a:p>
        </p:txBody>
      </p:sp>
      <p:sp>
        <p:nvSpPr>
          <p:cNvPr id="13" name="TextBox 12">
            <a:extLst>
              <a:ext uri="{FF2B5EF4-FFF2-40B4-BE49-F238E27FC236}">
                <a16:creationId xmlns:a16="http://schemas.microsoft.com/office/drawing/2014/main" id="{8E1E44DC-E933-A965-1C08-AB96CDC36BE4}"/>
              </a:ext>
            </a:extLst>
          </p:cNvPr>
          <p:cNvSpPr txBox="1"/>
          <p:nvPr/>
        </p:nvSpPr>
        <p:spPr>
          <a:xfrm>
            <a:off x="8999867" y="1641304"/>
            <a:ext cx="285507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C00000"/>
                </a:solidFill>
                <a:effectLst/>
                <a:uLnTx/>
                <a:uFillTx/>
                <a:latin typeface="Arial" panose="020B0604020202020204"/>
                <a:ea typeface="+mn-ea"/>
                <a:cs typeface="+mn-cs"/>
              </a:rPr>
              <a:t>Early Relapse AND PIK3CA mutation</a:t>
            </a:r>
          </a:p>
        </p:txBody>
      </p:sp>
      <p:sp>
        <p:nvSpPr>
          <p:cNvPr id="14" name="TextBox 13">
            <a:extLst>
              <a:ext uri="{FF2B5EF4-FFF2-40B4-BE49-F238E27FC236}">
                <a16:creationId xmlns:a16="http://schemas.microsoft.com/office/drawing/2014/main" id="{D3C00BE8-E930-6510-411C-D08F338E95D3}"/>
              </a:ext>
            </a:extLst>
          </p:cNvPr>
          <p:cNvSpPr txBox="1"/>
          <p:nvPr/>
        </p:nvSpPr>
        <p:spPr>
          <a:xfrm>
            <a:off x="7050504" y="2948696"/>
            <a:ext cx="127951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C00000"/>
                </a:solidFill>
                <a:effectLst/>
                <a:uLnTx/>
                <a:uFillTx/>
                <a:latin typeface="Arial" panose="020B0604020202020204"/>
                <a:ea typeface="+mn-ea"/>
                <a:cs typeface="+mn-cs"/>
              </a:rPr>
              <a:t>ESR1 mutation</a:t>
            </a:r>
          </a:p>
        </p:txBody>
      </p:sp>
      <p:sp>
        <p:nvSpPr>
          <p:cNvPr id="16" name="TextBox 15">
            <a:extLst>
              <a:ext uri="{FF2B5EF4-FFF2-40B4-BE49-F238E27FC236}">
                <a16:creationId xmlns:a16="http://schemas.microsoft.com/office/drawing/2014/main" id="{6A61E7BF-9267-E682-6681-D906EFDDA5AC}"/>
              </a:ext>
            </a:extLst>
          </p:cNvPr>
          <p:cNvSpPr txBox="1"/>
          <p:nvPr/>
        </p:nvSpPr>
        <p:spPr>
          <a:xfrm>
            <a:off x="354708" y="2010922"/>
            <a:ext cx="1347485" cy="369332"/>
          </a:xfrm>
          <a:prstGeom prst="rect">
            <a:avLst/>
          </a:prstGeom>
          <a:noFill/>
          <a:ln w="19050">
            <a:solidFill>
              <a:schemeClr val="tx2">
                <a:lumMod val="50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340"/>
                </a:solidFill>
                <a:effectLst/>
                <a:uLnTx/>
                <a:uFillTx/>
                <a:latin typeface="Arial" panose="020B0604020202020204"/>
                <a:ea typeface="+mn-ea"/>
                <a:cs typeface="+mn-cs"/>
              </a:rPr>
              <a:t>1L therapy</a:t>
            </a:r>
          </a:p>
        </p:txBody>
      </p:sp>
      <p:sp>
        <p:nvSpPr>
          <p:cNvPr id="17" name="TextBox 16">
            <a:extLst>
              <a:ext uri="{FF2B5EF4-FFF2-40B4-BE49-F238E27FC236}">
                <a16:creationId xmlns:a16="http://schemas.microsoft.com/office/drawing/2014/main" id="{E4F36BA9-B7F3-75A6-9C48-0CF44CD9B9D3}"/>
              </a:ext>
            </a:extLst>
          </p:cNvPr>
          <p:cNvSpPr txBox="1"/>
          <p:nvPr/>
        </p:nvSpPr>
        <p:spPr>
          <a:xfrm>
            <a:off x="302449" y="3402525"/>
            <a:ext cx="1347485" cy="369332"/>
          </a:xfrm>
          <a:prstGeom prst="rect">
            <a:avLst/>
          </a:prstGeom>
          <a:noFill/>
          <a:ln w="28575">
            <a:solidFill>
              <a:schemeClr val="tx2">
                <a:lumMod val="50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340"/>
                </a:solidFill>
                <a:effectLst/>
                <a:uLnTx/>
                <a:uFillTx/>
                <a:latin typeface="Arial" panose="020B0604020202020204"/>
                <a:ea typeface="+mn-ea"/>
                <a:cs typeface="+mn-cs"/>
              </a:rPr>
              <a:t>2L therapy</a:t>
            </a:r>
          </a:p>
        </p:txBody>
      </p:sp>
      <p:sp>
        <p:nvSpPr>
          <p:cNvPr id="18" name="TextBox 17">
            <a:extLst>
              <a:ext uri="{FF2B5EF4-FFF2-40B4-BE49-F238E27FC236}">
                <a16:creationId xmlns:a16="http://schemas.microsoft.com/office/drawing/2014/main" id="{AA24F6F2-EDA0-1113-D5DF-6BE0E79CCD6C}"/>
              </a:ext>
            </a:extLst>
          </p:cNvPr>
          <p:cNvSpPr txBox="1"/>
          <p:nvPr/>
        </p:nvSpPr>
        <p:spPr>
          <a:xfrm>
            <a:off x="354708" y="5098736"/>
            <a:ext cx="1486304" cy="369332"/>
          </a:xfrm>
          <a:prstGeom prst="rect">
            <a:avLst/>
          </a:prstGeom>
          <a:noFill/>
          <a:ln w="28575">
            <a:solidFill>
              <a:schemeClr val="tx2">
                <a:lumMod val="50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340"/>
                </a:solidFill>
                <a:effectLst/>
                <a:uLnTx/>
                <a:uFillTx/>
                <a:latin typeface="Arial" panose="020B0604020202020204"/>
                <a:ea typeface="+mn-ea"/>
                <a:cs typeface="+mn-cs"/>
              </a:rPr>
              <a:t>3L+ therapy</a:t>
            </a:r>
          </a:p>
        </p:txBody>
      </p:sp>
      <p:sp>
        <p:nvSpPr>
          <p:cNvPr id="20" name="Rectangle: Rounded Corners 19">
            <a:extLst>
              <a:ext uri="{FF2B5EF4-FFF2-40B4-BE49-F238E27FC236}">
                <a16:creationId xmlns:a16="http://schemas.microsoft.com/office/drawing/2014/main" id="{C1F7730C-7E80-824E-76E3-04C8978C51C1}"/>
              </a:ext>
            </a:extLst>
          </p:cNvPr>
          <p:cNvSpPr/>
          <p:nvPr/>
        </p:nvSpPr>
        <p:spPr>
          <a:xfrm>
            <a:off x="3489711" y="3308734"/>
            <a:ext cx="1233247" cy="646331"/>
          </a:xfrm>
          <a:prstGeom prst="roundRect">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Fulv</a:t>
            </a: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alpelisib</a:t>
            </a:r>
            <a:endPar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Fulv</a:t>
            </a: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 + </a:t>
            </a: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capi</a:t>
            </a:r>
            <a:endPar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90684090-A005-020A-996E-5E4CE8A9D43E}"/>
              </a:ext>
            </a:extLst>
          </p:cNvPr>
          <p:cNvSpPr txBox="1"/>
          <p:nvPr/>
        </p:nvSpPr>
        <p:spPr>
          <a:xfrm>
            <a:off x="1995228" y="2912033"/>
            <a:ext cx="108395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C00000"/>
                </a:solidFill>
                <a:effectLst/>
                <a:uLnTx/>
                <a:uFillTx/>
                <a:latin typeface="Arial" panose="020B0604020202020204"/>
                <a:ea typeface="+mn-ea"/>
                <a:cs typeface="+mn-cs"/>
              </a:rPr>
              <a:t>No mutation</a:t>
            </a:r>
          </a:p>
        </p:txBody>
      </p:sp>
      <p:sp>
        <p:nvSpPr>
          <p:cNvPr id="22" name="TextBox 21">
            <a:extLst>
              <a:ext uri="{FF2B5EF4-FFF2-40B4-BE49-F238E27FC236}">
                <a16:creationId xmlns:a16="http://schemas.microsoft.com/office/drawing/2014/main" id="{EB9EABBA-1EDA-92A4-819F-27C6E4A58C5A}"/>
              </a:ext>
            </a:extLst>
          </p:cNvPr>
          <p:cNvSpPr txBox="1"/>
          <p:nvPr/>
        </p:nvSpPr>
        <p:spPr>
          <a:xfrm>
            <a:off x="3353018" y="2909801"/>
            <a:ext cx="133882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C00000"/>
                </a:solidFill>
                <a:effectLst/>
                <a:uLnTx/>
                <a:uFillTx/>
                <a:latin typeface="Arial" panose="020B0604020202020204"/>
                <a:ea typeface="+mn-ea"/>
                <a:cs typeface="+mn-cs"/>
              </a:rPr>
              <a:t>PI3K family mut</a:t>
            </a:r>
          </a:p>
        </p:txBody>
      </p:sp>
      <p:sp>
        <p:nvSpPr>
          <p:cNvPr id="23" name="TextBox 22">
            <a:extLst>
              <a:ext uri="{FF2B5EF4-FFF2-40B4-BE49-F238E27FC236}">
                <a16:creationId xmlns:a16="http://schemas.microsoft.com/office/drawing/2014/main" id="{97193C14-7698-A6A3-F59D-E2DD6B2520D4}"/>
              </a:ext>
            </a:extLst>
          </p:cNvPr>
          <p:cNvSpPr txBox="1"/>
          <p:nvPr/>
        </p:nvSpPr>
        <p:spPr>
          <a:xfrm>
            <a:off x="4965686" y="2935293"/>
            <a:ext cx="127951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C00000"/>
                </a:solidFill>
                <a:effectLst/>
                <a:uLnTx/>
                <a:uFillTx/>
                <a:latin typeface="Arial" panose="020B0604020202020204"/>
                <a:ea typeface="+mn-ea"/>
                <a:cs typeface="+mn-cs"/>
              </a:rPr>
              <a:t>ESR1 mutation</a:t>
            </a:r>
          </a:p>
        </p:txBody>
      </p:sp>
      <p:sp>
        <p:nvSpPr>
          <p:cNvPr id="24" name="Rectangle: Rounded Corners 23">
            <a:extLst>
              <a:ext uri="{FF2B5EF4-FFF2-40B4-BE49-F238E27FC236}">
                <a16:creationId xmlns:a16="http://schemas.microsoft.com/office/drawing/2014/main" id="{1C924122-28D3-50A7-623A-B025ED773096}"/>
              </a:ext>
            </a:extLst>
          </p:cNvPr>
          <p:cNvSpPr/>
          <p:nvPr/>
        </p:nvSpPr>
        <p:spPr>
          <a:xfrm>
            <a:off x="5020420" y="3322186"/>
            <a:ext cx="1224782" cy="619426"/>
          </a:xfrm>
          <a:prstGeom prst="roundRect">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panose="020B0604020202020204"/>
                <a:ea typeface="+mn-ea"/>
                <a:cs typeface="+mn-cs"/>
              </a:rPr>
              <a:t>Elacestrant</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6E3AE945-96E7-C879-2F30-EB6DD338C778}"/>
              </a:ext>
            </a:extLst>
          </p:cNvPr>
          <p:cNvSpPr txBox="1"/>
          <p:nvPr/>
        </p:nvSpPr>
        <p:spPr>
          <a:xfrm>
            <a:off x="354708" y="4430800"/>
            <a:ext cx="1167137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85698"/>
                </a:solidFill>
                <a:effectLst/>
                <a:uLnTx/>
                <a:uFillTx/>
                <a:latin typeface="Arial" panose="020B0604020202020204"/>
                <a:ea typeface="+mn-ea"/>
                <a:cs typeface="+mn-cs"/>
              </a:rPr>
              <a:t>------------------------------------------------------------------------------------------------------------------------------------------------------</a:t>
            </a:r>
          </a:p>
        </p:txBody>
      </p:sp>
      <p:sp>
        <p:nvSpPr>
          <p:cNvPr id="27" name="TextBox 26">
            <a:extLst>
              <a:ext uri="{FF2B5EF4-FFF2-40B4-BE49-F238E27FC236}">
                <a16:creationId xmlns:a16="http://schemas.microsoft.com/office/drawing/2014/main" id="{ED3F15FC-453A-BB06-2BE2-2F3DC35EA287}"/>
              </a:ext>
            </a:extLst>
          </p:cNvPr>
          <p:cNvSpPr txBox="1"/>
          <p:nvPr/>
        </p:nvSpPr>
        <p:spPr>
          <a:xfrm>
            <a:off x="192312" y="4350328"/>
            <a:ext cx="329739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C00000"/>
                </a:solidFill>
                <a:effectLst/>
                <a:highlight>
                  <a:srgbClr val="B1E4E3"/>
                </a:highlight>
                <a:uLnTx/>
                <a:uFillTx/>
                <a:latin typeface="Arial" panose="020B0604020202020204"/>
                <a:ea typeface="+mn-ea"/>
                <a:cs typeface="+mn-cs"/>
              </a:rPr>
              <a:t>When endocrine resistant: </a:t>
            </a:r>
          </a:p>
        </p:txBody>
      </p:sp>
      <p:pic>
        <p:nvPicPr>
          <p:cNvPr id="6" name="Picture 5">
            <a:extLst>
              <a:ext uri="{FF2B5EF4-FFF2-40B4-BE49-F238E27FC236}">
                <a16:creationId xmlns:a16="http://schemas.microsoft.com/office/drawing/2014/main" id="{81B74B04-E7D0-1AF0-295B-3E4F4B1DE07C}"/>
              </a:ext>
            </a:extLst>
          </p:cNvPr>
          <p:cNvPicPr>
            <a:picLocks noChangeAspect="1"/>
          </p:cNvPicPr>
          <p:nvPr/>
        </p:nvPicPr>
        <p:blipFill>
          <a:blip r:embed="rId2"/>
          <a:stretch>
            <a:fillRect/>
          </a:stretch>
        </p:blipFill>
        <p:spPr>
          <a:xfrm>
            <a:off x="5495828" y="6388713"/>
            <a:ext cx="3743847" cy="276264"/>
          </a:xfrm>
          <a:prstGeom prst="rect">
            <a:avLst/>
          </a:prstGeom>
        </p:spPr>
      </p:pic>
      <p:sp>
        <p:nvSpPr>
          <p:cNvPr id="7" name="Rectangle: Rounded Corners 23">
            <a:extLst>
              <a:ext uri="{FF2B5EF4-FFF2-40B4-BE49-F238E27FC236}">
                <a16:creationId xmlns:a16="http://schemas.microsoft.com/office/drawing/2014/main" id="{A3F1151A-A657-1500-AFD5-43FDB4FE707E}"/>
              </a:ext>
            </a:extLst>
          </p:cNvPr>
          <p:cNvSpPr/>
          <p:nvPr/>
        </p:nvSpPr>
        <p:spPr>
          <a:xfrm>
            <a:off x="5020419" y="3982934"/>
            <a:ext cx="1224783" cy="619426"/>
          </a:xfrm>
          <a:prstGeom prst="roundRect">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panose="020B0604020202020204"/>
                <a:ea typeface="+mn-ea"/>
                <a:cs typeface="+mn-cs"/>
              </a:rPr>
              <a:t>Imlunestrant</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0" name="Rectangle: Rounded Corners 4">
            <a:extLst>
              <a:ext uri="{FF2B5EF4-FFF2-40B4-BE49-F238E27FC236}">
                <a16:creationId xmlns:a16="http://schemas.microsoft.com/office/drawing/2014/main" id="{A9FED10F-DDBD-48B2-F0E2-3B486217BDAE}"/>
              </a:ext>
            </a:extLst>
          </p:cNvPr>
          <p:cNvSpPr/>
          <p:nvPr/>
        </p:nvSpPr>
        <p:spPr>
          <a:xfrm>
            <a:off x="6838950" y="3939925"/>
            <a:ext cx="1790700" cy="646331"/>
          </a:xfrm>
          <a:prstGeom prst="roundRect">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panose="020B0604020202020204"/>
                <a:ea typeface="+mn-ea"/>
                <a:cs typeface="+mn-cs"/>
              </a:rPr>
              <a:t>Imlunestrant</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201673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622F1B-C33A-6763-2F3C-F180A0F6440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D66B69B-8816-E20E-6C14-6BE397F75661}"/>
              </a:ext>
            </a:extLst>
          </p:cNvPr>
          <p:cNvSpPr txBox="1">
            <a:spLocks/>
          </p:cNvSpPr>
          <p:nvPr/>
        </p:nvSpPr>
        <p:spPr>
          <a:xfrm>
            <a:off x="2438400" y="2856706"/>
            <a:ext cx="7315200" cy="1143000"/>
          </a:xfrm>
          <a:prstGeom prst="rect">
            <a:avLst/>
          </a:prstGeom>
          <a:solidFill>
            <a:srgbClr val="367BB9"/>
          </a:solidFill>
          <a:ln w="25400">
            <a:solidFill>
              <a:schemeClr val="tx1"/>
            </a:solidFill>
          </a:ln>
          <a:effectLst>
            <a:glow rad="152400">
              <a:schemeClr val="tx1">
                <a:alpha val="10000"/>
              </a:schemeClr>
            </a:glow>
          </a:effectLst>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rgbClr val="002656"/>
                </a:solidFill>
                <a:latin typeface="Arial" charset="0"/>
                <a:ea typeface="Arial" charset="0"/>
                <a:cs typeface="Arial" charset="0"/>
              </a:defRPr>
            </a:lvl1pPr>
          </a:lstStyle>
          <a:p>
            <a:pPr marL="0" marR="0" lvl="0" indent="0" algn="ctr" defTabSz="914400" rtl="0" eaLnBrk="0" fontAlgn="auto" latinLnBrk="0" hangingPunct="0">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rPr>
              <a:t>QUESTIONS?</a:t>
            </a:r>
            <a:endParaRPr kumimoji="0" lang="en-US" sz="4000" b="1" i="1" u="none" strike="noStrike" kern="1200" cap="none" spc="0" normalizeH="0" baseline="0" noProof="0" dirty="0">
              <a:ln>
                <a:noFill/>
              </a:ln>
              <a:solidFill>
                <a:prstClr val="white"/>
              </a:solidFill>
              <a:effectLst/>
              <a:uLnTx/>
              <a:uFillTx/>
              <a:latin typeface="Arial" pitchFamily="-1" charset="0"/>
              <a:ea typeface="ＭＳ Ｐゴシック" pitchFamily="-1" charset="-128"/>
              <a:cs typeface="Arial" charset="0"/>
            </a:endParaRPr>
          </a:p>
        </p:txBody>
      </p:sp>
    </p:spTree>
    <p:extLst>
      <p:ext uri="{BB962C8B-B14F-4D97-AF65-F5344CB8AC3E}">
        <p14:creationId xmlns:p14="http://schemas.microsoft.com/office/powerpoint/2010/main" val="1654406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E608FE-9C22-B074-3FD9-BF17F0CB0B18}"/>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BD624CA3-C941-6E5D-CEB5-72535BBE3C17}"/>
              </a:ext>
            </a:extLst>
          </p:cNvPr>
          <p:cNvSpPr/>
          <p:nvPr/>
        </p:nvSpPr>
        <p:spPr bwMode="auto">
          <a:xfrm>
            <a:off x="684426" y="3651967"/>
            <a:ext cx="10731324" cy="991469"/>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1E8902C0-6EA9-9F32-0158-986AF12C8849}"/>
              </a:ext>
            </a:extLst>
          </p:cNvPr>
          <p:cNvSpPr>
            <a:spLocks noGrp="1"/>
          </p:cNvSpPr>
          <p:nvPr>
            <p:ph type="title"/>
          </p:nvPr>
        </p:nvSpPr>
        <p:spPr>
          <a:xfrm>
            <a:off x="462987" y="83127"/>
            <a:ext cx="11262167" cy="1061462"/>
          </a:xfrm>
        </p:spPr>
        <p:txBody>
          <a:bodyPr>
            <a:noAutofit/>
          </a:bodyPr>
          <a:lstStyle/>
          <a:p>
            <a:pPr>
              <a:lnSpc>
                <a:spcPct val="100000"/>
              </a:lnSpc>
            </a:pPr>
            <a:r>
              <a:rPr lang="en-US" sz="2800" dirty="0"/>
              <a:t>Module 10: HR-Positive Breast Cancer</a:t>
            </a:r>
          </a:p>
        </p:txBody>
      </p:sp>
      <p:sp>
        <p:nvSpPr>
          <p:cNvPr id="7" name="Content Placeholder 6">
            <a:extLst>
              <a:ext uri="{FF2B5EF4-FFF2-40B4-BE49-F238E27FC236}">
                <a16:creationId xmlns:a16="http://schemas.microsoft.com/office/drawing/2014/main" id="{ED853A4B-1DC8-7B28-DEFA-19D799E41571}"/>
              </a:ext>
            </a:extLst>
          </p:cNvPr>
          <p:cNvSpPr>
            <a:spLocks noGrp="1"/>
          </p:cNvSpPr>
          <p:nvPr>
            <p:ph idx="1"/>
          </p:nvPr>
        </p:nvSpPr>
        <p:spPr>
          <a:xfrm>
            <a:off x="462987" y="1144587"/>
            <a:ext cx="11262167" cy="5257800"/>
          </a:xfrm>
        </p:spPr>
        <p:txBody>
          <a:bodyPr lIns="365760" tIns="274320" rIns="365760">
            <a:noAutofit/>
          </a:bodyPr>
          <a:lstStyle/>
          <a:p>
            <a:pPr>
              <a:lnSpc>
                <a:spcPct val="100000"/>
              </a:lnSpc>
              <a:spcBef>
                <a:spcPts val="3000"/>
              </a:spcBef>
            </a:pPr>
            <a:r>
              <a:rPr lang="en-US" sz="2500" dirty="0"/>
              <a:t>Current and Future Management of HR-Positive, HER2-Negative Localized Breast Cancer — </a:t>
            </a:r>
            <a:r>
              <a:rPr lang="en-US" sz="2500" b="0" dirty="0"/>
              <a:t>Dr Meisel</a:t>
            </a:r>
          </a:p>
          <a:p>
            <a:pPr>
              <a:lnSpc>
                <a:spcPct val="100000"/>
              </a:lnSpc>
              <a:spcBef>
                <a:spcPts val="3000"/>
              </a:spcBef>
            </a:pPr>
            <a:r>
              <a:rPr lang="en-US" sz="2500" dirty="0"/>
              <a:t>Optimizing First-Line Therapy for Patients with HR-Positive </a:t>
            </a:r>
            <a:r>
              <a:rPr lang="en-US" sz="2500" dirty="0" err="1"/>
              <a:t>mBC</a:t>
            </a:r>
            <a:r>
              <a:rPr lang="en-US" sz="2500" dirty="0"/>
              <a:t> — </a:t>
            </a:r>
            <a:r>
              <a:rPr lang="en-US" sz="2500" b="0" dirty="0"/>
              <a:t>Dr Hamilton</a:t>
            </a:r>
          </a:p>
          <a:p>
            <a:pPr>
              <a:lnSpc>
                <a:spcPct val="100000"/>
              </a:lnSpc>
              <a:spcBef>
                <a:spcPts val="3000"/>
              </a:spcBef>
            </a:pPr>
            <a:r>
              <a:rPr lang="en-US" sz="2500" dirty="0">
                <a:solidFill>
                  <a:schemeClr val="bg1"/>
                </a:solidFill>
              </a:rPr>
              <a:t>Current and Future Role of Oral SERDs for Progressive HR-Positive </a:t>
            </a:r>
            <a:r>
              <a:rPr lang="en-US" sz="2500" dirty="0" err="1">
                <a:solidFill>
                  <a:schemeClr val="bg1"/>
                </a:solidFill>
              </a:rPr>
              <a:t>mBC</a:t>
            </a:r>
            <a:r>
              <a:rPr lang="en-US" sz="2500" dirty="0">
                <a:solidFill>
                  <a:schemeClr val="bg1"/>
                </a:solidFill>
              </a:rPr>
              <a:t> — </a:t>
            </a:r>
            <a:r>
              <a:rPr lang="en-US" sz="2500" b="0" dirty="0">
                <a:solidFill>
                  <a:schemeClr val="bg1"/>
                </a:solidFill>
              </a:rPr>
              <a:t>Dr Wander</a:t>
            </a:r>
          </a:p>
          <a:p>
            <a:pPr>
              <a:lnSpc>
                <a:spcPct val="100000"/>
              </a:lnSpc>
              <a:spcBef>
                <a:spcPts val="3000"/>
              </a:spcBef>
            </a:pPr>
            <a:r>
              <a:rPr lang="en-US" sz="2500" dirty="0"/>
              <a:t>Clinical Utility of Agents Targeting the PI3K/AKT/mTOR Pathway for Patients with Progressive HR-Positive </a:t>
            </a:r>
            <a:r>
              <a:rPr lang="en-US" sz="2500" dirty="0" err="1"/>
              <a:t>mBC</a:t>
            </a:r>
            <a:r>
              <a:rPr lang="en-US" sz="2500" dirty="0"/>
              <a:t> — </a:t>
            </a:r>
            <a:r>
              <a:rPr lang="en-US" sz="2500" b="0" dirty="0"/>
              <a:t>Dr O’Shaughnessy </a:t>
            </a:r>
          </a:p>
        </p:txBody>
      </p:sp>
    </p:spTree>
    <p:extLst>
      <p:ext uri="{BB962C8B-B14F-4D97-AF65-F5344CB8AC3E}">
        <p14:creationId xmlns:p14="http://schemas.microsoft.com/office/powerpoint/2010/main" val="15281435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a:extLst>
              <a:ext uri="{FF2B5EF4-FFF2-40B4-BE49-F238E27FC236}">
                <a16:creationId xmlns:a16="http://schemas.microsoft.com/office/drawing/2014/main" id="{8BC85A99-6036-554D-7F40-63E6ADDC06B5}"/>
              </a:ext>
            </a:extLst>
          </p:cNvPr>
          <p:cNvSpPr txBox="1">
            <a:spLocks/>
          </p:cNvSpPr>
          <p:nvPr/>
        </p:nvSpPr>
        <p:spPr>
          <a:xfrm>
            <a:off x="641350" y="1710831"/>
            <a:ext cx="10902950" cy="956516"/>
          </a:xfrm>
          <a:prstGeom prst="rect">
            <a:avLst/>
          </a:prstGeom>
        </p:spPr>
        <p:txBody>
          <a:bodyPr vert="horz" lIns="0" tIns="0" rIns="0" bIns="0" rtlCol="0" anchor="b">
            <a:noAutofit/>
          </a:bodyPr>
          <a:lstStyle>
            <a:lvl1pPr algn="l" defTabSz="914400" rtl="0" eaLnBrk="1" latinLnBrk="0" hangingPunct="1">
              <a:lnSpc>
                <a:spcPct val="90000"/>
              </a:lnSpc>
              <a:spcBef>
                <a:spcPct val="0"/>
              </a:spcBef>
              <a:buNone/>
              <a:defRPr sz="6000" kern="1200">
                <a:solidFill>
                  <a:schemeClr val="accent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003A93"/>
                </a:solidFill>
                <a:effectLst/>
                <a:uLnTx/>
                <a:uFillTx/>
                <a:latin typeface="Georgia"/>
                <a:ea typeface="+mj-ea"/>
                <a:cs typeface="+mj-cs"/>
              </a:rPr>
              <a:t>Current and Future Role of Oral SERDs for Progressive HR-Positive Metastatic Breast Cancer</a:t>
            </a:r>
            <a:endParaRPr kumimoji="0" lang="en-US" sz="3200" b="1" i="0" u="none" strike="noStrike" kern="100" cap="none" spc="0" normalizeH="0" baseline="0" noProof="0" dirty="0">
              <a:ln>
                <a:noFill/>
              </a:ln>
              <a:solidFill>
                <a:srgbClr val="003A93"/>
              </a:solidFill>
              <a:effectLst/>
              <a:uLnTx/>
              <a:uFillTx/>
              <a:latin typeface="Georgia"/>
              <a:ea typeface="Aptos"/>
              <a:cs typeface="Times New Roman" panose="02020603050405020304" pitchFamily="18" charset="0"/>
            </a:endParaRPr>
          </a:p>
        </p:txBody>
      </p:sp>
      <p:sp>
        <p:nvSpPr>
          <p:cNvPr id="5" name="Content Placeholder 2">
            <a:extLst>
              <a:ext uri="{FF2B5EF4-FFF2-40B4-BE49-F238E27FC236}">
                <a16:creationId xmlns:a16="http://schemas.microsoft.com/office/drawing/2014/main" id="{4FBF2130-42A7-744E-8906-23D5F8BB12E2}"/>
              </a:ext>
            </a:extLst>
          </p:cNvPr>
          <p:cNvSpPr txBox="1">
            <a:spLocks/>
          </p:cNvSpPr>
          <p:nvPr/>
        </p:nvSpPr>
        <p:spPr>
          <a:xfrm>
            <a:off x="641350" y="3087152"/>
            <a:ext cx="10902950" cy="3511125"/>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buFont typeface="Arial" panose="020B0604020202020204" pitchFamily="34" charset="0"/>
              <a:buNone/>
              <a:defRPr sz="2400" b="0" kern="1200">
                <a:solidFill>
                  <a:schemeClr val="tx1"/>
                </a:solidFill>
                <a:latin typeface="+mn-lt"/>
                <a:ea typeface="+mn-ea"/>
                <a:cs typeface="+mn-cs"/>
              </a:defRPr>
            </a:lvl1pPr>
            <a:lvl2pPr marL="457200" indent="0" algn="ctr" defTabSz="914400" rtl="0" eaLnBrk="1" latinLnBrk="0" hangingPunct="1">
              <a:lnSpc>
                <a:spcPct val="100000"/>
              </a:lnSpc>
              <a:spcBef>
                <a:spcPts val="0"/>
              </a:spcBef>
              <a:buSzPct val="95000"/>
              <a:buFont typeface="Arial" panose="020B0604020202020204" pitchFamily="34" charset="0"/>
              <a:buNone/>
              <a:tabLst/>
              <a:defRPr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buFont typeface="Calibri" panose="020F0502020204030204" pitchFamily="34" charset="0"/>
              <a:buNone/>
              <a:tabLst/>
              <a:defRPr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buSzPct val="80000"/>
              <a:buFont typeface="Wingdings" pitchFamily="2" charset="2"/>
              <a:buNone/>
              <a:tabLst/>
              <a:defRPr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buSzPct val="90000"/>
              <a:buFont typeface="System Font Regular"/>
              <a:buNone/>
              <a:tabLst/>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Research To Practice: Fifth Annual National General Medical Oncology Summit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Orlando, FL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April 26</a:t>
            </a:r>
            <a:r>
              <a:rPr kumimoji="0" lang="en-US" sz="2000" b="1" i="0" u="none" strike="noStrike" kern="1200" cap="none" spc="0" normalizeH="0" baseline="30000" noProof="0" dirty="0">
                <a:ln>
                  <a:noFill/>
                </a:ln>
                <a:solidFill>
                  <a:srgbClr val="000000"/>
                </a:solidFill>
                <a:effectLst/>
                <a:uLnTx/>
                <a:uFillTx/>
                <a:latin typeface="Calibri"/>
                <a:ea typeface="+mn-ea"/>
                <a:cs typeface="+mn-cs"/>
              </a:rPr>
              <a:t>th</a:t>
            </a:r>
            <a:r>
              <a:rPr kumimoji="0" lang="en-US" sz="2000" b="1" i="0" u="none" strike="noStrike" kern="1200" cap="none" spc="0" normalizeH="0" baseline="0" noProof="0" dirty="0">
                <a:ln>
                  <a:noFill/>
                </a:ln>
                <a:solidFill>
                  <a:srgbClr val="000000"/>
                </a:solidFill>
                <a:effectLst/>
                <a:uLnTx/>
                <a:uFillTx/>
                <a:latin typeface="Calibri"/>
                <a:ea typeface="+mn-ea"/>
                <a:cs typeface="+mn-cs"/>
              </a:rPr>
              <a:t>, 2026</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2000" b="1"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Seth A. Wander, MD, PhD</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Director of Precision Medicine, </a:t>
            </a:r>
            <a:r>
              <a:rPr kumimoji="0" lang="en-US" sz="2000" b="1" i="0" u="none" strike="noStrike" kern="1200" cap="none" spc="0" normalizeH="0" baseline="0" noProof="0" dirty="0" err="1">
                <a:ln>
                  <a:noFill/>
                </a:ln>
                <a:solidFill>
                  <a:srgbClr val="000000"/>
                </a:solidFill>
                <a:effectLst/>
                <a:uLnTx/>
                <a:uFillTx/>
                <a:latin typeface="Calibri"/>
                <a:ea typeface="+mn-ea"/>
                <a:cs typeface="+mn-cs"/>
              </a:rPr>
              <a:t>Termeer</a:t>
            </a:r>
            <a:r>
              <a:rPr kumimoji="0" lang="en-US" sz="2000" b="1" i="0" u="none" strike="noStrike" kern="1200" cap="none" spc="0" normalizeH="0" baseline="0" noProof="0" dirty="0">
                <a:ln>
                  <a:noFill/>
                </a:ln>
                <a:solidFill>
                  <a:srgbClr val="000000"/>
                </a:solidFill>
                <a:effectLst/>
                <a:uLnTx/>
                <a:uFillTx/>
                <a:latin typeface="Calibri"/>
                <a:ea typeface="+mn-ea"/>
                <a:cs typeface="+mn-cs"/>
              </a:rPr>
              <a:t> Center for Targeted Therapies</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Director of Translational Research, Breast Oncology Program</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Assistant Professor of Medicine, Harvard Medical School</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Massachusetts General Hospital</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2000" b="1"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1" i="0" u="none" strike="noStrike" kern="1200" cap="none" spc="0" normalizeH="0" baseline="0" noProof="0" dirty="0" err="1">
                <a:ln>
                  <a:noFill/>
                </a:ln>
                <a:solidFill>
                  <a:srgbClr val="000000"/>
                </a:solidFill>
                <a:effectLst/>
                <a:uLnTx/>
                <a:uFillTx/>
                <a:latin typeface="Calibri"/>
                <a:ea typeface="+mn-ea"/>
                <a:cs typeface="+mn-cs"/>
              </a:rPr>
              <a:t>swander@mgh.harvard.edu</a:t>
            </a:r>
            <a:endParaRPr kumimoji="0" lang="en-US" sz="2000" b="1"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6672531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7B8D4A-79D0-26A8-9383-DEEA265138BA}"/>
              </a:ext>
            </a:extLst>
          </p:cNvPr>
          <p:cNvSpPr>
            <a:spLocks noGrp="1"/>
          </p:cNvSpPr>
          <p:nvPr>
            <p:ph type="title"/>
          </p:nvPr>
        </p:nvSpPr>
        <p:spPr/>
        <p:txBody>
          <a:bodyPr/>
          <a:lstStyle/>
          <a:p>
            <a:r>
              <a:rPr lang="en-US" dirty="0"/>
              <a:t>Disclosures</a:t>
            </a:r>
          </a:p>
        </p:txBody>
      </p:sp>
      <p:graphicFrame>
        <p:nvGraphicFramePr>
          <p:cNvPr id="5" name="Table 4">
            <a:extLst>
              <a:ext uri="{FF2B5EF4-FFF2-40B4-BE49-F238E27FC236}">
                <a16:creationId xmlns:a16="http://schemas.microsoft.com/office/drawing/2014/main" id="{F0E87ADE-EB87-2B52-FA8A-E86933B52684}"/>
              </a:ext>
            </a:extLst>
          </p:cNvPr>
          <p:cNvGraphicFramePr>
            <a:graphicFrameLocks noGrp="1"/>
          </p:cNvGraphicFramePr>
          <p:nvPr/>
        </p:nvGraphicFramePr>
        <p:xfrm>
          <a:off x="1554018" y="1935401"/>
          <a:ext cx="8836892" cy="3104189"/>
        </p:xfrm>
        <a:graphic>
          <a:graphicData uri="http://schemas.openxmlformats.org/drawingml/2006/table">
            <a:tbl>
              <a:tblPr firstRow="1" bandRow="1">
                <a:tableStyleId>{5C22544A-7EE6-4342-B048-85BDC9FD1C3A}</a:tableStyleId>
              </a:tblPr>
              <a:tblGrid>
                <a:gridCol w="2445209">
                  <a:extLst>
                    <a:ext uri="{9D8B030D-6E8A-4147-A177-3AD203B41FA5}">
                      <a16:colId xmlns:a16="http://schemas.microsoft.com/office/drawing/2014/main" val="737619842"/>
                    </a:ext>
                  </a:extLst>
                </a:gridCol>
                <a:gridCol w="6391683">
                  <a:extLst>
                    <a:ext uri="{9D8B030D-6E8A-4147-A177-3AD203B41FA5}">
                      <a16:colId xmlns:a16="http://schemas.microsoft.com/office/drawing/2014/main" val="961930608"/>
                    </a:ext>
                  </a:extLst>
                </a:gridCol>
              </a:tblGrid>
              <a:tr h="1712656">
                <a:tc>
                  <a:txBody>
                    <a:bodyPr/>
                    <a:lstStyle/>
                    <a:p>
                      <a:r>
                        <a:rPr lang="en-US" b="1" dirty="0">
                          <a:solidFill>
                            <a:sysClr val="windowText" lastClr="000000"/>
                          </a:solidFill>
                        </a:rPr>
                        <a:t>Consulting Agreements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b="0" dirty="0" err="1">
                          <a:solidFill>
                            <a:sysClr val="windowText" lastClr="000000"/>
                          </a:solidFill>
                        </a:rPr>
                        <a:t>Arvinas</a:t>
                      </a:r>
                      <a:r>
                        <a:rPr lang="en-US" b="0" dirty="0">
                          <a:solidFill>
                            <a:sysClr val="windowText" lastClr="000000"/>
                          </a:solidFill>
                        </a:rPr>
                        <a:t>, AstraZeneca Pharmaceuticals LP, Biotheranostics Inc, A Hologic Company, </a:t>
                      </a:r>
                      <a:r>
                        <a:rPr lang="en-US" b="0" dirty="0" err="1">
                          <a:solidFill>
                            <a:sysClr val="windowText" lastClr="000000"/>
                          </a:solidFill>
                        </a:rPr>
                        <a:t>Biovica</a:t>
                      </a:r>
                      <a:r>
                        <a:rPr lang="en-US" b="0" dirty="0">
                          <a:solidFill>
                            <a:sysClr val="windowText" lastClr="000000"/>
                          </a:solidFill>
                        </a:rPr>
                        <a:t> International AB, Foundation Medicine, Genentech, a member of the Roche Group, Gilead Sciences Inc, Lilly, Menarini Group, Novartis, Pfizer Inc, Puma Biotechnology Inc, </a:t>
                      </a:r>
                      <a:r>
                        <a:rPr lang="en-US" b="0" dirty="0" err="1">
                          <a:solidFill>
                            <a:sysClr val="windowText" lastClr="000000"/>
                          </a:solidFill>
                        </a:rPr>
                        <a:t>Regor</a:t>
                      </a:r>
                      <a:r>
                        <a:rPr lang="en-US" b="0" dirty="0">
                          <a:solidFill>
                            <a:sysClr val="windowText" lastClr="000000"/>
                          </a:solidFill>
                        </a:rPr>
                        <a:t> Therapeutics, </a:t>
                      </a:r>
                      <a:r>
                        <a:rPr lang="en-US" b="0" dirty="0" err="1">
                          <a:solidFill>
                            <a:sysClr val="windowText" lastClr="000000"/>
                          </a:solidFill>
                        </a:rPr>
                        <a:t>Stemline</a:t>
                      </a:r>
                      <a:r>
                        <a:rPr lang="en-US" b="0" dirty="0">
                          <a:solidFill>
                            <a:sysClr val="windowText" lastClr="000000"/>
                          </a:solidFill>
                        </a:rPr>
                        <a:t> Therapeutics Inc, </a:t>
                      </a:r>
                      <a:r>
                        <a:rPr lang="en-US" b="0" dirty="0" err="1">
                          <a:solidFill>
                            <a:sysClr val="windowText" lastClr="000000"/>
                          </a:solidFill>
                        </a:rPr>
                        <a:t>Veracyte</a:t>
                      </a:r>
                      <a:r>
                        <a:rPr lang="en-US" b="0" dirty="0">
                          <a:solidFill>
                            <a:sysClr val="windowText" lastClr="000000"/>
                          </a:solidFill>
                        </a:rPr>
                        <a:t> Inc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47192149"/>
                  </a:ext>
                </a:extLst>
              </a:tr>
              <a:tr h="1391533">
                <a:tc>
                  <a:txBody>
                    <a:bodyPr/>
                    <a:lstStyle/>
                    <a:p>
                      <a:r>
                        <a:rPr lang="en-US" b="1" dirty="0">
                          <a:solidFill>
                            <a:sysClr val="windowText" lastClr="000000"/>
                          </a:solidFill>
                        </a:rPr>
                        <a:t>Contracted Research</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b="0" dirty="0" err="1">
                          <a:solidFill>
                            <a:sysClr val="windowText" lastClr="000000"/>
                          </a:solidFill>
                        </a:rPr>
                        <a:t>Arvinas</a:t>
                      </a:r>
                      <a:r>
                        <a:rPr lang="en-US" b="0" dirty="0">
                          <a:solidFill>
                            <a:sysClr val="windowText" lastClr="000000"/>
                          </a:solidFill>
                        </a:rPr>
                        <a:t>, Genentech, a member of the Roche Group, Lilly, Menarini Group, </a:t>
                      </a:r>
                      <a:r>
                        <a:rPr lang="en-US" b="0" dirty="0" err="1">
                          <a:solidFill>
                            <a:sysClr val="windowText" lastClr="000000"/>
                          </a:solidFill>
                        </a:rPr>
                        <a:t>Nuvation</a:t>
                      </a:r>
                      <a:r>
                        <a:rPr lang="en-US" b="0" dirty="0">
                          <a:solidFill>
                            <a:sysClr val="windowText" lastClr="000000"/>
                          </a:solidFill>
                        </a:rPr>
                        <a:t> Bio Inc, Pfizer Inc, Phoenix Molecular Designs, Puma Biotechnology Inc, </a:t>
                      </a:r>
                      <a:r>
                        <a:rPr lang="en-US" b="0" dirty="0" err="1">
                          <a:solidFill>
                            <a:sysClr val="windowText" lastClr="000000"/>
                          </a:solidFill>
                        </a:rPr>
                        <a:t>Regor</a:t>
                      </a:r>
                      <a:r>
                        <a:rPr lang="en-US" b="0" dirty="0">
                          <a:solidFill>
                            <a:sysClr val="windowText" lastClr="000000"/>
                          </a:solidFill>
                        </a:rPr>
                        <a:t> Therapeutics, </a:t>
                      </a:r>
                      <a:r>
                        <a:rPr lang="en-US" b="0" dirty="0" err="1">
                          <a:solidFill>
                            <a:sysClr val="windowText" lastClr="000000"/>
                          </a:solidFill>
                        </a:rPr>
                        <a:t>Sermonix</a:t>
                      </a:r>
                      <a:r>
                        <a:rPr lang="en-US" b="0" dirty="0">
                          <a:solidFill>
                            <a:sysClr val="windowText" lastClr="000000"/>
                          </a:solidFill>
                        </a:rPr>
                        <a:t> Pharmaceuticals, </a:t>
                      </a:r>
                      <a:r>
                        <a:rPr lang="en-US" b="0" dirty="0" err="1">
                          <a:solidFill>
                            <a:sysClr val="windowText" lastClr="000000"/>
                          </a:solidFill>
                        </a:rPr>
                        <a:t>Stemline</a:t>
                      </a:r>
                      <a:r>
                        <a:rPr lang="en-US" b="0" dirty="0">
                          <a:solidFill>
                            <a:sysClr val="windowText" lastClr="000000"/>
                          </a:solidFill>
                        </a:rPr>
                        <a:t> Therapeutics Inc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11108869"/>
                  </a:ext>
                </a:extLst>
              </a:tr>
            </a:tbl>
          </a:graphicData>
        </a:graphic>
      </p:graphicFrame>
    </p:spTree>
    <p:extLst>
      <p:ext uri="{BB962C8B-B14F-4D97-AF65-F5344CB8AC3E}">
        <p14:creationId xmlns:p14="http://schemas.microsoft.com/office/powerpoint/2010/main" val="2753440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6A0F0B-B463-B14B-898C-F150C1A6401B}"/>
              </a:ext>
            </a:extLst>
          </p:cNvPr>
          <p:cNvSpPr>
            <a:spLocks noGrp="1"/>
          </p:cNvSpPr>
          <p:nvPr>
            <p:ph type="title"/>
          </p:nvPr>
        </p:nvSpPr>
        <p:spPr>
          <a:xfrm>
            <a:off x="641350" y="355317"/>
            <a:ext cx="10902950" cy="956516"/>
          </a:xfrm>
        </p:spPr>
        <p:txBody>
          <a:bodyPr/>
          <a:lstStyle/>
          <a:p>
            <a:r>
              <a:rPr lang="en-US" sz="2800" dirty="0"/>
              <a:t>Oral SERDs for HR+/HER2- Metastatic Breast Cancer</a:t>
            </a:r>
          </a:p>
        </p:txBody>
      </p:sp>
      <p:sp>
        <p:nvSpPr>
          <p:cNvPr id="3" name="Content Placeholder 2">
            <a:extLst>
              <a:ext uri="{FF2B5EF4-FFF2-40B4-BE49-F238E27FC236}">
                <a16:creationId xmlns:a16="http://schemas.microsoft.com/office/drawing/2014/main" id="{8C325350-A82A-134F-9D7C-2808885DFEC9}"/>
              </a:ext>
            </a:extLst>
          </p:cNvPr>
          <p:cNvSpPr>
            <a:spLocks noGrp="1"/>
          </p:cNvSpPr>
          <p:nvPr>
            <p:ph idx="1"/>
          </p:nvPr>
        </p:nvSpPr>
        <p:spPr>
          <a:xfrm>
            <a:off x="647700" y="1311833"/>
            <a:ext cx="10896600" cy="4023360"/>
          </a:xfrm>
        </p:spPr>
        <p:txBody>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000000"/>
                </a:solidFill>
                <a:latin typeface="Calibri"/>
              </a:rPr>
              <a:t>Elacestrant</a:t>
            </a:r>
            <a:r>
              <a:rPr lang="en-US" altLang="en-US" sz="2400" dirty="0">
                <a:solidFill>
                  <a:srgbClr val="000000"/>
                </a:solidFill>
                <a:latin typeface="Calibri"/>
              </a:rPr>
              <a:t> monotherapy in endocrine-refractory disease (</a:t>
            </a:r>
            <a:r>
              <a:rPr lang="en-US" altLang="en-US" sz="2400" b="1" dirty="0">
                <a:solidFill>
                  <a:srgbClr val="000000"/>
                </a:solidFill>
                <a:latin typeface="Calibri"/>
              </a:rPr>
              <a:t>EMERALD</a:t>
            </a:r>
            <a:r>
              <a:rPr lang="en-US" altLang="en-US" sz="2400" dirty="0">
                <a:solidFill>
                  <a:srgbClr val="00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000000"/>
                </a:solidFill>
                <a:latin typeface="Calibri"/>
              </a:rPr>
              <a:t>Imlunestrant</a:t>
            </a:r>
            <a:r>
              <a:rPr lang="en-US" altLang="en-US" sz="2400" dirty="0">
                <a:solidFill>
                  <a:srgbClr val="000000"/>
                </a:solidFill>
                <a:latin typeface="Calibri"/>
              </a:rPr>
              <a:t> alone and with </a:t>
            </a:r>
            <a:r>
              <a:rPr lang="en-US" altLang="en-US" sz="2400" dirty="0" err="1">
                <a:solidFill>
                  <a:srgbClr val="000000"/>
                </a:solidFill>
                <a:latin typeface="Calibri"/>
              </a:rPr>
              <a:t>abemaciclib</a:t>
            </a:r>
            <a:r>
              <a:rPr lang="en-US" altLang="en-US" sz="2400" dirty="0">
                <a:solidFill>
                  <a:srgbClr val="000000"/>
                </a:solidFill>
                <a:latin typeface="Calibri"/>
              </a:rPr>
              <a:t> (</a:t>
            </a:r>
            <a:r>
              <a:rPr lang="en-US" altLang="en-US" sz="2400" b="1" dirty="0">
                <a:solidFill>
                  <a:srgbClr val="000000"/>
                </a:solidFill>
                <a:latin typeface="Calibri"/>
              </a:rPr>
              <a:t>EMBER3</a:t>
            </a:r>
            <a:r>
              <a:rPr lang="en-US" altLang="en-US" sz="2400" dirty="0">
                <a:solidFill>
                  <a:srgbClr val="00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srgbClr val="000000"/>
                </a:solidFill>
                <a:effectLst/>
                <a:uLnTx/>
                <a:uFillTx/>
                <a:latin typeface="Calibri"/>
                <a:ea typeface="+mn-ea"/>
                <a:cs typeface="+mn-cs"/>
              </a:rPr>
              <a:t>Giredestrant</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 and </a:t>
            </a:r>
            <a:r>
              <a:rPr kumimoji="0" lang="en-US" altLang="en-US" sz="2400" b="0" i="0" u="none" strike="noStrike" kern="1200" cap="none" spc="0" normalizeH="0" baseline="0" noProof="0" dirty="0" err="1">
                <a:ln>
                  <a:noFill/>
                </a:ln>
                <a:solidFill>
                  <a:srgbClr val="000000"/>
                </a:solidFill>
                <a:effectLst/>
                <a:uLnTx/>
                <a:uFillTx/>
                <a:latin typeface="Calibri"/>
                <a:ea typeface="+mn-ea"/>
                <a:cs typeface="+mn-cs"/>
              </a:rPr>
              <a:t>everolimus</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 for CDK4/6i-resistant disease (</a:t>
            </a:r>
            <a:r>
              <a:rPr kumimoji="0" lang="en-US" altLang="en-US" sz="2400" b="1" i="0" u="none" strike="noStrike" kern="1200" cap="none" spc="0" normalizeH="0" baseline="0" noProof="0" dirty="0" err="1">
                <a:ln>
                  <a:noFill/>
                </a:ln>
                <a:solidFill>
                  <a:srgbClr val="000000"/>
                </a:solidFill>
                <a:effectLst/>
                <a:uLnTx/>
                <a:uFillTx/>
                <a:latin typeface="Calibri"/>
                <a:ea typeface="+mn-ea"/>
                <a:cs typeface="+mn-cs"/>
              </a:rPr>
              <a:t>evERA</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00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Emerging oral SERD combination regimens and key trials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00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Summary, key questions, future directions</a:t>
            </a:r>
          </a:p>
        </p:txBody>
      </p:sp>
    </p:spTree>
    <p:extLst>
      <p:ext uri="{BB962C8B-B14F-4D97-AF65-F5344CB8AC3E}">
        <p14:creationId xmlns:p14="http://schemas.microsoft.com/office/powerpoint/2010/main" val="34061048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FC222A-13DB-EA48-BA2C-8CAF4F55BCAB}"/>
              </a:ext>
            </a:extLst>
          </p:cNvPr>
          <p:cNvSpPr>
            <a:spLocks noGrp="1"/>
          </p:cNvSpPr>
          <p:nvPr>
            <p:ph type="title"/>
          </p:nvPr>
        </p:nvSpPr>
        <p:spPr/>
        <p:txBody>
          <a:bodyPr/>
          <a:lstStyle/>
          <a:p>
            <a:r>
              <a:rPr lang="en-US" dirty="0"/>
              <a:t>Emerging Antiestrogen Agents with Novel Mechanisms</a:t>
            </a:r>
          </a:p>
        </p:txBody>
      </p:sp>
      <p:pic>
        <p:nvPicPr>
          <p:cNvPr id="7" name="Picture 6">
            <a:extLst>
              <a:ext uri="{FF2B5EF4-FFF2-40B4-BE49-F238E27FC236}">
                <a16:creationId xmlns:a16="http://schemas.microsoft.com/office/drawing/2014/main" id="{E70AF2B8-286C-294A-8C54-613D1B2DF093}"/>
              </a:ext>
            </a:extLst>
          </p:cNvPr>
          <p:cNvPicPr>
            <a:picLocks noChangeAspect="1"/>
          </p:cNvPicPr>
          <p:nvPr/>
        </p:nvPicPr>
        <p:blipFill>
          <a:blip r:embed="rId3"/>
          <a:stretch>
            <a:fillRect/>
          </a:stretch>
        </p:blipFill>
        <p:spPr>
          <a:xfrm>
            <a:off x="784874" y="1681655"/>
            <a:ext cx="11111959" cy="4456605"/>
          </a:xfrm>
          <a:prstGeom prst="rect">
            <a:avLst/>
          </a:prstGeom>
        </p:spPr>
      </p:pic>
      <p:sp>
        <p:nvSpPr>
          <p:cNvPr id="8" name="Text Placeholder 1">
            <a:extLst>
              <a:ext uri="{FF2B5EF4-FFF2-40B4-BE49-F238E27FC236}">
                <a16:creationId xmlns:a16="http://schemas.microsoft.com/office/drawing/2014/main" id="{F28C4C6E-8C18-A447-ACF2-06B24688B3AD}"/>
              </a:ext>
            </a:extLst>
          </p:cNvPr>
          <p:cNvSpPr txBox="1">
            <a:spLocks/>
          </p:cNvSpPr>
          <p:nvPr/>
        </p:nvSpPr>
        <p:spPr>
          <a:xfrm>
            <a:off x="872359" y="6233070"/>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Patel R et al NPJ Breast Cancer 2023</a:t>
            </a:r>
          </a:p>
        </p:txBody>
      </p:sp>
    </p:spTree>
    <p:extLst>
      <p:ext uri="{BB962C8B-B14F-4D97-AF65-F5344CB8AC3E}">
        <p14:creationId xmlns:p14="http://schemas.microsoft.com/office/powerpoint/2010/main" val="42138407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6A0F0B-B463-B14B-898C-F150C1A6401B}"/>
              </a:ext>
            </a:extLst>
          </p:cNvPr>
          <p:cNvSpPr>
            <a:spLocks noGrp="1"/>
          </p:cNvSpPr>
          <p:nvPr>
            <p:ph type="title"/>
          </p:nvPr>
        </p:nvSpPr>
        <p:spPr>
          <a:xfrm>
            <a:off x="641350" y="355317"/>
            <a:ext cx="10902950" cy="956516"/>
          </a:xfrm>
        </p:spPr>
        <p:txBody>
          <a:bodyPr/>
          <a:lstStyle/>
          <a:p>
            <a:r>
              <a:rPr lang="en-US" sz="2800" dirty="0"/>
              <a:t>Oral SERDs for HR+/HER2- Metastatic Breast Cancer</a:t>
            </a:r>
          </a:p>
        </p:txBody>
      </p:sp>
      <p:sp>
        <p:nvSpPr>
          <p:cNvPr id="3" name="Content Placeholder 2">
            <a:extLst>
              <a:ext uri="{FF2B5EF4-FFF2-40B4-BE49-F238E27FC236}">
                <a16:creationId xmlns:a16="http://schemas.microsoft.com/office/drawing/2014/main" id="{8C325350-A82A-134F-9D7C-2808885DFEC9}"/>
              </a:ext>
            </a:extLst>
          </p:cNvPr>
          <p:cNvSpPr>
            <a:spLocks noGrp="1"/>
          </p:cNvSpPr>
          <p:nvPr>
            <p:ph idx="1"/>
          </p:nvPr>
        </p:nvSpPr>
        <p:spPr>
          <a:xfrm>
            <a:off x="647700" y="1311833"/>
            <a:ext cx="10896600" cy="4023360"/>
          </a:xfrm>
        </p:spPr>
        <p:txBody>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FF0000"/>
                </a:solidFill>
                <a:latin typeface="Calibri"/>
              </a:rPr>
              <a:t>Elacestrant</a:t>
            </a:r>
            <a:r>
              <a:rPr lang="en-US" altLang="en-US" sz="2400" dirty="0">
                <a:solidFill>
                  <a:srgbClr val="FF0000"/>
                </a:solidFill>
                <a:latin typeface="Calibri"/>
              </a:rPr>
              <a:t> monotherapy in endocrine-refractory disease (</a:t>
            </a:r>
            <a:r>
              <a:rPr lang="en-US" altLang="en-US" sz="2400" b="1" dirty="0">
                <a:solidFill>
                  <a:srgbClr val="FF0000"/>
                </a:solidFill>
                <a:latin typeface="Calibri"/>
              </a:rPr>
              <a:t>EMERALD</a:t>
            </a:r>
            <a:r>
              <a:rPr lang="en-US" altLang="en-US" sz="2400" dirty="0">
                <a:solidFill>
                  <a:srgbClr val="FF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FF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000000"/>
                </a:solidFill>
                <a:latin typeface="Calibri"/>
              </a:rPr>
              <a:t>Imlunestrant</a:t>
            </a:r>
            <a:r>
              <a:rPr lang="en-US" altLang="en-US" sz="2400" dirty="0">
                <a:solidFill>
                  <a:srgbClr val="000000"/>
                </a:solidFill>
                <a:latin typeface="Calibri"/>
              </a:rPr>
              <a:t> alone and with </a:t>
            </a:r>
            <a:r>
              <a:rPr lang="en-US" altLang="en-US" sz="2400" dirty="0" err="1">
                <a:solidFill>
                  <a:srgbClr val="000000"/>
                </a:solidFill>
                <a:latin typeface="Calibri"/>
              </a:rPr>
              <a:t>abemaciclib</a:t>
            </a:r>
            <a:r>
              <a:rPr lang="en-US" altLang="en-US" sz="2400" dirty="0">
                <a:solidFill>
                  <a:srgbClr val="000000"/>
                </a:solidFill>
                <a:latin typeface="Calibri"/>
              </a:rPr>
              <a:t> (</a:t>
            </a:r>
            <a:r>
              <a:rPr lang="en-US" altLang="en-US" sz="2400" b="1" dirty="0">
                <a:solidFill>
                  <a:srgbClr val="000000"/>
                </a:solidFill>
                <a:latin typeface="Calibri"/>
              </a:rPr>
              <a:t>EMBER3</a:t>
            </a:r>
            <a:r>
              <a:rPr lang="en-US" altLang="en-US" sz="2400" dirty="0">
                <a:solidFill>
                  <a:srgbClr val="00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srgbClr val="000000"/>
                </a:solidFill>
                <a:effectLst/>
                <a:uLnTx/>
                <a:uFillTx/>
                <a:latin typeface="Calibri"/>
                <a:ea typeface="+mn-ea"/>
                <a:cs typeface="+mn-cs"/>
              </a:rPr>
              <a:t>Giredestrant</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 and </a:t>
            </a:r>
            <a:r>
              <a:rPr kumimoji="0" lang="en-US" altLang="en-US" sz="2400" b="0" i="0" u="none" strike="noStrike" kern="1200" cap="none" spc="0" normalizeH="0" baseline="0" noProof="0" dirty="0" err="1">
                <a:ln>
                  <a:noFill/>
                </a:ln>
                <a:solidFill>
                  <a:srgbClr val="000000"/>
                </a:solidFill>
                <a:effectLst/>
                <a:uLnTx/>
                <a:uFillTx/>
                <a:latin typeface="Calibri"/>
                <a:ea typeface="+mn-ea"/>
                <a:cs typeface="+mn-cs"/>
              </a:rPr>
              <a:t>everolimus</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 for CDK4/6i-resistant disease (</a:t>
            </a:r>
            <a:r>
              <a:rPr kumimoji="0" lang="en-US" altLang="en-US" sz="2400" b="1" i="0" u="none" strike="noStrike" kern="1200" cap="none" spc="0" normalizeH="0" baseline="0" noProof="0" dirty="0" err="1">
                <a:ln>
                  <a:noFill/>
                </a:ln>
                <a:solidFill>
                  <a:srgbClr val="000000"/>
                </a:solidFill>
                <a:effectLst/>
                <a:uLnTx/>
                <a:uFillTx/>
                <a:latin typeface="Calibri"/>
                <a:ea typeface="+mn-ea"/>
                <a:cs typeface="+mn-cs"/>
              </a:rPr>
              <a:t>evERA</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00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Emerging oral SERD combination regimens and key trials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00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Summary, key questions, future directions</a:t>
            </a:r>
          </a:p>
        </p:txBody>
      </p:sp>
    </p:spTree>
    <p:extLst>
      <p:ext uri="{BB962C8B-B14F-4D97-AF65-F5344CB8AC3E}">
        <p14:creationId xmlns:p14="http://schemas.microsoft.com/office/powerpoint/2010/main" val="2215462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D81F22-6123-B24F-9FE3-AC8D7DF7E9A3}"/>
              </a:ext>
            </a:extLst>
          </p:cNvPr>
          <p:cNvSpPr>
            <a:spLocks noGrp="1"/>
          </p:cNvSpPr>
          <p:nvPr>
            <p:ph type="title"/>
          </p:nvPr>
        </p:nvSpPr>
        <p:spPr>
          <a:xfrm>
            <a:off x="109328" y="158871"/>
            <a:ext cx="10972800" cy="1371600"/>
          </a:xfrm>
        </p:spPr>
        <p:txBody>
          <a:bodyPr>
            <a:normAutofit/>
          </a:bodyPr>
          <a:lstStyle/>
          <a:p>
            <a:r>
              <a:rPr lang="en-US" sz="3600" i="0" u="none" strike="noStrike" dirty="0">
                <a:effectLst/>
              </a:rPr>
              <a:t>EMERALD: </a:t>
            </a:r>
            <a:r>
              <a:rPr lang="en-US" sz="3600" i="0" u="none" strike="noStrike" dirty="0" err="1">
                <a:effectLst/>
              </a:rPr>
              <a:t>Elacestrant</a:t>
            </a:r>
            <a:r>
              <a:rPr lang="en-US" sz="3600" i="0" u="none" strike="noStrike" dirty="0">
                <a:effectLst/>
              </a:rPr>
              <a:t> Phase III</a:t>
            </a:r>
            <a:endParaRPr lang="en-US" dirty="0"/>
          </a:p>
        </p:txBody>
      </p:sp>
      <p:sp>
        <p:nvSpPr>
          <p:cNvPr id="3" name="Slide Number Placeholder 2">
            <a:extLst>
              <a:ext uri="{FF2B5EF4-FFF2-40B4-BE49-F238E27FC236}">
                <a16:creationId xmlns:a16="http://schemas.microsoft.com/office/drawing/2014/main" id="{58F0CD1B-C078-7340-A4B5-BF13FC22494C}"/>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78</a:t>
            </a:fld>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 name="TextBox 7">
            <a:extLst>
              <a:ext uri="{FF2B5EF4-FFF2-40B4-BE49-F238E27FC236}">
                <a16:creationId xmlns:a16="http://schemas.microsoft.com/office/drawing/2014/main" id="{469EB8A9-FF76-284C-98A9-62BB3394DD4D}"/>
              </a:ext>
            </a:extLst>
          </p:cNvPr>
          <p:cNvSpPr txBox="1"/>
          <p:nvPr/>
        </p:nvSpPr>
        <p:spPr>
          <a:xfrm>
            <a:off x="109328" y="682330"/>
            <a:ext cx="7625176" cy="230832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Patient Characteristics: </a:t>
            </a:r>
            <a:r>
              <a:rPr kumimoji="0" lang="en-US"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Elacestrant</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vs. Control</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Prior Chemotherapy: 20% vs 24%</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ESR1m: 48% vs 47%</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Two prior lines of ET: 46% vs 41%</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Median PFS Improvements: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ITT: 1.94 &gt; 2.79m</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HR (95%CI) 0.68 (0.52-0.90), p=0.0049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ESR1m: 1.87 &gt; 3.78m</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HR (95%CI) 0.50 (0.34-0.74), p=0.0005</a:t>
            </a:r>
            <a:endPar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p:txBody>
      </p:sp>
      <p:pic>
        <p:nvPicPr>
          <p:cNvPr id="9" name="Picture 8">
            <a:extLst>
              <a:ext uri="{FF2B5EF4-FFF2-40B4-BE49-F238E27FC236}">
                <a16:creationId xmlns:a16="http://schemas.microsoft.com/office/drawing/2014/main" id="{B47A4631-ECD5-AC48-A49B-C3604ECB0DAD}"/>
              </a:ext>
            </a:extLst>
          </p:cNvPr>
          <p:cNvPicPr>
            <a:picLocks noChangeAspect="1"/>
          </p:cNvPicPr>
          <p:nvPr/>
        </p:nvPicPr>
        <p:blipFill>
          <a:blip r:embed="rId3"/>
          <a:stretch>
            <a:fillRect/>
          </a:stretch>
        </p:blipFill>
        <p:spPr>
          <a:xfrm>
            <a:off x="0" y="3029346"/>
            <a:ext cx="6065749" cy="3161451"/>
          </a:xfrm>
          <a:prstGeom prst="rect">
            <a:avLst/>
          </a:prstGeom>
        </p:spPr>
      </p:pic>
      <p:pic>
        <p:nvPicPr>
          <p:cNvPr id="10" name="Picture 9">
            <a:extLst>
              <a:ext uri="{FF2B5EF4-FFF2-40B4-BE49-F238E27FC236}">
                <a16:creationId xmlns:a16="http://schemas.microsoft.com/office/drawing/2014/main" id="{4B375435-06EB-494A-8D16-67B389C1B5CF}"/>
              </a:ext>
            </a:extLst>
          </p:cNvPr>
          <p:cNvPicPr>
            <a:picLocks noChangeAspect="1"/>
          </p:cNvPicPr>
          <p:nvPr/>
        </p:nvPicPr>
        <p:blipFill>
          <a:blip r:embed="rId4"/>
          <a:stretch>
            <a:fillRect/>
          </a:stretch>
        </p:blipFill>
        <p:spPr>
          <a:xfrm>
            <a:off x="6096001" y="3029347"/>
            <a:ext cx="6096000" cy="3146323"/>
          </a:xfrm>
          <a:prstGeom prst="rect">
            <a:avLst/>
          </a:prstGeom>
        </p:spPr>
      </p:pic>
      <p:sp>
        <p:nvSpPr>
          <p:cNvPr id="12" name="Text Placeholder 1">
            <a:extLst>
              <a:ext uri="{FF2B5EF4-FFF2-40B4-BE49-F238E27FC236}">
                <a16:creationId xmlns:a16="http://schemas.microsoft.com/office/drawing/2014/main" id="{D027680A-E1CC-D649-BD5F-06A5A5408F29}"/>
              </a:ext>
            </a:extLst>
          </p:cNvPr>
          <p:cNvSpPr txBox="1">
            <a:spLocks/>
          </p:cNvSpPr>
          <p:nvPr/>
        </p:nvSpPr>
        <p:spPr>
          <a:xfrm>
            <a:off x="876973" y="6243220"/>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err="1">
                <a:ln>
                  <a:noFill/>
                </a:ln>
                <a:solidFill>
                  <a:srgbClr val="002557"/>
                </a:solidFill>
                <a:effectLst/>
                <a:uLnTx/>
                <a:uFillTx/>
                <a:latin typeface="Arial" panose="020B0604020202020204" pitchFamily="34" charset="0"/>
                <a:ea typeface="+mn-ea"/>
                <a:cs typeface="Arial" panose="020B0604020202020204" pitchFamily="34" charset="0"/>
              </a:rPr>
              <a:t>Bidard</a:t>
            </a: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 FC et al JCO 2022</a:t>
            </a:r>
          </a:p>
        </p:txBody>
      </p:sp>
      <p:pic>
        <p:nvPicPr>
          <p:cNvPr id="11" name="Picture 10">
            <a:extLst>
              <a:ext uri="{FF2B5EF4-FFF2-40B4-BE49-F238E27FC236}">
                <a16:creationId xmlns:a16="http://schemas.microsoft.com/office/drawing/2014/main" id="{8571EBE8-F9F6-B347-AD87-6B0D3B021F59}"/>
              </a:ext>
            </a:extLst>
          </p:cNvPr>
          <p:cNvPicPr>
            <a:picLocks noChangeAspect="1"/>
          </p:cNvPicPr>
          <p:nvPr/>
        </p:nvPicPr>
        <p:blipFill>
          <a:blip r:embed="rId5"/>
          <a:stretch>
            <a:fillRect/>
          </a:stretch>
        </p:blipFill>
        <p:spPr>
          <a:xfrm>
            <a:off x="5145185" y="721929"/>
            <a:ext cx="6784179" cy="1539487"/>
          </a:xfrm>
          <a:prstGeom prst="rect">
            <a:avLst/>
          </a:prstGeom>
        </p:spPr>
      </p:pic>
    </p:spTree>
    <p:extLst>
      <p:ext uri="{BB962C8B-B14F-4D97-AF65-F5344CB8AC3E}">
        <p14:creationId xmlns:p14="http://schemas.microsoft.com/office/powerpoint/2010/main" val="15576026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F1B90E9F-6585-1B42-996D-1855518F6B11}"/>
              </a:ext>
            </a:extLst>
          </p:cNvPr>
          <p:cNvPicPr>
            <a:picLocks noChangeAspect="1"/>
          </p:cNvPicPr>
          <p:nvPr/>
        </p:nvPicPr>
        <p:blipFill rotWithShape="1">
          <a:blip r:embed="rId3"/>
          <a:srcRect t="18585" b="3210"/>
          <a:stretch/>
        </p:blipFill>
        <p:spPr>
          <a:xfrm>
            <a:off x="0" y="559522"/>
            <a:ext cx="12192000" cy="5363313"/>
          </a:xfrm>
          <a:prstGeom prst="rect">
            <a:avLst/>
          </a:prstGeom>
        </p:spPr>
      </p:pic>
      <p:sp>
        <p:nvSpPr>
          <p:cNvPr id="2" name="Title 1">
            <a:extLst>
              <a:ext uri="{FF2B5EF4-FFF2-40B4-BE49-F238E27FC236}">
                <a16:creationId xmlns:a16="http://schemas.microsoft.com/office/drawing/2014/main" id="{8BD81F22-6123-B24F-9FE3-AC8D7DF7E9A3}"/>
              </a:ext>
            </a:extLst>
          </p:cNvPr>
          <p:cNvSpPr>
            <a:spLocks noGrp="1"/>
          </p:cNvSpPr>
          <p:nvPr>
            <p:ph type="title"/>
          </p:nvPr>
        </p:nvSpPr>
        <p:spPr>
          <a:xfrm>
            <a:off x="609600" y="124179"/>
            <a:ext cx="10972800" cy="1371600"/>
          </a:xfrm>
        </p:spPr>
        <p:txBody>
          <a:bodyPr>
            <a:normAutofit/>
          </a:bodyPr>
          <a:lstStyle/>
          <a:p>
            <a:r>
              <a:rPr lang="en-US" sz="3600" i="0" u="none" strike="noStrike" dirty="0">
                <a:effectLst/>
              </a:rPr>
              <a:t>EMERALD: Efficacy Subgroups</a:t>
            </a:r>
            <a:endParaRPr lang="en-US" dirty="0"/>
          </a:p>
        </p:txBody>
      </p:sp>
      <p:sp>
        <p:nvSpPr>
          <p:cNvPr id="3" name="Slide Number Placeholder 2">
            <a:extLst>
              <a:ext uri="{FF2B5EF4-FFF2-40B4-BE49-F238E27FC236}">
                <a16:creationId xmlns:a16="http://schemas.microsoft.com/office/drawing/2014/main" id="{58F0CD1B-C078-7340-A4B5-BF13FC22494C}"/>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79</a:t>
            </a:fld>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 name="Text Placeholder 1">
            <a:extLst>
              <a:ext uri="{FF2B5EF4-FFF2-40B4-BE49-F238E27FC236}">
                <a16:creationId xmlns:a16="http://schemas.microsoft.com/office/drawing/2014/main" id="{71F5670A-A103-0C46-A8F0-378FB1A041F6}"/>
              </a:ext>
            </a:extLst>
          </p:cNvPr>
          <p:cNvSpPr txBox="1">
            <a:spLocks/>
          </p:cNvSpPr>
          <p:nvPr/>
        </p:nvSpPr>
        <p:spPr>
          <a:xfrm>
            <a:off x="891153" y="6255411"/>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Bardia et al CCR 2024; </a:t>
            </a:r>
            <a:r>
              <a:rPr kumimoji="0" lang="en-US" sz="1200" b="1" i="0" u="none" strike="noStrike" kern="1200" cap="none" spc="0" normalizeH="0" baseline="0" noProof="0" dirty="0" err="1">
                <a:ln>
                  <a:noFill/>
                </a:ln>
                <a:solidFill>
                  <a:srgbClr val="002557"/>
                </a:solidFill>
                <a:effectLst/>
                <a:uLnTx/>
                <a:uFillTx/>
                <a:latin typeface="Arial" panose="020B0604020202020204" pitchFamily="34" charset="0"/>
                <a:ea typeface="+mn-ea"/>
                <a:cs typeface="Arial" panose="020B0604020202020204" pitchFamily="34" charset="0"/>
              </a:rPr>
              <a:t>Kaklamani</a:t>
            </a: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 et al. ASCO 2023</a:t>
            </a:r>
          </a:p>
        </p:txBody>
      </p:sp>
    </p:spTree>
    <p:extLst>
      <p:ext uri="{BB962C8B-B14F-4D97-AF65-F5344CB8AC3E}">
        <p14:creationId xmlns:p14="http://schemas.microsoft.com/office/powerpoint/2010/main" val="40989171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0"/>
          <p:cNvSpPr>
            <a:spLocks noChangeArrowheads="1"/>
          </p:cNvSpPr>
          <p:nvPr/>
        </p:nvSpPr>
        <p:spPr bwMode="auto">
          <a:xfrm>
            <a:off x="914639" y="6354762"/>
            <a:ext cx="10360152" cy="503238"/>
          </a:xfrm>
          <a:prstGeom prst="rect">
            <a:avLst/>
          </a:prstGeom>
          <a:noFill/>
          <a:ln>
            <a:noFill/>
          </a:ln>
          <a:effectLst>
            <a:prstShdw prst="shdw17" dist="17961" dir="2700000">
              <a:srgbClr val="708688">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srgbClr val="002656"/>
                </a:solidFill>
                <a:effectLst/>
                <a:uLnTx/>
                <a:uFillTx/>
                <a:latin typeface="Arial"/>
                <a:ea typeface="+mn-ea"/>
                <a:cs typeface="+mn-cs"/>
              </a:rPr>
              <a:t>For assistance, please raise your hand. Devices will be collected at the conclusion of the activity.</a:t>
            </a:r>
          </a:p>
        </p:txBody>
      </p:sp>
      <p:sp>
        <p:nvSpPr>
          <p:cNvPr id="20" name="Rectangle 13"/>
          <p:cNvSpPr>
            <a:spLocks noChangeArrowheads="1"/>
          </p:cNvSpPr>
          <p:nvPr/>
        </p:nvSpPr>
        <p:spPr bwMode="auto">
          <a:xfrm>
            <a:off x="1920479" y="2097725"/>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002656"/>
                </a:solidFill>
                <a:effectLst/>
                <a:uLnTx/>
                <a:uFillTx/>
                <a:latin typeface="Arial"/>
                <a:ea typeface="+mn-ea"/>
                <a:cs typeface="+mn-cs"/>
              </a:rPr>
              <a:t>Review Program Slides: </a:t>
            </a:r>
            <a:r>
              <a:rPr kumimoji="0" lang="en-US" sz="2100" b="0" i="0" u="none" strike="noStrike" kern="1200" cap="none" spc="0" normalizeH="0" baseline="0" noProof="0" dirty="0">
                <a:ln>
                  <a:noFill/>
                </a:ln>
                <a:solidFill>
                  <a:srgbClr val="002656"/>
                </a:solidFill>
                <a:effectLst/>
                <a:uLnTx/>
                <a:uFillTx/>
                <a:latin typeface="Arial"/>
                <a:ea typeface="+mn-ea"/>
                <a:cs typeface="+mn-cs"/>
              </a:rPr>
              <a:t>Tap the Program Slides button to review speaker presentations and other program content.</a:t>
            </a:r>
          </a:p>
        </p:txBody>
      </p:sp>
      <p:sp>
        <p:nvSpPr>
          <p:cNvPr id="23" name="Rectangle 13"/>
          <p:cNvSpPr>
            <a:spLocks noChangeArrowheads="1"/>
          </p:cNvSpPr>
          <p:nvPr/>
        </p:nvSpPr>
        <p:spPr bwMode="auto">
          <a:xfrm>
            <a:off x="1920479" y="3235407"/>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002656"/>
                </a:solidFill>
                <a:effectLst/>
                <a:uLnTx/>
                <a:uFillTx/>
                <a:latin typeface="Arial"/>
                <a:ea typeface="+mn-ea"/>
                <a:cs typeface="+mn-cs"/>
              </a:rPr>
              <a:t>Answer Survey Questions: </a:t>
            </a:r>
            <a:r>
              <a:rPr kumimoji="0" lang="en-US" sz="2100" b="0" i="0" u="none" strike="noStrike" kern="1200" cap="none" spc="0" normalizeH="0" baseline="0" noProof="0" dirty="0">
                <a:ln>
                  <a:noFill/>
                </a:ln>
                <a:solidFill>
                  <a:srgbClr val="002656"/>
                </a:solidFill>
                <a:effectLst/>
                <a:uLnTx/>
                <a:uFillTx/>
                <a:latin typeface="Arial"/>
                <a:ea typeface="+mn-ea"/>
                <a:cs typeface="ＭＳ Ｐゴシック" charset="-128"/>
              </a:rPr>
              <a:t>Complete </a:t>
            </a:r>
            <a:r>
              <a:rPr kumimoji="0" lang="en-US" sz="2100" b="0" i="0" u="none" strike="noStrike" kern="1200" cap="none" spc="0" normalizeH="0" baseline="0" noProof="0" dirty="0">
                <a:ln>
                  <a:noFill/>
                </a:ln>
                <a:solidFill>
                  <a:srgbClr val="002656"/>
                </a:solidFill>
                <a:effectLst/>
                <a:uLnTx/>
                <a:uFillTx/>
                <a:latin typeface="Arial"/>
                <a:ea typeface="+mn-ea"/>
                <a:cs typeface="+mn-cs"/>
              </a:rPr>
              <a:t>the premeeting survey.</a:t>
            </a:r>
            <a:endParaRPr kumimoji="0" lang="en-US" sz="2100" b="0" i="1" u="none" strike="noStrike" kern="1200" cap="none" spc="0" normalizeH="0" baseline="0" noProof="0" dirty="0">
              <a:ln>
                <a:noFill/>
              </a:ln>
              <a:solidFill>
                <a:srgbClr val="002656"/>
              </a:solidFill>
              <a:effectLst/>
              <a:uLnTx/>
              <a:uFillTx/>
              <a:latin typeface="Arial"/>
              <a:ea typeface="+mn-ea"/>
              <a:cs typeface="ＭＳ Ｐゴシック" charset="-128"/>
            </a:endParaRPr>
          </a:p>
        </p:txBody>
      </p:sp>
      <p:sp>
        <p:nvSpPr>
          <p:cNvPr id="25" name="Rectangle 13"/>
          <p:cNvSpPr>
            <a:spLocks noChangeArrowheads="1"/>
          </p:cNvSpPr>
          <p:nvPr/>
        </p:nvSpPr>
        <p:spPr bwMode="auto">
          <a:xfrm>
            <a:off x="1920479" y="4424593"/>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002656"/>
                </a:solidFill>
                <a:effectLst/>
                <a:uLnTx/>
                <a:uFillTx/>
                <a:latin typeface="Arial" panose="020B0604020202020204"/>
                <a:ea typeface="+mn-ea"/>
                <a:cs typeface="+mn-cs"/>
              </a:rPr>
              <a:t>Ask a Question: </a:t>
            </a:r>
            <a:r>
              <a:rPr kumimoji="0" lang="en-US" sz="2100" b="0" i="0" u="none" strike="noStrike" kern="1200" cap="none" spc="0" normalizeH="0" baseline="0" noProof="0" dirty="0">
                <a:ln>
                  <a:noFill/>
                </a:ln>
                <a:solidFill>
                  <a:srgbClr val="002656"/>
                </a:solidFill>
                <a:effectLst/>
                <a:uLnTx/>
                <a:uFillTx/>
                <a:latin typeface="Arial" panose="020B0604020202020204"/>
                <a:ea typeface="+mn-ea"/>
                <a:cs typeface="+mn-cs"/>
              </a:rPr>
              <a:t>Tap Ask a Question to submit a challenging case or question for discussion. We will aim to address as many questions as possible during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2051499"/>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4395155"/>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3220936"/>
            <a:ext cx="1005840" cy="774684"/>
          </a:xfrm>
          <a:prstGeom prst="rect">
            <a:avLst/>
          </a:prstGeom>
        </p:spPr>
      </p:pic>
      <p:sp>
        <p:nvSpPr>
          <p:cNvPr id="3" name="Title 2"/>
          <p:cNvSpPr>
            <a:spLocks noGrp="1"/>
          </p:cNvSpPr>
          <p:nvPr>
            <p:ph type="title"/>
          </p:nvPr>
        </p:nvSpPr>
        <p:spPr>
          <a:xfrm>
            <a:off x="914639" y="0"/>
            <a:ext cx="10795828" cy="1143000"/>
          </a:xfrm>
        </p:spPr>
        <p:txBody>
          <a:bodyPr>
            <a:normAutofit/>
          </a:bodyPr>
          <a:lstStyle/>
          <a:p>
            <a:r>
              <a:rPr lang="en-US" dirty="0"/>
              <a:t>Clinicians in the Meeting Room</a:t>
            </a:r>
          </a:p>
        </p:txBody>
      </p:sp>
      <p:sp>
        <p:nvSpPr>
          <p:cNvPr id="2" name="Rectangle 6">
            <a:extLst>
              <a:ext uri="{FF2B5EF4-FFF2-40B4-BE49-F238E27FC236}">
                <a16:creationId xmlns:a16="http://schemas.microsoft.com/office/drawing/2014/main" id="{C14B0FBD-E81B-8FF5-19A4-01791E5C29AE}"/>
              </a:ext>
            </a:extLst>
          </p:cNvPr>
          <p:cNvSpPr>
            <a:spLocks noChangeArrowheads="1"/>
          </p:cNvSpPr>
          <p:nvPr/>
        </p:nvSpPr>
        <p:spPr bwMode="auto">
          <a:xfrm>
            <a:off x="904413" y="1346844"/>
            <a:ext cx="7696200" cy="609600"/>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Networked iPads are available.</a:t>
            </a:r>
          </a:p>
        </p:txBody>
      </p:sp>
    </p:spTree>
    <p:extLst>
      <p:ext uri="{BB962C8B-B14F-4D97-AF65-F5344CB8AC3E}">
        <p14:creationId xmlns:p14="http://schemas.microsoft.com/office/powerpoint/2010/main" val="26877030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A52274-CEC1-864F-9410-1B53111AD947}"/>
              </a:ext>
            </a:extLst>
          </p:cNvPr>
          <p:cNvSpPr>
            <a:spLocks noGrp="1"/>
          </p:cNvSpPr>
          <p:nvPr>
            <p:ph type="title"/>
          </p:nvPr>
        </p:nvSpPr>
        <p:spPr>
          <a:xfrm>
            <a:off x="641350" y="272075"/>
            <a:ext cx="10902950" cy="956516"/>
          </a:xfrm>
        </p:spPr>
        <p:txBody>
          <a:bodyPr/>
          <a:lstStyle/>
          <a:p>
            <a:r>
              <a:rPr lang="en-US" dirty="0"/>
              <a:t>EMERALD: </a:t>
            </a:r>
            <a:r>
              <a:rPr lang="en-US" dirty="0" err="1"/>
              <a:t>Elacestrant</a:t>
            </a:r>
            <a:r>
              <a:rPr lang="en-US" dirty="0"/>
              <a:t> Toxicity Experience</a:t>
            </a:r>
          </a:p>
        </p:txBody>
      </p:sp>
      <p:pic>
        <p:nvPicPr>
          <p:cNvPr id="5" name="Picture 4">
            <a:extLst>
              <a:ext uri="{FF2B5EF4-FFF2-40B4-BE49-F238E27FC236}">
                <a16:creationId xmlns:a16="http://schemas.microsoft.com/office/drawing/2014/main" id="{2D19ACE2-13BE-9849-94B6-E131565CD08B}"/>
              </a:ext>
            </a:extLst>
          </p:cNvPr>
          <p:cNvPicPr>
            <a:picLocks noChangeAspect="1"/>
          </p:cNvPicPr>
          <p:nvPr/>
        </p:nvPicPr>
        <p:blipFill rotWithShape="1">
          <a:blip r:embed="rId3"/>
          <a:srcRect b="29851"/>
          <a:stretch/>
        </p:blipFill>
        <p:spPr>
          <a:xfrm>
            <a:off x="859933" y="945096"/>
            <a:ext cx="10465783" cy="4343916"/>
          </a:xfrm>
          <a:prstGeom prst="rect">
            <a:avLst/>
          </a:prstGeom>
        </p:spPr>
      </p:pic>
      <p:sp>
        <p:nvSpPr>
          <p:cNvPr id="6" name="Text Placeholder 1">
            <a:extLst>
              <a:ext uri="{FF2B5EF4-FFF2-40B4-BE49-F238E27FC236}">
                <a16:creationId xmlns:a16="http://schemas.microsoft.com/office/drawing/2014/main" id="{99387A94-F9D6-6941-82AC-9C02F4142BC2}"/>
              </a:ext>
            </a:extLst>
          </p:cNvPr>
          <p:cNvSpPr txBox="1">
            <a:spLocks/>
          </p:cNvSpPr>
          <p:nvPr/>
        </p:nvSpPr>
        <p:spPr>
          <a:xfrm>
            <a:off x="901065" y="6324601"/>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err="1">
                <a:ln>
                  <a:noFill/>
                </a:ln>
                <a:solidFill>
                  <a:srgbClr val="002557"/>
                </a:solidFill>
                <a:effectLst/>
                <a:uLnTx/>
                <a:uFillTx/>
                <a:latin typeface="Arial" panose="020B0604020202020204" pitchFamily="34" charset="0"/>
                <a:ea typeface="+mn-ea"/>
                <a:cs typeface="Arial" panose="020B0604020202020204" pitchFamily="34" charset="0"/>
              </a:rPr>
              <a:t>Bidard</a:t>
            </a: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 FC et al JCO 2022</a:t>
            </a:r>
          </a:p>
        </p:txBody>
      </p:sp>
      <p:sp>
        <p:nvSpPr>
          <p:cNvPr id="7" name="TextBox 6">
            <a:extLst>
              <a:ext uri="{FF2B5EF4-FFF2-40B4-BE49-F238E27FC236}">
                <a16:creationId xmlns:a16="http://schemas.microsoft.com/office/drawing/2014/main" id="{67569358-3405-414B-8A7B-B461E2821467}"/>
              </a:ext>
            </a:extLst>
          </p:cNvPr>
          <p:cNvSpPr txBox="1"/>
          <p:nvPr/>
        </p:nvSpPr>
        <p:spPr>
          <a:xfrm>
            <a:off x="6997065" y="5322852"/>
            <a:ext cx="6547944"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1" i="0" u="none" strike="noStrike" kern="1200" cap="none" spc="0" normalizeH="0" baseline="0" noProof="0" dirty="0" err="1">
                <a:ln>
                  <a:noFill/>
                </a:ln>
                <a:solidFill>
                  <a:srgbClr val="000000"/>
                </a:solidFill>
                <a:effectLst/>
                <a:uLnTx/>
                <a:uFillTx/>
                <a:latin typeface="Calibri"/>
                <a:ea typeface="+mn-ea"/>
                <a:cs typeface="+mn-cs"/>
              </a:rPr>
              <a:t>Elacestrant</a:t>
            </a:r>
            <a:r>
              <a:rPr kumimoji="0" lang="en-US" altLang="en-US" sz="1800" b="1" i="0" u="none" strike="noStrike" kern="1200" cap="none" spc="0" normalizeH="0" baseline="0" noProof="0" dirty="0">
                <a:ln>
                  <a:noFill/>
                </a:ln>
                <a:solidFill>
                  <a:srgbClr val="000000"/>
                </a:solidFill>
                <a:effectLst/>
                <a:uLnTx/>
                <a:uFillTx/>
                <a:latin typeface="Calibri"/>
                <a:ea typeface="+mn-ea"/>
                <a:cs typeface="+mn-cs"/>
              </a:rPr>
              <a:t> Monotherapy: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mn-cs"/>
              </a:rPr>
              <a:t>Dose Reduction Rate: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mn-cs"/>
              </a:rPr>
              <a:t>Discontinuation Rate: 6.3%</a:t>
            </a:r>
          </a:p>
        </p:txBody>
      </p:sp>
    </p:spTree>
    <p:extLst>
      <p:ext uri="{BB962C8B-B14F-4D97-AF65-F5344CB8AC3E}">
        <p14:creationId xmlns:p14="http://schemas.microsoft.com/office/powerpoint/2010/main" val="12361831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2A2007F5-B456-FA42-803A-C8F30BC0F229}"/>
              </a:ext>
            </a:extLst>
          </p:cNvPr>
          <p:cNvSpPr>
            <a:spLocks noGrp="1"/>
          </p:cNvSpPr>
          <p:nvPr>
            <p:ph type="title"/>
          </p:nvPr>
        </p:nvSpPr>
        <p:spPr>
          <a:xfrm>
            <a:off x="350520" y="381001"/>
            <a:ext cx="11315700" cy="438150"/>
          </a:xfrm>
        </p:spPr>
        <p:txBody>
          <a:bodyPr/>
          <a:lstStyle/>
          <a:p>
            <a:r>
              <a:rPr lang="en-US" dirty="0" err="1"/>
              <a:t>Elacestrant</a:t>
            </a:r>
            <a:r>
              <a:rPr lang="en-US" dirty="0"/>
              <a:t> Real-World Data</a:t>
            </a:r>
          </a:p>
        </p:txBody>
      </p:sp>
      <p:pic>
        <p:nvPicPr>
          <p:cNvPr id="6" name="Picture 5">
            <a:extLst>
              <a:ext uri="{FF2B5EF4-FFF2-40B4-BE49-F238E27FC236}">
                <a16:creationId xmlns:a16="http://schemas.microsoft.com/office/drawing/2014/main" id="{62063DD7-6A6A-4F46-9364-72AE13D1BFBC}"/>
              </a:ext>
            </a:extLst>
          </p:cNvPr>
          <p:cNvPicPr>
            <a:picLocks noChangeAspect="1"/>
          </p:cNvPicPr>
          <p:nvPr/>
        </p:nvPicPr>
        <p:blipFill>
          <a:blip r:embed="rId3"/>
          <a:stretch>
            <a:fillRect/>
          </a:stretch>
        </p:blipFill>
        <p:spPr>
          <a:xfrm>
            <a:off x="5607789" y="1463617"/>
            <a:ext cx="3467115" cy="2983719"/>
          </a:xfrm>
          <a:prstGeom prst="rect">
            <a:avLst/>
          </a:prstGeom>
        </p:spPr>
      </p:pic>
      <p:pic>
        <p:nvPicPr>
          <p:cNvPr id="7" name="Picture 6">
            <a:extLst>
              <a:ext uri="{FF2B5EF4-FFF2-40B4-BE49-F238E27FC236}">
                <a16:creationId xmlns:a16="http://schemas.microsoft.com/office/drawing/2014/main" id="{3E36F456-2DCD-3B42-8344-3CB1FBEEC897}"/>
              </a:ext>
            </a:extLst>
          </p:cNvPr>
          <p:cNvPicPr>
            <a:picLocks noChangeAspect="1"/>
          </p:cNvPicPr>
          <p:nvPr/>
        </p:nvPicPr>
        <p:blipFill>
          <a:blip r:embed="rId4"/>
          <a:stretch>
            <a:fillRect/>
          </a:stretch>
        </p:blipFill>
        <p:spPr>
          <a:xfrm>
            <a:off x="1614567" y="3383987"/>
            <a:ext cx="3169042" cy="2709761"/>
          </a:xfrm>
          <a:prstGeom prst="rect">
            <a:avLst/>
          </a:prstGeom>
        </p:spPr>
      </p:pic>
      <p:pic>
        <p:nvPicPr>
          <p:cNvPr id="11" name="Picture 10">
            <a:extLst>
              <a:ext uri="{FF2B5EF4-FFF2-40B4-BE49-F238E27FC236}">
                <a16:creationId xmlns:a16="http://schemas.microsoft.com/office/drawing/2014/main" id="{873A4303-C184-C340-B61E-20A3A870BEF1}"/>
              </a:ext>
            </a:extLst>
          </p:cNvPr>
          <p:cNvPicPr>
            <a:picLocks noChangeAspect="1"/>
          </p:cNvPicPr>
          <p:nvPr/>
        </p:nvPicPr>
        <p:blipFill>
          <a:blip r:embed="rId5"/>
          <a:stretch>
            <a:fillRect/>
          </a:stretch>
        </p:blipFill>
        <p:spPr>
          <a:xfrm>
            <a:off x="9242612" y="1363387"/>
            <a:ext cx="2686630" cy="3083949"/>
          </a:xfrm>
          <a:prstGeom prst="rect">
            <a:avLst/>
          </a:prstGeom>
          <a:solidFill>
            <a:schemeClr val="bg1"/>
          </a:solidFill>
        </p:spPr>
      </p:pic>
      <p:sp>
        <p:nvSpPr>
          <p:cNvPr id="12" name="Text Placeholder 1">
            <a:extLst>
              <a:ext uri="{FF2B5EF4-FFF2-40B4-BE49-F238E27FC236}">
                <a16:creationId xmlns:a16="http://schemas.microsoft.com/office/drawing/2014/main" id="{210F1B19-D312-8A4E-A6E0-CC2B0CB3AA83}"/>
              </a:ext>
            </a:extLst>
          </p:cNvPr>
          <p:cNvSpPr txBox="1">
            <a:spLocks/>
          </p:cNvSpPr>
          <p:nvPr/>
        </p:nvSpPr>
        <p:spPr>
          <a:xfrm>
            <a:off x="889289" y="6251325"/>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Lloyd MR et al CCR 2026; Rugo H et al CCR 2026</a:t>
            </a:r>
          </a:p>
        </p:txBody>
      </p:sp>
      <p:sp>
        <p:nvSpPr>
          <p:cNvPr id="13" name="TextBox 12">
            <a:extLst>
              <a:ext uri="{FF2B5EF4-FFF2-40B4-BE49-F238E27FC236}">
                <a16:creationId xmlns:a16="http://schemas.microsoft.com/office/drawing/2014/main" id="{39BE453F-C3E0-0A4C-BC74-51EA2BED37FE}"/>
              </a:ext>
            </a:extLst>
          </p:cNvPr>
          <p:cNvSpPr txBox="1"/>
          <p:nvPr/>
        </p:nvSpPr>
        <p:spPr>
          <a:xfrm>
            <a:off x="109328" y="938683"/>
            <a:ext cx="6228410" cy="230832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1"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Retrospective</a:t>
            </a:r>
            <a:r>
              <a:rPr kumimoji="0" lang="fr-FR" sz="1800" b="0" i="1"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claims-</a:t>
            </a:r>
            <a:r>
              <a:rPr kumimoji="0" lang="fr-FR" sz="1800" b="0" i="1"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based</a:t>
            </a:r>
            <a:r>
              <a:rPr kumimoji="0" lang="fr-FR" sz="1800" b="0" i="1"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1"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clinico-genomic</a:t>
            </a:r>
            <a:r>
              <a:rPr kumimoji="0" lang="fr-FR" sz="1800" b="0" i="1"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1"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database</a:t>
            </a:r>
            <a:r>
              <a:rPr kumimoji="0" lang="fr-FR" sz="1800" b="0" i="1"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analyses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Lloyd et al</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1"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Rugo</a:t>
            </a:r>
            <a:r>
              <a:rPr kumimoji="0" lang="fr-FR"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et 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GuardantINFORM</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Komodo</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/FMI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n=742			n=306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52%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prior</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fulvestrant</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72%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prior</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fulvestrant</a:t>
            </a:r>
            <a:endPar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38%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prior</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chemotherapy</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50%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prior</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chemotherapy</a:t>
            </a:r>
            <a:endPar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75%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visceral</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disease</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87%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visceral</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disease</a:t>
            </a:r>
            <a:endPar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94% 1L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CDKi</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&gt;12m</a:t>
            </a:r>
          </a:p>
        </p:txBody>
      </p:sp>
      <p:sp>
        <p:nvSpPr>
          <p:cNvPr id="15" name="TextBox 14">
            <a:extLst>
              <a:ext uri="{FF2B5EF4-FFF2-40B4-BE49-F238E27FC236}">
                <a16:creationId xmlns:a16="http://schemas.microsoft.com/office/drawing/2014/main" id="{98EC24DF-3D47-2C45-938F-0F6FC1608C4E}"/>
              </a:ext>
            </a:extLst>
          </p:cNvPr>
          <p:cNvSpPr txBox="1"/>
          <p:nvPr/>
        </p:nvSpPr>
        <p:spPr>
          <a:xfrm>
            <a:off x="6451984" y="4738867"/>
            <a:ext cx="5403685" cy="175432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Median</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TTNT 6-9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months</a:t>
            </a:r>
            <a:endPar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Trend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toward</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longer TTNT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with</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less</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prior</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therapy</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eg</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@2L)</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without</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prior</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fulvestrant</a:t>
            </a:r>
            <a:endPar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No impact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with</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visceral</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metastatic</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disease</a:t>
            </a:r>
            <a:endPar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2156389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2A2007F5-B456-FA42-803A-C8F30BC0F229}"/>
              </a:ext>
            </a:extLst>
          </p:cNvPr>
          <p:cNvSpPr>
            <a:spLocks noGrp="1"/>
          </p:cNvSpPr>
          <p:nvPr>
            <p:ph type="title"/>
          </p:nvPr>
        </p:nvSpPr>
        <p:spPr>
          <a:xfrm>
            <a:off x="350520" y="381001"/>
            <a:ext cx="11315700" cy="438150"/>
          </a:xfrm>
        </p:spPr>
        <p:txBody>
          <a:bodyPr/>
          <a:lstStyle/>
          <a:p>
            <a:r>
              <a:rPr lang="en-US" dirty="0" err="1"/>
              <a:t>Elacestrant</a:t>
            </a:r>
            <a:r>
              <a:rPr lang="en-US" dirty="0"/>
              <a:t> Real-World Data</a:t>
            </a:r>
          </a:p>
        </p:txBody>
      </p:sp>
      <p:pic>
        <p:nvPicPr>
          <p:cNvPr id="8" name="Picture 7">
            <a:extLst>
              <a:ext uri="{FF2B5EF4-FFF2-40B4-BE49-F238E27FC236}">
                <a16:creationId xmlns:a16="http://schemas.microsoft.com/office/drawing/2014/main" id="{12725033-BE79-8549-8F6F-ABA3D8BF2459}"/>
              </a:ext>
            </a:extLst>
          </p:cNvPr>
          <p:cNvPicPr>
            <a:picLocks noChangeAspect="1"/>
          </p:cNvPicPr>
          <p:nvPr/>
        </p:nvPicPr>
        <p:blipFill rotWithShape="1">
          <a:blip r:embed="rId3"/>
          <a:srcRect l="1084"/>
          <a:stretch/>
        </p:blipFill>
        <p:spPr>
          <a:xfrm>
            <a:off x="7241628" y="900619"/>
            <a:ext cx="4792716" cy="4006664"/>
          </a:xfrm>
          <a:prstGeom prst="rect">
            <a:avLst/>
          </a:prstGeom>
        </p:spPr>
      </p:pic>
      <p:pic>
        <p:nvPicPr>
          <p:cNvPr id="9" name="Picture 8">
            <a:extLst>
              <a:ext uri="{FF2B5EF4-FFF2-40B4-BE49-F238E27FC236}">
                <a16:creationId xmlns:a16="http://schemas.microsoft.com/office/drawing/2014/main" id="{7394B2B5-DAAB-674D-86A3-B30A298B2789}"/>
              </a:ext>
            </a:extLst>
          </p:cNvPr>
          <p:cNvPicPr>
            <a:picLocks noChangeAspect="1"/>
          </p:cNvPicPr>
          <p:nvPr/>
        </p:nvPicPr>
        <p:blipFill>
          <a:blip r:embed="rId4"/>
          <a:stretch>
            <a:fillRect/>
          </a:stretch>
        </p:blipFill>
        <p:spPr>
          <a:xfrm>
            <a:off x="115610" y="2921691"/>
            <a:ext cx="4120054" cy="3251701"/>
          </a:xfrm>
          <a:prstGeom prst="rect">
            <a:avLst/>
          </a:prstGeom>
        </p:spPr>
      </p:pic>
      <p:pic>
        <p:nvPicPr>
          <p:cNvPr id="10" name="Picture 9">
            <a:extLst>
              <a:ext uri="{FF2B5EF4-FFF2-40B4-BE49-F238E27FC236}">
                <a16:creationId xmlns:a16="http://schemas.microsoft.com/office/drawing/2014/main" id="{51C10EA2-7A45-9E43-8DFC-A907E7199322}"/>
              </a:ext>
            </a:extLst>
          </p:cNvPr>
          <p:cNvPicPr>
            <a:picLocks noChangeAspect="1"/>
          </p:cNvPicPr>
          <p:nvPr/>
        </p:nvPicPr>
        <p:blipFill>
          <a:blip r:embed="rId5"/>
          <a:stretch>
            <a:fillRect/>
          </a:stretch>
        </p:blipFill>
        <p:spPr>
          <a:xfrm>
            <a:off x="4235664" y="2921336"/>
            <a:ext cx="2785243" cy="3135833"/>
          </a:xfrm>
          <a:prstGeom prst="rect">
            <a:avLst/>
          </a:prstGeom>
        </p:spPr>
      </p:pic>
      <p:sp>
        <p:nvSpPr>
          <p:cNvPr id="12" name="Text Placeholder 1">
            <a:extLst>
              <a:ext uri="{FF2B5EF4-FFF2-40B4-BE49-F238E27FC236}">
                <a16:creationId xmlns:a16="http://schemas.microsoft.com/office/drawing/2014/main" id="{FA729C47-32C9-5F4B-8494-FEA4B92C4FEC}"/>
              </a:ext>
            </a:extLst>
          </p:cNvPr>
          <p:cNvSpPr txBox="1">
            <a:spLocks/>
          </p:cNvSpPr>
          <p:nvPr/>
        </p:nvSpPr>
        <p:spPr>
          <a:xfrm>
            <a:off x="847248" y="6286379"/>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Lloyd MR et al CCR 2026; Rugo H et al CCR 2025</a:t>
            </a:r>
          </a:p>
        </p:txBody>
      </p:sp>
      <p:sp>
        <p:nvSpPr>
          <p:cNvPr id="13" name="TextBox 12">
            <a:extLst>
              <a:ext uri="{FF2B5EF4-FFF2-40B4-BE49-F238E27FC236}">
                <a16:creationId xmlns:a16="http://schemas.microsoft.com/office/drawing/2014/main" id="{04679CC0-A58A-6547-A018-99AC6EFC67F1}"/>
              </a:ext>
            </a:extLst>
          </p:cNvPr>
          <p:cNvSpPr txBox="1"/>
          <p:nvPr/>
        </p:nvSpPr>
        <p:spPr>
          <a:xfrm>
            <a:off x="350520" y="1131402"/>
            <a:ext cx="6670387" cy="1477328"/>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Concurrent ESR1/</a:t>
            </a:r>
            <a:r>
              <a:rPr kumimoji="0" lang="fr-FR" sz="1800" b="0" i="0" u="sng" strike="noStrike" kern="1200" cap="none" spc="0" normalizeH="0" baseline="0" noProof="0" dirty="0">
                <a:ln>
                  <a:noFill/>
                </a:ln>
                <a:solidFill>
                  <a:srgbClr val="000000"/>
                </a:solidFill>
                <a:effectLst/>
                <a:uLnTx/>
                <a:uFillTx/>
                <a:latin typeface="Calibri"/>
                <a:ea typeface="+mn-ea"/>
                <a:cs typeface="Arial" panose="020B0604020202020204" pitchFamily="34" charset="0"/>
              </a:rPr>
              <a:t>PIK3CA</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altercations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with</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reduced</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TTNT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Equally</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efficacious</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with</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sng" strike="noStrike" kern="1200" cap="none" spc="0" normalizeH="0" baseline="0" noProof="0" dirty="0">
                <a:ln>
                  <a:noFill/>
                </a:ln>
                <a:solidFill>
                  <a:srgbClr val="000000"/>
                </a:solidFill>
                <a:effectLst/>
                <a:uLnTx/>
                <a:uFillTx/>
                <a:latin typeface="Calibri"/>
                <a:ea typeface="+mn-ea"/>
                <a:cs typeface="Arial" panose="020B0604020202020204" pitchFamily="34" charset="0"/>
              </a:rPr>
              <a:t>ESR1 Y537S </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vs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other</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alterations</a:t>
            </a:r>
            <a:endPar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Trend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toward</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inferior</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outcomes</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with</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higher</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degree</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of </a:t>
            </a:r>
            <a:r>
              <a:rPr kumimoji="0" lang="fr-FR" sz="1800" b="0" i="0" u="sng"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polyclonality</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(4+ </a:t>
            </a:r>
            <a:r>
              <a:rPr kumimoji="0" lang="fr-FR"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alterations</a:t>
            </a:r>
            <a:r>
              <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07284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6A0F0B-B463-B14B-898C-F150C1A6401B}"/>
              </a:ext>
            </a:extLst>
          </p:cNvPr>
          <p:cNvSpPr>
            <a:spLocks noGrp="1"/>
          </p:cNvSpPr>
          <p:nvPr>
            <p:ph type="title"/>
          </p:nvPr>
        </p:nvSpPr>
        <p:spPr>
          <a:xfrm>
            <a:off x="641350" y="355317"/>
            <a:ext cx="10902950" cy="956516"/>
          </a:xfrm>
        </p:spPr>
        <p:txBody>
          <a:bodyPr/>
          <a:lstStyle/>
          <a:p>
            <a:r>
              <a:rPr lang="en-US" sz="2800" dirty="0"/>
              <a:t>Oral SERDs for HR+/HER2- Metastatic Breast Cancer</a:t>
            </a:r>
          </a:p>
        </p:txBody>
      </p:sp>
      <p:sp>
        <p:nvSpPr>
          <p:cNvPr id="3" name="Content Placeholder 2">
            <a:extLst>
              <a:ext uri="{FF2B5EF4-FFF2-40B4-BE49-F238E27FC236}">
                <a16:creationId xmlns:a16="http://schemas.microsoft.com/office/drawing/2014/main" id="{8C325350-A82A-134F-9D7C-2808885DFEC9}"/>
              </a:ext>
            </a:extLst>
          </p:cNvPr>
          <p:cNvSpPr>
            <a:spLocks noGrp="1"/>
          </p:cNvSpPr>
          <p:nvPr>
            <p:ph idx="1"/>
          </p:nvPr>
        </p:nvSpPr>
        <p:spPr>
          <a:xfrm>
            <a:off x="647700" y="1311833"/>
            <a:ext cx="10896600" cy="4023360"/>
          </a:xfrm>
        </p:spPr>
        <p:txBody>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000000"/>
                </a:solidFill>
                <a:latin typeface="Calibri"/>
              </a:rPr>
              <a:t>Elacestrant</a:t>
            </a:r>
            <a:r>
              <a:rPr lang="en-US" altLang="en-US" sz="2400" dirty="0">
                <a:solidFill>
                  <a:srgbClr val="000000"/>
                </a:solidFill>
                <a:latin typeface="Calibri"/>
              </a:rPr>
              <a:t> monotherapy in endocrine-refractory disease (</a:t>
            </a:r>
            <a:r>
              <a:rPr lang="en-US" altLang="en-US" sz="2400" b="1" dirty="0">
                <a:solidFill>
                  <a:srgbClr val="000000"/>
                </a:solidFill>
                <a:latin typeface="Calibri"/>
              </a:rPr>
              <a:t>EMERALD</a:t>
            </a:r>
            <a:r>
              <a:rPr lang="en-US" altLang="en-US" sz="2400" dirty="0">
                <a:solidFill>
                  <a:srgbClr val="00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FF0000"/>
                </a:solidFill>
                <a:latin typeface="Calibri"/>
              </a:rPr>
              <a:t>Imlunestrant</a:t>
            </a:r>
            <a:r>
              <a:rPr lang="en-US" altLang="en-US" sz="2400" dirty="0">
                <a:solidFill>
                  <a:srgbClr val="FF0000"/>
                </a:solidFill>
                <a:latin typeface="Calibri"/>
              </a:rPr>
              <a:t> alone and with </a:t>
            </a:r>
            <a:r>
              <a:rPr lang="en-US" altLang="en-US" sz="2400" dirty="0" err="1">
                <a:solidFill>
                  <a:srgbClr val="FF0000"/>
                </a:solidFill>
                <a:latin typeface="Calibri"/>
              </a:rPr>
              <a:t>abemaciclib</a:t>
            </a:r>
            <a:r>
              <a:rPr lang="en-US" altLang="en-US" sz="2400" dirty="0">
                <a:solidFill>
                  <a:srgbClr val="FF0000"/>
                </a:solidFill>
                <a:latin typeface="Calibri"/>
              </a:rPr>
              <a:t> (</a:t>
            </a:r>
            <a:r>
              <a:rPr lang="en-US" altLang="en-US" sz="2400" b="1" dirty="0">
                <a:solidFill>
                  <a:srgbClr val="FF0000"/>
                </a:solidFill>
                <a:latin typeface="Calibri"/>
              </a:rPr>
              <a:t>EMBER3</a:t>
            </a:r>
            <a:r>
              <a:rPr lang="en-US" altLang="en-US" sz="2400" dirty="0">
                <a:solidFill>
                  <a:srgbClr val="FF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srgbClr val="000000"/>
                </a:solidFill>
                <a:effectLst/>
                <a:uLnTx/>
                <a:uFillTx/>
                <a:latin typeface="Calibri"/>
                <a:ea typeface="+mn-ea"/>
                <a:cs typeface="+mn-cs"/>
              </a:rPr>
              <a:t>Giredestrant</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 and </a:t>
            </a:r>
            <a:r>
              <a:rPr kumimoji="0" lang="en-US" altLang="en-US" sz="2400" b="0" i="0" u="none" strike="noStrike" kern="1200" cap="none" spc="0" normalizeH="0" baseline="0" noProof="0" dirty="0" err="1">
                <a:ln>
                  <a:noFill/>
                </a:ln>
                <a:solidFill>
                  <a:srgbClr val="000000"/>
                </a:solidFill>
                <a:effectLst/>
                <a:uLnTx/>
                <a:uFillTx/>
                <a:latin typeface="Calibri"/>
                <a:ea typeface="+mn-ea"/>
                <a:cs typeface="+mn-cs"/>
              </a:rPr>
              <a:t>everolimus</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 for CDK4/6i-resistant disease (</a:t>
            </a:r>
            <a:r>
              <a:rPr kumimoji="0" lang="en-US" altLang="en-US" sz="2400" b="1" i="0" u="none" strike="noStrike" kern="1200" cap="none" spc="0" normalizeH="0" baseline="0" noProof="0" dirty="0" err="1">
                <a:ln>
                  <a:noFill/>
                </a:ln>
                <a:solidFill>
                  <a:srgbClr val="000000"/>
                </a:solidFill>
                <a:effectLst/>
                <a:uLnTx/>
                <a:uFillTx/>
                <a:latin typeface="Calibri"/>
                <a:ea typeface="+mn-ea"/>
                <a:cs typeface="+mn-cs"/>
              </a:rPr>
              <a:t>evERA</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00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Emerging oral SERD combination regimens and key trials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00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Summary, key questions, future directions</a:t>
            </a:r>
          </a:p>
        </p:txBody>
      </p:sp>
    </p:spTree>
    <p:extLst>
      <p:ext uri="{BB962C8B-B14F-4D97-AF65-F5344CB8AC3E}">
        <p14:creationId xmlns:p14="http://schemas.microsoft.com/office/powerpoint/2010/main" val="2144844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EBD659-ABC0-BA42-AC8E-A770B05049B5}"/>
              </a:ext>
            </a:extLst>
          </p:cNvPr>
          <p:cNvSpPr>
            <a:spLocks noGrp="1"/>
          </p:cNvSpPr>
          <p:nvPr>
            <p:ph type="title"/>
          </p:nvPr>
        </p:nvSpPr>
        <p:spPr>
          <a:xfrm>
            <a:off x="294396" y="212308"/>
            <a:ext cx="10972800" cy="1371600"/>
          </a:xfrm>
        </p:spPr>
        <p:txBody>
          <a:bodyPr/>
          <a:lstStyle/>
          <a:p>
            <a:r>
              <a:rPr lang="en-US" sz="3600" dirty="0"/>
              <a:t>EMBER3: </a:t>
            </a:r>
            <a:r>
              <a:rPr lang="en-US" sz="3600" dirty="0" err="1"/>
              <a:t>Imlunestrant</a:t>
            </a:r>
            <a:r>
              <a:rPr lang="en-US" sz="3600" dirty="0"/>
              <a:t> Phase III</a:t>
            </a:r>
          </a:p>
        </p:txBody>
      </p:sp>
      <p:sp>
        <p:nvSpPr>
          <p:cNvPr id="3" name="Slide Number Placeholder 2">
            <a:extLst>
              <a:ext uri="{FF2B5EF4-FFF2-40B4-BE49-F238E27FC236}">
                <a16:creationId xmlns:a16="http://schemas.microsoft.com/office/drawing/2014/main" id="{4D3AD7E0-24F8-C545-BF7D-381C45B15DD7}"/>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a:t>
            </a:fld>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pic>
        <p:nvPicPr>
          <p:cNvPr id="6" name="Picture 5" descr="A diagram of a medical procedure&#10;&#10;Description automatically generated">
            <a:extLst>
              <a:ext uri="{FF2B5EF4-FFF2-40B4-BE49-F238E27FC236}">
                <a16:creationId xmlns:a16="http://schemas.microsoft.com/office/drawing/2014/main" id="{3A20D92A-6175-424E-81B1-CE8ECA9FF1FA}"/>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Layer>
                </a14:imgProps>
              </a:ext>
            </a:extLst>
          </a:blip>
          <a:srcRect l="8482" t="22578" r="6970" b="9272"/>
          <a:stretch/>
        </p:blipFill>
        <p:spPr>
          <a:xfrm>
            <a:off x="2138035" y="2293788"/>
            <a:ext cx="8745156" cy="3732626"/>
          </a:xfrm>
          <a:prstGeom prst="rect">
            <a:avLst/>
          </a:prstGeom>
        </p:spPr>
      </p:pic>
      <p:sp>
        <p:nvSpPr>
          <p:cNvPr id="11" name="TextBox 10">
            <a:extLst>
              <a:ext uri="{FF2B5EF4-FFF2-40B4-BE49-F238E27FC236}">
                <a16:creationId xmlns:a16="http://schemas.microsoft.com/office/drawing/2014/main" id="{F65D9D25-87A8-1241-AA6B-4B1F85B9465E}"/>
              </a:ext>
            </a:extLst>
          </p:cNvPr>
          <p:cNvSpPr txBox="1"/>
          <p:nvPr/>
        </p:nvSpPr>
        <p:spPr>
          <a:xfrm>
            <a:off x="0" y="922188"/>
            <a:ext cx="7459577" cy="120032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Patient Characteristics: </a:t>
            </a:r>
            <a:r>
              <a:rPr kumimoji="0" lang="en-US"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Imlunestrant</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vs. Control</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No prior chemotherapy, 1 prior line of ET</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~40% of patients were CDK4/6i-naive</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ESR1m: 41.7% vs 35.8</a:t>
            </a:r>
          </a:p>
        </p:txBody>
      </p:sp>
      <p:sp>
        <p:nvSpPr>
          <p:cNvPr id="13" name="Text Placeholder 1">
            <a:extLst>
              <a:ext uri="{FF2B5EF4-FFF2-40B4-BE49-F238E27FC236}">
                <a16:creationId xmlns:a16="http://schemas.microsoft.com/office/drawing/2014/main" id="{BED34FD6-AA76-B143-AFA7-07C97369453C}"/>
              </a:ext>
            </a:extLst>
          </p:cNvPr>
          <p:cNvSpPr txBox="1">
            <a:spLocks/>
          </p:cNvSpPr>
          <p:nvPr/>
        </p:nvSpPr>
        <p:spPr>
          <a:xfrm>
            <a:off x="893817" y="6255881"/>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err="1">
                <a:ln>
                  <a:noFill/>
                </a:ln>
                <a:solidFill>
                  <a:srgbClr val="002557"/>
                </a:solidFill>
                <a:effectLst/>
                <a:uLnTx/>
                <a:uFillTx/>
                <a:latin typeface="Georgia"/>
                <a:ea typeface="+mn-ea"/>
                <a:cs typeface="Arial" panose="020B0604020202020204" pitchFamily="34" charset="0"/>
              </a:rPr>
              <a:t>Jhaveri</a:t>
            </a:r>
            <a:r>
              <a:rPr kumimoji="0" lang="en-US" sz="1200" b="1" i="0" u="none" strike="noStrike" kern="1200" cap="none" spc="0" normalizeH="0" baseline="0" noProof="0" dirty="0">
                <a:ln>
                  <a:noFill/>
                </a:ln>
                <a:solidFill>
                  <a:srgbClr val="002557"/>
                </a:solidFill>
                <a:effectLst/>
                <a:uLnTx/>
                <a:uFillTx/>
                <a:latin typeface="Georgia"/>
                <a:ea typeface="+mn-ea"/>
                <a:cs typeface="Arial" panose="020B0604020202020204" pitchFamily="34" charset="0"/>
              </a:rPr>
              <a:t> KL et al NEJM 2024</a:t>
            </a:r>
          </a:p>
        </p:txBody>
      </p:sp>
      <p:sp>
        <p:nvSpPr>
          <p:cNvPr id="4" name="TextBox 3">
            <a:extLst>
              <a:ext uri="{FF2B5EF4-FFF2-40B4-BE49-F238E27FC236}">
                <a16:creationId xmlns:a16="http://schemas.microsoft.com/office/drawing/2014/main" id="{50286B14-54F9-5C72-DF21-5BCF1EA0806F}"/>
              </a:ext>
            </a:extLst>
          </p:cNvPr>
          <p:cNvSpPr txBox="1"/>
          <p:nvPr/>
        </p:nvSpPr>
        <p:spPr>
          <a:xfrm>
            <a:off x="4471261" y="3186873"/>
            <a:ext cx="1005083" cy="203382"/>
          </a:xfrm>
          <a:prstGeom prst="rect">
            <a:avLst/>
          </a:prstGeom>
          <a:solidFill>
            <a:srgbClr val="DFE3E8"/>
          </a:solid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alone or in</a:t>
            </a:r>
          </a:p>
        </p:txBody>
      </p:sp>
    </p:spTree>
    <p:extLst>
      <p:ext uri="{BB962C8B-B14F-4D97-AF65-F5344CB8AC3E}">
        <p14:creationId xmlns:p14="http://schemas.microsoft.com/office/powerpoint/2010/main" val="3864657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842E808-8CA1-8044-B736-D6DAB4033998}"/>
              </a:ext>
            </a:extLst>
          </p:cNvPr>
          <p:cNvPicPr>
            <a:picLocks noChangeAspect="1"/>
          </p:cNvPicPr>
          <p:nvPr/>
        </p:nvPicPr>
        <p:blipFill rotWithShape="1">
          <a:blip r:embed="rId3"/>
          <a:srcRect r="37416"/>
          <a:stretch/>
        </p:blipFill>
        <p:spPr>
          <a:xfrm>
            <a:off x="5780796" y="2003450"/>
            <a:ext cx="5300132" cy="3964107"/>
          </a:xfrm>
          <a:prstGeom prst="rect">
            <a:avLst/>
          </a:prstGeom>
        </p:spPr>
      </p:pic>
      <p:sp>
        <p:nvSpPr>
          <p:cNvPr id="2" name="Title 1">
            <a:extLst>
              <a:ext uri="{FF2B5EF4-FFF2-40B4-BE49-F238E27FC236}">
                <a16:creationId xmlns:a16="http://schemas.microsoft.com/office/drawing/2014/main" id="{7CEBD659-ABC0-BA42-AC8E-A770B05049B5}"/>
              </a:ext>
            </a:extLst>
          </p:cNvPr>
          <p:cNvSpPr>
            <a:spLocks noGrp="1"/>
          </p:cNvSpPr>
          <p:nvPr>
            <p:ph type="title"/>
          </p:nvPr>
        </p:nvSpPr>
        <p:spPr>
          <a:xfrm>
            <a:off x="294396" y="212308"/>
            <a:ext cx="10972800" cy="1371600"/>
          </a:xfrm>
        </p:spPr>
        <p:txBody>
          <a:bodyPr/>
          <a:lstStyle/>
          <a:p>
            <a:r>
              <a:rPr lang="en-US" sz="3600" dirty="0"/>
              <a:t>EMBER3: </a:t>
            </a:r>
            <a:r>
              <a:rPr lang="en-US" sz="3600" dirty="0" err="1"/>
              <a:t>Imlunestrant</a:t>
            </a:r>
            <a:r>
              <a:rPr lang="en-US" sz="3600" dirty="0"/>
              <a:t> Phase III</a:t>
            </a:r>
          </a:p>
        </p:txBody>
      </p:sp>
      <p:sp>
        <p:nvSpPr>
          <p:cNvPr id="3" name="Slide Number Placeholder 2">
            <a:extLst>
              <a:ext uri="{FF2B5EF4-FFF2-40B4-BE49-F238E27FC236}">
                <a16:creationId xmlns:a16="http://schemas.microsoft.com/office/drawing/2014/main" id="{4D3AD7E0-24F8-C545-BF7D-381C45B15DD7}"/>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800" b="0" i="0" u="none" strike="noStrike" kern="1200" cap="none" spc="0" normalizeH="0" baseline="0" noProof="0" smtClean="0">
                <a:ln>
                  <a:noFill/>
                </a:ln>
                <a:solidFill>
                  <a:srgbClr val="FFFFFF"/>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85</a:t>
            </a:fld>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 name="TextBox 9">
            <a:extLst>
              <a:ext uri="{FF2B5EF4-FFF2-40B4-BE49-F238E27FC236}">
                <a16:creationId xmlns:a16="http://schemas.microsoft.com/office/drawing/2014/main" id="{557451EE-E338-C346-9FFC-ACBEFF36C2AF}"/>
              </a:ext>
            </a:extLst>
          </p:cNvPr>
          <p:cNvSpPr txBox="1"/>
          <p:nvPr/>
        </p:nvSpPr>
        <p:spPr>
          <a:xfrm>
            <a:off x="294394" y="803121"/>
            <a:ext cx="8160983"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Median PFS Improvements: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ITT: 5.5 &gt; 5.6m</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HR (95%CI) 0.87 (0.72-1.04), p=0.12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ESR1m: 3.8 &gt; 5.5m</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Restricted mean survival diff (95%CI) 2.6m (1.2-3.9), p&lt;0.001</a:t>
            </a:r>
            <a:endPar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p:txBody>
      </p:sp>
      <p:pic>
        <p:nvPicPr>
          <p:cNvPr id="12" name="Picture 11">
            <a:extLst>
              <a:ext uri="{FF2B5EF4-FFF2-40B4-BE49-F238E27FC236}">
                <a16:creationId xmlns:a16="http://schemas.microsoft.com/office/drawing/2014/main" id="{BDCE2BAC-BBE1-F444-9767-71F917AC93B5}"/>
              </a:ext>
            </a:extLst>
          </p:cNvPr>
          <p:cNvPicPr>
            <a:picLocks noChangeAspect="1"/>
          </p:cNvPicPr>
          <p:nvPr/>
        </p:nvPicPr>
        <p:blipFill rotWithShape="1">
          <a:blip r:embed="rId4"/>
          <a:srcRect r="36332"/>
          <a:stretch/>
        </p:blipFill>
        <p:spPr>
          <a:xfrm>
            <a:off x="294395" y="2003451"/>
            <a:ext cx="5300131" cy="3964105"/>
          </a:xfrm>
          <a:prstGeom prst="rect">
            <a:avLst/>
          </a:prstGeom>
        </p:spPr>
      </p:pic>
      <p:sp>
        <p:nvSpPr>
          <p:cNvPr id="13" name="Text Placeholder 1">
            <a:extLst>
              <a:ext uri="{FF2B5EF4-FFF2-40B4-BE49-F238E27FC236}">
                <a16:creationId xmlns:a16="http://schemas.microsoft.com/office/drawing/2014/main" id="{BED34FD6-AA76-B143-AFA7-07C97369453C}"/>
              </a:ext>
            </a:extLst>
          </p:cNvPr>
          <p:cNvSpPr txBox="1">
            <a:spLocks/>
          </p:cNvSpPr>
          <p:nvPr/>
        </p:nvSpPr>
        <p:spPr>
          <a:xfrm>
            <a:off x="903249" y="6246210"/>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err="1">
                <a:ln>
                  <a:noFill/>
                </a:ln>
                <a:solidFill>
                  <a:srgbClr val="002557"/>
                </a:solidFill>
                <a:effectLst/>
                <a:uLnTx/>
                <a:uFillTx/>
                <a:latin typeface="Georgia"/>
                <a:ea typeface="+mn-ea"/>
                <a:cs typeface="Arial" panose="020B0604020202020204" pitchFamily="34" charset="0"/>
              </a:rPr>
              <a:t>Jhaveri</a:t>
            </a:r>
            <a:r>
              <a:rPr kumimoji="0" lang="en-US" sz="1200" b="1" i="0" u="none" strike="noStrike" kern="1200" cap="none" spc="0" normalizeH="0" baseline="0" noProof="0" dirty="0">
                <a:ln>
                  <a:noFill/>
                </a:ln>
                <a:solidFill>
                  <a:srgbClr val="002557"/>
                </a:solidFill>
                <a:effectLst/>
                <a:uLnTx/>
                <a:uFillTx/>
                <a:latin typeface="Georgia"/>
                <a:ea typeface="+mn-ea"/>
                <a:cs typeface="Arial" panose="020B0604020202020204" pitchFamily="34" charset="0"/>
              </a:rPr>
              <a:t> KL et al NEJM 2024</a:t>
            </a:r>
          </a:p>
        </p:txBody>
      </p:sp>
    </p:spTree>
    <p:extLst>
      <p:ext uri="{BB962C8B-B14F-4D97-AF65-F5344CB8AC3E}">
        <p14:creationId xmlns:p14="http://schemas.microsoft.com/office/powerpoint/2010/main" val="27152946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4D172F-2790-FC41-8E86-AF6935FCA6DD}"/>
              </a:ext>
            </a:extLst>
          </p:cNvPr>
          <p:cNvSpPr>
            <a:spLocks noGrp="1"/>
          </p:cNvSpPr>
          <p:nvPr>
            <p:ph type="title"/>
          </p:nvPr>
        </p:nvSpPr>
        <p:spPr/>
        <p:txBody>
          <a:bodyPr/>
          <a:lstStyle/>
          <a:p>
            <a:r>
              <a:rPr lang="en-US" dirty="0"/>
              <a:t>EMBER3: Updated ESR1m Single Agent Efficacy</a:t>
            </a:r>
          </a:p>
        </p:txBody>
      </p:sp>
      <p:pic>
        <p:nvPicPr>
          <p:cNvPr id="5" name="Picture 4">
            <a:extLst>
              <a:ext uri="{FF2B5EF4-FFF2-40B4-BE49-F238E27FC236}">
                <a16:creationId xmlns:a16="http://schemas.microsoft.com/office/drawing/2014/main" id="{5DDEB68A-7FA3-3145-9274-F8D28F35A1CE}"/>
              </a:ext>
            </a:extLst>
          </p:cNvPr>
          <p:cNvPicPr>
            <a:picLocks noChangeAspect="1"/>
          </p:cNvPicPr>
          <p:nvPr/>
        </p:nvPicPr>
        <p:blipFill>
          <a:blip r:embed="rId3"/>
          <a:stretch>
            <a:fillRect/>
          </a:stretch>
        </p:blipFill>
        <p:spPr>
          <a:xfrm>
            <a:off x="167399" y="1124901"/>
            <a:ext cx="6063591" cy="4130272"/>
          </a:xfrm>
          <a:prstGeom prst="rect">
            <a:avLst/>
          </a:prstGeom>
        </p:spPr>
      </p:pic>
      <p:pic>
        <p:nvPicPr>
          <p:cNvPr id="6" name="Picture 5">
            <a:extLst>
              <a:ext uri="{FF2B5EF4-FFF2-40B4-BE49-F238E27FC236}">
                <a16:creationId xmlns:a16="http://schemas.microsoft.com/office/drawing/2014/main" id="{523B57A9-FA0F-DC4A-B5F3-805EDC1E5C40}"/>
              </a:ext>
            </a:extLst>
          </p:cNvPr>
          <p:cNvPicPr>
            <a:picLocks noChangeAspect="1"/>
          </p:cNvPicPr>
          <p:nvPr/>
        </p:nvPicPr>
        <p:blipFill>
          <a:blip r:embed="rId4"/>
          <a:stretch>
            <a:fillRect/>
          </a:stretch>
        </p:blipFill>
        <p:spPr>
          <a:xfrm>
            <a:off x="6092825" y="2648189"/>
            <a:ext cx="5931776" cy="4152243"/>
          </a:xfrm>
          <a:prstGeom prst="rect">
            <a:avLst/>
          </a:prstGeom>
        </p:spPr>
      </p:pic>
      <p:sp>
        <p:nvSpPr>
          <p:cNvPr id="7" name="Text Placeholder 1">
            <a:extLst>
              <a:ext uri="{FF2B5EF4-FFF2-40B4-BE49-F238E27FC236}">
                <a16:creationId xmlns:a16="http://schemas.microsoft.com/office/drawing/2014/main" id="{4B35E94A-C328-3546-804E-1D8B24224089}"/>
              </a:ext>
            </a:extLst>
          </p:cNvPr>
          <p:cNvSpPr txBox="1">
            <a:spLocks/>
          </p:cNvSpPr>
          <p:nvPr/>
        </p:nvSpPr>
        <p:spPr>
          <a:xfrm>
            <a:off x="890816" y="6267033"/>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err="1">
                <a:ln>
                  <a:noFill/>
                </a:ln>
                <a:solidFill>
                  <a:srgbClr val="002557"/>
                </a:solidFill>
                <a:effectLst/>
                <a:uLnTx/>
                <a:uFillTx/>
                <a:latin typeface="Georgia"/>
                <a:ea typeface="+mn-ea"/>
                <a:cs typeface="Arial" panose="020B0604020202020204" pitchFamily="34" charset="0"/>
              </a:rPr>
              <a:t>Jhaveri</a:t>
            </a:r>
            <a:r>
              <a:rPr kumimoji="0" lang="en-US" sz="1200" b="1" i="0" u="none" strike="noStrike" kern="1200" cap="none" spc="0" normalizeH="0" baseline="0" noProof="0" dirty="0">
                <a:ln>
                  <a:noFill/>
                </a:ln>
                <a:solidFill>
                  <a:srgbClr val="002557"/>
                </a:solidFill>
                <a:effectLst/>
                <a:uLnTx/>
                <a:uFillTx/>
                <a:latin typeface="Georgia"/>
                <a:ea typeface="+mn-ea"/>
                <a:cs typeface="Arial" panose="020B0604020202020204" pitchFamily="34" charset="0"/>
              </a:rPr>
              <a:t> KL et al Ann </a:t>
            </a:r>
            <a:r>
              <a:rPr kumimoji="0" lang="en-US" sz="1200" b="1" i="0" u="none" strike="noStrike" kern="1200" cap="none" spc="0" normalizeH="0" baseline="0" noProof="0" dirty="0" err="1">
                <a:ln>
                  <a:noFill/>
                </a:ln>
                <a:solidFill>
                  <a:srgbClr val="002557"/>
                </a:solidFill>
                <a:effectLst/>
                <a:uLnTx/>
                <a:uFillTx/>
                <a:latin typeface="Georgia"/>
                <a:ea typeface="+mn-ea"/>
                <a:cs typeface="Arial" panose="020B0604020202020204" pitchFamily="34" charset="0"/>
              </a:rPr>
              <a:t>Onc</a:t>
            </a:r>
            <a:r>
              <a:rPr kumimoji="0" lang="en-US" sz="1200" b="1" i="0" u="none" strike="noStrike" kern="1200" cap="none" spc="0" normalizeH="0" baseline="0" noProof="0" dirty="0">
                <a:ln>
                  <a:noFill/>
                </a:ln>
                <a:solidFill>
                  <a:srgbClr val="002557"/>
                </a:solidFill>
                <a:effectLst/>
                <a:uLnTx/>
                <a:uFillTx/>
                <a:latin typeface="Georgia"/>
                <a:ea typeface="+mn-ea"/>
                <a:cs typeface="Arial" panose="020B0604020202020204" pitchFamily="34" charset="0"/>
              </a:rPr>
              <a:t> 2026</a:t>
            </a:r>
          </a:p>
        </p:txBody>
      </p:sp>
      <p:sp>
        <p:nvSpPr>
          <p:cNvPr id="8" name="TextBox 7">
            <a:extLst>
              <a:ext uri="{FF2B5EF4-FFF2-40B4-BE49-F238E27FC236}">
                <a16:creationId xmlns:a16="http://schemas.microsoft.com/office/drawing/2014/main" id="{D1F57EE8-C807-A449-A512-D9D8319D0A65}"/>
              </a:ext>
            </a:extLst>
          </p:cNvPr>
          <p:cNvSpPr txBox="1"/>
          <p:nvPr/>
        </p:nvSpPr>
        <p:spPr>
          <a:xfrm>
            <a:off x="6384266" y="1124901"/>
            <a:ext cx="5487059" cy="13234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Median PFS Improvements: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ESR1m PFS: 3.8 &gt; 5.5m</a:t>
            </a:r>
            <a:r>
              <a:rPr kumimoji="0" lang="en-US" sz="16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HR (95%CI) 0.62 (0.47-0.82), p=0.0007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ESR1m OS: 23.1 &gt; 34.5m</a:t>
            </a:r>
            <a:r>
              <a:rPr kumimoji="0" lang="en-US" sz="16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 HR (95%CI) 0.60 (0.43-0.86), p=0.0043 (not yet at target significance)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6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27470273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EB8725B4-101D-DB44-8C15-8AB2282F5B98}"/>
              </a:ext>
            </a:extLst>
          </p:cNvPr>
          <p:cNvSpPr>
            <a:spLocks noGrp="1"/>
          </p:cNvSpPr>
          <p:nvPr>
            <p:ph type="title"/>
          </p:nvPr>
        </p:nvSpPr>
        <p:spPr>
          <a:xfrm>
            <a:off x="294395" y="212308"/>
            <a:ext cx="11745205" cy="1371600"/>
          </a:xfrm>
        </p:spPr>
        <p:txBody>
          <a:bodyPr/>
          <a:lstStyle/>
          <a:p>
            <a:r>
              <a:rPr lang="en-US" sz="3600" dirty="0"/>
              <a:t>EMBER3: (Updated) </a:t>
            </a:r>
            <a:r>
              <a:rPr lang="en-US" sz="3600" dirty="0" err="1"/>
              <a:t>Imlunestrant</a:t>
            </a:r>
            <a:r>
              <a:rPr lang="en-US" sz="3600" dirty="0"/>
              <a:t> + </a:t>
            </a:r>
            <a:r>
              <a:rPr lang="en-US" sz="3600" dirty="0" err="1"/>
              <a:t>Abemaciclib</a:t>
            </a:r>
            <a:r>
              <a:rPr lang="en-US" sz="3600" dirty="0"/>
              <a:t> Efficacy</a:t>
            </a:r>
          </a:p>
        </p:txBody>
      </p:sp>
      <p:sp>
        <p:nvSpPr>
          <p:cNvPr id="7" name="Text Placeholder 1">
            <a:extLst>
              <a:ext uri="{FF2B5EF4-FFF2-40B4-BE49-F238E27FC236}">
                <a16:creationId xmlns:a16="http://schemas.microsoft.com/office/drawing/2014/main" id="{1CA288B5-0B87-6E48-90EF-FEEFBD66DD47}"/>
              </a:ext>
            </a:extLst>
          </p:cNvPr>
          <p:cNvSpPr txBox="1">
            <a:spLocks/>
          </p:cNvSpPr>
          <p:nvPr/>
        </p:nvSpPr>
        <p:spPr>
          <a:xfrm>
            <a:off x="890816" y="6267033"/>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err="1">
                <a:ln>
                  <a:noFill/>
                </a:ln>
                <a:solidFill>
                  <a:srgbClr val="002557"/>
                </a:solidFill>
                <a:effectLst/>
                <a:uLnTx/>
                <a:uFillTx/>
                <a:latin typeface="Georgia"/>
                <a:ea typeface="+mn-ea"/>
                <a:cs typeface="Arial" panose="020B0604020202020204" pitchFamily="34" charset="0"/>
              </a:rPr>
              <a:t>Jhaveri</a:t>
            </a:r>
            <a:r>
              <a:rPr kumimoji="0" lang="en-US" sz="1200" b="1" i="0" u="none" strike="noStrike" kern="1200" cap="none" spc="0" normalizeH="0" baseline="0" noProof="0" dirty="0">
                <a:ln>
                  <a:noFill/>
                </a:ln>
                <a:solidFill>
                  <a:srgbClr val="002557"/>
                </a:solidFill>
                <a:effectLst/>
                <a:uLnTx/>
                <a:uFillTx/>
                <a:latin typeface="Georgia"/>
                <a:ea typeface="+mn-ea"/>
                <a:cs typeface="Arial" panose="020B0604020202020204" pitchFamily="34" charset="0"/>
              </a:rPr>
              <a:t> KL et al Ann </a:t>
            </a:r>
            <a:r>
              <a:rPr kumimoji="0" lang="en-US" sz="1200" b="1" i="0" u="none" strike="noStrike" kern="1200" cap="none" spc="0" normalizeH="0" baseline="0" noProof="0" dirty="0" err="1">
                <a:ln>
                  <a:noFill/>
                </a:ln>
                <a:solidFill>
                  <a:srgbClr val="002557"/>
                </a:solidFill>
                <a:effectLst/>
                <a:uLnTx/>
                <a:uFillTx/>
                <a:latin typeface="Georgia"/>
                <a:ea typeface="+mn-ea"/>
                <a:cs typeface="Arial" panose="020B0604020202020204" pitchFamily="34" charset="0"/>
              </a:rPr>
              <a:t>Onc</a:t>
            </a:r>
            <a:r>
              <a:rPr kumimoji="0" lang="en-US" sz="1200" b="1" i="0" u="none" strike="noStrike" kern="1200" cap="none" spc="0" normalizeH="0" baseline="0" noProof="0" dirty="0">
                <a:ln>
                  <a:noFill/>
                </a:ln>
                <a:solidFill>
                  <a:srgbClr val="002557"/>
                </a:solidFill>
                <a:effectLst/>
                <a:uLnTx/>
                <a:uFillTx/>
                <a:latin typeface="Georgia"/>
                <a:ea typeface="+mn-ea"/>
                <a:cs typeface="Arial" panose="020B0604020202020204" pitchFamily="34" charset="0"/>
              </a:rPr>
              <a:t> 2026</a:t>
            </a:r>
          </a:p>
        </p:txBody>
      </p:sp>
      <p:sp>
        <p:nvSpPr>
          <p:cNvPr id="10" name="TextBox 9">
            <a:extLst>
              <a:ext uri="{FF2B5EF4-FFF2-40B4-BE49-F238E27FC236}">
                <a16:creationId xmlns:a16="http://schemas.microsoft.com/office/drawing/2014/main" id="{FD87B12F-5ABB-6F44-8369-53BD8DC51E50}"/>
              </a:ext>
            </a:extLst>
          </p:cNvPr>
          <p:cNvSpPr txBox="1"/>
          <p:nvPr/>
        </p:nvSpPr>
        <p:spPr>
          <a:xfrm>
            <a:off x="7182695" y="1122243"/>
            <a:ext cx="3830825"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Median PFS for </a:t>
            </a:r>
            <a:r>
              <a:rPr kumimoji="0" lang="en-US"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Imlunestrant</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a:t>
            </a:r>
            <a:r>
              <a:rPr kumimoji="0" lang="en-US"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Abema</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ITT: 10.9m </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(95% CI 7.5-12.5)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Post CDK4/6i: 9.1m </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(95% CI 7.2-11.3)</a:t>
            </a:r>
            <a:endPar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p:txBody>
      </p:sp>
      <p:pic>
        <p:nvPicPr>
          <p:cNvPr id="2" name="Picture 1">
            <a:extLst>
              <a:ext uri="{FF2B5EF4-FFF2-40B4-BE49-F238E27FC236}">
                <a16:creationId xmlns:a16="http://schemas.microsoft.com/office/drawing/2014/main" id="{2E79669C-AD5D-F347-AA8F-40E3FF1D9B6C}"/>
              </a:ext>
            </a:extLst>
          </p:cNvPr>
          <p:cNvPicPr>
            <a:picLocks noChangeAspect="1"/>
          </p:cNvPicPr>
          <p:nvPr/>
        </p:nvPicPr>
        <p:blipFill>
          <a:blip r:embed="rId3"/>
          <a:stretch>
            <a:fillRect/>
          </a:stretch>
        </p:blipFill>
        <p:spPr>
          <a:xfrm>
            <a:off x="294395" y="898108"/>
            <a:ext cx="6112087" cy="4031833"/>
          </a:xfrm>
          <a:prstGeom prst="rect">
            <a:avLst/>
          </a:prstGeom>
        </p:spPr>
      </p:pic>
      <p:pic>
        <p:nvPicPr>
          <p:cNvPr id="3" name="Picture 2">
            <a:extLst>
              <a:ext uri="{FF2B5EF4-FFF2-40B4-BE49-F238E27FC236}">
                <a16:creationId xmlns:a16="http://schemas.microsoft.com/office/drawing/2014/main" id="{982869AD-B14B-5344-9633-FC0BC2956A88}"/>
              </a:ext>
            </a:extLst>
          </p:cNvPr>
          <p:cNvPicPr>
            <a:picLocks noChangeAspect="1"/>
          </p:cNvPicPr>
          <p:nvPr/>
        </p:nvPicPr>
        <p:blipFill>
          <a:blip r:embed="rId4"/>
          <a:stretch>
            <a:fillRect/>
          </a:stretch>
        </p:blipFill>
        <p:spPr>
          <a:xfrm>
            <a:off x="5927513" y="2826167"/>
            <a:ext cx="6112087" cy="4031833"/>
          </a:xfrm>
          <a:prstGeom prst="rect">
            <a:avLst/>
          </a:prstGeom>
        </p:spPr>
      </p:pic>
    </p:spTree>
    <p:extLst>
      <p:ext uri="{BB962C8B-B14F-4D97-AF65-F5344CB8AC3E}">
        <p14:creationId xmlns:p14="http://schemas.microsoft.com/office/powerpoint/2010/main" val="18157114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B615C9-9B20-7847-A14B-0CA1E51C954C}"/>
              </a:ext>
            </a:extLst>
          </p:cNvPr>
          <p:cNvSpPr>
            <a:spLocks noGrp="1"/>
          </p:cNvSpPr>
          <p:nvPr>
            <p:ph type="title"/>
          </p:nvPr>
        </p:nvSpPr>
        <p:spPr>
          <a:xfrm>
            <a:off x="241738" y="523875"/>
            <a:ext cx="11698014" cy="956516"/>
          </a:xfrm>
        </p:spPr>
        <p:txBody>
          <a:bodyPr/>
          <a:lstStyle/>
          <a:p>
            <a:r>
              <a:rPr lang="en-US" sz="3200" dirty="0"/>
              <a:t>EMBER3: </a:t>
            </a:r>
            <a:r>
              <a:rPr lang="en-US" sz="3200" dirty="0" err="1"/>
              <a:t>Imlunestrant</a:t>
            </a:r>
            <a:r>
              <a:rPr lang="en-US" sz="3200" dirty="0"/>
              <a:t> + </a:t>
            </a:r>
            <a:r>
              <a:rPr lang="en-US" sz="3200" dirty="0" err="1"/>
              <a:t>Abemaciclib</a:t>
            </a:r>
            <a:r>
              <a:rPr lang="en-US" sz="3200" dirty="0"/>
              <a:t> Efficacy (by ESR1 Status)</a:t>
            </a:r>
            <a:endParaRPr lang="en-US" dirty="0"/>
          </a:p>
        </p:txBody>
      </p:sp>
      <p:sp>
        <p:nvSpPr>
          <p:cNvPr id="5" name="Text Placeholder 1">
            <a:extLst>
              <a:ext uri="{FF2B5EF4-FFF2-40B4-BE49-F238E27FC236}">
                <a16:creationId xmlns:a16="http://schemas.microsoft.com/office/drawing/2014/main" id="{06B31AC5-D4BC-8446-85AD-0788EBB447F7}"/>
              </a:ext>
            </a:extLst>
          </p:cNvPr>
          <p:cNvSpPr txBox="1">
            <a:spLocks/>
          </p:cNvSpPr>
          <p:nvPr/>
        </p:nvSpPr>
        <p:spPr>
          <a:xfrm>
            <a:off x="890816" y="6267033"/>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err="1">
                <a:ln>
                  <a:noFill/>
                </a:ln>
                <a:solidFill>
                  <a:srgbClr val="002557"/>
                </a:solidFill>
                <a:effectLst/>
                <a:uLnTx/>
                <a:uFillTx/>
                <a:latin typeface="Georgia"/>
                <a:ea typeface="+mn-ea"/>
                <a:cs typeface="Arial" panose="020B0604020202020204" pitchFamily="34" charset="0"/>
              </a:rPr>
              <a:t>Jhaveri</a:t>
            </a:r>
            <a:r>
              <a:rPr kumimoji="0" lang="en-US" sz="1200" b="1" i="0" u="none" strike="noStrike" kern="1200" cap="none" spc="0" normalizeH="0" baseline="0" noProof="0" dirty="0">
                <a:ln>
                  <a:noFill/>
                </a:ln>
                <a:solidFill>
                  <a:srgbClr val="002557"/>
                </a:solidFill>
                <a:effectLst/>
                <a:uLnTx/>
                <a:uFillTx/>
                <a:latin typeface="Georgia"/>
                <a:ea typeface="+mn-ea"/>
                <a:cs typeface="Arial" panose="020B0604020202020204" pitchFamily="34" charset="0"/>
              </a:rPr>
              <a:t> KL et al Ann </a:t>
            </a:r>
            <a:r>
              <a:rPr kumimoji="0" lang="en-US" sz="1200" b="1" i="0" u="none" strike="noStrike" kern="1200" cap="none" spc="0" normalizeH="0" baseline="0" noProof="0" dirty="0" err="1">
                <a:ln>
                  <a:noFill/>
                </a:ln>
                <a:solidFill>
                  <a:srgbClr val="002557"/>
                </a:solidFill>
                <a:effectLst/>
                <a:uLnTx/>
                <a:uFillTx/>
                <a:latin typeface="Georgia"/>
                <a:ea typeface="+mn-ea"/>
                <a:cs typeface="Arial" panose="020B0604020202020204" pitchFamily="34" charset="0"/>
              </a:rPr>
              <a:t>Onc</a:t>
            </a:r>
            <a:r>
              <a:rPr kumimoji="0" lang="en-US" sz="1200" b="1" i="0" u="none" strike="noStrike" kern="1200" cap="none" spc="0" normalizeH="0" baseline="0" noProof="0" dirty="0">
                <a:ln>
                  <a:noFill/>
                </a:ln>
                <a:solidFill>
                  <a:srgbClr val="002557"/>
                </a:solidFill>
                <a:effectLst/>
                <a:uLnTx/>
                <a:uFillTx/>
                <a:latin typeface="Georgia"/>
                <a:ea typeface="+mn-ea"/>
                <a:cs typeface="Arial" panose="020B0604020202020204" pitchFamily="34" charset="0"/>
              </a:rPr>
              <a:t> 2026</a:t>
            </a:r>
          </a:p>
        </p:txBody>
      </p:sp>
      <p:pic>
        <p:nvPicPr>
          <p:cNvPr id="6" name="Picture 5">
            <a:extLst>
              <a:ext uri="{FF2B5EF4-FFF2-40B4-BE49-F238E27FC236}">
                <a16:creationId xmlns:a16="http://schemas.microsoft.com/office/drawing/2014/main" id="{9EF2BE4A-6FEE-AA43-8696-EDB95005EE6F}"/>
              </a:ext>
            </a:extLst>
          </p:cNvPr>
          <p:cNvPicPr>
            <a:picLocks noChangeAspect="1"/>
          </p:cNvPicPr>
          <p:nvPr/>
        </p:nvPicPr>
        <p:blipFill>
          <a:blip r:embed="rId3"/>
          <a:stretch>
            <a:fillRect/>
          </a:stretch>
        </p:blipFill>
        <p:spPr>
          <a:xfrm>
            <a:off x="241738" y="1122152"/>
            <a:ext cx="6371833" cy="4269956"/>
          </a:xfrm>
          <a:prstGeom prst="rect">
            <a:avLst/>
          </a:prstGeom>
        </p:spPr>
      </p:pic>
      <p:pic>
        <p:nvPicPr>
          <p:cNvPr id="7" name="Picture 6">
            <a:extLst>
              <a:ext uri="{FF2B5EF4-FFF2-40B4-BE49-F238E27FC236}">
                <a16:creationId xmlns:a16="http://schemas.microsoft.com/office/drawing/2014/main" id="{98D2CA77-8E39-214D-BDA5-71151EF6598E}"/>
              </a:ext>
            </a:extLst>
          </p:cNvPr>
          <p:cNvPicPr>
            <a:picLocks noChangeAspect="1"/>
          </p:cNvPicPr>
          <p:nvPr/>
        </p:nvPicPr>
        <p:blipFill>
          <a:blip r:embed="rId4"/>
          <a:stretch>
            <a:fillRect/>
          </a:stretch>
        </p:blipFill>
        <p:spPr>
          <a:xfrm>
            <a:off x="5734358" y="2530477"/>
            <a:ext cx="6404933" cy="4269955"/>
          </a:xfrm>
          <a:prstGeom prst="rect">
            <a:avLst/>
          </a:prstGeom>
        </p:spPr>
      </p:pic>
      <p:sp>
        <p:nvSpPr>
          <p:cNvPr id="8" name="TextBox 7">
            <a:extLst>
              <a:ext uri="{FF2B5EF4-FFF2-40B4-BE49-F238E27FC236}">
                <a16:creationId xmlns:a16="http://schemas.microsoft.com/office/drawing/2014/main" id="{9B7D6CA7-4B5F-714C-904B-240423AD1E4C}"/>
              </a:ext>
            </a:extLst>
          </p:cNvPr>
          <p:cNvSpPr txBox="1"/>
          <p:nvPr/>
        </p:nvSpPr>
        <p:spPr>
          <a:xfrm>
            <a:off x="7182695" y="1122243"/>
            <a:ext cx="3830825"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Median PFS for </a:t>
            </a:r>
            <a:r>
              <a:rPr kumimoji="0" lang="en-US"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Imlunestrant</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a:t>
            </a:r>
            <a:r>
              <a:rPr kumimoji="0" lang="en-US"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Abema</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ESR1m: 11.1m </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(95% CI 7.4-16.4)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ESR1wt: 9.2m </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(95% CI 7.4-13.8)</a:t>
            </a:r>
          </a:p>
        </p:txBody>
      </p:sp>
    </p:spTree>
    <p:extLst>
      <p:ext uri="{BB962C8B-B14F-4D97-AF65-F5344CB8AC3E}">
        <p14:creationId xmlns:p14="http://schemas.microsoft.com/office/powerpoint/2010/main" val="38385814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B615C9-9B20-7847-A14B-0CA1E51C954C}"/>
              </a:ext>
            </a:extLst>
          </p:cNvPr>
          <p:cNvSpPr>
            <a:spLocks noGrp="1"/>
          </p:cNvSpPr>
          <p:nvPr>
            <p:ph type="title"/>
          </p:nvPr>
        </p:nvSpPr>
        <p:spPr>
          <a:xfrm>
            <a:off x="241738" y="523875"/>
            <a:ext cx="11698014" cy="956516"/>
          </a:xfrm>
        </p:spPr>
        <p:txBody>
          <a:bodyPr/>
          <a:lstStyle/>
          <a:p>
            <a:r>
              <a:rPr lang="en-US" sz="3200" dirty="0"/>
              <a:t>EMBER3: </a:t>
            </a:r>
            <a:r>
              <a:rPr lang="en-US" sz="3200" dirty="0" err="1"/>
              <a:t>Imlunestrant</a:t>
            </a:r>
            <a:r>
              <a:rPr lang="en-US" sz="3200" dirty="0"/>
              <a:t> + </a:t>
            </a:r>
            <a:r>
              <a:rPr lang="en-US" sz="3200" dirty="0" err="1"/>
              <a:t>Abemaciclib</a:t>
            </a:r>
            <a:r>
              <a:rPr lang="en-US" sz="3200" dirty="0"/>
              <a:t> Efficacy (by PI3K Status)</a:t>
            </a:r>
            <a:endParaRPr lang="en-US" dirty="0"/>
          </a:p>
        </p:txBody>
      </p:sp>
      <p:sp>
        <p:nvSpPr>
          <p:cNvPr id="5" name="Text Placeholder 1">
            <a:extLst>
              <a:ext uri="{FF2B5EF4-FFF2-40B4-BE49-F238E27FC236}">
                <a16:creationId xmlns:a16="http://schemas.microsoft.com/office/drawing/2014/main" id="{06B31AC5-D4BC-8446-85AD-0788EBB447F7}"/>
              </a:ext>
            </a:extLst>
          </p:cNvPr>
          <p:cNvSpPr txBox="1">
            <a:spLocks/>
          </p:cNvSpPr>
          <p:nvPr/>
        </p:nvSpPr>
        <p:spPr>
          <a:xfrm>
            <a:off x="890816" y="6267033"/>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err="1">
                <a:ln>
                  <a:noFill/>
                </a:ln>
                <a:solidFill>
                  <a:srgbClr val="002557"/>
                </a:solidFill>
                <a:effectLst/>
                <a:uLnTx/>
                <a:uFillTx/>
                <a:latin typeface="Georgia"/>
                <a:ea typeface="+mn-ea"/>
                <a:cs typeface="Arial" panose="020B0604020202020204" pitchFamily="34" charset="0"/>
              </a:rPr>
              <a:t>Jhaveri</a:t>
            </a:r>
            <a:r>
              <a:rPr kumimoji="0" lang="en-US" sz="1200" b="1" i="0" u="none" strike="noStrike" kern="1200" cap="none" spc="0" normalizeH="0" baseline="0" noProof="0" dirty="0">
                <a:ln>
                  <a:noFill/>
                </a:ln>
                <a:solidFill>
                  <a:srgbClr val="002557"/>
                </a:solidFill>
                <a:effectLst/>
                <a:uLnTx/>
                <a:uFillTx/>
                <a:latin typeface="Georgia"/>
                <a:ea typeface="+mn-ea"/>
                <a:cs typeface="Arial" panose="020B0604020202020204" pitchFamily="34" charset="0"/>
              </a:rPr>
              <a:t> KL et al Ann </a:t>
            </a:r>
            <a:r>
              <a:rPr kumimoji="0" lang="en-US" sz="1200" b="1" i="0" u="none" strike="noStrike" kern="1200" cap="none" spc="0" normalizeH="0" baseline="0" noProof="0" dirty="0" err="1">
                <a:ln>
                  <a:noFill/>
                </a:ln>
                <a:solidFill>
                  <a:srgbClr val="002557"/>
                </a:solidFill>
                <a:effectLst/>
                <a:uLnTx/>
                <a:uFillTx/>
                <a:latin typeface="Georgia"/>
                <a:ea typeface="+mn-ea"/>
                <a:cs typeface="Arial" panose="020B0604020202020204" pitchFamily="34" charset="0"/>
              </a:rPr>
              <a:t>Onc</a:t>
            </a:r>
            <a:r>
              <a:rPr kumimoji="0" lang="en-US" sz="1200" b="1" i="0" u="none" strike="noStrike" kern="1200" cap="none" spc="0" normalizeH="0" baseline="0" noProof="0" dirty="0">
                <a:ln>
                  <a:noFill/>
                </a:ln>
                <a:solidFill>
                  <a:srgbClr val="002557"/>
                </a:solidFill>
                <a:effectLst/>
                <a:uLnTx/>
                <a:uFillTx/>
                <a:latin typeface="Georgia"/>
                <a:ea typeface="+mn-ea"/>
                <a:cs typeface="Arial" panose="020B0604020202020204" pitchFamily="34" charset="0"/>
              </a:rPr>
              <a:t> 2026</a:t>
            </a:r>
          </a:p>
        </p:txBody>
      </p:sp>
      <p:pic>
        <p:nvPicPr>
          <p:cNvPr id="3" name="Picture 2">
            <a:extLst>
              <a:ext uri="{FF2B5EF4-FFF2-40B4-BE49-F238E27FC236}">
                <a16:creationId xmlns:a16="http://schemas.microsoft.com/office/drawing/2014/main" id="{7C9377D1-49CF-B64F-B791-927DACA6DC15}"/>
              </a:ext>
            </a:extLst>
          </p:cNvPr>
          <p:cNvPicPr>
            <a:picLocks noChangeAspect="1"/>
          </p:cNvPicPr>
          <p:nvPr/>
        </p:nvPicPr>
        <p:blipFill>
          <a:blip r:embed="rId3"/>
          <a:stretch>
            <a:fillRect/>
          </a:stretch>
        </p:blipFill>
        <p:spPr>
          <a:xfrm>
            <a:off x="0" y="1158983"/>
            <a:ext cx="6159062" cy="4171123"/>
          </a:xfrm>
          <a:prstGeom prst="rect">
            <a:avLst/>
          </a:prstGeom>
        </p:spPr>
      </p:pic>
      <p:pic>
        <p:nvPicPr>
          <p:cNvPr id="4" name="Picture 3">
            <a:extLst>
              <a:ext uri="{FF2B5EF4-FFF2-40B4-BE49-F238E27FC236}">
                <a16:creationId xmlns:a16="http://schemas.microsoft.com/office/drawing/2014/main" id="{F9BB3454-098C-6242-B613-191BD4FBCE1E}"/>
              </a:ext>
            </a:extLst>
          </p:cNvPr>
          <p:cNvPicPr>
            <a:picLocks noChangeAspect="1"/>
          </p:cNvPicPr>
          <p:nvPr/>
        </p:nvPicPr>
        <p:blipFill>
          <a:blip r:embed="rId4"/>
          <a:stretch>
            <a:fillRect/>
          </a:stretch>
        </p:blipFill>
        <p:spPr>
          <a:xfrm>
            <a:off x="5607269" y="2629309"/>
            <a:ext cx="6159062" cy="4171123"/>
          </a:xfrm>
          <a:prstGeom prst="rect">
            <a:avLst/>
          </a:prstGeom>
        </p:spPr>
      </p:pic>
      <p:sp>
        <p:nvSpPr>
          <p:cNvPr id="8" name="TextBox 7">
            <a:extLst>
              <a:ext uri="{FF2B5EF4-FFF2-40B4-BE49-F238E27FC236}">
                <a16:creationId xmlns:a16="http://schemas.microsoft.com/office/drawing/2014/main" id="{CAFB5CB2-8783-C044-B180-48269CC00829}"/>
              </a:ext>
            </a:extLst>
          </p:cNvPr>
          <p:cNvSpPr txBox="1"/>
          <p:nvPr/>
        </p:nvSpPr>
        <p:spPr>
          <a:xfrm>
            <a:off x="7182695" y="1122243"/>
            <a:ext cx="3830825" cy="120032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Median PFS for </a:t>
            </a:r>
            <a:r>
              <a:rPr kumimoji="0" lang="en-US"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Imlunestrant</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a:t>
            </a:r>
            <a:r>
              <a:rPr kumimoji="0" lang="en-US" sz="1800" b="0" i="0" u="none" strike="noStrike" kern="1200" cap="none" spc="0" normalizeH="0" baseline="0" noProof="0" dirty="0" err="1">
                <a:ln>
                  <a:noFill/>
                </a:ln>
                <a:solidFill>
                  <a:srgbClr val="000000"/>
                </a:solidFill>
                <a:effectLst/>
                <a:uLnTx/>
                <a:uFillTx/>
                <a:latin typeface="Calibri"/>
                <a:ea typeface="+mn-ea"/>
                <a:cs typeface="Arial" panose="020B0604020202020204" pitchFamily="34" charset="0"/>
              </a:rPr>
              <a:t>Abema</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PIK3CAm: 7.6m </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(95% CI 5.6-11.1)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PIK3CAwt: 11.3m </a:t>
            </a:r>
            <a:r>
              <a:rPr kumimoji="0" lang="en-US"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(95% CI 7.6-19.3)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33934158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0"/>
          <p:cNvSpPr>
            <a:spLocks noChangeArrowheads="1"/>
          </p:cNvSpPr>
          <p:nvPr/>
        </p:nvSpPr>
        <p:spPr bwMode="auto">
          <a:xfrm>
            <a:off x="914639" y="6354762"/>
            <a:ext cx="10360152" cy="503238"/>
          </a:xfrm>
          <a:prstGeom prst="rect">
            <a:avLst/>
          </a:prstGeom>
          <a:noFill/>
          <a:ln>
            <a:noFill/>
          </a:ln>
          <a:effectLst>
            <a:prstShdw prst="shdw17" dist="17961" dir="2700000">
              <a:srgbClr val="708688">
                <a:alpha val="74997"/>
              </a:srgbClr>
            </a:prst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srgbClr val="002656"/>
                </a:solidFill>
                <a:effectLst/>
                <a:uLnTx/>
                <a:uFillTx/>
                <a:latin typeface="Arial"/>
                <a:ea typeface="+mn-ea"/>
                <a:cs typeface="+mn-cs"/>
              </a:rPr>
              <a:t>For assistance, please raise your hand. Devices will be collected at the conclusion of the activity.</a:t>
            </a:r>
          </a:p>
        </p:txBody>
      </p:sp>
      <p:sp>
        <p:nvSpPr>
          <p:cNvPr id="20" name="Rectangle 13"/>
          <p:cNvSpPr>
            <a:spLocks noChangeArrowheads="1"/>
          </p:cNvSpPr>
          <p:nvPr/>
        </p:nvSpPr>
        <p:spPr bwMode="auto">
          <a:xfrm>
            <a:off x="1920479" y="188197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002656"/>
                </a:solidFill>
                <a:effectLst/>
                <a:uLnTx/>
                <a:uFillTx/>
                <a:latin typeface="Arial"/>
                <a:ea typeface="+mn-ea"/>
                <a:cs typeface="+mn-cs"/>
              </a:rPr>
              <a:t>Review Program Slides: </a:t>
            </a:r>
            <a:r>
              <a:rPr kumimoji="0" lang="en-US" sz="2100" b="0" i="0" u="none" strike="noStrike" kern="1200" cap="none" spc="0" normalizeH="0" baseline="0" noProof="0" dirty="0">
                <a:ln>
                  <a:noFill/>
                </a:ln>
                <a:solidFill>
                  <a:srgbClr val="002656"/>
                </a:solidFill>
                <a:effectLst/>
                <a:uLnTx/>
                <a:uFillTx/>
                <a:latin typeface="Arial"/>
                <a:ea typeface="+mn-ea"/>
                <a:cs typeface="+mn-cs"/>
              </a:rPr>
              <a:t>A link to the program slides will be posted in the chat room at the start of the program.</a:t>
            </a:r>
          </a:p>
        </p:txBody>
      </p:sp>
      <p:sp>
        <p:nvSpPr>
          <p:cNvPr id="23" name="Rectangle 13"/>
          <p:cNvSpPr>
            <a:spLocks noChangeArrowheads="1"/>
          </p:cNvSpPr>
          <p:nvPr/>
        </p:nvSpPr>
        <p:spPr bwMode="auto">
          <a:xfrm>
            <a:off x="1920479" y="301965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002656"/>
                </a:solidFill>
                <a:effectLst/>
                <a:uLnTx/>
                <a:uFillTx/>
                <a:latin typeface="Arial"/>
                <a:ea typeface="+mn-ea"/>
                <a:cs typeface="+mn-cs"/>
              </a:rPr>
              <a:t>Answer Survey Questions: </a:t>
            </a:r>
            <a:r>
              <a:rPr kumimoji="0" lang="en-US" sz="2100" b="0" i="0" u="none" strike="noStrike" kern="1200" cap="none" spc="0" normalizeH="0" baseline="0" noProof="0" dirty="0">
                <a:ln>
                  <a:noFill/>
                </a:ln>
                <a:solidFill>
                  <a:srgbClr val="002656"/>
                </a:solidFill>
                <a:effectLst/>
                <a:uLnTx/>
                <a:uFillTx/>
                <a:latin typeface="Arial"/>
                <a:ea typeface="+mn-ea"/>
                <a:cs typeface="ＭＳ Ｐゴシック" charset="-128"/>
              </a:rPr>
              <a:t>Complete the pre- and </a:t>
            </a:r>
            <a:r>
              <a:rPr kumimoji="0" lang="en-US" sz="2100" b="0" i="0" u="none" strike="noStrike" kern="1200" cap="none" spc="0" normalizeH="0" baseline="0" noProof="0" dirty="0" err="1">
                <a:ln>
                  <a:noFill/>
                </a:ln>
                <a:solidFill>
                  <a:srgbClr val="002656"/>
                </a:solidFill>
                <a:effectLst/>
                <a:uLnTx/>
                <a:uFillTx/>
                <a:latin typeface="Arial"/>
                <a:ea typeface="+mn-ea"/>
                <a:cs typeface="ＭＳ Ｐゴシック" charset="-128"/>
              </a:rPr>
              <a:t>postmeeting</a:t>
            </a:r>
            <a:r>
              <a:rPr kumimoji="0" lang="en-US" sz="2100" b="0" i="0" u="none" strike="noStrike" kern="1200" cap="none" spc="0" normalizeH="0" baseline="0" noProof="0" dirty="0">
                <a:ln>
                  <a:noFill/>
                </a:ln>
                <a:solidFill>
                  <a:srgbClr val="002656"/>
                </a:solidFill>
                <a:effectLst/>
                <a:uLnTx/>
                <a:uFillTx/>
                <a:latin typeface="Arial"/>
                <a:ea typeface="+mn-ea"/>
                <a:cs typeface="ＭＳ Ｐゴシック" charset="-128"/>
              </a:rPr>
              <a:t> surveys.</a:t>
            </a:r>
            <a:endParaRPr kumimoji="0" lang="en-US" sz="2100" b="0" i="1" u="none" strike="noStrike" kern="1200" cap="none" spc="0" normalizeH="0" baseline="0" noProof="0" dirty="0">
              <a:ln>
                <a:noFill/>
              </a:ln>
              <a:solidFill>
                <a:srgbClr val="002656"/>
              </a:solidFill>
              <a:effectLst/>
              <a:uLnTx/>
              <a:uFillTx/>
              <a:latin typeface="Arial"/>
              <a:ea typeface="+mn-ea"/>
              <a:cs typeface="ＭＳ Ｐゴシック" charset="-128"/>
            </a:endParaRPr>
          </a:p>
        </p:txBody>
      </p:sp>
      <p:sp>
        <p:nvSpPr>
          <p:cNvPr id="25" name="Rectangle 13"/>
          <p:cNvSpPr>
            <a:spLocks noChangeArrowheads="1"/>
          </p:cNvSpPr>
          <p:nvPr/>
        </p:nvSpPr>
        <p:spPr bwMode="auto">
          <a:xfrm>
            <a:off x="1920479" y="420883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002656"/>
                </a:solidFill>
                <a:effectLst/>
                <a:uLnTx/>
                <a:uFillTx/>
                <a:latin typeface="Arial" panose="020B0604020202020204"/>
                <a:ea typeface="+mn-ea"/>
                <a:cs typeface="+mn-cs"/>
              </a:rPr>
              <a:t>Ask a Question: </a:t>
            </a:r>
            <a:r>
              <a:rPr kumimoji="0" lang="en-US" sz="2100" b="0" i="0" u="none" strike="noStrike" kern="1200" cap="none" spc="0" normalizeH="0" baseline="0" noProof="0" dirty="0">
                <a:ln>
                  <a:noFill/>
                </a:ln>
                <a:solidFill>
                  <a:srgbClr val="002656"/>
                </a:solidFill>
                <a:effectLst/>
                <a:uLnTx/>
                <a:uFillTx/>
                <a:latin typeface="Arial" panose="020B0604020202020204"/>
                <a:ea typeface="+mn-ea"/>
                <a:cs typeface="+mn-cs"/>
              </a:rPr>
              <a:t>Submit a challenging case or question for discussion using the Zoom chat room.</a:t>
            </a:r>
          </a:p>
        </p:txBody>
      </p:sp>
      <p:sp>
        <p:nvSpPr>
          <p:cNvPr id="26" name="Rectangle 13"/>
          <p:cNvSpPr>
            <a:spLocks noChangeArrowheads="1"/>
          </p:cNvSpPr>
          <p:nvPr/>
        </p:nvSpPr>
        <p:spPr bwMode="auto">
          <a:xfrm>
            <a:off x="1920479" y="5414786"/>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002656"/>
                </a:solidFill>
                <a:effectLst/>
                <a:uLnTx/>
                <a:uFillTx/>
                <a:latin typeface="Arial"/>
                <a:ea typeface="+mn-ea"/>
                <a:cs typeface="+mn-cs"/>
              </a:rPr>
              <a:t>Get CE Credit: </a:t>
            </a:r>
            <a:r>
              <a:rPr kumimoji="0" lang="en-US" sz="2100" b="0" i="0" u="none" strike="noStrike" kern="1200" cap="none" spc="0" normalizeH="0" baseline="0" noProof="0" dirty="0">
                <a:ln>
                  <a:noFill/>
                </a:ln>
                <a:solidFill>
                  <a:srgbClr val="002656"/>
                </a:solidFill>
                <a:effectLst/>
                <a:uLnTx/>
                <a:uFillTx/>
                <a:latin typeface="Arial"/>
                <a:ea typeface="+mn-ea"/>
                <a:cs typeface="+mn-cs"/>
              </a:rPr>
              <a:t>A CE credit link will be provided in the chat room at the conclusion of the program. </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83574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417940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3005181"/>
            <a:ext cx="1005840" cy="774684"/>
          </a:xfrm>
          <a:prstGeom prst="rect">
            <a:avLst/>
          </a:prstGeom>
        </p:spPr>
      </p:pic>
      <p:pic>
        <p:nvPicPr>
          <p:cNvPr id="30" name="Picture 29" descr="ASCO-GI-16_iPad-icons_v1fr-cme.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4639" y="5355045"/>
            <a:ext cx="1005840" cy="765179"/>
          </a:xfrm>
          <a:prstGeom prst="rect">
            <a:avLst/>
          </a:prstGeom>
        </p:spPr>
      </p:pic>
      <p:sp>
        <p:nvSpPr>
          <p:cNvPr id="3" name="Title 2"/>
          <p:cNvSpPr>
            <a:spLocks noGrp="1"/>
          </p:cNvSpPr>
          <p:nvPr>
            <p:ph type="title"/>
          </p:nvPr>
        </p:nvSpPr>
        <p:spPr>
          <a:xfrm>
            <a:off x="914639" y="0"/>
            <a:ext cx="10795828" cy="1143000"/>
          </a:xfrm>
        </p:spPr>
        <p:txBody>
          <a:bodyPr>
            <a:normAutofit/>
          </a:bodyPr>
          <a:lstStyle/>
          <a:p>
            <a:r>
              <a:rPr lang="en-US" dirty="0"/>
              <a:t>Clinicians Attending via Zoom</a:t>
            </a:r>
          </a:p>
        </p:txBody>
      </p:sp>
    </p:spTree>
    <p:extLst>
      <p:ext uri="{BB962C8B-B14F-4D97-AF65-F5344CB8AC3E}">
        <p14:creationId xmlns:p14="http://schemas.microsoft.com/office/powerpoint/2010/main" val="6330447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2DA8977-E625-9F41-B6B3-2636AFF823D5}"/>
              </a:ext>
            </a:extLst>
          </p:cNvPr>
          <p:cNvPicPr>
            <a:picLocks noChangeAspect="1"/>
          </p:cNvPicPr>
          <p:nvPr/>
        </p:nvPicPr>
        <p:blipFill>
          <a:blip r:embed="rId3"/>
          <a:stretch>
            <a:fillRect/>
          </a:stretch>
        </p:blipFill>
        <p:spPr>
          <a:xfrm>
            <a:off x="294396" y="898108"/>
            <a:ext cx="7332650" cy="5128262"/>
          </a:xfrm>
          <a:prstGeom prst="rect">
            <a:avLst/>
          </a:prstGeom>
        </p:spPr>
      </p:pic>
      <p:sp>
        <p:nvSpPr>
          <p:cNvPr id="6" name="Title 1">
            <a:extLst>
              <a:ext uri="{FF2B5EF4-FFF2-40B4-BE49-F238E27FC236}">
                <a16:creationId xmlns:a16="http://schemas.microsoft.com/office/drawing/2014/main" id="{474D5043-6785-DD4F-BDAF-539806F738A0}"/>
              </a:ext>
            </a:extLst>
          </p:cNvPr>
          <p:cNvSpPr>
            <a:spLocks noGrp="1"/>
          </p:cNvSpPr>
          <p:nvPr>
            <p:ph type="title"/>
          </p:nvPr>
        </p:nvSpPr>
        <p:spPr>
          <a:xfrm>
            <a:off x="294396" y="212308"/>
            <a:ext cx="10972800" cy="1371600"/>
          </a:xfrm>
        </p:spPr>
        <p:txBody>
          <a:bodyPr/>
          <a:lstStyle/>
          <a:p>
            <a:r>
              <a:rPr lang="en-US" sz="3600" dirty="0"/>
              <a:t>EMBER3: </a:t>
            </a:r>
            <a:r>
              <a:rPr lang="en-US" sz="3600" dirty="0" err="1"/>
              <a:t>Imlunestrant</a:t>
            </a:r>
            <a:r>
              <a:rPr lang="en-US" sz="3600" dirty="0"/>
              <a:t> +/- </a:t>
            </a:r>
            <a:r>
              <a:rPr lang="en-US" sz="3600" dirty="0" err="1"/>
              <a:t>Abemaciclib</a:t>
            </a:r>
            <a:r>
              <a:rPr lang="en-US" sz="3600" dirty="0"/>
              <a:t> Toxicity</a:t>
            </a:r>
          </a:p>
        </p:txBody>
      </p:sp>
      <p:sp>
        <p:nvSpPr>
          <p:cNvPr id="7" name="TextBox 6">
            <a:extLst>
              <a:ext uri="{FF2B5EF4-FFF2-40B4-BE49-F238E27FC236}">
                <a16:creationId xmlns:a16="http://schemas.microsoft.com/office/drawing/2014/main" id="{6E986CA3-EE99-EE4B-A74C-81A9D1A81949}"/>
              </a:ext>
            </a:extLst>
          </p:cNvPr>
          <p:cNvSpPr txBox="1"/>
          <p:nvPr/>
        </p:nvSpPr>
        <p:spPr>
          <a:xfrm>
            <a:off x="7840717" y="1583908"/>
            <a:ext cx="3930868" cy="2308324"/>
          </a:xfrm>
          <a:prstGeom prst="rect">
            <a:avLst/>
          </a:prstGeom>
          <a:noFill/>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Calibri"/>
                <a:ea typeface="+mn-ea"/>
                <a:cs typeface="+mn-cs"/>
              </a:rPr>
              <a:t>Imlunestrant</a:t>
            </a:r>
            <a:r>
              <a:rPr kumimoji="0" lang="en-US" sz="1800" b="1" i="0" u="none" strike="noStrike" kern="1200" cap="none" spc="0" normalizeH="0" baseline="0" noProof="0" dirty="0">
                <a:ln>
                  <a:noFill/>
                </a:ln>
                <a:solidFill>
                  <a:srgbClr val="000000"/>
                </a:solidFill>
                <a:effectLst/>
                <a:uLnTx/>
                <a:uFillTx/>
                <a:latin typeface="Calibri"/>
                <a:ea typeface="+mn-ea"/>
                <a:cs typeface="+mn-cs"/>
              </a:rPr>
              <a:t> Monotherapy: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mn-cs"/>
              </a:rPr>
              <a:t>Dose Reduction Rate: 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mn-cs"/>
              </a:rPr>
              <a:t>Discontinuation Rate: 4.3%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Calibri"/>
                <a:ea typeface="+mn-ea"/>
                <a:cs typeface="+mn-cs"/>
              </a:rPr>
              <a:t>Imlunestrant</a:t>
            </a:r>
            <a:r>
              <a:rPr kumimoji="0" lang="en-US" sz="1800" b="1" i="0" u="none" strike="noStrike" kern="1200" cap="none" spc="0" normalizeH="0" baseline="0" noProof="0" dirty="0">
                <a:ln>
                  <a:noFill/>
                </a:ln>
                <a:solidFill>
                  <a:srgbClr val="000000"/>
                </a:solidFill>
                <a:effectLst/>
                <a:uLnTx/>
                <a:uFillTx/>
                <a:latin typeface="Calibri"/>
                <a:ea typeface="+mn-ea"/>
                <a:cs typeface="+mn-cs"/>
              </a:rPr>
              <a:t> + </a:t>
            </a:r>
            <a:r>
              <a:rPr kumimoji="0" lang="en-US" sz="1800" b="1" i="0" u="none" strike="noStrike" kern="1200" cap="none" spc="0" normalizeH="0" baseline="0" noProof="0" dirty="0" err="1">
                <a:ln>
                  <a:noFill/>
                </a:ln>
                <a:solidFill>
                  <a:srgbClr val="000000"/>
                </a:solidFill>
                <a:effectLst/>
                <a:uLnTx/>
                <a:uFillTx/>
                <a:latin typeface="Calibri"/>
                <a:ea typeface="+mn-ea"/>
                <a:cs typeface="+mn-cs"/>
              </a:rPr>
              <a:t>Abemaciclib</a:t>
            </a:r>
            <a:r>
              <a:rPr kumimoji="0" lang="en-US" sz="1800" b="1" i="0"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mn-cs"/>
              </a:rPr>
              <a:t>Dose Reduction Rate: 39.4%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mn-cs"/>
              </a:rPr>
              <a:t>Discontinuation Rate: 6.3%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1" u="none" strike="noStrike" kern="1200" cap="none" spc="0" normalizeH="0" baseline="0" noProof="0" dirty="0">
              <a:ln>
                <a:noFill/>
              </a:ln>
              <a:solidFill>
                <a:srgbClr val="000000"/>
              </a:solidFill>
              <a:effectLst/>
              <a:uLnTx/>
              <a:uFillTx/>
              <a:latin typeface="Calibri"/>
              <a:ea typeface="+mn-ea"/>
              <a:cs typeface="+mn-cs"/>
            </a:endParaRPr>
          </a:p>
        </p:txBody>
      </p:sp>
      <p:sp>
        <p:nvSpPr>
          <p:cNvPr id="2" name="Text Placeholder 1">
            <a:extLst>
              <a:ext uri="{FF2B5EF4-FFF2-40B4-BE49-F238E27FC236}">
                <a16:creationId xmlns:a16="http://schemas.microsoft.com/office/drawing/2014/main" id="{1663ECC9-B8C8-E45A-033E-EF1EDDBA0CE1}"/>
              </a:ext>
            </a:extLst>
          </p:cNvPr>
          <p:cNvSpPr txBox="1">
            <a:spLocks/>
          </p:cNvSpPr>
          <p:nvPr/>
        </p:nvSpPr>
        <p:spPr>
          <a:xfrm>
            <a:off x="903249" y="6246210"/>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err="1">
                <a:ln>
                  <a:noFill/>
                </a:ln>
                <a:solidFill>
                  <a:srgbClr val="002557"/>
                </a:solidFill>
                <a:effectLst/>
                <a:uLnTx/>
                <a:uFillTx/>
                <a:latin typeface="Georgia"/>
                <a:ea typeface="+mn-ea"/>
                <a:cs typeface="Arial" panose="020B0604020202020204" pitchFamily="34" charset="0"/>
              </a:rPr>
              <a:t>Jhaveri</a:t>
            </a:r>
            <a:r>
              <a:rPr kumimoji="0" lang="en-US" sz="1200" b="1" i="0" u="none" strike="noStrike" kern="1200" cap="none" spc="0" normalizeH="0" baseline="0" noProof="0" dirty="0">
                <a:ln>
                  <a:noFill/>
                </a:ln>
                <a:solidFill>
                  <a:srgbClr val="002557"/>
                </a:solidFill>
                <a:effectLst/>
                <a:uLnTx/>
                <a:uFillTx/>
                <a:latin typeface="Georgia"/>
                <a:ea typeface="+mn-ea"/>
                <a:cs typeface="Arial" panose="020B0604020202020204" pitchFamily="34" charset="0"/>
              </a:rPr>
              <a:t> KL et al NEJM 2024</a:t>
            </a:r>
          </a:p>
        </p:txBody>
      </p:sp>
    </p:spTree>
    <p:extLst>
      <p:ext uri="{BB962C8B-B14F-4D97-AF65-F5344CB8AC3E}">
        <p14:creationId xmlns:p14="http://schemas.microsoft.com/office/powerpoint/2010/main" val="35244013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6A0F0B-B463-B14B-898C-F150C1A6401B}"/>
              </a:ext>
            </a:extLst>
          </p:cNvPr>
          <p:cNvSpPr>
            <a:spLocks noGrp="1"/>
          </p:cNvSpPr>
          <p:nvPr>
            <p:ph type="title"/>
          </p:nvPr>
        </p:nvSpPr>
        <p:spPr>
          <a:xfrm>
            <a:off x="641350" y="355317"/>
            <a:ext cx="10902950" cy="956516"/>
          </a:xfrm>
        </p:spPr>
        <p:txBody>
          <a:bodyPr/>
          <a:lstStyle/>
          <a:p>
            <a:r>
              <a:rPr lang="en-US" sz="2800" dirty="0"/>
              <a:t>Oral SERDs for HR+/HER2- Metastatic Breast Cancer</a:t>
            </a:r>
          </a:p>
        </p:txBody>
      </p:sp>
      <p:sp>
        <p:nvSpPr>
          <p:cNvPr id="3" name="Content Placeholder 2">
            <a:extLst>
              <a:ext uri="{FF2B5EF4-FFF2-40B4-BE49-F238E27FC236}">
                <a16:creationId xmlns:a16="http://schemas.microsoft.com/office/drawing/2014/main" id="{8C325350-A82A-134F-9D7C-2808885DFEC9}"/>
              </a:ext>
            </a:extLst>
          </p:cNvPr>
          <p:cNvSpPr>
            <a:spLocks noGrp="1"/>
          </p:cNvSpPr>
          <p:nvPr>
            <p:ph idx="1"/>
          </p:nvPr>
        </p:nvSpPr>
        <p:spPr>
          <a:xfrm>
            <a:off x="647700" y="1311833"/>
            <a:ext cx="10896600" cy="4023360"/>
          </a:xfrm>
        </p:spPr>
        <p:txBody>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000000"/>
                </a:solidFill>
                <a:latin typeface="Calibri"/>
              </a:rPr>
              <a:t>Elacestrant</a:t>
            </a:r>
            <a:r>
              <a:rPr lang="en-US" altLang="en-US" sz="2400" dirty="0">
                <a:solidFill>
                  <a:srgbClr val="000000"/>
                </a:solidFill>
                <a:latin typeface="Calibri"/>
              </a:rPr>
              <a:t> monotherapy in endocrine-refractory disease (</a:t>
            </a:r>
            <a:r>
              <a:rPr lang="en-US" altLang="en-US" sz="2400" b="1" dirty="0">
                <a:solidFill>
                  <a:srgbClr val="000000"/>
                </a:solidFill>
                <a:latin typeface="Calibri"/>
              </a:rPr>
              <a:t>EMERALD</a:t>
            </a:r>
            <a:r>
              <a:rPr lang="en-US" altLang="en-US" sz="2400" dirty="0">
                <a:solidFill>
                  <a:srgbClr val="00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000000"/>
                </a:solidFill>
                <a:latin typeface="Calibri"/>
              </a:rPr>
              <a:t>Imlunestrant</a:t>
            </a:r>
            <a:r>
              <a:rPr lang="en-US" altLang="en-US" sz="2400" dirty="0">
                <a:solidFill>
                  <a:srgbClr val="000000"/>
                </a:solidFill>
                <a:latin typeface="Calibri"/>
              </a:rPr>
              <a:t> alone and with </a:t>
            </a:r>
            <a:r>
              <a:rPr lang="en-US" altLang="en-US" sz="2400" dirty="0" err="1">
                <a:solidFill>
                  <a:srgbClr val="000000"/>
                </a:solidFill>
                <a:latin typeface="Calibri"/>
              </a:rPr>
              <a:t>abemaciclib</a:t>
            </a:r>
            <a:r>
              <a:rPr lang="en-US" altLang="en-US" sz="2400" dirty="0">
                <a:solidFill>
                  <a:srgbClr val="000000"/>
                </a:solidFill>
                <a:latin typeface="Calibri"/>
              </a:rPr>
              <a:t> (</a:t>
            </a:r>
            <a:r>
              <a:rPr lang="en-US" altLang="en-US" sz="2400" b="1" dirty="0">
                <a:solidFill>
                  <a:srgbClr val="000000"/>
                </a:solidFill>
                <a:latin typeface="Calibri"/>
              </a:rPr>
              <a:t>EMBER3</a:t>
            </a:r>
            <a:r>
              <a:rPr lang="en-US" altLang="en-US" sz="2400" dirty="0">
                <a:solidFill>
                  <a:srgbClr val="00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srgbClr val="FF0000"/>
                </a:solidFill>
                <a:effectLst/>
                <a:uLnTx/>
                <a:uFillTx/>
                <a:latin typeface="Calibri"/>
                <a:ea typeface="+mn-ea"/>
                <a:cs typeface="+mn-cs"/>
              </a:rPr>
              <a:t>Giredestrant</a:t>
            </a:r>
            <a:r>
              <a:rPr kumimoji="0" lang="en-US" altLang="en-US" sz="2400" b="0" i="0" u="none" strike="noStrike" kern="1200" cap="none" spc="0" normalizeH="0" baseline="0" noProof="0" dirty="0">
                <a:ln>
                  <a:noFill/>
                </a:ln>
                <a:solidFill>
                  <a:srgbClr val="FF0000"/>
                </a:solidFill>
                <a:effectLst/>
                <a:uLnTx/>
                <a:uFillTx/>
                <a:latin typeface="Calibri"/>
                <a:ea typeface="+mn-ea"/>
                <a:cs typeface="+mn-cs"/>
              </a:rPr>
              <a:t> and </a:t>
            </a:r>
            <a:r>
              <a:rPr kumimoji="0" lang="en-US" altLang="en-US" sz="2400" b="0" i="0" u="none" strike="noStrike" kern="1200" cap="none" spc="0" normalizeH="0" baseline="0" noProof="0" dirty="0" err="1">
                <a:ln>
                  <a:noFill/>
                </a:ln>
                <a:solidFill>
                  <a:srgbClr val="FF0000"/>
                </a:solidFill>
                <a:effectLst/>
                <a:uLnTx/>
                <a:uFillTx/>
                <a:latin typeface="Calibri"/>
                <a:ea typeface="+mn-ea"/>
                <a:cs typeface="+mn-cs"/>
              </a:rPr>
              <a:t>everolimus</a:t>
            </a:r>
            <a:r>
              <a:rPr kumimoji="0" lang="en-US" altLang="en-US" sz="2400" b="0" i="0" u="none" strike="noStrike" kern="1200" cap="none" spc="0" normalizeH="0" baseline="0" noProof="0" dirty="0">
                <a:ln>
                  <a:noFill/>
                </a:ln>
                <a:solidFill>
                  <a:srgbClr val="FF0000"/>
                </a:solidFill>
                <a:effectLst/>
                <a:uLnTx/>
                <a:uFillTx/>
                <a:latin typeface="Calibri"/>
                <a:ea typeface="+mn-ea"/>
                <a:cs typeface="+mn-cs"/>
              </a:rPr>
              <a:t> for CDK4/6i-resistant disease (</a:t>
            </a:r>
            <a:r>
              <a:rPr kumimoji="0" lang="en-US" altLang="en-US" sz="2400" b="1" i="0" u="none" strike="noStrike" kern="1200" cap="none" spc="0" normalizeH="0" baseline="0" noProof="0" dirty="0" err="1">
                <a:ln>
                  <a:noFill/>
                </a:ln>
                <a:solidFill>
                  <a:srgbClr val="FF0000"/>
                </a:solidFill>
                <a:effectLst/>
                <a:uLnTx/>
                <a:uFillTx/>
                <a:latin typeface="Calibri"/>
                <a:ea typeface="+mn-ea"/>
                <a:cs typeface="+mn-cs"/>
              </a:rPr>
              <a:t>evERA</a:t>
            </a:r>
            <a:r>
              <a:rPr kumimoji="0" lang="en-US" altLang="en-US" sz="2400" b="0" i="0" u="none" strike="noStrike" kern="1200" cap="none" spc="0" normalizeH="0" baseline="0" noProof="0" dirty="0">
                <a:ln>
                  <a:noFill/>
                </a:ln>
                <a:solidFill>
                  <a:srgbClr val="FF0000"/>
                </a:solidFill>
                <a:effectLst/>
                <a:uLnTx/>
                <a:uFillTx/>
                <a:latin typeface="Calibri"/>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FF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Emerging oral SERD combination regimens and key trials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00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Summary, key questions, future directions</a:t>
            </a:r>
          </a:p>
        </p:txBody>
      </p:sp>
    </p:spTree>
    <p:extLst>
      <p:ext uri="{BB962C8B-B14F-4D97-AF65-F5344CB8AC3E}">
        <p14:creationId xmlns:p14="http://schemas.microsoft.com/office/powerpoint/2010/main" val="39362424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9C08AE8-5E6E-5543-90E1-4ADD3E6587A8}"/>
              </a:ext>
            </a:extLst>
          </p:cNvPr>
          <p:cNvSpPr>
            <a:spLocks noGrp="1"/>
          </p:cNvSpPr>
          <p:nvPr>
            <p:ph type="title"/>
          </p:nvPr>
        </p:nvSpPr>
        <p:spPr/>
        <p:txBody>
          <a:bodyPr/>
          <a:lstStyle/>
          <a:p>
            <a:r>
              <a:rPr lang="en-US" dirty="0" err="1"/>
              <a:t>evERA</a:t>
            </a:r>
            <a:r>
              <a:rPr lang="en-US" dirty="0"/>
              <a:t>: Phase III </a:t>
            </a:r>
            <a:r>
              <a:rPr lang="en-US" dirty="0" err="1"/>
              <a:t>Giredestrant</a:t>
            </a:r>
            <a:r>
              <a:rPr lang="en-US" dirty="0"/>
              <a:t> + </a:t>
            </a:r>
            <a:r>
              <a:rPr lang="en-US" dirty="0" err="1"/>
              <a:t>Everolimus</a:t>
            </a:r>
            <a:endParaRPr lang="en-US" dirty="0"/>
          </a:p>
        </p:txBody>
      </p:sp>
      <p:sp>
        <p:nvSpPr>
          <p:cNvPr id="6" name="Text Placeholder 1">
            <a:extLst>
              <a:ext uri="{FF2B5EF4-FFF2-40B4-BE49-F238E27FC236}">
                <a16:creationId xmlns:a16="http://schemas.microsoft.com/office/drawing/2014/main" id="{87EA074F-95C0-5F45-AE62-01EA379173BC}"/>
              </a:ext>
            </a:extLst>
          </p:cNvPr>
          <p:cNvSpPr txBox="1">
            <a:spLocks/>
          </p:cNvSpPr>
          <p:nvPr/>
        </p:nvSpPr>
        <p:spPr>
          <a:xfrm>
            <a:off x="877587" y="6257695"/>
            <a:ext cx="12192000"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Mayer E et al ESMO 2025</a:t>
            </a:r>
          </a:p>
        </p:txBody>
      </p:sp>
      <p:pic>
        <p:nvPicPr>
          <p:cNvPr id="8" name="Picture 7">
            <a:extLst>
              <a:ext uri="{FF2B5EF4-FFF2-40B4-BE49-F238E27FC236}">
                <a16:creationId xmlns:a16="http://schemas.microsoft.com/office/drawing/2014/main" id="{696594ED-9127-1AF6-D427-D52FC447A064}"/>
              </a:ext>
            </a:extLst>
          </p:cNvPr>
          <p:cNvPicPr>
            <a:picLocks noChangeAspect="1"/>
          </p:cNvPicPr>
          <p:nvPr/>
        </p:nvPicPr>
        <p:blipFill>
          <a:blip r:embed="rId3"/>
          <a:stretch>
            <a:fillRect/>
          </a:stretch>
        </p:blipFill>
        <p:spPr>
          <a:xfrm>
            <a:off x="447560" y="1314351"/>
            <a:ext cx="11290530" cy="4811305"/>
          </a:xfrm>
          <a:prstGeom prst="rect">
            <a:avLst/>
          </a:prstGeom>
        </p:spPr>
      </p:pic>
    </p:spTree>
    <p:extLst>
      <p:ext uri="{BB962C8B-B14F-4D97-AF65-F5344CB8AC3E}">
        <p14:creationId xmlns:p14="http://schemas.microsoft.com/office/powerpoint/2010/main" val="39058660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2">
            <a:extLst>
              <a:ext uri="{FF2B5EF4-FFF2-40B4-BE49-F238E27FC236}">
                <a16:creationId xmlns:a16="http://schemas.microsoft.com/office/drawing/2014/main" id="{47E2961D-9ABB-BC42-8BB4-B331AFFBDFD0}"/>
              </a:ext>
            </a:extLst>
          </p:cNvPr>
          <p:cNvSpPr>
            <a:spLocks noGrp="1"/>
          </p:cNvSpPr>
          <p:nvPr>
            <p:ph type="title"/>
          </p:nvPr>
        </p:nvSpPr>
        <p:spPr>
          <a:xfrm>
            <a:off x="350520" y="381001"/>
            <a:ext cx="11315700" cy="438150"/>
          </a:xfrm>
        </p:spPr>
        <p:txBody>
          <a:bodyPr/>
          <a:lstStyle/>
          <a:p>
            <a:r>
              <a:rPr lang="en-US" dirty="0" err="1"/>
              <a:t>evERA</a:t>
            </a:r>
            <a:r>
              <a:rPr lang="en-US" dirty="0"/>
              <a:t>: Phase III </a:t>
            </a:r>
            <a:r>
              <a:rPr lang="en-US" dirty="0" err="1"/>
              <a:t>Giredestrant</a:t>
            </a:r>
            <a:r>
              <a:rPr lang="en-US" dirty="0"/>
              <a:t> + </a:t>
            </a:r>
            <a:r>
              <a:rPr lang="en-US" dirty="0" err="1"/>
              <a:t>Everolimus</a:t>
            </a:r>
            <a:r>
              <a:rPr lang="en-US" dirty="0"/>
              <a:t>, Efficacy</a:t>
            </a:r>
          </a:p>
        </p:txBody>
      </p:sp>
      <p:pic>
        <p:nvPicPr>
          <p:cNvPr id="8" name="Picture 7">
            <a:extLst>
              <a:ext uri="{FF2B5EF4-FFF2-40B4-BE49-F238E27FC236}">
                <a16:creationId xmlns:a16="http://schemas.microsoft.com/office/drawing/2014/main" id="{72F79146-7B71-5547-B8E4-37CECB11505A}"/>
              </a:ext>
            </a:extLst>
          </p:cNvPr>
          <p:cNvPicPr>
            <a:picLocks noChangeAspect="1"/>
          </p:cNvPicPr>
          <p:nvPr/>
        </p:nvPicPr>
        <p:blipFill>
          <a:blip r:embed="rId3"/>
          <a:stretch>
            <a:fillRect/>
          </a:stretch>
        </p:blipFill>
        <p:spPr>
          <a:xfrm>
            <a:off x="3763247" y="3758896"/>
            <a:ext cx="8383030" cy="2902958"/>
          </a:xfrm>
          <a:prstGeom prst="rect">
            <a:avLst/>
          </a:prstGeom>
        </p:spPr>
      </p:pic>
      <p:sp>
        <p:nvSpPr>
          <p:cNvPr id="9" name="TextBox 8">
            <a:extLst>
              <a:ext uri="{FF2B5EF4-FFF2-40B4-BE49-F238E27FC236}">
                <a16:creationId xmlns:a16="http://schemas.microsoft.com/office/drawing/2014/main" id="{874E326E-6C3A-6540-A3E9-8DE57E9A89D3}"/>
              </a:ext>
            </a:extLst>
          </p:cNvPr>
          <p:cNvSpPr txBox="1"/>
          <p:nvPr/>
        </p:nvSpPr>
        <p:spPr>
          <a:xfrm>
            <a:off x="9343697" y="2221152"/>
            <a:ext cx="2175642" cy="369332"/>
          </a:xfrm>
          <a:prstGeom prst="rect">
            <a:avLst/>
          </a:prstGeom>
          <a:noFill/>
          <a:ln>
            <a:solidFill>
              <a:srgbClr val="FF000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a:ea typeface="+mn-ea"/>
                <a:cs typeface="+mn-cs"/>
              </a:rPr>
              <a:t>55.5% ESR1m Overall</a:t>
            </a:r>
          </a:p>
        </p:txBody>
      </p:sp>
      <p:pic>
        <p:nvPicPr>
          <p:cNvPr id="7" name="Picture 6">
            <a:extLst>
              <a:ext uri="{FF2B5EF4-FFF2-40B4-BE49-F238E27FC236}">
                <a16:creationId xmlns:a16="http://schemas.microsoft.com/office/drawing/2014/main" id="{925A403C-6CF3-7D41-ABAE-4303F6F1F902}"/>
              </a:ext>
            </a:extLst>
          </p:cNvPr>
          <p:cNvPicPr>
            <a:picLocks noChangeAspect="1"/>
          </p:cNvPicPr>
          <p:nvPr/>
        </p:nvPicPr>
        <p:blipFill>
          <a:blip r:embed="rId4"/>
          <a:stretch>
            <a:fillRect/>
          </a:stretch>
        </p:blipFill>
        <p:spPr>
          <a:xfrm>
            <a:off x="45723" y="954339"/>
            <a:ext cx="8383030" cy="2902958"/>
          </a:xfrm>
          <a:prstGeom prst="rect">
            <a:avLst/>
          </a:prstGeom>
        </p:spPr>
      </p:pic>
      <p:sp>
        <p:nvSpPr>
          <p:cNvPr id="10" name="TextBox 9">
            <a:extLst>
              <a:ext uri="{FF2B5EF4-FFF2-40B4-BE49-F238E27FC236}">
                <a16:creationId xmlns:a16="http://schemas.microsoft.com/office/drawing/2014/main" id="{A39975A6-E91D-8240-BF24-E14E48EA9013}"/>
              </a:ext>
            </a:extLst>
          </p:cNvPr>
          <p:cNvSpPr txBox="1"/>
          <p:nvPr/>
        </p:nvSpPr>
        <p:spPr>
          <a:xfrm>
            <a:off x="2675426" y="1150819"/>
            <a:ext cx="887581" cy="369332"/>
          </a:xfrm>
          <a:prstGeom prst="rect">
            <a:avLst/>
          </a:prstGeom>
          <a:noFill/>
          <a:ln>
            <a:solidFill>
              <a:srgbClr val="FF000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a:ea typeface="+mn-ea"/>
                <a:cs typeface="+mn-cs"/>
              </a:rPr>
              <a:t>ESR1m</a:t>
            </a:r>
          </a:p>
        </p:txBody>
      </p:sp>
      <p:sp>
        <p:nvSpPr>
          <p:cNvPr id="11" name="TextBox 10">
            <a:extLst>
              <a:ext uri="{FF2B5EF4-FFF2-40B4-BE49-F238E27FC236}">
                <a16:creationId xmlns:a16="http://schemas.microsoft.com/office/drawing/2014/main" id="{A0803AA1-A1E5-4842-943E-BB3342333A41}"/>
              </a:ext>
            </a:extLst>
          </p:cNvPr>
          <p:cNvSpPr txBox="1"/>
          <p:nvPr/>
        </p:nvSpPr>
        <p:spPr>
          <a:xfrm>
            <a:off x="6327771" y="4109481"/>
            <a:ext cx="630077" cy="369332"/>
          </a:xfrm>
          <a:prstGeom prst="rect">
            <a:avLst/>
          </a:prstGeom>
          <a:noFill/>
          <a:ln>
            <a:solidFill>
              <a:srgbClr val="FF000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a:ea typeface="+mn-ea"/>
                <a:cs typeface="+mn-cs"/>
              </a:rPr>
              <a:t>ITT</a:t>
            </a:r>
          </a:p>
        </p:txBody>
      </p:sp>
      <p:sp>
        <p:nvSpPr>
          <p:cNvPr id="12" name="Text Placeholder 1">
            <a:extLst>
              <a:ext uri="{FF2B5EF4-FFF2-40B4-BE49-F238E27FC236}">
                <a16:creationId xmlns:a16="http://schemas.microsoft.com/office/drawing/2014/main" id="{EDA44551-F97C-2C41-8D46-771141718DE1}"/>
              </a:ext>
            </a:extLst>
          </p:cNvPr>
          <p:cNvSpPr txBox="1">
            <a:spLocks/>
          </p:cNvSpPr>
          <p:nvPr/>
        </p:nvSpPr>
        <p:spPr>
          <a:xfrm>
            <a:off x="855286" y="6263643"/>
            <a:ext cx="11149195"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Mayer E et al ESMO 2025</a:t>
            </a:r>
          </a:p>
        </p:txBody>
      </p:sp>
    </p:spTree>
    <p:extLst>
      <p:ext uri="{BB962C8B-B14F-4D97-AF65-F5344CB8AC3E}">
        <p14:creationId xmlns:p14="http://schemas.microsoft.com/office/powerpoint/2010/main" val="2601229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874E326E-6C3A-6540-A3E9-8DE57E9A89D3}"/>
              </a:ext>
            </a:extLst>
          </p:cNvPr>
          <p:cNvSpPr txBox="1"/>
          <p:nvPr/>
        </p:nvSpPr>
        <p:spPr>
          <a:xfrm>
            <a:off x="8882814" y="978444"/>
            <a:ext cx="2175642" cy="369332"/>
          </a:xfrm>
          <a:prstGeom prst="rect">
            <a:avLst/>
          </a:prstGeom>
          <a:noFill/>
          <a:ln>
            <a:solidFill>
              <a:srgbClr val="FF000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a:ea typeface="+mn-ea"/>
                <a:cs typeface="+mn-cs"/>
              </a:rPr>
              <a:t>55.5% ESR1m Overall</a:t>
            </a:r>
          </a:p>
        </p:txBody>
      </p:sp>
      <p:pic>
        <p:nvPicPr>
          <p:cNvPr id="7" name="Picture 6">
            <a:extLst>
              <a:ext uri="{FF2B5EF4-FFF2-40B4-BE49-F238E27FC236}">
                <a16:creationId xmlns:a16="http://schemas.microsoft.com/office/drawing/2014/main" id="{925A403C-6CF3-7D41-ABAE-4303F6F1F902}"/>
              </a:ext>
            </a:extLst>
          </p:cNvPr>
          <p:cNvPicPr>
            <a:picLocks noChangeAspect="1"/>
          </p:cNvPicPr>
          <p:nvPr/>
        </p:nvPicPr>
        <p:blipFill>
          <a:blip r:embed="rId3"/>
          <a:stretch>
            <a:fillRect/>
          </a:stretch>
        </p:blipFill>
        <p:spPr>
          <a:xfrm>
            <a:off x="45723" y="954339"/>
            <a:ext cx="8383030" cy="2902958"/>
          </a:xfrm>
          <a:prstGeom prst="rect">
            <a:avLst/>
          </a:prstGeom>
        </p:spPr>
      </p:pic>
      <p:sp>
        <p:nvSpPr>
          <p:cNvPr id="10" name="TextBox 9">
            <a:extLst>
              <a:ext uri="{FF2B5EF4-FFF2-40B4-BE49-F238E27FC236}">
                <a16:creationId xmlns:a16="http://schemas.microsoft.com/office/drawing/2014/main" id="{A39975A6-E91D-8240-BF24-E14E48EA9013}"/>
              </a:ext>
            </a:extLst>
          </p:cNvPr>
          <p:cNvSpPr txBox="1"/>
          <p:nvPr/>
        </p:nvSpPr>
        <p:spPr>
          <a:xfrm>
            <a:off x="2675426" y="1150819"/>
            <a:ext cx="887581" cy="369332"/>
          </a:xfrm>
          <a:prstGeom prst="rect">
            <a:avLst/>
          </a:prstGeom>
          <a:noFill/>
          <a:ln>
            <a:solidFill>
              <a:srgbClr val="FF000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a:ea typeface="+mn-ea"/>
                <a:cs typeface="+mn-cs"/>
              </a:rPr>
              <a:t>ESR1m</a:t>
            </a:r>
          </a:p>
        </p:txBody>
      </p:sp>
      <p:pic>
        <p:nvPicPr>
          <p:cNvPr id="12" name="Picture 11">
            <a:extLst>
              <a:ext uri="{FF2B5EF4-FFF2-40B4-BE49-F238E27FC236}">
                <a16:creationId xmlns:a16="http://schemas.microsoft.com/office/drawing/2014/main" id="{40F96617-6D2F-914F-952A-BB4DE6E1066E}"/>
              </a:ext>
            </a:extLst>
          </p:cNvPr>
          <p:cNvPicPr>
            <a:picLocks noChangeAspect="1"/>
          </p:cNvPicPr>
          <p:nvPr/>
        </p:nvPicPr>
        <p:blipFill rotWithShape="1">
          <a:blip r:embed="rId4"/>
          <a:srcRect t="1196" r="50000"/>
          <a:stretch/>
        </p:blipFill>
        <p:spPr>
          <a:xfrm>
            <a:off x="6285187" y="2426535"/>
            <a:ext cx="5587956" cy="4432499"/>
          </a:xfrm>
          <a:prstGeom prst="rect">
            <a:avLst/>
          </a:prstGeom>
        </p:spPr>
      </p:pic>
      <p:sp>
        <p:nvSpPr>
          <p:cNvPr id="11" name="TextBox 10">
            <a:extLst>
              <a:ext uri="{FF2B5EF4-FFF2-40B4-BE49-F238E27FC236}">
                <a16:creationId xmlns:a16="http://schemas.microsoft.com/office/drawing/2014/main" id="{A0803AA1-A1E5-4842-943E-BB3342333A41}"/>
              </a:ext>
            </a:extLst>
          </p:cNvPr>
          <p:cNvSpPr txBox="1"/>
          <p:nvPr/>
        </p:nvSpPr>
        <p:spPr>
          <a:xfrm>
            <a:off x="10044216" y="4512595"/>
            <a:ext cx="1622004" cy="646331"/>
          </a:xfrm>
          <a:prstGeom prst="rect">
            <a:avLst/>
          </a:prstGeom>
          <a:noFill/>
          <a:ln>
            <a:solidFill>
              <a:srgbClr val="FF000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a:ea typeface="+mn-ea"/>
                <a:cs typeface="+mn-cs"/>
              </a:rPr>
              <a:t>ESR1wt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a:ea typeface="+mn-ea"/>
                <a:cs typeface="+mn-cs"/>
              </a:rPr>
              <a:t>(Exploratory)</a:t>
            </a:r>
          </a:p>
        </p:txBody>
      </p:sp>
      <p:sp>
        <p:nvSpPr>
          <p:cNvPr id="13" name="Title 2">
            <a:extLst>
              <a:ext uri="{FF2B5EF4-FFF2-40B4-BE49-F238E27FC236}">
                <a16:creationId xmlns:a16="http://schemas.microsoft.com/office/drawing/2014/main" id="{DE948F34-DE7B-FC4E-BC49-8E392C0ED68D}"/>
              </a:ext>
            </a:extLst>
          </p:cNvPr>
          <p:cNvSpPr txBox="1">
            <a:spLocks/>
          </p:cNvSpPr>
          <p:nvPr/>
        </p:nvSpPr>
        <p:spPr>
          <a:xfrm>
            <a:off x="375090" y="371345"/>
            <a:ext cx="11315700" cy="43815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3200" kern="1200" baseline="0">
                <a:solidFill>
                  <a:schemeClr val="accent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err="1">
                <a:ln>
                  <a:noFill/>
                </a:ln>
                <a:solidFill>
                  <a:srgbClr val="003A93"/>
                </a:solidFill>
                <a:effectLst/>
                <a:uLnTx/>
                <a:uFillTx/>
                <a:latin typeface="Georgia"/>
                <a:ea typeface="+mj-ea"/>
                <a:cs typeface="+mj-cs"/>
              </a:rPr>
              <a:t>evERA</a:t>
            </a:r>
            <a:r>
              <a:rPr kumimoji="0" lang="en-US" sz="3200" b="0" i="0" u="none" strike="noStrike" kern="1200" cap="none" spc="0" normalizeH="0" baseline="0" noProof="0" dirty="0">
                <a:ln>
                  <a:noFill/>
                </a:ln>
                <a:solidFill>
                  <a:srgbClr val="003A93"/>
                </a:solidFill>
                <a:effectLst/>
                <a:uLnTx/>
                <a:uFillTx/>
                <a:latin typeface="Georgia"/>
                <a:ea typeface="+mj-ea"/>
                <a:cs typeface="+mj-cs"/>
              </a:rPr>
              <a:t>: Phase III </a:t>
            </a:r>
            <a:r>
              <a:rPr kumimoji="0" lang="en-US" sz="3200" b="0" i="0" u="none" strike="noStrike" kern="1200" cap="none" spc="0" normalizeH="0" baseline="0" noProof="0" dirty="0" err="1">
                <a:ln>
                  <a:noFill/>
                </a:ln>
                <a:solidFill>
                  <a:srgbClr val="003A93"/>
                </a:solidFill>
                <a:effectLst/>
                <a:uLnTx/>
                <a:uFillTx/>
                <a:latin typeface="Georgia"/>
                <a:ea typeface="+mj-ea"/>
                <a:cs typeface="+mj-cs"/>
              </a:rPr>
              <a:t>Giredestrant</a:t>
            </a:r>
            <a:r>
              <a:rPr kumimoji="0" lang="en-US" sz="3200" b="0" i="0" u="none" strike="noStrike" kern="1200" cap="none" spc="0" normalizeH="0" baseline="0" noProof="0" dirty="0">
                <a:ln>
                  <a:noFill/>
                </a:ln>
                <a:solidFill>
                  <a:srgbClr val="003A93"/>
                </a:solidFill>
                <a:effectLst/>
                <a:uLnTx/>
                <a:uFillTx/>
                <a:latin typeface="Georgia"/>
                <a:ea typeface="+mj-ea"/>
                <a:cs typeface="+mj-cs"/>
              </a:rPr>
              <a:t> + </a:t>
            </a:r>
            <a:r>
              <a:rPr kumimoji="0" lang="en-US" sz="3200" b="0" i="0" u="none" strike="noStrike" kern="1200" cap="none" spc="0" normalizeH="0" baseline="0" noProof="0" dirty="0" err="1">
                <a:ln>
                  <a:noFill/>
                </a:ln>
                <a:solidFill>
                  <a:srgbClr val="003A93"/>
                </a:solidFill>
                <a:effectLst/>
                <a:uLnTx/>
                <a:uFillTx/>
                <a:latin typeface="Georgia"/>
                <a:ea typeface="+mj-ea"/>
                <a:cs typeface="+mj-cs"/>
              </a:rPr>
              <a:t>Everolimus</a:t>
            </a:r>
            <a:r>
              <a:rPr kumimoji="0" lang="en-US" sz="3200" b="0" i="0" u="none" strike="noStrike" kern="1200" cap="none" spc="0" normalizeH="0" baseline="0" noProof="0" dirty="0">
                <a:ln>
                  <a:noFill/>
                </a:ln>
                <a:solidFill>
                  <a:srgbClr val="003A93"/>
                </a:solidFill>
                <a:effectLst/>
                <a:uLnTx/>
                <a:uFillTx/>
                <a:latin typeface="Georgia"/>
                <a:ea typeface="+mj-ea"/>
                <a:cs typeface="+mj-cs"/>
              </a:rPr>
              <a:t>, Efficacy</a:t>
            </a:r>
          </a:p>
        </p:txBody>
      </p:sp>
      <p:sp>
        <p:nvSpPr>
          <p:cNvPr id="14" name="Text Placeholder 1">
            <a:extLst>
              <a:ext uri="{FF2B5EF4-FFF2-40B4-BE49-F238E27FC236}">
                <a16:creationId xmlns:a16="http://schemas.microsoft.com/office/drawing/2014/main" id="{C73E018C-0244-7542-9132-C6C351F593A9}"/>
              </a:ext>
            </a:extLst>
          </p:cNvPr>
          <p:cNvSpPr txBox="1">
            <a:spLocks/>
          </p:cNvSpPr>
          <p:nvPr/>
        </p:nvSpPr>
        <p:spPr>
          <a:xfrm>
            <a:off x="888739" y="6242567"/>
            <a:ext cx="11149195"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Mayer E et al ESMO 2025</a:t>
            </a:r>
          </a:p>
        </p:txBody>
      </p:sp>
    </p:spTree>
    <p:extLst>
      <p:ext uri="{BB962C8B-B14F-4D97-AF65-F5344CB8AC3E}">
        <p14:creationId xmlns:p14="http://schemas.microsoft.com/office/powerpoint/2010/main" val="24855279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B640DCA-656C-B7BF-6893-81466FF6B0A7}"/>
              </a:ext>
            </a:extLst>
          </p:cNvPr>
          <p:cNvPicPr>
            <a:picLocks noChangeAspect="1"/>
          </p:cNvPicPr>
          <p:nvPr/>
        </p:nvPicPr>
        <p:blipFill>
          <a:blip r:embed="rId3"/>
          <a:stretch>
            <a:fillRect/>
          </a:stretch>
        </p:blipFill>
        <p:spPr>
          <a:xfrm>
            <a:off x="755675" y="1309893"/>
            <a:ext cx="11393020" cy="4603973"/>
          </a:xfrm>
          <a:prstGeom prst="rect">
            <a:avLst/>
          </a:prstGeom>
        </p:spPr>
      </p:pic>
      <p:sp>
        <p:nvSpPr>
          <p:cNvPr id="6" name="Title 2">
            <a:extLst>
              <a:ext uri="{FF2B5EF4-FFF2-40B4-BE49-F238E27FC236}">
                <a16:creationId xmlns:a16="http://schemas.microsoft.com/office/drawing/2014/main" id="{D7C39CF4-2183-1146-828A-FF6C683EBE37}"/>
              </a:ext>
            </a:extLst>
          </p:cNvPr>
          <p:cNvSpPr txBox="1">
            <a:spLocks/>
          </p:cNvSpPr>
          <p:nvPr/>
        </p:nvSpPr>
        <p:spPr>
          <a:xfrm>
            <a:off x="375090" y="371345"/>
            <a:ext cx="11315700" cy="43815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3200" kern="1200" baseline="0">
                <a:solidFill>
                  <a:schemeClr val="accent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err="1">
                <a:ln>
                  <a:noFill/>
                </a:ln>
                <a:solidFill>
                  <a:srgbClr val="003A93"/>
                </a:solidFill>
                <a:effectLst/>
                <a:uLnTx/>
                <a:uFillTx/>
                <a:latin typeface="Georgia"/>
                <a:ea typeface="+mj-ea"/>
                <a:cs typeface="+mj-cs"/>
              </a:rPr>
              <a:t>evERA</a:t>
            </a:r>
            <a:r>
              <a:rPr kumimoji="0" lang="en-US" sz="3200" b="0" i="0" u="none" strike="noStrike" kern="1200" cap="none" spc="0" normalizeH="0" baseline="0" noProof="0" dirty="0">
                <a:ln>
                  <a:noFill/>
                </a:ln>
                <a:solidFill>
                  <a:srgbClr val="003A93"/>
                </a:solidFill>
                <a:effectLst/>
                <a:uLnTx/>
                <a:uFillTx/>
                <a:latin typeface="Georgia"/>
                <a:ea typeface="+mj-ea"/>
                <a:cs typeface="+mj-cs"/>
              </a:rPr>
              <a:t>: Phase III </a:t>
            </a:r>
            <a:r>
              <a:rPr kumimoji="0" lang="en-US" sz="3200" b="0" i="0" u="none" strike="noStrike" kern="1200" cap="none" spc="0" normalizeH="0" baseline="0" noProof="0" dirty="0" err="1">
                <a:ln>
                  <a:noFill/>
                </a:ln>
                <a:solidFill>
                  <a:srgbClr val="003A93"/>
                </a:solidFill>
                <a:effectLst/>
                <a:uLnTx/>
                <a:uFillTx/>
                <a:latin typeface="Georgia"/>
                <a:ea typeface="+mj-ea"/>
                <a:cs typeface="+mj-cs"/>
              </a:rPr>
              <a:t>Giredestrant</a:t>
            </a:r>
            <a:r>
              <a:rPr kumimoji="0" lang="en-US" sz="3200" b="0" i="0" u="none" strike="noStrike" kern="1200" cap="none" spc="0" normalizeH="0" baseline="0" noProof="0" dirty="0">
                <a:ln>
                  <a:noFill/>
                </a:ln>
                <a:solidFill>
                  <a:srgbClr val="003A93"/>
                </a:solidFill>
                <a:effectLst/>
                <a:uLnTx/>
                <a:uFillTx/>
                <a:latin typeface="Georgia"/>
                <a:ea typeface="+mj-ea"/>
                <a:cs typeface="+mj-cs"/>
              </a:rPr>
              <a:t> + </a:t>
            </a:r>
            <a:r>
              <a:rPr kumimoji="0" lang="en-US" sz="3200" b="0" i="0" u="none" strike="noStrike" kern="1200" cap="none" spc="0" normalizeH="0" baseline="0" noProof="0" dirty="0" err="1">
                <a:ln>
                  <a:noFill/>
                </a:ln>
                <a:solidFill>
                  <a:srgbClr val="003A93"/>
                </a:solidFill>
                <a:effectLst/>
                <a:uLnTx/>
                <a:uFillTx/>
                <a:latin typeface="Georgia"/>
                <a:ea typeface="+mj-ea"/>
                <a:cs typeface="+mj-cs"/>
              </a:rPr>
              <a:t>Everolimus</a:t>
            </a:r>
            <a:r>
              <a:rPr kumimoji="0" lang="en-US" sz="3200" b="0" i="0" u="none" strike="noStrike" kern="1200" cap="none" spc="0" normalizeH="0" baseline="0" noProof="0" dirty="0">
                <a:ln>
                  <a:noFill/>
                </a:ln>
                <a:solidFill>
                  <a:srgbClr val="003A93"/>
                </a:solidFill>
                <a:effectLst/>
                <a:uLnTx/>
                <a:uFillTx/>
                <a:latin typeface="Georgia"/>
                <a:ea typeface="+mj-ea"/>
                <a:cs typeface="+mj-cs"/>
              </a:rPr>
              <a:t>, Toxicity</a:t>
            </a:r>
          </a:p>
        </p:txBody>
      </p:sp>
      <p:sp>
        <p:nvSpPr>
          <p:cNvPr id="7" name="Text Placeholder 1">
            <a:extLst>
              <a:ext uri="{FF2B5EF4-FFF2-40B4-BE49-F238E27FC236}">
                <a16:creationId xmlns:a16="http://schemas.microsoft.com/office/drawing/2014/main" id="{3D3D5714-3B06-794A-97A8-68E8982D7AFA}"/>
              </a:ext>
            </a:extLst>
          </p:cNvPr>
          <p:cNvSpPr txBox="1">
            <a:spLocks/>
          </p:cNvSpPr>
          <p:nvPr/>
        </p:nvSpPr>
        <p:spPr>
          <a:xfrm>
            <a:off x="877588" y="6219955"/>
            <a:ext cx="11149195"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Mayer E et al ESMO 2025</a:t>
            </a:r>
          </a:p>
        </p:txBody>
      </p:sp>
      <p:sp>
        <p:nvSpPr>
          <p:cNvPr id="8" name="TextBox 7">
            <a:extLst>
              <a:ext uri="{FF2B5EF4-FFF2-40B4-BE49-F238E27FC236}">
                <a16:creationId xmlns:a16="http://schemas.microsoft.com/office/drawing/2014/main" id="{EEFA7347-EF20-8E4A-BD6A-24BCCDE1F8F3}"/>
              </a:ext>
            </a:extLst>
          </p:cNvPr>
          <p:cNvSpPr txBox="1"/>
          <p:nvPr/>
        </p:nvSpPr>
        <p:spPr>
          <a:xfrm>
            <a:off x="8474626" y="3208282"/>
            <a:ext cx="3216164" cy="1477328"/>
          </a:xfrm>
          <a:prstGeom prst="rect">
            <a:avLst/>
          </a:prstGeom>
          <a:noFill/>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Calibri"/>
                <a:ea typeface="+mn-ea"/>
                <a:cs typeface="+mn-cs"/>
              </a:rPr>
              <a:t>Giredestrant</a:t>
            </a:r>
            <a:r>
              <a:rPr kumimoji="0" lang="en-US" sz="1800" b="1" i="0" u="none" strike="noStrike" kern="1200" cap="none" spc="0" normalizeH="0" baseline="0" noProof="0" dirty="0">
                <a:ln>
                  <a:noFill/>
                </a:ln>
                <a:solidFill>
                  <a:srgbClr val="000000"/>
                </a:solidFill>
                <a:effectLst/>
                <a:uLnTx/>
                <a:uFillTx/>
                <a:latin typeface="Calibri"/>
                <a:ea typeface="+mn-ea"/>
                <a:cs typeface="+mn-cs"/>
              </a:rPr>
              <a:t> + </a:t>
            </a:r>
            <a:r>
              <a:rPr kumimoji="0" lang="en-US" sz="1800" b="1" i="0" u="none" strike="noStrike" kern="1200" cap="none" spc="0" normalizeH="0" baseline="0" noProof="0" dirty="0" err="1">
                <a:ln>
                  <a:noFill/>
                </a:ln>
                <a:solidFill>
                  <a:srgbClr val="000000"/>
                </a:solidFill>
                <a:effectLst/>
                <a:uLnTx/>
                <a:uFillTx/>
                <a:latin typeface="Calibri"/>
                <a:ea typeface="+mn-ea"/>
                <a:cs typeface="+mn-cs"/>
              </a:rPr>
              <a:t>Everolimus</a:t>
            </a:r>
            <a:r>
              <a:rPr kumimoji="0" lang="en-US" sz="1800" b="1" i="0"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mn-cs"/>
              </a:rPr>
              <a:t>Discontinuation Rate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Calibri"/>
                <a:ea typeface="+mn-ea"/>
                <a:cs typeface="+mn-cs"/>
              </a:rPr>
              <a:t>Giredestrant</a:t>
            </a:r>
            <a:r>
              <a:rPr kumimoji="0" lang="en-US" sz="1800" b="1" i="0" u="none" strike="noStrike" kern="1200" cap="none" spc="0" normalizeH="0" baseline="0" noProof="0" dirty="0">
                <a:ln>
                  <a:noFill/>
                </a:ln>
                <a:solidFill>
                  <a:srgbClr val="000000"/>
                </a:solidFill>
                <a:effectLst/>
                <a:uLnTx/>
                <a:uFillTx/>
                <a:latin typeface="Calibri"/>
                <a:ea typeface="+mn-ea"/>
                <a:cs typeface="+mn-cs"/>
              </a:rPr>
              <a:t>: 8.2%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Calibri"/>
                <a:ea typeface="+mn-ea"/>
                <a:cs typeface="+mn-cs"/>
              </a:rPr>
              <a:t>Everolimus</a:t>
            </a:r>
            <a:r>
              <a:rPr kumimoji="0" lang="en-US" sz="1800" b="1" i="0" u="none" strike="noStrike" kern="1200" cap="none" spc="0" normalizeH="0" baseline="0" noProof="0" dirty="0">
                <a:ln>
                  <a:noFill/>
                </a:ln>
                <a:solidFill>
                  <a:srgbClr val="000000"/>
                </a:solidFill>
                <a:effectLst/>
                <a:uLnTx/>
                <a:uFillTx/>
                <a:latin typeface="Calibri"/>
                <a:ea typeface="+mn-ea"/>
                <a:cs typeface="+mn-cs"/>
              </a:rPr>
              <a:t>: 17%</a:t>
            </a:r>
          </a:p>
        </p:txBody>
      </p:sp>
    </p:spTree>
    <p:extLst>
      <p:ext uri="{BB962C8B-B14F-4D97-AF65-F5344CB8AC3E}">
        <p14:creationId xmlns:p14="http://schemas.microsoft.com/office/powerpoint/2010/main" val="24566260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6A0F0B-B463-B14B-898C-F150C1A6401B}"/>
              </a:ext>
            </a:extLst>
          </p:cNvPr>
          <p:cNvSpPr>
            <a:spLocks noGrp="1"/>
          </p:cNvSpPr>
          <p:nvPr>
            <p:ph type="title"/>
          </p:nvPr>
        </p:nvSpPr>
        <p:spPr>
          <a:xfrm>
            <a:off x="641350" y="355317"/>
            <a:ext cx="10902950" cy="956516"/>
          </a:xfrm>
        </p:spPr>
        <p:txBody>
          <a:bodyPr/>
          <a:lstStyle/>
          <a:p>
            <a:r>
              <a:rPr lang="en-US" sz="2800" dirty="0"/>
              <a:t>Oral SERDs for HR+/HER2- Metastatic Breast Cancer</a:t>
            </a:r>
          </a:p>
        </p:txBody>
      </p:sp>
      <p:sp>
        <p:nvSpPr>
          <p:cNvPr id="3" name="Content Placeholder 2">
            <a:extLst>
              <a:ext uri="{FF2B5EF4-FFF2-40B4-BE49-F238E27FC236}">
                <a16:creationId xmlns:a16="http://schemas.microsoft.com/office/drawing/2014/main" id="{8C325350-A82A-134F-9D7C-2808885DFEC9}"/>
              </a:ext>
            </a:extLst>
          </p:cNvPr>
          <p:cNvSpPr>
            <a:spLocks noGrp="1"/>
          </p:cNvSpPr>
          <p:nvPr>
            <p:ph idx="1"/>
          </p:nvPr>
        </p:nvSpPr>
        <p:spPr>
          <a:xfrm>
            <a:off x="647700" y="1311833"/>
            <a:ext cx="10896600" cy="4023360"/>
          </a:xfrm>
        </p:spPr>
        <p:txBody>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000000"/>
                </a:solidFill>
                <a:latin typeface="Calibri"/>
              </a:rPr>
              <a:t>Elacestrant</a:t>
            </a:r>
            <a:r>
              <a:rPr lang="en-US" altLang="en-US" sz="2400" dirty="0">
                <a:solidFill>
                  <a:srgbClr val="000000"/>
                </a:solidFill>
                <a:latin typeface="Calibri"/>
              </a:rPr>
              <a:t> monotherapy in endocrine-refractory disease (</a:t>
            </a:r>
            <a:r>
              <a:rPr lang="en-US" altLang="en-US" sz="2400" b="1" dirty="0">
                <a:solidFill>
                  <a:srgbClr val="000000"/>
                </a:solidFill>
                <a:latin typeface="Calibri"/>
              </a:rPr>
              <a:t>EMERALD</a:t>
            </a:r>
            <a:r>
              <a:rPr lang="en-US" altLang="en-US" sz="2400" dirty="0">
                <a:solidFill>
                  <a:srgbClr val="00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sz="2400" dirty="0" err="1">
                <a:solidFill>
                  <a:srgbClr val="000000"/>
                </a:solidFill>
                <a:latin typeface="Calibri"/>
              </a:rPr>
              <a:t>Imlunestrant</a:t>
            </a:r>
            <a:r>
              <a:rPr lang="en-US" altLang="en-US" sz="2400" dirty="0">
                <a:solidFill>
                  <a:srgbClr val="000000"/>
                </a:solidFill>
                <a:latin typeface="Calibri"/>
              </a:rPr>
              <a:t> alone and with </a:t>
            </a:r>
            <a:r>
              <a:rPr lang="en-US" altLang="en-US" sz="2400" dirty="0" err="1">
                <a:solidFill>
                  <a:srgbClr val="000000"/>
                </a:solidFill>
                <a:latin typeface="Calibri"/>
              </a:rPr>
              <a:t>abemaciclib</a:t>
            </a:r>
            <a:r>
              <a:rPr lang="en-US" altLang="en-US" sz="2400" dirty="0">
                <a:solidFill>
                  <a:srgbClr val="000000"/>
                </a:solidFill>
                <a:latin typeface="Calibri"/>
              </a:rPr>
              <a:t> (</a:t>
            </a:r>
            <a:r>
              <a:rPr lang="en-US" altLang="en-US" sz="2400" b="1" dirty="0">
                <a:solidFill>
                  <a:srgbClr val="000000"/>
                </a:solidFill>
                <a:latin typeface="Calibri"/>
              </a:rPr>
              <a:t>EMBER3</a:t>
            </a:r>
            <a:r>
              <a:rPr lang="en-US" altLang="en-US" sz="2400" dirty="0">
                <a:solidFill>
                  <a:srgbClr val="000000"/>
                </a:solidFill>
                <a:latin typeface="Calibri"/>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srgbClr val="000000"/>
                </a:solidFill>
                <a:effectLst/>
                <a:uLnTx/>
                <a:uFillTx/>
                <a:latin typeface="Calibri"/>
                <a:ea typeface="+mn-ea"/>
                <a:cs typeface="+mn-cs"/>
              </a:rPr>
              <a:t>Giredestrant</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 and </a:t>
            </a:r>
            <a:r>
              <a:rPr kumimoji="0" lang="en-US" altLang="en-US" sz="2400" b="0" i="0" u="none" strike="noStrike" kern="1200" cap="none" spc="0" normalizeH="0" baseline="0" noProof="0" dirty="0" err="1">
                <a:ln>
                  <a:noFill/>
                </a:ln>
                <a:solidFill>
                  <a:srgbClr val="000000"/>
                </a:solidFill>
                <a:effectLst/>
                <a:uLnTx/>
                <a:uFillTx/>
                <a:latin typeface="Calibri"/>
                <a:ea typeface="+mn-ea"/>
                <a:cs typeface="+mn-cs"/>
              </a:rPr>
              <a:t>everolimus</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 for CDK4/6i-resistant disease (</a:t>
            </a:r>
            <a:r>
              <a:rPr kumimoji="0" lang="en-US" altLang="en-US" sz="2400" b="1" i="0" u="none" strike="noStrike" kern="1200" cap="none" spc="0" normalizeH="0" baseline="0" noProof="0" dirty="0" err="1">
                <a:ln>
                  <a:noFill/>
                </a:ln>
                <a:solidFill>
                  <a:srgbClr val="000000"/>
                </a:solidFill>
                <a:effectLst/>
                <a:uLnTx/>
                <a:uFillTx/>
                <a:latin typeface="Calibri"/>
                <a:ea typeface="+mn-ea"/>
                <a:cs typeface="+mn-cs"/>
              </a:rPr>
              <a:t>evERA</a:t>
            </a: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00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0000"/>
                </a:solidFill>
                <a:effectLst/>
                <a:uLnTx/>
                <a:uFillTx/>
                <a:latin typeface="Calibri"/>
                <a:ea typeface="+mn-ea"/>
                <a:cs typeface="+mn-cs"/>
              </a:rPr>
              <a:t>Emerging oral SERD combination regimens and key trials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ltLang="en-US" sz="2400" dirty="0">
              <a:solidFill>
                <a:srgbClr val="FF0000"/>
              </a:solidFill>
              <a:latin typeface="Calibri"/>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mn-ea"/>
                <a:cs typeface="+mn-cs"/>
              </a:rPr>
              <a:t>Summary, key questions, future directions</a:t>
            </a:r>
          </a:p>
        </p:txBody>
      </p:sp>
    </p:spTree>
    <p:extLst>
      <p:ext uri="{BB962C8B-B14F-4D97-AF65-F5344CB8AC3E}">
        <p14:creationId xmlns:p14="http://schemas.microsoft.com/office/powerpoint/2010/main" val="4339651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diagram of a phase&#10;&#10;Description automatically generated">
            <a:extLst>
              <a:ext uri="{FF2B5EF4-FFF2-40B4-BE49-F238E27FC236}">
                <a16:creationId xmlns:a16="http://schemas.microsoft.com/office/drawing/2014/main" id="{8BB54115-182B-9B46-9E01-5E97170F99A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245000"/>
            <a:ext cx="12192000" cy="4368000"/>
          </a:xfrm>
          <a:prstGeom prst="rect">
            <a:avLst/>
          </a:prstGeom>
        </p:spPr>
      </p:pic>
      <p:sp>
        <p:nvSpPr>
          <p:cNvPr id="10" name="Title 2">
            <a:extLst>
              <a:ext uri="{FF2B5EF4-FFF2-40B4-BE49-F238E27FC236}">
                <a16:creationId xmlns:a16="http://schemas.microsoft.com/office/drawing/2014/main" id="{0EFE70DD-81AB-1E4E-A265-12A8429965F5}"/>
              </a:ext>
            </a:extLst>
          </p:cNvPr>
          <p:cNvSpPr txBox="1">
            <a:spLocks/>
          </p:cNvSpPr>
          <p:nvPr/>
        </p:nvSpPr>
        <p:spPr>
          <a:xfrm>
            <a:off x="375090" y="371345"/>
            <a:ext cx="11315700" cy="43815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3200" kern="1200" baseline="0">
                <a:solidFill>
                  <a:schemeClr val="accent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srgbClr val="003A93"/>
                </a:solidFill>
                <a:effectLst/>
                <a:uLnTx/>
                <a:uFillTx/>
                <a:latin typeface="Georgia"/>
                <a:ea typeface="+mj-ea"/>
                <a:cs typeface="+mj-cs"/>
              </a:rPr>
              <a:t>ELEVATE: Phase I/II </a:t>
            </a:r>
            <a:r>
              <a:rPr kumimoji="0" lang="en-US" sz="3200" b="0" i="0" u="none" strike="noStrike" kern="1200" cap="none" spc="0" normalizeH="0" baseline="0" noProof="0" dirty="0" err="1">
                <a:ln>
                  <a:noFill/>
                </a:ln>
                <a:solidFill>
                  <a:srgbClr val="003A93"/>
                </a:solidFill>
                <a:effectLst/>
                <a:uLnTx/>
                <a:uFillTx/>
                <a:latin typeface="Georgia"/>
                <a:ea typeface="+mj-ea"/>
                <a:cs typeface="+mj-cs"/>
              </a:rPr>
              <a:t>Elacestrant</a:t>
            </a:r>
            <a:r>
              <a:rPr kumimoji="0" lang="en-US" sz="3200" b="0" i="0" u="none" strike="noStrike" kern="1200" cap="none" spc="0" normalizeH="0" baseline="0" noProof="0" dirty="0">
                <a:ln>
                  <a:noFill/>
                </a:ln>
                <a:solidFill>
                  <a:srgbClr val="003A93"/>
                </a:solidFill>
                <a:effectLst/>
                <a:uLnTx/>
                <a:uFillTx/>
                <a:latin typeface="Georgia"/>
                <a:ea typeface="+mj-ea"/>
                <a:cs typeface="+mj-cs"/>
              </a:rPr>
              <a:t> Combinations</a:t>
            </a:r>
          </a:p>
        </p:txBody>
      </p:sp>
      <p:sp>
        <p:nvSpPr>
          <p:cNvPr id="11" name="Text Placeholder 1">
            <a:extLst>
              <a:ext uri="{FF2B5EF4-FFF2-40B4-BE49-F238E27FC236}">
                <a16:creationId xmlns:a16="http://schemas.microsoft.com/office/drawing/2014/main" id="{EABFE22C-5D2C-C24A-858A-2F34005E1AAD}"/>
              </a:ext>
            </a:extLst>
          </p:cNvPr>
          <p:cNvSpPr txBox="1">
            <a:spLocks/>
          </p:cNvSpPr>
          <p:nvPr/>
        </p:nvSpPr>
        <p:spPr>
          <a:xfrm>
            <a:off x="877588" y="6219955"/>
            <a:ext cx="11149195"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err="1">
                <a:ln>
                  <a:noFill/>
                </a:ln>
                <a:solidFill>
                  <a:srgbClr val="002557"/>
                </a:solidFill>
                <a:effectLst/>
                <a:uLnTx/>
                <a:uFillTx/>
                <a:latin typeface="Arial" panose="020B0604020202020204" pitchFamily="34" charset="0"/>
                <a:ea typeface="+mn-ea"/>
                <a:cs typeface="Arial" panose="020B0604020202020204" pitchFamily="34" charset="0"/>
              </a:rPr>
              <a:t>Rugo</a:t>
            </a: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 H et al SABCS 2025</a:t>
            </a:r>
          </a:p>
        </p:txBody>
      </p:sp>
      <p:sp>
        <p:nvSpPr>
          <p:cNvPr id="4" name="Rectangle 3">
            <a:extLst>
              <a:ext uri="{FF2B5EF4-FFF2-40B4-BE49-F238E27FC236}">
                <a16:creationId xmlns:a16="http://schemas.microsoft.com/office/drawing/2014/main" id="{67337657-33E2-2DB5-95FD-BFDF93211D21}"/>
              </a:ext>
            </a:extLst>
          </p:cNvPr>
          <p:cNvSpPr/>
          <p:nvPr/>
        </p:nvSpPr>
        <p:spPr>
          <a:xfrm>
            <a:off x="317634" y="2103120"/>
            <a:ext cx="519764" cy="452387"/>
          </a:xfrm>
          <a:prstGeom prst="rect">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5" name="Rectangle 4">
            <a:extLst>
              <a:ext uri="{FF2B5EF4-FFF2-40B4-BE49-F238E27FC236}">
                <a16:creationId xmlns:a16="http://schemas.microsoft.com/office/drawing/2014/main" id="{2339B9E5-1EEB-AED5-2A8B-6E5272E0CF50}"/>
              </a:ext>
            </a:extLst>
          </p:cNvPr>
          <p:cNvSpPr/>
          <p:nvPr/>
        </p:nvSpPr>
        <p:spPr>
          <a:xfrm>
            <a:off x="317634" y="2064620"/>
            <a:ext cx="2059806" cy="202130"/>
          </a:xfrm>
          <a:prstGeom prst="rect">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 name="TextBox 1">
            <a:extLst>
              <a:ext uri="{FF2B5EF4-FFF2-40B4-BE49-F238E27FC236}">
                <a16:creationId xmlns:a16="http://schemas.microsoft.com/office/drawing/2014/main" id="{501EB04D-FE7C-C07D-6EA8-8C6723549AC5}"/>
              </a:ext>
            </a:extLst>
          </p:cNvPr>
          <p:cNvSpPr txBox="1"/>
          <p:nvPr/>
        </p:nvSpPr>
        <p:spPr>
          <a:xfrm>
            <a:off x="486402" y="2055904"/>
            <a:ext cx="1356836" cy="210845"/>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postmenopausal) or men</a:t>
            </a:r>
          </a:p>
        </p:txBody>
      </p:sp>
      <p:sp>
        <p:nvSpPr>
          <p:cNvPr id="3" name="TextBox 2">
            <a:extLst>
              <a:ext uri="{FF2B5EF4-FFF2-40B4-BE49-F238E27FC236}">
                <a16:creationId xmlns:a16="http://schemas.microsoft.com/office/drawing/2014/main" id="{D2A7AC02-CE14-3709-FBD6-989CC1FA382F}"/>
              </a:ext>
            </a:extLst>
          </p:cNvPr>
          <p:cNvSpPr txBox="1"/>
          <p:nvPr/>
        </p:nvSpPr>
        <p:spPr>
          <a:xfrm>
            <a:off x="486402" y="2315786"/>
            <a:ext cx="350996" cy="210845"/>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ER+,</a:t>
            </a:r>
          </a:p>
        </p:txBody>
      </p:sp>
    </p:spTree>
    <p:extLst>
      <p:ext uri="{BB962C8B-B14F-4D97-AF65-F5344CB8AC3E}">
        <p14:creationId xmlns:p14="http://schemas.microsoft.com/office/powerpoint/2010/main" val="14751973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screenshot of a computer screen&#10;&#10;Description automatically generated">
            <a:extLst>
              <a:ext uri="{FF2B5EF4-FFF2-40B4-BE49-F238E27FC236}">
                <a16:creationId xmlns:a16="http://schemas.microsoft.com/office/drawing/2014/main" id="{7FF74019-A723-9F46-BBCD-1B39CB4B9A00}"/>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r="51983" b="18781"/>
          <a:stretch/>
        </p:blipFill>
        <p:spPr>
          <a:xfrm>
            <a:off x="1" y="1548558"/>
            <a:ext cx="5854262" cy="4126729"/>
          </a:xfrm>
          <a:prstGeom prst="rect">
            <a:avLst/>
          </a:prstGeom>
        </p:spPr>
      </p:pic>
      <p:sp>
        <p:nvSpPr>
          <p:cNvPr id="10" name="Title 2">
            <a:extLst>
              <a:ext uri="{FF2B5EF4-FFF2-40B4-BE49-F238E27FC236}">
                <a16:creationId xmlns:a16="http://schemas.microsoft.com/office/drawing/2014/main" id="{0EFE70DD-81AB-1E4E-A265-12A8429965F5}"/>
              </a:ext>
            </a:extLst>
          </p:cNvPr>
          <p:cNvSpPr txBox="1">
            <a:spLocks/>
          </p:cNvSpPr>
          <p:nvPr/>
        </p:nvSpPr>
        <p:spPr>
          <a:xfrm>
            <a:off x="375090" y="371345"/>
            <a:ext cx="11315700" cy="43815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3200" kern="1200" baseline="0">
                <a:solidFill>
                  <a:schemeClr val="accent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srgbClr val="003A93"/>
                </a:solidFill>
                <a:effectLst/>
                <a:uLnTx/>
                <a:uFillTx/>
                <a:latin typeface="Georgia"/>
                <a:ea typeface="+mj-ea"/>
                <a:cs typeface="+mj-cs"/>
              </a:rPr>
              <a:t>ELEVATE: Phase I/II </a:t>
            </a:r>
            <a:r>
              <a:rPr kumimoji="0" lang="en-US" sz="3200" b="0" i="0" u="none" strike="noStrike" kern="1200" cap="none" spc="0" normalizeH="0" baseline="0" noProof="0" dirty="0" err="1">
                <a:ln>
                  <a:noFill/>
                </a:ln>
                <a:solidFill>
                  <a:srgbClr val="003A93"/>
                </a:solidFill>
                <a:effectLst/>
                <a:uLnTx/>
                <a:uFillTx/>
                <a:latin typeface="Georgia"/>
                <a:ea typeface="+mj-ea"/>
                <a:cs typeface="+mj-cs"/>
              </a:rPr>
              <a:t>Elacestrant</a:t>
            </a:r>
            <a:r>
              <a:rPr kumimoji="0" lang="en-US" sz="3200" b="0" i="0" u="none" strike="noStrike" kern="1200" cap="none" spc="0" normalizeH="0" baseline="0" noProof="0" dirty="0">
                <a:ln>
                  <a:noFill/>
                </a:ln>
                <a:solidFill>
                  <a:srgbClr val="003A93"/>
                </a:solidFill>
                <a:effectLst/>
                <a:uLnTx/>
                <a:uFillTx/>
                <a:latin typeface="Georgia"/>
                <a:ea typeface="+mj-ea"/>
                <a:cs typeface="+mj-cs"/>
              </a:rPr>
              <a:t> Combinations</a:t>
            </a:r>
          </a:p>
        </p:txBody>
      </p:sp>
      <p:sp>
        <p:nvSpPr>
          <p:cNvPr id="11" name="Text Placeholder 1">
            <a:extLst>
              <a:ext uri="{FF2B5EF4-FFF2-40B4-BE49-F238E27FC236}">
                <a16:creationId xmlns:a16="http://schemas.microsoft.com/office/drawing/2014/main" id="{EABFE22C-5D2C-C24A-858A-2F34005E1AAD}"/>
              </a:ext>
            </a:extLst>
          </p:cNvPr>
          <p:cNvSpPr txBox="1">
            <a:spLocks/>
          </p:cNvSpPr>
          <p:nvPr/>
        </p:nvSpPr>
        <p:spPr>
          <a:xfrm>
            <a:off x="877588" y="6219955"/>
            <a:ext cx="11149195" cy="533399"/>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008764"/>
              </a:buClr>
              <a:buSzTx/>
              <a:buFont typeface="Arial" panose="020B0604020202020204" pitchFamily="34" charset="0"/>
              <a:buNone/>
              <a:tabLst/>
              <a:defRPr/>
            </a:pPr>
            <a:r>
              <a:rPr kumimoji="0" lang="en-US" sz="1200" b="1" i="0" u="none" strike="noStrike" kern="1200" cap="none" spc="0" normalizeH="0" baseline="0" noProof="0" dirty="0" err="1">
                <a:ln>
                  <a:noFill/>
                </a:ln>
                <a:solidFill>
                  <a:srgbClr val="002557"/>
                </a:solidFill>
                <a:effectLst/>
                <a:uLnTx/>
                <a:uFillTx/>
                <a:latin typeface="Arial" panose="020B0604020202020204" pitchFamily="34" charset="0"/>
                <a:ea typeface="+mn-ea"/>
                <a:cs typeface="Arial" panose="020B0604020202020204" pitchFamily="34" charset="0"/>
              </a:rPr>
              <a:t>Rugo</a:t>
            </a:r>
            <a:r>
              <a:rPr kumimoji="0" lang="en-US" sz="1200" b="1"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 H et al SABCS 2025</a:t>
            </a:r>
          </a:p>
        </p:txBody>
      </p:sp>
      <p:pic>
        <p:nvPicPr>
          <p:cNvPr id="5" name="Picture 4" descr="A screenshot of a computer screen&#10;&#10;Description automatically generated">
            <a:extLst>
              <a:ext uri="{FF2B5EF4-FFF2-40B4-BE49-F238E27FC236}">
                <a16:creationId xmlns:a16="http://schemas.microsoft.com/office/drawing/2014/main" id="{012A6B7C-A33F-8040-B691-3EB5F0EA4417}"/>
              </a:ext>
            </a:extLst>
          </p:cNvPr>
          <p:cNvPicPr>
            <a:picLocks noChangeAspect="1"/>
          </p:cNvPicPr>
          <p:nvPr/>
        </p:nvPicPr>
        <p:blipFill rotWithShape="1">
          <a:blip r:embed="rId5">
            <a:extLst>
              <a:ext uri="{BEBA8EAE-BF5A-486C-A8C5-ECC9F3942E4B}">
                <a14:imgProps xmlns:a14="http://schemas.microsoft.com/office/drawing/2010/main">
                  <a14:imgLayer r:embed="rId6">
                    <a14:imgEffect>
                      <a14:sharpenSoften amount="25000"/>
                    </a14:imgEffect>
                  </a14:imgLayer>
                </a14:imgProps>
              </a:ext>
              <a:ext uri="{28A0092B-C50C-407E-A947-70E740481C1C}">
                <a14:useLocalDpi xmlns:a14="http://schemas.microsoft.com/office/drawing/2010/main" val="0"/>
              </a:ext>
            </a:extLst>
          </a:blip>
          <a:srcRect r="52758" b="17116"/>
          <a:stretch/>
        </p:blipFill>
        <p:spPr>
          <a:xfrm>
            <a:off x="6096000" y="1354162"/>
            <a:ext cx="5759669" cy="4205511"/>
          </a:xfrm>
          <a:prstGeom prst="rect">
            <a:avLst/>
          </a:prstGeom>
        </p:spPr>
      </p:pic>
    </p:spTree>
    <p:extLst>
      <p:ext uri="{BB962C8B-B14F-4D97-AF65-F5344CB8AC3E}">
        <p14:creationId xmlns:p14="http://schemas.microsoft.com/office/powerpoint/2010/main" val="39496085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85A977-DACD-BE4C-9BA2-35131C3304E5}"/>
              </a:ext>
            </a:extLst>
          </p:cNvPr>
          <p:cNvSpPr>
            <a:spLocks noGrp="1"/>
          </p:cNvSpPr>
          <p:nvPr>
            <p:ph type="title"/>
          </p:nvPr>
        </p:nvSpPr>
        <p:spPr/>
        <p:txBody>
          <a:bodyPr/>
          <a:lstStyle/>
          <a:p>
            <a:r>
              <a:rPr lang="en-US" dirty="0"/>
              <a:t>MORPHEUS: Phase I/II </a:t>
            </a:r>
            <a:r>
              <a:rPr lang="en-US" dirty="0" err="1"/>
              <a:t>Giredestrant</a:t>
            </a:r>
            <a:r>
              <a:rPr lang="en-US" dirty="0"/>
              <a:t> Combinations</a:t>
            </a:r>
          </a:p>
        </p:txBody>
      </p:sp>
      <p:sp>
        <p:nvSpPr>
          <p:cNvPr id="5" name="TextBox 4">
            <a:extLst>
              <a:ext uri="{FF2B5EF4-FFF2-40B4-BE49-F238E27FC236}">
                <a16:creationId xmlns:a16="http://schemas.microsoft.com/office/drawing/2014/main" id="{1C1631FA-23AA-7F47-B830-25FE0431BAC7}"/>
              </a:ext>
            </a:extLst>
          </p:cNvPr>
          <p:cNvSpPr txBox="1"/>
          <p:nvPr/>
        </p:nvSpPr>
        <p:spPr>
          <a:xfrm>
            <a:off x="903890" y="6149459"/>
            <a:ext cx="213622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Oliveira M et al ASCO 2023</a:t>
            </a:r>
          </a:p>
        </p:txBody>
      </p:sp>
      <p:pic>
        <p:nvPicPr>
          <p:cNvPr id="8196" name="Picture 4">
            <a:extLst>
              <a:ext uri="{FF2B5EF4-FFF2-40B4-BE49-F238E27FC236}">
                <a16:creationId xmlns:a16="http://schemas.microsoft.com/office/drawing/2014/main" id="{86C1266C-9619-B047-965A-B7CA7F8A8CF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446" t="37416" r="75561" b="51964"/>
          <a:stretch/>
        </p:blipFill>
        <p:spPr bwMode="auto">
          <a:xfrm>
            <a:off x="210963" y="1190438"/>
            <a:ext cx="8370876" cy="2200565"/>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a:extLst>
              <a:ext uri="{FF2B5EF4-FFF2-40B4-BE49-F238E27FC236}">
                <a16:creationId xmlns:a16="http://schemas.microsoft.com/office/drawing/2014/main" id="{D03B368C-3C6B-2840-97F5-B1EE9D8C108E}"/>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val="0"/>
              </a:ext>
            </a:extLst>
          </a:blip>
          <a:srcRect l="25686" t="64837" r="25949" b="2824"/>
          <a:stretch/>
        </p:blipFill>
        <p:spPr bwMode="auto">
          <a:xfrm>
            <a:off x="3220074" y="3391003"/>
            <a:ext cx="8760963" cy="333409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19448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KPI_HAS_CHART" val="false"/>
</p:tagLst>
</file>

<file path=ppt/tags/tag16.xml><?xml version="1.0" encoding="utf-8"?>
<p:tagLst xmlns:a="http://schemas.openxmlformats.org/drawingml/2006/main" xmlns:r="http://schemas.openxmlformats.org/officeDocument/2006/relationships" xmlns:p="http://schemas.openxmlformats.org/presentationml/2006/main">
  <p:tag name="KPI_HAS_CHART" val="false"/>
</p:tagLst>
</file>

<file path=ppt/tags/tag17.xml><?xml version="1.0" encoding="utf-8"?>
<p:tagLst xmlns:a="http://schemas.openxmlformats.org/drawingml/2006/main" xmlns:r="http://schemas.openxmlformats.org/officeDocument/2006/relationships" xmlns:p="http://schemas.openxmlformats.org/presentationml/2006/main">
  <p:tag name="KPI_HAS_CHART" val="fals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0cxCUTrzp..khx_FJMRB_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5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1.xml><?xml version="1.0" encoding="utf-8"?>
<a:theme xmlns:a="http://schemas.openxmlformats.org/drawingml/2006/main" name="18_Office Theme">
  <a:themeElements>
    <a:clrScheme name="Custom 2">
      <a:dk1>
        <a:srgbClr val="000000"/>
      </a:dk1>
      <a:lt1>
        <a:srgbClr val="FFFFFF"/>
      </a:lt1>
      <a:dk2>
        <a:srgbClr val="09345A"/>
      </a:dk2>
      <a:lt2>
        <a:srgbClr val="F0F0F4"/>
      </a:lt2>
      <a:accent1>
        <a:srgbClr val="09345A"/>
      </a:accent1>
      <a:accent2>
        <a:srgbClr val="1168B3"/>
      </a:accent2>
      <a:accent3>
        <a:srgbClr val="D77624"/>
      </a:accent3>
      <a:accent4>
        <a:srgbClr val="0C813D"/>
      </a:accent4>
      <a:accent5>
        <a:srgbClr val="5C1867"/>
      </a:accent5>
      <a:accent6>
        <a:srgbClr val="510B11"/>
      </a:accent6>
      <a:hlink>
        <a:srgbClr val="00689E"/>
      </a:hlink>
      <a:folHlink>
        <a:srgbClr val="007A48"/>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MI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marL="230188" indent="-230188">
          <a:buClr>
            <a:schemeClr val="accent1"/>
          </a:buClr>
          <a:buFont typeface="Arial" panose="020B0604020202020204" pitchFamily="34" charset="0"/>
          <a:buChar char="•"/>
          <a:defRPr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gradFill>
          <a:gsLst>
            <a:gs pos="19000">
              <a:schemeClr val="bg1"/>
            </a:gs>
            <a:gs pos="99000">
              <a:srgbClr val="FFD9CD"/>
            </a:gs>
          </a:gsLst>
          <a:lin ang="21594000" scaled="0"/>
        </a:gra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w="0">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xml><?xml version="1.0" encoding="utf-8"?>
<a:theme xmlns:a="http://schemas.openxmlformats.org/drawingml/2006/main" name="1_NORMAL SLIDES">
  <a:themeElements>
    <a:clrScheme name="Program Content Slides">
      <a:dk1>
        <a:srgbClr val="47484F"/>
      </a:dk1>
      <a:lt1>
        <a:sysClr val="window" lastClr="FFFFFF"/>
      </a:lt1>
      <a:dk2>
        <a:srgbClr val="0F3853"/>
      </a:dk2>
      <a:lt2>
        <a:srgbClr val="134E77"/>
      </a:lt2>
      <a:accent1>
        <a:srgbClr val="116EA7"/>
      </a:accent1>
      <a:accent2>
        <a:srgbClr val="7897A8"/>
      </a:accent2>
      <a:accent3>
        <a:srgbClr val="6E1F23"/>
      </a:accent3>
      <a:accent4>
        <a:srgbClr val="9C130C"/>
      </a:accent4>
      <a:accent5>
        <a:srgbClr val="DA2520"/>
      </a:accent5>
      <a:accent6>
        <a:srgbClr val="FD8831"/>
      </a:accent6>
      <a:hlink>
        <a:srgbClr val="116EA7"/>
      </a:hlink>
      <a:folHlink>
        <a:srgbClr val="116EA7"/>
      </a:folHlink>
    </a:clrScheme>
    <a:fontScheme name="Program Slides">
      <a:majorFont>
        <a:latin typeface="Roboto Condensed"/>
        <a:ea typeface=""/>
        <a:cs typeface=""/>
      </a:majorFont>
      <a:minorFont>
        <a:latin typeface="Proxima Nova Rg"/>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7_Office Theme">
  <a:themeElements>
    <a:clrScheme name="Celcuity-update">
      <a:dk1>
        <a:srgbClr val="000000"/>
      </a:dk1>
      <a:lt1>
        <a:srgbClr val="FFFFFF"/>
      </a:lt1>
      <a:dk2>
        <a:srgbClr val="03045E"/>
      </a:dk2>
      <a:lt2>
        <a:srgbClr val="6ECFF6"/>
      </a:lt2>
      <a:accent1>
        <a:srgbClr val="0096C7"/>
      </a:accent1>
      <a:accent2>
        <a:srgbClr val="471274"/>
      </a:accent2>
      <a:accent3>
        <a:srgbClr val="59128D"/>
      </a:accent3>
      <a:accent4>
        <a:srgbClr val="5F4671"/>
      </a:accent4>
      <a:accent5>
        <a:srgbClr val="97CD74"/>
      </a:accent5>
      <a:accent6>
        <a:srgbClr val="1C56A7"/>
      </a:accent6>
      <a:hlink>
        <a:srgbClr val="1C56A7"/>
      </a:hlink>
      <a:folHlink>
        <a:srgbClr val="9A9A9A"/>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ln w="12700">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resentation3" id="{B2161F1E-EAB4-674E-8267-83AB77E99439}" vid="{ACB9DC10-4361-CF44-A699-6EC1BA816C6F}"/>
    </a:ext>
  </a:extLst>
</a:theme>
</file>

<file path=ppt/theme/theme19.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Lucida Sans Unicode"/>
        <a:cs typeface="Lucida Sans Unicode"/>
      </a:majorFont>
      <a:minorFont>
        <a:latin typeface="Times New Roman"/>
        <a:ea typeface="Lucida Sans Unicode"/>
        <a:cs typeface="Lucida Sans Unicod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16x9_duke_ppt_3">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3.xml><?xml version="1.0" encoding="utf-8"?>
<a:theme xmlns:a="http://schemas.openxmlformats.org/drawingml/2006/main" name="2_SCRI and SMO Theme">
  <a:themeElements>
    <a:clrScheme name="SCRI Color Theme">
      <a:dk1>
        <a:srgbClr val="285698"/>
      </a:dk1>
      <a:lt1>
        <a:srgbClr val="FFFFFF"/>
      </a:lt1>
      <a:dk2>
        <a:srgbClr val="285698"/>
      </a:dk2>
      <a:lt2>
        <a:srgbClr val="FFFFFF"/>
      </a:lt2>
      <a:accent1>
        <a:srgbClr val="0089CA"/>
      </a:accent1>
      <a:accent2>
        <a:srgbClr val="AFDFE1"/>
      </a:accent2>
      <a:accent3>
        <a:srgbClr val="EAD922"/>
      </a:accent3>
      <a:accent4>
        <a:srgbClr val="EC7624"/>
      </a:accent4>
      <a:accent5>
        <a:srgbClr val="009390"/>
      </a:accent5>
      <a:accent6>
        <a:srgbClr val="637592"/>
      </a:accent6>
      <a:hlink>
        <a:srgbClr val="0089CA"/>
      </a:hlink>
      <a:folHlink>
        <a:srgbClr val="008AC3"/>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wrap="square" rtlCol="0" anchor="ctr">
        <a:noAutofit/>
      </a:bodyPr>
      <a:lstStyle>
        <a:defPPr algn="ctr">
          <a:defRPr dirty="0"/>
        </a:defPPr>
      </a:lstStyle>
      <a:style>
        <a:lnRef idx="2">
          <a:schemeClr val="accent1">
            <a:shade val="15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Winship Title Slides, Section Headers and Mission Statement ">
  <a:themeElements>
    <a:clrScheme name="Office">
      <a:dk1>
        <a:sysClr val="windowText" lastClr="000000"/>
      </a:dk1>
      <a:lt1>
        <a:sysClr val="window" lastClr="FFFFFF"/>
      </a:lt1>
      <a:dk2>
        <a:srgbClr val="44546A"/>
      </a:dk2>
      <a:lt2>
        <a:srgbClr val="E7E6E6"/>
      </a:lt2>
      <a:accent1>
        <a:srgbClr val="012169"/>
      </a:accent1>
      <a:accent2>
        <a:srgbClr val="0033A0"/>
      </a:accent2>
      <a:accent3>
        <a:srgbClr val="007DBA"/>
      </a:accent3>
      <a:accent4>
        <a:srgbClr val="F2A900"/>
      </a:accent4>
      <a:accent5>
        <a:srgbClr val="B58500"/>
      </a:accent5>
      <a:accent6>
        <a:srgbClr val="00AEEF"/>
      </a:accent6>
      <a:hlink>
        <a:srgbClr val="0563C1"/>
      </a:hlink>
      <a:folHlink>
        <a:srgbClr val="954F72"/>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3"/>
        </a:solidFill>
        <a:ln w="19050">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buClr>
            <a:schemeClr val="accent3"/>
          </a:buClr>
          <a:defRPr sz="14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Winship 1 - Helix">
  <a:themeElements>
    <a:clrScheme name="Office">
      <a:dk1>
        <a:sysClr val="windowText" lastClr="000000"/>
      </a:dk1>
      <a:lt1>
        <a:sysClr val="window" lastClr="FFFFFF"/>
      </a:lt1>
      <a:dk2>
        <a:srgbClr val="44546A"/>
      </a:dk2>
      <a:lt2>
        <a:srgbClr val="E7E6E6"/>
      </a:lt2>
      <a:accent1>
        <a:srgbClr val="012169"/>
      </a:accent1>
      <a:accent2>
        <a:srgbClr val="0033A0"/>
      </a:accent2>
      <a:accent3>
        <a:srgbClr val="007DBA"/>
      </a:accent3>
      <a:accent4>
        <a:srgbClr val="F2A900"/>
      </a:accent4>
      <a:accent5>
        <a:srgbClr val="B58500"/>
      </a:accent5>
      <a:accent6>
        <a:srgbClr val="00AEEF"/>
      </a:accent6>
      <a:hlink>
        <a:srgbClr val="0563C1"/>
      </a:hlink>
      <a:folHlink>
        <a:srgbClr val="954F72"/>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3"/>
        </a:solidFill>
        <a:ln w="19050">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buClr>
            <a:schemeClr val="accent3"/>
          </a:buClr>
          <a:defRPr sz="14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SCRI and SMO Theme">
  <a:themeElements>
    <a:clrScheme name="SCRI Color Theme">
      <a:dk1>
        <a:srgbClr val="285698"/>
      </a:dk1>
      <a:lt1>
        <a:srgbClr val="FFFFFF"/>
      </a:lt1>
      <a:dk2>
        <a:srgbClr val="285698"/>
      </a:dk2>
      <a:lt2>
        <a:srgbClr val="FFFFFF"/>
      </a:lt2>
      <a:accent1>
        <a:srgbClr val="0089CA"/>
      </a:accent1>
      <a:accent2>
        <a:srgbClr val="AFDFE1"/>
      </a:accent2>
      <a:accent3>
        <a:srgbClr val="EAD922"/>
      </a:accent3>
      <a:accent4>
        <a:srgbClr val="EC7624"/>
      </a:accent4>
      <a:accent5>
        <a:srgbClr val="009390"/>
      </a:accent5>
      <a:accent6>
        <a:srgbClr val="637592"/>
      </a:accent6>
      <a:hlink>
        <a:srgbClr val="0089CA"/>
      </a:hlink>
      <a:folHlink>
        <a:srgbClr val="008AC3"/>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wrap="square" rtlCol="0" anchor="ctr">
        <a:noAutofit/>
      </a:bodyPr>
      <a:lstStyle>
        <a:defPPr algn="ctr">
          <a:defRPr dirty="0"/>
        </a:defPPr>
      </a:lstStyle>
      <a:style>
        <a:lnRef idx="2">
          <a:schemeClr val="accent1">
            <a:shade val="15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MGB_standard_template_082020">
  <a:themeElements>
    <a:clrScheme name="MGB">
      <a:dk1>
        <a:srgbClr val="000000"/>
      </a:dk1>
      <a:lt1>
        <a:srgbClr val="FFFFFF"/>
      </a:lt1>
      <a:dk2>
        <a:srgbClr val="B0E3E2"/>
      </a:dk2>
      <a:lt2>
        <a:srgbClr val="808080"/>
      </a:lt2>
      <a:accent1>
        <a:srgbClr val="009AA3"/>
      </a:accent1>
      <a:accent2>
        <a:srgbClr val="003A93"/>
      </a:accent2>
      <a:accent3>
        <a:srgbClr val="0077CA"/>
      </a:accent3>
      <a:accent4>
        <a:srgbClr val="CD7F00"/>
      </a:accent4>
      <a:accent5>
        <a:srgbClr val="5C068A"/>
      </a:accent5>
      <a:accent6>
        <a:srgbClr val="CC0037"/>
      </a:accent6>
      <a:hlink>
        <a:srgbClr val="0077CA"/>
      </a:hlink>
      <a:folHlink>
        <a:srgbClr val="5C068A"/>
      </a:folHlink>
    </a:clrScheme>
    <a:fontScheme name="MGB2">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esentation2" id="{C5A6E707-03D8-F94C-A134-56EFE8EA586B}" vid="{CDC3E881-144C-C94D-9F47-81E5D87847F5}"/>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56CFF285B972B489588099F06F32541" ma:contentTypeVersion="15" ma:contentTypeDescription="Create a new document." ma:contentTypeScope="" ma:versionID="a2809c8ac531a7085c3080229f292341">
  <xsd:schema xmlns:xsd="http://www.w3.org/2001/XMLSchema" xmlns:xs="http://www.w3.org/2001/XMLSchema" xmlns:p="http://schemas.microsoft.com/office/2006/metadata/properties" xmlns:ns2="7d689f85-9540-4145-9f5c-6f24686bb201" xmlns:ns3="f06c4294-987e-46bd-a550-858175ea534c" targetNamespace="http://schemas.microsoft.com/office/2006/metadata/properties" ma:root="true" ma:fieldsID="20e675f533239d8312ba5d43e82f8aa9" ns2:_="" ns3:_="">
    <xsd:import namespace="7d689f85-9540-4145-9f5c-6f24686bb201"/>
    <xsd:import namespace="f06c4294-987e-46bd-a550-858175ea534c"/>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DateTaken" minOccurs="0"/>
                <xsd:element ref="ns2:MediaServiceLocation" minOccurs="0"/>
                <xsd:element ref="ns3:SharedWithUsers" minOccurs="0"/>
                <xsd:element ref="ns3:SharedWithDetails" minOccurs="0"/>
                <xsd:element ref="ns2:MediaServiceAutoKeyPoints" minOccurs="0"/>
                <xsd:element ref="ns2:MediaServiceKeyPoints" minOccurs="0"/>
                <xsd:element ref="ns2:MediaServiceGenerationTime" minOccurs="0"/>
                <xsd:element ref="ns2:MediaServiceEventHashCode" minOccurs="0"/>
                <xsd:element ref="ns2:MediaLengthInSeconds" minOccurs="0"/>
                <xsd:element ref="ns2:Permissiontowrite_x003f_"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d689f85-9540-4145-9f5c-6f24686bb20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Location" ma:index="13" nillable="true" ma:displayName="Location" ma:internalName="MediaServiceLocation"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Permissiontowrite_x003f_" ma:index="21" nillable="true" ma:displayName="Permission to write?" ma:default="1" ma:format="Dropdown" ma:internalName="Permissiontowrite_x003f_">
      <xsd:simpleType>
        <xsd:restriction base="dms:Boolean"/>
      </xsd:simpleType>
    </xsd:element>
    <xsd:element name="MediaServiceObjectDetectorVersions" ma:index="22"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06c4294-987e-46bd-a550-858175ea534c"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ermissiontowrite_x003f_ xmlns="7d689f85-9540-4145-9f5c-6f24686bb201">true</Permissiontowrite_x003f_>
  </documentManagement>
</p:properties>
</file>

<file path=customXml/itemProps1.xml><?xml version="1.0" encoding="utf-8"?>
<ds:datastoreItem xmlns:ds="http://schemas.openxmlformats.org/officeDocument/2006/customXml" ds:itemID="{86B0F62C-43BB-42CB-BF3C-68EA977E498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d689f85-9540-4145-9f5c-6f24686bb201"/>
    <ds:schemaRef ds:uri="f06c4294-987e-46bd-a550-858175ea534c"/>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3F894BD-268E-419E-A26E-DD2327395C3A}">
  <ds:schemaRefs>
    <ds:schemaRef ds:uri="http://schemas.microsoft.com/sharepoint/v3/contenttype/forms"/>
  </ds:schemaRefs>
</ds:datastoreItem>
</file>

<file path=customXml/itemProps3.xml><?xml version="1.0" encoding="utf-8"?>
<ds:datastoreItem xmlns:ds="http://schemas.openxmlformats.org/officeDocument/2006/customXml" ds:itemID="{8543F5AC-B49F-4106-80AC-E9EE3F993834}">
  <ds:schemaRefs>
    <ds:schemaRef ds:uri="http://schemas.microsoft.com/office/2006/metadata/properties"/>
    <ds:schemaRef ds:uri="http://schemas.microsoft.com/office/infopath/2007/PartnerControls"/>
    <ds:schemaRef ds:uri="7d689f85-9540-4145-9f5c-6f24686bb201"/>
  </ds:schemaRefs>
</ds:datastoreItem>
</file>

<file path=docProps/app.xml><?xml version="1.0" encoding="utf-8"?>
<Properties xmlns="http://schemas.openxmlformats.org/officeDocument/2006/extended-properties" xmlns:vt="http://schemas.openxmlformats.org/officeDocument/2006/docPropsVTypes">
  <TotalTime>583</TotalTime>
  <Words>16345</Words>
  <Application>Microsoft Macintosh PowerPoint</Application>
  <PresentationFormat>Widescreen</PresentationFormat>
  <Paragraphs>2791</Paragraphs>
  <Slides>188</Slides>
  <Notes>118</Notes>
  <HiddenSlides>0</HiddenSlides>
  <MMClips>0</MMClips>
  <ScaleCrop>false</ScaleCrop>
  <HeadingPairs>
    <vt:vector size="8" baseType="variant">
      <vt:variant>
        <vt:lpstr>Fonts Used</vt:lpstr>
      </vt:variant>
      <vt:variant>
        <vt:i4>32</vt:i4>
      </vt:variant>
      <vt:variant>
        <vt:lpstr>Theme</vt:lpstr>
      </vt:variant>
      <vt:variant>
        <vt:i4>23</vt:i4>
      </vt:variant>
      <vt:variant>
        <vt:lpstr>Embedded OLE Servers</vt:lpstr>
      </vt:variant>
      <vt:variant>
        <vt:i4>1</vt:i4>
      </vt:variant>
      <vt:variant>
        <vt:lpstr>Slide Titles</vt:lpstr>
      </vt:variant>
      <vt:variant>
        <vt:i4>188</vt:i4>
      </vt:variant>
    </vt:vector>
  </HeadingPairs>
  <TitlesOfParts>
    <vt:vector size="244" baseType="lpstr">
      <vt:lpstr>ＭＳ Ｐゴシック</vt:lpstr>
      <vt:lpstr>Aptos</vt:lpstr>
      <vt:lpstr>Aptos Display</vt:lpstr>
      <vt:lpstr>Arial</vt:lpstr>
      <vt:lpstr>Arial Narrow</vt:lpstr>
      <vt:lpstr>Arial Nova</vt:lpstr>
      <vt:lpstr>Calibri</vt:lpstr>
      <vt:lpstr>Calibri Light</vt:lpstr>
      <vt:lpstr>Cambria</vt:lpstr>
      <vt:lpstr>Corbel</vt:lpstr>
      <vt:lpstr>Courier New</vt:lpstr>
      <vt:lpstr>Georgia</vt:lpstr>
      <vt:lpstr>Google Sans</vt:lpstr>
      <vt:lpstr>HardingText-Regular</vt:lpstr>
      <vt:lpstr>Helvetica</vt:lpstr>
      <vt:lpstr>Helvetica Light</vt:lpstr>
      <vt:lpstr>Helvetica Neue</vt:lpstr>
      <vt:lpstr>Helvetica Neue Light</vt:lpstr>
      <vt:lpstr>Helvetica Neue Thin</vt:lpstr>
      <vt:lpstr>HelveticaNeueLT Std</vt:lpstr>
      <vt:lpstr>Lucida Grande</vt:lpstr>
      <vt:lpstr>Montserrat SemiBold</vt:lpstr>
      <vt:lpstr>Noto Sans Symbols</vt:lpstr>
      <vt:lpstr>Proxima Nova Rg</vt:lpstr>
      <vt:lpstr>StarSymbol</vt:lpstr>
      <vt:lpstr>Symbol</vt:lpstr>
      <vt:lpstr>System Font Regular</vt:lpstr>
      <vt:lpstr>Times</vt:lpstr>
      <vt:lpstr>Times New Roman</vt:lpstr>
      <vt:lpstr>Trebuchet MS</vt:lpstr>
      <vt:lpstr>Wingdings</vt:lpstr>
      <vt:lpstr>ヒラギノ角ゴ Pro W3</vt:lpstr>
      <vt:lpstr>Office Theme</vt:lpstr>
      <vt:lpstr>3_Office Theme</vt:lpstr>
      <vt:lpstr>2_Office Theme</vt:lpstr>
      <vt:lpstr>1_Office Theme</vt:lpstr>
      <vt:lpstr>4_Office Theme</vt:lpstr>
      <vt:lpstr>Winship Title Slides, Section Headers and Mission Statement </vt:lpstr>
      <vt:lpstr>Winship 1 - Helix</vt:lpstr>
      <vt:lpstr>SCRI and SMO Theme</vt:lpstr>
      <vt:lpstr>MGB_standard_template_082020</vt:lpstr>
      <vt:lpstr>5_Office Theme</vt:lpstr>
      <vt:lpstr>18_Office Theme</vt:lpstr>
      <vt:lpstr>10_Office Theme</vt:lpstr>
      <vt:lpstr>6_Office Theme</vt:lpstr>
      <vt:lpstr>MI No Product</vt:lpstr>
      <vt:lpstr>16_Office Theme</vt:lpstr>
      <vt:lpstr>1_NORMAL SLIDES</vt:lpstr>
      <vt:lpstr>11_Office Theme</vt:lpstr>
      <vt:lpstr>7_Office Theme</vt:lpstr>
      <vt:lpstr>1_Default Design</vt:lpstr>
      <vt:lpstr>8_Office Theme</vt:lpstr>
      <vt:lpstr>Default Design</vt:lpstr>
      <vt:lpstr>1_16x9_duke_ppt_3</vt:lpstr>
      <vt:lpstr>2_SCRI and SMO Theme</vt:lpstr>
      <vt:lpstr>think-cell Slide</vt:lpstr>
      <vt:lpstr>PowerPoint Presentation</vt:lpstr>
      <vt:lpstr>Fifth Annual National General Medical Oncology Summit</vt:lpstr>
      <vt:lpstr>Co-Moderators</vt:lpstr>
      <vt:lpstr>PowerPoint Presentation</vt:lpstr>
      <vt:lpstr>Disclosures for Moderator Neil Love, MD</vt:lpstr>
      <vt:lpstr>PowerPoint Presentation</vt:lpstr>
      <vt:lpstr>PowerPoint Presentation</vt:lpstr>
      <vt:lpstr>Clinicians in the Meeting Room</vt:lpstr>
      <vt:lpstr>Clinicians Attending via Zoom</vt:lpstr>
      <vt:lpstr>PowerPoint Presentation</vt:lpstr>
      <vt:lpstr>PowerPoint Presentation</vt:lpstr>
      <vt:lpstr>PowerPoint Presentation</vt:lpstr>
      <vt:lpstr>Module 10: HR-Positive Breast Cancer</vt:lpstr>
      <vt:lpstr>Faculty</vt:lpstr>
      <vt:lpstr>Module 10: HR-Positive Breast Cancer</vt:lpstr>
      <vt:lpstr>PowerPoint Presentation</vt:lpstr>
      <vt:lpstr>Module 10: HR-Positive Breast Cancer</vt:lpstr>
      <vt:lpstr>Current and future management of hormone receptor (HR)-positive, her2-negative early breast cancer (BC) </vt:lpstr>
      <vt:lpstr>Disclosures</vt:lpstr>
      <vt:lpstr>Learning objectives</vt:lpstr>
      <vt:lpstr>The advent of CDK 4/6 inhibitors</vt:lpstr>
      <vt:lpstr>CDK 4/6 inhibitors in high-risk early stage disease</vt:lpstr>
      <vt:lpstr>PHASE III MONARCHE TRIAL: design</vt:lpstr>
      <vt:lpstr>MONARCHE: idfs (PRIMARY ENDPOINT)</vt:lpstr>
      <vt:lpstr>MONARCHE: drfs</vt:lpstr>
      <vt:lpstr>MONARCHE: overall survival</vt:lpstr>
      <vt:lpstr>Case example</vt:lpstr>
      <vt:lpstr>ABEMACICLIB DOSING AND Tolerability: the trade study</vt:lpstr>
      <vt:lpstr>Trade study results</vt:lpstr>
      <vt:lpstr>SOME THOUGHTS FROM THE TRENCHES…</vt:lpstr>
      <vt:lpstr>Natalee trial: ADJUVANT et +/- ribociclib</vt:lpstr>
      <vt:lpstr>Natalee: idfs</vt:lpstr>
      <vt:lpstr>NATALEE: OS</vt:lpstr>
      <vt:lpstr>CASE EXAMPLE</vt:lpstr>
      <vt:lpstr>ADVERSE EVENT MANAGEMENT AND ADHERENCE</vt:lpstr>
      <vt:lpstr>Harnessing technology?</vt:lpstr>
      <vt:lpstr>Progression and esr1 mutations</vt:lpstr>
      <vt:lpstr>lidERA Breast Cancer Study Design A global, randomized, open-label, multicenter Phase III trial </vt:lpstr>
      <vt:lpstr>lidERA Primary Endpoint: IDFS</vt:lpstr>
      <vt:lpstr>lidERA: Interim overall survival</vt:lpstr>
      <vt:lpstr>lidERA AE Overview</vt:lpstr>
      <vt:lpstr>The future of oral SERds in the adjuvant setting</vt:lpstr>
      <vt:lpstr>CONCLUSIONS</vt:lpstr>
      <vt:lpstr>PowerPoint Presentation</vt:lpstr>
      <vt:lpstr>Module 10: HR-Positive Breast Cancer</vt:lpstr>
      <vt:lpstr>PowerPoint Presentation</vt:lpstr>
      <vt:lpstr>Disclosures</vt:lpstr>
      <vt:lpstr>PowerPoint Presentation</vt:lpstr>
      <vt:lpstr>Efficacy with 1L CDK4/6i +ET</vt:lpstr>
      <vt:lpstr>RIGHT Choice trial: 1L CDK4/6i+ET or Chemotherapy?</vt:lpstr>
      <vt:lpstr>RIGHT Choice: Subgroup analysis</vt:lpstr>
      <vt:lpstr>ABIGAIL: Non inferiority trial of abema+ET +/- induction chemo in untreated HR+/HER2- MBC</vt:lpstr>
      <vt:lpstr>AMBRE: 1L trial of chemo vs Abema+ET</vt:lpstr>
      <vt:lpstr>PowerPoint Presentation</vt:lpstr>
      <vt:lpstr>New Oral SERDs</vt:lpstr>
      <vt:lpstr>SERENA-6: 1L trial of ctDNA guided early switch study for HR+/HER2- MBC</vt:lpstr>
      <vt:lpstr>SERENA-6: Patient characteristics</vt:lpstr>
      <vt:lpstr>SERENA-6: Primary and secondary endpoints</vt:lpstr>
      <vt:lpstr>SERENA-6: Adverse Events</vt:lpstr>
      <vt:lpstr>persevERA: Ph 3 trial of 1L giredestrant + palbociclib vs letrozole + palbociclib For HR+/HER2- MBC</vt:lpstr>
      <vt:lpstr>SERENA-4:Ph 3 trial of Palbociclib with camizestrant or anastrozole for 1L HR+/HER2- MBC</vt:lpstr>
      <vt:lpstr>pionERA: Trial of giredestrant or fulvestrant with CDK4/6i in endocrine resistant 1L HR+/HER2- MBC</vt:lpstr>
      <vt:lpstr>PowerPoint Presentation</vt:lpstr>
      <vt:lpstr>PI3K pathway often aberrantly activated in breast cancer</vt:lpstr>
      <vt:lpstr>INAVO120: 1L Inavolisib/placebo + palbo + fulvestrant in PIK3CA mutant HR+/HER2- MBC</vt:lpstr>
      <vt:lpstr>INAVO120: Overall survival and safety</vt:lpstr>
      <vt:lpstr>INAVO123: 1L Inavolisib/placebo + CDK4/6i + letrozole for PIK3CAm endocrine sensitive HR+/HER2- MBC</vt:lpstr>
      <vt:lpstr>CAPItello-292: Trial with Capivasertib + CDK4/6i + fulvestrant for HR+/HER2- MBC</vt:lpstr>
      <vt:lpstr>Summary</vt:lpstr>
      <vt:lpstr>Treatment algorithm for HR+/HER2- MBC</vt:lpstr>
      <vt:lpstr>PowerPoint Presentation</vt:lpstr>
      <vt:lpstr>Module 10: HR-Positive Breast Cancer</vt:lpstr>
      <vt:lpstr>PowerPoint Presentation</vt:lpstr>
      <vt:lpstr>Disclosures</vt:lpstr>
      <vt:lpstr>Oral SERDs for HR+/HER2- Metastatic Breast Cancer</vt:lpstr>
      <vt:lpstr>Emerging Antiestrogen Agents with Novel Mechanisms</vt:lpstr>
      <vt:lpstr>Oral SERDs for HR+/HER2- Metastatic Breast Cancer</vt:lpstr>
      <vt:lpstr>EMERALD: Elacestrant Phase III</vt:lpstr>
      <vt:lpstr>EMERALD: Efficacy Subgroups</vt:lpstr>
      <vt:lpstr>EMERALD: Elacestrant Toxicity Experience</vt:lpstr>
      <vt:lpstr>Elacestrant Real-World Data</vt:lpstr>
      <vt:lpstr>Elacestrant Real-World Data</vt:lpstr>
      <vt:lpstr>Oral SERDs for HR+/HER2- Metastatic Breast Cancer</vt:lpstr>
      <vt:lpstr>EMBER3: Imlunestrant Phase III</vt:lpstr>
      <vt:lpstr>EMBER3: Imlunestrant Phase III</vt:lpstr>
      <vt:lpstr>EMBER3: Updated ESR1m Single Agent Efficacy</vt:lpstr>
      <vt:lpstr>EMBER3: (Updated) Imlunestrant + Abemaciclib Efficacy</vt:lpstr>
      <vt:lpstr>EMBER3: Imlunestrant + Abemaciclib Efficacy (by ESR1 Status)</vt:lpstr>
      <vt:lpstr>EMBER3: Imlunestrant + Abemaciclib Efficacy (by PI3K Status)</vt:lpstr>
      <vt:lpstr>EMBER3: Imlunestrant +/- Abemaciclib Toxicity</vt:lpstr>
      <vt:lpstr>Oral SERDs for HR+/HER2- Metastatic Breast Cancer</vt:lpstr>
      <vt:lpstr>evERA: Phase III Giredestrant + Everolimus</vt:lpstr>
      <vt:lpstr>evERA: Phase III Giredestrant + Everolimus, Efficacy</vt:lpstr>
      <vt:lpstr>PowerPoint Presentation</vt:lpstr>
      <vt:lpstr>PowerPoint Presentation</vt:lpstr>
      <vt:lpstr>Oral SERDs for HR+/HER2- Metastatic Breast Cancer</vt:lpstr>
      <vt:lpstr>PowerPoint Presentation</vt:lpstr>
      <vt:lpstr>PowerPoint Presentation</vt:lpstr>
      <vt:lpstr>MORPHEUS: Phase I/II Giredestrant Combinations</vt:lpstr>
      <vt:lpstr>Oral SERDs for HR+/HER2- Metastatic Breast Cancer</vt:lpstr>
      <vt:lpstr>PowerPoint Presentation</vt:lpstr>
      <vt:lpstr>PowerPoint Presentation</vt:lpstr>
      <vt:lpstr>Summary, Key Questions, and Future Directions</vt:lpstr>
      <vt:lpstr>Summary, Key Questions, and Future Directions</vt:lpstr>
      <vt:lpstr>PowerPoint Presentation</vt:lpstr>
      <vt:lpstr>Module 10: HR-Positive Breast Cancer</vt:lpstr>
      <vt:lpstr>Clinical Utility of Agents Targeting the PIK/AKT/mTOR Pathway for Patients with Progressive HR-Positive MBC </vt:lpstr>
      <vt:lpstr>Disclosures</vt:lpstr>
      <vt:lpstr>PIK3, AKT and mTOR as Therapeutic Targets1</vt:lpstr>
      <vt:lpstr>Prevalence of PIK3CA, AKT and PTEN alterations in HR+ MBC</vt:lpstr>
      <vt:lpstr>CAPItello-291:  Phase III, randomized, double-blind, placebo-controlled study</vt:lpstr>
      <vt:lpstr>Capitello-291: Efficacy Results</vt:lpstr>
      <vt:lpstr>CAPItello-291: Summary of PFS by Subgroup (Overall Population)1</vt:lpstr>
      <vt:lpstr>CAPItello-291: PFS by Prior CDK4/6 Inhibitor  (Overall Population)1</vt:lpstr>
      <vt:lpstr>PowerPoint Presentation</vt:lpstr>
      <vt:lpstr>Toxicity Summary: Everolimus, Capivasertib, Alpelisib, Inavolisib</vt:lpstr>
      <vt:lpstr>mTORC1 Inhibition Activates PI3K/AKT Signaling</vt:lpstr>
      <vt:lpstr>Background on Gedatolisib: VIKTORIA-1 Trial</vt:lpstr>
      <vt:lpstr>VIKTORIA-1 Study Design</vt:lpstr>
      <vt:lpstr>1st Co-Primary Endpoint: Progression-Free Survival  Gedatolisib Triplet vs. Fulvestrant, BICR Assessment</vt:lpstr>
      <vt:lpstr>2nd Co-Primary Endpoint: Progression-Free Survival  Gedatolisib Doublet vs. Fulvestrant, BICR Assessment</vt:lpstr>
      <vt:lpstr>Key Secondary Endpoint: Overall Survival (Interim Analysis)</vt:lpstr>
      <vt:lpstr>Sensitivity Analysis: Interim OS Censored at Cross-Over</vt:lpstr>
      <vt:lpstr>Safety and Tolerability</vt:lpstr>
      <vt:lpstr>Inhibiting the PI3K/AKT/mTOR Pathway: Key Messages </vt:lpstr>
      <vt:lpstr>PowerPoint Presentation</vt:lpstr>
      <vt:lpstr>Module 11: Colorectal Cancer (CRC)</vt:lpstr>
      <vt:lpstr>Faculty</vt:lpstr>
      <vt:lpstr>Module 11: Colorectal Cancer (CRC)</vt:lpstr>
      <vt:lpstr>Module 11: Colorectal Cancer</vt:lpstr>
      <vt:lpstr>PowerPoint Presentation</vt:lpstr>
      <vt:lpstr>Disclosures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Study Design &lt;br /&gt;</vt:lpstr>
      <vt:lpstr>Baseline Characteristics</vt:lpstr>
      <vt:lpstr>Treatment Exposure</vt:lpstr>
      <vt:lpstr>Primary Endpoint: DFS</vt:lpstr>
      <vt:lpstr>DFS by Subgroups</vt:lpstr>
      <vt:lpstr>Safety Summary </vt:lpstr>
      <vt:lpstr>Patient Safety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Module 11: Colorectal Cancer (CRC)</vt:lpstr>
      <vt:lpstr> Other Recent Advances in CRC</vt:lpstr>
      <vt:lpstr>Disclosures</vt:lpstr>
      <vt:lpstr>PowerPoint Presentation</vt:lpstr>
      <vt:lpstr>Clinical applications for ctDNA</vt:lpstr>
      <vt:lpstr>Goal of MRD testing: Incorporate recurrence risk into clinical decision-making</vt:lpstr>
      <vt:lpstr>Option 1: “Tumor informed” MRD</vt:lpstr>
      <vt:lpstr>Clinical validation of tumor informed MRD testing:  GALAXY Study Design</vt:lpstr>
      <vt:lpstr>MRD status after surgery is strongly prognostic</vt:lpstr>
      <vt:lpstr>Whole genome (WGS) MRD: More sensitive?</vt:lpstr>
      <vt:lpstr>Option 2: “Tumor naïve” MRD</vt:lpstr>
      <vt:lpstr>“Tumor naive” MRD: COSMOS-CRC-01 Trial</vt:lpstr>
      <vt:lpstr>ctDNA (MRD) detection assays in the clinic</vt:lpstr>
      <vt:lpstr>PowerPoint Presentation</vt:lpstr>
      <vt:lpstr>PowerPoint Presentation</vt:lpstr>
      <vt:lpstr>GALAXY: Adjuvant chemotherapy for high-risk stage II/III disease</vt:lpstr>
      <vt:lpstr>DYNAMIC Study Design</vt:lpstr>
      <vt:lpstr>DYNAMIC: Updated 5-year RFS and Overall survival</vt:lpstr>
      <vt:lpstr>DYNAMIC-III Study Design</vt:lpstr>
      <vt:lpstr>DYNAMIC-III: Recurrence-Free Survival for ctDNA+</vt:lpstr>
      <vt:lpstr>DYNAMIC-III Study Design</vt:lpstr>
      <vt:lpstr>DYNAMIC-III: RFS for ctDNA negative</vt:lpstr>
      <vt:lpstr>CALGB/SWOG 80702 trial design</vt:lpstr>
      <vt:lpstr>Celecoxib associated with DFS benefit in ctDNA+ colon cancer</vt:lpstr>
      <vt:lpstr>PowerPoint Presentation</vt:lpstr>
      <vt:lpstr>CIRCULATE-US (NRG-GI008)</vt:lpstr>
      <vt:lpstr>Clinical Trials for MRD+ CRC (US)</vt:lpstr>
      <vt:lpstr>Clinical Trials for MRD+ CRC (US)</vt:lpstr>
      <vt:lpstr>PowerPoint Presentation</vt:lpstr>
      <vt:lpstr>We are taking a short break!   The program will resume at 10:50 AM ET   Up Next…   Drs Jonathan Goldman and Zofia Piotrowska  discuss the management of EGFR-mutated  non-small cell lung cancer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Gloria Kelly</cp:lastModifiedBy>
  <cp:revision>81</cp:revision>
  <cp:lastPrinted>2019-02-22T16:20:06Z</cp:lastPrinted>
  <dcterms:created xsi:type="dcterms:W3CDTF">2019-01-10T16:49:45Z</dcterms:created>
  <dcterms:modified xsi:type="dcterms:W3CDTF">2026-04-25T22:26:36Z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0x010100F56CFF285B972B489588099F06F32541</vt:lpwstr>
  </property>
</Properties>
</file>