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7.xml" ContentType="application/vnd.openxmlformats-officedocument.theme+xml"/>
  <Override PartName="/ppt/tags/tag6.xml" ContentType="application/vnd.openxmlformats-officedocument.presentationml.tags+xml"/>
  <Override PartName="/ppt/theme/theme8.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 id="2147483801" r:id="rId7"/>
  </p:sldMasterIdLst>
  <p:notesMasterIdLst>
    <p:notesMasterId r:id="rId73"/>
  </p:notesMasterIdLst>
  <p:sldIdLst>
    <p:sldId id="278" r:id="rId8"/>
    <p:sldId id="2147483645" r:id="rId9"/>
    <p:sldId id="257" r:id="rId10"/>
    <p:sldId id="256" r:id="rId11"/>
    <p:sldId id="258" r:id="rId12"/>
    <p:sldId id="265" r:id="rId13"/>
    <p:sldId id="2147483647" r:id="rId14"/>
    <p:sldId id="13407" r:id="rId15"/>
    <p:sldId id="2147483567" r:id="rId16"/>
    <p:sldId id="2147483642" r:id="rId17"/>
    <p:sldId id="325" r:id="rId18"/>
    <p:sldId id="287" r:id="rId19"/>
    <p:sldId id="263" r:id="rId20"/>
    <p:sldId id="286" r:id="rId21"/>
    <p:sldId id="280" r:id="rId22"/>
    <p:sldId id="279" r:id="rId23"/>
    <p:sldId id="259" r:id="rId24"/>
    <p:sldId id="281" r:id="rId25"/>
    <p:sldId id="266" r:id="rId26"/>
    <p:sldId id="282" r:id="rId27"/>
    <p:sldId id="273" r:id="rId28"/>
    <p:sldId id="260" r:id="rId29"/>
    <p:sldId id="261" r:id="rId30"/>
    <p:sldId id="276" r:id="rId31"/>
    <p:sldId id="275" r:id="rId32"/>
    <p:sldId id="285" r:id="rId33"/>
    <p:sldId id="262" r:id="rId34"/>
    <p:sldId id="264" r:id="rId35"/>
    <p:sldId id="267" r:id="rId36"/>
    <p:sldId id="268" r:id="rId37"/>
    <p:sldId id="2135715302" r:id="rId38"/>
    <p:sldId id="2135715301" r:id="rId39"/>
    <p:sldId id="2135715304" r:id="rId40"/>
    <p:sldId id="2135715306" r:id="rId41"/>
    <p:sldId id="2135715305" r:id="rId42"/>
    <p:sldId id="269" r:id="rId43"/>
    <p:sldId id="289" r:id="rId44"/>
    <p:sldId id="283" r:id="rId45"/>
    <p:sldId id="270" r:id="rId46"/>
    <p:sldId id="411" r:id="rId47"/>
    <p:sldId id="288" r:id="rId48"/>
    <p:sldId id="292" r:id="rId49"/>
    <p:sldId id="290" r:id="rId50"/>
    <p:sldId id="293" r:id="rId51"/>
    <p:sldId id="271" r:id="rId52"/>
    <p:sldId id="272" r:id="rId53"/>
    <p:sldId id="274" r:id="rId54"/>
    <p:sldId id="277" r:id="rId55"/>
    <p:sldId id="291" r:id="rId56"/>
    <p:sldId id="2147483568" r:id="rId57"/>
    <p:sldId id="2135715296" r:id="rId58"/>
    <p:sldId id="2135715297" r:id="rId59"/>
    <p:sldId id="2135715298" r:id="rId60"/>
    <p:sldId id="2135715300" r:id="rId61"/>
    <p:sldId id="294" r:id="rId62"/>
    <p:sldId id="295" r:id="rId63"/>
    <p:sldId id="300" r:id="rId64"/>
    <p:sldId id="296" r:id="rId65"/>
    <p:sldId id="297" r:id="rId66"/>
    <p:sldId id="316" r:id="rId67"/>
    <p:sldId id="317" r:id="rId68"/>
    <p:sldId id="320" r:id="rId69"/>
    <p:sldId id="322" r:id="rId70"/>
    <p:sldId id="324" r:id="rId71"/>
    <p:sldId id="284"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8FD"/>
    <a:srgbClr val="E9F5FA"/>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87"/>
    <p:restoredTop sz="94658"/>
  </p:normalViewPr>
  <p:slideViewPr>
    <p:cSldViewPr snapToGrid="0">
      <p:cViewPr varScale="1">
        <p:scale>
          <a:sx n="116" d="100"/>
          <a:sy n="116" d="100"/>
        </p:scale>
        <p:origin x="11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29"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7/17/26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64</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501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3784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5753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85624"/>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6980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26876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7771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40373013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4" y="2347914"/>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6"/>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592246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2ECF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5802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7" y="4857754"/>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7" y="320357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0541120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7" y="2101852"/>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2761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3" y="303217"/>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0"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0"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0"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0"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367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98965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77595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89"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4"/>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1176986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1"/>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89"/>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1898164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18258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7"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7"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16793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7" y="627066"/>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7" y="2101852"/>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9586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5"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5" y="1416051"/>
            <a:ext cx="10358967" cy="4799013"/>
          </a:xfrm>
        </p:spPr>
        <p:txBody>
          <a:bodyPr/>
          <a:lstStyle/>
          <a:p>
            <a:pPr lvl="0"/>
            <a:endParaRPr lang="en-US" noProof="0"/>
          </a:p>
        </p:txBody>
      </p:sp>
    </p:spTree>
    <p:extLst>
      <p:ext uri="{BB962C8B-B14F-4D97-AF65-F5344CB8AC3E}">
        <p14:creationId xmlns:p14="http://schemas.microsoft.com/office/powerpoint/2010/main" val="3844914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043081228"/>
      </p:ext>
    </p:extLst>
  </p:cSld>
  <p:clrMapOvr>
    <a:masterClrMapping/>
  </p:clrMapOvr>
  <p:transition spd="slow" advClick="0"/>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1" y="2360613"/>
            <a:ext cx="4955645" cy="3810000"/>
          </a:xfrm>
          <a:prstGeom prst="rect">
            <a:avLst/>
          </a:prstGeom>
        </p:spPr>
        <p:txBody>
          <a:bodyPr/>
          <a:lstStyle/>
          <a:p>
            <a:endParaRPr lang="en-US"/>
          </a:p>
        </p:txBody>
      </p:sp>
    </p:spTree>
    <p:extLst>
      <p:ext uri="{BB962C8B-B14F-4D97-AF65-F5344CB8AC3E}">
        <p14:creationId xmlns:p14="http://schemas.microsoft.com/office/powerpoint/2010/main" val="11248574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0" y="5905501"/>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6838659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997190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2384281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5119950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501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3784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5753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85624"/>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6980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26876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7771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33545975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219738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90596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621910"/>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4295534"/>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20982"/>
            <a:ext cx="4204320" cy="640080"/>
          </a:xfrm>
          <a:prstGeom prst="rect">
            <a:avLst/>
          </a:prstGeom>
        </p:spPr>
        <p:txBody>
          <a:bodyPr anchor="ctr"/>
          <a:lstStyle>
            <a:lvl1pPr marL="0" indent="0" algn="ctr">
              <a:lnSpc>
                <a:spcPts val="2300"/>
              </a:lnSpc>
              <a:buFontTx/>
              <a:buNone/>
              <a:defRPr sz="22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34206B3F-8462-9D45-ADCC-2F03903AB1C0}"/>
              </a:ext>
            </a:extLst>
          </p:cNvPr>
          <p:cNvSpPr>
            <a:spLocks noGrp="1"/>
          </p:cNvSpPr>
          <p:nvPr>
            <p:ph idx="71" hasCustomPrompt="1"/>
          </p:nvPr>
        </p:nvSpPr>
        <p:spPr>
          <a:xfrm>
            <a:off x="2975893" y="573325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28070160-EAF2-5DE8-A5BD-6CEDFB3B90D4}"/>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4" name="Content Placeholder 2">
            <a:extLst>
              <a:ext uri="{FF2B5EF4-FFF2-40B4-BE49-F238E27FC236}">
                <a16:creationId xmlns:a16="http://schemas.microsoft.com/office/drawing/2014/main" id="{EC5CE368-1B20-B32E-4082-E281D42CEAF1}"/>
              </a:ext>
            </a:extLst>
          </p:cNvPr>
          <p:cNvSpPr>
            <a:spLocks noGrp="1"/>
          </p:cNvSpPr>
          <p:nvPr>
            <p:ph idx="74" hasCustomPrompt="1"/>
          </p:nvPr>
        </p:nvSpPr>
        <p:spPr>
          <a:xfrm>
            <a:off x="7299176" y="219738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20F175A9-3395-9282-98B6-90628A0AF073}"/>
              </a:ext>
            </a:extLst>
          </p:cNvPr>
          <p:cNvSpPr>
            <a:spLocks noGrp="1"/>
          </p:cNvSpPr>
          <p:nvPr>
            <p:ph idx="75" hasCustomPrompt="1"/>
          </p:nvPr>
        </p:nvSpPr>
        <p:spPr>
          <a:xfrm>
            <a:off x="7299176" y="290596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A6B8F5D5-00F7-D674-F71E-44515A7BA3EA}"/>
              </a:ext>
            </a:extLst>
          </p:cNvPr>
          <p:cNvSpPr>
            <a:spLocks noGrp="1"/>
          </p:cNvSpPr>
          <p:nvPr>
            <p:ph idx="76" hasCustomPrompt="1"/>
          </p:nvPr>
        </p:nvSpPr>
        <p:spPr>
          <a:xfrm>
            <a:off x="7299176" y="3621910"/>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ABF9FF4F-2220-5144-955D-2DB2F7C1F104}"/>
              </a:ext>
            </a:extLst>
          </p:cNvPr>
          <p:cNvSpPr>
            <a:spLocks noGrp="1"/>
          </p:cNvSpPr>
          <p:nvPr>
            <p:ph idx="77" hasCustomPrompt="1"/>
          </p:nvPr>
        </p:nvSpPr>
        <p:spPr>
          <a:xfrm>
            <a:off x="7299176" y="4295534"/>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9F9D0C7F-6F4F-6996-700B-358B0CF316DB}"/>
              </a:ext>
            </a:extLst>
          </p:cNvPr>
          <p:cNvSpPr>
            <a:spLocks noGrp="1"/>
          </p:cNvSpPr>
          <p:nvPr>
            <p:ph idx="78" hasCustomPrompt="1"/>
          </p:nvPr>
        </p:nvSpPr>
        <p:spPr>
          <a:xfrm>
            <a:off x="7299176" y="1420982"/>
            <a:ext cx="4204320" cy="640080"/>
          </a:xfrm>
          <a:prstGeom prst="rect">
            <a:avLst/>
          </a:prstGeom>
        </p:spPr>
        <p:txBody>
          <a:bodyPr anchor="ctr"/>
          <a:lstStyle>
            <a:lvl1pPr marL="0" indent="0" algn="ctr">
              <a:lnSpc>
                <a:spcPts val="2300"/>
              </a:lnSpc>
              <a:buFontTx/>
              <a:buNone/>
              <a:defRPr sz="22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8F3768BD-FF2F-BACA-C2EE-A31E64EC57B6}"/>
              </a:ext>
            </a:extLst>
          </p:cNvPr>
          <p:cNvSpPr>
            <a:spLocks noGrp="1"/>
          </p:cNvSpPr>
          <p:nvPr>
            <p:ph idx="79" hasCustomPrompt="1"/>
          </p:nvPr>
        </p:nvSpPr>
        <p:spPr>
          <a:xfrm>
            <a:off x="7303269" y="573325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6A738E43-1439-1D18-7C7D-251E04F2E9EF}"/>
              </a:ext>
            </a:extLst>
          </p:cNvPr>
          <p:cNvSpPr>
            <a:spLocks noGrp="1"/>
          </p:cNvSpPr>
          <p:nvPr>
            <p:ph idx="80" hasCustomPrompt="1"/>
          </p:nvPr>
        </p:nvSpPr>
        <p:spPr>
          <a:xfrm>
            <a:off x="2971800" y="501317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BC22DA1B-C01C-FE1D-FB10-24CE6A70FFF5}"/>
              </a:ext>
            </a:extLst>
          </p:cNvPr>
          <p:cNvSpPr>
            <a:spLocks noGrp="1"/>
          </p:cNvSpPr>
          <p:nvPr>
            <p:ph idx="81" hasCustomPrompt="1"/>
          </p:nvPr>
        </p:nvSpPr>
        <p:spPr>
          <a:xfrm>
            <a:off x="7299176" y="501317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11750461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221300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926080"/>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60183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4294019"/>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24" name="Content Placeholder 2">
            <a:extLst>
              <a:ext uri="{FF2B5EF4-FFF2-40B4-BE49-F238E27FC236}">
                <a16:creationId xmlns:a16="http://schemas.microsoft.com/office/drawing/2014/main" id="{2A94A311-2624-8E4D-B5F8-ABB694A15B22}"/>
              </a:ext>
            </a:extLst>
          </p:cNvPr>
          <p:cNvSpPr>
            <a:spLocks noGrp="1"/>
          </p:cNvSpPr>
          <p:nvPr>
            <p:ph idx="60" hasCustomPrompt="1"/>
          </p:nvPr>
        </p:nvSpPr>
        <p:spPr>
          <a:xfrm>
            <a:off x="5873080" y="221300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5" name="Content Placeholder 2">
            <a:extLst>
              <a:ext uri="{FF2B5EF4-FFF2-40B4-BE49-F238E27FC236}">
                <a16:creationId xmlns:a16="http://schemas.microsoft.com/office/drawing/2014/main" id="{1076AA90-050C-C143-8136-1B18E5EAAD30}"/>
              </a:ext>
            </a:extLst>
          </p:cNvPr>
          <p:cNvSpPr>
            <a:spLocks noGrp="1"/>
          </p:cNvSpPr>
          <p:nvPr>
            <p:ph idx="61" hasCustomPrompt="1"/>
          </p:nvPr>
        </p:nvSpPr>
        <p:spPr>
          <a:xfrm>
            <a:off x="5873080" y="2926080"/>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6" name="Content Placeholder 2">
            <a:extLst>
              <a:ext uri="{FF2B5EF4-FFF2-40B4-BE49-F238E27FC236}">
                <a16:creationId xmlns:a16="http://schemas.microsoft.com/office/drawing/2014/main" id="{0885D37B-B862-C74D-AF02-541AFEAA1185}"/>
              </a:ext>
            </a:extLst>
          </p:cNvPr>
          <p:cNvSpPr>
            <a:spLocks noGrp="1"/>
          </p:cNvSpPr>
          <p:nvPr>
            <p:ph idx="62" hasCustomPrompt="1"/>
          </p:nvPr>
        </p:nvSpPr>
        <p:spPr>
          <a:xfrm>
            <a:off x="5873080" y="360183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7" name="Content Placeholder 2">
            <a:extLst>
              <a:ext uri="{FF2B5EF4-FFF2-40B4-BE49-F238E27FC236}">
                <a16:creationId xmlns:a16="http://schemas.microsoft.com/office/drawing/2014/main" id="{B63EB1F2-43F1-F94E-B041-CC35E88BFBAC}"/>
              </a:ext>
            </a:extLst>
          </p:cNvPr>
          <p:cNvSpPr>
            <a:spLocks noGrp="1"/>
          </p:cNvSpPr>
          <p:nvPr>
            <p:ph idx="63" hasCustomPrompt="1"/>
          </p:nvPr>
        </p:nvSpPr>
        <p:spPr>
          <a:xfrm>
            <a:off x="5873080" y="4294019"/>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8" name="Content Placeholder 2">
            <a:extLst>
              <a:ext uri="{FF2B5EF4-FFF2-40B4-BE49-F238E27FC236}">
                <a16:creationId xmlns:a16="http://schemas.microsoft.com/office/drawing/2014/main" id="{C6B0F9FA-56F0-894F-8B98-AA9D50EBBCE8}"/>
              </a:ext>
            </a:extLst>
          </p:cNvPr>
          <p:cNvSpPr>
            <a:spLocks noGrp="1"/>
          </p:cNvSpPr>
          <p:nvPr>
            <p:ph idx="64" hasCustomPrompt="1"/>
          </p:nvPr>
        </p:nvSpPr>
        <p:spPr>
          <a:xfrm>
            <a:off x="5873080"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34206B3F-8462-9D45-ADCC-2F03903AB1C0}"/>
              </a:ext>
            </a:extLst>
          </p:cNvPr>
          <p:cNvSpPr>
            <a:spLocks noGrp="1"/>
          </p:cNvSpPr>
          <p:nvPr>
            <p:ph idx="71" hasCustomPrompt="1"/>
          </p:nvPr>
        </p:nvSpPr>
        <p:spPr>
          <a:xfrm>
            <a:off x="2971800" y="5724104"/>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36" name="Content Placeholder 2">
            <a:extLst>
              <a:ext uri="{FF2B5EF4-FFF2-40B4-BE49-F238E27FC236}">
                <a16:creationId xmlns:a16="http://schemas.microsoft.com/office/drawing/2014/main" id="{C5D7205F-AB74-C64C-AA37-FB9857436834}"/>
              </a:ext>
            </a:extLst>
          </p:cNvPr>
          <p:cNvSpPr>
            <a:spLocks noGrp="1"/>
          </p:cNvSpPr>
          <p:nvPr>
            <p:ph idx="72" hasCustomPrompt="1"/>
          </p:nvPr>
        </p:nvSpPr>
        <p:spPr>
          <a:xfrm>
            <a:off x="5873080" y="5724104"/>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28070160-EAF2-5DE8-A5BD-6CEDFB3B90D4}"/>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4" name="Content Placeholder 2">
            <a:extLst>
              <a:ext uri="{FF2B5EF4-FFF2-40B4-BE49-F238E27FC236}">
                <a16:creationId xmlns:a16="http://schemas.microsoft.com/office/drawing/2014/main" id="{EC5CE368-1B20-B32E-4082-E281D42CEAF1}"/>
              </a:ext>
            </a:extLst>
          </p:cNvPr>
          <p:cNvSpPr>
            <a:spLocks noGrp="1"/>
          </p:cNvSpPr>
          <p:nvPr>
            <p:ph idx="74" hasCustomPrompt="1"/>
          </p:nvPr>
        </p:nvSpPr>
        <p:spPr>
          <a:xfrm>
            <a:off x="8760296" y="221300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20F175A9-3395-9282-98B6-90628A0AF073}"/>
              </a:ext>
            </a:extLst>
          </p:cNvPr>
          <p:cNvSpPr>
            <a:spLocks noGrp="1"/>
          </p:cNvSpPr>
          <p:nvPr>
            <p:ph idx="75" hasCustomPrompt="1"/>
          </p:nvPr>
        </p:nvSpPr>
        <p:spPr>
          <a:xfrm>
            <a:off x="8760296" y="2926080"/>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A6B8F5D5-00F7-D674-F71E-44515A7BA3EA}"/>
              </a:ext>
            </a:extLst>
          </p:cNvPr>
          <p:cNvSpPr>
            <a:spLocks noGrp="1"/>
          </p:cNvSpPr>
          <p:nvPr>
            <p:ph idx="76" hasCustomPrompt="1"/>
          </p:nvPr>
        </p:nvSpPr>
        <p:spPr>
          <a:xfrm>
            <a:off x="8760296" y="360183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ABF9FF4F-2220-5144-955D-2DB2F7C1F104}"/>
              </a:ext>
            </a:extLst>
          </p:cNvPr>
          <p:cNvSpPr>
            <a:spLocks noGrp="1"/>
          </p:cNvSpPr>
          <p:nvPr>
            <p:ph idx="77" hasCustomPrompt="1"/>
          </p:nvPr>
        </p:nvSpPr>
        <p:spPr>
          <a:xfrm>
            <a:off x="8760296" y="4294019"/>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9F9D0C7F-6F4F-6996-700B-358B0CF316DB}"/>
              </a:ext>
            </a:extLst>
          </p:cNvPr>
          <p:cNvSpPr>
            <a:spLocks noGrp="1"/>
          </p:cNvSpPr>
          <p:nvPr>
            <p:ph idx="78" hasCustomPrompt="1"/>
          </p:nvPr>
        </p:nvSpPr>
        <p:spPr>
          <a:xfrm>
            <a:off x="8760296"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8F3768BD-FF2F-BACA-C2EE-A31E64EC57B6}"/>
              </a:ext>
            </a:extLst>
          </p:cNvPr>
          <p:cNvSpPr>
            <a:spLocks noGrp="1"/>
          </p:cNvSpPr>
          <p:nvPr>
            <p:ph idx="79" hasCustomPrompt="1"/>
          </p:nvPr>
        </p:nvSpPr>
        <p:spPr>
          <a:xfrm>
            <a:off x="8760296" y="5724104"/>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11D40B84-0E27-3E72-4F1C-38E8426D6736}"/>
              </a:ext>
            </a:extLst>
          </p:cNvPr>
          <p:cNvSpPr>
            <a:spLocks noGrp="1"/>
          </p:cNvSpPr>
          <p:nvPr>
            <p:ph idx="80" hasCustomPrompt="1"/>
          </p:nvPr>
        </p:nvSpPr>
        <p:spPr>
          <a:xfrm>
            <a:off x="2971800" y="5014312"/>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5128614C-0048-0859-3F21-7BE88BB22758}"/>
              </a:ext>
            </a:extLst>
          </p:cNvPr>
          <p:cNvSpPr>
            <a:spLocks noGrp="1"/>
          </p:cNvSpPr>
          <p:nvPr>
            <p:ph idx="81" hasCustomPrompt="1"/>
          </p:nvPr>
        </p:nvSpPr>
        <p:spPr>
          <a:xfrm>
            <a:off x="5873080" y="5014312"/>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20A0B84B-E2F4-EC06-A486-87CCB5BF5835}"/>
              </a:ext>
            </a:extLst>
          </p:cNvPr>
          <p:cNvSpPr>
            <a:spLocks noGrp="1"/>
          </p:cNvSpPr>
          <p:nvPr>
            <p:ph idx="82" hasCustomPrompt="1"/>
          </p:nvPr>
        </p:nvSpPr>
        <p:spPr>
          <a:xfrm>
            <a:off x="8760296" y="5014312"/>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34170219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4C0AE0C5-B0E9-EB0A-9383-75E1C3D928F8}"/>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49" name="Content Placeholder 2">
            <a:extLst>
              <a:ext uri="{FF2B5EF4-FFF2-40B4-BE49-F238E27FC236}">
                <a16:creationId xmlns:a16="http://schemas.microsoft.com/office/drawing/2014/main" id="{E30CFC48-DE5B-A056-7571-D09A15A05FBE}"/>
              </a:ext>
            </a:extLst>
          </p:cNvPr>
          <p:cNvSpPr>
            <a:spLocks noGrp="1"/>
          </p:cNvSpPr>
          <p:nvPr>
            <p:ph idx="92" hasCustomPrompt="1"/>
          </p:nvPr>
        </p:nvSpPr>
        <p:spPr>
          <a:xfrm>
            <a:off x="2971800"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0" name="Content Placeholder 2">
            <a:extLst>
              <a:ext uri="{FF2B5EF4-FFF2-40B4-BE49-F238E27FC236}">
                <a16:creationId xmlns:a16="http://schemas.microsoft.com/office/drawing/2014/main" id="{2B3E33BF-266E-085A-232F-CC2F64E577BE}"/>
              </a:ext>
            </a:extLst>
          </p:cNvPr>
          <p:cNvSpPr>
            <a:spLocks noGrp="1"/>
          </p:cNvSpPr>
          <p:nvPr>
            <p:ph idx="93" hasCustomPrompt="1"/>
          </p:nvPr>
        </p:nvSpPr>
        <p:spPr>
          <a:xfrm>
            <a:off x="5136266"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1" name="Content Placeholder 2">
            <a:extLst>
              <a:ext uri="{FF2B5EF4-FFF2-40B4-BE49-F238E27FC236}">
                <a16:creationId xmlns:a16="http://schemas.microsoft.com/office/drawing/2014/main" id="{6A980956-DEB1-76C2-E80A-FE1C65646FCD}"/>
              </a:ext>
            </a:extLst>
          </p:cNvPr>
          <p:cNvSpPr>
            <a:spLocks noGrp="1"/>
          </p:cNvSpPr>
          <p:nvPr>
            <p:ph idx="94" hasCustomPrompt="1"/>
          </p:nvPr>
        </p:nvSpPr>
        <p:spPr>
          <a:xfrm>
            <a:off x="9493372"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2" name="Content Placeholder 2">
            <a:extLst>
              <a:ext uri="{FF2B5EF4-FFF2-40B4-BE49-F238E27FC236}">
                <a16:creationId xmlns:a16="http://schemas.microsoft.com/office/drawing/2014/main" id="{51DA80A7-90B5-1CE4-C32D-1271DAA8BAA7}"/>
              </a:ext>
            </a:extLst>
          </p:cNvPr>
          <p:cNvSpPr>
            <a:spLocks noGrp="1"/>
          </p:cNvSpPr>
          <p:nvPr>
            <p:ph idx="95" hasCustomPrompt="1"/>
          </p:nvPr>
        </p:nvSpPr>
        <p:spPr>
          <a:xfrm>
            <a:off x="7300732"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2" name="Content Placeholder 2">
            <a:extLst>
              <a:ext uri="{FF2B5EF4-FFF2-40B4-BE49-F238E27FC236}">
                <a16:creationId xmlns:a16="http://schemas.microsoft.com/office/drawing/2014/main" id="{61D4FC23-9FE6-E1FA-B02C-6DA5D3FDDB2B}"/>
              </a:ext>
            </a:extLst>
          </p:cNvPr>
          <p:cNvSpPr>
            <a:spLocks noGrp="1"/>
          </p:cNvSpPr>
          <p:nvPr>
            <p:ph idx="51" hasCustomPrompt="1"/>
          </p:nvPr>
        </p:nvSpPr>
        <p:spPr>
          <a:xfrm>
            <a:off x="2971800"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294C22F9-3FAA-4F50-707E-1FC4CBB72E56}"/>
              </a:ext>
            </a:extLst>
          </p:cNvPr>
          <p:cNvSpPr>
            <a:spLocks noGrp="1"/>
          </p:cNvSpPr>
          <p:nvPr>
            <p:ph idx="57" hasCustomPrompt="1"/>
          </p:nvPr>
        </p:nvSpPr>
        <p:spPr>
          <a:xfrm>
            <a:off x="7295827"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 name="Content Placeholder 2">
            <a:extLst>
              <a:ext uri="{FF2B5EF4-FFF2-40B4-BE49-F238E27FC236}">
                <a16:creationId xmlns:a16="http://schemas.microsoft.com/office/drawing/2014/main" id="{FDFEE0C8-031E-F4E8-E6AF-0E436F5EFCC3}"/>
              </a:ext>
            </a:extLst>
          </p:cNvPr>
          <p:cNvSpPr>
            <a:spLocks noGrp="1"/>
          </p:cNvSpPr>
          <p:nvPr>
            <p:ph idx="65" hasCustomPrompt="1"/>
          </p:nvPr>
        </p:nvSpPr>
        <p:spPr>
          <a:xfrm>
            <a:off x="9494278"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645F3948-58A8-5888-4AFE-235D1C14E3BC}"/>
              </a:ext>
            </a:extLst>
          </p:cNvPr>
          <p:cNvSpPr>
            <a:spLocks noGrp="1"/>
          </p:cNvSpPr>
          <p:nvPr>
            <p:ph idx="71" hasCustomPrompt="1"/>
          </p:nvPr>
        </p:nvSpPr>
        <p:spPr>
          <a:xfrm>
            <a:off x="5136286"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570054A-B353-C3F8-E06B-6B6736BE2B8D}"/>
              </a:ext>
            </a:extLst>
          </p:cNvPr>
          <p:cNvSpPr>
            <a:spLocks noGrp="1"/>
          </p:cNvSpPr>
          <p:nvPr>
            <p:ph idx="76" hasCustomPrompt="1"/>
          </p:nvPr>
        </p:nvSpPr>
        <p:spPr>
          <a:xfrm>
            <a:off x="2971800"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F220113F-CA75-F5B0-8A4A-192497EC80DD}"/>
              </a:ext>
            </a:extLst>
          </p:cNvPr>
          <p:cNvSpPr>
            <a:spLocks noGrp="1"/>
          </p:cNvSpPr>
          <p:nvPr>
            <p:ph idx="77" hasCustomPrompt="1"/>
          </p:nvPr>
        </p:nvSpPr>
        <p:spPr>
          <a:xfrm>
            <a:off x="7295827"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3" name="Content Placeholder 2">
            <a:extLst>
              <a:ext uri="{FF2B5EF4-FFF2-40B4-BE49-F238E27FC236}">
                <a16:creationId xmlns:a16="http://schemas.microsoft.com/office/drawing/2014/main" id="{A3FE2B4E-751A-70E6-1EFE-94474424536E}"/>
              </a:ext>
            </a:extLst>
          </p:cNvPr>
          <p:cNvSpPr>
            <a:spLocks noGrp="1"/>
          </p:cNvSpPr>
          <p:nvPr>
            <p:ph idx="78" hasCustomPrompt="1"/>
          </p:nvPr>
        </p:nvSpPr>
        <p:spPr>
          <a:xfrm>
            <a:off x="9494278"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4334C7B1-A77C-0B10-5EA2-9DE6922159CA}"/>
              </a:ext>
            </a:extLst>
          </p:cNvPr>
          <p:cNvSpPr>
            <a:spLocks noGrp="1"/>
          </p:cNvSpPr>
          <p:nvPr>
            <p:ph idx="79" hasCustomPrompt="1"/>
          </p:nvPr>
        </p:nvSpPr>
        <p:spPr>
          <a:xfrm>
            <a:off x="5136286"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F224F21F-A5AA-4240-3980-0A6ABC84FC1F}"/>
              </a:ext>
            </a:extLst>
          </p:cNvPr>
          <p:cNvSpPr>
            <a:spLocks noGrp="1"/>
          </p:cNvSpPr>
          <p:nvPr>
            <p:ph idx="80" hasCustomPrompt="1"/>
          </p:nvPr>
        </p:nvSpPr>
        <p:spPr>
          <a:xfrm>
            <a:off x="2971800"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2B86A794-AE27-01CB-64B6-73781A4D1CEB}"/>
              </a:ext>
            </a:extLst>
          </p:cNvPr>
          <p:cNvSpPr>
            <a:spLocks noGrp="1"/>
          </p:cNvSpPr>
          <p:nvPr>
            <p:ph idx="81" hasCustomPrompt="1"/>
          </p:nvPr>
        </p:nvSpPr>
        <p:spPr>
          <a:xfrm>
            <a:off x="7295827"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8" name="Content Placeholder 2">
            <a:extLst>
              <a:ext uri="{FF2B5EF4-FFF2-40B4-BE49-F238E27FC236}">
                <a16:creationId xmlns:a16="http://schemas.microsoft.com/office/drawing/2014/main" id="{C77FA390-6911-2BE6-060A-39E156180AC2}"/>
              </a:ext>
            </a:extLst>
          </p:cNvPr>
          <p:cNvSpPr>
            <a:spLocks noGrp="1"/>
          </p:cNvSpPr>
          <p:nvPr>
            <p:ph idx="82" hasCustomPrompt="1"/>
          </p:nvPr>
        </p:nvSpPr>
        <p:spPr>
          <a:xfrm>
            <a:off x="9494278"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2D3C77E8-D5FE-38A6-24B8-6FD3CEE5033C}"/>
              </a:ext>
            </a:extLst>
          </p:cNvPr>
          <p:cNvSpPr>
            <a:spLocks noGrp="1"/>
          </p:cNvSpPr>
          <p:nvPr>
            <p:ph idx="83" hasCustomPrompt="1"/>
          </p:nvPr>
        </p:nvSpPr>
        <p:spPr>
          <a:xfrm>
            <a:off x="5136286"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1" name="Content Placeholder 2">
            <a:extLst>
              <a:ext uri="{FF2B5EF4-FFF2-40B4-BE49-F238E27FC236}">
                <a16:creationId xmlns:a16="http://schemas.microsoft.com/office/drawing/2014/main" id="{E437AF90-D084-5C39-C886-6132406E6C43}"/>
              </a:ext>
            </a:extLst>
          </p:cNvPr>
          <p:cNvSpPr>
            <a:spLocks noGrp="1"/>
          </p:cNvSpPr>
          <p:nvPr>
            <p:ph idx="84" hasCustomPrompt="1"/>
          </p:nvPr>
        </p:nvSpPr>
        <p:spPr>
          <a:xfrm>
            <a:off x="2971800"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2" name="Content Placeholder 2">
            <a:extLst>
              <a:ext uri="{FF2B5EF4-FFF2-40B4-BE49-F238E27FC236}">
                <a16:creationId xmlns:a16="http://schemas.microsoft.com/office/drawing/2014/main" id="{A3C9C5BD-362F-2DDC-EAA8-0650E2EAE3DF}"/>
              </a:ext>
            </a:extLst>
          </p:cNvPr>
          <p:cNvSpPr>
            <a:spLocks noGrp="1"/>
          </p:cNvSpPr>
          <p:nvPr>
            <p:ph idx="85" hasCustomPrompt="1"/>
          </p:nvPr>
        </p:nvSpPr>
        <p:spPr>
          <a:xfrm>
            <a:off x="7295827"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3" name="Content Placeholder 2">
            <a:extLst>
              <a:ext uri="{FF2B5EF4-FFF2-40B4-BE49-F238E27FC236}">
                <a16:creationId xmlns:a16="http://schemas.microsoft.com/office/drawing/2014/main" id="{D70EC187-780F-1773-3C22-5EFC11F10904}"/>
              </a:ext>
            </a:extLst>
          </p:cNvPr>
          <p:cNvSpPr>
            <a:spLocks noGrp="1"/>
          </p:cNvSpPr>
          <p:nvPr>
            <p:ph idx="86" hasCustomPrompt="1"/>
          </p:nvPr>
        </p:nvSpPr>
        <p:spPr>
          <a:xfrm>
            <a:off x="9494278"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4" name="Content Placeholder 2">
            <a:extLst>
              <a:ext uri="{FF2B5EF4-FFF2-40B4-BE49-F238E27FC236}">
                <a16:creationId xmlns:a16="http://schemas.microsoft.com/office/drawing/2014/main" id="{97DD2C52-A721-C79E-9D40-FD3EA20017EB}"/>
              </a:ext>
            </a:extLst>
          </p:cNvPr>
          <p:cNvSpPr>
            <a:spLocks noGrp="1"/>
          </p:cNvSpPr>
          <p:nvPr>
            <p:ph idx="87" hasCustomPrompt="1"/>
          </p:nvPr>
        </p:nvSpPr>
        <p:spPr>
          <a:xfrm>
            <a:off x="5136286"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5" name="Content Placeholder 2">
            <a:extLst>
              <a:ext uri="{FF2B5EF4-FFF2-40B4-BE49-F238E27FC236}">
                <a16:creationId xmlns:a16="http://schemas.microsoft.com/office/drawing/2014/main" id="{B02120A6-E61B-85B7-17BC-7D1B1922FF90}"/>
              </a:ext>
            </a:extLst>
          </p:cNvPr>
          <p:cNvSpPr>
            <a:spLocks noGrp="1"/>
          </p:cNvSpPr>
          <p:nvPr>
            <p:ph idx="88" hasCustomPrompt="1"/>
          </p:nvPr>
        </p:nvSpPr>
        <p:spPr>
          <a:xfrm>
            <a:off x="2971800"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6" name="Content Placeholder 2">
            <a:extLst>
              <a:ext uri="{FF2B5EF4-FFF2-40B4-BE49-F238E27FC236}">
                <a16:creationId xmlns:a16="http://schemas.microsoft.com/office/drawing/2014/main" id="{EC32EC4E-1C07-2A49-A2CB-22A2C85F7188}"/>
              </a:ext>
            </a:extLst>
          </p:cNvPr>
          <p:cNvSpPr>
            <a:spLocks noGrp="1"/>
          </p:cNvSpPr>
          <p:nvPr>
            <p:ph idx="89" hasCustomPrompt="1"/>
          </p:nvPr>
        </p:nvSpPr>
        <p:spPr>
          <a:xfrm>
            <a:off x="7295827"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3" name="Content Placeholder 2">
            <a:extLst>
              <a:ext uri="{FF2B5EF4-FFF2-40B4-BE49-F238E27FC236}">
                <a16:creationId xmlns:a16="http://schemas.microsoft.com/office/drawing/2014/main" id="{BD966B73-D151-D795-9D1A-B0691C549B34}"/>
              </a:ext>
            </a:extLst>
          </p:cNvPr>
          <p:cNvSpPr>
            <a:spLocks noGrp="1"/>
          </p:cNvSpPr>
          <p:nvPr>
            <p:ph idx="90" hasCustomPrompt="1"/>
          </p:nvPr>
        </p:nvSpPr>
        <p:spPr>
          <a:xfrm>
            <a:off x="9494278"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4" name="Content Placeholder 2">
            <a:extLst>
              <a:ext uri="{FF2B5EF4-FFF2-40B4-BE49-F238E27FC236}">
                <a16:creationId xmlns:a16="http://schemas.microsoft.com/office/drawing/2014/main" id="{0157A834-BC12-F146-836B-D544009B96E4}"/>
              </a:ext>
            </a:extLst>
          </p:cNvPr>
          <p:cNvSpPr>
            <a:spLocks noGrp="1"/>
          </p:cNvSpPr>
          <p:nvPr>
            <p:ph idx="91" hasCustomPrompt="1"/>
          </p:nvPr>
        </p:nvSpPr>
        <p:spPr>
          <a:xfrm>
            <a:off x="5136286"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5" name="Content Placeholder 2">
            <a:extLst>
              <a:ext uri="{FF2B5EF4-FFF2-40B4-BE49-F238E27FC236}">
                <a16:creationId xmlns:a16="http://schemas.microsoft.com/office/drawing/2014/main" id="{1950D4F8-7272-C2BF-F122-D1416F7E30FD}"/>
              </a:ext>
            </a:extLst>
          </p:cNvPr>
          <p:cNvSpPr>
            <a:spLocks noGrp="1"/>
          </p:cNvSpPr>
          <p:nvPr>
            <p:ph idx="96" hasCustomPrompt="1"/>
          </p:nvPr>
        </p:nvSpPr>
        <p:spPr>
          <a:xfrm>
            <a:off x="2971800"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6" name="Content Placeholder 2">
            <a:extLst>
              <a:ext uri="{FF2B5EF4-FFF2-40B4-BE49-F238E27FC236}">
                <a16:creationId xmlns:a16="http://schemas.microsoft.com/office/drawing/2014/main" id="{D69038CB-4497-433C-E354-B762E7D258BD}"/>
              </a:ext>
            </a:extLst>
          </p:cNvPr>
          <p:cNvSpPr>
            <a:spLocks noGrp="1"/>
          </p:cNvSpPr>
          <p:nvPr>
            <p:ph idx="97" hasCustomPrompt="1"/>
          </p:nvPr>
        </p:nvSpPr>
        <p:spPr>
          <a:xfrm>
            <a:off x="7295827"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7" name="Content Placeholder 2">
            <a:extLst>
              <a:ext uri="{FF2B5EF4-FFF2-40B4-BE49-F238E27FC236}">
                <a16:creationId xmlns:a16="http://schemas.microsoft.com/office/drawing/2014/main" id="{351D67FE-A3FD-33E9-6FCB-F65871F6C618}"/>
              </a:ext>
            </a:extLst>
          </p:cNvPr>
          <p:cNvSpPr>
            <a:spLocks noGrp="1"/>
          </p:cNvSpPr>
          <p:nvPr>
            <p:ph idx="98" hasCustomPrompt="1"/>
          </p:nvPr>
        </p:nvSpPr>
        <p:spPr>
          <a:xfrm>
            <a:off x="9494278"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8" name="Content Placeholder 2">
            <a:extLst>
              <a:ext uri="{FF2B5EF4-FFF2-40B4-BE49-F238E27FC236}">
                <a16:creationId xmlns:a16="http://schemas.microsoft.com/office/drawing/2014/main" id="{0CAA7CD1-B37A-9BEC-B503-D61C744FE261}"/>
              </a:ext>
            </a:extLst>
          </p:cNvPr>
          <p:cNvSpPr>
            <a:spLocks noGrp="1"/>
          </p:cNvSpPr>
          <p:nvPr>
            <p:ph idx="99" hasCustomPrompt="1"/>
          </p:nvPr>
        </p:nvSpPr>
        <p:spPr>
          <a:xfrm>
            <a:off x="5136286"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Tree>
    <p:extLst>
      <p:ext uri="{BB962C8B-B14F-4D97-AF65-F5344CB8AC3E}">
        <p14:creationId xmlns:p14="http://schemas.microsoft.com/office/powerpoint/2010/main" val="7167159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9" name="Content Placeholder 2">
            <a:extLst>
              <a:ext uri="{FF2B5EF4-FFF2-40B4-BE49-F238E27FC236}">
                <a16:creationId xmlns:a16="http://schemas.microsoft.com/office/drawing/2014/main" id="{D6549EE2-D26F-6C4C-BFDF-B4CB3FD66EAD}"/>
              </a:ext>
            </a:extLst>
          </p:cNvPr>
          <p:cNvSpPr>
            <a:spLocks noGrp="1"/>
          </p:cNvSpPr>
          <p:nvPr>
            <p:ph idx="57" hasCustomPrompt="1"/>
          </p:nvPr>
        </p:nvSpPr>
        <p:spPr>
          <a:xfrm>
            <a:off x="7295827"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12776"/>
            <a:ext cx="420432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22" name="Content Placeholder 2">
            <a:extLst>
              <a:ext uri="{FF2B5EF4-FFF2-40B4-BE49-F238E27FC236}">
                <a16:creationId xmlns:a16="http://schemas.microsoft.com/office/drawing/2014/main" id="{BEBDF627-841C-BD47-924A-0F07ED0F51B2}"/>
              </a:ext>
            </a:extLst>
          </p:cNvPr>
          <p:cNvSpPr>
            <a:spLocks noGrp="1"/>
          </p:cNvSpPr>
          <p:nvPr>
            <p:ph idx="59" hasCustomPrompt="1"/>
          </p:nvPr>
        </p:nvSpPr>
        <p:spPr>
          <a:xfrm>
            <a:off x="7300732" y="1412776"/>
            <a:ext cx="420432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C3B94F2F-1772-BA98-5F00-726C25BA295A}"/>
              </a:ext>
            </a:extLst>
          </p:cNvPr>
          <p:cNvSpPr>
            <a:spLocks noGrp="1"/>
          </p:cNvSpPr>
          <p:nvPr>
            <p:ph idx="65" hasCustomPrompt="1"/>
          </p:nvPr>
        </p:nvSpPr>
        <p:spPr>
          <a:xfrm>
            <a:off x="9494278"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7" name="Content Placeholder 2">
            <a:extLst>
              <a:ext uri="{FF2B5EF4-FFF2-40B4-BE49-F238E27FC236}">
                <a16:creationId xmlns:a16="http://schemas.microsoft.com/office/drawing/2014/main" id="{A7916153-3C84-96C9-A814-0EE6AF6ED112}"/>
              </a:ext>
            </a:extLst>
          </p:cNvPr>
          <p:cNvSpPr>
            <a:spLocks noGrp="1"/>
          </p:cNvSpPr>
          <p:nvPr>
            <p:ph idx="71" hasCustomPrompt="1"/>
          </p:nvPr>
        </p:nvSpPr>
        <p:spPr>
          <a:xfrm>
            <a:off x="5136286"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8" name="Title 1">
            <a:extLst>
              <a:ext uri="{FF2B5EF4-FFF2-40B4-BE49-F238E27FC236}">
                <a16:creationId xmlns:a16="http://schemas.microsoft.com/office/drawing/2014/main" id="{4C0AE0C5-B0E9-EB0A-9383-75E1C3D928F8}"/>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33" name="Content Placeholder 2">
            <a:extLst>
              <a:ext uri="{FF2B5EF4-FFF2-40B4-BE49-F238E27FC236}">
                <a16:creationId xmlns:a16="http://schemas.microsoft.com/office/drawing/2014/main" id="{A131E706-F1D5-CFB7-B993-DFB3C7F3752F}"/>
              </a:ext>
            </a:extLst>
          </p:cNvPr>
          <p:cNvSpPr>
            <a:spLocks noGrp="1"/>
          </p:cNvSpPr>
          <p:nvPr>
            <p:ph idx="76" hasCustomPrompt="1"/>
          </p:nvPr>
        </p:nvSpPr>
        <p:spPr>
          <a:xfrm>
            <a:off x="2971800"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4" name="Content Placeholder 2">
            <a:extLst>
              <a:ext uri="{FF2B5EF4-FFF2-40B4-BE49-F238E27FC236}">
                <a16:creationId xmlns:a16="http://schemas.microsoft.com/office/drawing/2014/main" id="{9094BFB2-F55E-CAC2-8DA5-1555E7FCEA20}"/>
              </a:ext>
            </a:extLst>
          </p:cNvPr>
          <p:cNvSpPr>
            <a:spLocks noGrp="1"/>
          </p:cNvSpPr>
          <p:nvPr>
            <p:ph idx="77" hasCustomPrompt="1"/>
          </p:nvPr>
        </p:nvSpPr>
        <p:spPr>
          <a:xfrm>
            <a:off x="7295827"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64EFFFB0-BD47-B475-FB05-056F531CABB2}"/>
              </a:ext>
            </a:extLst>
          </p:cNvPr>
          <p:cNvSpPr>
            <a:spLocks noGrp="1"/>
          </p:cNvSpPr>
          <p:nvPr>
            <p:ph idx="78" hasCustomPrompt="1"/>
          </p:nvPr>
        </p:nvSpPr>
        <p:spPr>
          <a:xfrm>
            <a:off x="9494278"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6" name="Content Placeholder 2">
            <a:extLst>
              <a:ext uri="{FF2B5EF4-FFF2-40B4-BE49-F238E27FC236}">
                <a16:creationId xmlns:a16="http://schemas.microsoft.com/office/drawing/2014/main" id="{7A079928-CE49-6231-0092-684139D1E16E}"/>
              </a:ext>
            </a:extLst>
          </p:cNvPr>
          <p:cNvSpPr>
            <a:spLocks noGrp="1"/>
          </p:cNvSpPr>
          <p:nvPr>
            <p:ph idx="79" hasCustomPrompt="1"/>
          </p:nvPr>
        </p:nvSpPr>
        <p:spPr>
          <a:xfrm>
            <a:off x="5136286"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7" name="Content Placeholder 2">
            <a:extLst>
              <a:ext uri="{FF2B5EF4-FFF2-40B4-BE49-F238E27FC236}">
                <a16:creationId xmlns:a16="http://schemas.microsoft.com/office/drawing/2014/main" id="{FE304D18-5A76-20C1-081A-C1AFD5E1D41D}"/>
              </a:ext>
            </a:extLst>
          </p:cNvPr>
          <p:cNvSpPr>
            <a:spLocks noGrp="1"/>
          </p:cNvSpPr>
          <p:nvPr>
            <p:ph idx="80" hasCustomPrompt="1"/>
          </p:nvPr>
        </p:nvSpPr>
        <p:spPr>
          <a:xfrm>
            <a:off x="2971800"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8" name="Content Placeholder 2">
            <a:extLst>
              <a:ext uri="{FF2B5EF4-FFF2-40B4-BE49-F238E27FC236}">
                <a16:creationId xmlns:a16="http://schemas.microsoft.com/office/drawing/2014/main" id="{D33CA4C7-6B47-50DC-BDF6-44582648571E}"/>
              </a:ext>
            </a:extLst>
          </p:cNvPr>
          <p:cNvSpPr>
            <a:spLocks noGrp="1"/>
          </p:cNvSpPr>
          <p:nvPr>
            <p:ph idx="81" hasCustomPrompt="1"/>
          </p:nvPr>
        </p:nvSpPr>
        <p:spPr>
          <a:xfrm>
            <a:off x="7295827"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9" name="Content Placeholder 2">
            <a:extLst>
              <a:ext uri="{FF2B5EF4-FFF2-40B4-BE49-F238E27FC236}">
                <a16:creationId xmlns:a16="http://schemas.microsoft.com/office/drawing/2014/main" id="{65DB1904-FA4B-EBD2-F000-B4FC3B9B4A3D}"/>
              </a:ext>
            </a:extLst>
          </p:cNvPr>
          <p:cNvSpPr>
            <a:spLocks noGrp="1"/>
          </p:cNvSpPr>
          <p:nvPr>
            <p:ph idx="82" hasCustomPrompt="1"/>
          </p:nvPr>
        </p:nvSpPr>
        <p:spPr>
          <a:xfrm>
            <a:off x="9494278"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0" name="Content Placeholder 2">
            <a:extLst>
              <a:ext uri="{FF2B5EF4-FFF2-40B4-BE49-F238E27FC236}">
                <a16:creationId xmlns:a16="http://schemas.microsoft.com/office/drawing/2014/main" id="{B5566BED-B737-6138-0024-9BB0C9FD8A92}"/>
              </a:ext>
            </a:extLst>
          </p:cNvPr>
          <p:cNvSpPr>
            <a:spLocks noGrp="1"/>
          </p:cNvSpPr>
          <p:nvPr>
            <p:ph idx="83" hasCustomPrompt="1"/>
          </p:nvPr>
        </p:nvSpPr>
        <p:spPr>
          <a:xfrm>
            <a:off x="5136286"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1" name="Content Placeholder 2">
            <a:extLst>
              <a:ext uri="{FF2B5EF4-FFF2-40B4-BE49-F238E27FC236}">
                <a16:creationId xmlns:a16="http://schemas.microsoft.com/office/drawing/2014/main" id="{136693C0-47D5-95D0-6215-74041109381A}"/>
              </a:ext>
            </a:extLst>
          </p:cNvPr>
          <p:cNvSpPr>
            <a:spLocks noGrp="1"/>
          </p:cNvSpPr>
          <p:nvPr>
            <p:ph idx="84" hasCustomPrompt="1"/>
          </p:nvPr>
        </p:nvSpPr>
        <p:spPr>
          <a:xfrm>
            <a:off x="2971800"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2" name="Content Placeholder 2">
            <a:extLst>
              <a:ext uri="{FF2B5EF4-FFF2-40B4-BE49-F238E27FC236}">
                <a16:creationId xmlns:a16="http://schemas.microsoft.com/office/drawing/2014/main" id="{92A6066F-885F-4DC1-4F4E-B75697109DA3}"/>
              </a:ext>
            </a:extLst>
          </p:cNvPr>
          <p:cNvSpPr>
            <a:spLocks noGrp="1"/>
          </p:cNvSpPr>
          <p:nvPr>
            <p:ph idx="85" hasCustomPrompt="1"/>
          </p:nvPr>
        </p:nvSpPr>
        <p:spPr>
          <a:xfrm>
            <a:off x="7295827"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3" name="Content Placeholder 2">
            <a:extLst>
              <a:ext uri="{FF2B5EF4-FFF2-40B4-BE49-F238E27FC236}">
                <a16:creationId xmlns:a16="http://schemas.microsoft.com/office/drawing/2014/main" id="{5984C14E-8A41-65B5-ACF2-36D36A4F6CEC}"/>
              </a:ext>
            </a:extLst>
          </p:cNvPr>
          <p:cNvSpPr>
            <a:spLocks noGrp="1"/>
          </p:cNvSpPr>
          <p:nvPr>
            <p:ph idx="86" hasCustomPrompt="1"/>
          </p:nvPr>
        </p:nvSpPr>
        <p:spPr>
          <a:xfrm>
            <a:off x="9494278"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4" name="Content Placeholder 2">
            <a:extLst>
              <a:ext uri="{FF2B5EF4-FFF2-40B4-BE49-F238E27FC236}">
                <a16:creationId xmlns:a16="http://schemas.microsoft.com/office/drawing/2014/main" id="{3DD222C2-9E0E-0B81-C3E6-FAA6E09FE494}"/>
              </a:ext>
            </a:extLst>
          </p:cNvPr>
          <p:cNvSpPr>
            <a:spLocks noGrp="1"/>
          </p:cNvSpPr>
          <p:nvPr>
            <p:ph idx="87" hasCustomPrompt="1"/>
          </p:nvPr>
        </p:nvSpPr>
        <p:spPr>
          <a:xfrm>
            <a:off x="5136286"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5" name="Content Placeholder 2">
            <a:extLst>
              <a:ext uri="{FF2B5EF4-FFF2-40B4-BE49-F238E27FC236}">
                <a16:creationId xmlns:a16="http://schemas.microsoft.com/office/drawing/2014/main" id="{F2F430BD-D60C-4720-5CCE-259B2956F55B}"/>
              </a:ext>
            </a:extLst>
          </p:cNvPr>
          <p:cNvSpPr>
            <a:spLocks noGrp="1"/>
          </p:cNvSpPr>
          <p:nvPr>
            <p:ph idx="88" hasCustomPrompt="1"/>
          </p:nvPr>
        </p:nvSpPr>
        <p:spPr>
          <a:xfrm>
            <a:off x="2954232"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6" name="Content Placeholder 2">
            <a:extLst>
              <a:ext uri="{FF2B5EF4-FFF2-40B4-BE49-F238E27FC236}">
                <a16:creationId xmlns:a16="http://schemas.microsoft.com/office/drawing/2014/main" id="{B4B5C22A-C64C-5CEB-3E6A-E0F836113340}"/>
              </a:ext>
            </a:extLst>
          </p:cNvPr>
          <p:cNvSpPr>
            <a:spLocks noGrp="1"/>
          </p:cNvSpPr>
          <p:nvPr>
            <p:ph idx="89" hasCustomPrompt="1"/>
          </p:nvPr>
        </p:nvSpPr>
        <p:spPr>
          <a:xfrm>
            <a:off x="7278259"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7" name="Content Placeholder 2">
            <a:extLst>
              <a:ext uri="{FF2B5EF4-FFF2-40B4-BE49-F238E27FC236}">
                <a16:creationId xmlns:a16="http://schemas.microsoft.com/office/drawing/2014/main" id="{1A0DBF5F-9217-E7D5-606C-21766D36F1C9}"/>
              </a:ext>
            </a:extLst>
          </p:cNvPr>
          <p:cNvSpPr>
            <a:spLocks noGrp="1"/>
          </p:cNvSpPr>
          <p:nvPr>
            <p:ph idx="90" hasCustomPrompt="1"/>
          </p:nvPr>
        </p:nvSpPr>
        <p:spPr>
          <a:xfrm>
            <a:off x="9476710"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8" name="Content Placeholder 2">
            <a:extLst>
              <a:ext uri="{FF2B5EF4-FFF2-40B4-BE49-F238E27FC236}">
                <a16:creationId xmlns:a16="http://schemas.microsoft.com/office/drawing/2014/main" id="{057FBD75-32A5-AD7A-834F-A12CCB8BAD91}"/>
              </a:ext>
            </a:extLst>
          </p:cNvPr>
          <p:cNvSpPr>
            <a:spLocks noGrp="1"/>
          </p:cNvSpPr>
          <p:nvPr>
            <p:ph idx="91" hasCustomPrompt="1"/>
          </p:nvPr>
        </p:nvSpPr>
        <p:spPr>
          <a:xfrm>
            <a:off x="5118718"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9" name="Content Placeholder 2">
            <a:extLst>
              <a:ext uri="{FF2B5EF4-FFF2-40B4-BE49-F238E27FC236}">
                <a16:creationId xmlns:a16="http://schemas.microsoft.com/office/drawing/2014/main" id="{E30CFC48-DE5B-A056-7571-D09A15A05FBE}"/>
              </a:ext>
            </a:extLst>
          </p:cNvPr>
          <p:cNvSpPr>
            <a:spLocks noGrp="1"/>
          </p:cNvSpPr>
          <p:nvPr>
            <p:ph idx="92" hasCustomPrompt="1"/>
          </p:nvPr>
        </p:nvSpPr>
        <p:spPr>
          <a:xfrm>
            <a:off x="2971800"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50" name="Content Placeholder 2">
            <a:extLst>
              <a:ext uri="{FF2B5EF4-FFF2-40B4-BE49-F238E27FC236}">
                <a16:creationId xmlns:a16="http://schemas.microsoft.com/office/drawing/2014/main" id="{2B3E33BF-266E-085A-232F-CC2F64E577BE}"/>
              </a:ext>
            </a:extLst>
          </p:cNvPr>
          <p:cNvSpPr>
            <a:spLocks noGrp="1"/>
          </p:cNvSpPr>
          <p:nvPr>
            <p:ph idx="93" hasCustomPrompt="1"/>
          </p:nvPr>
        </p:nvSpPr>
        <p:spPr>
          <a:xfrm>
            <a:off x="5164440"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51" name="Content Placeholder 2">
            <a:extLst>
              <a:ext uri="{FF2B5EF4-FFF2-40B4-BE49-F238E27FC236}">
                <a16:creationId xmlns:a16="http://schemas.microsoft.com/office/drawing/2014/main" id="{6A980956-DEB1-76C2-E80A-FE1C65646FCD}"/>
              </a:ext>
            </a:extLst>
          </p:cNvPr>
          <p:cNvSpPr>
            <a:spLocks noGrp="1"/>
          </p:cNvSpPr>
          <p:nvPr>
            <p:ph idx="94" hasCustomPrompt="1"/>
          </p:nvPr>
        </p:nvSpPr>
        <p:spPr>
          <a:xfrm>
            <a:off x="9493372"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52" name="Content Placeholder 2">
            <a:extLst>
              <a:ext uri="{FF2B5EF4-FFF2-40B4-BE49-F238E27FC236}">
                <a16:creationId xmlns:a16="http://schemas.microsoft.com/office/drawing/2014/main" id="{51DA80A7-90B5-1CE4-C32D-1271DAA8BAA7}"/>
              </a:ext>
            </a:extLst>
          </p:cNvPr>
          <p:cNvSpPr>
            <a:spLocks noGrp="1"/>
          </p:cNvSpPr>
          <p:nvPr>
            <p:ph idx="95" hasCustomPrompt="1"/>
          </p:nvPr>
        </p:nvSpPr>
        <p:spPr>
          <a:xfrm>
            <a:off x="7300732"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2" name="Content Placeholder 2">
            <a:extLst>
              <a:ext uri="{FF2B5EF4-FFF2-40B4-BE49-F238E27FC236}">
                <a16:creationId xmlns:a16="http://schemas.microsoft.com/office/drawing/2014/main" id="{E2CCDAF8-8E8C-9D20-32BB-04472044A843}"/>
              </a:ext>
            </a:extLst>
          </p:cNvPr>
          <p:cNvSpPr>
            <a:spLocks noGrp="1"/>
          </p:cNvSpPr>
          <p:nvPr>
            <p:ph idx="96" hasCustomPrompt="1"/>
          </p:nvPr>
        </p:nvSpPr>
        <p:spPr>
          <a:xfrm>
            <a:off x="2971800"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80D3A7B0-4F9F-5C22-296F-2420C819AE5F}"/>
              </a:ext>
            </a:extLst>
          </p:cNvPr>
          <p:cNvSpPr>
            <a:spLocks noGrp="1"/>
          </p:cNvSpPr>
          <p:nvPr>
            <p:ph idx="97" hasCustomPrompt="1"/>
          </p:nvPr>
        </p:nvSpPr>
        <p:spPr>
          <a:xfrm>
            <a:off x="7295827"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 name="Content Placeholder 2">
            <a:extLst>
              <a:ext uri="{FF2B5EF4-FFF2-40B4-BE49-F238E27FC236}">
                <a16:creationId xmlns:a16="http://schemas.microsoft.com/office/drawing/2014/main" id="{D43D7DCD-E2B8-628B-C9B8-3CF7519A220A}"/>
              </a:ext>
            </a:extLst>
          </p:cNvPr>
          <p:cNvSpPr>
            <a:spLocks noGrp="1"/>
          </p:cNvSpPr>
          <p:nvPr>
            <p:ph idx="98" hasCustomPrompt="1"/>
          </p:nvPr>
        </p:nvSpPr>
        <p:spPr>
          <a:xfrm>
            <a:off x="9494278"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317154D3-49E2-F9F3-833D-126C8336175E}"/>
              </a:ext>
            </a:extLst>
          </p:cNvPr>
          <p:cNvSpPr>
            <a:spLocks noGrp="1"/>
          </p:cNvSpPr>
          <p:nvPr>
            <p:ph idx="99" hasCustomPrompt="1"/>
          </p:nvPr>
        </p:nvSpPr>
        <p:spPr>
          <a:xfrm>
            <a:off x="5136286"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Tree>
    <p:extLst>
      <p:ext uri="{BB962C8B-B14F-4D97-AF65-F5344CB8AC3E}">
        <p14:creationId xmlns:p14="http://schemas.microsoft.com/office/powerpoint/2010/main" val="8389880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280452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937437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8280562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6611420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501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3784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5753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85624"/>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6980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26876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7771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7/17/26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7/17/26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7/17/26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7/17/26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image" Target="../media/image7.jpeg"/><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theme" Target="../theme/theme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26" Type="http://schemas.openxmlformats.org/officeDocument/2006/relationships/slideLayout" Target="../slideLayouts/slideLayout140.xml"/><Relationship Id="rId3" Type="http://schemas.openxmlformats.org/officeDocument/2006/relationships/slideLayout" Target="../slideLayouts/slideLayout117.xml"/><Relationship Id="rId21" Type="http://schemas.openxmlformats.org/officeDocument/2006/relationships/slideLayout" Target="../slideLayouts/slideLayout135.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5" Type="http://schemas.openxmlformats.org/officeDocument/2006/relationships/slideLayout" Target="../slideLayouts/slideLayout139.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29" Type="http://schemas.openxmlformats.org/officeDocument/2006/relationships/theme" Target="../theme/theme7.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24" Type="http://schemas.openxmlformats.org/officeDocument/2006/relationships/slideLayout" Target="../slideLayouts/slideLayout138.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slideLayout" Target="../slideLayouts/slideLayout137.xml"/><Relationship Id="rId28" Type="http://schemas.openxmlformats.org/officeDocument/2006/relationships/slideLayout" Target="../slideLayouts/slideLayout142.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slideLayout" Target="../slideLayouts/slideLayout136.xml"/><Relationship Id="rId27" Type="http://schemas.openxmlformats.org/officeDocument/2006/relationships/slideLayout" Target="../slideLayouts/slideLayout141.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0"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5"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5" y="1416051"/>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descr="A close up of a sign&#10;&#10;Description automatically generated">
            <a:extLst>
              <a:ext uri="{FF2B5EF4-FFF2-40B4-BE49-F238E27FC236}">
                <a16:creationId xmlns:a16="http://schemas.microsoft.com/office/drawing/2014/main" id="{A6C20946-18E3-1F43-906C-E89362EFA792}"/>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481398" y="6242488"/>
            <a:ext cx="591265" cy="498880"/>
          </a:xfrm>
          <a:prstGeom prst="rect">
            <a:avLst/>
          </a:prstGeom>
        </p:spPr>
      </p:pic>
    </p:spTree>
    <p:extLst>
      <p:ext uri="{BB962C8B-B14F-4D97-AF65-F5344CB8AC3E}">
        <p14:creationId xmlns:p14="http://schemas.microsoft.com/office/powerpoint/2010/main" val="816396054"/>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 id="2147483819" r:id="rId18"/>
    <p:sldLayoutId id="2147483820" r:id="rId19"/>
    <p:sldLayoutId id="2147483821" r:id="rId20"/>
    <p:sldLayoutId id="2147483822" r:id="rId21"/>
    <p:sldLayoutId id="2147483823" r:id="rId22"/>
    <p:sldLayoutId id="2147483824" r:id="rId23"/>
    <p:sldLayoutId id="2147483825" r:id="rId24"/>
    <p:sldLayoutId id="2147483826" r:id="rId25"/>
    <p:sldLayoutId id="2147483827" r:id="rId26"/>
    <p:sldLayoutId id="2147483828" r:id="rId27"/>
    <p:sldLayoutId id="2147483829"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10.xml"/><Relationship Id="rId5" Type="http://schemas.microsoft.com/office/2007/relationships/hdphoto" Target="../media/hdphoto10.wdp"/><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4.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6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1075600"/>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727834"/>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Fionnuala Crowley, MD</a:t>
            </a:r>
          </a:p>
          <a:p>
            <a:pPr>
              <a:lnSpc>
                <a:spcPct val="100000"/>
              </a:lnSpc>
            </a:pPr>
            <a:r>
              <a:rPr lang="en-US" sz="2600" b="0" kern="0" dirty="0">
                <a:solidFill>
                  <a:schemeClr val="tx1"/>
                </a:solidFill>
              </a:rPr>
              <a:t>Assistant Professor </a:t>
            </a:r>
          </a:p>
          <a:p>
            <a:pPr>
              <a:lnSpc>
                <a:spcPct val="100000"/>
              </a:lnSpc>
            </a:pPr>
            <a:r>
              <a:rPr lang="en-US" sz="2600" b="0" kern="0" dirty="0">
                <a:solidFill>
                  <a:schemeClr val="tx1"/>
                </a:solidFill>
              </a:rPr>
              <a:t>Thoracic Oncology </a:t>
            </a:r>
          </a:p>
          <a:p>
            <a:pPr>
              <a:lnSpc>
                <a:spcPct val="100000"/>
              </a:lnSpc>
            </a:pPr>
            <a:r>
              <a:rPr lang="en-US" sz="2600" b="0" kern="0" dirty="0">
                <a:solidFill>
                  <a:schemeClr val="tx1"/>
                </a:solidFill>
              </a:rPr>
              <a:t>Palliative Medicine</a:t>
            </a:r>
          </a:p>
          <a:p>
            <a:pPr>
              <a:lnSpc>
                <a:spcPct val="100000"/>
              </a:lnSpc>
            </a:pPr>
            <a:r>
              <a:rPr lang="en-US" sz="2600" b="0" kern="0" dirty="0">
                <a:solidFill>
                  <a:schemeClr val="tx1"/>
                </a:solidFill>
              </a:rPr>
              <a:t>Mount Sinai Tisch Cancer Center </a:t>
            </a:r>
          </a:p>
          <a:p>
            <a:pPr>
              <a:lnSpc>
                <a:spcPct val="100000"/>
              </a:lnSpc>
            </a:pPr>
            <a:r>
              <a:rPr lang="en-US" sz="2600" b="0" kern="0" dirty="0">
                <a:solidFill>
                  <a:schemeClr val="tx1"/>
                </a:solidFill>
              </a:rPr>
              <a:t>Icahn School of Medicine at Mount Sinai  </a:t>
            </a:r>
          </a:p>
          <a:p>
            <a:pPr>
              <a:lnSpc>
                <a:spcPct val="100000"/>
              </a:lnSpc>
            </a:pPr>
            <a:r>
              <a:rPr lang="en-US" sz="2600" b="0" kern="0" dirty="0">
                <a:solidFill>
                  <a:schemeClr val="tx1"/>
                </a:solidFill>
              </a:rPr>
              <a:t>New York, New York </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567667" y="613865"/>
            <a:ext cx="9056665" cy="454122"/>
          </a:xfrm>
        </p:spPr>
        <p:txBody>
          <a:bodyPr/>
          <a:lstStyle/>
          <a:p>
            <a:r>
              <a:rPr lang="en-US" sz="3200" dirty="0"/>
              <a:t>Will PD-1/VEGF Bispecific Antibodies Replace Immune Checkpoint Inhibitors in NSCLC?</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14045009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Lui,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with Dr Neil Love</a:t>
            </a:r>
          </a:p>
        </p:txBody>
      </p:sp>
    </p:spTree>
    <p:extLst>
      <p:ext uri="{BB962C8B-B14F-4D97-AF65-F5344CB8AC3E}">
        <p14:creationId xmlns:p14="http://schemas.microsoft.com/office/powerpoint/2010/main" val="3470591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a:xfrm>
            <a:off x="551384" y="44624"/>
            <a:ext cx="10873208" cy="1224136"/>
          </a:xfrm>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a:xfrm>
            <a:off x="551384" y="29322"/>
            <a:ext cx="11155680" cy="1355108"/>
          </a:xfrm>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a:xfrm>
            <a:off x="551384" y="44624"/>
            <a:ext cx="11155680" cy="1224136"/>
          </a:xfrm>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a:xfrm>
            <a:off x="551384" y="29322"/>
            <a:ext cx="10729192" cy="1355108"/>
          </a:xfrm>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a:t>Pumitamig: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2950468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43220"/>
            <a:ext cx="10358967" cy="1223590"/>
          </a:xfrm>
        </p:spPr>
        <p:txBody>
          <a:bodyPr/>
          <a:lstStyle/>
          <a:p>
            <a:r>
              <a:rPr lang="en-US" sz="3200" dirty="0">
                <a:solidFill>
                  <a:srgbClr val="0432FF"/>
                </a:solidFill>
              </a:rPr>
              <a:t>Dr Crowley — Disclosures</a:t>
            </a:r>
            <a:br>
              <a:rPr lang="en-US" sz="3200" dirty="0">
                <a:solidFill>
                  <a:srgbClr val="0432FF"/>
                </a:solidFill>
              </a:rPr>
            </a:br>
            <a:r>
              <a:rPr lang="en-US" sz="3200" dirty="0">
                <a:solidFill>
                  <a:srgbClr val="0432FF"/>
                </a:solidFill>
              </a:rPr>
              <a:t>Faculty</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2749435614"/>
              </p:ext>
            </p:extLst>
          </p:nvPr>
        </p:nvGraphicFramePr>
        <p:xfrm>
          <a:off x="1244128" y="2392038"/>
          <a:ext cx="10031355" cy="1223590"/>
        </p:xfrm>
        <a:graphic>
          <a:graphicData uri="http://schemas.openxmlformats.org/drawingml/2006/table">
            <a:tbl>
              <a:tblPr firstRow="1" bandRow="1">
                <a:tableStyleId>{F2DE63D5-997A-4646-A377-4702673A728D}</a:tableStyleId>
              </a:tblPr>
              <a:tblGrid>
                <a:gridCol w="10031355">
                  <a:extLst>
                    <a:ext uri="{9D8B030D-6E8A-4147-A177-3AD203B41FA5}">
                      <a16:colId xmlns:a16="http://schemas.microsoft.com/office/drawing/2014/main" val="20000"/>
                    </a:ext>
                  </a:extLst>
                </a:gridCol>
              </a:tblGrid>
              <a:tr h="1223590">
                <a:tc>
                  <a:txBody>
                    <a:bodyPr/>
                    <a:lstStyle/>
                    <a:p>
                      <a:pPr algn="ctr"/>
                      <a:r>
                        <a:rPr lang="en-US" sz="1800" b="1" dirty="0">
                          <a:solidFill>
                            <a:schemeClr val="tx1"/>
                          </a:solidFill>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17078102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AS_UNIQUEID" val="90"/>
</p:tagLst>
</file>

<file path=ppt/tags/tag11.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1615</TotalTime>
  <Words>3411</Words>
  <Application>Microsoft Macintosh PowerPoint</Application>
  <PresentationFormat>Widescreen</PresentationFormat>
  <Paragraphs>284</Paragraphs>
  <Slides>65</Slides>
  <Notes>11</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65</vt:i4>
      </vt:variant>
    </vt:vector>
  </HeadingPairs>
  <TitlesOfParts>
    <vt:vector size="82" baseType="lpstr">
      <vt:lpstr>ＭＳ Ｐゴシック</vt:lpstr>
      <vt:lpstr>ＭＳ Ｐゴシック</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5_Default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Crowley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in NSCLC?</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Silvana Izquierdo</cp:lastModifiedBy>
  <cp:revision>212</cp:revision>
  <dcterms:created xsi:type="dcterms:W3CDTF">2026-07-06T19:09:38Z</dcterms:created>
  <dcterms:modified xsi:type="dcterms:W3CDTF">2026-07-17T18:30:19Z</dcterms:modified>
</cp:coreProperties>
</file>